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Poppins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  <p:embeddedFont>
      <p:font typeface="Bebas Neue"/>
      <p:regular r:id="rId38"/>
    </p:embeddedFont>
    <p:embeddedFont>
      <p:font typeface="Oi"/>
      <p:regular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0" roundtripDataSignature="AMtx7mjLEhMSzVAuWp2ogsaIluesbM/S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oppins-bold.fntdata"/><Relationship Id="rId30" Type="http://schemas.openxmlformats.org/officeDocument/2006/relationships/font" Target="fonts/Poppins-regular.fntdata"/><Relationship Id="rId11" Type="http://schemas.openxmlformats.org/officeDocument/2006/relationships/slide" Target="slides/slide7.xml"/><Relationship Id="rId33" Type="http://schemas.openxmlformats.org/officeDocument/2006/relationships/font" Target="fonts/Poppins-boldItalic.fntdata"/><Relationship Id="rId10" Type="http://schemas.openxmlformats.org/officeDocument/2006/relationships/slide" Target="slides/slide6.xml"/><Relationship Id="rId32" Type="http://schemas.openxmlformats.org/officeDocument/2006/relationships/font" Target="fonts/Poppins-italic.fntdata"/><Relationship Id="rId13" Type="http://schemas.openxmlformats.org/officeDocument/2006/relationships/slide" Target="slides/slide9.xml"/><Relationship Id="rId35" Type="http://schemas.openxmlformats.org/officeDocument/2006/relationships/font" Target="fonts/Lato-bold.fntdata"/><Relationship Id="rId12" Type="http://schemas.openxmlformats.org/officeDocument/2006/relationships/slide" Target="slides/slide8.xml"/><Relationship Id="rId34" Type="http://schemas.openxmlformats.org/officeDocument/2006/relationships/font" Target="fonts/Lato-regular.fntdata"/><Relationship Id="rId15" Type="http://schemas.openxmlformats.org/officeDocument/2006/relationships/slide" Target="slides/slide11.xml"/><Relationship Id="rId37" Type="http://schemas.openxmlformats.org/officeDocument/2006/relationships/font" Target="fonts/Lato-boldItalic.fntdata"/><Relationship Id="rId14" Type="http://schemas.openxmlformats.org/officeDocument/2006/relationships/slide" Target="slides/slide10.xml"/><Relationship Id="rId36" Type="http://schemas.openxmlformats.org/officeDocument/2006/relationships/font" Target="fonts/Lato-italic.fntdata"/><Relationship Id="rId17" Type="http://schemas.openxmlformats.org/officeDocument/2006/relationships/slide" Target="slides/slide13.xml"/><Relationship Id="rId39" Type="http://schemas.openxmlformats.org/officeDocument/2006/relationships/font" Target="fonts/Oi-regular.fntdata"/><Relationship Id="rId16" Type="http://schemas.openxmlformats.org/officeDocument/2006/relationships/slide" Target="slides/slide12.xml"/><Relationship Id="rId38" Type="http://schemas.openxmlformats.org/officeDocument/2006/relationships/font" Target="fonts/BebasNeue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2" name="Google Shape;42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8" name="Google Shape;43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6" name="Google Shape;44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2" name="Google Shape;46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0" name="Google Shape;47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6" name="Google Shape;48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4" name="Google Shape;49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0" name="Google Shape;51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9" name="Google Shape;51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5" name="Google Shape;53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4" name="Google Shape;54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/>
          <p:nvPr/>
        </p:nvSpPr>
        <p:spPr>
          <a:xfrm rot="487433">
            <a:off x="6748078" y="342351"/>
            <a:ext cx="1723646" cy="943810"/>
          </a:xfrm>
          <a:custGeom>
            <a:rect b="b" l="l" r="r" t="t"/>
            <a:pathLst>
              <a:path extrusionOk="0" h="24140" w="44086">
                <a:moveTo>
                  <a:pt x="29574" y="1"/>
                </a:moveTo>
                <a:cubicBezTo>
                  <a:pt x="29335" y="1"/>
                  <a:pt x="29092" y="8"/>
                  <a:pt x="28833" y="24"/>
                </a:cubicBezTo>
                <a:cubicBezTo>
                  <a:pt x="28347" y="24"/>
                  <a:pt x="27861" y="54"/>
                  <a:pt x="27375" y="115"/>
                </a:cubicBezTo>
                <a:lnTo>
                  <a:pt x="26737" y="176"/>
                </a:lnTo>
                <a:lnTo>
                  <a:pt x="25886" y="297"/>
                </a:lnTo>
                <a:lnTo>
                  <a:pt x="25218" y="388"/>
                </a:lnTo>
                <a:lnTo>
                  <a:pt x="24337" y="510"/>
                </a:lnTo>
                <a:lnTo>
                  <a:pt x="23881" y="571"/>
                </a:lnTo>
                <a:cubicBezTo>
                  <a:pt x="23547" y="601"/>
                  <a:pt x="23243" y="662"/>
                  <a:pt x="22909" y="692"/>
                </a:cubicBezTo>
                <a:cubicBezTo>
                  <a:pt x="22362" y="783"/>
                  <a:pt x="21815" y="905"/>
                  <a:pt x="21359" y="1026"/>
                </a:cubicBezTo>
                <a:lnTo>
                  <a:pt x="21268" y="1026"/>
                </a:lnTo>
                <a:cubicBezTo>
                  <a:pt x="21086" y="1057"/>
                  <a:pt x="20873" y="1117"/>
                  <a:pt x="20691" y="1178"/>
                </a:cubicBezTo>
                <a:cubicBezTo>
                  <a:pt x="20478" y="1209"/>
                  <a:pt x="20174" y="1330"/>
                  <a:pt x="19901" y="1421"/>
                </a:cubicBezTo>
                <a:lnTo>
                  <a:pt x="19050" y="1695"/>
                </a:lnTo>
                <a:lnTo>
                  <a:pt x="18503" y="1877"/>
                </a:lnTo>
                <a:cubicBezTo>
                  <a:pt x="18017" y="1999"/>
                  <a:pt x="17561" y="2181"/>
                  <a:pt x="17075" y="2363"/>
                </a:cubicBezTo>
                <a:lnTo>
                  <a:pt x="16194" y="2697"/>
                </a:lnTo>
                <a:lnTo>
                  <a:pt x="15708" y="2880"/>
                </a:lnTo>
                <a:lnTo>
                  <a:pt x="14736" y="3244"/>
                </a:lnTo>
                <a:lnTo>
                  <a:pt x="14341" y="3427"/>
                </a:lnTo>
                <a:lnTo>
                  <a:pt x="13824" y="3609"/>
                </a:lnTo>
                <a:cubicBezTo>
                  <a:pt x="13551" y="3730"/>
                  <a:pt x="13247" y="3821"/>
                  <a:pt x="12943" y="3943"/>
                </a:cubicBezTo>
                <a:cubicBezTo>
                  <a:pt x="12579" y="4125"/>
                  <a:pt x="12153" y="4308"/>
                  <a:pt x="11789" y="4490"/>
                </a:cubicBezTo>
                <a:lnTo>
                  <a:pt x="11606" y="4581"/>
                </a:lnTo>
                <a:cubicBezTo>
                  <a:pt x="11120" y="4794"/>
                  <a:pt x="10665" y="5037"/>
                  <a:pt x="10178" y="5341"/>
                </a:cubicBezTo>
                <a:cubicBezTo>
                  <a:pt x="9783" y="5584"/>
                  <a:pt x="9388" y="5827"/>
                  <a:pt x="9024" y="6100"/>
                </a:cubicBezTo>
                <a:lnTo>
                  <a:pt x="8994" y="6131"/>
                </a:lnTo>
                <a:lnTo>
                  <a:pt x="8811" y="6252"/>
                </a:lnTo>
                <a:cubicBezTo>
                  <a:pt x="8477" y="6495"/>
                  <a:pt x="8143" y="6708"/>
                  <a:pt x="7809" y="6951"/>
                </a:cubicBezTo>
                <a:cubicBezTo>
                  <a:pt x="6988" y="7589"/>
                  <a:pt x="6168" y="8257"/>
                  <a:pt x="5408" y="8987"/>
                </a:cubicBezTo>
                <a:cubicBezTo>
                  <a:pt x="5074" y="9321"/>
                  <a:pt x="4770" y="9655"/>
                  <a:pt x="4375" y="10050"/>
                </a:cubicBezTo>
                <a:cubicBezTo>
                  <a:pt x="4011" y="10445"/>
                  <a:pt x="3707" y="10779"/>
                  <a:pt x="3464" y="11083"/>
                </a:cubicBezTo>
                <a:cubicBezTo>
                  <a:pt x="3130" y="11478"/>
                  <a:pt x="2826" y="11903"/>
                  <a:pt x="2552" y="12359"/>
                </a:cubicBezTo>
                <a:cubicBezTo>
                  <a:pt x="2340" y="12693"/>
                  <a:pt x="2157" y="13058"/>
                  <a:pt x="1975" y="13422"/>
                </a:cubicBezTo>
                <a:lnTo>
                  <a:pt x="1914" y="13605"/>
                </a:lnTo>
                <a:lnTo>
                  <a:pt x="1702" y="13969"/>
                </a:lnTo>
                <a:cubicBezTo>
                  <a:pt x="1550" y="14273"/>
                  <a:pt x="1398" y="14577"/>
                  <a:pt x="1276" y="14881"/>
                </a:cubicBezTo>
                <a:cubicBezTo>
                  <a:pt x="1185" y="15154"/>
                  <a:pt x="1094" y="15397"/>
                  <a:pt x="1003" y="15671"/>
                </a:cubicBezTo>
                <a:lnTo>
                  <a:pt x="1003" y="15701"/>
                </a:lnTo>
                <a:lnTo>
                  <a:pt x="1003" y="15732"/>
                </a:lnTo>
                <a:cubicBezTo>
                  <a:pt x="972" y="15792"/>
                  <a:pt x="942" y="15853"/>
                  <a:pt x="912" y="15914"/>
                </a:cubicBezTo>
                <a:cubicBezTo>
                  <a:pt x="790" y="16096"/>
                  <a:pt x="699" y="16309"/>
                  <a:pt x="608" y="16521"/>
                </a:cubicBezTo>
                <a:lnTo>
                  <a:pt x="577" y="16613"/>
                </a:lnTo>
                <a:cubicBezTo>
                  <a:pt x="486" y="16856"/>
                  <a:pt x="395" y="17068"/>
                  <a:pt x="334" y="17311"/>
                </a:cubicBezTo>
                <a:cubicBezTo>
                  <a:pt x="274" y="17524"/>
                  <a:pt x="243" y="17737"/>
                  <a:pt x="213" y="17949"/>
                </a:cubicBezTo>
                <a:cubicBezTo>
                  <a:pt x="122" y="18436"/>
                  <a:pt x="31" y="18891"/>
                  <a:pt x="31" y="19377"/>
                </a:cubicBezTo>
                <a:lnTo>
                  <a:pt x="31" y="20046"/>
                </a:lnTo>
                <a:cubicBezTo>
                  <a:pt x="0" y="20289"/>
                  <a:pt x="31" y="20562"/>
                  <a:pt x="91" y="20805"/>
                </a:cubicBezTo>
                <a:cubicBezTo>
                  <a:pt x="183" y="21049"/>
                  <a:pt x="274" y="21261"/>
                  <a:pt x="426" y="21474"/>
                </a:cubicBezTo>
                <a:cubicBezTo>
                  <a:pt x="517" y="21687"/>
                  <a:pt x="638" y="21869"/>
                  <a:pt x="760" y="22051"/>
                </a:cubicBezTo>
                <a:cubicBezTo>
                  <a:pt x="1064" y="22416"/>
                  <a:pt x="1367" y="22780"/>
                  <a:pt x="1762" y="23084"/>
                </a:cubicBezTo>
                <a:cubicBezTo>
                  <a:pt x="1914" y="23236"/>
                  <a:pt x="2097" y="23388"/>
                  <a:pt x="2249" y="23510"/>
                </a:cubicBezTo>
                <a:cubicBezTo>
                  <a:pt x="2461" y="23661"/>
                  <a:pt x="2674" y="23783"/>
                  <a:pt x="2917" y="23874"/>
                </a:cubicBezTo>
                <a:cubicBezTo>
                  <a:pt x="3099" y="23965"/>
                  <a:pt x="3312" y="23996"/>
                  <a:pt x="3494" y="24056"/>
                </a:cubicBezTo>
                <a:cubicBezTo>
                  <a:pt x="3585" y="24056"/>
                  <a:pt x="3677" y="24087"/>
                  <a:pt x="3768" y="24117"/>
                </a:cubicBezTo>
                <a:lnTo>
                  <a:pt x="3950" y="24117"/>
                </a:lnTo>
                <a:cubicBezTo>
                  <a:pt x="4026" y="24132"/>
                  <a:pt x="4109" y="24140"/>
                  <a:pt x="4193" y="24140"/>
                </a:cubicBezTo>
                <a:cubicBezTo>
                  <a:pt x="4277" y="24140"/>
                  <a:pt x="4360" y="24132"/>
                  <a:pt x="4436" y="24117"/>
                </a:cubicBezTo>
                <a:cubicBezTo>
                  <a:pt x="4618" y="24117"/>
                  <a:pt x="4801" y="24056"/>
                  <a:pt x="4983" y="23996"/>
                </a:cubicBezTo>
                <a:cubicBezTo>
                  <a:pt x="5226" y="23904"/>
                  <a:pt x="5469" y="23813"/>
                  <a:pt x="5682" y="23692"/>
                </a:cubicBezTo>
                <a:lnTo>
                  <a:pt x="5803" y="23631"/>
                </a:lnTo>
                <a:lnTo>
                  <a:pt x="5743" y="23631"/>
                </a:lnTo>
                <a:cubicBezTo>
                  <a:pt x="5894" y="23570"/>
                  <a:pt x="6046" y="23510"/>
                  <a:pt x="6168" y="23418"/>
                </a:cubicBezTo>
                <a:lnTo>
                  <a:pt x="6229" y="23388"/>
                </a:lnTo>
                <a:cubicBezTo>
                  <a:pt x="6320" y="23327"/>
                  <a:pt x="6411" y="23266"/>
                  <a:pt x="6502" y="23206"/>
                </a:cubicBezTo>
                <a:cubicBezTo>
                  <a:pt x="6684" y="23084"/>
                  <a:pt x="6806" y="22963"/>
                  <a:pt x="6958" y="22871"/>
                </a:cubicBezTo>
                <a:lnTo>
                  <a:pt x="7140" y="22720"/>
                </a:lnTo>
                <a:cubicBezTo>
                  <a:pt x="7596" y="22355"/>
                  <a:pt x="7991" y="22051"/>
                  <a:pt x="8386" y="21717"/>
                </a:cubicBezTo>
                <a:cubicBezTo>
                  <a:pt x="8568" y="21535"/>
                  <a:pt x="8750" y="21383"/>
                  <a:pt x="8933" y="21231"/>
                </a:cubicBezTo>
                <a:cubicBezTo>
                  <a:pt x="9115" y="21079"/>
                  <a:pt x="9297" y="20927"/>
                  <a:pt x="9449" y="20775"/>
                </a:cubicBezTo>
                <a:cubicBezTo>
                  <a:pt x="9480" y="20775"/>
                  <a:pt x="9480" y="20745"/>
                  <a:pt x="9510" y="20745"/>
                </a:cubicBezTo>
                <a:cubicBezTo>
                  <a:pt x="9783" y="20532"/>
                  <a:pt x="10027" y="20380"/>
                  <a:pt x="10330" y="20198"/>
                </a:cubicBezTo>
                <a:cubicBezTo>
                  <a:pt x="10877" y="19894"/>
                  <a:pt x="11455" y="19590"/>
                  <a:pt x="11971" y="19347"/>
                </a:cubicBezTo>
                <a:cubicBezTo>
                  <a:pt x="12184" y="19256"/>
                  <a:pt x="12396" y="19165"/>
                  <a:pt x="12579" y="19074"/>
                </a:cubicBezTo>
                <a:cubicBezTo>
                  <a:pt x="12791" y="18982"/>
                  <a:pt x="13065" y="18891"/>
                  <a:pt x="13277" y="18800"/>
                </a:cubicBezTo>
                <a:cubicBezTo>
                  <a:pt x="13642" y="18679"/>
                  <a:pt x="14067" y="18527"/>
                  <a:pt x="14614" y="18344"/>
                </a:cubicBezTo>
                <a:cubicBezTo>
                  <a:pt x="15465" y="18071"/>
                  <a:pt x="16407" y="17828"/>
                  <a:pt x="17379" y="17585"/>
                </a:cubicBezTo>
                <a:cubicBezTo>
                  <a:pt x="18382" y="17403"/>
                  <a:pt x="19324" y="17281"/>
                  <a:pt x="20174" y="17220"/>
                </a:cubicBezTo>
                <a:lnTo>
                  <a:pt x="20721" y="17160"/>
                </a:lnTo>
                <a:cubicBezTo>
                  <a:pt x="21511" y="17099"/>
                  <a:pt x="22362" y="17038"/>
                  <a:pt x="23182" y="17008"/>
                </a:cubicBezTo>
                <a:lnTo>
                  <a:pt x="24701" y="17008"/>
                </a:lnTo>
                <a:cubicBezTo>
                  <a:pt x="25096" y="17008"/>
                  <a:pt x="25613" y="17008"/>
                  <a:pt x="26129" y="17038"/>
                </a:cubicBezTo>
                <a:lnTo>
                  <a:pt x="26494" y="17068"/>
                </a:lnTo>
                <a:cubicBezTo>
                  <a:pt x="26859" y="17099"/>
                  <a:pt x="27223" y="17129"/>
                  <a:pt x="27588" y="17129"/>
                </a:cubicBezTo>
                <a:lnTo>
                  <a:pt x="29077" y="17129"/>
                </a:lnTo>
                <a:cubicBezTo>
                  <a:pt x="29502" y="17129"/>
                  <a:pt x="29988" y="17129"/>
                  <a:pt x="30444" y="17099"/>
                </a:cubicBezTo>
                <a:lnTo>
                  <a:pt x="31112" y="17099"/>
                </a:lnTo>
                <a:cubicBezTo>
                  <a:pt x="31416" y="17099"/>
                  <a:pt x="31720" y="17099"/>
                  <a:pt x="32024" y="17068"/>
                </a:cubicBezTo>
                <a:cubicBezTo>
                  <a:pt x="32449" y="17038"/>
                  <a:pt x="32935" y="17008"/>
                  <a:pt x="33482" y="16947"/>
                </a:cubicBezTo>
                <a:lnTo>
                  <a:pt x="34272" y="16856"/>
                </a:lnTo>
                <a:lnTo>
                  <a:pt x="34910" y="16795"/>
                </a:lnTo>
                <a:cubicBezTo>
                  <a:pt x="35396" y="16734"/>
                  <a:pt x="35973" y="16673"/>
                  <a:pt x="36551" y="16552"/>
                </a:cubicBezTo>
                <a:cubicBezTo>
                  <a:pt x="37037" y="16461"/>
                  <a:pt x="37523" y="16339"/>
                  <a:pt x="37979" y="16187"/>
                </a:cubicBezTo>
                <a:cubicBezTo>
                  <a:pt x="38465" y="16005"/>
                  <a:pt x="38921" y="15823"/>
                  <a:pt x="39346" y="15640"/>
                </a:cubicBezTo>
                <a:cubicBezTo>
                  <a:pt x="39832" y="15428"/>
                  <a:pt x="40288" y="15185"/>
                  <a:pt x="40713" y="14911"/>
                </a:cubicBezTo>
                <a:cubicBezTo>
                  <a:pt x="40956" y="14759"/>
                  <a:pt x="41169" y="14607"/>
                  <a:pt x="41351" y="14455"/>
                </a:cubicBezTo>
                <a:cubicBezTo>
                  <a:pt x="41564" y="14273"/>
                  <a:pt x="41807" y="14060"/>
                  <a:pt x="41989" y="13878"/>
                </a:cubicBezTo>
                <a:cubicBezTo>
                  <a:pt x="42354" y="13544"/>
                  <a:pt x="42627" y="13179"/>
                  <a:pt x="42901" y="12784"/>
                </a:cubicBezTo>
                <a:cubicBezTo>
                  <a:pt x="43083" y="12541"/>
                  <a:pt x="43235" y="12298"/>
                  <a:pt x="43387" y="12055"/>
                </a:cubicBezTo>
                <a:cubicBezTo>
                  <a:pt x="43478" y="11843"/>
                  <a:pt x="43569" y="11660"/>
                  <a:pt x="43660" y="11448"/>
                </a:cubicBezTo>
                <a:cubicBezTo>
                  <a:pt x="43751" y="11174"/>
                  <a:pt x="43843" y="10901"/>
                  <a:pt x="43934" y="10627"/>
                </a:cubicBezTo>
                <a:cubicBezTo>
                  <a:pt x="43964" y="10506"/>
                  <a:pt x="43994" y="10384"/>
                  <a:pt x="44025" y="10263"/>
                </a:cubicBezTo>
                <a:cubicBezTo>
                  <a:pt x="44055" y="10020"/>
                  <a:pt x="44086" y="9777"/>
                  <a:pt x="44055" y="9503"/>
                </a:cubicBezTo>
                <a:cubicBezTo>
                  <a:pt x="44055" y="8987"/>
                  <a:pt x="43964" y="8440"/>
                  <a:pt x="43843" y="7923"/>
                </a:cubicBezTo>
                <a:cubicBezTo>
                  <a:pt x="43751" y="7467"/>
                  <a:pt x="43599" y="6981"/>
                  <a:pt x="43417" y="6526"/>
                </a:cubicBezTo>
                <a:cubicBezTo>
                  <a:pt x="43235" y="6039"/>
                  <a:pt x="43022" y="5584"/>
                  <a:pt x="42718" y="5158"/>
                </a:cubicBezTo>
                <a:cubicBezTo>
                  <a:pt x="42415" y="4703"/>
                  <a:pt x="42080" y="4277"/>
                  <a:pt x="41655" y="3913"/>
                </a:cubicBezTo>
                <a:cubicBezTo>
                  <a:pt x="41321" y="3578"/>
                  <a:pt x="40926" y="3244"/>
                  <a:pt x="40531" y="2971"/>
                </a:cubicBezTo>
                <a:cubicBezTo>
                  <a:pt x="40105" y="2637"/>
                  <a:pt x="39650" y="2363"/>
                  <a:pt x="39164" y="2120"/>
                </a:cubicBezTo>
                <a:cubicBezTo>
                  <a:pt x="38981" y="2029"/>
                  <a:pt x="38769" y="1907"/>
                  <a:pt x="38526" y="1816"/>
                </a:cubicBezTo>
                <a:lnTo>
                  <a:pt x="38434" y="1786"/>
                </a:lnTo>
                <a:lnTo>
                  <a:pt x="38222" y="1695"/>
                </a:lnTo>
                <a:lnTo>
                  <a:pt x="38009" y="1634"/>
                </a:lnTo>
                <a:lnTo>
                  <a:pt x="37796" y="1543"/>
                </a:lnTo>
                <a:cubicBezTo>
                  <a:pt x="37310" y="1391"/>
                  <a:pt x="36824" y="1239"/>
                  <a:pt x="36308" y="1087"/>
                </a:cubicBezTo>
                <a:cubicBezTo>
                  <a:pt x="35427" y="844"/>
                  <a:pt x="34485" y="601"/>
                  <a:pt x="33391" y="388"/>
                </a:cubicBezTo>
                <a:cubicBezTo>
                  <a:pt x="33117" y="327"/>
                  <a:pt x="32874" y="297"/>
                  <a:pt x="32631" y="267"/>
                </a:cubicBezTo>
                <a:cubicBezTo>
                  <a:pt x="32388" y="206"/>
                  <a:pt x="32145" y="176"/>
                  <a:pt x="31902" y="145"/>
                </a:cubicBezTo>
                <a:lnTo>
                  <a:pt x="31872" y="145"/>
                </a:lnTo>
                <a:cubicBezTo>
                  <a:pt x="31386" y="84"/>
                  <a:pt x="30899" y="54"/>
                  <a:pt x="30292" y="24"/>
                </a:cubicBezTo>
                <a:cubicBezTo>
                  <a:pt x="30049" y="8"/>
                  <a:pt x="29813" y="1"/>
                  <a:pt x="2957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7"/>
          <p:cNvSpPr/>
          <p:nvPr/>
        </p:nvSpPr>
        <p:spPr>
          <a:xfrm>
            <a:off x="0" y="38532"/>
            <a:ext cx="1866353" cy="1551439"/>
          </a:xfrm>
          <a:custGeom>
            <a:rect b="b" l="l" r="r" t="t"/>
            <a:pathLst>
              <a:path extrusionOk="0" h="40107" w="48248">
                <a:moveTo>
                  <a:pt x="33543" y="1307"/>
                </a:moveTo>
                <a:cubicBezTo>
                  <a:pt x="33482" y="1399"/>
                  <a:pt x="33421" y="1490"/>
                  <a:pt x="33391" y="1581"/>
                </a:cubicBezTo>
                <a:lnTo>
                  <a:pt x="33360" y="1642"/>
                </a:lnTo>
                <a:cubicBezTo>
                  <a:pt x="33330" y="1611"/>
                  <a:pt x="33269" y="1550"/>
                  <a:pt x="33208" y="1490"/>
                </a:cubicBezTo>
                <a:cubicBezTo>
                  <a:pt x="33148" y="1429"/>
                  <a:pt x="33087" y="1368"/>
                  <a:pt x="32996" y="1307"/>
                </a:cubicBezTo>
                <a:close/>
                <a:moveTo>
                  <a:pt x="36186" y="1611"/>
                </a:moveTo>
                <a:lnTo>
                  <a:pt x="36247" y="1642"/>
                </a:lnTo>
                <a:cubicBezTo>
                  <a:pt x="36247" y="1642"/>
                  <a:pt x="36247" y="1672"/>
                  <a:pt x="36247" y="1702"/>
                </a:cubicBezTo>
                <a:cubicBezTo>
                  <a:pt x="36231" y="1702"/>
                  <a:pt x="36224" y="1710"/>
                  <a:pt x="36224" y="1721"/>
                </a:cubicBezTo>
                <a:lnTo>
                  <a:pt x="36224" y="1721"/>
                </a:lnTo>
                <a:cubicBezTo>
                  <a:pt x="36203" y="1685"/>
                  <a:pt x="36186" y="1656"/>
                  <a:pt x="36186" y="1611"/>
                </a:cubicBezTo>
                <a:close/>
                <a:moveTo>
                  <a:pt x="34545" y="1490"/>
                </a:moveTo>
                <a:lnTo>
                  <a:pt x="34515" y="1642"/>
                </a:lnTo>
                <a:lnTo>
                  <a:pt x="34454" y="1642"/>
                </a:lnTo>
                <a:cubicBezTo>
                  <a:pt x="34393" y="1642"/>
                  <a:pt x="34333" y="1642"/>
                  <a:pt x="34302" y="1672"/>
                </a:cubicBezTo>
                <a:lnTo>
                  <a:pt x="34241" y="1702"/>
                </a:lnTo>
                <a:lnTo>
                  <a:pt x="34181" y="1733"/>
                </a:lnTo>
                <a:lnTo>
                  <a:pt x="34211" y="1672"/>
                </a:lnTo>
                <a:cubicBezTo>
                  <a:pt x="34241" y="1642"/>
                  <a:pt x="34272" y="1611"/>
                  <a:pt x="34302" y="1611"/>
                </a:cubicBezTo>
                <a:cubicBezTo>
                  <a:pt x="34333" y="1581"/>
                  <a:pt x="34363" y="1581"/>
                  <a:pt x="34393" y="1550"/>
                </a:cubicBezTo>
                <a:lnTo>
                  <a:pt x="34454" y="1520"/>
                </a:lnTo>
                <a:lnTo>
                  <a:pt x="34515" y="1490"/>
                </a:lnTo>
                <a:close/>
                <a:moveTo>
                  <a:pt x="35335" y="1459"/>
                </a:moveTo>
                <a:lnTo>
                  <a:pt x="35396" y="1550"/>
                </a:lnTo>
                <a:cubicBezTo>
                  <a:pt x="35426" y="1581"/>
                  <a:pt x="35457" y="1611"/>
                  <a:pt x="35487" y="1642"/>
                </a:cubicBezTo>
                <a:cubicBezTo>
                  <a:pt x="35517" y="1672"/>
                  <a:pt x="35487" y="1702"/>
                  <a:pt x="35457" y="1733"/>
                </a:cubicBezTo>
                <a:lnTo>
                  <a:pt x="35426" y="1702"/>
                </a:lnTo>
                <a:cubicBezTo>
                  <a:pt x="35396" y="1611"/>
                  <a:pt x="35335" y="1550"/>
                  <a:pt x="35305" y="1459"/>
                </a:cubicBezTo>
                <a:close/>
                <a:moveTo>
                  <a:pt x="33816" y="1702"/>
                </a:moveTo>
                <a:cubicBezTo>
                  <a:pt x="33786" y="1763"/>
                  <a:pt x="33786" y="1794"/>
                  <a:pt x="33786" y="1854"/>
                </a:cubicBezTo>
                <a:lnTo>
                  <a:pt x="33755" y="1854"/>
                </a:lnTo>
                <a:cubicBezTo>
                  <a:pt x="33755" y="1794"/>
                  <a:pt x="33786" y="1763"/>
                  <a:pt x="33816" y="1702"/>
                </a:cubicBezTo>
                <a:close/>
                <a:moveTo>
                  <a:pt x="30170" y="1854"/>
                </a:moveTo>
                <a:lnTo>
                  <a:pt x="30170" y="1854"/>
                </a:lnTo>
                <a:cubicBezTo>
                  <a:pt x="30140" y="1915"/>
                  <a:pt x="30140" y="1976"/>
                  <a:pt x="30109" y="2037"/>
                </a:cubicBezTo>
                <a:lnTo>
                  <a:pt x="30049" y="2067"/>
                </a:lnTo>
                <a:lnTo>
                  <a:pt x="30018" y="2067"/>
                </a:lnTo>
                <a:lnTo>
                  <a:pt x="29927" y="2037"/>
                </a:lnTo>
                <a:cubicBezTo>
                  <a:pt x="29884" y="2015"/>
                  <a:pt x="29841" y="1994"/>
                  <a:pt x="29798" y="1994"/>
                </a:cubicBezTo>
                <a:cubicBezTo>
                  <a:pt x="29789" y="1994"/>
                  <a:pt x="29781" y="1994"/>
                  <a:pt x="29772" y="1996"/>
                </a:cubicBezTo>
                <a:lnTo>
                  <a:pt x="29772" y="1996"/>
                </a:lnTo>
                <a:lnTo>
                  <a:pt x="30170" y="1854"/>
                </a:lnTo>
                <a:close/>
                <a:moveTo>
                  <a:pt x="30839" y="1915"/>
                </a:moveTo>
                <a:lnTo>
                  <a:pt x="30869" y="1945"/>
                </a:lnTo>
                <a:lnTo>
                  <a:pt x="30899" y="1945"/>
                </a:lnTo>
                <a:cubicBezTo>
                  <a:pt x="30899" y="2006"/>
                  <a:pt x="30899" y="2037"/>
                  <a:pt x="30869" y="2067"/>
                </a:cubicBezTo>
                <a:cubicBezTo>
                  <a:pt x="30839" y="2067"/>
                  <a:pt x="30808" y="2037"/>
                  <a:pt x="30778" y="2006"/>
                </a:cubicBezTo>
                <a:lnTo>
                  <a:pt x="30839" y="1915"/>
                </a:lnTo>
                <a:close/>
                <a:moveTo>
                  <a:pt x="31689" y="2097"/>
                </a:moveTo>
                <a:lnTo>
                  <a:pt x="31720" y="2128"/>
                </a:lnTo>
                <a:cubicBezTo>
                  <a:pt x="31720" y="2158"/>
                  <a:pt x="31720" y="2158"/>
                  <a:pt x="31720" y="2188"/>
                </a:cubicBezTo>
                <a:lnTo>
                  <a:pt x="31720" y="2219"/>
                </a:lnTo>
                <a:lnTo>
                  <a:pt x="31659" y="2371"/>
                </a:lnTo>
                <a:cubicBezTo>
                  <a:pt x="31628" y="2280"/>
                  <a:pt x="31568" y="2219"/>
                  <a:pt x="31537" y="2128"/>
                </a:cubicBezTo>
                <a:cubicBezTo>
                  <a:pt x="31568" y="2128"/>
                  <a:pt x="31568" y="2097"/>
                  <a:pt x="31598" y="2097"/>
                </a:cubicBezTo>
                <a:close/>
                <a:moveTo>
                  <a:pt x="38191" y="2249"/>
                </a:moveTo>
                <a:lnTo>
                  <a:pt x="38465" y="2371"/>
                </a:lnTo>
                <a:lnTo>
                  <a:pt x="38465" y="2401"/>
                </a:lnTo>
                <a:cubicBezTo>
                  <a:pt x="38404" y="2371"/>
                  <a:pt x="38313" y="2340"/>
                  <a:pt x="38252" y="2310"/>
                </a:cubicBezTo>
                <a:lnTo>
                  <a:pt x="38191" y="2249"/>
                </a:lnTo>
                <a:close/>
                <a:moveTo>
                  <a:pt x="34454" y="1976"/>
                </a:moveTo>
                <a:cubicBezTo>
                  <a:pt x="34454" y="2158"/>
                  <a:pt x="34454" y="2310"/>
                  <a:pt x="34454" y="2492"/>
                </a:cubicBezTo>
                <a:cubicBezTo>
                  <a:pt x="34393" y="2401"/>
                  <a:pt x="34333" y="2310"/>
                  <a:pt x="34272" y="2249"/>
                </a:cubicBezTo>
                <a:lnTo>
                  <a:pt x="34241" y="2219"/>
                </a:lnTo>
                <a:cubicBezTo>
                  <a:pt x="34272" y="2158"/>
                  <a:pt x="34302" y="2097"/>
                  <a:pt x="34333" y="2037"/>
                </a:cubicBezTo>
                <a:lnTo>
                  <a:pt x="34363" y="2006"/>
                </a:lnTo>
                <a:lnTo>
                  <a:pt x="34393" y="1976"/>
                </a:lnTo>
                <a:close/>
                <a:moveTo>
                  <a:pt x="34940" y="1763"/>
                </a:moveTo>
                <a:lnTo>
                  <a:pt x="35122" y="1915"/>
                </a:lnTo>
                <a:cubicBezTo>
                  <a:pt x="35153" y="2006"/>
                  <a:pt x="35183" y="2097"/>
                  <a:pt x="35244" y="2188"/>
                </a:cubicBezTo>
                <a:cubicBezTo>
                  <a:pt x="35274" y="2310"/>
                  <a:pt x="35305" y="2432"/>
                  <a:pt x="35335" y="2553"/>
                </a:cubicBezTo>
                <a:cubicBezTo>
                  <a:pt x="35305" y="2432"/>
                  <a:pt x="35274" y="2340"/>
                  <a:pt x="35244" y="2249"/>
                </a:cubicBezTo>
                <a:cubicBezTo>
                  <a:pt x="35214" y="2128"/>
                  <a:pt x="35153" y="2006"/>
                  <a:pt x="35062" y="1915"/>
                </a:cubicBezTo>
                <a:cubicBezTo>
                  <a:pt x="35031" y="1885"/>
                  <a:pt x="35001" y="1824"/>
                  <a:pt x="34940" y="1794"/>
                </a:cubicBezTo>
                <a:cubicBezTo>
                  <a:pt x="34940" y="1763"/>
                  <a:pt x="34940" y="1763"/>
                  <a:pt x="34940" y="1763"/>
                </a:cubicBezTo>
                <a:close/>
                <a:moveTo>
                  <a:pt x="30717" y="2432"/>
                </a:moveTo>
                <a:lnTo>
                  <a:pt x="30778" y="2462"/>
                </a:lnTo>
                <a:lnTo>
                  <a:pt x="30808" y="2553"/>
                </a:lnTo>
                <a:cubicBezTo>
                  <a:pt x="30778" y="2583"/>
                  <a:pt x="30747" y="2614"/>
                  <a:pt x="30717" y="2644"/>
                </a:cubicBezTo>
                <a:lnTo>
                  <a:pt x="30717" y="2432"/>
                </a:lnTo>
                <a:close/>
                <a:moveTo>
                  <a:pt x="29389" y="2150"/>
                </a:moveTo>
                <a:cubicBezTo>
                  <a:pt x="29329" y="2209"/>
                  <a:pt x="29252" y="2290"/>
                  <a:pt x="29198" y="2371"/>
                </a:cubicBezTo>
                <a:cubicBezTo>
                  <a:pt x="29167" y="2432"/>
                  <a:pt x="29167" y="2492"/>
                  <a:pt x="29137" y="2523"/>
                </a:cubicBezTo>
                <a:cubicBezTo>
                  <a:pt x="29107" y="2583"/>
                  <a:pt x="29107" y="2614"/>
                  <a:pt x="29107" y="2644"/>
                </a:cubicBezTo>
                <a:lnTo>
                  <a:pt x="29107" y="2675"/>
                </a:lnTo>
                <a:cubicBezTo>
                  <a:pt x="29046" y="2553"/>
                  <a:pt x="28955" y="2462"/>
                  <a:pt x="28864" y="2371"/>
                </a:cubicBezTo>
                <a:lnTo>
                  <a:pt x="29389" y="2150"/>
                </a:lnTo>
                <a:close/>
                <a:moveTo>
                  <a:pt x="37523" y="2614"/>
                </a:moveTo>
                <a:lnTo>
                  <a:pt x="37583" y="2644"/>
                </a:lnTo>
                <a:lnTo>
                  <a:pt x="37583" y="2705"/>
                </a:lnTo>
                <a:cubicBezTo>
                  <a:pt x="37553" y="2675"/>
                  <a:pt x="37553" y="2644"/>
                  <a:pt x="37523" y="2614"/>
                </a:cubicBezTo>
                <a:close/>
                <a:moveTo>
                  <a:pt x="28499" y="2523"/>
                </a:moveTo>
                <a:lnTo>
                  <a:pt x="28529" y="2553"/>
                </a:lnTo>
                <a:lnTo>
                  <a:pt x="28621" y="2644"/>
                </a:lnTo>
                <a:cubicBezTo>
                  <a:pt x="28651" y="2675"/>
                  <a:pt x="28681" y="2705"/>
                  <a:pt x="28712" y="2735"/>
                </a:cubicBezTo>
                <a:lnTo>
                  <a:pt x="28742" y="2796"/>
                </a:lnTo>
                <a:lnTo>
                  <a:pt x="28712" y="2796"/>
                </a:lnTo>
                <a:cubicBezTo>
                  <a:pt x="28681" y="2766"/>
                  <a:pt x="28681" y="2766"/>
                  <a:pt x="28651" y="2766"/>
                </a:cubicBezTo>
                <a:lnTo>
                  <a:pt x="28560" y="2705"/>
                </a:lnTo>
                <a:lnTo>
                  <a:pt x="28195" y="2705"/>
                </a:lnTo>
                <a:lnTo>
                  <a:pt x="28347" y="2614"/>
                </a:lnTo>
                <a:lnTo>
                  <a:pt x="28499" y="2523"/>
                </a:lnTo>
                <a:close/>
                <a:moveTo>
                  <a:pt x="38799" y="2523"/>
                </a:moveTo>
                <a:cubicBezTo>
                  <a:pt x="38920" y="2583"/>
                  <a:pt x="39011" y="2644"/>
                  <a:pt x="39133" y="2705"/>
                </a:cubicBezTo>
                <a:lnTo>
                  <a:pt x="39255" y="2796"/>
                </a:lnTo>
                <a:cubicBezTo>
                  <a:pt x="39194" y="2827"/>
                  <a:pt x="39163" y="2918"/>
                  <a:pt x="39133" y="2978"/>
                </a:cubicBezTo>
                <a:cubicBezTo>
                  <a:pt x="39133" y="3009"/>
                  <a:pt x="39103" y="3039"/>
                  <a:pt x="39103" y="3100"/>
                </a:cubicBezTo>
                <a:cubicBezTo>
                  <a:pt x="39072" y="3070"/>
                  <a:pt x="39072" y="3039"/>
                  <a:pt x="39042" y="3009"/>
                </a:cubicBezTo>
                <a:cubicBezTo>
                  <a:pt x="38981" y="2918"/>
                  <a:pt x="38890" y="2827"/>
                  <a:pt x="38829" y="2735"/>
                </a:cubicBezTo>
                <a:cubicBezTo>
                  <a:pt x="38799" y="2705"/>
                  <a:pt x="38768" y="2675"/>
                  <a:pt x="38738" y="2675"/>
                </a:cubicBezTo>
                <a:cubicBezTo>
                  <a:pt x="38768" y="2614"/>
                  <a:pt x="38768" y="2583"/>
                  <a:pt x="38799" y="2523"/>
                </a:cubicBezTo>
                <a:close/>
                <a:moveTo>
                  <a:pt x="36763" y="1976"/>
                </a:moveTo>
                <a:cubicBezTo>
                  <a:pt x="36794" y="2037"/>
                  <a:pt x="36824" y="2067"/>
                  <a:pt x="36885" y="2128"/>
                </a:cubicBezTo>
                <a:cubicBezTo>
                  <a:pt x="36945" y="2219"/>
                  <a:pt x="37006" y="2310"/>
                  <a:pt x="37037" y="2401"/>
                </a:cubicBezTo>
                <a:lnTo>
                  <a:pt x="37037" y="2523"/>
                </a:lnTo>
                <a:cubicBezTo>
                  <a:pt x="37037" y="2553"/>
                  <a:pt x="37006" y="2675"/>
                  <a:pt x="37006" y="2766"/>
                </a:cubicBezTo>
                <a:cubicBezTo>
                  <a:pt x="37006" y="2948"/>
                  <a:pt x="36976" y="3130"/>
                  <a:pt x="36976" y="3313"/>
                </a:cubicBezTo>
                <a:lnTo>
                  <a:pt x="36976" y="3404"/>
                </a:lnTo>
                <a:cubicBezTo>
                  <a:pt x="36945" y="3282"/>
                  <a:pt x="36885" y="3130"/>
                  <a:pt x="36794" y="3009"/>
                </a:cubicBezTo>
                <a:cubicBezTo>
                  <a:pt x="36763" y="2948"/>
                  <a:pt x="36733" y="2887"/>
                  <a:pt x="36672" y="2857"/>
                </a:cubicBezTo>
                <a:cubicBezTo>
                  <a:pt x="36642" y="2827"/>
                  <a:pt x="36611" y="2796"/>
                  <a:pt x="36581" y="2796"/>
                </a:cubicBezTo>
                <a:lnTo>
                  <a:pt x="36581" y="2675"/>
                </a:lnTo>
                <a:lnTo>
                  <a:pt x="36611" y="2432"/>
                </a:lnTo>
                <a:cubicBezTo>
                  <a:pt x="36611" y="2310"/>
                  <a:pt x="36642" y="2158"/>
                  <a:pt x="36672" y="2006"/>
                </a:cubicBezTo>
                <a:lnTo>
                  <a:pt x="36733" y="2037"/>
                </a:lnTo>
                <a:lnTo>
                  <a:pt x="36763" y="1976"/>
                </a:lnTo>
                <a:close/>
                <a:moveTo>
                  <a:pt x="27253" y="3465"/>
                </a:moveTo>
                <a:lnTo>
                  <a:pt x="27253" y="3495"/>
                </a:lnTo>
                <a:cubicBezTo>
                  <a:pt x="27253" y="3495"/>
                  <a:pt x="27253" y="3525"/>
                  <a:pt x="27223" y="3525"/>
                </a:cubicBezTo>
                <a:cubicBezTo>
                  <a:pt x="27253" y="3495"/>
                  <a:pt x="27253" y="3465"/>
                  <a:pt x="27253" y="3465"/>
                </a:cubicBezTo>
                <a:close/>
                <a:moveTo>
                  <a:pt x="29957" y="3039"/>
                </a:moveTo>
                <a:lnTo>
                  <a:pt x="29957" y="3191"/>
                </a:lnTo>
                <a:lnTo>
                  <a:pt x="29957" y="3556"/>
                </a:lnTo>
                <a:cubicBezTo>
                  <a:pt x="29957" y="3556"/>
                  <a:pt x="29927" y="3525"/>
                  <a:pt x="29927" y="3525"/>
                </a:cubicBezTo>
                <a:cubicBezTo>
                  <a:pt x="29927" y="3343"/>
                  <a:pt x="29927" y="3191"/>
                  <a:pt x="29957" y="3039"/>
                </a:cubicBezTo>
                <a:close/>
                <a:moveTo>
                  <a:pt x="29654" y="2705"/>
                </a:moveTo>
                <a:cubicBezTo>
                  <a:pt x="29654" y="2766"/>
                  <a:pt x="29654" y="2827"/>
                  <a:pt x="29623" y="2857"/>
                </a:cubicBezTo>
                <a:lnTo>
                  <a:pt x="29562" y="3070"/>
                </a:lnTo>
                <a:cubicBezTo>
                  <a:pt x="29562" y="3191"/>
                  <a:pt x="29532" y="3313"/>
                  <a:pt x="29532" y="3434"/>
                </a:cubicBezTo>
                <a:lnTo>
                  <a:pt x="29471" y="3525"/>
                </a:lnTo>
                <a:cubicBezTo>
                  <a:pt x="29471" y="3556"/>
                  <a:pt x="29471" y="3556"/>
                  <a:pt x="29441" y="3586"/>
                </a:cubicBezTo>
                <a:cubicBezTo>
                  <a:pt x="29411" y="3465"/>
                  <a:pt x="29380" y="3373"/>
                  <a:pt x="29350" y="3252"/>
                </a:cubicBezTo>
                <a:cubicBezTo>
                  <a:pt x="29319" y="3130"/>
                  <a:pt x="29380" y="3100"/>
                  <a:pt x="29380" y="3009"/>
                </a:cubicBezTo>
                <a:cubicBezTo>
                  <a:pt x="29380" y="2948"/>
                  <a:pt x="29411" y="2887"/>
                  <a:pt x="29411" y="2796"/>
                </a:cubicBezTo>
                <a:lnTo>
                  <a:pt x="29502" y="2735"/>
                </a:lnTo>
                <a:cubicBezTo>
                  <a:pt x="29532" y="2735"/>
                  <a:pt x="29562" y="2705"/>
                  <a:pt x="29593" y="2705"/>
                </a:cubicBezTo>
                <a:close/>
                <a:moveTo>
                  <a:pt x="34940" y="2401"/>
                </a:moveTo>
                <a:cubicBezTo>
                  <a:pt x="34971" y="2553"/>
                  <a:pt x="35001" y="2675"/>
                  <a:pt x="35031" y="2827"/>
                </a:cubicBezTo>
                <a:lnTo>
                  <a:pt x="35062" y="2857"/>
                </a:lnTo>
                <a:cubicBezTo>
                  <a:pt x="35122" y="3039"/>
                  <a:pt x="35153" y="3222"/>
                  <a:pt x="35153" y="3404"/>
                </a:cubicBezTo>
                <a:cubicBezTo>
                  <a:pt x="35122" y="3465"/>
                  <a:pt x="35092" y="3525"/>
                  <a:pt x="35092" y="3586"/>
                </a:cubicBezTo>
                <a:cubicBezTo>
                  <a:pt x="35062" y="3525"/>
                  <a:pt x="35031" y="3465"/>
                  <a:pt x="35001" y="3404"/>
                </a:cubicBezTo>
                <a:cubicBezTo>
                  <a:pt x="34971" y="3343"/>
                  <a:pt x="34971" y="3373"/>
                  <a:pt x="34971" y="3343"/>
                </a:cubicBezTo>
                <a:cubicBezTo>
                  <a:pt x="34940" y="3343"/>
                  <a:pt x="34971" y="3252"/>
                  <a:pt x="34971" y="3191"/>
                </a:cubicBezTo>
                <a:lnTo>
                  <a:pt x="34940" y="2827"/>
                </a:lnTo>
                <a:cubicBezTo>
                  <a:pt x="34940" y="2694"/>
                  <a:pt x="34940" y="2539"/>
                  <a:pt x="34940" y="2401"/>
                </a:cubicBezTo>
                <a:close/>
                <a:moveTo>
                  <a:pt x="35791" y="2128"/>
                </a:moveTo>
                <a:cubicBezTo>
                  <a:pt x="35882" y="2310"/>
                  <a:pt x="35973" y="2492"/>
                  <a:pt x="36034" y="2675"/>
                </a:cubicBezTo>
                <a:cubicBezTo>
                  <a:pt x="36034" y="2705"/>
                  <a:pt x="36064" y="2735"/>
                  <a:pt x="36064" y="2735"/>
                </a:cubicBezTo>
                <a:cubicBezTo>
                  <a:pt x="36064" y="2948"/>
                  <a:pt x="36095" y="3130"/>
                  <a:pt x="36095" y="3343"/>
                </a:cubicBezTo>
                <a:lnTo>
                  <a:pt x="36095" y="3708"/>
                </a:lnTo>
                <a:cubicBezTo>
                  <a:pt x="36095" y="3708"/>
                  <a:pt x="36064" y="3677"/>
                  <a:pt x="36034" y="3677"/>
                </a:cubicBezTo>
                <a:lnTo>
                  <a:pt x="36034" y="3434"/>
                </a:lnTo>
                <a:cubicBezTo>
                  <a:pt x="36034" y="3343"/>
                  <a:pt x="36034" y="3252"/>
                  <a:pt x="36004" y="3161"/>
                </a:cubicBezTo>
                <a:cubicBezTo>
                  <a:pt x="35973" y="2978"/>
                  <a:pt x="35973" y="2796"/>
                  <a:pt x="35943" y="2614"/>
                </a:cubicBezTo>
                <a:cubicBezTo>
                  <a:pt x="35912" y="2492"/>
                  <a:pt x="35882" y="2340"/>
                  <a:pt x="35821" y="2219"/>
                </a:cubicBezTo>
                <a:lnTo>
                  <a:pt x="35791" y="2158"/>
                </a:lnTo>
                <a:lnTo>
                  <a:pt x="35791" y="2128"/>
                </a:lnTo>
                <a:close/>
                <a:moveTo>
                  <a:pt x="28236" y="3180"/>
                </a:moveTo>
                <a:cubicBezTo>
                  <a:pt x="28263" y="3229"/>
                  <a:pt x="28290" y="3259"/>
                  <a:pt x="28317" y="3313"/>
                </a:cubicBezTo>
                <a:cubicBezTo>
                  <a:pt x="28378" y="3373"/>
                  <a:pt x="28408" y="3465"/>
                  <a:pt x="28438" y="3556"/>
                </a:cubicBezTo>
                <a:cubicBezTo>
                  <a:pt x="28499" y="3677"/>
                  <a:pt x="28529" y="3799"/>
                  <a:pt x="28560" y="3890"/>
                </a:cubicBezTo>
                <a:cubicBezTo>
                  <a:pt x="28590" y="4011"/>
                  <a:pt x="28529" y="4042"/>
                  <a:pt x="28499" y="4103"/>
                </a:cubicBezTo>
                <a:cubicBezTo>
                  <a:pt x="28469" y="4042"/>
                  <a:pt x="28438" y="3981"/>
                  <a:pt x="28378" y="3920"/>
                </a:cubicBezTo>
                <a:cubicBezTo>
                  <a:pt x="28347" y="3799"/>
                  <a:pt x="28347" y="3708"/>
                  <a:pt x="28317" y="3586"/>
                </a:cubicBezTo>
                <a:cubicBezTo>
                  <a:pt x="28317" y="3586"/>
                  <a:pt x="28317" y="3556"/>
                  <a:pt x="28317" y="3556"/>
                </a:cubicBezTo>
                <a:cubicBezTo>
                  <a:pt x="28290" y="3421"/>
                  <a:pt x="28263" y="3310"/>
                  <a:pt x="28236" y="3180"/>
                </a:cubicBezTo>
                <a:close/>
                <a:moveTo>
                  <a:pt x="33148" y="3161"/>
                </a:moveTo>
                <a:cubicBezTo>
                  <a:pt x="33148" y="3222"/>
                  <a:pt x="33178" y="3313"/>
                  <a:pt x="33208" y="3404"/>
                </a:cubicBezTo>
                <a:cubicBezTo>
                  <a:pt x="33208" y="3495"/>
                  <a:pt x="33239" y="3647"/>
                  <a:pt x="33269" y="3768"/>
                </a:cubicBezTo>
                <a:lnTo>
                  <a:pt x="33269" y="3860"/>
                </a:lnTo>
                <a:cubicBezTo>
                  <a:pt x="33269" y="3981"/>
                  <a:pt x="33300" y="4103"/>
                  <a:pt x="33300" y="4224"/>
                </a:cubicBezTo>
                <a:cubicBezTo>
                  <a:pt x="33283" y="4257"/>
                  <a:pt x="33275" y="4281"/>
                  <a:pt x="33267" y="4301"/>
                </a:cubicBezTo>
                <a:lnTo>
                  <a:pt x="33267" y="4301"/>
                </a:lnTo>
                <a:cubicBezTo>
                  <a:pt x="33237" y="4093"/>
                  <a:pt x="33208" y="3885"/>
                  <a:pt x="33178" y="3677"/>
                </a:cubicBezTo>
                <a:cubicBezTo>
                  <a:pt x="33178" y="3647"/>
                  <a:pt x="33178" y="3586"/>
                  <a:pt x="33148" y="3556"/>
                </a:cubicBezTo>
                <a:cubicBezTo>
                  <a:pt x="33148" y="3525"/>
                  <a:pt x="33148" y="3465"/>
                  <a:pt x="33148" y="3404"/>
                </a:cubicBezTo>
                <a:lnTo>
                  <a:pt x="33148" y="3161"/>
                </a:lnTo>
                <a:close/>
                <a:moveTo>
                  <a:pt x="41381" y="4376"/>
                </a:moveTo>
                <a:lnTo>
                  <a:pt x="41412" y="4406"/>
                </a:lnTo>
                <a:cubicBezTo>
                  <a:pt x="41412" y="4406"/>
                  <a:pt x="41412" y="4406"/>
                  <a:pt x="41412" y="4437"/>
                </a:cubicBezTo>
                <a:cubicBezTo>
                  <a:pt x="41412" y="4407"/>
                  <a:pt x="41382" y="4377"/>
                  <a:pt x="41381" y="4376"/>
                </a:cubicBezTo>
                <a:close/>
                <a:moveTo>
                  <a:pt x="39619" y="3434"/>
                </a:moveTo>
                <a:cubicBezTo>
                  <a:pt x="39680" y="3495"/>
                  <a:pt x="39741" y="3556"/>
                  <a:pt x="39771" y="3616"/>
                </a:cubicBezTo>
                <a:cubicBezTo>
                  <a:pt x="39832" y="3708"/>
                  <a:pt x="39893" y="3799"/>
                  <a:pt x="39953" y="3920"/>
                </a:cubicBezTo>
                <a:cubicBezTo>
                  <a:pt x="39953" y="4011"/>
                  <a:pt x="39984" y="4103"/>
                  <a:pt x="39984" y="4224"/>
                </a:cubicBezTo>
                <a:cubicBezTo>
                  <a:pt x="40014" y="4315"/>
                  <a:pt x="39984" y="4376"/>
                  <a:pt x="39984" y="4437"/>
                </a:cubicBezTo>
                <a:lnTo>
                  <a:pt x="39984" y="4619"/>
                </a:lnTo>
                <a:cubicBezTo>
                  <a:pt x="39953" y="4498"/>
                  <a:pt x="39923" y="4406"/>
                  <a:pt x="39893" y="4315"/>
                </a:cubicBezTo>
                <a:cubicBezTo>
                  <a:pt x="39862" y="4285"/>
                  <a:pt x="39862" y="4255"/>
                  <a:pt x="39832" y="4224"/>
                </a:cubicBezTo>
                <a:cubicBezTo>
                  <a:pt x="39801" y="4194"/>
                  <a:pt x="39771" y="4163"/>
                  <a:pt x="39741" y="4133"/>
                </a:cubicBezTo>
                <a:cubicBezTo>
                  <a:pt x="39710" y="4103"/>
                  <a:pt x="39680" y="4072"/>
                  <a:pt x="39619" y="4072"/>
                </a:cubicBezTo>
                <a:cubicBezTo>
                  <a:pt x="39650" y="4042"/>
                  <a:pt x="39650" y="4011"/>
                  <a:pt x="39619" y="4011"/>
                </a:cubicBezTo>
                <a:lnTo>
                  <a:pt x="39619" y="3434"/>
                </a:lnTo>
                <a:close/>
                <a:moveTo>
                  <a:pt x="36034" y="4255"/>
                </a:moveTo>
                <a:cubicBezTo>
                  <a:pt x="36064" y="4346"/>
                  <a:pt x="36064" y="4406"/>
                  <a:pt x="36095" y="4467"/>
                </a:cubicBezTo>
                <a:cubicBezTo>
                  <a:pt x="36125" y="4528"/>
                  <a:pt x="36095" y="4680"/>
                  <a:pt x="36064" y="4801"/>
                </a:cubicBezTo>
                <a:cubicBezTo>
                  <a:pt x="36064" y="4680"/>
                  <a:pt x="36034" y="4558"/>
                  <a:pt x="36034" y="4437"/>
                </a:cubicBezTo>
                <a:lnTo>
                  <a:pt x="36034" y="4255"/>
                </a:lnTo>
                <a:close/>
                <a:moveTo>
                  <a:pt x="30839" y="4498"/>
                </a:moveTo>
                <a:cubicBezTo>
                  <a:pt x="30839" y="4558"/>
                  <a:pt x="30839" y="4710"/>
                  <a:pt x="30869" y="4832"/>
                </a:cubicBezTo>
                <a:lnTo>
                  <a:pt x="30869" y="4862"/>
                </a:lnTo>
                <a:cubicBezTo>
                  <a:pt x="30869" y="4862"/>
                  <a:pt x="30839" y="4832"/>
                  <a:pt x="30839" y="4801"/>
                </a:cubicBezTo>
                <a:lnTo>
                  <a:pt x="30839" y="4498"/>
                </a:lnTo>
                <a:close/>
                <a:moveTo>
                  <a:pt x="32449" y="4589"/>
                </a:moveTo>
                <a:lnTo>
                  <a:pt x="32510" y="4710"/>
                </a:lnTo>
                <a:cubicBezTo>
                  <a:pt x="32510" y="4813"/>
                  <a:pt x="32510" y="4916"/>
                  <a:pt x="32528" y="5020"/>
                </a:cubicBezTo>
                <a:lnTo>
                  <a:pt x="32528" y="5020"/>
                </a:lnTo>
                <a:cubicBezTo>
                  <a:pt x="32475" y="4903"/>
                  <a:pt x="32449" y="4763"/>
                  <a:pt x="32449" y="4649"/>
                </a:cubicBezTo>
                <a:lnTo>
                  <a:pt x="32449" y="4589"/>
                </a:lnTo>
                <a:close/>
                <a:moveTo>
                  <a:pt x="25157" y="5136"/>
                </a:moveTo>
                <a:lnTo>
                  <a:pt x="25157" y="5136"/>
                </a:lnTo>
                <a:cubicBezTo>
                  <a:pt x="25127" y="5196"/>
                  <a:pt x="25096" y="5257"/>
                  <a:pt x="25096" y="5288"/>
                </a:cubicBezTo>
                <a:lnTo>
                  <a:pt x="25035" y="5257"/>
                </a:lnTo>
                <a:lnTo>
                  <a:pt x="25157" y="5136"/>
                </a:lnTo>
                <a:close/>
                <a:moveTo>
                  <a:pt x="38708" y="3161"/>
                </a:moveTo>
                <a:lnTo>
                  <a:pt x="38768" y="3191"/>
                </a:lnTo>
                <a:cubicBezTo>
                  <a:pt x="38799" y="3282"/>
                  <a:pt x="38860" y="3343"/>
                  <a:pt x="38890" y="3434"/>
                </a:cubicBezTo>
                <a:cubicBezTo>
                  <a:pt x="38951" y="3495"/>
                  <a:pt x="38981" y="3586"/>
                  <a:pt x="39011" y="3677"/>
                </a:cubicBezTo>
                <a:cubicBezTo>
                  <a:pt x="39011" y="3708"/>
                  <a:pt x="39042" y="3738"/>
                  <a:pt x="39042" y="3768"/>
                </a:cubicBezTo>
                <a:cubicBezTo>
                  <a:pt x="38981" y="3890"/>
                  <a:pt x="38981" y="4011"/>
                  <a:pt x="38981" y="4103"/>
                </a:cubicBezTo>
                <a:lnTo>
                  <a:pt x="39042" y="4163"/>
                </a:lnTo>
                <a:lnTo>
                  <a:pt x="39042" y="4467"/>
                </a:lnTo>
                <a:cubicBezTo>
                  <a:pt x="39042" y="4558"/>
                  <a:pt x="39042" y="4741"/>
                  <a:pt x="39072" y="4862"/>
                </a:cubicBezTo>
                <a:cubicBezTo>
                  <a:pt x="39103" y="5014"/>
                  <a:pt x="39103" y="5105"/>
                  <a:pt x="39103" y="5227"/>
                </a:cubicBezTo>
                <a:lnTo>
                  <a:pt x="39103" y="5288"/>
                </a:lnTo>
                <a:cubicBezTo>
                  <a:pt x="39072" y="5257"/>
                  <a:pt x="39042" y="5196"/>
                  <a:pt x="39011" y="5166"/>
                </a:cubicBezTo>
                <a:lnTo>
                  <a:pt x="38981" y="5136"/>
                </a:lnTo>
                <a:lnTo>
                  <a:pt x="38951" y="5105"/>
                </a:lnTo>
                <a:lnTo>
                  <a:pt x="38951" y="4953"/>
                </a:lnTo>
                <a:lnTo>
                  <a:pt x="38951" y="4801"/>
                </a:lnTo>
                <a:cubicBezTo>
                  <a:pt x="38951" y="4710"/>
                  <a:pt x="38951" y="4649"/>
                  <a:pt x="38951" y="4589"/>
                </a:cubicBezTo>
                <a:cubicBezTo>
                  <a:pt x="38951" y="4498"/>
                  <a:pt x="38951" y="4406"/>
                  <a:pt x="38951" y="4285"/>
                </a:cubicBezTo>
                <a:cubicBezTo>
                  <a:pt x="38920" y="4194"/>
                  <a:pt x="38920" y="4042"/>
                  <a:pt x="38890" y="3920"/>
                </a:cubicBezTo>
                <a:cubicBezTo>
                  <a:pt x="38860" y="3647"/>
                  <a:pt x="38799" y="3404"/>
                  <a:pt x="38708" y="3161"/>
                </a:cubicBezTo>
                <a:close/>
                <a:moveTo>
                  <a:pt x="29988" y="4255"/>
                </a:moveTo>
                <a:cubicBezTo>
                  <a:pt x="30079" y="4589"/>
                  <a:pt x="30140" y="4953"/>
                  <a:pt x="30200" y="5288"/>
                </a:cubicBezTo>
                <a:lnTo>
                  <a:pt x="30200" y="5409"/>
                </a:lnTo>
                <a:lnTo>
                  <a:pt x="30170" y="5348"/>
                </a:lnTo>
                <a:cubicBezTo>
                  <a:pt x="30079" y="5044"/>
                  <a:pt x="29988" y="4710"/>
                  <a:pt x="29988" y="4376"/>
                </a:cubicBezTo>
                <a:lnTo>
                  <a:pt x="29988" y="4255"/>
                </a:lnTo>
                <a:close/>
                <a:moveTo>
                  <a:pt x="37583" y="4042"/>
                </a:moveTo>
                <a:lnTo>
                  <a:pt x="37675" y="4589"/>
                </a:lnTo>
                <a:cubicBezTo>
                  <a:pt x="37675" y="4771"/>
                  <a:pt x="37675" y="4953"/>
                  <a:pt x="37675" y="5136"/>
                </a:cubicBezTo>
                <a:cubicBezTo>
                  <a:pt x="37675" y="5257"/>
                  <a:pt x="37644" y="5348"/>
                  <a:pt x="37614" y="5470"/>
                </a:cubicBezTo>
                <a:lnTo>
                  <a:pt x="37583" y="5379"/>
                </a:lnTo>
                <a:cubicBezTo>
                  <a:pt x="37553" y="5288"/>
                  <a:pt x="37523" y="5166"/>
                  <a:pt x="37492" y="5075"/>
                </a:cubicBezTo>
                <a:lnTo>
                  <a:pt x="37492" y="5044"/>
                </a:lnTo>
                <a:cubicBezTo>
                  <a:pt x="37492" y="4832"/>
                  <a:pt x="37523" y="4589"/>
                  <a:pt x="37553" y="4376"/>
                </a:cubicBezTo>
                <a:lnTo>
                  <a:pt x="37583" y="4042"/>
                </a:lnTo>
                <a:close/>
                <a:moveTo>
                  <a:pt x="24914" y="5683"/>
                </a:moveTo>
                <a:lnTo>
                  <a:pt x="24914" y="5713"/>
                </a:lnTo>
                <a:cubicBezTo>
                  <a:pt x="24914" y="5713"/>
                  <a:pt x="24914" y="5743"/>
                  <a:pt x="24914" y="5743"/>
                </a:cubicBezTo>
                <a:lnTo>
                  <a:pt x="24883" y="5713"/>
                </a:lnTo>
                <a:lnTo>
                  <a:pt x="24914" y="5713"/>
                </a:lnTo>
                <a:cubicBezTo>
                  <a:pt x="24883" y="5713"/>
                  <a:pt x="24883" y="5683"/>
                  <a:pt x="24914" y="5683"/>
                </a:cubicBezTo>
                <a:close/>
                <a:moveTo>
                  <a:pt x="34272" y="4224"/>
                </a:moveTo>
                <a:cubicBezTo>
                  <a:pt x="34272" y="4376"/>
                  <a:pt x="34302" y="4528"/>
                  <a:pt x="34302" y="4680"/>
                </a:cubicBezTo>
                <a:cubicBezTo>
                  <a:pt x="34302" y="4923"/>
                  <a:pt x="34363" y="5136"/>
                  <a:pt x="34363" y="5379"/>
                </a:cubicBezTo>
                <a:cubicBezTo>
                  <a:pt x="34363" y="5500"/>
                  <a:pt x="34393" y="5622"/>
                  <a:pt x="34424" y="5743"/>
                </a:cubicBezTo>
                <a:cubicBezTo>
                  <a:pt x="34424" y="5895"/>
                  <a:pt x="34454" y="5956"/>
                  <a:pt x="34454" y="6047"/>
                </a:cubicBezTo>
                <a:lnTo>
                  <a:pt x="34424" y="5956"/>
                </a:lnTo>
                <a:lnTo>
                  <a:pt x="34424" y="5865"/>
                </a:lnTo>
                <a:lnTo>
                  <a:pt x="34333" y="5561"/>
                </a:lnTo>
                <a:cubicBezTo>
                  <a:pt x="34302" y="5348"/>
                  <a:pt x="34302" y="5166"/>
                  <a:pt x="34272" y="4953"/>
                </a:cubicBezTo>
                <a:lnTo>
                  <a:pt x="34272" y="4649"/>
                </a:lnTo>
                <a:lnTo>
                  <a:pt x="34272" y="4376"/>
                </a:lnTo>
                <a:lnTo>
                  <a:pt x="34272" y="4224"/>
                </a:lnTo>
                <a:close/>
                <a:moveTo>
                  <a:pt x="41776" y="5227"/>
                </a:moveTo>
                <a:lnTo>
                  <a:pt x="41776" y="5227"/>
                </a:lnTo>
                <a:cubicBezTo>
                  <a:pt x="41807" y="5318"/>
                  <a:pt x="41837" y="5409"/>
                  <a:pt x="41837" y="5500"/>
                </a:cubicBezTo>
                <a:cubicBezTo>
                  <a:pt x="41867" y="5591"/>
                  <a:pt x="41898" y="5683"/>
                  <a:pt x="41898" y="5774"/>
                </a:cubicBezTo>
                <a:lnTo>
                  <a:pt x="41959" y="6077"/>
                </a:lnTo>
                <a:cubicBezTo>
                  <a:pt x="41928" y="6108"/>
                  <a:pt x="41928" y="6108"/>
                  <a:pt x="41898" y="6108"/>
                </a:cubicBezTo>
                <a:lnTo>
                  <a:pt x="41867" y="6047"/>
                </a:lnTo>
                <a:lnTo>
                  <a:pt x="41837" y="5834"/>
                </a:lnTo>
                <a:cubicBezTo>
                  <a:pt x="41807" y="5622"/>
                  <a:pt x="41807" y="5439"/>
                  <a:pt x="41776" y="5227"/>
                </a:cubicBezTo>
                <a:close/>
                <a:moveTo>
                  <a:pt x="27770" y="5075"/>
                </a:moveTo>
                <a:cubicBezTo>
                  <a:pt x="27770" y="5257"/>
                  <a:pt x="27800" y="5439"/>
                  <a:pt x="27831" y="5652"/>
                </a:cubicBezTo>
                <a:cubicBezTo>
                  <a:pt x="27861" y="5774"/>
                  <a:pt x="27891" y="5895"/>
                  <a:pt x="27922" y="6017"/>
                </a:cubicBezTo>
                <a:lnTo>
                  <a:pt x="27891" y="6138"/>
                </a:lnTo>
                <a:lnTo>
                  <a:pt x="27831" y="6017"/>
                </a:lnTo>
                <a:lnTo>
                  <a:pt x="27831" y="5986"/>
                </a:lnTo>
                <a:cubicBezTo>
                  <a:pt x="27831" y="5865"/>
                  <a:pt x="27800" y="5774"/>
                  <a:pt x="27770" y="5652"/>
                </a:cubicBezTo>
                <a:cubicBezTo>
                  <a:pt x="27770" y="5452"/>
                  <a:pt x="27770" y="5277"/>
                  <a:pt x="27770" y="5075"/>
                </a:cubicBezTo>
                <a:close/>
                <a:moveTo>
                  <a:pt x="38343" y="6108"/>
                </a:moveTo>
                <a:lnTo>
                  <a:pt x="38313" y="6290"/>
                </a:lnTo>
                <a:cubicBezTo>
                  <a:pt x="38313" y="6260"/>
                  <a:pt x="38313" y="6229"/>
                  <a:pt x="38313" y="6199"/>
                </a:cubicBezTo>
                <a:lnTo>
                  <a:pt x="38313" y="6108"/>
                </a:lnTo>
                <a:close/>
                <a:moveTo>
                  <a:pt x="40986" y="4437"/>
                </a:moveTo>
                <a:cubicBezTo>
                  <a:pt x="41017" y="4528"/>
                  <a:pt x="41047" y="4619"/>
                  <a:pt x="41078" y="4710"/>
                </a:cubicBezTo>
                <a:cubicBezTo>
                  <a:pt x="41138" y="4862"/>
                  <a:pt x="41199" y="5014"/>
                  <a:pt x="41229" y="5166"/>
                </a:cubicBezTo>
                <a:cubicBezTo>
                  <a:pt x="41260" y="5227"/>
                  <a:pt x="41290" y="5318"/>
                  <a:pt x="41321" y="5409"/>
                </a:cubicBezTo>
                <a:cubicBezTo>
                  <a:pt x="41321" y="5500"/>
                  <a:pt x="41351" y="5591"/>
                  <a:pt x="41351" y="5683"/>
                </a:cubicBezTo>
                <a:cubicBezTo>
                  <a:pt x="41381" y="5774"/>
                  <a:pt x="41381" y="5865"/>
                  <a:pt x="41381" y="5956"/>
                </a:cubicBezTo>
                <a:cubicBezTo>
                  <a:pt x="41351" y="5986"/>
                  <a:pt x="41321" y="6047"/>
                  <a:pt x="41290" y="6108"/>
                </a:cubicBezTo>
                <a:cubicBezTo>
                  <a:pt x="41290" y="6169"/>
                  <a:pt x="41260" y="6260"/>
                  <a:pt x="41260" y="6321"/>
                </a:cubicBezTo>
                <a:lnTo>
                  <a:pt x="41260" y="6351"/>
                </a:lnTo>
                <a:lnTo>
                  <a:pt x="41229" y="6229"/>
                </a:lnTo>
                <a:lnTo>
                  <a:pt x="41169" y="6138"/>
                </a:lnTo>
                <a:lnTo>
                  <a:pt x="41138" y="5986"/>
                </a:lnTo>
                <a:cubicBezTo>
                  <a:pt x="41138" y="5743"/>
                  <a:pt x="41108" y="5500"/>
                  <a:pt x="41078" y="5257"/>
                </a:cubicBezTo>
                <a:cubicBezTo>
                  <a:pt x="41047" y="5105"/>
                  <a:pt x="41017" y="4923"/>
                  <a:pt x="40986" y="4771"/>
                </a:cubicBezTo>
                <a:cubicBezTo>
                  <a:pt x="40956" y="4619"/>
                  <a:pt x="40986" y="4558"/>
                  <a:pt x="40986" y="4437"/>
                </a:cubicBezTo>
                <a:close/>
                <a:moveTo>
                  <a:pt x="29714" y="5105"/>
                </a:moveTo>
                <a:cubicBezTo>
                  <a:pt x="29775" y="5379"/>
                  <a:pt x="29897" y="5622"/>
                  <a:pt x="30018" y="5865"/>
                </a:cubicBezTo>
                <a:lnTo>
                  <a:pt x="30018" y="5895"/>
                </a:lnTo>
                <a:cubicBezTo>
                  <a:pt x="30049" y="5926"/>
                  <a:pt x="30079" y="5986"/>
                  <a:pt x="30109" y="6047"/>
                </a:cubicBezTo>
                <a:cubicBezTo>
                  <a:pt x="30079" y="6199"/>
                  <a:pt x="30049" y="6351"/>
                  <a:pt x="29988" y="6533"/>
                </a:cubicBezTo>
                <a:lnTo>
                  <a:pt x="29866" y="6472"/>
                </a:lnTo>
                <a:lnTo>
                  <a:pt x="29775" y="6472"/>
                </a:lnTo>
                <a:cubicBezTo>
                  <a:pt x="29775" y="6381"/>
                  <a:pt x="29775" y="6260"/>
                  <a:pt x="29775" y="6138"/>
                </a:cubicBezTo>
                <a:cubicBezTo>
                  <a:pt x="29745" y="5895"/>
                  <a:pt x="29714" y="5683"/>
                  <a:pt x="29714" y="5439"/>
                </a:cubicBezTo>
                <a:lnTo>
                  <a:pt x="29714" y="5105"/>
                </a:lnTo>
                <a:close/>
                <a:moveTo>
                  <a:pt x="34910" y="5409"/>
                </a:moveTo>
                <a:cubicBezTo>
                  <a:pt x="34910" y="5439"/>
                  <a:pt x="34910" y="5470"/>
                  <a:pt x="34940" y="5531"/>
                </a:cubicBezTo>
                <a:cubicBezTo>
                  <a:pt x="34940" y="5561"/>
                  <a:pt x="34940" y="5591"/>
                  <a:pt x="34940" y="5622"/>
                </a:cubicBezTo>
                <a:cubicBezTo>
                  <a:pt x="34940" y="5743"/>
                  <a:pt x="34940" y="5834"/>
                  <a:pt x="34940" y="5926"/>
                </a:cubicBezTo>
                <a:cubicBezTo>
                  <a:pt x="34971" y="6047"/>
                  <a:pt x="34940" y="6108"/>
                  <a:pt x="34940" y="6169"/>
                </a:cubicBezTo>
                <a:cubicBezTo>
                  <a:pt x="34910" y="6290"/>
                  <a:pt x="34879" y="6412"/>
                  <a:pt x="34849" y="6564"/>
                </a:cubicBezTo>
                <a:cubicBezTo>
                  <a:pt x="34849" y="6472"/>
                  <a:pt x="34849" y="6412"/>
                  <a:pt x="34819" y="6351"/>
                </a:cubicBezTo>
                <a:cubicBezTo>
                  <a:pt x="34788" y="6290"/>
                  <a:pt x="34819" y="6260"/>
                  <a:pt x="34819" y="6199"/>
                </a:cubicBezTo>
                <a:cubicBezTo>
                  <a:pt x="34879" y="6108"/>
                  <a:pt x="34879" y="5986"/>
                  <a:pt x="34879" y="5865"/>
                </a:cubicBezTo>
                <a:cubicBezTo>
                  <a:pt x="34879" y="5774"/>
                  <a:pt x="34879" y="5652"/>
                  <a:pt x="34910" y="5531"/>
                </a:cubicBezTo>
                <a:lnTo>
                  <a:pt x="34910" y="5409"/>
                </a:lnTo>
                <a:close/>
                <a:moveTo>
                  <a:pt x="37591" y="6137"/>
                </a:moveTo>
                <a:lnTo>
                  <a:pt x="37591" y="6137"/>
                </a:lnTo>
                <a:cubicBezTo>
                  <a:pt x="37600" y="6158"/>
                  <a:pt x="37614" y="6178"/>
                  <a:pt x="37614" y="6199"/>
                </a:cubicBezTo>
                <a:cubicBezTo>
                  <a:pt x="37670" y="6340"/>
                  <a:pt x="37701" y="6455"/>
                  <a:pt x="37729" y="6592"/>
                </a:cubicBezTo>
                <a:lnTo>
                  <a:pt x="37729" y="6592"/>
                </a:lnTo>
                <a:cubicBezTo>
                  <a:pt x="37718" y="6560"/>
                  <a:pt x="37696" y="6516"/>
                  <a:pt x="37675" y="6472"/>
                </a:cubicBezTo>
                <a:cubicBezTo>
                  <a:pt x="37647" y="6361"/>
                  <a:pt x="37619" y="6249"/>
                  <a:pt x="37591" y="6137"/>
                </a:cubicBezTo>
                <a:close/>
                <a:moveTo>
                  <a:pt x="25765" y="6412"/>
                </a:moveTo>
                <a:lnTo>
                  <a:pt x="25795" y="6533"/>
                </a:lnTo>
                <a:lnTo>
                  <a:pt x="25825" y="6624"/>
                </a:lnTo>
                <a:lnTo>
                  <a:pt x="25734" y="6685"/>
                </a:lnTo>
                <a:lnTo>
                  <a:pt x="25734" y="6685"/>
                </a:lnTo>
                <a:lnTo>
                  <a:pt x="25765" y="6442"/>
                </a:lnTo>
                <a:lnTo>
                  <a:pt x="25765" y="6412"/>
                </a:lnTo>
                <a:close/>
                <a:moveTo>
                  <a:pt x="42293" y="5318"/>
                </a:moveTo>
                <a:lnTo>
                  <a:pt x="42323" y="5348"/>
                </a:lnTo>
                <a:cubicBezTo>
                  <a:pt x="42414" y="5500"/>
                  <a:pt x="42505" y="5683"/>
                  <a:pt x="42566" y="5865"/>
                </a:cubicBezTo>
                <a:cubicBezTo>
                  <a:pt x="42597" y="5956"/>
                  <a:pt x="42627" y="6047"/>
                  <a:pt x="42657" y="6138"/>
                </a:cubicBezTo>
                <a:cubicBezTo>
                  <a:pt x="42688" y="6260"/>
                  <a:pt x="42718" y="6442"/>
                  <a:pt x="42718" y="6594"/>
                </a:cubicBezTo>
                <a:lnTo>
                  <a:pt x="42718" y="6716"/>
                </a:lnTo>
                <a:lnTo>
                  <a:pt x="42688" y="6564"/>
                </a:lnTo>
                <a:cubicBezTo>
                  <a:pt x="42597" y="6321"/>
                  <a:pt x="42505" y="6077"/>
                  <a:pt x="42414" y="5804"/>
                </a:cubicBezTo>
                <a:cubicBezTo>
                  <a:pt x="42384" y="5683"/>
                  <a:pt x="42354" y="5561"/>
                  <a:pt x="42323" y="5439"/>
                </a:cubicBezTo>
                <a:cubicBezTo>
                  <a:pt x="42323" y="5379"/>
                  <a:pt x="42293" y="5348"/>
                  <a:pt x="42293" y="5318"/>
                </a:cubicBezTo>
                <a:close/>
                <a:moveTo>
                  <a:pt x="27557" y="6594"/>
                </a:moveTo>
                <a:cubicBezTo>
                  <a:pt x="27588" y="6655"/>
                  <a:pt x="27588" y="6746"/>
                  <a:pt x="27618" y="6807"/>
                </a:cubicBezTo>
                <a:lnTo>
                  <a:pt x="27557" y="6776"/>
                </a:lnTo>
                <a:lnTo>
                  <a:pt x="27557" y="6594"/>
                </a:lnTo>
                <a:close/>
                <a:moveTo>
                  <a:pt x="43266" y="6626"/>
                </a:moveTo>
                <a:cubicBezTo>
                  <a:pt x="43296" y="6686"/>
                  <a:pt x="43326" y="6746"/>
                  <a:pt x="43356" y="6807"/>
                </a:cubicBezTo>
                <a:cubicBezTo>
                  <a:pt x="43356" y="6837"/>
                  <a:pt x="43326" y="6867"/>
                  <a:pt x="43326" y="6867"/>
                </a:cubicBezTo>
                <a:cubicBezTo>
                  <a:pt x="43295" y="6867"/>
                  <a:pt x="43295" y="6837"/>
                  <a:pt x="43326" y="6807"/>
                </a:cubicBezTo>
                <a:cubicBezTo>
                  <a:pt x="43326" y="6746"/>
                  <a:pt x="43296" y="6686"/>
                  <a:pt x="43266" y="6626"/>
                </a:cubicBezTo>
                <a:close/>
                <a:moveTo>
                  <a:pt x="29046" y="6381"/>
                </a:moveTo>
                <a:lnTo>
                  <a:pt x="29076" y="6472"/>
                </a:lnTo>
                <a:cubicBezTo>
                  <a:pt x="29076" y="6564"/>
                  <a:pt x="29107" y="6624"/>
                  <a:pt x="29137" y="6716"/>
                </a:cubicBezTo>
                <a:lnTo>
                  <a:pt x="29137" y="6898"/>
                </a:lnTo>
                <a:lnTo>
                  <a:pt x="29137" y="6959"/>
                </a:lnTo>
                <a:lnTo>
                  <a:pt x="28955" y="6898"/>
                </a:lnTo>
                <a:cubicBezTo>
                  <a:pt x="28985" y="6716"/>
                  <a:pt x="29016" y="6564"/>
                  <a:pt x="29046" y="6381"/>
                </a:cubicBezTo>
                <a:close/>
                <a:moveTo>
                  <a:pt x="39255" y="6108"/>
                </a:moveTo>
                <a:lnTo>
                  <a:pt x="39285" y="6229"/>
                </a:lnTo>
                <a:cubicBezTo>
                  <a:pt x="39315" y="6321"/>
                  <a:pt x="39346" y="6442"/>
                  <a:pt x="39376" y="6533"/>
                </a:cubicBezTo>
                <a:lnTo>
                  <a:pt x="39376" y="6685"/>
                </a:lnTo>
                <a:cubicBezTo>
                  <a:pt x="39376" y="6867"/>
                  <a:pt x="39376" y="7050"/>
                  <a:pt x="39346" y="7262"/>
                </a:cubicBezTo>
                <a:lnTo>
                  <a:pt x="39346" y="7384"/>
                </a:lnTo>
                <a:cubicBezTo>
                  <a:pt x="39315" y="7354"/>
                  <a:pt x="39315" y="7323"/>
                  <a:pt x="39315" y="7323"/>
                </a:cubicBezTo>
                <a:lnTo>
                  <a:pt x="39133" y="6867"/>
                </a:lnTo>
                <a:cubicBezTo>
                  <a:pt x="39163" y="6776"/>
                  <a:pt x="39163" y="6655"/>
                  <a:pt x="39194" y="6564"/>
                </a:cubicBezTo>
                <a:cubicBezTo>
                  <a:pt x="39224" y="6412"/>
                  <a:pt x="39224" y="6260"/>
                  <a:pt x="39224" y="6108"/>
                </a:cubicBezTo>
                <a:close/>
                <a:moveTo>
                  <a:pt x="33482" y="5895"/>
                </a:moveTo>
                <a:lnTo>
                  <a:pt x="33512" y="5956"/>
                </a:lnTo>
                <a:cubicBezTo>
                  <a:pt x="33543" y="6017"/>
                  <a:pt x="33573" y="6108"/>
                  <a:pt x="33603" y="6199"/>
                </a:cubicBezTo>
                <a:cubicBezTo>
                  <a:pt x="33634" y="6321"/>
                  <a:pt x="33664" y="6442"/>
                  <a:pt x="33694" y="6564"/>
                </a:cubicBezTo>
                <a:lnTo>
                  <a:pt x="33694" y="6594"/>
                </a:lnTo>
                <a:lnTo>
                  <a:pt x="33725" y="6807"/>
                </a:lnTo>
                <a:lnTo>
                  <a:pt x="33725" y="6989"/>
                </a:lnTo>
                <a:lnTo>
                  <a:pt x="33725" y="7019"/>
                </a:lnTo>
                <a:cubicBezTo>
                  <a:pt x="33694" y="7141"/>
                  <a:pt x="33634" y="7262"/>
                  <a:pt x="33603" y="7354"/>
                </a:cubicBezTo>
                <a:cubicBezTo>
                  <a:pt x="33603" y="7384"/>
                  <a:pt x="33573" y="7414"/>
                  <a:pt x="33573" y="7414"/>
                </a:cubicBezTo>
                <a:lnTo>
                  <a:pt x="33512" y="7293"/>
                </a:lnTo>
                <a:lnTo>
                  <a:pt x="33451" y="7111"/>
                </a:lnTo>
                <a:lnTo>
                  <a:pt x="33451" y="6655"/>
                </a:lnTo>
                <a:lnTo>
                  <a:pt x="33451" y="6108"/>
                </a:lnTo>
                <a:cubicBezTo>
                  <a:pt x="33451" y="6047"/>
                  <a:pt x="33451" y="5956"/>
                  <a:pt x="33482" y="5895"/>
                </a:cubicBezTo>
                <a:close/>
                <a:moveTo>
                  <a:pt x="36307" y="5652"/>
                </a:moveTo>
                <a:lnTo>
                  <a:pt x="36307" y="5926"/>
                </a:lnTo>
                <a:lnTo>
                  <a:pt x="36307" y="6503"/>
                </a:lnTo>
                <a:cubicBezTo>
                  <a:pt x="36277" y="6837"/>
                  <a:pt x="36247" y="7171"/>
                  <a:pt x="36186" y="7505"/>
                </a:cubicBezTo>
                <a:lnTo>
                  <a:pt x="36186" y="7323"/>
                </a:lnTo>
                <a:lnTo>
                  <a:pt x="36216" y="6928"/>
                </a:lnTo>
                <a:lnTo>
                  <a:pt x="36216" y="6746"/>
                </a:lnTo>
                <a:lnTo>
                  <a:pt x="36247" y="6138"/>
                </a:lnTo>
                <a:cubicBezTo>
                  <a:pt x="36247" y="6108"/>
                  <a:pt x="36247" y="6077"/>
                  <a:pt x="36247" y="6047"/>
                </a:cubicBezTo>
                <a:lnTo>
                  <a:pt x="36277" y="5895"/>
                </a:lnTo>
                <a:cubicBezTo>
                  <a:pt x="36277" y="5804"/>
                  <a:pt x="36277" y="5713"/>
                  <a:pt x="36307" y="5652"/>
                </a:cubicBezTo>
                <a:close/>
                <a:moveTo>
                  <a:pt x="28864" y="7232"/>
                </a:moveTo>
                <a:lnTo>
                  <a:pt x="28864" y="7232"/>
                </a:lnTo>
                <a:cubicBezTo>
                  <a:pt x="28924" y="7262"/>
                  <a:pt x="28985" y="7293"/>
                  <a:pt x="29046" y="7323"/>
                </a:cubicBezTo>
                <a:lnTo>
                  <a:pt x="29046" y="7384"/>
                </a:lnTo>
                <a:cubicBezTo>
                  <a:pt x="29046" y="7445"/>
                  <a:pt x="29046" y="7475"/>
                  <a:pt x="29016" y="7505"/>
                </a:cubicBezTo>
                <a:cubicBezTo>
                  <a:pt x="29016" y="7536"/>
                  <a:pt x="29016" y="7566"/>
                  <a:pt x="29016" y="7597"/>
                </a:cubicBezTo>
                <a:cubicBezTo>
                  <a:pt x="29016" y="7597"/>
                  <a:pt x="29016" y="7627"/>
                  <a:pt x="29016" y="7627"/>
                </a:cubicBezTo>
                <a:cubicBezTo>
                  <a:pt x="28985" y="7597"/>
                  <a:pt x="28955" y="7536"/>
                  <a:pt x="28924" y="7475"/>
                </a:cubicBezTo>
                <a:cubicBezTo>
                  <a:pt x="28894" y="7384"/>
                  <a:pt x="28894" y="7323"/>
                  <a:pt x="28864" y="7232"/>
                </a:cubicBezTo>
                <a:close/>
                <a:moveTo>
                  <a:pt x="42475" y="7202"/>
                </a:moveTo>
                <a:lnTo>
                  <a:pt x="42566" y="7354"/>
                </a:lnTo>
                <a:lnTo>
                  <a:pt x="42536" y="7536"/>
                </a:lnTo>
                <a:lnTo>
                  <a:pt x="42536" y="7475"/>
                </a:lnTo>
                <a:cubicBezTo>
                  <a:pt x="42536" y="7536"/>
                  <a:pt x="42505" y="7566"/>
                  <a:pt x="42505" y="7627"/>
                </a:cubicBezTo>
                <a:cubicBezTo>
                  <a:pt x="42505" y="7475"/>
                  <a:pt x="42475" y="7323"/>
                  <a:pt x="42475" y="7202"/>
                </a:cubicBezTo>
                <a:close/>
                <a:moveTo>
                  <a:pt x="32935" y="6017"/>
                </a:moveTo>
                <a:cubicBezTo>
                  <a:pt x="32935" y="6077"/>
                  <a:pt x="32935" y="6108"/>
                  <a:pt x="32965" y="6138"/>
                </a:cubicBezTo>
                <a:lnTo>
                  <a:pt x="32996" y="6260"/>
                </a:lnTo>
                <a:lnTo>
                  <a:pt x="32996" y="6442"/>
                </a:lnTo>
                <a:cubicBezTo>
                  <a:pt x="32996" y="6564"/>
                  <a:pt x="32996" y="6685"/>
                  <a:pt x="33026" y="6776"/>
                </a:cubicBezTo>
                <a:lnTo>
                  <a:pt x="33026" y="6898"/>
                </a:lnTo>
                <a:cubicBezTo>
                  <a:pt x="33026" y="7111"/>
                  <a:pt x="33026" y="7323"/>
                  <a:pt x="33026" y="7505"/>
                </a:cubicBezTo>
                <a:lnTo>
                  <a:pt x="33026" y="7657"/>
                </a:lnTo>
                <a:lnTo>
                  <a:pt x="33026" y="7688"/>
                </a:lnTo>
                <a:cubicBezTo>
                  <a:pt x="32996" y="7597"/>
                  <a:pt x="32965" y="7505"/>
                  <a:pt x="32935" y="7414"/>
                </a:cubicBezTo>
                <a:cubicBezTo>
                  <a:pt x="32874" y="7323"/>
                  <a:pt x="32935" y="7262"/>
                  <a:pt x="32935" y="7171"/>
                </a:cubicBezTo>
                <a:lnTo>
                  <a:pt x="32935" y="6017"/>
                </a:lnTo>
                <a:close/>
                <a:moveTo>
                  <a:pt x="40379" y="7475"/>
                </a:moveTo>
                <a:cubicBezTo>
                  <a:pt x="40379" y="7536"/>
                  <a:pt x="40439" y="7627"/>
                  <a:pt x="40439" y="7688"/>
                </a:cubicBezTo>
                <a:lnTo>
                  <a:pt x="40439" y="7688"/>
                </a:lnTo>
                <a:cubicBezTo>
                  <a:pt x="40419" y="7647"/>
                  <a:pt x="40399" y="7607"/>
                  <a:pt x="40379" y="7566"/>
                </a:cubicBezTo>
                <a:cubicBezTo>
                  <a:pt x="40348" y="7505"/>
                  <a:pt x="40379" y="7536"/>
                  <a:pt x="40348" y="7505"/>
                </a:cubicBezTo>
                <a:lnTo>
                  <a:pt x="40379" y="7475"/>
                </a:lnTo>
                <a:close/>
                <a:moveTo>
                  <a:pt x="32023" y="6077"/>
                </a:moveTo>
                <a:cubicBezTo>
                  <a:pt x="32023" y="6129"/>
                  <a:pt x="32023" y="6187"/>
                  <a:pt x="32023" y="6229"/>
                </a:cubicBezTo>
                <a:lnTo>
                  <a:pt x="32054" y="6229"/>
                </a:lnTo>
                <a:cubicBezTo>
                  <a:pt x="32084" y="6442"/>
                  <a:pt x="32084" y="6655"/>
                  <a:pt x="32115" y="6867"/>
                </a:cubicBezTo>
                <a:cubicBezTo>
                  <a:pt x="32115" y="6928"/>
                  <a:pt x="32145" y="6989"/>
                  <a:pt x="32145" y="7080"/>
                </a:cubicBezTo>
                <a:cubicBezTo>
                  <a:pt x="32145" y="7141"/>
                  <a:pt x="32175" y="7232"/>
                  <a:pt x="32206" y="7323"/>
                </a:cubicBezTo>
                <a:lnTo>
                  <a:pt x="32206" y="7384"/>
                </a:lnTo>
                <a:lnTo>
                  <a:pt x="32206" y="7566"/>
                </a:lnTo>
                <a:cubicBezTo>
                  <a:pt x="32175" y="7627"/>
                  <a:pt x="32145" y="7688"/>
                  <a:pt x="32145" y="7718"/>
                </a:cubicBezTo>
                <a:cubicBezTo>
                  <a:pt x="32145" y="7749"/>
                  <a:pt x="32145" y="7779"/>
                  <a:pt x="32145" y="7779"/>
                </a:cubicBezTo>
                <a:cubicBezTo>
                  <a:pt x="32115" y="7536"/>
                  <a:pt x="32054" y="7293"/>
                  <a:pt x="32023" y="7050"/>
                </a:cubicBezTo>
                <a:cubicBezTo>
                  <a:pt x="31993" y="6898"/>
                  <a:pt x="31963" y="6746"/>
                  <a:pt x="31963" y="6594"/>
                </a:cubicBezTo>
                <a:cubicBezTo>
                  <a:pt x="31963" y="6533"/>
                  <a:pt x="31963" y="6472"/>
                  <a:pt x="31993" y="6412"/>
                </a:cubicBezTo>
                <a:cubicBezTo>
                  <a:pt x="31993" y="6351"/>
                  <a:pt x="31993" y="6199"/>
                  <a:pt x="32023" y="6077"/>
                </a:cubicBezTo>
                <a:close/>
                <a:moveTo>
                  <a:pt x="35578" y="5804"/>
                </a:moveTo>
                <a:lnTo>
                  <a:pt x="35639" y="5834"/>
                </a:lnTo>
                <a:lnTo>
                  <a:pt x="35700" y="5834"/>
                </a:lnTo>
                <a:lnTo>
                  <a:pt x="35700" y="6199"/>
                </a:lnTo>
                <a:lnTo>
                  <a:pt x="35700" y="6594"/>
                </a:lnTo>
                <a:lnTo>
                  <a:pt x="35700" y="6746"/>
                </a:lnTo>
                <a:cubicBezTo>
                  <a:pt x="35700" y="6898"/>
                  <a:pt x="35669" y="7080"/>
                  <a:pt x="35669" y="7232"/>
                </a:cubicBezTo>
                <a:cubicBezTo>
                  <a:pt x="35639" y="7384"/>
                  <a:pt x="35639" y="7566"/>
                  <a:pt x="35609" y="7749"/>
                </a:cubicBezTo>
                <a:lnTo>
                  <a:pt x="35609" y="7900"/>
                </a:lnTo>
                <a:lnTo>
                  <a:pt x="35548" y="7627"/>
                </a:lnTo>
                <a:cubicBezTo>
                  <a:pt x="35517" y="7445"/>
                  <a:pt x="35487" y="7293"/>
                  <a:pt x="35457" y="7111"/>
                </a:cubicBezTo>
                <a:cubicBezTo>
                  <a:pt x="35457" y="7111"/>
                  <a:pt x="35457" y="7080"/>
                  <a:pt x="35457" y="7080"/>
                </a:cubicBezTo>
                <a:lnTo>
                  <a:pt x="35457" y="6867"/>
                </a:lnTo>
                <a:lnTo>
                  <a:pt x="35457" y="6381"/>
                </a:lnTo>
                <a:lnTo>
                  <a:pt x="35517" y="6351"/>
                </a:lnTo>
                <a:cubicBezTo>
                  <a:pt x="35578" y="6321"/>
                  <a:pt x="35609" y="6260"/>
                  <a:pt x="35609" y="6199"/>
                </a:cubicBezTo>
                <a:cubicBezTo>
                  <a:pt x="35609" y="6077"/>
                  <a:pt x="35609" y="5926"/>
                  <a:pt x="35578" y="5804"/>
                </a:cubicBezTo>
                <a:close/>
                <a:moveTo>
                  <a:pt x="26463" y="7445"/>
                </a:moveTo>
                <a:cubicBezTo>
                  <a:pt x="26494" y="7505"/>
                  <a:pt x="26524" y="7536"/>
                  <a:pt x="26524" y="7566"/>
                </a:cubicBezTo>
                <a:lnTo>
                  <a:pt x="26524" y="7627"/>
                </a:lnTo>
                <a:cubicBezTo>
                  <a:pt x="26524" y="7688"/>
                  <a:pt x="26494" y="7779"/>
                  <a:pt x="26494" y="7840"/>
                </a:cubicBezTo>
                <a:lnTo>
                  <a:pt x="26463" y="7840"/>
                </a:lnTo>
                <a:cubicBezTo>
                  <a:pt x="26494" y="7870"/>
                  <a:pt x="26494" y="7900"/>
                  <a:pt x="26463" y="7931"/>
                </a:cubicBezTo>
                <a:lnTo>
                  <a:pt x="26463" y="7749"/>
                </a:lnTo>
                <a:lnTo>
                  <a:pt x="26463" y="7445"/>
                </a:lnTo>
                <a:close/>
                <a:moveTo>
                  <a:pt x="37371" y="6655"/>
                </a:moveTo>
                <a:lnTo>
                  <a:pt x="37401" y="6746"/>
                </a:lnTo>
                <a:cubicBezTo>
                  <a:pt x="37462" y="6867"/>
                  <a:pt x="37523" y="6989"/>
                  <a:pt x="37583" y="7111"/>
                </a:cubicBezTo>
                <a:lnTo>
                  <a:pt x="37614" y="7111"/>
                </a:lnTo>
                <a:cubicBezTo>
                  <a:pt x="37644" y="7141"/>
                  <a:pt x="37675" y="7171"/>
                  <a:pt x="37705" y="7202"/>
                </a:cubicBezTo>
                <a:lnTo>
                  <a:pt x="37766" y="7232"/>
                </a:lnTo>
                <a:cubicBezTo>
                  <a:pt x="37735" y="7354"/>
                  <a:pt x="37705" y="7445"/>
                  <a:pt x="37675" y="7536"/>
                </a:cubicBezTo>
                <a:cubicBezTo>
                  <a:pt x="37644" y="7657"/>
                  <a:pt x="37644" y="7749"/>
                  <a:pt x="37614" y="7870"/>
                </a:cubicBezTo>
                <a:cubicBezTo>
                  <a:pt x="37614" y="7900"/>
                  <a:pt x="37614" y="7961"/>
                  <a:pt x="37583" y="7992"/>
                </a:cubicBezTo>
                <a:cubicBezTo>
                  <a:pt x="37553" y="7900"/>
                  <a:pt x="37523" y="7809"/>
                  <a:pt x="37523" y="7718"/>
                </a:cubicBezTo>
                <a:cubicBezTo>
                  <a:pt x="37492" y="7627"/>
                  <a:pt x="37462" y="7505"/>
                  <a:pt x="37432" y="7414"/>
                </a:cubicBezTo>
                <a:cubicBezTo>
                  <a:pt x="37432" y="7323"/>
                  <a:pt x="37401" y="7202"/>
                  <a:pt x="37371" y="7111"/>
                </a:cubicBezTo>
                <a:lnTo>
                  <a:pt x="37371" y="7080"/>
                </a:lnTo>
                <a:lnTo>
                  <a:pt x="37371" y="6655"/>
                </a:lnTo>
                <a:close/>
                <a:moveTo>
                  <a:pt x="30018" y="7414"/>
                </a:moveTo>
                <a:cubicBezTo>
                  <a:pt x="30049" y="7536"/>
                  <a:pt x="30079" y="7688"/>
                  <a:pt x="30109" y="7809"/>
                </a:cubicBezTo>
                <a:cubicBezTo>
                  <a:pt x="30136" y="7917"/>
                  <a:pt x="30139" y="8001"/>
                  <a:pt x="30140" y="8083"/>
                </a:cubicBezTo>
                <a:lnTo>
                  <a:pt x="30140" y="8083"/>
                </a:lnTo>
                <a:cubicBezTo>
                  <a:pt x="30079" y="7992"/>
                  <a:pt x="30018" y="7870"/>
                  <a:pt x="29927" y="7809"/>
                </a:cubicBezTo>
                <a:lnTo>
                  <a:pt x="29897" y="7809"/>
                </a:lnTo>
                <a:cubicBezTo>
                  <a:pt x="29957" y="7688"/>
                  <a:pt x="29988" y="7536"/>
                  <a:pt x="30018" y="7414"/>
                </a:cubicBezTo>
                <a:close/>
                <a:moveTo>
                  <a:pt x="29107" y="8083"/>
                </a:moveTo>
                <a:cubicBezTo>
                  <a:pt x="29107" y="8113"/>
                  <a:pt x="29107" y="8144"/>
                  <a:pt x="29107" y="8174"/>
                </a:cubicBezTo>
                <a:lnTo>
                  <a:pt x="29046" y="8113"/>
                </a:lnTo>
                <a:lnTo>
                  <a:pt x="29076" y="8113"/>
                </a:lnTo>
                <a:lnTo>
                  <a:pt x="29107" y="8083"/>
                </a:lnTo>
                <a:close/>
                <a:moveTo>
                  <a:pt x="23577" y="6959"/>
                </a:moveTo>
                <a:cubicBezTo>
                  <a:pt x="23577" y="6989"/>
                  <a:pt x="23547" y="7050"/>
                  <a:pt x="23547" y="7111"/>
                </a:cubicBezTo>
                <a:cubicBezTo>
                  <a:pt x="23516" y="7262"/>
                  <a:pt x="23486" y="7414"/>
                  <a:pt x="23456" y="7566"/>
                </a:cubicBezTo>
                <a:cubicBezTo>
                  <a:pt x="23456" y="7749"/>
                  <a:pt x="23456" y="7900"/>
                  <a:pt x="23425" y="8052"/>
                </a:cubicBezTo>
                <a:lnTo>
                  <a:pt x="23425" y="8295"/>
                </a:lnTo>
                <a:lnTo>
                  <a:pt x="23364" y="8174"/>
                </a:lnTo>
                <a:lnTo>
                  <a:pt x="23364" y="8022"/>
                </a:lnTo>
                <a:cubicBezTo>
                  <a:pt x="23364" y="7870"/>
                  <a:pt x="23334" y="7657"/>
                  <a:pt x="23334" y="7505"/>
                </a:cubicBezTo>
                <a:cubicBezTo>
                  <a:pt x="23334" y="7384"/>
                  <a:pt x="23334" y="7293"/>
                  <a:pt x="23334" y="7202"/>
                </a:cubicBezTo>
                <a:lnTo>
                  <a:pt x="23577" y="6959"/>
                </a:lnTo>
                <a:close/>
                <a:moveTo>
                  <a:pt x="39589" y="7627"/>
                </a:moveTo>
                <a:lnTo>
                  <a:pt x="39619" y="7718"/>
                </a:lnTo>
                <a:cubicBezTo>
                  <a:pt x="39619" y="7779"/>
                  <a:pt x="39650" y="7840"/>
                  <a:pt x="39680" y="7870"/>
                </a:cubicBezTo>
                <a:lnTo>
                  <a:pt x="39741" y="8083"/>
                </a:lnTo>
                <a:cubicBezTo>
                  <a:pt x="39741" y="8083"/>
                  <a:pt x="39741" y="8113"/>
                  <a:pt x="39741" y="8113"/>
                </a:cubicBezTo>
                <a:lnTo>
                  <a:pt x="39710" y="8326"/>
                </a:lnTo>
                <a:lnTo>
                  <a:pt x="39710" y="8387"/>
                </a:lnTo>
                <a:cubicBezTo>
                  <a:pt x="39680" y="8387"/>
                  <a:pt x="39680" y="8417"/>
                  <a:pt x="39680" y="8447"/>
                </a:cubicBezTo>
                <a:lnTo>
                  <a:pt x="39528" y="8052"/>
                </a:lnTo>
                <a:cubicBezTo>
                  <a:pt x="39558" y="7992"/>
                  <a:pt x="39558" y="7931"/>
                  <a:pt x="39558" y="7870"/>
                </a:cubicBezTo>
                <a:cubicBezTo>
                  <a:pt x="39558" y="7779"/>
                  <a:pt x="39589" y="7718"/>
                  <a:pt x="39589" y="7627"/>
                </a:cubicBezTo>
                <a:close/>
                <a:moveTo>
                  <a:pt x="29502" y="7992"/>
                </a:moveTo>
                <a:lnTo>
                  <a:pt x="29471" y="8144"/>
                </a:lnTo>
                <a:cubicBezTo>
                  <a:pt x="29411" y="8265"/>
                  <a:pt x="29411" y="8387"/>
                  <a:pt x="29380" y="8508"/>
                </a:cubicBezTo>
                <a:cubicBezTo>
                  <a:pt x="29380" y="8447"/>
                  <a:pt x="29380" y="8387"/>
                  <a:pt x="29411" y="8295"/>
                </a:cubicBezTo>
                <a:cubicBezTo>
                  <a:pt x="29441" y="8235"/>
                  <a:pt x="29441" y="8083"/>
                  <a:pt x="29471" y="7992"/>
                </a:cubicBezTo>
                <a:close/>
                <a:moveTo>
                  <a:pt x="22635" y="7931"/>
                </a:moveTo>
                <a:lnTo>
                  <a:pt x="22696" y="7961"/>
                </a:lnTo>
                <a:lnTo>
                  <a:pt x="22696" y="8083"/>
                </a:lnTo>
                <a:cubicBezTo>
                  <a:pt x="22666" y="8265"/>
                  <a:pt x="22666" y="8417"/>
                  <a:pt x="22666" y="8569"/>
                </a:cubicBezTo>
                <a:cubicBezTo>
                  <a:pt x="22635" y="8508"/>
                  <a:pt x="22574" y="8417"/>
                  <a:pt x="22544" y="8356"/>
                </a:cubicBezTo>
                <a:cubicBezTo>
                  <a:pt x="22514" y="8295"/>
                  <a:pt x="22453" y="8265"/>
                  <a:pt x="22422" y="8204"/>
                </a:cubicBezTo>
                <a:cubicBezTo>
                  <a:pt x="22422" y="8204"/>
                  <a:pt x="22422" y="8174"/>
                  <a:pt x="22422" y="8144"/>
                </a:cubicBezTo>
                <a:lnTo>
                  <a:pt x="22635" y="7931"/>
                </a:lnTo>
                <a:close/>
                <a:moveTo>
                  <a:pt x="36642" y="6807"/>
                </a:moveTo>
                <a:lnTo>
                  <a:pt x="36642" y="6837"/>
                </a:lnTo>
                <a:cubicBezTo>
                  <a:pt x="36672" y="6867"/>
                  <a:pt x="36702" y="6867"/>
                  <a:pt x="36733" y="6898"/>
                </a:cubicBezTo>
                <a:cubicBezTo>
                  <a:pt x="36763" y="6928"/>
                  <a:pt x="36794" y="6928"/>
                  <a:pt x="36854" y="6928"/>
                </a:cubicBezTo>
                <a:lnTo>
                  <a:pt x="36824" y="7323"/>
                </a:lnTo>
                <a:cubicBezTo>
                  <a:pt x="36794" y="7475"/>
                  <a:pt x="36763" y="7657"/>
                  <a:pt x="36733" y="7809"/>
                </a:cubicBezTo>
                <a:cubicBezTo>
                  <a:pt x="36702" y="7992"/>
                  <a:pt x="36672" y="8265"/>
                  <a:pt x="36611" y="8478"/>
                </a:cubicBezTo>
                <a:lnTo>
                  <a:pt x="36490" y="8478"/>
                </a:lnTo>
                <a:cubicBezTo>
                  <a:pt x="36459" y="8478"/>
                  <a:pt x="36399" y="8508"/>
                  <a:pt x="36368" y="8538"/>
                </a:cubicBezTo>
                <a:cubicBezTo>
                  <a:pt x="36338" y="8538"/>
                  <a:pt x="36338" y="8538"/>
                  <a:pt x="36307" y="8569"/>
                </a:cubicBezTo>
                <a:cubicBezTo>
                  <a:pt x="36338" y="8417"/>
                  <a:pt x="36399" y="8265"/>
                  <a:pt x="36429" y="8113"/>
                </a:cubicBezTo>
                <a:cubicBezTo>
                  <a:pt x="36490" y="7870"/>
                  <a:pt x="36520" y="7627"/>
                  <a:pt x="36550" y="7414"/>
                </a:cubicBezTo>
                <a:cubicBezTo>
                  <a:pt x="36581" y="7202"/>
                  <a:pt x="36611" y="7019"/>
                  <a:pt x="36642" y="6807"/>
                </a:cubicBezTo>
                <a:close/>
                <a:moveTo>
                  <a:pt x="39255" y="8326"/>
                </a:moveTo>
                <a:lnTo>
                  <a:pt x="39346" y="8538"/>
                </a:lnTo>
                <a:lnTo>
                  <a:pt x="39285" y="8569"/>
                </a:lnTo>
                <a:lnTo>
                  <a:pt x="39255" y="8630"/>
                </a:lnTo>
                <a:lnTo>
                  <a:pt x="39255" y="8326"/>
                </a:lnTo>
                <a:close/>
                <a:moveTo>
                  <a:pt x="34089" y="7657"/>
                </a:moveTo>
                <a:lnTo>
                  <a:pt x="34181" y="7840"/>
                </a:lnTo>
                <a:cubicBezTo>
                  <a:pt x="34150" y="7900"/>
                  <a:pt x="34150" y="7961"/>
                  <a:pt x="34120" y="8052"/>
                </a:cubicBezTo>
                <a:cubicBezTo>
                  <a:pt x="34089" y="8113"/>
                  <a:pt x="34059" y="8204"/>
                  <a:pt x="34059" y="8295"/>
                </a:cubicBezTo>
                <a:cubicBezTo>
                  <a:pt x="33998" y="8417"/>
                  <a:pt x="33938" y="8569"/>
                  <a:pt x="33877" y="8721"/>
                </a:cubicBezTo>
                <a:lnTo>
                  <a:pt x="33846" y="8599"/>
                </a:lnTo>
                <a:cubicBezTo>
                  <a:pt x="33877" y="8569"/>
                  <a:pt x="33877" y="8538"/>
                  <a:pt x="33877" y="8508"/>
                </a:cubicBezTo>
                <a:cubicBezTo>
                  <a:pt x="33907" y="8447"/>
                  <a:pt x="33938" y="8356"/>
                  <a:pt x="33968" y="8295"/>
                </a:cubicBezTo>
                <a:cubicBezTo>
                  <a:pt x="33998" y="8174"/>
                  <a:pt x="34029" y="8083"/>
                  <a:pt x="34059" y="7961"/>
                </a:cubicBezTo>
                <a:cubicBezTo>
                  <a:pt x="34089" y="7870"/>
                  <a:pt x="34089" y="7840"/>
                  <a:pt x="34089" y="7779"/>
                </a:cubicBezTo>
                <a:cubicBezTo>
                  <a:pt x="34089" y="7718"/>
                  <a:pt x="34089" y="7718"/>
                  <a:pt x="34089" y="7657"/>
                </a:cubicBezTo>
                <a:close/>
                <a:moveTo>
                  <a:pt x="35335" y="8387"/>
                </a:moveTo>
                <a:cubicBezTo>
                  <a:pt x="35366" y="8508"/>
                  <a:pt x="35426" y="8599"/>
                  <a:pt x="35457" y="8721"/>
                </a:cubicBezTo>
                <a:lnTo>
                  <a:pt x="35426" y="8690"/>
                </a:lnTo>
                <a:cubicBezTo>
                  <a:pt x="35396" y="8660"/>
                  <a:pt x="35366" y="8630"/>
                  <a:pt x="35305" y="8599"/>
                </a:cubicBezTo>
                <a:cubicBezTo>
                  <a:pt x="35305" y="8538"/>
                  <a:pt x="35335" y="8447"/>
                  <a:pt x="35335" y="8387"/>
                </a:cubicBezTo>
                <a:close/>
                <a:moveTo>
                  <a:pt x="35882" y="8356"/>
                </a:moveTo>
                <a:lnTo>
                  <a:pt x="35943" y="8630"/>
                </a:lnTo>
                <a:lnTo>
                  <a:pt x="35943" y="8690"/>
                </a:lnTo>
                <a:cubicBezTo>
                  <a:pt x="35943" y="8721"/>
                  <a:pt x="35912" y="8812"/>
                  <a:pt x="35912" y="8842"/>
                </a:cubicBezTo>
                <a:cubicBezTo>
                  <a:pt x="35882" y="8842"/>
                  <a:pt x="35882" y="8812"/>
                  <a:pt x="35852" y="8812"/>
                </a:cubicBezTo>
                <a:lnTo>
                  <a:pt x="35821" y="8721"/>
                </a:lnTo>
                <a:lnTo>
                  <a:pt x="35882" y="8356"/>
                </a:lnTo>
                <a:close/>
                <a:moveTo>
                  <a:pt x="37037" y="8326"/>
                </a:moveTo>
                <a:cubicBezTo>
                  <a:pt x="37037" y="8447"/>
                  <a:pt x="37037" y="8569"/>
                  <a:pt x="37067" y="8721"/>
                </a:cubicBezTo>
                <a:cubicBezTo>
                  <a:pt x="37067" y="8842"/>
                  <a:pt x="37067" y="8873"/>
                  <a:pt x="37067" y="8964"/>
                </a:cubicBezTo>
                <a:cubicBezTo>
                  <a:pt x="37067" y="8903"/>
                  <a:pt x="37037" y="8873"/>
                  <a:pt x="37006" y="8842"/>
                </a:cubicBezTo>
                <a:cubicBezTo>
                  <a:pt x="36976" y="8782"/>
                  <a:pt x="36976" y="8751"/>
                  <a:pt x="36945" y="8721"/>
                </a:cubicBezTo>
                <a:cubicBezTo>
                  <a:pt x="36945" y="8660"/>
                  <a:pt x="36976" y="8599"/>
                  <a:pt x="36976" y="8538"/>
                </a:cubicBezTo>
                <a:cubicBezTo>
                  <a:pt x="37006" y="8478"/>
                  <a:pt x="37006" y="8417"/>
                  <a:pt x="37037" y="8326"/>
                </a:cubicBezTo>
                <a:close/>
                <a:moveTo>
                  <a:pt x="36794" y="9237"/>
                </a:moveTo>
                <a:cubicBezTo>
                  <a:pt x="36794" y="9268"/>
                  <a:pt x="36824" y="9268"/>
                  <a:pt x="36824" y="9298"/>
                </a:cubicBezTo>
                <a:lnTo>
                  <a:pt x="36794" y="9268"/>
                </a:lnTo>
                <a:lnTo>
                  <a:pt x="36794" y="9237"/>
                </a:lnTo>
                <a:close/>
                <a:moveTo>
                  <a:pt x="40409" y="8508"/>
                </a:moveTo>
                <a:cubicBezTo>
                  <a:pt x="40439" y="8538"/>
                  <a:pt x="40470" y="8569"/>
                  <a:pt x="40500" y="8599"/>
                </a:cubicBezTo>
                <a:lnTo>
                  <a:pt x="40500" y="8630"/>
                </a:lnTo>
                <a:lnTo>
                  <a:pt x="40531" y="8660"/>
                </a:lnTo>
                <a:cubicBezTo>
                  <a:pt x="40561" y="8660"/>
                  <a:pt x="40591" y="8690"/>
                  <a:pt x="40622" y="8690"/>
                </a:cubicBezTo>
                <a:lnTo>
                  <a:pt x="40713" y="8690"/>
                </a:lnTo>
                <a:lnTo>
                  <a:pt x="40713" y="8751"/>
                </a:lnTo>
                <a:lnTo>
                  <a:pt x="40713" y="8903"/>
                </a:lnTo>
                <a:cubicBezTo>
                  <a:pt x="40652" y="8994"/>
                  <a:pt x="40591" y="9116"/>
                  <a:pt x="40561" y="9237"/>
                </a:cubicBezTo>
                <a:cubicBezTo>
                  <a:pt x="40531" y="9298"/>
                  <a:pt x="40500" y="9328"/>
                  <a:pt x="40500" y="9389"/>
                </a:cubicBezTo>
                <a:cubicBezTo>
                  <a:pt x="40470" y="9298"/>
                  <a:pt x="40439" y="9207"/>
                  <a:pt x="40409" y="9116"/>
                </a:cubicBezTo>
                <a:lnTo>
                  <a:pt x="40409" y="9055"/>
                </a:lnTo>
                <a:lnTo>
                  <a:pt x="40409" y="8903"/>
                </a:lnTo>
                <a:lnTo>
                  <a:pt x="40409" y="8630"/>
                </a:lnTo>
                <a:cubicBezTo>
                  <a:pt x="40409" y="8599"/>
                  <a:pt x="40409" y="8538"/>
                  <a:pt x="40409" y="8508"/>
                </a:cubicBezTo>
                <a:close/>
                <a:moveTo>
                  <a:pt x="21481" y="9177"/>
                </a:moveTo>
                <a:cubicBezTo>
                  <a:pt x="21481" y="9268"/>
                  <a:pt x="21450" y="9359"/>
                  <a:pt x="21450" y="9480"/>
                </a:cubicBezTo>
                <a:lnTo>
                  <a:pt x="21420" y="9480"/>
                </a:lnTo>
                <a:lnTo>
                  <a:pt x="21420" y="9420"/>
                </a:lnTo>
                <a:lnTo>
                  <a:pt x="21450" y="9177"/>
                </a:lnTo>
                <a:close/>
                <a:moveTo>
                  <a:pt x="38890" y="7688"/>
                </a:moveTo>
                <a:lnTo>
                  <a:pt x="38890" y="7900"/>
                </a:lnTo>
                <a:cubicBezTo>
                  <a:pt x="38890" y="8052"/>
                  <a:pt x="38890" y="8174"/>
                  <a:pt x="38890" y="8326"/>
                </a:cubicBezTo>
                <a:cubicBezTo>
                  <a:pt x="38890" y="8569"/>
                  <a:pt x="38890" y="8842"/>
                  <a:pt x="38890" y="9085"/>
                </a:cubicBezTo>
                <a:lnTo>
                  <a:pt x="38890" y="9511"/>
                </a:lnTo>
                <a:cubicBezTo>
                  <a:pt x="38890" y="9450"/>
                  <a:pt x="38860" y="9420"/>
                  <a:pt x="38860" y="9359"/>
                </a:cubicBezTo>
                <a:cubicBezTo>
                  <a:pt x="38829" y="9177"/>
                  <a:pt x="38799" y="9025"/>
                  <a:pt x="38768" y="8842"/>
                </a:cubicBezTo>
                <a:cubicBezTo>
                  <a:pt x="38768" y="8751"/>
                  <a:pt x="38768" y="8630"/>
                  <a:pt x="38738" y="8538"/>
                </a:cubicBezTo>
                <a:lnTo>
                  <a:pt x="38708" y="8265"/>
                </a:lnTo>
                <a:lnTo>
                  <a:pt x="38708" y="8022"/>
                </a:lnTo>
                <a:cubicBezTo>
                  <a:pt x="38768" y="7900"/>
                  <a:pt x="38829" y="7809"/>
                  <a:pt x="38890" y="7688"/>
                </a:cubicBezTo>
                <a:close/>
                <a:moveTo>
                  <a:pt x="24397" y="6108"/>
                </a:moveTo>
                <a:lnTo>
                  <a:pt x="24428" y="6138"/>
                </a:lnTo>
                <a:cubicBezTo>
                  <a:pt x="24428" y="6199"/>
                  <a:pt x="24397" y="6260"/>
                  <a:pt x="24397" y="6321"/>
                </a:cubicBezTo>
                <a:cubicBezTo>
                  <a:pt x="24397" y="6442"/>
                  <a:pt x="24367" y="6564"/>
                  <a:pt x="24367" y="6685"/>
                </a:cubicBezTo>
                <a:cubicBezTo>
                  <a:pt x="24337" y="6837"/>
                  <a:pt x="24367" y="6867"/>
                  <a:pt x="24367" y="6959"/>
                </a:cubicBezTo>
                <a:lnTo>
                  <a:pt x="24367" y="7384"/>
                </a:lnTo>
                <a:cubicBezTo>
                  <a:pt x="24367" y="7414"/>
                  <a:pt x="24367" y="7445"/>
                  <a:pt x="24367" y="7445"/>
                </a:cubicBezTo>
                <a:cubicBezTo>
                  <a:pt x="24337" y="7627"/>
                  <a:pt x="24337" y="7779"/>
                  <a:pt x="24306" y="7961"/>
                </a:cubicBezTo>
                <a:lnTo>
                  <a:pt x="24306" y="8447"/>
                </a:lnTo>
                <a:lnTo>
                  <a:pt x="24306" y="8933"/>
                </a:lnTo>
                <a:cubicBezTo>
                  <a:pt x="24306" y="9085"/>
                  <a:pt x="24337" y="9298"/>
                  <a:pt x="24367" y="9480"/>
                </a:cubicBezTo>
                <a:cubicBezTo>
                  <a:pt x="24367" y="9511"/>
                  <a:pt x="24367" y="9541"/>
                  <a:pt x="24367" y="9572"/>
                </a:cubicBezTo>
                <a:lnTo>
                  <a:pt x="24367" y="9602"/>
                </a:lnTo>
                <a:cubicBezTo>
                  <a:pt x="24276" y="9207"/>
                  <a:pt x="24185" y="8812"/>
                  <a:pt x="24154" y="8417"/>
                </a:cubicBezTo>
                <a:cubicBezTo>
                  <a:pt x="24154" y="8204"/>
                  <a:pt x="24124" y="7992"/>
                  <a:pt x="24124" y="7779"/>
                </a:cubicBezTo>
                <a:cubicBezTo>
                  <a:pt x="24124" y="7749"/>
                  <a:pt x="24154" y="7688"/>
                  <a:pt x="24185" y="7657"/>
                </a:cubicBezTo>
                <a:cubicBezTo>
                  <a:pt x="24215" y="7536"/>
                  <a:pt x="24215" y="7414"/>
                  <a:pt x="24245" y="7323"/>
                </a:cubicBezTo>
                <a:cubicBezTo>
                  <a:pt x="24245" y="7262"/>
                  <a:pt x="24245" y="7202"/>
                  <a:pt x="24276" y="7171"/>
                </a:cubicBezTo>
                <a:lnTo>
                  <a:pt x="24306" y="7019"/>
                </a:lnTo>
                <a:cubicBezTo>
                  <a:pt x="24306" y="6837"/>
                  <a:pt x="24337" y="6685"/>
                  <a:pt x="24337" y="6503"/>
                </a:cubicBezTo>
                <a:cubicBezTo>
                  <a:pt x="24337" y="6442"/>
                  <a:pt x="24337" y="6381"/>
                  <a:pt x="24337" y="6321"/>
                </a:cubicBezTo>
                <a:cubicBezTo>
                  <a:pt x="24337" y="6260"/>
                  <a:pt x="24367" y="6199"/>
                  <a:pt x="24397" y="6108"/>
                </a:cubicBezTo>
                <a:close/>
                <a:moveTo>
                  <a:pt x="34576" y="8326"/>
                </a:moveTo>
                <a:lnTo>
                  <a:pt x="34606" y="8356"/>
                </a:lnTo>
                <a:lnTo>
                  <a:pt x="34636" y="8478"/>
                </a:lnTo>
                <a:lnTo>
                  <a:pt x="34576" y="8538"/>
                </a:lnTo>
                <a:lnTo>
                  <a:pt x="34576" y="8599"/>
                </a:lnTo>
                <a:lnTo>
                  <a:pt x="34545" y="8660"/>
                </a:lnTo>
                <a:cubicBezTo>
                  <a:pt x="34515" y="8721"/>
                  <a:pt x="34515" y="8782"/>
                  <a:pt x="34484" y="8842"/>
                </a:cubicBezTo>
                <a:cubicBezTo>
                  <a:pt x="34454" y="8903"/>
                  <a:pt x="34454" y="8964"/>
                  <a:pt x="34424" y="9025"/>
                </a:cubicBezTo>
                <a:cubicBezTo>
                  <a:pt x="34424" y="9085"/>
                  <a:pt x="34363" y="9237"/>
                  <a:pt x="34363" y="9359"/>
                </a:cubicBezTo>
                <a:cubicBezTo>
                  <a:pt x="34333" y="9480"/>
                  <a:pt x="34333" y="9511"/>
                  <a:pt x="34302" y="9602"/>
                </a:cubicBezTo>
                <a:cubicBezTo>
                  <a:pt x="34302" y="9572"/>
                  <a:pt x="34272" y="9541"/>
                  <a:pt x="34241" y="9511"/>
                </a:cubicBezTo>
                <a:lnTo>
                  <a:pt x="34302" y="9359"/>
                </a:lnTo>
                <a:cubicBezTo>
                  <a:pt x="34302" y="9298"/>
                  <a:pt x="34333" y="9268"/>
                  <a:pt x="34333" y="9237"/>
                </a:cubicBezTo>
                <a:cubicBezTo>
                  <a:pt x="34363" y="9116"/>
                  <a:pt x="34393" y="8994"/>
                  <a:pt x="34454" y="8873"/>
                </a:cubicBezTo>
                <a:cubicBezTo>
                  <a:pt x="34484" y="8751"/>
                  <a:pt x="34484" y="8690"/>
                  <a:pt x="34515" y="8599"/>
                </a:cubicBezTo>
                <a:lnTo>
                  <a:pt x="34576" y="8326"/>
                </a:lnTo>
                <a:close/>
                <a:moveTo>
                  <a:pt x="44298" y="9328"/>
                </a:moveTo>
                <a:cubicBezTo>
                  <a:pt x="44328" y="9359"/>
                  <a:pt x="44359" y="9420"/>
                  <a:pt x="44389" y="9480"/>
                </a:cubicBezTo>
                <a:lnTo>
                  <a:pt x="44389" y="9511"/>
                </a:lnTo>
                <a:lnTo>
                  <a:pt x="44420" y="9572"/>
                </a:lnTo>
                <a:cubicBezTo>
                  <a:pt x="44389" y="9602"/>
                  <a:pt x="44359" y="9632"/>
                  <a:pt x="44328" y="9632"/>
                </a:cubicBezTo>
                <a:lnTo>
                  <a:pt x="44328" y="9480"/>
                </a:lnTo>
                <a:cubicBezTo>
                  <a:pt x="44328" y="9420"/>
                  <a:pt x="44298" y="9359"/>
                  <a:pt x="44298" y="9328"/>
                </a:cubicBezTo>
                <a:close/>
                <a:moveTo>
                  <a:pt x="24845" y="9615"/>
                </a:moveTo>
                <a:cubicBezTo>
                  <a:pt x="24848" y="9621"/>
                  <a:pt x="24850" y="9626"/>
                  <a:pt x="24853" y="9632"/>
                </a:cubicBezTo>
                <a:lnTo>
                  <a:pt x="24853" y="9663"/>
                </a:lnTo>
                <a:lnTo>
                  <a:pt x="24845" y="9615"/>
                </a:lnTo>
                <a:close/>
                <a:moveTo>
                  <a:pt x="42050" y="8599"/>
                </a:moveTo>
                <a:lnTo>
                  <a:pt x="42050" y="8599"/>
                </a:lnTo>
                <a:cubicBezTo>
                  <a:pt x="42050" y="8599"/>
                  <a:pt x="42080" y="8630"/>
                  <a:pt x="42080" y="8630"/>
                </a:cubicBezTo>
                <a:cubicBezTo>
                  <a:pt x="42141" y="8690"/>
                  <a:pt x="42171" y="8721"/>
                  <a:pt x="42232" y="8751"/>
                </a:cubicBezTo>
                <a:cubicBezTo>
                  <a:pt x="42262" y="8782"/>
                  <a:pt x="42323" y="8812"/>
                  <a:pt x="42384" y="8842"/>
                </a:cubicBezTo>
                <a:lnTo>
                  <a:pt x="42384" y="8903"/>
                </a:lnTo>
                <a:lnTo>
                  <a:pt x="42384" y="9359"/>
                </a:lnTo>
                <a:lnTo>
                  <a:pt x="42384" y="9602"/>
                </a:lnTo>
                <a:cubicBezTo>
                  <a:pt x="42384" y="9602"/>
                  <a:pt x="42384" y="9632"/>
                  <a:pt x="42384" y="9663"/>
                </a:cubicBezTo>
                <a:cubicBezTo>
                  <a:pt x="42384" y="9663"/>
                  <a:pt x="42384" y="9693"/>
                  <a:pt x="42384" y="9723"/>
                </a:cubicBezTo>
                <a:lnTo>
                  <a:pt x="42232" y="9480"/>
                </a:lnTo>
                <a:lnTo>
                  <a:pt x="42202" y="9420"/>
                </a:lnTo>
                <a:cubicBezTo>
                  <a:pt x="42171" y="9146"/>
                  <a:pt x="42111" y="8873"/>
                  <a:pt x="42050" y="8599"/>
                </a:cubicBezTo>
                <a:close/>
                <a:moveTo>
                  <a:pt x="22331" y="8690"/>
                </a:moveTo>
                <a:cubicBezTo>
                  <a:pt x="22362" y="8751"/>
                  <a:pt x="22392" y="8812"/>
                  <a:pt x="22392" y="8873"/>
                </a:cubicBezTo>
                <a:cubicBezTo>
                  <a:pt x="22483" y="9146"/>
                  <a:pt x="22544" y="9420"/>
                  <a:pt x="22574" y="9693"/>
                </a:cubicBezTo>
                <a:cubicBezTo>
                  <a:pt x="22574" y="9723"/>
                  <a:pt x="22574" y="9723"/>
                  <a:pt x="22574" y="9754"/>
                </a:cubicBezTo>
                <a:lnTo>
                  <a:pt x="22544" y="9754"/>
                </a:lnTo>
                <a:lnTo>
                  <a:pt x="22544" y="9723"/>
                </a:lnTo>
                <a:cubicBezTo>
                  <a:pt x="22514" y="9450"/>
                  <a:pt x="22422" y="9177"/>
                  <a:pt x="22271" y="8933"/>
                </a:cubicBezTo>
                <a:lnTo>
                  <a:pt x="22271" y="8903"/>
                </a:lnTo>
                <a:cubicBezTo>
                  <a:pt x="22301" y="8842"/>
                  <a:pt x="22301" y="8782"/>
                  <a:pt x="22331" y="8690"/>
                </a:cubicBezTo>
                <a:close/>
                <a:moveTo>
                  <a:pt x="43052" y="9328"/>
                </a:moveTo>
                <a:cubicBezTo>
                  <a:pt x="43071" y="9481"/>
                  <a:pt x="43079" y="9646"/>
                  <a:pt x="43081" y="9815"/>
                </a:cubicBezTo>
                <a:lnTo>
                  <a:pt x="43081" y="9815"/>
                </a:lnTo>
                <a:cubicBezTo>
                  <a:pt x="43079" y="9769"/>
                  <a:pt x="43071" y="9731"/>
                  <a:pt x="43052" y="9693"/>
                </a:cubicBezTo>
                <a:cubicBezTo>
                  <a:pt x="43022" y="9602"/>
                  <a:pt x="43052" y="9480"/>
                  <a:pt x="43052" y="9389"/>
                </a:cubicBezTo>
                <a:cubicBezTo>
                  <a:pt x="43052" y="9357"/>
                  <a:pt x="43052" y="9340"/>
                  <a:pt x="43052" y="9328"/>
                </a:cubicBezTo>
                <a:close/>
                <a:moveTo>
                  <a:pt x="39498" y="8933"/>
                </a:moveTo>
                <a:cubicBezTo>
                  <a:pt x="39498" y="8964"/>
                  <a:pt x="39528" y="8994"/>
                  <a:pt x="39558" y="9025"/>
                </a:cubicBezTo>
                <a:lnTo>
                  <a:pt x="39619" y="9207"/>
                </a:lnTo>
                <a:lnTo>
                  <a:pt x="39619" y="9328"/>
                </a:lnTo>
                <a:lnTo>
                  <a:pt x="39558" y="9723"/>
                </a:lnTo>
                <a:cubicBezTo>
                  <a:pt x="39558" y="9754"/>
                  <a:pt x="39558" y="9784"/>
                  <a:pt x="39558" y="9845"/>
                </a:cubicBezTo>
                <a:lnTo>
                  <a:pt x="39528" y="9784"/>
                </a:lnTo>
                <a:cubicBezTo>
                  <a:pt x="39467" y="9754"/>
                  <a:pt x="39437" y="9693"/>
                  <a:pt x="39376" y="9663"/>
                </a:cubicBezTo>
                <a:lnTo>
                  <a:pt x="39315" y="9632"/>
                </a:lnTo>
                <a:lnTo>
                  <a:pt x="39315" y="9541"/>
                </a:lnTo>
                <a:cubicBezTo>
                  <a:pt x="39315" y="9450"/>
                  <a:pt x="39346" y="9389"/>
                  <a:pt x="39376" y="9298"/>
                </a:cubicBezTo>
                <a:cubicBezTo>
                  <a:pt x="39376" y="9207"/>
                  <a:pt x="39406" y="9116"/>
                  <a:pt x="39437" y="9025"/>
                </a:cubicBezTo>
                <a:lnTo>
                  <a:pt x="39467" y="9025"/>
                </a:lnTo>
                <a:cubicBezTo>
                  <a:pt x="39467" y="8994"/>
                  <a:pt x="39498" y="8964"/>
                  <a:pt x="39498" y="8933"/>
                </a:cubicBezTo>
                <a:close/>
                <a:moveTo>
                  <a:pt x="33178" y="8721"/>
                </a:moveTo>
                <a:lnTo>
                  <a:pt x="33269" y="8782"/>
                </a:lnTo>
                <a:lnTo>
                  <a:pt x="33300" y="8782"/>
                </a:lnTo>
                <a:lnTo>
                  <a:pt x="33360" y="8873"/>
                </a:lnTo>
                <a:cubicBezTo>
                  <a:pt x="33360" y="8994"/>
                  <a:pt x="33391" y="9085"/>
                  <a:pt x="33451" y="9177"/>
                </a:cubicBezTo>
                <a:cubicBezTo>
                  <a:pt x="33482" y="9298"/>
                  <a:pt x="33543" y="9389"/>
                  <a:pt x="33603" y="9511"/>
                </a:cubicBezTo>
                <a:cubicBezTo>
                  <a:pt x="33603" y="9541"/>
                  <a:pt x="33603" y="9541"/>
                  <a:pt x="33573" y="9572"/>
                </a:cubicBezTo>
                <a:lnTo>
                  <a:pt x="33573" y="9632"/>
                </a:lnTo>
                <a:lnTo>
                  <a:pt x="33543" y="9754"/>
                </a:lnTo>
                <a:cubicBezTo>
                  <a:pt x="33543" y="9815"/>
                  <a:pt x="33512" y="9875"/>
                  <a:pt x="33512" y="9936"/>
                </a:cubicBezTo>
                <a:cubicBezTo>
                  <a:pt x="33451" y="9693"/>
                  <a:pt x="33360" y="9450"/>
                  <a:pt x="33239" y="9237"/>
                </a:cubicBezTo>
                <a:cubicBezTo>
                  <a:pt x="33208" y="9177"/>
                  <a:pt x="33178" y="9146"/>
                  <a:pt x="33148" y="9085"/>
                </a:cubicBezTo>
                <a:cubicBezTo>
                  <a:pt x="33148" y="9025"/>
                  <a:pt x="33148" y="8994"/>
                  <a:pt x="33148" y="8933"/>
                </a:cubicBezTo>
                <a:lnTo>
                  <a:pt x="33178" y="8721"/>
                </a:lnTo>
                <a:close/>
                <a:moveTo>
                  <a:pt x="37432" y="9784"/>
                </a:moveTo>
                <a:lnTo>
                  <a:pt x="37401" y="9936"/>
                </a:lnTo>
                <a:lnTo>
                  <a:pt x="37371" y="9815"/>
                </a:lnTo>
                <a:lnTo>
                  <a:pt x="37432" y="9784"/>
                </a:lnTo>
                <a:close/>
                <a:moveTo>
                  <a:pt x="25947" y="6989"/>
                </a:moveTo>
                <a:lnTo>
                  <a:pt x="25947" y="7111"/>
                </a:lnTo>
                <a:lnTo>
                  <a:pt x="25947" y="7293"/>
                </a:lnTo>
                <a:lnTo>
                  <a:pt x="25947" y="7749"/>
                </a:lnTo>
                <a:lnTo>
                  <a:pt x="25947" y="7900"/>
                </a:lnTo>
                <a:cubicBezTo>
                  <a:pt x="25947" y="8204"/>
                  <a:pt x="25917" y="8538"/>
                  <a:pt x="25917" y="8842"/>
                </a:cubicBezTo>
                <a:lnTo>
                  <a:pt x="25917" y="9055"/>
                </a:lnTo>
                <a:cubicBezTo>
                  <a:pt x="25917" y="9146"/>
                  <a:pt x="25886" y="9268"/>
                  <a:pt x="25856" y="9389"/>
                </a:cubicBezTo>
                <a:cubicBezTo>
                  <a:pt x="25856" y="9480"/>
                  <a:pt x="25825" y="9693"/>
                  <a:pt x="25795" y="9845"/>
                </a:cubicBezTo>
                <a:cubicBezTo>
                  <a:pt x="25795" y="9906"/>
                  <a:pt x="25795" y="9936"/>
                  <a:pt x="25765" y="9997"/>
                </a:cubicBezTo>
                <a:cubicBezTo>
                  <a:pt x="25765" y="9936"/>
                  <a:pt x="25734" y="9845"/>
                  <a:pt x="25734" y="9784"/>
                </a:cubicBezTo>
                <a:cubicBezTo>
                  <a:pt x="25734" y="9541"/>
                  <a:pt x="25704" y="9268"/>
                  <a:pt x="25673" y="9025"/>
                </a:cubicBezTo>
                <a:cubicBezTo>
                  <a:pt x="25643" y="8782"/>
                  <a:pt x="25643" y="8569"/>
                  <a:pt x="25643" y="8356"/>
                </a:cubicBezTo>
                <a:lnTo>
                  <a:pt x="25643" y="8022"/>
                </a:lnTo>
                <a:cubicBezTo>
                  <a:pt x="25643" y="7992"/>
                  <a:pt x="25643" y="7961"/>
                  <a:pt x="25643" y="7931"/>
                </a:cubicBezTo>
                <a:lnTo>
                  <a:pt x="25643" y="7688"/>
                </a:lnTo>
                <a:lnTo>
                  <a:pt x="25643" y="7262"/>
                </a:lnTo>
                <a:lnTo>
                  <a:pt x="25643" y="7080"/>
                </a:lnTo>
                <a:cubicBezTo>
                  <a:pt x="25704" y="7080"/>
                  <a:pt x="25765" y="7050"/>
                  <a:pt x="25856" y="7019"/>
                </a:cubicBezTo>
                <a:lnTo>
                  <a:pt x="25947" y="6989"/>
                </a:lnTo>
                <a:close/>
                <a:moveTo>
                  <a:pt x="40743" y="9693"/>
                </a:moveTo>
                <a:lnTo>
                  <a:pt x="40743" y="9936"/>
                </a:lnTo>
                <a:lnTo>
                  <a:pt x="40743" y="9966"/>
                </a:lnTo>
                <a:cubicBezTo>
                  <a:pt x="40743" y="9997"/>
                  <a:pt x="40743" y="10058"/>
                  <a:pt x="40713" y="10088"/>
                </a:cubicBezTo>
                <a:lnTo>
                  <a:pt x="40683" y="10058"/>
                </a:lnTo>
                <a:lnTo>
                  <a:pt x="40622" y="10058"/>
                </a:lnTo>
                <a:cubicBezTo>
                  <a:pt x="40622" y="10027"/>
                  <a:pt x="40622" y="9997"/>
                  <a:pt x="40622" y="9997"/>
                </a:cubicBezTo>
                <a:lnTo>
                  <a:pt x="40713" y="9754"/>
                </a:lnTo>
                <a:cubicBezTo>
                  <a:pt x="40713" y="9723"/>
                  <a:pt x="40713" y="9693"/>
                  <a:pt x="40743" y="9693"/>
                </a:cubicBezTo>
                <a:close/>
                <a:moveTo>
                  <a:pt x="36064" y="9359"/>
                </a:moveTo>
                <a:lnTo>
                  <a:pt x="36064" y="9511"/>
                </a:lnTo>
                <a:lnTo>
                  <a:pt x="36064" y="9663"/>
                </a:lnTo>
                <a:cubicBezTo>
                  <a:pt x="36064" y="9845"/>
                  <a:pt x="36064" y="10058"/>
                  <a:pt x="36064" y="10210"/>
                </a:cubicBezTo>
                <a:lnTo>
                  <a:pt x="36064" y="10240"/>
                </a:lnTo>
                <a:cubicBezTo>
                  <a:pt x="36034" y="10149"/>
                  <a:pt x="36004" y="10027"/>
                  <a:pt x="35973" y="9906"/>
                </a:cubicBezTo>
                <a:cubicBezTo>
                  <a:pt x="35973" y="9784"/>
                  <a:pt x="35912" y="9602"/>
                  <a:pt x="35852" y="9480"/>
                </a:cubicBezTo>
                <a:lnTo>
                  <a:pt x="35821" y="9389"/>
                </a:lnTo>
                <a:cubicBezTo>
                  <a:pt x="35852" y="9389"/>
                  <a:pt x="35882" y="9389"/>
                  <a:pt x="35912" y="9420"/>
                </a:cubicBezTo>
                <a:cubicBezTo>
                  <a:pt x="35973" y="9389"/>
                  <a:pt x="36004" y="9389"/>
                  <a:pt x="36064" y="9359"/>
                </a:cubicBezTo>
                <a:close/>
                <a:moveTo>
                  <a:pt x="23790" y="9875"/>
                </a:moveTo>
                <a:lnTo>
                  <a:pt x="23881" y="9966"/>
                </a:lnTo>
                <a:lnTo>
                  <a:pt x="23911" y="9997"/>
                </a:lnTo>
                <a:cubicBezTo>
                  <a:pt x="23911" y="10027"/>
                  <a:pt x="23942" y="10088"/>
                  <a:pt x="24002" y="10088"/>
                </a:cubicBezTo>
                <a:cubicBezTo>
                  <a:pt x="24033" y="10149"/>
                  <a:pt x="24063" y="10149"/>
                  <a:pt x="24124" y="10179"/>
                </a:cubicBezTo>
                <a:lnTo>
                  <a:pt x="24124" y="10210"/>
                </a:lnTo>
                <a:lnTo>
                  <a:pt x="24094" y="10301"/>
                </a:lnTo>
                <a:lnTo>
                  <a:pt x="24033" y="10270"/>
                </a:lnTo>
                <a:cubicBezTo>
                  <a:pt x="23972" y="10210"/>
                  <a:pt x="23911" y="10149"/>
                  <a:pt x="23881" y="10088"/>
                </a:cubicBezTo>
                <a:cubicBezTo>
                  <a:pt x="23850" y="10058"/>
                  <a:pt x="23820" y="9997"/>
                  <a:pt x="23790" y="9966"/>
                </a:cubicBezTo>
                <a:cubicBezTo>
                  <a:pt x="23790" y="9936"/>
                  <a:pt x="23790" y="9906"/>
                  <a:pt x="23790" y="9875"/>
                </a:cubicBezTo>
                <a:close/>
                <a:moveTo>
                  <a:pt x="20782" y="9784"/>
                </a:moveTo>
                <a:cubicBezTo>
                  <a:pt x="20782" y="9875"/>
                  <a:pt x="20751" y="9966"/>
                  <a:pt x="20751" y="10027"/>
                </a:cubicBezTo>
                <a:lnTo>
                  <a:pt x="20721" y="10027"/>
                </a:lnTo>
                <a:lnTo>
                  <a:pt x="20569" y="10118"/>
                </a:lnTo>
                <a:cubicBezTo>
                  <a:pt x="20539" y="10149"/>
                  <a:pt x="20478" y="10179"/>
                  <a:pt x="20448" y="10210"/>
                </a:cubicBezTo>
                <a:cubicBezTo>
                  <a:pt x="20387" y="10240"/>
                  <a:pt x="20326" y="10301"/>
                  <a:pt x="20265" y="10361"/>
                </a:cubicBezTo>
                <a:lnTo>
                  <a:pt x="20144" y="10301"/>
                </a:lnTo>
                <a:lnTo>
                  <a:pt x="20113" y="10301"/>
                </a:lnTo>
                <a:lnTo>
                  <a:pt x="20508" y="9997"/>
                </a:lnTo>
                <a:cubicBezTo>
                  <a:pt x="20600" y="9936"/>
                  <a:pt x="20691" y="9845"/>
                  <a:pt x="20782" y="9784"/>
                </a:cubicBezTo>
                <a:close/>
                <a:moveTo>
                  <a:pt x="34636" y="9632"/>
                </a:moveTo>
                <a:lnTo>
                  <a:pt x="34636" y="9754"/>
                </a:lnTo>
                <a:lnTo>
                  <a:pt x="34636" y="10027"/>
                </a:lnTo>
                <a:cubicBezTo>
                  <a:pt x="34667" y="10088"/>
                  <a:pt x="34636" y="10118"/>
                  <a:pt x="34636" y="10118"/>
                </a:cubicBezTo>
                <a:lnTo>
                  <a:pt x="34606" y="10574"/>
                </a:lnTo>
                <a:lnTo>
                  <a:pt x="34606" y="10544"/>
                </a:lnTo>
                <a:lnTo>
                  <a:pt x="34576" y="10422"/>
                </a:lnTo>
                <a:lnTo>
                  <a:pt x="34576" y="10392"/>
                </a:lnTo>
                <a:cubicBezTo>
                  <a:pt x="34576" y="10240"/>
                  <a:pt x="34576" y="10088"/>
                  <a:pt x="34606" y="9936"/>
                </a:cubicBezTo>
                <a:cubicBezTo>
                  <a:pt x="34636" y="9784"/>
                  <a:pt x="34606" y="9723"/>
                  <a:pt x="34636" y="9632"/>
                </a:cubicBezTo>
                <a:close/>
                <a:moveTo>
                  <a:pt x="27101" y="7019"/>
                </a:moveTo>
                <a:lnTo>
                  <a:pt x="27162" y="7111"/>
                </a:lnTo>
                <a:lnTo>
                  <a:pt x="27193" y="7141"/>
                </a:lnTo>
                <a:lnTo>
                  <a:pt x="27193" y="7475"/>
                </a:lnTo>
                <a:lnTo>
                  <a:pt x="27193" y="8083"/>
                </a:lnTo>
                <a:cubicBezTo>
                  <a:pt x="27193" y="8508"/>
                  <a:pt x="27193" y="8903"/>
                  <a:pt x="27162" y="9328"/>
                </a:cubicBezTo>
                <a:cubicBezTo>
                  <a:pt x="27101" y="9723"/>
                  <a:pt x="27101" y="10179"/>
                  <a:pt x="27071" y="10605"/>
                </a:cubicBezTo>
                <a:lnTo>
                  <a:pt x="27071" y="10361"/>
                </a:lnTo>
                <a:cubicBezTo>
                  <a:pt x="27071" y="9966"/>
                  <a:pt x="27101" y="9541"/>
                  <a:pt x="27101" y="9116"/>
                </a:cubicBezTo>
                <a:lnTo>
                  <a:pt x="27101" y="8417"/>
                </a:lnTo>
                <a:lnTo>
                  <a:pt x="27101" y="8083"/>
                </a:lnTo>
                <a:cubicBezTo>
                  <a:pt x="27132" y="7961"/>
                  <a:pt x="27132" y="7840"/>
                  <a:pt x="27132" y="7688"/>
                </a:cubicBezTo>
                <a:cubicBezTo>
                  <a:pt x="27132" y="7475"/>
                  <a:pt x="27101" y="7262"/>
                  <a:pt x="27101" y="7050"/>
                </a:cubicBezTo>
                <a:lnTo>
                  <a:pt x="27101" y="7019"/>
                </a:lnTo>
                <a:close/>
                <a:moveTo>
                  <a:pt x="22878" y="9693"/>
                </a:moveTo>
                <a:cubicBezTo>
                  <a:pt x="22909" y="9723"/>
                  <a:pt x="22909" y="9754"/>
                  <a:pt x="22909" y="9784"/>
                </a:cubicBezTo>
                <a:cubicBezTo>
                  <a:pt x="22939" y="9966"/>
                  <a:pt x="22969" y="10118"/>
                  <a:pt x="22969" y="10270"/>
                </a:cubicBezTo>
                <a:cubicBezTo>
                  <a:pt x="22969" y="10386"/>
                  <a:pt x="22997" y="10502"/>
                  <a:pt x="23000" y="10618"/>
                </a:cubicBezTo>
                <a:lnTo>
                  <a:pt x="23000" y="10618"/>
                </a:lnTo>
                <a:cubicBezTo>
                  <a:pt x="22999" y="10593"/>
                  <a:pt x="22994" y="10569"/>
                  <a:pt x="22969" y="10544"/>
                </a:cubicBezTo>
                <a:cubicBezTo>
                  <a:pt x="22969" y="10544"/>
                  <a:pt x="22939" y="10513"/>
                  <a:pt x="22909" y="10483"/>
                </a:cubicBezTo>
                <a:lnTo>
                  <a:pt x="22909" y="10210"/>
                </a:lnTo>
                <a:cubicBezTo>
                  <a:pt x="22909" y="10118"/>
                  <a:pt x="22909" y="9906"/>
                  <a:pt x="22878" y="9754"/>
                </a:cubicBezTo>
                <a:lnTo>
                  <a:pt x="22878" y="9693"/>
                </a:lnTo>
                <a:close/>
                <a:moveTo>
                  <a:pt x="22119" y="9663"/>
                </a:moveTo>
                <a:cubicBezTo>
                  <a:pt x="22149" y="9784"/>
                  <a:pt x="22149" y="9936"/>
                  <a:pt x="22179" y="10088"/>
                </a:cubicBezTo>
                <a:cubicBezTo>
                  <a:pt x="22179" y="10179"/>
                  <a:pt x="22179" y="10270"/>
                  <a:pt x="22210" y="10392"/>
                </a:cubicBezTo>
                <a:cubicBezTo>
                  <a:pt x="22179" y="10392"/>
                  <a:pt x="22149" y="10422"/>
                  <a:pt x="22149" y="10453"/>
                </a:cubicBezTo>
                <a:lnTo>
                  <a:pt x="22119" y="10483"/>
                </a:lnTo>
                <a:cubicBezTo>
                  <a:pt x="22119" y="10513"/>
                  <a:pt x="22088" y="10544"/>
                  <a:pt x="22088" y="10574"/>
                </a:cubicBezTo>
                <a:lnTo>
                  <a:pt x="22058" y="10726"/>
                </a:lnTo>
                <a:lnTo>
                  <a:pt x="22058" y="10605"/>
                </a:lnTo>
                <a:cubicBezTo>
                  <a:pt x="22058" y="10392"/>
                  <a:pt x="22058" y="10210"/>
                  <a:pt x="22088" y="10027"/>
                </a:cubicBezTo>
                <a:cubicBezTo>
                  <a:pt x="22088" y="9906"/>
                  <a:pt x="22088" y="9815"/>
                  <a:pt x="22119" y="9693"/>
                </a:cubicBezTo>
                <a:lnTo>
                  <a:pt x="22119" y="9663"/>
                </a:lnTo>
                <a:close/>
                <a:moveTo>
                  <a:pt x="20751" y="10483"/>
                </a:moveTo>
                <a:lnTo>
                  <a:pt x="20721" y="10513"/>
                </a:lnTo>
                <a:lnTo>
                  <a:pt x="20721" y="10696"/>
                </a:lnTo>
                <a:lnTo>
                  <a:pt x="20721" y="10817"/>
                </a:lnTo>
                <a:cubicBezTo>
                  <a:pt x="20660" y="10726"/>
                  <a:pt x="20630" y="10665"/>
                  <a:pt x="20569" y="10605"/>
                </a:cubicBezTo>
                <a:cubicBezTo>
                  <a:pt x="20630" y="10574"/>
                  <a:pt x="20660" y="10513"/>
                  <a:pt x="20721" y="10483"/>
                </a:cubicBezTo>
                <a:close/>
                <a:moveTo>
                  <a:pt x="39923" y="9875"/>
                </a:moveTo>
                <a:cubicBezTo>
                  <a:pt x="39984" y="9906"/>
                  <a:pt x="40014" y="9936"/>
                  <a:pt x="40044" y="9997"/>
                </a:cubicBezTo>
                <a:lnTo>
                  <a:pt x="40075" y="9997"/>
                </a:lnTo>
                <a:lnTo>
                  <a:pt x="40075" y="10088"/>
                </a:lnTo>
                <a:cubicBezTo>
                  <a:pt x="40075" y="10210"/>
                  <a:pt x="40075" y="10331"/>
                  <a:pt x="40075" y="10453"/>
                </a:cubicBezTo>
                <a:cubicBezTo>
                  <a:pt x="40105" y="10605"/>
                  <a:pt x="40014" y="10696"/>
                  <a:pt x="39953" y="10817"/>
                </a:cubicBezTo>
                <a:lnTo>
                  <a:pt x="39923" y="10696"/>
                </a:lnTo>
                <a:lnTo>
                  <a:pt x="39923" y="10301"/>
                </a:lnTo>
                <a:lnTo>
                  <a:pt x="39923" y="9875"/>
                </a:lnTo>
                <a:close/>
                <a:moveTo>
                  <a:pt x="25977" y="10817"/>
                </a:moveTo>
                <a:lnTo>
                  <a:pt x="25977" y="10908"/>
                </a:lnTo>
                <a:lnTo>
                  <a:pt x="25977" y="10939"/>
                </a:lnTo>
                <a:lnTo>
                  <a:pt x="25947" y="10908"/>
                </a:lnTo>
                <a:lnTo>
                  <a:pt x="25977" y="10817"/>
                </a:lnTo>
                <a:close/>
                <a:moveTo>
                  <a:pt x="28165" y="6867"/>
                </a:moveTo>
                <a:cubicBezTo>
                  <a:pt x="28226" y="6989"/>
                  <a:pt x="28317" y="7111"/>
                  <a:pt x="28378" y="7202"/>
                </a:cubicBezTo>
                <a:cubicBezTo>
                  <a:pt x="28408" y="7384"/>
                  <a:pt x="28438" y="7536"/>
                  <a:pt x="28469" y="7718"/>
                </a:cubicBezTo>
                <a:cubicBezTo>
                  <a:pt x="28469" y="7840"/>
                  <a:pt x="28469" y="7992"/>
                  <a:pt x="28469" y="8113"/>
                </a:cubicBezTo>
                <a:cubicBezTo>
                  <a:pt x="28469" y="8144"/>
                  <a:pt x="28438" y="8174"/>
                  <a:pt x="28438" y="8204"/>
                </a:cubicBezTo>
                <a:cubicBezTo>
                  <a:pt x="28408" y="8235"/>
                  <a:pt x="28408" y="8295"/>
                  <a:pt x="28378" y="8326"/>
                </a:cubicBezTo>
                <a:cubicBezTo>
                  <a:pt x="28378" y="8356"/>
                  <a:pt x="28347" y="8417"/>
                  <a:pt x="28317" y="8478"/>
                </a:cubicBezTo>
                <a:cubicBezTo>
                  <a:pt x="28286" y="8599"/>
                  <a:pt x="28226" y="8721"/>
                  <a:pt x="28195" y="8873"/>
                </a:cubicBezTo>
                <a:cubicBezTo>
                  <a:pt x="28165" y="8994"/>
                  <a:pt x="28134" y="9146"/>
                  <a:pt x="28104" y="9268"/>
                </a:cubicBezTo>
                <a:cubicBezTo>
                  <a:pt x="28104" y="9420"/>
                  <a:pt x="28074" y="9602"/>
                  <a:pt x="28074" y="9754"/>
                </a:cubicBezTo>
                <a:cubicBezTo>
                  <a:pt x="28043" y="9906"/>
                  <a:pt x="28074" y="10058"/>
                  <a:pt x="28074" y="10210"/>
                </a:cubicBezTo>
                <a:lnTo>
                  <a:pt x="28013" y="10665"/>
                </a:lnTo>
                <a:lnTo>
                  <a:pt x="28013" y="10939"/>
                </a:lnTo>
                <a:cubicBezTo>
                  <a:pt x="27983" y="10848"/>
                  <a:pt x="27983" y="10726"/>
                  <a:pt x="27983" y="10605"/>
                </a:cubicBezTo>
                <a:cubicBezTo>
                  <a:pt x="27952" y="10513"/>
                  <a:pt x="27983" y="10331"/>
                  <a:pt x="27983" y="10179"/>
                </a:cubicBezTo>
                <a:cubicBezTo>
                  <a:pt x="27983" y="9936"/>
                  <a:pt x="28013" y="9723"/>
                  <a:pt x="28013" y="9480"/>
                </a:cubicBezTo>
                <a:lnTo>
                  <a:pt x="28013" y="9055"/>
                </a:lnTo>
                <a:lnTo>
                  <a:pt x="28013" y="8751"/>
                </a:lnTo>
                <a:lnTo>
                  <a:pt x="28013" y="8356"/>
                </a:lnTo>
                <a:cubicBezTo>
                  <a:pt x="28013" y="8083"/>
                  <a:pt x="27983" y="7840"/>
                  <a:pt x="27922" y="7566"/>
                </a:cubicBezTo>
                <a:cubicBezTo>
                  <a:pt x="27922" y="7475"/>
                  <a:pt x="27952" y="7384"/>
                  <a:pt x="27983" y="7262"/>
                </a:cubicBezTo>
                <a:cubicBezTo>
                  <a:pt x="27983" y="7262"/>
                  <a:pt x="27983" y="7232"/>
                  <a:pt x="27983" y="7232"/>
                </a:cubicBezTo>
                <a:cubicBezTo>
                  <a:pt x="27983" y="7202"/>
                  <a:pt x="27983" y="7171"/>
                  <a:pt x="27983" y="7141"/>
                </a:cubicBezTo>
                <a:cubicBezTo>
                  <a:pt x="27983" y="7141"/>
                  <a:pt x="28013" y="7141"/>
                  <a:pt x="28013" y="7111"/>
                </a:cubicBezTo>
                <a:lnTo>
                  <a:pt x="28074" y="7080"/>
                </a:lnTo>
                <a:lnTo>
                  <a:pt x="28104" y="7019"/>
                </a:lnTo>
                <a:lnTo>
                  <a:pt x="28134" y="6989"/>
                </a:lnTo>
                <a:cubicBezTo>
                  <a:pt x="28134" y="6959"/>
                  <a:pt x="28134" y="6959"/>
                  <a:pt x="28134" y="6928"/>
                </a:cubicBezTo>
                <a:cubicBezTo>
                  <a:pt x="28165" y="6898"/>
                  <a:pt x="28165" y="6867"/>
                  <a:pt x="28134" y="6867"/>
                </a:cubicBezTo>
                <a:close/>
                <a:moveTo>
                  <a:pt x="25309" y="8903"/>
                </a:moveTo>
                <a:lnTo>
                  <a:pt x="25400" y="9754"/>
                </a:lnTo>
                <a:cubicBezTo>
                  <a:pt x="25400" y="9966"/>
                  <a:pt x="25461" y="10179"/>
                  <a:pt x="25491" y="10422"/>
                </a:cubicBezTo>
                <a:cubicBezTo>
                  <a:pt x="25491" y="10483"/>
                  <a:pt x="25491" y="10544"/>
                  <a:pt x="25522" y="10605"/>
                </a:cubicBezTo>
                <a:cubicBezTo>
                  <a:pt x="25522" y="10696"/>
                  <a:pt x="25552" y="10817"/>
                  <a:pt x="25582" y="10908"/>
                </a:cubicBezTo>
                <a:cubicBezTo>
                  <a:pt x="25552" y="10939"/>
                  <a:pt x="25552" y="10939"/>
                  <a:pt x="25552" y="10969"/>
                </a:cubicBezTo>
                <a:cubicBezTo>
                  <a:pt x="25552" y="10878"/>
                  <a:pt x="25522" y="10787"/>
                  <a:pt x="25491" y="10696"/>
                </a:cubicBezTo>
                <a:cubicBezTo>
                  <a:pt x="25430" y="10513"/>
                  <a:pt x="25370" y="10331"/>
                  <a:pt x="25339" y="10118"/>
                </a:cubicBezTo>
                <a:cubicBezTo>
                  <a:pt x="25278" y="9906"/>
                  <a:pt x="25248" y="9784"/>
                  <a:pt x="25218" y="9602"/>
                </a:cubicBezTo>
                <a:cubicBezTo>
                  <a:pt x="25218" y="9420"/>
                  <a:pt x="25278" y="9207"/>
                  <a:pt x="25309" y="9025"/>
                </a:cubicBezTo>
                <a:lnTo>
                  <a:pt x="25309" y="8903"/>
                </a:lnTo>
                <a:close/>
                <a:moveTo>
                  <a:pt x="19232" y="10817"/>
                </a:moveTo>
                <a:lnTo>
                  <a:pt x="19232" y="10817"/>
                </a:lnTo>
                <a:cubicBezTo>
                  <a:pt x="19172" y="10878"/>
                  <a:pt x="19141" y="10939"/>
                  <a:pt x="19111" y="10999"/>
                </a:cubicBezTo>
                <a:lnTo>
                  <a:pt x="18898" y="10999"/>
                </a:lnTo>
                <a:lnTo>
                  <a:pt x="19020" y="10939"/>
                </a:lnTo>
                <a:lnTo>
                  <a:pt x="19232" y="10817"/>
                </a:lnTo>
                <a:close/>
                <a:moveTo>
                  <a:pt x="18533" y="11182"/>
                </a:moveTo>
                <a:lnTo>
                  <a:pt x="18473" y="11243"/>
                </a:lnTo>
                <a:lnTo>
                  <a:pt x="18382" y="11243"/>
                </a:lnTo>
                <a:lnTo>
                  <a:pt x="18533" y="11182"/>
                </a:lnTo>
                <a:close/>
                <a:moveTo>
                  <a:pt x="30687" y="9936"/>
                </a:moveTo>
                <a:cubicBezTo>
                  <a:pt x="30717" y="9936"/>
                  <a:pt x="30717" y="9966"/>
                  <a:pt x="30717" y="9966"/>
                </a:cubicBezTo>
                <a:lnTo>
                  <a:pt x="30717" y="10210"/>
                </a:lnTo>
                <a:lnTo>
                  <a:pt x="30717" y="10574"/>
                </a:lnTo>
                <a:lnTo>
                  <a:pt x="30717" y="11273"/>
                </a:lnTo>
                <a:cubicBezTo>
                  <a:pt x="30717" y="11091"/>
                  <a:pt x="30717" y="10908"/>
                  <a:pt x="30687" y="10726"/>
                </a:cubicBezTo>
                <a:lnTo>
                  <a:pt x="30687" y="9966"/>
                </a:lnTo>
                <a:lnTo>
                  <a:pt x="30687" y="9936"/>
                </a:lnTo>
                <a:close/>
                <a:moveTo>
                  <a:pt x="34150" y="10027"/>
                </a:moveTo>
                <a:cubicBezTo>
                  <a:pt x="34181" y="10179"/>
                  <a:pt x="34241" y="10301"/>
                  <a:pt x="34272" y="10453"/>
                </a:cubicBezTo>
                <a:lnTo>
                  <a:pt x="34272" y="10605"/>
                </a:lnTo>
                <a:lnTo>
                  <a:pt x="34272" y="11425"/>
                </a:lnTo>
                <a:cubicBezTo>
                  <a:pt x="34259" y="11444"/>
                  <a:pt x="34249" y="11461"/>
                  <a:pt x="34241" y="11478"/>
                </a:cubicBezTo>
                <a:lnTo>
                  <a:pt x="34241" y="11478"/>
                </a:lnTo>
                <a:lnTo>
                  <a:pt x="34241" y="11455"/>
                </a:lnTo>
                <a:lnTo>
                  <a:pt x="34181" y="10756"/>
                </a:lnTo>
                <a:cubicBezTo>
                  <a:pt x="34181" y="10574"/>
                  <a:pt x="34150" y="10392"/>
                  <a:pt x="34150" y="10179"/>
                </a:cubicBezTo>
                <a:lnTo>
                  <a:pt x="34150" y="10027"/>
                </a:lnTo>
                <a:close/>
                <a:moveTo>
                  <a:pt x="32661" y="10544"/>
                </a:moveTo>
                <a:lnTo>
                  <a:pt x="32692" y="10878"/>
                </a:lnTo>
                <a:cubicBezTo>
                  <a:pt x="32692" y="11091"/>
                  <a:pt x="32692" y="11273"/>
                  <a:pt x="32661" y="11486"/>
                </a:cubicBezTo>
                <a:lnTo>
                  <a:pt x="32661" y="11394"/>
                </a:lnTo>
                <a:cubicBezTo>
                  <a:pt x="32661" y="11151"/>
                  <a:pt x="32661" y="10939"/>
                  <a:pt x="32661" y="10726"/>
                </a:cubicBezTo>
                <a:lnTo>
                  <a:pt x="32661" y="10574"/>
                </a:lnTo>
                <a:lnTo>
                  <a:pt x="32661" y="10544"/>
                </a:lnTo>
                <a:close/>
                <a:moveTo>
                  <a:pt x="43994" y="9450"/>
                </a:moveTo>
                <a:cubicBezTo>
                  <a:pt x="43994" y="9480"/>
                  <a:pt x="43994" y="9511"/>
                  <a:pt x="44025" y="9541"/>
                </a:cubicBezTo>
                <a:cubicBezTo>
                  <a:pt x="44025" y="9723"/>
                  <a:pt x="44055" y="9875"/>
                  <a:pt x="44085" y="10027"/>
                </a:cubicBezTo>
                <a:cubicBezTo>
                  <a:pt x="44116" y="10210"/>
                  <a:pt x="44116" y="10270"/>
                  <a:pt x="44146" y="10361"/>
                </a:cubicBezTo>
                <a:lnTo>
                  <a:pt x="44177" y="10817"/>
                </a:lnTo>
                <a:cubicBezTo>
                  <a:pt x="44177" y="11030"/>
                  <a:pt x="44207" y="11212"/>
                  <a:pt x="44207" y="11394"/>
                </a:cubicBezTo>
                <a:cubicBezTo>
                  <a:pt x="44207" y="11425"/>
                  <a:pt x="44207" y="11425"/>
                  <a:pt x="44207" y="11455"/>
                </a:cubicBezTo>
                <a:lnTo>
                  <a:pt x="44146" y="11486"/>
                </a:lnTo>
                <a:lnTo>
                  <a:pt x="44116" y="11546"/>
                </a:lnTo>
                <a:lnTo>
                  <a:pt x="44116" y="11425"/>
                </a:lnTo>
                <a:cubicBezTo>
                  <a:pt x="44085" y="11151"/>
                  <a:pt x="44055" y="10908"/>
                  <a:pt x="44025" y="10635"/>
                </a:cubicBezTo>
                <a:cubicBezTo>
                  <a:pt x="44025" y="10605"/>
                  <a:pt x="44025" y="10574"/>
                  <a:pt x="44025" y="10544"/>
                </a:cubicBezTo>
                <a:lnTo>
                  <a:pt x="43994" y="10118"/>
                </a:lnTo>
                <a:lnTo>
                  <a:pt x="43994" y="9906"/>
                </a:lnTo>
                <a:lnTo>
                  <a:pt x="43994" y="9815"/>
                </a:lnTo>
                <a:lnTo>
                  <a:pt x="43994" y="9632"/>
                </a:lnTo>
                <a:lnTo>
                  <a:pt x="43994" y="9450"/>
                </a:lnTo>
                <a:close/>
                <a:moveTo>
                  <a:pt x="44572" y="10270"/>
                </a:moveTo>
                <a:cubicBezTo>
                  <a:pt x="44602" y="10422"/>
                  <a:pt x="44632" y="10574"/>
                  <a:pt x="44663" y="10726"/>
                </a:cubicBezTo>
                <a:cubicBezTo>
                  <a:pt x="44693" y="10939"/>
                  <a:pt x="44723" y="11151"/>
                  <a:pt x="44754" y="11364"/>
                </a:cubicBezTo>
                <a:lnTo>
                  <a:pt x="44754" y="11577"/>
                </a:lnTo>
                <a:cubicBezTo>
                  <a:pt x="44723" y="11546"/>
                  <a:pt x="44693" y="11486"/>
                  <a:pt x="44632" y="11455"/>
                </a:cubicBezTo>
                <a:cubicBezTo>
                  <a:pt x="44663" y="11364"/>
                  <a:pt x="44632" y="11303"/>
                  <a:pt x="44632" y="11212"/>
                </a:cubicBezTo>
                <a:lnTo>
                  <a:pt x="44632" y="11243"/>
                </a:lnTo>
                <a:cubicBezTo>
                  <a:pt x="44632" y="11151"/>
                  <a:pt x="44602" y="11060"/>
                  <a:pt x="44602" y="10969"/>
                </a:cubicBezTo>
                <a:cubicBezTo>
                  <a:pt x="44602" y="10817"/>
                  <a:pt x="44572" y="10635"/>
                  <a:pt x="44572" y="10483"/>
                </a:cubicBezTo>
                <a:lnTo>
                  <a:pt x="44572" y="10301"/>
                </a:lnTo>
                <a:cubicBezTo>
                  <a:pt x="44572" y="10301"/>
                  <a:pt x="44572" y="10288"/>
                  <a:pt x="44572" y="10270"/>
                </a:cubicBezTo>
                <a:close/>
                <a:moveTo>
                  <a:pt x="24640" y="10756"/>
                </a:moveTo>
                <a:cubicBezTo>
                  <a:pt x="24671" y="10848"/>
                  <a:pt x="24701" y="10969"/>
                  <a:pt x="24732" y="11060"/>
                </a:cubicBezTo>
                <a:cubicBezTo>
                  <a:pt x="24792" y="11212"/>
                  <a:pt x="24853" y="11334"/>
                  <a:pt x="24914" y="11455"/>
                </a:cubicBezTo>
                <a:cubicBezTo>
                  <a:pt x="24914" y="11516"/>
                  <a:pt x="24944" y="11546"/>
                  <a:pt x="24975" y="11607"/>
                </a:cubicBezTo>
                <a:lnTo>
                  <a:pt x="24883" y="11607"/>
                </a:lnTo>
                <a:cubicBezTo>
                  <a:pt x="24823" y="11486"/>
                  <a:pt x="24792" y="11334"/>
                  <a:pt x="24732" y="11212"/>
                </a:cubicBezTo>
                <a:cubicBezTo>
                  <a:pt x="24701" y="11091"/>
                  <a:pt x="24640" y="10999"/>
                  <a:pt x="24580" y="10878"/>
                </a:cubicBezTo>
                <a:lnTo>
                  <a:pt x="24640" y="10756"/>
                </a:lnTo>
                <a:close/>
                <a:moveTo>
                  <a:pt x="39224" y="10058"/>
                </a:moveTo>
                <a:lnTo>
                  <a:pt x="39255" y="10118"/>
                </a:lnTo>
                <a:cubicBezTo>
                  <a:pt x="39285" y="10179"/>
                  <a:pt x="39346" y="10240"/>
                  <a:pt x="39406" y="10331"/>
                </a:cubicBezTo>
                <a:cubicBezTo>
                  <a:pt x="39406" y="10361"/>
                  <a:pt x="39437" y="10392"/>
                  <a:pt x="39437" y="10422"/>
                </a:cubicBezTo>
                <a:cubicBezTo>
                  <a:pt x="39406" y="10544"/>
                  <a:pt x="39376" y="10696"/>
                  <a:pt x="39376" y="10848"/>
                </a:cubicBezTo>
                <a:lnTo>
                  <a:pt x="39224" y="11607"/>
                </a:lnTo>
                <a:lnTo>
                  <a:pt x="39224" y="11425"/>
                </a:lnTo>
                <a:lnTo>
                  <a:pt x="39224" y="10787"/>
                </a:lnTo>
                <a:cubicBezTo>
                  <a:pt x="39224" y="10787"/>
                  <a:pt x="39224" y="10756"/>
                  <a:pt x="39224" y="10756"/>
                </a:cubicBezTo>
                <a:lnTo>
                  <a:pt x="39224" y="10453"/>
                </a:lnTo>
                <a:lnTo>
                  <a:pt x="39224" y="10270"/>
                </a:lnTo>
                <a:lnTo>
                  <a:pt x="39224" y="10058"/>
                </a:lnTo>
                <a:close/>
                <a:moveTo>
                  <a:pt x="35122" y="9359"/>
                </a:moveTo>
                <a:cubicBezTo>
                  <a:pt x="35153" y="9480"/>
                  <a:pt x="35183" y="9572"/>
                  <a:pt x="35214" y="9693"/>
                </a:cubicBezTo>
                <a:lnTo>
                  <a:pt x="35274" y="10058"/>
                </a:lnTo>
                <a:cubicBezTo>
                  <a:pt x="35305" y="10240"/>
                  <a:pt x="35305" y="10422"/>
                  <a:pt x="35335" y="10605"/>
                </a:cubicBezTo>
                <a:cubicBezTo>
                  <a:pt x="35335" y="10756"/>
                  <a:pt x="35366" y="10999"/>
                  <a:pt x="35366" y="11212"/>
                </a:cubicBezTo>
                <a:lnTo>
                  <a:pt x="35366" y="11607"/>
                </a:lnTo>
                <a:cubicBezTo>
                  <a:pt x="35305" y="11607"/>
                  <a:pt x="35274" y="11638"/>
                  <a:pt x="35244" y="11668"/>
                </a:cubicBezTo>
                <a:lnTo>
                  <a:pt x="35214" y="11729"/>
                </a:lnTo>
                <a:lnTo>
                  <a:pt x="35214" y="11638"/>
                </a:lnTo>
                <a:cubicBezTo>
                  <a:pt x="35183" y="11516"/>
                  <a:pt x="35153" y="11394"/>
                  <a:pt x="35153" y="11273"/>
                </a:cubicBezTo>
                <a:cubicBezTo>
                  <a:pt x="35122" y="11060"/>
                  <a:pt x="35092" y="10848"/>
                  <a:pt x="35062" y="10665"/>
                </a:cubicBezTo>
                <a:lnTo>
                  <a:pt x="35031" y="10240"/>
                </a:lnTo>
                <a:lnTo>
                  <a:pt x="35031" y="10088"/>
                </a:lnTo>
                <a:cubicBezTo>
                  <a:pt x="35031" y="9966"/>
                  <a:pt x="35062" y="9845"/>
                  <a:pt x="35092" y="9723"/>
                </a:cubicBezTo>
                <a:cubicBezTo>
                  <a:pt x="35092" y="9602"/>
                  <a:pt x="35122" y="9541"/>
                  <a:pt x="35122" y="9450"/>
                </a:cubicBezTo>
                <a:cubicBezTo>
                  <a:pt x="35122" y="9412"/>
                  <a:pt x="35122" y="9379"/>
                  <a:pt x="35122" y="9359"/>
                </a:cubicBezTo>
                <a:close/>
                <a:moveTo>
                  <a:pt x="43235" y="7961"/>
                </a:moveTo>
                <a:cubicBezTo>
                  <a:pt x="43326" y="8204"/>
                  <a:pt x="43387" y="8478"/>
                  <a:pt x="43447" y="8721"/>
                </a:cubicBezTo>
                <a:cubicBezTo>
                  <a:pt x="43478" y="8903"/>
                  <a:pt x="43508" y="9085"/>
                  <a:pt x="43539" y="9268"/>
                </a:cubicBezTo>
                <a:cubicBezTo>
                  <a:pt x="43539" y="9450"/>
                  <a:pt x="43569" y="9663"/>
                  <a:pt x="43599" y="9815"/>
                </a:cubicBezTo>
                <a:lnTo>
                  <a:pt x="43599" y="9845"/>
                </a:lnTo>
                <a:lnTo>
                  <a:pt x="43599" y="10058"/>
                </a:lnTo>
                <a:cubicBezTo>
                  <a:pt x="43599" y="10240"/>
                  <a:pt x="43630" y="10392"/>
                  <a:pt x="43630" y="10574"/>
                </a:cubicBezTo>
                <a:lnTo>
                  <a:pt x="43630" y="10605"/>
                </a:lnTo>
                <a:lnTo>
                  <a:pt x="43630" y="11182"/>
                </a:lnTo>
                <a:lnTo>
                  <a:pt x="43630" y="11759"/>
                </a:lnTo>
                <a:cubicBezTo>
                  <a:pt x="43599" y="11668"/>
                  <a:pt x="43539" y="11577"/>
                  <a:pt x="43478" y="11486"/>
                </a:cubicBezTo>
                <a:lnTo>
                  <a:pt x="43478" y="11394"/>
                </a:lnTo>
                <a:lnTo>
                  <a:pt x="43478" y="10726"/>
                </a:lnTo>
                <a:cubicBezTo>
                  <a:pt x="43478" y="10513"/>
                  <a:pt x="43478" y="10331"/>
                  <a:pt x="43478" y="10118"/>
                </a:cubicBezTo>
                <a:cubicBezTo>
                  <a:pt x="43447" y="9693"/>
                  <a:pt x="43417" y="9268"/>
                  <a:pt x="43356" y="8842"/>
                </a:cubicBezTo>
                <a:cubicBezTo>
                  <a:pt x="43326" y="8569"/>
                  <a:pt x="43265" y="8265"/>
                  <a:pt x="43174" y="7961"/>
                </a:cubicBezTo>
                <a:close/>
                <a:moveTo>
                  <a:pt x="24428" y="11516"/>
                </a:moveTo>
                <a:cubicBezTo>
                  <a:pt x="24428" y="11607"/>
                  <a:pt x="24458" y="11668"/>
                  <a:pt x="24489" y="11729"/>
                </a:cubicBezTo>
                <a:lnTo>
                  <a:pt x="24367" y="11789"/>
                </a:lnTo>
                <a:cubicBezTo>
                  <a:pt x="24367" y="11698"/>
                  <a:pt x="24397" y="11607"/>
                  <a:pt x="24428" y="11516"/>
                </a:cubicBezTo>
                <a:close/>
                <a:moveTo>
                  <a:pt x="22865" y="11206"/>
                </a:moveTo>
                <a:cubicBezTo>
                  <a:pt x="22880" y="11238"/>
                  <a:pt x="22885" y="11280"/>
                  <a:pt x="22909" y="11303"/>
                </a:cubicBezTo>
                <a:cubicBezTo>
                  <a:pt x="22909" y="11334"/>
                  <a:pt x="22909" y="11364"/>
                  <a:pt x="22909" y="11364"/>
                </a:cubicBezTo>
                <a:cubicBezTo>
                  <a:pt x="22878" y="11455"/>
                  <a:pt x="22848" y="11516"/>
                  <a:pt x="22848" y="11577"/>
                </a:cubicBezTo>
                <a:cubicBezTo>
                  <a:pt x="22817" y="11668"/>
                  <a:pt x="22817" y="11668"/>
                  <a:pt x="22817" y="11729"/>
                </a:cubicBezTo>
                <a:cubicBezTo>
                  <a:pt x="22787" y="11759"/>
                  <a:pt x="22817" y="11820"/>
                  <a:pt x="22787" y="11850"/>
                </a:cubicBezTo>
                <a:lnTo>
                  <a:pt x="22787" y="11759"/>
                </a:lnTo>
                <a:cubicBezTo>
                  <a:pt x="22787" y="11668"/>
                  <a:pt x="22817" y="11577"/>
                  <a:pt x="22817" y="11486"/>
                </a:cubicBezTo>
                <a:cubicBezTo>
                  <a:pt x="22817" y="11408"/>
                  <a:pt x="22839" y="11309"/>
                  <a:pt x="22865" y="11206"/>
                </a:cubicBezTo>
                <a:close/>
                <a:moveTo>
                  <a:pt x="21268" y="10939"/>
                </a:moveTo>
                <a:cubicBezTo>
                  <a:pt x="21268" y="11060"/>
                  <a:pt x="21298" y="11182"/>
                  <a:pt x="21298" y="11303"/>
                </a:cubicBezTo>
                <a:cubicBezTo>
                  <a:pt x="21298" y="11516"/>
                  <a:pt x="21329" y="11698"/>
                  <a:pt x="21329" y="11881"/>
                </a:cubicBezTo>
                <a:lnTo>
                  <a:pt x="21268" y="11941"/>
                </a:lnTo>
                <a:cubicBezTo>
                  <a:pt x="21268" y="11941"/>
                  <a:pt x="21238" y="11972"/>
                  <a:pt x="21238" y="11972"/>
                </a:cubicBezTo>
                <a:lnTo>
                  <a:pt x="21238" y="11881"/>
                </a:lnTo>
                <a:lnTo>
                  <a:pt x="21238" y="11607"/>
                </a:lnTo>
                <a:cubicBezTo>
                  <a:pt x="21238" y="11425"/>
                  <a:pt x="21238" y="11212"/>
                  <a:pt x="21268" y="11030"/>
                </a:cubicBezTo>
                <a:lnTo>
                  <a:pt x="21268" y="10939"/>
                </a:lnTo>
                <a:close/>
                <a:moveTo>
                  <a:pt x="17166" y="11668"/>
                </a:moveTo>
                <a:cubicBezTo>
                  <a:pt x="17227" y="11668"/>
                  <a:pt x="17257" y="11698"/>
                  <a:pt x="17288" y="11729"/>
                </a:cubicBezTo>
                <a:cubicBezTo>
                  <a:pt x="17197" y="11850"/>
                  <a:pt x="17136" y="11972"/>
                  <a:pt x="17106" y="12093"/>
                </a:cubicBezTo>
                <a:cubicBezTo>
                  <a:pt x="17045" y="12033"/>
                  <a:pt x="17014" y="12002"/>
                  <a:pt x="16954" y="11941"/>
                </a:cubicBezTo>
                <a:cubicBezTo>
                  <a:pt x="16984" y="11881"/>
                  <a:pt x="16984" y="11820"/>
                  <a:pt x="17014" y="11759"/>
                </a:cubicBezTo>
                <a:cubicBezTo>
                  <a:pt x="17014" y="11729"/>
                  <a:pt x="17045" y="11698"/>
                  <a:pt x="17075" y="11668"/>
                </a:cubicBezTo>
                <a:close/>
                <a:moveTo>
                  <a:pt x="29806" y="8204"/>
                </a:moveTo>
                <a:lnTo>
                  <a:pt x="29836" y="8235"/>
                </a:lnTo>
                <a:cubicBezTo>
                  <a:pt x="29836" y="8235"/>
                  <a:pt x="29866" y="8265"/>
                  <a:pt x="29866" y="8265"/>
                </a:cubicBezTo>
                <a:cubicBezTo>
                  <a:pt x="29897" y="8295"/>
                  <a:pt x="29897" y="8326"/>
                  <a:pt x="29927" y="8356"/>
                </a:cubicBezTo>
                <a:cubicBezTo>
                  <a:pt x="29957" y="8387"/>
                  <a:pt x="29957" y="8447"/>
                  <a:pt x="29988" y="8508"/>
                </a:cubicBezTo>
                <a:cubicBezTo>
                  <a:pt x="30018" y="8569"/>
                  <a:pt x="30049" y="8660"/>
                  <a:pt x="30079" y="8751"/>
                </a:cubicBezTo>
                <a:cubicBezTo>
                  <a:pt x="30079" y="8842"/>
                  <a:pt x="30018" y="9025"/>
                  <a:pt x="29988" y="9146"/>
                </a:cubicBezTo>
                <a:cubicBezTo>
                  <a:pt x="29957" y="9450"/>
                  <a:pt x="29927" y="9754"/>
                  <a:pt x="29927" y="10058"/>
                </a:cubicBezTo>
                <a:lnTo>
                  <a:pt x="29927" y="11060"/>
                </a:lnTo>
                <a:lnTo>
                  <a:pt x="29927" y="11151"/>
                </a:lnTo>
                <a:cubicBezTo>
                  <a:pt x="29897" y="11273"/>
                  <a:pt x="29866" y="11425"/>
                  <a:pt x="29836" y="11546"/>
                </a:cubicBezTo>
                <a:cubicBezTo>
                  <a:pt x="29775" y="11729"/>
                  <a:pt x="29745" y="11911"/>
                  <a:pt x="29684" y="12093"/>
                </a:cubicBezTo>
                <a:lnTo>
                  <a:pt x="29684" y="11941"/>
                </a:lnTo>
                <a:lnTo>
                  <a:pt x="29623" y="11364"/>
                </a:lnTo>
                <a:cubicBezTo>
                  <a:pt x="29623" y="11212"/>
                  <a:pt x="29623" y="11030"/>
                  <a:pt x="29623" y="10878"/>
                </a:cubicBezTo>
                <a:lnTo>
                  <a:pt x="29623" y="10665"/>
                </a:lnTo>
                <a:lnTo>
                  <a:pt x="29623" y="10513"/>
                </a:lnTo>
                <a:lnTo>
                  <a:pt x="29623" y="9875"/>
                </a:lnTo>
                <a:cubicBezTo>
                  <a:pt x="29623" y="9723"/>
                  <a:pt x="29623" y="9572"/>
                  <a:pt x="29623" y="9420"/>
                </a:cubicBezTo>
                <a:cubicBezTo>
                  <a:pt x="29654" y="9207"/>
                  <a:pt x="29684" y="8994"/>
                  <a:pt x="29714" y="8782"/>
                </a:cubicBezTo>
                <a:cubicBezTo>
                  <a:pt x="29745" y="8569"/>
                  <a:pt x="29775" y="8387"/>
                  <a:pt x="29806" y="8204"/>
                </a:cubicBezTo>
                <a:close/>
                <a:moveTo>
                  <a:pt x="41624" y="9177"/>
                </a:moveTo>
                <a:cubicBezTo>
                  <a:pt x="41655" y="9237"/>
                  <a:pt x="41685" y="9298"/>
                  <a:pt x="41746" y="9359"/>
                </a:cubicBezTo>
                <a:cubicBezTo>
                  <a:pt x="41776" y="9420"/>
                  <a:pt x="41807" y="9511"/>
                  <a:pt x="41837" y="9572"/>
                </a:cubicBezTo>
                <a:lnTo>
                  <a:pt x="41837" y="9541"/>
                </a:lnTo>
                <a:cubicBezTo>
                  <a:pt x="41867" y="9784"/>
                  <a:pt x="41898" y="9997"/>
                  <a:pt x="41928" y="10210"/>
                </a:cubicBezTo>
                <a:cubicBezTo>
                  <a:pt x="41959" y="10422"/>
                  <a:pt x="41959" y="10635"/>
                  <a:pt x="41959" y="10878"/>
                </a:cubicBezTo>
                <a:cubicBezTo>
                  <a:pt x="41989" y="11091"/>
                  <a:pt x="41959" y="11243"/>
                  <a:pt x="41989" y="11455"/>
                </a:cubicBezTo>
                <a:cubicBezTo>
                  <a:pt x="41989" y="11638"/>
                  <a:pt x="41989" y="11881"/>
                  <a:pt x="41989" y="12124"/>
                </a:cubicBezTo>
                <a:cubicBezTo>
                  <a:pt x="41928" y="11911"/>
                  <a:pt x="41898" y="11729"/>
                  <a:pt x="41867" y="11516"/>
                </a:cubicBezTo>
                <a:lnTo>
                  <a:pt x="41837" y="11243"/>
                </a:lnTo>
                <a:cubicBezTo>
                  <a:pt x="41837" y="11182"/>
                  <a:pt x="41837" y="11121"/>
                  <a:pt x="41807" y="11060"/>
                </a:cubicBezTo>
                <a:cubicBezTo>
                  <a:pt x="41776" y="10999"/>
                  <a:pt x="41776" y="10939"/>
                  <a:pt x="41776" y="10848"/>
                </a:cubicBezTo>
                <a:lnTo>
                  <a:pt x="41716" y="10422"/>
                </a:lnTo>
                <a:cubicBezTo>
                  <a:pt x="41716" y="10210"/>
                  <a:pt x="41685" y="9997"/>
                  <a:pt x="41655" y="9815"/>
                </a:cubicBezTo>
                <a:cubicBezTo>
                  <a:pt x="41655" y="9602"/>
                  <a:pt x="41624" y="9480"/>
                  <a:pt x="41624" y="9328"/>
                </a:cubicBezTo>
                <a:lnTo>
                  <a:pt x="41624" y="9177"/>
                </a:lnTo>
                <a:close/>
                <a:moveTo>
                  <a:pt x="42870" y="11273"/>
                </a:moveTo>
                <a:cubicBezTo>
                  <a:pt x="42870" y="11364"/>
                  <a:pt x="42900" y="11486"/>
                  <a:pt x="42931" y="11577"/>
                </a:cubicBezTo>
                <a:lnTo>
                  <a:pt x="42961" y="11759"/>
                </a:lnTo>
                <a:cubicBezTo>
                  <a:pt x="42992" y="11911"/>
                  <a:pt x="43022" y="12063"/>
                  <a:pt x="43022" y="12215"/>
                </a:cubicBezTo>
                <a:lnTo>
                  <a:pt x="43022" y="12245"/>
                </a:lnTo>
                <a:lnTo>
                  <a:pt x="42961" y="12245"/>
                </a:lnTo>
                <a:cubicBezTo>
                  <a:pt x="42961" y="12124"/>
                  <a:pt x="42931" y="12002"/>
                  <a:pt x="42931" y="11911"/>
                </a:cubicBezTo>
                <a:cubicBezTo>
                  <a:pt x="42900" y="11789"/>
                  <a:pt x="42900" y="11729"/>
                  <a:pt x="42870" y="11638"/>
                </a:cubicBezTo>
                <a:lnTo>
                  <a:pt x="42870" y="11486"/>
                </a:lnTo>
                <a:lnTo>
                  <a:pt x="42870" y="11273"/>
                </a:lnTo>
                <a:close/>
                <a:moveTo>
                  <a:pt x="23838" y="10648"/>
                </a:moveTo>
                <a:cubicBezTo>
                  <a:pt x="23870" y="10666"/>
                  <a:pt x="23916" y="10670"/>
                  <a:pt x="23942" y="10696"/>
                </a:cubicBezTo>
                <a:lnTo>
                  <a:pt x="23972" y="10726"/>
                </a:lnTo>
                <a:cubicBezTo>
                  <a:pt x="24002" y="10756"/>
                  <a:pt x="24063" y="10817"/>
                  <a:pt x="24094" y="10848"/>
                </a:cubicBezTo>
                <a:cubicBezTo>
                  <a:pt x="24094" y="10878"/>
                  <a:pt x="24124" y="10908"/>
                  <a:pt x="24154" y="10969"/>
                </a:cubicBezTo>
                <a:cubicBezTo>
                  <a:pt x="24094" y="11182"/>
                  <a:pt x="24033" y="11394"/>
                  <a:pt x="24002" y="11638"/>
                </a:cubicBezTo>
                <a:cubicBezTo>
                  <a:pt x="23972" y="11759"/>
                  <a:pt x="23972" y="11911"/>
                  <a:pt x="23972" y="12063"/>
                </a:cubicBezTo>
                <a:cubicBezTo>
                  <a:pt x="23942" y="12093"/>
                  <a:pt x="23942" y="12124"/>
                  <a:pt x="23972" y="12154"/>
                </a:cubicBezTo>
                <a:lnTo>
                  <a:pt x="23942" y="12184"/>
                </a:lnTo>
                <a:cubicBezTo>
                  <a:pt x="23881" y="12276"/>
                  <a:pt x="23820" y="12336"/>
                  <a:pt x="23759" y="12427"/>
                </a:cubicBezTo>
                <a:cubicBezTo>
                  <a:pt x="23759" y="12245"/>
                  <a:pt x="23699" y="12063"/>
                  <a:pt x="23668" y="11881"/>
                </a:cubicBezTo>
                <a:cubicBezTo>
                  <a:pt x="23668" y="11789"/>
                  <a:pt x="23699" y="11698"/>
                  <a:pt x="23699" y="11577"/>
                </a:cubicBezTo>
                <a:cubicBezTo>
                  <a:pt x="23729" y="11486"/>
                  <a:pt x="23729" y="11364"/>
                  <a:pt x="23759" y="11273"/>
                </a:cubicBezTo>
                <a:cubicBezTo>
                  <a:pt x="23759" y="11151"/>
                  <a:pt x="23759" y="11030"/>
                  <a:pt x="23759" y="10878"/>
                </a:cubicBezTo>
                <a:cubicBezTo>
                  <a:pt x="23759" y="10848"/>
                  <a:pt x="23759" y="10817"/>
                  <a:pt x="23759" y="10787"/>
                </a:cubicBezTo>
                <a:cubicBezTo>
                  <a:pt x="23790" y="10756"/>
                  <a:pt x="23790" y="10726"/>
                  <a:pt x="23820" y="10665"/>
                </a:cubicBezTo>
                <a:lnTo>
                  <a:pt x="23838" y="10648"/>
                </a:lnTo>
                <a:close/>
                <a:moveTo>
                  <a:pt x="41412" y="10817"/>
                </a:moveTo>
                <a:lnTo>
                  <a:pt x="41442" y="10939"/>
                </a:lnTo>
                <a:cubicBezTo>
                  <a:pt x="41472" y="11151"/>
                  <a:pt x="41472" y="11364"/>
                  <a:pt x="41533" y="11546"/>
                </a:cubicBezTo>
                <a:cubicBezTo>
                  <a:pt x="41533" y="11668"/>
                  <a:pt x="41533" y="11759"/>
                  <a:pt x="41564" y="11881"/>
                </a:cubicBezTo>
                <a:cubicBezTo>
                  <a:pt x="41564" y="12063"/>
                  <a:pt x="41594" y="12245"/>
                  <a:pt x="41624" y="12458"/>
                </a:cubicBezTo>
                <a:lnTo>
                  <a:pt x="41564" y="12306"/>
                </a:lnTo>
                <a:cubicBezTo>
                  <a:pt x="41564" y="12184"/>
                  <a:pt x="41533" y="12063"/>
                  <a:pt x="41533" y="11972"/>
                </a:cubicBezTo>
                <a:cubicBezTo>
                  <a:pt x="41503" y="11759"/>
                  <a:pt x="41472" y="11577"/>
                  <a:pt x="41442" y="11364"/>
                </a:cubicBezTo>
                <a:cubicBezTo>
                  <a:pt x="41442" y="11182"/>
                  <a:pt x="41412" y="10999"/>
                  <a:pt x="41412" y="10817"/>
                </a:cubicBezTo>
                <a:close/>
                <a:moveTo>
                  <a:pt x="45058" y="10756"/>
                </a:moveTo>
                <a:cubicBezTo>
                  <a:pt x="45149" y="10969"/>
                  <a:pt x="45179" y="11182"/>
                  <a:pt x="45240" y="11394"/>
                </a:cubicBezTo>
                <a:cubicBezTo>
                  <a:pt x="45240" y="11486"/>
                  <a:pt x="45270" y="11577"/>
                  <a:pt x="45270" y="11668"/>
                </a:cubicBezTo>
                <a:cubicBezTo>
                  <a:pt x="45301" y="11759"/>
                  <a:pt x="45301" y="11759"/>
                  <a:pt x="45301" y="11820"/>
                </a:cubicBezTo>
                <a:cubicBezTo>
                  <a:pt x="45301" y="11972"/>
                  <a:pt x="45331" y="12124"/>
                  <a:pt x="45361" y="12276"/>
                </a:cubicBezTo>
                <a:lnTo>
                  <a:pt x="45361" y="12336"/>
                </a:lnTo>
                <a:cubicBezTo>
                  <a:pt x="45361" y="12336"/>
                  <a:pt x="45331" y="12367"/>
                  <a:pt x="45331" y="12397"/>
                </a:cubicBezTo>
                <a:lnTo>
                  <a:pt x="45301" y="12458"/>
                </a:lnTo>
                <a:lnTo>
                  <a:pt x="45210" y="12397"/>
                </a:lnTo>
                <a:lnTo>
                  <a:pt x="45179" y="12397"/>
                </a:lnTo>
                <a:lnTo>
                  <a:pt x="45179" y="12367"/>
                </a:lnTo>
                <a:cubicBezTo>
                  <a:pt x="45179" y="12184"/>
                  <a:pt x="45179" y="12002"/>
                  <a:pt x="45149" y="11820"/>
                </a:cubicBezTo>
                <a:cubicBezTo>
                  <a:pt x="45149" y="11668"/>
                  <a:pt x="45118" y="11425"/>
                  <a:pt x="45118" y="11212"/>
                </a:cubicBezTo>
                <a:lnTo>
                  <a:pt x="45058" y="10787"/>
                </a:lnTo>
                <a:lnTo>
                  <a:pt x="45058" y="10756"/>
                </a:lnTo>
                <a:close/>
                <a:moveTo>
                  <a:pt x="15283" y="12397"/>
                </a:moveTo>
                <a:lnTo>
                  <a:pt x="15252" y="12488"/>
                </a:lnTo>
                <a:cubicBezTo>
                  <a:pt x="15222" y="12458"/>
                  <a:pt x="15222" y="12458"/>
                  <a:pt x="15222" y="12427"/>
                </a:cubicBezTo>
                <a:lnTo>
                  <a:pt x="15283" y="12397"/>
                </a:lnTo>
                <a:close/>
                <a:moveTo>
                  <a:pt x="18230" y="12093"/>
                </a:moveTo>
                <a:lnTo>
                  <a:pt x="18230" y="12093"/>
                </a:lnTo>
                <a:cubicBezTo>
                  <a:pt x="18199" y="12245"/>
                  <a:pt x="18169" y="12367"/>
                  <a:pt x="18169" y="12519"/>
                </a:cubicBezTo>
                <a:cubicBezTo>
                  <a:pt x="18139" y="12427"/>
                  <a:pt x="18108" y="12367"/>
                  <a:pt x="18078" y="12306"/>
                </a:cubicBezTo>
                <a:cubicBezTo>
                  <a:pt x="18078" y="12276"/>
                  <a:pt x="18078" y="12276"/>
                  <a:pt x="18078" y="12245"/>
                </a:cubicBezTo>
                <a:cubicBezTo>
                  <a:pt x="18139" y="12215"/>
                  <a:pt x="18169" y="12154"/>
                  <a:pt x="18230" y="12093"/>
                </a:cubicBezTo>
                <a:close/>
                <a:moveTo>
                  <a:pt x="15890" y="12397"/>
                </a:moveTo>
                <a:lnTo>
                  <a:pt x="15951" y="12458"/>
                </a:lnTo>
                <a:lnTo>
                  <a:pt x="15951" y="12549"/>
                </a:lnTo>
                <a:lnTo>
                  <a:pt x="15860" y="12397"/>
                </a:lnTo>
                <a:close/>
                <a:moveTo>
                  <a:pt x="26342" y="10756"/>
                </a:moveTo>
                <a:cubicBezTo>
                  <a:pt x="26342" y="10817"/>
                  <a:pt x="26342" y="10878"/>
                  <a:pt x="26372" y="10939"/>
                </a:cubicBezTo>
                <a:cubicBezTo>
                  <a:pt x="26372" y="10999"/>
                  <a:pt x="26372" y="11030"/>
                  <a:pt x="26372" y="11091"/>
                </a:cubicBezTo>
                <a:cubicBezTo>
                  <a:pt x="26403" y="11243"/>
                  <a:pt x="26433" y="11394"/>
                  <a:pt x="26463" y="11546"/>
                </a:cubicBezTo>
                <a:cubicBezTo>
                  <a:pt x="26494" y="11698"/>
                  <a:pt x="26463" y="11759"/>
                  <a:pt x="26463" y="11881"/>
                </a:cubicBezTo>
                <a:lnTo>
                  <a:pt x="26403" y="12549"/>
                </a:lnTo>
                <a:cubicBezTo>
                  <a:pt x="26372" y="12519"/>
                  <a:pt x="26342" y="12458"/>
                  <a:pt x="26342" y="12397"/>
                </a:cubicBezTo>
                <a:cubicBezTo>
                  <a:pt x="26281" y="12276"/>
                  <a:pt x="26251" y="12124"/>
                  <a:pt x="26190" y="11972"/>
                </a:cubicBezTo>
                <a:cubicBezTo>
                  <a:pt x="26190" y="11941"/>
                  <a:pt x="26190" y="11881"/>
                  <a:pt x="26160" y="11820"/>
                </a:cubicBezTo>
                <a:lnTo>
                  <a:pt x="26190" y="11729"/>
                </a:lnTo>
                <a:cubicBezTo>
                  <a:pt x="26220" y="11516"/>
                  <a:pt x="26251" y="11303"/>
                  <a:pt x="26311" y="11091"/>
                </a:cubicBezTo>
                <a:cubicBezTo>
                  <a:pt x="26311" y="10969"/>
                  <a:pt x="26342" y="10878"/>
                  <a:pt x="26342" y="10756"/>
                </a:cubicBezTo>
                <a:close/>
                <a:moveTo>
                  <a:pt x="27496" y="9875"/>
                </a:moveTo>
                <a:cubicBezTo>
                  <a:pt x="27496" y="9997"/>
                  <a:pt x="27496" y="10118"/>
                  <a:pt x="27527" y="10240"/>
                </a:cubicBezTo>
                <a:lnTo>
                  <a:pt x="27588" y="10635"/>
                </a:lnTo>
                <a:cubicBezTo>
                  <a:pt x="27588" y="10756"/>
                  <a:pt x="27588" y="10878"/>
                  <a:pt x="27557" y="10999"/>
                </a:cubicBezTo>
                <a:cubicBezTo>
                  <a:pt x="27496" y="11455"/>
                  <a:pt x="27436" y="11911"/>
                  <a:pt x="27375" y="12367"/>
                </a:cubicBezTo>
                <a:cubicBezTo>
                  <a:pt x="27375" y="12427"/>
                  <a:pt x="27375" y="12488"/>
                  <a:pt x="27375" y="12579"/>
                </a:cubicBezTo>
                <a:cubicBezTo>
                  <a:pt x="27314" y="12519"/>
                  <a:pt x="27284" y="12458"/>
                  <a:pt x="27253" y="12397"/>
                </a:cubicBezTo>
                <a:lnTo>
                  <a:pt x="27193" y="12367"/>
                </a:lnTo>
                <a:lnTo>
                  <a:pt x="27132" y="12093"/>
                </a:lnTo>
                <a:cubicBezTo>
                  <a:pt x="27223" y="12063"/>
                  <a:pt x="27253" y="12002"/>
                  <a:pt x="27284" y="11941"/>
                </a:cubicBezTo>
                <a:cubicBezTo>
                  <a:pt x="27314" y="11881"/>
                  <a:pt x="27314" y="11789"/>
                  <a:pt x="27344" y="11729"/>
                </a:cubicBezTo>
                <a:cubicBezTo>
                  <a:pt x="27344" y="11668"/>
                  <a:pt x="27344" y="11607"/>
                  <a:pt x="27344" y="11577"/>
                </a:cubicBezTo>
                <a:cubicBezTo>
                  <a:pt x="27344" y="11455"/>
                  <a:pt x="27375" y="11334"/>
                  <a:pt x="27375" y="11243"/>
                </a:cubicBezTo>
                <a:cubicBezTo>
                  <a:pt x="27405" y="11030"/>
                  <a:pt x="27436" y="10848"/>
                  <a:pt x="27436" y="10635"/>
                </a:cubicBezTo>
                <a:cubicBezTo>
                  <a:pt x="27466" y="10422"/>
                  <a:pt x="27466" y="10149"/>
                  <a:pt x="27496" y="9906"/>
                </a:cubicBezTo>
                <a:lnTo>
                  <a:pt x="27496" y="9875"/>
                </a:lnTo>
                <a:close/>
                <a:moveTo>
                  <a:pt x="32510" y="8599"/>
                </a:moveTo>
                <a:cubicBezTo>
                  <a:pt x="32540" y="8630"/>
                  <a:pt x="32570" y="8660"/>
                  <a:pt x="32601" y="8690"/>
                </a:cubicBezTo>
                <a:lnTo>
                  <a:pt x="32631" y="8721"/>
                </a:lnTo>
                <a:lnTo>
                  <a:pt x="32631" y="8933"/>
                </a:lnTo>
                <a:cubicBezTo>
                  <a:pt x="32601" y="8933"/>
                  <a:pt x="32570" y="8964"/>
                  <a:pt x="32540" y="8994"/>
                </a:cubicBezTo>
                <a:cubicBezTo>
                  <a:pt x="32510" y="9025"/>
                  <a:pt x="32479" y="9085"/>
                  <a:pt x="32449" y="9116"/>
                </a:cubicBezTo>
                <a:cubicBezTo>
                  <a:pt x="32418" y="9207"/>
                  <a:pt x="32418" y="9298"/>
                  <a:pt x="32388" y="9389"/>
                </a:cubicBezTo>
                <a:cubicBezTo>
                  <a:pt x="32358" y="9480"/>
                  <a:pt x="32327" y="9632"/>
                  <a:pt x="32327" y="9754"/>
                </a:cubicBezTo>
                <a:cubicBezTo>
                  <a:pt x="32297" y="9845"/>
                  <a:pt x="32267" y="10027"/>
                  <a:pt x="32236" y="10179"/>
                </a:cubicBezTo>
                <a:cubicBezTo>
                  <a:pt x="32206" y="10513"/>
                  <a:pt x="32206" y="10817"/>
                  <a:pt x="32206" y="11151"/>
                </a:cubicBezTo>
                <a:cubicBezTo>
                  <a:pt x="32206" y="11486"/>
                  <a:pt x="32206" y="11789"/>
                  <a:pt x="32236" y="12093"/>
                </a:cubicBezTo>
                <a:cubicBezTo>
                  <a:pt x="32236" y="12184"/>
                  <a:pt x="32236" y="12306"/>
                  <a:pt x="32236" y="12397"/>
                </a:cubicBezTo>
                <a:lnTo>
                  <a:pt x="32236" y="12519"/>
                </a:lnTo>
                <a:lnTo>
                  <a:pt x="32236" y="12610"/>
                </a:lnTo>
                <a:cubicBezTo>
                  <a:pt x="32236" y="12367"/>
                  <a:pt x="32206" y="12124"/>
                  <a:pt x="32206" y="11911"/>
                </a:cubicBezTo>
                <a:cubicBezTo>
                  <a:pt x="32206" y="11789"/>
                  <a:pt x="32175" y="11698"/>
                  <a:pt x="32175" y="11607"/>
                </a:cubicBezTo>
                <a:cubicBezTo>
                  <a:pt x="32175" y="11486"/>
                  <a:pt x="32175" y="11455"/>
                  <a:pt x="32175" y="11364"/>
                </a:cubicBezTo>
                <a:cubicBezTo>
                  <a:pt x="32175" y="11091"/>
                  <a:pt x="32175" y="10817"/>
                  <a:pt x="32145" y="10544"/>
                </a:cubicBezTo>
                <a:lnTo>
                  <a:pt x="32145" y="10210"/>
                </a:lnTo>
                <a:cubicBezTo>
                  <a:pt x="32145" y="10118"/>
                  <a:pt x="32145" y="9906"/>
                  <a:pt x="32175" y="9754"/>
                </a:cubicBezTo>
                <a:cubicBezTo>
                  <a:pt x="32175" y="9572"/>
                  <a:pt x="32206" y="9420"/>
                  <a:pt x="32206" y="9237"/>
                </a:cubicBezTo>
                <a:cubicBezTo>
                  <a:pt x="32206" y="9207"/>
                  <a:pt x="32206" y="9177"/>
                  <a:pt x="32236" y="9146"/>
                </a:cubicBezTo>
                <a:lnTo>
                  <a:pt x="32297" y="8964"/>
                </a:lnTo>
                <a:cubicBezTo>
                  <a:pt x="32358" y="8964"/>
                  <a:pt x="32418" y="8933"/>
                  <a:pt x="32449" y="8873"/>
                </a:cubicBezTo>
                <a:lnTo>
                  <a:pt x="32449" y="8903"/>
                </a:lnTo>
                <a:cubicBezTo>
                  <a:pt x="32479" y="8873"/>
                  <a:pt x="32510" y="8842"/>
                  <a:pt x="32510" y="8812"/>
                </a:cubicBezTo>
                <a:cubicBezTo>
                  <a:pt x="32510" y="8751"/>
                  <a:pt x="32510" y="8721"/>
                  <a:pt x="32510" y="8660"/>
                </a:cubicBezTo>
                <a:lnTo>
                  <a:pt x="32510" y="8599"/>
                </a:lnTo>
                <a:close/>
                <a:moveTo>
                  <a:pt x="27800" y="12033"/>
                </a:moveTo>
                <a:cubicBezTo>
                  <a:pt x="27831" y="12154"/>
                  <a:pt x="27831" y="12276"/>
                  <a:pt x="27861" y="12427"/>
                </a:cubicBezTo>
                <a:cubicBezTo>
                  <a:pt x="27861" y="12488"/>
                  <a:pt x="27891" y="12549"/>
                  <a:pt x="27891" y="12610"/>
                </a:cubicBezTo>
                <a:lnTo>
                  <a:pt x="27891" y="12640"/>
                </a:lnTo>
                <a:cubicBezTo>
                  <a:pt x="27891" y="12640"/>
                  <a:pt x="27861" y="12610"/>
                  <a:pt x="27831" y="12610"/>
                </a:cubicBezTo>
                <a:lnTo>
                  <a:pt x="27739" y="12640"/>
                </a:lnTo>
                <a:lnTo>
                  <a:pt x="27770" y="12184"/>
                </a:lnTo>
                <a:lnTo>
                  <a:pt x="27800" y="12033"/>
                </a:lnTo>
                <a:close/>
                <a:moveTo>
                  <a:pt x="17531" y="12002"/>
                </a:moveTo>
                <a:lnTo>
                  <a:pt x="17561" y="12093"/>
                </a:lnTo>
                <a:cubicBezTo>
                  <a:pt x="17500" y="12276"/>
                  <a:pt x="17440" y="12488"/>
                  <a:pt x="17379" y="12701"/>
                </a:cubicBezTo>
                <a:cubicBezTo>
                  <a:pt x="17379" y="12671"/>
                  <a:pt x="17349" y="12640"/>
                  <a:pt x="17349" y="12610"/>
                </a:cubicBezTo>
                <a:cubicBezTo>
                  <a:pt x="17379" y="12427"/>
                  <a:pt x="17440" y="12245"/>
                  <a:pt x="17500" y="12093"/>
                </a:cubicBezTo>
                <a:lnTo>
                  <a:pt x="17531" y="12002"/>
                </a:lnTo>
                <a:close/>
                <a:moveTo>
                  <a:pt x="38768" y="12367"/>
                </a:moveTo>
                <a:cubicBezTo>
                  <a:pt x="38799" y="12427"/>
                  <a:pt x="38799" y="12549"/>
                  <a:pt x="38829" y="12671"/>
                </a:cubicBezTo>
                <a:cubicBezTo>
                  <a:pt x="38799" y="12671"/>
                  <a:pt x="38768" y="12671"/>
                  <a:pt x="38768" y="12701"/>
                </a:cubicBezTo>
                <a:lnTo>
                  <a:pt x="38768" y="12610"/>
                </a:lnTo>
                <a:lnTo>
                  <a:pt x="38768" y="12458"/>
                </a:lnTo>
                <a:lnTo>
                  <a:pt x="38768" y="12367"/>
                </a:lnTo>
                <a:close/>
                <a:moveTo>
                  <a:pt x="16407" y="12336"/>
                </a:moveTo>
                <a:lnTo>
                  <a:pt x="16498" y="12397"/>
                </a:lnTo>
                <a:cubicBezTo>
                  <a:pt x="16498" y="12519"/>
                  <a:pt x="16467" y="12640"/>
                  <a:pt x="16467" y="12731"/>
                </a:cubicBezTo>
                <a:cubicBezTo>
                  <a:pt x="16437" y="12640"/>
                  <a:pt x="16407" y="12549"/>
                  <a:pt x="16376" y="12458"/>
                </a:cubicBezTo>
                <a:lnTo>
                  <a:pt x="16376" y="12427"/>
                </a:lnTo>
                <a:lnTo>
                  <a:pt x="16407" y="12367"/>
                </a:lnTo>
                <a:lnTo>
                  <a:pt x="16407" y="12336"/>
                </a:lnTo>
                <a:close/>
                <a:moveTo>
                  <a:pt x="39558" y="11638"/>
                </a:moveTo>
                <a:lnTo>
                  <a:pt x="39558" y="11698"/>
                </a:lnTo>
                <a:lnTo>
                  <a:pt x="39558" y="11972"/>
                </a:lnTo>
                <a:lnTo>
                  <a:pt x="39528" y="12245"/>
                </a:lnTo>
                <a:cubicBezTo>
                  <a:pt x="39467" y="12397"/>
                  <a:pt x="39406" y="12579"/>
                  <a:pt x="39376" y="12731"/>
                </a:cubicBezTo>
                <a:cubicBezTo>
                  <a:pt x="39406" y="12488"/>
                  <a:pt x="39467" y="12276"/>
                  <a:pt x="39498" y="12033"/>
                </a:cubicBezTo>
                <a:lnTo>
                  <a:pt x="39558" y="11638"/>
                </a:lnTo>
                <a:close/>
                <a:moveTo>
                  <a:pt x="31203" y="10361"/>
                </a:moveTo>
                <a:cubicBezTo>
                  <a:pt x="31203" y="10453"/>
                  <a:pt x="31233" y="10574"/>
                  <a:pt x="31233" y="10665"/>
                </a:cubicBezTo>
                <a:lnTo>
                  <a:pt x="31294" y="11151"/>
                </a:lnTo>
                <a:lnTo>
                  <a:pt x="31294" y="11243"/>
                </a:lnTo>
                <a:lnTo>
                  <a:pt x="31294" y="11607"/>
                </a:lnTo>
                <a:lnTo>
                  <a:pt x="31294" y="12336"/>
                </a:lnTo>
                <a:lnTo>
                  <a:pt x="31294" y="12579"/>
                </a:lnTo>
                <a:lnTo>
                  <a:pt x="31294" y="12792"/>
                </a:lnTo>
                <a:cubicBezTo>
                  <a:pt x="31294" y="12640"/>
                  <a:pt x="31264" y="12519"/>
                  <a:pt x="31264" y="12367"/>
                </a:cubicBezTo>
                <a:cubicBezTo>
                  <a:pt x="31233" y="12215"/>
                  <a:pt x="31203" y="12002"/>
                  <a:pt x="31203" y="11789"/>
                </a:cubicBezTo>
                <a:cubicBezTo>
                  <a:pt x="31173" y="11486"/>
                  <a:pt x="31142" y="11182"/>
                  <a:pt x="31142" y="10908"/>
                </a:cubicBezTo>
                <a:lnTo>
                  <a:pt x="31142" y="10574"/>
                </a:lnTo>
                <a:lnTo>
                  <a:pt x="31142" y="10361"/>
                </a:lnTo>
                <a:close/>
                <a:moveTo>
                  <a:pt x="42293" y="10361"/>
                </a:moveTo>
                <a:lnTo>
                  <a:pt x="42354" y="10422"/>
                </a:lnTo>
                <a:lnTo>
                  <a:pt x="42414" y="10544"/>
                </a:lnTo>
                <a:lnTo>
                  <a:pt x="42414" y="10696"/>
                </a:lnTo>
                <a:cubicBezTo>
                  <a:pt x="42445" y="10969"/>
                  <a:pt x="42475" y="11243"/>
                  <a:pt x="42475" y="11486"/>
                </a:cubicBezTo>
                <a:lnTo>
                  <a:pt x="42475" y="11941"/>
                </a:lnTo>
                <a:cubicBezTo>
                  <a:pt x="42475" y="12154"/>
                  <a:pt x="42475" y="12367"/>
                  <a:pt x="42475" y="12579"/>
                </a:cubicBezTo>
                <a:cubicBezTo>
                  <a:pt x="42414" y="12640"/>
                  <a:pt x="42384" y="12731"/>
                  <a:pt x="42354" y="12792"/>
                </a:cubicBezTo>
                <a:lnTo>
                  <a:pt x="42354" y="12124"/>
                </a:lnTo>
                <a:cubicBezTo>
                  <a:pt x="42354" y="11881"/>
                  <a:pt x="42354" y="11698"/>
                  <a:pt x="42354" y="11516"/>
                </a:cubicBezTo>
                <a:cubicBezTo>
                  <a:pt x="42354" y="11334"/>
                  <a:pt x="42354" y="11121"/>
                  <a:pt x="42354" y="10908"/>
                </a:cubicBezTo>
                <a:lnTo>
                  <a:pt x="42293" y="10361"/>
                </a:lnTo>
                <a:close/>
                <a:moveTo>
                  <a:pt x="43083" y="12701"/>
                </a:moveTo>
                <a:lnTo>
                  <a:pt x="43083" y="12762"/>
                </a:lnTo>
                <a:lnTo>
                  <a:pt x="43083" y="12792"/>
                </a:lnTo>
                <a:lnTo>
                  <a:pt x="43052" y="12792"/>
                </a:lnTo>
                <a:cubicBezTo>
                  <a:pt x="43052" y="12792"/>
                  <a:pt x="43052" y="12762"/>
                  <a:pt x="43052" y="12731"/>
                </a:cubicBezTo>
                <a:cubicBezTo>
                  <a:pt x="43052" y="12701"/>
                  <a:pt x="43052" y="12701"/>
                  <a:pt x="43052" y="12701"/>
                </a:cubicBezTo>
                <a:close/>
                <a:moveTo>
                  <a:pt x="13034" y="12883"/>
                </a:moveTo>
                <a:lnTo>
                  <a:pt x="13027" y="12906"/>
                </a:lnTo>
                <a:lnTo>
                  <a:pt x="13004" y="12883"/>
                </a:lnTo>
                <a:close/>
                <a:moveTo>
                  <a:pt x="13024" y="12914"/>
                </a:moveTo>
                <a:lnTo>
                  <a:pt x="13004" y="12974"/>
                </a:lnTo>
                <a:lnTo>
                  <a:pt x="12943" y="12974"/>
                </a:lnTo>
                <a:lnTo>
                  <a:pt x="13004" y="12914"/>
                </a:lnTo>
                <a:close/>
                <a:moveTo>
                  <a:pt x="43447" y="12154"/>
                </a:moveTo>
                <a:lnTo>
                  <a:pt x="43660" y="12397"/>
                </a:lnTo>
                <a:lnTo>
                  <a:pt x="43660" y="12974"/>
                </a:lnTo>
                <a:lnTo>
                  <a:pt x="43630" y="12914"/>
                </a:lnTo>
                <a:cubicBezTo>
                  <a:pt x="43569" y="12792"/>
                  <a:pt x="43539" y="12701"/>
                  <a:pt x="43447" y="12610"/>
                </a:cubicBezTo>
                <a:lnTo>
                  <a:pt x="43447" y="12154"/>
                </a:lnTo>
                <a:close/>
                <a:moveTo>
                  <a:pt x="20326" y="10878"/>
                </a:moveTo>
                <a:cubicBezTo>
                  <a:pt x="20326" y="10908"/>
                  <a:pt x="20356" y="10908"/>
                  <a:pt x="20356" y="10939"/>
                </a:cubicBezTo>
                <a:cubicBezTo>
                  <a:pt x="20387" y="10999"/>
                  <a:pt x="20417" y="11091"/>
                  <a:pt x="20448" y="11151"/>
                </a:cubicBezTo>
                <a:lnTo>
                  <a:pt x="20478" y="11151"/>
                </a:lnTo>
                <a:cubicBezTo>
                  <a:pt x="20539" y="11303"/>
                  <a:pt x="20569" y="11455"/>
                  <a:pt x="20569" y="11638"/>
                </a:cubicBezTo>
                <a:cubicBezTo>
                  <a:pt x="20600" y="11820"/>
                  <a:pt x="20600" y="12033"/>
                  <a:pt x="20569" y="12215"/>
                </a:cubicBezTo>
                <a:cubicBezTo>
                  <a:pt x="20569" y="12397"/>
                  <a:pt x="20539" y="12579"/>
                  <a:pt x="20508" y="12762"/>
                </a:cubicBezTo>
                <a:lnTo>
                  <a:pt x="20448" y="12762"/>
                </a:lnTo>
                <a:cubicBezTo>
                  <a:pt x="20387" y="12792"/>
                  <a:pt x="20356" y="12792"/>
                  <a:pt x="20326" y="12853"/>
                </a:cubicBezTo>
                <a:cubicBezTo>
                  <a:pt x="20296" y="12883"/>
                  <a:pt x="20265" y="12914"/>
                  <a:pt x="20235" y="12974"/>
                </a:cubicBezTo>
                <a:lnTo>
                  <a:pt x="20235" y="13005"/>
                </a:lnTo>
                <a:cubicBezTo>
                  <a:pt x="20235" y="12944"/>
                  <a:pt x="20205" y="12853"/>
                  <a:pt x="20144" y="12792"/>
                </a:cubicBezTo>
                <a:lnTo>
                  <a:pt x="20113" y="12610"/>
                </a:lnTo>
                <a:cubicBezTo>
                  <a:pt x="20174" y="12184"/>
                  <a:pt x="20144" y="11759"/>
                  <a:pt x="20083" y="11334"/>
                </a:cubicBezTo>
                <a:cubicBezTo>
                  <a:pt x="20083" y="11334"/>
                  <a:pt x="20113" y="11273"/>
                  <a:pt x="20113" y="11273"/>
                </a:cubicBezTo>
                <a:cubicBezTo>
                  <a:pt x="20174" y="11121"/>
                  <a:pt x="20235" y="10999"/>
                  <a:pt x="20326" y="10878"/>
                </a:cubicBezTo>
                <a:close/>
                <a:moveTo>
                  <a:pt x="12664" y="12680"/>
                </a:moveTo>
                <a:lnTo>
                  <a:pt x="12609" y="12762"/>
                </a:lnTo>
                <a:cubicBezTo>
                  <a:pt x="12518" y="12822"/>
                  <a:pt x="12427" y="12944"/>
                  <a:pt x="12366" y="13035"/>
                </a:cubicBezTo>
                <a:cubicBezTo>
                  <a:pt x="12335" y="13066"/>
                  <a:pt x="12335" y="13096"/>
                  <a:pt x="12335" y="13126"/>
                </a:cubicBezTo>
                <a:lnTo>
                  <a:pt x="12244" y="13066"/>
                </a:lnTo>
                <a:cubicBezTo>
                  <a:pt x="12214" y="13005"/>
                  <a:pt x="12153" y="12974"/>
                  <a:pt x="12092" y="12974"/>
                </a:cubicBezTo>
                <a:lnTo>
                  <a:pt x="12062" y="12974"/>
                </a:lnTo>
                <a:cubicBezTo>
                  <a:pt x="12062" y="12944"/>
                  <a:pt x="12032" y="12883"/>
                  <a:pt x="11971" y="12853"/>
                </a:cubicBezTo>
                <a:cubicBezTo>
                  <a:pt x="12153" y="12822"/>
                  <a:pt x="12305" y="12762"/>
                  <a:pt x="12457" y="12731"/>
                </a:cubicBezTo>
                <a:lnTo>
                  <a:pt x="12664" y="12680"/>
                </a:lnTo>
                <a:close/>
                <a:moveTo>
                  <a:pt x="25370" y="12306"/>
                </a:moveTo>
                <a:cubicBezTo>
                  <a:pt x="25430" y="12367"/>
                  <a:pt x="25461" y="12397"/>
                  <a:pt x="25522" y="12458"/>
                </a:cubicBezTo>
                <a:lnTo>
                  <a:pt x="25491" y="12458"/>
                </a:lnTo>
                <a:lnTo>
                  <a:pt x="25582" y="12579"/>
                </a:lnTo>
                <a:lnTo>
                  <a:pt x="25552" y="12640"/>
                </a:lnTo>
                <a:cubicBezTo>
                  <a:pt x="25552" y="12701"/>
                  <a:pt x="25522" y="12731"/>
                  <a:pt x="25522" y="12792"/>
                </a:cubicBezTo>
                <a:cubicBezTo>
                  <a:pt x="25522" y="12822"/>
                  <a:pt x="25522" y="12914"/>
                  <a:pt x="25491" y="12974"/>
                </a:cubicBezTo>
                <a:cubicBezTo>
                  <a:pt x="25461" y="13035"/>
                  <a:pt x="25491" y="13096"/>
                  <a:pt x="25491" y="13157"/>
                </a:cubicBezTo>
                <a:cubicBezTo>
                  <a:pt x="25461" y="12944"/>
                  <a:pt x="25430" y="12731"/>
                  <a:pt x="25370" y="12519"/>
                </a:cubicBezTo>
                <a:lnTo>
                  <a:pt x="25370" y="12367"/>
                </a:lnTo>
                <a:cubicBezTo>
                  <a:pt x="25370" y="12367"/>
                  <a:pt x="25370" y="12336"/>
                  <a:pt x="25370" y="12306"/>
                </a:cubicBezTo>
                <a:close/>
                <a:moveTo>
                  <a:pt x="13308" y="13126"/>
                </a:moveTo>
                <a:cubicBezTo>
                  <a:pt x="13319" y="13150"/>
                  <a:pt x="13331" y="13169"/>
                  <a:pt x="13343" y="13187"/>
                </a:cubicBezTo>
                <a:lnTo>
                  <a:pt x="13308" y="13187"/>
                </a:lnTo>
                <a:cubicBezTo>
                  <a:pt x="13308" y="13187"/>
                  <a:pt x="13308" y="13157"/>
                  <a:pt x="13308" y="13126"/>
                </a:cubicBezTo>
                <a:close/>
                <a:moveTo>
                  <a:pt x="13794" y="12549"/>
                </a:moveTo>
                <a:lnTo>
                  <a:pt x="13885" y="12579"/>
                </a:lnTo>
                <a:cubicBezTo>
                  <a:pt x="13915" y="12579"/>
                  <a:pt x="13946" y="12610"/>
                  <a:pt x="13976" y="12610"/>
                </a:cubicBezTo>
                <a:lnTo>
                  <a:pt x="14006" y="12640"/>
                </a:lnTo>
                <a:cubicBezTo>
                  <a:pt x="13976" y="12701"/>
                  <a:pt x="13946" y="12762"/>
                  <a:pt x="13915" y="12822"/>
                </a:cubicBezTo>
                <a:cubicBezTo>
                  <a:pt x="13915" y="12883"/>
                  <a:pt x="13885" y="12944"/>
                  <a:pt x="13855" y="13005"/>
                </a:cubicBezTo>
                <a:cubicBezTo>
                  <a:pt x="13855" y="13066"/>
                  <a:pt x="13824" y="13157"/>
                  <a:pt x="13794" y="13217"/>
                </a:cubicBezTo>
                <a:lnTo>
                  <a:pt x="13763" y="13217"/>
                </a:lnTo>
                <a:cubicBezTo>
                  <a:pt x="13763" y="13126"/>
                  <a:pt x="13703" y="13066"/>
                  <a:pt x="13672" y="12974"/>
                </a:cubicBezTo>
                <a:cubicBezTo>
                  <a:pt x="13642" y="12883"/>
                  <a:pt x="13581" y="12822"/>
                  <a:pt x="13520" y="12762"/>
                </a:cubicBezTo>
                <a:lnTo>
                  <a:pt x="13551" y="12701"/>
                </a:lnTo>
                <a:cubicBezTo>
                  <a:pt x="13611" y="12640"/>
                  <a:pt x="13642" y="12610"/>
                  <a:pt x="13703" y="12549"/>
                </a:cubicBezTo>
                <a:close/>
                <a:moveTo>
                  <a:pt x="13344" y="13189"/>
                </a:moveTo>
                <a:cubicBezTo>
                  <a:pt x="13362" y="13216"/>
                  <a:pt x="13381" y="13242"/>
                  <a:pt x="13399" y="13278"/>
                </a:cubicBezTo>
                <a:lnTo>
                  <a:pt x="13399" y="13309"/>
                </a:lnTo>
                <a:lnTo>
                  <a:pt x="13368" y="13309"/>
                </a:lnTo>
                <a:cubicBezTo>
                  <a:pt x="13368" y="13278"/>
                  <a:pt x="13338" y="13248"/>
                  <a:pt x="13308" y="13217"/>
                </a:cubicBezTo>
                <a:cubicBezTo>
                  <a:pt x="13327" y="13198"/>
                  <a:pt x="13334" y="13191"/>
                  <a:pt x="13344" y="13189"/>
                </a:cubicBezTo>
                <a:close/>
                <a:moveTo>
                  <a:pt x="15556" y="12610"/>
                </a:moveTo>
                <a:lnTo>
                  <a:pt x="15556" y="12640"/>
                </a:lnTo>
                <a:cubicBezTo>
                  <a:pt x="15586" y="12762"/>
                  <a:pt x="15647" y="12853"/>
                  <a:pt x="15647" y="12974"/>
                </a:cubicBezTo>
                <a:cubicBezTo>
                  <a:pt x="15678" y="13066"/>
                  <a:pt x="15678" y="13157"/>
                  <a:pt x="15708" y="13217"/>
                </a:cubicBezTo>
                <a:lnTo>
                  <a:pt x="15617" y="13309"/>
                </a:lnTo>
                <a:lnTo>
                  <a:pt x="15586" y="13187"/>
                </a:lnTo>
                <a:cubicBezTo>
                  <a:pt x="15556" y="13066"/>
                  <a:pt x="15526" y="12944"/>
                  <a:pt x="15465" y="12853"/>
                </a:cubicBezTo>
                <a:cubicBezTo>
                  <a:pt x="15465" y="12792"/>
                  <a:pt x="15495" y="12762"/>
                  <a:pt x="15526" y="12701"/>
                </a:cubicBezTo>
                <a:cubicBezTo>
                  <a:pt x="15526" y="12671"/>
                  <a:pt x="15556" y="12640"/>
                  <a:pt x="15556" y="12610"/>
                </a:cubicBezTo>
                <a:close/>
                <a:moveTo>
                  <a:pt x="28864" y="8690"/>
                </a:moveTo>
                <a:cubicBezTo>
                  <a:pt x="28864" y="8721"/>
                  <a:pt x="28894" y="8782"/>
                  <a:pt x="28924" y="8842"/>
                </a:cubicBezTo>
                <a:cubicBezTo>
                  <a:pt x="28924" y="8903"/>
                  <a:pt x="28924" y="8964"/>
                  <a:pt x="28924" y="9025"/>
                </a:cubicBezTo>
                <a:lnTo>
                  <a:pt x="28924" y="9359"/>
                </a:lnTo>
                <a:cubicBezTo>
                  <a:pt x="28924" y="9389"/>
                  <a:pt x="28924" y="9420"/>
                  <a:pt x="28924" y="9480"/>
                </a:cubicBezTo>
                <a:lnTo>
                  <a:pt x="28924" y="9693"/>
                </a:lnTo>
                <a:lnTo>
                  <a:pt x="28924" y="10058"/>
                </a:lnTo>
                <a:lnTo>
                  <a:pt x="28924" y="10331"/>
                </a:lnTo>
                <a:lnTo>
                  <a:pt x="28924" y="10848"/>
                </a:lnTo>
                <a:lnTo>
                  <a:pt x="28924" y="11030"/>
                </a:lnTo>
                <a:cubicBezTo>
                  <a:pt x="28924" y="11121"/>
                  <a:pt x="28955" y="11273"/>
                  <a:pt x="28955" y="11394"/>
                </a:cubicBezTo>
                <a:cubicBezTo>
                  <a:pt x="28985" y="11486"/>
                  <a:pt x="28955" y="11516"/>
                  <a:pt x="28985" y="11577"/>
                </a:cubicBezTo>
                <a:lnTo>
                  <a:pt x="28985" y="11881"/>
                </a:lnTo>
                <a:cubicBezTo>
                  <a:pt x="28985" y="12093"/>
                  <a:pt x="28955" y="12306"/>
                  <a:pt x="28955" y="12519"/>
                </a:cubicBezTo>
                <a:cubicBezTo>
                  <a:pt x="28924" y="12762"/>
                  <a:pt x="28894" y="12974"/>
                  <a:pt x="28864" y="13217"/>
                </a:cubicBezTo>
                <a:lnTo>
                  <a:pt x="28864" y="13309"/>
                </a:lnTo>
                <a:lnTo>
                  <a:pt x="28772" y="13309"/>
                </a:lnTo>
                <a:cubicBezTo>
                  <a:pt x="28772" y="13187"/>
                  <a:pt x="28742" y="13066"/>
                  <a:pt x="28712" y="12944"/>
                </a:cubicBezTo>
                <a:cubicBezTo>
                  <a:pt x="28651" y="12853"/>
                  <a:pt x="28621" y="12731"/>
                  <a:pt x="28560" y="12640"/>
                </a:cubicBezTo>
                <a:cubicBezTo>
                  <a:pt x="28560" y="12610"/>
                  <a:pt x="28560" y="12610"/>
                  <a:pt x="28560" y="12610"/>
                </a:cubicBezTo>
                <a:lnTo>
                  <a:pt x="28499" y="12336"/>
                </a:lnTo>
                <a:cubicBezTo>
                  <a:pt x="28499" y="12184"/>
                  <a:pt x="28499" y="12063"/>
                  <a:pt x="28499" y="11941"/>
                </a:cubicBezTo>
                <a:lnTo>
                  <a:pt x="28529" y="11759"/>
                </a:lnTo>
                <a:cubicBezTo>
                  <a:pt x="28560" y="11516"/>
                  <a:pt x="28621" y="11273"/>
                  <a:pt x="28651" y="10999"/>
                </a:cubicBezTo>
                <a:cubicBezTo>
                  <a:pt x="28681" y="10726"/>
                  <a:pt x="28712" y="10574"/>
                  <a:pt x="28742" y="10331"/>
                </a:cubicBezTo>
                <a:cubicBezTo>
                  <a:pt x="28742" y="10240"/>
                  <a:pt x="28772" y="10149"/>
                  <a:pt x="28803" y="10027"/>
                </a:cubicBezTo>
                <a:cubicBezTo>
                  <a:pt x="28803" y="9936"/>
                  <a:pt x="28833" y="9845"/>
                  <a:pt x="28833" y="9723"/>
                </a:cubicBezTo>
                <a:cubicBezTo>
                  <a:pt x="28833" y="9572"/>
                  <a:pt x="28833" y="9450"/>
                  <a:pt x="28864" y="9298"/>
                </a:cubicBezTo>
                <a:cubicBezTo>
                  <a:pt x="28894" y="9177"/>
                  <a:pt x="28864" y="9085"/>
                  <a:pt x="28864" y="8994"/>
                </a:cubicBezTo>
                <a:lnTo>
                  <a:pt x="28864" y="8751"/>
                </a:lnTo>
                <a:lnTo>
                  <a:pt x="28864" y="8690"/>
                </a:lnTo>
                <a:close/>
                <a:moveTo>
                  <a:pt x="33087" y="10422"/>
                </a:moveTo>
                <a:cubicBezTo>
                  <a:pt x="33148" y="10574"/>
                  <a:pt x="33178" y="10726"/>
                  <a:pt x="33208" y="10878"/>
                </a:cubicBezTo>
                <a:cubicBezTo>
                  <a:pt x="33239" y="10999"/>
                  <a:pt x="33269" y="11121"/>
                  <a:pt x="33269" y="11243"/>
                </a:cubicBezTo>
                <a:cubicBezTo>
                  <a:pt x="33269" y="11303"/>
                  <a:pt x="33269" y="11334"/>
                  <a:pt x="33300" y="11394"/>
                </a:cubicBezTo>
                <a:cubicBezTo>
                  <a:pt x="33330" y="11425"/>
                  <a:pt x="33300" y="11546"/>
                  <a:pt x="33300" y="11638"/>
                </a:cubicBezTo>
                <a:lnTo>
                  <a:pt x="33300" y="11820"/>
                </a:lnTo>
                <a:lnTo>
                  <a:pt x="33300" y="12245"/>
                </a:lnTo>
                <a:lnTo>
                  <a:pt x="33300" y="12853"/>
                </a:lnTo>
                <a:cubicBezTo>
                  <a:pt x="33300" y="13066"/>
                  <a:pt x="33300" y="13157"/>
                  <a:pt x="33330" y="13309"/>
                </a:cubicBezTo>
                <a:lnTo>
                  <a:pt x="33330" y="13400"/>
                </a:lnTo>
                <a:cubicBezTo>
                  <a:pt x="33330" y="13278"/>
                  <a:pt x="33300" y="13157"/>
                  <a:pt x="33269" y="13035"/>
                </a:cubicBezTo>
                <a:cubicBezTo>
                  <a:pt x="33269" y="12822"/>
                  <a:pt x="33239" y="12640"/>
                  <a:pt x="33208" y="12427"/>
                </a:cubicBezTo>
                <a:lnTo>
                  <a:pt x="33148" y="11881"/>
                </a:lnTo>
                <a:cubicBezTo>
                  <a:pt x="33148" y="11729"/>
                  <a:pt x="33148" y="11546"/>
                  <a:pt x="33117" y="11394"/>
                </a:cubicBezTo>
                <a:cubicBezTo>
                  <a:pt x="33117" y="11091"/>
                  <a:pt x="33087" y="10756"/>
                  <a:pt x="33087" y="10422"/>
                </a:cubicBezTo>
                <a:close/>
                <a:moveTo>
                  <a:pt x="33786" y="10422"/>
                </a:moveTo>
                <a:lnTo>
                  <a:pt x="33816" y="11151"/>
                </a:lnTo>
                <a:cubicBezTo>
                  <a:pt x="33816" y="11334"/>
                  <a:pt x="33846" y="11516"/>
                  <a:pt x="33846" y="11668"/>
                </a:cubicBezTo>
                <a:lnTo>
                  <a:pt x="33846" y="12488"/>
                </a:lnTo>
                <a:lnTo>
                  <a:pt x="33846" y="12731"/>
                </a:lnTo>
                <a:lnTo>
                  <a:pt x="33846" y="13217"/>
                </a:lnTo>
                <a:lnTo>
                  <a:pt x="33846" y="13400"/>
                </a:lnTo>
                <a:cubicBezTo>
                  <a:pt x="33846" y="13126"/>
                  <a:pt x="33816" y="12853"/>
                  <a:pt x="33786" y="12579"/>
                </a:cubicBezTo>
                <a:cubicBezTo>
                  <a:pt x="33786" y="12306"/>
                  <a:pt x="33755" y="12124"/>
                  <a:pt x="33725" y="11881"/>
                </a:cubicBezTo>
                <a:lnTo>
                  <a:pt x="33725" y="11789"/>
                </a:lnTo>
                <a:lnTo>
                  <a:pt x="33725" y="11486"/>
                </a:lnTo>
                <a:lnTo>
                  <a:pt x="33725" y="11182"/>
                </a:lnTo>
                <a:lnTo>
                  <a:pt x="33725" y="11060"/>
                </a:lnTo>
                <a:cubicBezTo>
                  <a:pt x="33725" y="10999"/>
                  <a:pt x="33725" y="10939"/>
                  <a:pt x="33755" y="10908"/>
                </a:cubicBezTo>
                <a:lnTo>
                  <a:pt x="33786" y="10453"/>
                </a:lnTo>
                <a:lnTo>
                  <a:pt x="33786" y="10422"/>
                </a:lnTo>
                <a:close/>
                <a:moveTo>
                  <a:pt x="24549" y="12063"/>
                </a:moveTo>
                <a:cubicBezTo>
                  <a:pt x="24580" y="12093"/>
                  <a:pt x="24580" y="12093"/>
                  <a:pt x="24610" y="12124"/>
                </a:cubicBezTo>
                <a:lnTo>
                  <a:pt x="24580" y="12184"/>
                </a:lnTo>
                <a:cubicBezTo>
                  <a:pt x="24580" y="12245"/>
                  <a:pt x="24549" y="12306"/>
                  <a:pt x="24519" y="12367"/>
                </a:cubicBezTo>
                <a:cubicBezTo>
                  <a:pt x="24519" y="12427"/>
                  <a:pt x="24458" y="12579"/>
                  <a:pt x="24428" y="12701"/>
                </a:cubicBezTo>
                <a:cubicBezTo>
                  <a:pt x="24397" y="12822"/>
                  <a:pt x="24397" y="12883"/>
                  <a:pt x="24367" y="12974"/>
                </a:cubicBezTo>
                <a:cubicBezTo>
                  <a:pt x="24367" y="13096"/>
                  <a:pt x="24337" y="13187"/>
                  <a:pt x="24306" y="13309"/>
                </a:cubicBezTo>
                <a:cubicBezTo>
                  <a:pt x="24306" y="13400"/>
                  <a:pt x="24276" y="13400"/>
                  <a:pt x="24276" y="13461"/>
                </a:cubicBezTo>
                <a:lnTo>
                  <a:pt x="24276" y="13309"/>
                </a:lnTo>
                <a:cubicBezTo>
                  <a:pt x="24276" y="13066"/>
                  <a:pt x="24276" y="12822"/>
                  <a:pt x="24306" y="12579"/>
                </a:cubicBezTo>
                <a:lnTo>
                  <a:pt x="24306" y="12276"/>
                </a:lnTo>
                <a:cubicBezTo>
                  <a:pt x="24367" y="12184"/>
                  <a:pt x="24458" y="12124"/>
                  <a:pt x="24549" y="12063"/>
                </a:cubicBezTo>
                <a:close/>
                <a:moveTo>
                  <a:pt x="40804" y="10453"/>
                </a:moveTo>
                <a:lnTo>
                  <a:pt x="40804" y="10574"/>
                </a:lnTo>
                <a:cubicBezTo>
                  <a:pt x="40804" y="10726"/>
                  <a:pt x="40834" y="10848"/>
                  <a:pt x="40834" y="10999"/>
                </a:cubicBezTo>
                <a:lnTo>
                  <a:pt x="40834" y="11151"/>
                </a:lnTo>
                <a:cubicBezTo>
                  <a:pt x="40895" y="11516"/>
                  <a:pt x="40956" y="11911"/>
                  <a:pt x="41017" y="12276"/>
                </a:cubicBezTo>
                <a:cubicBezTo>
                  <a:pt x="41078" y="12671"/>
                  <a:pt x="41138" y="13157"/>
                  <a:pt x="41199" y="13582"/>
                </a:cubicBezTo>
                <a:cubicBezTo>
                  <a:pt x="41169" y="13552"/>
                  <a:pt x="41138" y="13521"/>
                  <a:pt x="41078" y="13491"/>
                </a:cubicBezTo>
                <a:lnTo>
                  <a:pt x="41017" y="13491"/>
                </a:lnTo>
                <a:lnTo>
                  <a:pt x="41017" y="13461"/>
                </a:lnTo>
                <a:cubicBezTo>
                  <a:pt x="40986" y="13217"/>
                  <a:pt x="40956" y="12944"/>
                  <a:pt x="40926" y="12701"/>
                </a:cubicBezTo>
                <a:lnTo>
                  <a:pt x="40956" y="12549"/>
                </a:lnTo>
                <a:cubicBezTo>
                  <a:pt x="40956" y="12488"/>
                  <a:pt x="40956" y="12458"/>
                  <a:pt x="40926" y="12427"/>
                </a:cubicBezTo>
                <a:cubicBezTo>
                  <a:pt x="40926" y="12367"/>
                  <a:pt x="40926" y="12306"/>
                  <a:pt x="40895" y="12245"/>
                </a:cubicBezTo>
                <a:cubicBezTo>
                  <a:pt x="40865" y="11850"/>
                  <a:pt x="40834" y="11486"/>
                  <a:pt x="40774" y="11091"/>
                </a:cubicBezTo>
                <a:cubicBezTo>
                  <a:pt x="40743" y="10878"/>
                  <a:pt x="40743" y="10696"/>
                  <a:pt x="40713" y="10513"/>
                </a:cubicBezTo>
                <a:lnTo>
                  <a:pt x="40713" y="10453"/>
                </a:lnTo>
                <a:close/>
                <a:moveTo>
                  <a:pt x="11880" y="13400"/>
                </a:moveTo>
                <a:cubicBezTo>
                  <a:pt x="11910" y="13461"/>
                  <a:pt x="11940" y="13521"/>
                  <a:pt x="11971" y="13582"/>
                </a:cubicBezTo>
                <a:lnTo>
                  <a:pt x="11971" y="13612"/>
                </a:lnTo>
                <a:cubicBezTo>
                  <a:pt x="11940" y="13582"/>
                  <a:pt x="11910" y="13521"/>
                  <a:pt x="11880" y="13491"/>
                </a:cubicBezTo>
                <a:lnTo>
                  <a:pt x="11880" y="13400"/>
                </a:lnTo>
                <a:close/>
                <a:moveTo>
                  <a:pt x="16832" y="12640"/>
                </a:moveTo>
                <a:cubicBezTo>
                  <a:pt x="16893" y="12671"/>
                  <a:pt x="16923" y="12701"/>
                  <a:pt x="16954" y="12762"/>
                </a:cubicBezTo>
                <a:cubicBezTo>
                  <a:pt x="16923" y="13005"/>
                  <a:pt x="16923" y="13217"/>
                  <a:pt x="16893" y="13461"/>
                </a:cubicBezTo>
                <a:lnTo>
                  <a:pt x="16923" y="13461"/>
                </a:lnTo>
                <a:lnTo>
                  <a:pt x="16923" y="13612"/>
                </a:lnTo>
                <a:lnTo>
                  <a:pt x="16832" y="13491"/>
                </a:lnTo>
                <a:lnTo>
                  <a:pt x="16832" y="13157"/>
                </a:lnTo>
                <a:lnTo>
                  <a:pt x="16832" y="12944"/>
                </a:lnTo>
                <a:cubicBezTo>
                  <a:pt x="16832" y="12853"/>
                  <a:pt x="16832" y="12731"/>
                  <a:pt x="16832" y="12640"/>
                </a:cubicBezTo>
                <a:close/>
                <a:moveTo>
                  <a:pt x="22969" y="12488"/>
                </a:moveTo>
                <a:lnTo>
                  <a:pt x="22969" y="12549"/>
                </a:lnTo>
                <a:cubicBezTo>
                  <a:pt x="22939" y="12914"/>
                  <a:pt x="22909" y="13278"/>
                  <a:pt x="22878" y="13643"/>
                </a:cubicBezTo>
                <a:cubicBezTo>
                  <a:pt x="22863" y="13628"/>
                  <a:pt x="22848" y="13620"/>
                  <a:pt x="22836" y="13620"/>
                </a:cubicBezTo>
                <a:cubicBezTo>
                  <a:pt x="22825" y="13620"/>
                  <a:pt x="22817" y="13628"/>
                  <a:pt x="22817" y="13643"/>
                </a:cubicBezTo>
                <a:cubicBezTo>
                  <a:pt x="22817" y="13400"/>
                  <a:pt x="22848" y="13157"/>
                  <a:pt x="22909" y="12944"/>
                </a:cubicBezTo>
                <a:lnTo>
                  <a:pt x="22878" y="12944"/>
                </a:lnTo>
                <a:cubicBezTo>
                  <a:pt x="22909" y="12792"/>
                  <a:pt x="22939" y="12640"/>
                  <a:pt x="22969" y="12488"/>
                </a:cubicBezTo>
                <a:close/>
                <a:moveTo>
                  <a:pt x="39589" y="13066"/>
                </a:moveTo>
                <a:lnTo>
                  <a:pt x="39619" y="13491"/>
                </a:lnTo>
                <a:cubicBezTo>
                  <a:pt x="39619" y="13575"/>
                  <a:pt x="39619" y="13673"/>
                  <a:pt x="39629" y="13765"/>
                </a:cubicBezTo>
                <a:lnTo>
                  <a:pt x="39629" y="13765"/>
                </a:lnTo>
                <a:cubicBezTo>
                  <a:pt x="39604" y="13625"/>
                  <a:pt x="39575" y="13488"/>
                  <a:pt x="39528" y="13369"/>
                </a:cubicBezTo>
                <a:lnTo>
                  <a:pt x="39498" y="13339"/>
                </a:lnTo>
                <a:lnTo>
                  <a:pt x="39558" y="13187"/>
                </a:lnTo>
                <a:cubicBezTo>
                  <a:pt x="39558" y="13157"/>
                  <a:pt x="39589" y="13096"/>
                  <a:pt x="39589" y="13066"/>
                </a:cubicBezTo>
                <a:close/>
                <a:moveTo>
                  <a:pt x="14888" y="12640"/>
                </a:moveTo>
                <a:cubicBezTo>
                  <a:pt x="14948" y="12701"/>
                  <a:pt x="14979" y="12731"/>
                  <a:pt x="15039" y="12792"/>
                </a:cubicBezTo>
                <a:cubicBezTo>
                  <a:pt x="15039" y="12822"/>
                  <a:pt x="15070" y="12853"/>
                  <a:pt x="15070" y="12853"/>
                </a:cubicBezTo>
                <a:cubicBezTo>
                  <a:pt x="15039" y="12974"/>
                  <a:pt x="15009" y="13035"/>
                  <a:pt x="15009" y="13126"/>
                </a:cubicBezTo>
                <a:cubicBezTo>
                  <a:pt x="14979" y="13278"/>
                  <a:pt x="14948" y="13430"/>
                  <a:pt x="14918" y="13582"/>
                </a:cubicBezTo>
                <a:cubicBezTo>
                  <a:pt x="14918" y="13643"/>
                  <a:pt x="14888" y="13704"/>
                  <a:pt x="14888" y="13734"/>
                </a:cubicBezTo>
                <a:lnTo>
                  <a:pt x="14857" y="13795"/>
                </a:lnTo>
                <a:lnTo>
                  <a:pt x="14827" y="13825"/>
                </a:lnTo>
                <a:cubicBezTo>
                  <a:pt x="14796" y="13430"/>
                  <a:pt x="14796" y="13066"/>
                  <a:pt x="14827" y="12671"/>
                </a:cubicBezTo>
                <a:lnTo>
                  <a:pt x="14888" y="12640"/>
                </a:lnTo>
                <a:close/>
                <a:moveTo>
                  <a:pt x="36459" y="9693"/>
                </a:moveTo>
                <a:lnTo>
                  <a:pt x="36520" y="9754"/>
                </a:lnTo>
                <a:cubicBezTo>
                  <a:pt x="36550" y="9754"/>
                  <a:pt x="36581" y="9784"/>
                  <a:pt x="36611" y="9784"/>
                </a:cubicBezTo>
                <a:lnTo>
                  <a:pt x="36642" y="9784"/>
                </a:lnTo>
                <a:cubicBezTo>
                  <a:pt x="36672" y="9875"/>
                  <a:pt x="36702" y="9966"/>
                  <a:pt x="36733" y="10027"/>
                </a:cubicBezTo>
                <a:lnTo>
                  <a:pt x="36702" y="10027"/>
                </a:lnTo>
                <a:cubicBezTo>
                  <a:pt x="36687" y="10012"/>
                  <a:pt x="36664" y="10004"/>
                  <a:pt x="36638" y="10004"/>
                </a:cubicBezTo>
                <a:cubicBezTo>
                  <a:pt x="36611" y="10004"/>
                  <a:pt x="36581" y="10012"/>
                  <a:pt x="36550" y="10027"/>
                </a:cubicBezTo>
                <a:cubicBezTo>
                  <a:pt x="36490" y="10027"/>
                  <a:pt x="36429" y="10118"/>
                  <a:pt x="36429" y="10210"/>
                </a:cubicBezTo>
                <a:cubicBezTo>
                  <a:pt x="36490" y="10422"/>
                  <a:pt x="36550" y="10635"/>
                  <a:pt x="36611" y="10848"/>
                </a:cubicBezTo>
                <a:cubicBezTo>
                  <a:pt x="36672" y="11060"/>
                  <a:pt x="36733" y="11212"/>
                  <a:pt x="36794" y="11394"/>
                </a:cubicBezTo>
                <a:cubicBezTo>
                  <a:pt x="36794" y="11486"/>
                  <a:pt x="36824" y="11577"/>
                  <a:pt x="36854" y="11668"/>
                </a:cubicBezTo>
                <a:lnTo>
                  <a:pt x="36854" y="11881"/>
                </a:lnTo>
                <a:cubicBezTo>
                  <a:pt x="36854" y="12184"/>
                  <a:pt x="36854" y="12488"/>
                  <a:pt x="36824" y="12792"/>
                </a:cubicBezTo>
                <a:lnTo>
                  <a:pt x="36824" y="13248"/>
                </a:lnTo>
                <a:cubicBezTo>
                  <a:pt x="36824" y="13400"/>
                  <a:pt x="36824" y="13582"/>
                  <a:pt x="36794" y="13764"/>
                </a:cubicBezTo>
                <a:cubicBezTo>
                  <a:pt x="36794" y="13795"/>
                  <a:pt x="36794" y="13795"/>
                  <a:pt x="36794" y="13825"/>
                </a:cubicBezTo>
                <a:cubicBezTo>
                  <a:pt x="36794" y="13795"/>
                  <a:pt x="36763" y="13734"/>
                  <a:pt x="36763" y="13704"/>
                </a:cubicBezTo>
                <a:cubicBezTo>
                  <a:pt x="36733" y="13461"/>
                  <a:pt x="36672" y="13248"/>
                  <a:pt x="36642" y="13035"/>
                </a:cubicBezTo>
                <a:cubicBezTo>
                  <a:pt x="36642" y="12792"/>
                  <a:pt x="36581" y="12488"/>
                  <a:pt x="36550" y="12215"/>
                </a:cubicBezTo>
                <a:cubicBezTo>
                  <a:pt x="36550" y="12093"/>
                  <a:pt x="36520" y="11972"/>
                  <a:pt x="36520" y="11850"/>
                </a:cubicBezTo>
                <a:cubicBezTo>
                  <a:pt x="36490" y="11759"/>
                  <a:pt x="36490" y="11607"/>
                  <a:pt x="36490" y="11486"/>
                </a:cubicBezTo>
                <a:cubicBezTo>
                  <a:pt x="36459" y="11364"/>
                  <a:pt x="36459" y="11151"/>
                  <a:pt x="36429" y="10999"/>
                </a:cubicBezTo>
                <a:cubicBezTo>
                  <a:pt x="36429" y="10848"/>
                  <a:pt x="36429" y="10696"/>
                  <a:pt x="36399" y="10574"/>
                </a:cubicBezTo>
                <a:lnTo>
                  <a:pt x="36399" y="10483"/>
                </a:lnTo>
                <a:lnTo>
                  <a:pt x="36399" y="10301"/>
                </a:lnTo>
                <a:lnTo>
                  <a:pt x="36399" y="10088"/>
                </a:lnTo>
                <a:cubicBezTo>
                  <a:pt x="36399" y="9966"/>
                  <a:pt x="36429" y="9815"/>
                  <a:pt x="36459" y="9693"/>
                </a:cubicBezTo>
                <a:close/>
                <a:moveTo>
                  <a:pt x="38890" y="13035"/>
                </a:moveTo>
                <a:lnTo>
                  <a:pt x="38890" y="13066"/>
                </a:lnTo>
                <a:cubicBezTo>
                  <a:pt x="38890" y="13187"/>
                  <a:pt x="38860" y="13309"/>
                  <a:pt x="38829" y="13430"/>
                </a:cubicBezTo>
                <a:cubicBezTo>
                  <a:pt x="38799" y="13552"/>
                  <a:pt x="38738" y="13734"/>
                  <a:pt x="38708" y="13886"/>
                </a:cubicBezTo>
                <a:lnTo>
                  <a:pt x="38677" y="13886"/>
                </a:lnTo>
                <a:lnTo>
                  <a:pt x="38708" y="13764"/>
                </a:lnTo>
                <a:cubicBezTo>
                  <a:pt x="38708" y="13643"/>
                  <a:pt x="38738" y="13491"/>
                  <a:pt x="38738" y="13369"/>
                </a:cubicBezTo>
                <a:cubicBezTo>
                  <a:pt x="38738" y="13309"/>
                  <a:pt x="38768" y="13278"/>
                  <a:pt x="38768" y="13248"/>
                </a:cubicBezTo>
                <a:lnTo>
                  <a:pt x="38829" y="13157"/>
                </a:lnTo>
                <a:cubicBezTo>
                  <a:pt x="38860" y="13096"/>
                  <a:pt x="38860" y="13066"/>
                  <a:pt x="38890" y="13035"/>
                </a:cubicBezTo>
                <a:close/>
                <a:moveTo>
                  <a:pt x="30018" y="12184"/>
                </a:moveTo>
                <a:lnTo>
                  <a:pt x="30049" y="12276"/>
                </a:lnTo>
                <a:lnTo>
                  <a:pt x="30079" y="12549"/>
                </a:lnTo>
                <a:cubicBezTo>
                  <a:pt x="30079" y="12671"/>
                  <a:pt x="30049" y="12792"/>
                  <a:pt x="30049" y="12914"/>
                </a:cubicBezTo>
                <a:cubicBezTo>
                  <a:pt x="29988" y="13248"/>
                  <a:pt x="29957" y="13582"/>
                  <a:pt x="29897" y="13916"/>
                </a:cubicBezTo>
                <a:cubicBezTo>
                  <a:pt x="29897" y="13764"/>
                  <a:pt x="29836" y="13643"/>
                  <a:pt x="29836" y="13491"/>
                </a:cubicBezTo>
                <a:cubicBezTo>
                  <a:pt x="29806" y="13339"/>
                  <a:pt x="29806" y="13217"/>
                  <a:pt x="29775" y="13096"/>
                </a:cubicBezTo>
                <a:lnTo>
                  <a:pt x="29775" y="13005"/>
                </a:lnTo>
                <a:cubicBezTo>
                  <a:pt x="29806" y="12914"/>
                  <a:pt x="29836" y="12853"/>
                  <a:pt x="29866" y="12792"/>
                </a:cubicBezTo>
                <a:cubicBezTo>
                  <a:pt x="29897" y="12640"/>
                  <a:pt x="29927" y="12519"/>
                  <a:pt x="29988" y="12367"/>
                </a:cubicBezTo>
                <a:cubicBezTo>
                  <a:pt x="29988" y="12306"/>
                  <a:pt x="30018" y="12245"/>
                  <a:pt x="30018" y="12184"/>
                </a:cubicBezTo>
                <a:close/>
                <a:moveTo>
                  <a:pt x="38282" y="10908"/>
                </a:moveTo>
                <a:cubicBezTo>
                  <a:pt x="38282" y="10999"/>
                  <a:pt x="38313" y="11091"/>
                  <a:pt x="38313" y="11182"/>
                </a:cubicBezTo>
                <a:lnTo>
                  <a:pt x="38373" y="11546"/>
                </a:lnTo>
                <a:cubicBezTo>
                  <a:pt x="38373" y="11729"/>
                  <a:pt x="38404" y="11941"/>
                  <a:pt x="38404" y="12093"/>
                </a:cubicBezTo>
                <a:cubicBezTo>
                  <a:pt x="38404" y="12276"/>
                  <a:pt x="38404" y="12397"/>
                  <a:pt x="38404" y="12549"/>
                </a:cubicBezTo>
                <a:cubicBezTo>
                  <a:pt x="38404" y="12731"/>
                  <a:pt x="38373" y="12792"/>
                  <a:pt x="38373" y="12883"/>
                </a:cubicBezTo>
                <a:cubicBezTo>
                  <a:pt x="38373" y="13005"/>
                  <a:pt x="38373" y="13096"/>
                  <a:pt x="38343" y="13187"/>
                </a:cubicBezTo>
                <a:cubicBezTo>
                  <a:pt x="38313" y="13278"/>
                  <a:pt x="38343" y="13369"/>
                  <a:pt x="38313" y="13430"/>
                </a:cubicBezTo>
                <a:cubicBezTo>
                  <a:pt x="38313" y="13461"/>
                  <a:pt x="38313" y="13491"/>
                  <a:pt x="38282" y="13491"/>
                </a:cubicBezTo>
                <a:lnTo>
                  <a:pt x="38222" y="13673"/>
                </a:lnTo>
                <a:lnTo>
                  <a:pt x="38191" y="13673"/>
                </a:lnTo>
                <a:cubicBezTo>
                  <a:pt x="38161" y="13673"/>
                  <a:pt x="38130" y="13704"/>
                  <a:pt x="38070" y="13704"/>
                </a:cubicBezTo>
                <a:cubicBezTo>
                  <a:pt x="37978" y="13764"/>
                  <a:pt x="37857" y="13825"/>
                  <a:pt x="37796" y="13916"/>
                </a:cubicBezTo>
                <a:cubicBezTo>
                  <a:pt x="37796" y="13855"/>
                  <a:pt x="37796" y="13795"/>
                  <a:pt x="37766" y="13704"/>
                </a:cubicBezTo>
                <a:lnTo>
                  <a:pt x="37766" y="13643"/>
                </a:lnTo>
                <a:cubicBezTo>
                  <a:pt x="37796" y="13552"/>
                  <a:pt x="37796" y="13430"/>
                  <a:pt x="37827" y="13309"/>
                </a:cubicBezTo>
                <a:cubicBezTo>
                  <a:pt x="37857" y="13066"/>
                  <a:pt x="37887" y="12822"/>
                  <a:pt x="37918" y="12549"/>
                </a:cubicBezTo>
                <a:cubicBezTo>
                  <a:pt x="37948" y="12306"/>
                  <a:pt x="37948" y="12093"/>
                  <a:pt x="37978" y="11881"/>
                </a:cubicBezTo>
                <a:lnTo>
                  <a:pt x="37978" y="11638"/>
                </a:lnTo>
                <a:lnTo>
                  <a:pt x="37978" y="11212"/>
                </a:lnTo>
                <a:cubicBezTo>
                  <a:pt x="37978" y="11060"/>
                  <a:pt x="38009" y="11091"/>
                  <a:pt x="38009" y="10969"/>
                </a:cubicBezTo>
                <a:lnTo>
                  <a:pt x="38009" y="10908"/>
                </a:lnTo>
                <a:cubicBezTo>
                  <a:pt x="38054" y="10939"/>
                  <a:pt x="38100" y="10954"/>
                  <a:pt x="38146" y="10954"/>
                </a:cubicBezTo>
                <a:cubicBezTo>
                  <a:pt x="38191" y="10954"/>
                  <a:pt x="38237" y="10939"/>
                  <a:pt x="38282" y="10908"/>
                </a:cubicBezTo>
                <a:close/>
                <a:moveTo>
                  <a:pt x="11485" y="13704"/>
                </a:moveTo>
                <a:lnTo>
                  <a:pt x="11485" y="14068"/>
                </a:lnTo>
                <a:cubicBezTo>
                  <a:pt x="11454" y="13947"/>
                  <a:pt x="11424" y="13825"/>
                  <a:pt x="11363" y="13704"/>
                </a:cubicBezTo>
                <a:close/>
                <a:moveTo>
                  <a:pt x="17895" y="12853"/>
                </a:moveTo>
                <a:lnTo>
                  <a:pt x="17895" y="12883"/>
                </a:lnTo>
                <a:cubicBezTo>
                  <a:pt x="17926" y="13066"/>
                  <a:pt x="17956" y="13248"/>
                  <a:pt x="17956" y="13430"/>
                </a:cubicBezTo>
                <a:lnTo>
                  <a:pt x="17956" y="13673"/>
                </a:lnTo>
                <a:lnTo>
                  <a:pt x="17956" y="13855"/>
                </a:lnTo>
                <a:lnTo>
                  <a:pt x="17956" y="13916"/>
                </a:lnTo>
                <a:lnTo>
                  <a:pt x="17926" y="13916"/>
                </a:lnTo>
                <a:cubicBezTo>
                  <a:pt x="17865" y="13947"/>
                  <a:pt x="17804" y="14007"/>
                  <a:pt x="17774" y="14068"/>
                </a:cubicBezTo>
                <a:cubicBezTo>
                  <a:pt x="17744" y="14159"/>
                  <a:pt x="17713" y="14220"/>
                  <a:pt x="17683" y="14311"/>
                </a:cubicBezTo>
                <a:lnTo>
                  <a:pt x="17683" y="14220"/>
                </a:lnTo>
                <a:cubicBezTo>
                  <a:pt x="17683" y="14007"/>
                  <a:pt x="17683" y="13825"/>
                  <a:pt x="17652" y="13643"/>
                </a:cubicBezTo>
                <a:cubicBezTo>
                  <a:pt x="17652" y="13521"/>
                  <a:pt x="17652" y="13400"/>
                  <a:pt x="17683" y="13278"/>
                </a:cubicBezTo>
                <a:cubicBezTo>
                  <a:pt x="17713" y="13157"/>
                  <a:pt x="17683" y="13157"/>
                  <a:pt x="17713" y="13096"/>
                </a:cubicBezTo>
                <a:cubicBezTo>
                  <a:pt x="17744" y="13035"/>
                  <a:pt x="17774" y="12974"/>
                  <a:pt x="17804" y="12914"/>
                </a:cubicBezTo>
                <a:lnTo>
                  <a:pt x="17804" y="12883"/>
                </a:lnTo>
                <a:lnTo>
                  <a:pt x="17804" y="12853"/>
                </a:lnTo>
                <a:close/>
                <a:moveTo>
                  <a:pt x="22817" y="14007"/>
                </a:moveTo>
                <a:lnTo>
                  <a:pt x="22817" y="14038"/>
                </a:lnTo>
                <a:cubicBezTo>
                  <a:pt x="22817" y="14159"/>
                  <a:pt x="22787" y="14281"/>
                  <a:pt x="22757" y="14402"/>
                </a:cubicBezTo>
                <a:cubicBezTo>
                  <a:pt x="22757" y="14372"/>
                  <a:pt x="22757" y="14342"/>
                  <a:pt x="22726" y="14311"/>
                </a:cubicBezTo>
                <a:cubicBezTo>
                  <a:pt x="22726" y="14281"/>
                  <a:pt x="22726" y="14250"/>
                  <a:pt x="22726" y="14220"/>
                </a:cubicBezTo>
                <a:cubicBezTo>
                  <a:pt x="22726" y="14220"/>
                  <a:pt x="22787" y="14190"/>
                  <a:pt x="22787" y="14159"/>
                </a:cubicBezTo>
                <a:lnTo>
                  <a:pt x="22787" y="14159"/>
                </a:lnTo>
                <a:lnTo>
                  <a:pt x="22757" y="14190"/>
                </a:lnTo>
                <a:lnTo>
                  <a:pt x="22757" y="14129"/>
                </a:lnTo>
                <a:cubicBezTo>
                  <a:pt x="22787" y="14099"/>
                  <a:pt x="22787" y="14038"/>
                  <a:pt x="22817" y="14007"/>
                </a:cubicBezTo>
                <a:close/>
                <a:moveTo>
                  <a:pt x="19141" y="13369"/>
                </a:moveTo>
                <a:cubicBezTo>
                  <a:pt x="19111" y="13430"/>
                  <a:pt x="19141" y="13491"/>
                  <a:pt x="19141" y="13552"/>
                </a:cubicBezTo>
                <a:lnTo>
                  <a:pt x="19141" y="13734"/>
                </a:lnTo>
                <a:cubicBezTo>
                  <a:pt x="19141" y="13855"/>
                  <a:pt x="19111" y="14007"/>
                  <a:pt x="19080" y="14129"/>
                </a:cubicBezTo>
                <a:cubicBezTo>
                  <a:pt x="19080" y="14281"/>
                  <a:pt x="19080" y="14311"/>
                  <a:pt x="19050" y="14402"/>
                </a:cubicBezTo>
                <a:lnTo>
                  <a:pt x="19050" y="14494"/>
                </a:lnTo>
                <a:cubicBezTo>
                  <a:pt x="19020" y="14372"/>
                  <a:pt x="18989" y="14281"/>
                  <a:pt x="18959" y="14190"/>
                </a:cubicBezTo>
                <a:cubicBezTo>
                  <a:pt x="18928" y="14068"/>
                  <a:pt x="18959" y="14038"/>
                  <a:pt x="18989" y="13977"/>
                </a:cubicBezTo>
                <a:lnTo>
                  <a:pt x="19050" y="13704"/>
                </a:lnTo>
                <a:cubicBezTo>
                  <a:pt x="19050" y="13643"/>
                  <a:pt x="19080" y="13612"/>
                  <a:pt x="19080" y="13552"/>
                </a:cubicBezTo>
                <a:cubicBezTo>
                  <a:pt x="19080" y="13521"/>
                  <a:pt x="19111" y="13430"/>
                  <a:pt x="19141" y="13369"/>
                </a:cubicBezTo>
                <a:close/>
                <a:moveTo>
                  <a:pt x="30990" y="13430"/>
                </a:moveTo>
                <a:cubicBezTo>
                  <a:pt x="31021" y="13612"/>
                  <a:pt x="31051" y="13825"/>
                  <a:pt x="31082" y="14007"/>
                </a:cubicBezTo>
                <a:lnTo>
                  <a:pt x="31173" y="14463"/>
                </a:lnTo>
                <a:lnTo>
                  <a:pt x="31173" y="14524"/>
                </a:lnTo>
                <a:cubicBezTo>
                  <a:pt x="31112" y="14402"/>
                  <a:pt x="31082" y="14281"/>
                  <a:pt x="31082" y="14129"/>
                </a:cubicBezTo>
                <a:lnTo>
                  <a:pt x="30990" y="13612"/>
                </a:lnTo>
                <a:lnTo>
                  <a:pt x="30990" y="13430"/>
                </a:lnTo>
                <a:close/>
                <a:moveTo>
                  <a:pt x="12973" y="13339"/>
                </a:moveTo>
                <a:cubicBezTo>
                  <a:pt x="12913" y="13643"/>
                  <a:pt x="12882" y="13947"/>
                  <a:pt x="12913" y="14250"/>
                </a:cubicBezTo>
                <a:cubicBezTo>
                  <a:pt x="12913" y="14311"/>
                  <a:pt x="12913" y="14342"/>
                  <a:pt x="12913" y="14372"/>
                </a:cubicBezTo>
                <a:cubicBezTo>
                  <a:pt x="12913" y="14433"/>
                  <a:pt x="12882" y="14494"/>
                  <a:pt x="12882" y="14554"/>
                </a:cubicBezTo>
                <a:cubicBezTo>
                  <a:pt x="12882" y="14463"/>
                  <a:pt x="12852" y="14372"/>
                  <a:pt x="12822" y="14250"/>
                </a:cubicBezTo>
                <a:lnTo>
                  <a:pt x="12822" y="14038"/>
                </a:lnTo>
                <a:cubicBezTo>
                  <a:pt x="12822" y="13886"/>
                  <a:pt x="12852" y="13734"/>
                  <a:pt x="12852" y="13552"/>
                </a:cubicBezTo>
                <a:cubicBezTo>
                  <a:pt x="12913" y="13491"/>
                  <a:pt x="12943" y="13430"/>
                  <a:pt x="12943" y="13400"/>
                </a:cubicBezTo>
                <a:cubicBezTo>
                  <a:pt x="12943" y="13369"/>
                  <a:pt x="12943" y="13339"/>
                  <a:pt x="12973" y="13339"/>
                </a:cubicBezTo>
                <a:close/>
                <a:moveTo>
                  <a:pt x="16133" y="13369"/>
                </a:moveTo>
                <a:lnTo>
                  <a:pt x="16194" y="13400"/>
                </a:lnTo>
                <a:lnTo>
                  <a:pt x="16224" y="13400"/>
                </a:lnTo>
                <a:cubicBezTo>
                  <a:pt x="16255" y="13643"/>
                  <a:pt x="16255" y="13916"/>
                  <a:pt x="16224" y="14159"/>
                </a:cubicBezTo>
                <a:lnTo>
                  <a:pt x="16194" y="14463"/>
                </a:lnTo>
                <a:lnTo>
                  <a:pt x="16194" y="14554"/>
                </a:lnTo>
                <a:cubicBezTo>
                  <a:pt x="16194" y="14494"/>
                  <a:pt x="16164" y="14433"/>
                  <a:pt x="16133" y="14372"/>
                </a:cubicBezTo>
                <a:lnTo>
                  <a:pt x="16133" y="14007"/>
                </a:lnTo>
                <a:lnTo>
                  <a:pt x="16133" y="13582"/>
                </a:lnTo>
                <a:lnTo>
                  <a:pt x="16133" y="13369"/>
                </a:lnTo>
                <a:close/>
                <a:moveTo>
                  <a:pt x="29380" y="14159"/>
                </a:moveTo>
                <a:lnTo>
                  <a:pt x="29441" y="14463"/>
                </a:lnTo>
                <a:lnTo>
                  <a:pt x="29411" y="14554"/>
                </a:lnTo>
                <a:cubicBezTo>
                  <a:pt x="29380" y="14524"/>
                  <a:pt x="29350" y="14494"/>
                  <a:pt x="29319" y="14463"/>
                </a:cubicBezTo>
                <a:lnTo>
                  <a:pt x="29259" y="14433"/>
                </a:lnTo>
                <a:cubicBezTo>
                  <a:pt x="29259" y="14372"/>
                  <a:pt x="29289" y="14342"/>
                  <a:pt x="29319" y="14311"/>
                </a:cubicBezTo>
                <a:cubicBezTo>
                  <a:pt x="29319" y="14281"/>
                  <a:pt x="29350" y="14220"/>
                  <a:pt x="29380" y="14159"/>
                </a:cubicBezTo>
                <a:close/>
                <a:moveTo>
                  <a:pt x="40500" y="14372"/>
                </a:moveTo>
                <a:lnTo>
                  <a:pt x="40500" y="14372"/>
                </a:lnTo>
                <a:cubicBezTo>
                  <a:pt x="40470" y="14433"/>
                  <a:pt x="40439" y="14494"/>
                  <a:pt x="40409" y="14554"/>
                </a:cubicBezTo>
                <a:lnTo>
                  <a:pt x="40439" y="14433"/>
                </a:lnTo>
                <a:lnTo>
                  <a:pt x="40500" y="14372"/>
                </a:lnTo>
                <a:close/>
                <a:moveTo>
                  <a:pt x="42263" y="14489"/>
                </a:moveTo>
                <a:cubicBezTo>
                  <a:pt x="42269" y="14489"/>
                  <a:pt x="42296" y="14588"/>
                  <a:pt x="42323" y="14615"/>
                </a:cubicBezTo>
                <a:lnTo>
                  <a:pt x="42323" y="14645"/>
                </a:lnTo>
                <a:lnTo>
                  <a:pt x="42262" y="14524"/>
                </a:lnTo>
                <a:lnTo>
                  <a:pt x="42262" y="14494"/>
                </a:lnTo>
                <a:cubicBezTo>
                  <a:pt x="42262" y="14490"/>
                  <a:pt x="42263" y="14489"/>
                  <a:pt x="42263" y="14489"/>
                </a:cubicBezTo>
                <a:close/>
                <a:moveTo>
                  <a:pt x="9935" y="14068"/>
                </a:moveTo>
                <a:lnTo>
                  <a:pt x="9935" y="14190"/>
                </a:lnTo>
                <a:cubicBezTo>
                  <a:pt x="9935" y="14250"/>
                  <a:pt x="9966" y="14311"/>
                  <a:pt x="9966" y="14342"/>
                </a:cubicBezTo>
                <a:lnTo>
                  <a:pt x="9935" y="14342"/>
                </a:lnTo>
                <a:lnTo>
                  <a:pt x="9935" y="14494"/>
                </a:lnTo>
                <a:lnTo>
                  <a:pt x="9935" y="14585"/>
                </a:lnTo>
                <a:lnTo>
                  <a:pt x="9874" y="14676"/>
                </a:lnTo>
                <a:lnTo>
                  <a:pt x="9814" y="14524"/>
                </a:lnTo>
                <a:cubicBezTo>
                  <a:pt x="9844" y="14433"/>
                  <a:pt x="9874" y="14311"/>
                  <a:pt x="9905" y="14190"/>
                </a:cubicBezTo>
                <a:cubicBezTo>
                  <a:pt x="9905" y="14159"/>
                  <a:pt x="9905" y="14099"/>
                  <a:pt x="9935" y="14068"/>
                </a:cubicBezTo>
                <a:close/>
                <a:moveTo>
                  <a:pt x="30322" y="13612"/>
                </a:moveTo>
                <a:cubicBezTo>
                  <a:pt x="30322" y="13673"/>
                  <a:pt x="30352" y="13734"/>
                  <a:pt x="30383" y="13764"/>
                </a:cubicBezTo>
                <a:cubicBezTo>
                  <a:pt x="30383" y="13825"/>
                  <a:pt x="30383" y="13886"/>
                  <a:pt x="30413" y="13977"/>
                </a:cubicBezTo>
                <a:lnTo>
                  <a:pt x="30535" y="14372"/>
                </a:lnTo>
                <a:lnTo>
                  <a:pt x="30535" y="14433"/>
                </a:lnTo>
                <a:cubicBezTo>
                  <a:pt x="30535" y="14494"/>
                  <a:pt x="30535" y="14554"/>
                  <a:pt x="30535" y="14645"/>
                </a:cubicBezTo>
                <a:lnTo>
                  <a:pt x="30535" y="14676"/>
                </a:lnTo>
                <a:lnTo>
                  <a:pt x="30504" y="14585"/>
                </a:lnTo>
                <a:cubicBezTo>
                  <a:pt x="30444" y="14463"/>
                  <a:pt x="30383" y="14311"/>
                  <a:pt x="30292" y="14220"/>
                </a:cubicBezTo>
                <a:lnTo>
                  <a:pt x="30261" y="14159"/>
                </a:lnTo>
                <a:cubicBezTo>
                  <a:pt x="30292" y="13977"/>
                  <a:pt x="30292" y="13795"/>
                  <a:pt x="30322" y="13612"/>
                </a:cubicBezTo>
                <a:close/>
                <a:moveTo>
                  <a:pt x="21450" y="14676"/>
                </a:moveTo>
                <a:lnTo>
                  <a:pt x="21450" y="14706"/>
                </a:lnTo>
                <a:cubicBezTo>
                  <a:pt x="21450" y="14706"/>
                  <a:pt x="21450" y="14676"/>
                  <a:pt x="21420" y="14676"/>
                </a:cubicBezTo>
                <a:close/>
                <a:moveTo>
                  <a:pt x="20053" y="14645"/>
                </a:moveTo>
                <a:lnTo>
                  <a:pt x="19992" y="14737"/>
                </a:lnTo>
                <a:lnTo>
                  <a:pt x="19992" y="14706"/>
                </a:lnTo>
                <a:lnTo>
                  <a:pt x="19992" y="14645"/>
                </a:lnTo>
                <a:close/>
                <a:moveTo>
                  <a:pt x="38070" y="14190"/>
                </a:moveTo>
                <a:cubicBezTo>
                  <a:pt x="38009" y="14402"/>
                  <a:pt x="37948" y="14615"/>
                  <a:pt x="37918" y="14828"/>
                </a:cubicBezTo>
                <a:cubicBezTo>
                  <a:pt x="37887" y="14737"/>
                  <a:pt x="37887" y="14645"/>
                  <a:pt x="37857" y="14554"/>
                </a:cubicBezTo>
                <a:lnTo>
                  <a:pt x="37887" y="14494"/>
                </a:lnTo>
                <a:cubicBezTo>
                  <a:pt x="37948" y="14372"/>
                  <a:pt x="38009" y="14281"/>
                  <a:pt x="38070" y="14190"/>
                </a:cubicBezTo>
                <a:close/>
                <a:moveTo>
                  <a:pt x="35001" y="12519"/>
                </a:moveTo>
                <a:lnTo>
                  <a:pt x="35153" y="13248"/>
                </a:lnTo>
                <a:cubicBezTo>
                  <a:pt x="35153" y="13309"/>
                  <a:pt x="35183" y="13369"/>
                  <a:pt x="35183" y="13430"/>
                </a:cubicBezTo>
                <a:cubicBezTo>
                  <a:pt x="35244" y="13582"/>
                  <a:pt x="35274" y="13704"/>
                  <a:pt x="35305" y="13855"/>
                </a:cubicBezTo>
                <a:cubicBezTo>
                  <a:pt x="35335" y="14007"/>
                  <a:pt x="35335" y="14099"/>
                  <a:pt x="35366" y="14190"/>
                </a:cubicBezTo>
                <a:lnTo>
                  <a:pt x="35335" y="14524"/>
                </a:lnTo>
                <a:lnTo>
                  <a:pt x="35335" y="14463"/>
                </a:lnTo>
                <a:cubicBezTo>
                  <a:pt x="35305" y="14615"/>
                  <a:pt x="35274" y="14767"/>
                  <a:pt x="35274" y="14888"/>
                </a:cubicBezTo>
                <a:lnTo>
                  <a:pt x="35183" y="14888"/>
                </a:lnTo>
                <a:cubicBezTo>
                  <a:pt x="35153" y="14706"/>
                  <a:pt x="35153" y="14524"/>
                  <a:pt x="35122" y="14372"/>
                </a:cubicBezTo>
                <a:cubicBezTo>
                  <a:pt x="35092" y="13947"/>
                  <a:pt x="35062" y="13552"/>
                  <a:pt x="35031" y="13157"/>
                </a:cubicBezTo>
                <a:cubicBezTo>
                  <a:pt x="35031" y="12974"/>
                  <a:pt x="35001" y="12762"/>
                  <a:pt x="35001" y="12579"/>
                </a:cubicBezTo>
                <a:lnTo>
                  <a:pt x="35001" y="12519"/>
                </a:lnTo>
                <a:close/>
                <a:moveTo>
                  <a:pt x="45787" y="12883"/>
                </a:moveTo>
                <a:cubicBezTo>
                  <a:pt x="45848" y="12974"/>
                  <a:pt x="45878" y="13066"/>
                  <a:pt x="45908" y="13157"/>
                </a:cubicBezTo>
                <a:cubicBezTo>
                  <a:pt x="45939" y="13248"/>
                  <a:pt x="46000" y="13369"/>
                  <a:pt x="46030" y="13461"/>
                </a:cubicBezTo>
                <a:cubicBezTo>
                  <a:pt x="46030" y="13491"/>
                  <a:pt x="46060" y="13552"/>
                  <a:pt x="46060" y="13582"/>
                </a:cubicBezTo>
                <a:cubicBezTo>
                  <a:pt x="46091" y="13643"/>
                  <a:pt x="46121" y="13734"/>
                  <a:pt x="46151" y="13795"/>
                </a:cubicBezTo>
                <a:cubicBezTo>
                  <a:pt x="46212" y="14038"/>
                  <a:pt x="46273" y="14311"/>
                  <a:pt x="46273" y="14554"/>
                </a:cubicBezTo>
                <a:cubicBezTo>
                  <a:pt x="46300" y="14715"/>
                  <a:pt x="46303" y="14852"/>
                  <a:pt x="46324" y="15006"/>
                </a:cubicBezTo>
                <a:lnTo>
                  <a:pt x="46324" y="15006"/>
                </a:lnTo>
                <a:cubicBezTo>
                  <a:pt x="46307" y="14947"/>
                  <a:pt x="46273" y="14896"/>
                  <a:pt x="46273" y="14828"/>
                </a:cubicBezTo>
                <a:lnTo>
                  <a:pt x="46243" y="14797"/>
                </a:lnTo>
                <a:cubicBezTo>
                  <a:pt x="46182" y="14645"/>
                  <a:pt x="46121" y="14494"/>
                  <a:pt x="46060" y="14311"/>
                </a:cubicBezTo>
                <a:cubicBezTo>
                  <a:pt x="46030" y="14038"/>
                  <a:pt x="45939" y="13764"/>
                  <a:pt x="45878" y="13491"/>
                </a:cubicBezTo>
                <a:cubicBezTo>
                  <a:pt x="45878" y="13369"/>
                  <a:pt x="45848" y="13278"/>
                  <a:pt x="45817" y="13187"/>
                </a:cubicBezTo>
                <a:cubicBezTo>
                  <a:pt x="45817" y="13066"/>
                  <a:pt x="45817" y="12974"/>
                  <a:pt x="45787" y="12883"/>
                </a:cubicBezTo>
                <a:close/>
                <a:moveTo>
                  <a:pt x="8264" y="14980"/>
                </a:moveTo>
                <a:cubicBezTo>
                  <a:pt x="8264" y="14980"/>
                  <a:pt x="8295" y="14980"/>
                  <a:pt x="8295" y="15010"/>
                </a:cubicBezTo>
                <a:lnTo>
                  <a:pt x="8264" y="14980"/>
                </a:lnTo>
                <a:close/>
                <a:moveTo>
                  <a:pt x="26858" y="13369"/>
                </a:moveTo>
                <a:lnTo>
                  <a:pt x="26919" y="13552"/>
                </a:lnTo>
                <a:cubicBezTo>
                  <a:pt x="26950" y="13643"/>
                  <a:pt x="26980" y="13704"/>
                  <a:pt x="27010" y="13764"/>
                </a:cubicBezTo>
                <a:cubicBezTo>
                  <a:pt x="27041" y="13825"/>
                  <a:pt x="27071" y="13886"/>
                  <a:pt x="27132" y="13947"/>
                </a:cubicBezTo>
                <a:lnTo>
                  <a:pt x="27162" y="13977"/>
                </a:lnTo>
                <a:cubicBezTo>
                  <a:pt x="27193" y="13977"/>
                  <a:pt x="27223" y="14007"/>
                  <a:pt x="27253" y="14007"/>
                </a:cubicBezTo>
                <a:lnTo>
                  <a:pt x="27344" y="14007"/>
                </a:lnTo>
                <a:lnTo>
                  <a:pt x="27344" y="14099"/>
                </a:lnTo>
                <a:cubicBezTo>
                  <a:pt x="27344" y="14220"/>
                  <a:pt x="27344" y="14311"/>
                  <a:pt x="27314" y="14433"/>
                </a:cubicBezTo>
                <a:cubicBezTo>
                  <a:pt x="27284" y="14524"/>
                  <a:pt x="27314" y="14615"/>
                  <a:pt x="27314" y="14676"/>
                </a:cubicBezTo>
                <a:lnTo>
                  <a:pt x="27314" y="15040"/>
                </a:lnTo>
                <a:lnTo>
                  <a:pt x="27284" y="14980"/>
                </a:lnTo>
                <a:lnTo>
                  <a:pt x="26980" y="14250"/>
                </a:lnTo>
                <a:cubicBezTo>
                  <a:pt x="26919" y="14159"/>
                  <a:pt x="26889" y="14038"/>
                  <a:pt x="26828" y="13916"/>
                </a:cubicBezTo>
                <a:lnTo>
                  <a:pt x="26828" y="13886"/>
                </a:lnTo>
                <a:cubicBezTo>
                  <a:pt x="26828" y="13734"/>
                  <a:pt x="26828" y="13612"/>
                  <a:pt x="26858" y="13461"/>
                </a:cubicBezTo>
                <a:cubicBezTo>
                  <a:pt x="26858" y="13430"/>
                  <a:pt x="26858" y="13400"/>
                  <a:pt x="26858" y="13369"/>
                </a:cubicBezTo>
                <a:close/>
                <a:moveTo>
                  <a:pt x="10573" y="14220"/>
                </a:moveTo>
                <a:lnTo>
                  <a:pt x="10573" y="14281"/>
                </a:lnTo>
                <a:cubicBezTo>
                  <a:pt x="10573" y="14554"/>
                  <a:pt x="10604" y="14828"/>
                  <a:pt x="10664" y="15101"/>
                </a:cubicBezTo>
                <a:lnTo>
                  <a:pt x="10604" y="15040"/>
                </a:lnTo>
                <a:cubicBezTo>
                  <a:pt x="10543" y="14980"/>
                  <a:pt x="10452" y="14919"/>
                  <a:pt x="10391" y="14888"/>
                </a:cubicBezTo>
                <a:cubicBezTo>
                  <a:pt x="10391" y="14767"/>
                  <a:pt x="10361" y="14676"/>
                  <a:pt x="10391" y="14585"/>
                </a:cubicBezTo>
                <a:lnTo>
                  <a:pt x="10361" y="14585"/>
                </a:lnTo>
                <a:cubicBezTo>
                  <a:pt x="10361" y="14554"/>
                  <a:pt x="10361" y="14554"/>
                  <a:pt x="10391" y="14524"/>
                </a:cubicBezTo>
                <a:cubicBezTo>
                  <a:pt x="10421" y="14433"/>
                  <a:pt x="10482" y="14372"/>
                  <a:pt x="10543" y="14281"/>
                </a:cubicBezTo>
                <a:lnTo>
                  <a:pt x="10573" y="14220"/>
                </a:lnTo>
                <a:close/>
                <a:moveTo>
                  <a:pt x="32905" y="13066"/>
                </a:moveTo>
                <a:lnTo>
                  <a:pt x="32905" y="13248"/>
                </a:lnTo>
                <a:cubicBezTo>
                  <a:pt x="32935" y="13400"/>
                  <a:pt x="32935" y="13582"/>
                  <a:pt x="32965" y="13764"/>
                </a:cubicBezTo>
                <a:lnTo>
                  <a:pt x="33026" y="14068"/>
                </a:lnTo>
                <a:cubicBezTo>
                  <a:pt x="33026" y="14129"/>
                  <a:pt x="33026" y="14159"/>
                  <a:pt x="33026" y="14220"/>
                </a:cubicBezTo>
                <a:lnTo>
                  <a:pt x="33148" y="14706"/>
                </a:lnTo>
                <a:cubicBezTo>
                  <a:pt x="33148" y="14767"/>
                  <a:pt x="33117" y="14858"/>
                  <a:pt x="33087" y="14919"/>
                </a:cubicBezTo>
                <a:cubicBezTo>
                  <a:pt x="33087" y="15010"/>
                  <a:pt x="33087" y="15071"/>
                  <a:pt x="33056" y="15132"/>
                </a:cubicBezTo>
                <a:lnTo>
                  <a:pt x="33026" y="15040"/>
                </a:lnTo>
                <a:cubicBezTo>
                  <a:pt x="32996" y="14888"/>
                  <a:pt x="32996" y="14706"/>
                  <a:pt x="32965" y="14554"/>
                </a:cubicBezTo>
                <a:cubicBezTo>
                  <a:pt x="32935" y="14402"/>
                  <a:pt x="32905" y="14190"/>
                  <a:pt x="32874" y="13977"/>
                </a:cubicBezTo>
                <a:cubicBezTo>
                  <a:pt x="32874" y="13916"/>
                  <a:pt x="32844" y="13825"/>
                  <a:pt x="32813" y="13734"/>
                </a:cubicBezTo>
                <a:lnTo>
                  <a:pt x="32874" y="13369"/>
                </a:lnTo>
                <a:cubicBezTo>
                  <a:pt x="32874" y="13248"/>
                  <a:pt x="32905" y="13157"/>
                  <a:pt x="32905" y="13066"/>
                </a:cubicBezTo>
                <a:close/>
                <a:moveTo>
                  <a:pt x="36156" y="13187"/>
                </a:moveTo>
                <a:lnTo>
                  <a:pt x="36186" y="13278"/>
                </a:lnTo>
                <a:lnTo>
                  <a:pt x="36186" y="13369"/>
                </a:lnTo>
                <a:cubicBezTo>
                  <a:pt x="36156" y="13430"/>
                  <a:pt x="36156" y="13521"/>
                  <a:pt x="36186" y="13582"/>
                </a:cubicBezTo>
                <a:lnTo>
                  <a:pt x="36216" y="13612"/>
                </a:lnTo>
                <a:cubicBezTo>
                  <a:pt x="36216" y="13764"/>
                  <a:pt x="36247" y="13886"/>
                  <a:pt x="36277" y="14007"/>
                </a:cubicBezTo>
                <a:cubicBezTo>
                  <a:pt x="36277" y="14190"/>
                  <a:pt x="36338" y="14372"/>
                  <a:pt x="36368" y="14554"/>
                </a:cubicBezTo>
                <a:cubicBezTo>
                  <a:pt x="36307" y="14645"/>
                  <a:pt x="36277" y="14737"/>
                  <a:pt x="36216" y="14858"/>
                </a:cubicBezTo>
                <a:cubicBezTo>
                  <a:pt x="36186" y="14949"/>
                  <a:pt x="36156" y="15040"/>
                  <a:pt x="36095" y="15132"/>
                </a:cubicBezTo>
                <a:cubicBezTo>
                  <a:pt x="36064" y="15010"/>
                  <a:pt x="36034" y="14919"/>
                  <a:pt x="36004" y="14797"/>
                </a:cubicBezTo>
                <a:lnTo>
                  <a:pt x="35943" y="14676"/>
                </a:lnTo>
                <a:cubicBezTo>
                  <a:pt x="36004" y="14372"/>
                  <a:pt x="36064" y="14068"/>
                  <a:pt x="36095" y="13734"/>
                </a:cubicBezTo>
                <a:cubicBezTo>
                  <a:pt x="36095" y="13643"/>
                  <a:pt x="36125" y="13582"/>
                  <a:pt x="36125" y="13491"/>
                </a:cubicBezTo>
                <a:cubicBezTo>
                  <a:pt x="36125" y="13400"/>
                  <a:pt x="36156" y="13278"/>
                  <a:pt x="36156" y="13187"/>
                </a:cubicBezTo>
                <a:close/>
                <a:moveTo>
                  <a:pt x="16559" y="14585"/>
                </a:moveTo>
                <a:cubicBezTo>
                  <a:pt x="16559" y="14676"/>
                  <a:pt x="16559" y="14767"/>
                  <a:pt x="16589" y="14858"/>
                </a:cubicBezTo>
                <a:cubicBezTo>
                  <a:pt x="16589" y="14949"/>
                  <a:pt x="16589" y="15071"/>
                  <a:pt x="16619" y="15192"/>
                </a:cubicBezTo>
                <a:cubicBezTo>
                  <a:pt x="16589" y="15162"/>
                  <a:pt x="16589" y="15132"/>
                  <a:pt x="16559" y="15101"/>
                </a:cubicBezTo>
                <a:lnTo>
                  <a:pt x="16589" y="15071"/>
                </a:lnTo>
                <a:cubicBezTo>
                  <a:pt x="16559" y="15040"/>
                  <a:pt x="16528" y="15010"/>
                  <a:pt x="16498" y="14980"/>
                </a:cubicBezTo>
                <a:lnTo>
                  <a:pt x="16528" y="14797"/>
                </a:lnTo>
                <a:cubicBezTo>
                  <a:pt x="16528" y="14737"/>
                  <a:pt x="16528" y="14645"/>
                  <a:pt x="16559" y="14585"/>
                </a:cubicBezTo>
                <a:close/>
                <a:moveTo>
                  <a:pt x="20448" y="15223"/>
                </a:moveTo>
                <a:cubicBezTo>
                  <a:pt x="20448" y="15253"/>
                  <a:pt x="20448" y="15314"/>
                  <a:pt x="20478" y="15344"/>
                </a:cubicBezTo>
                <a:lnTo>
                  <a:pt x="20448" y="15344"/>
                </a:lnTo>
                <a:lnTo>
                  <a:pt x="20448" y="15223"/>
                </a:lnTo>
                <a:close/>
                <a:moveTo>
                  <a:pt x="23911" y="12944"/>
                </a:moveTo>
                <a:lnTo>
                  <a:pt x="23911" y="13248"/>
                </a:lnTo>
                <a:lnTo>
                  <a:pt x="23911" y="13764"/>
                </a:lnTo>
                <a:lnTo>
                  <a:pt x="23911" y="14250"/>
                </a:lnTo>
                <a:cubicBezTo>
                  <a:pt x="23911" y="14311"/>
                  <a:pt x="23911" y="14372"/>
                  <a:pt x="23911" y="14463"/>
                </a:cubicBezTo>
                <a:cubicBezTo>
                  <a:pt x="23911" y="14737"/>
                  <a:pt x="23911" y="14980"/>
                  <a:pt x="23942" y="15223"/>
                </a:cubicBezTo>
                <a:lnTo>
                  <a:pt x="23942" y="15466"/>
                </a:lnTo>
                <a:cubicBezTo>
                  <a:pt x="23942" y="15405"/>
                  <a:pt x="23911" y="15344"/>
                  <a:pt x="23881" y="15283"/>
                </a:cubicBezTo>
                <a:cubicBezTo>
                  <a:pt x="23850" y="15223"/>
                  <a:pt x="23850" y="15162"/>
                  <a:pt x="23820" y="15071"/>
                </a:cubicBezTo>
                <a:cubicBezTo>
                  <a:pt x="23805" y="15040"/>
                  <a:pt x="23805" y="15033"/>
                  <a:pt x="23809" y="15033"/>
                </a:cubicBezTo>
                <a:cubicBezTo>
                  <a:pt x="23813" y="15033"/>
                  <a:pt x="23820" y="15040"/>
                  <a:pt x="23820" y="15040"/>
                </a:cubicBezTo>
                <a:lnTo>
                  <a:pt x="23820" y="14311"/>
                </a:lnTo>
                <a:lnTo>
                  <a:pt x="23820" y="13552"/>
                </a:lnTo>
                <a:lnTo>
                  <a:pt x="23820" y="13187"/>
                </a:lnTo>
                <a:cubicBezTo>
                  <a:pt x="23820" y="13066"/>
                  <a:pt x="23881" y="13005"/>
                  <a:pt x="23911" y="12944"/>
                </a:cubicBezTo>
                <a:close/>
                <a:moveTo>
                  <a:pt x="29137" y="14737"/>
                </a:moveTo>
                <a:cubicBezTo>
                  <a:pt x="29198" y="14797"/>
                  <a:pt x="29228" y="14858"/>
                  <a:pt x="29259" y="14919"/>
                </a:cubicBezTo>
                <a:cubicBezTo>
                  <a:pt x="29289" y="14980"/>
                  <a:pt x="29350" y="15040"/>
                  <a:pt x="29380" y="15101"/>
                </a:cubicBezTo>
                <a:lnTo>
                  <a:pt x="29380" y="15283"/>
                </a:lnTo>
                <a:lnTo>
                  <a:pt x="29380" y="15405"/>
                </a:lnTo>
                <a:cubicBezTo>
                  <a:pt x="29380" y="15466"/>
                  <a:pt x="29350" y="15527"/>
                  <a:pt x="29350" y="15587"/>
                </a:cubicBezTo>
                <a:cubicBezTo>
                  <a:pt x="29289" y="15466"/>
                  <a:pt x="29228" y="15344"/>
                  <a:pt x="29198" y="15223"/>
                </a:cubicBezTo>
                <a:cubicBezTo>
                  <a:pt x="29137" y="15071"/>
                  <a:pt x="29107" y="15010"/>
                  <a:pt x="29076" y="14888"/>
                </a:cubicBezTo>
                <a:cubicBezTo>
                  <a:pt x="29107" y="14858"/>
                  <a:pt x="29137" y="14797"/>
                  <a:pt x="29137" y="14737"/>
                </a:cubicBezTo>
                <a:close/>
                <a:moveTo>
                  <a:pt x="39832" y="15253"/>
                </a:moveTo>
                <a:cubicBezTo>
                  <a:pt x="39832" y="15314"/>
                  <a:pt x="39832" y="15375"/>
                  <a:pt x="39862" y="15435"/>
                </a:cubicBezTo>
                <a:cubicBezTo>
                  <a:pt x="39862" y="15435"/>
                  <a:pt x="39862" y="15466"/>
                  <a:pt x="39862" y="15466"/>
                </a:cubicBezTo>
                <a:cubicBezTo>
                  <a:pt x="39832" y="15527"/>
                  <a:pt x="39832" y="15587"/>
                  <a:pt x="39832" y="15648"/>
                </a:cubicBezTo>
                <a:lnTo>
                  <a:pt x="39832" y="15253"/>
                </a:lnTo>
                <a:close/>
                <a:moveTo>
                  <a:pt x="9206" y="14250"/>
                </a:moveTo>
                <a:lnTo>
                  <a:pt x="9236" y="14342"/>
                </a:lnTo>
                <a:cubicBezTo>
                  <a:pt x="9267" y="14433"/>
                  <a:pt x="9297" y="14524"/>
                  <a:pt x="9297" y="14615"/>
                </a:cubicBezTo>
                <a:lnTo>
                  <a:pt x="9297" y="15010"/>
                </a:lnTo>
                <a:cubicBezTo>
                  <a:pt x="9176" y="15223"/>
                  <a:pt x="9054" y="15466"/>
                  <a:pt x="8933" y="15678"/>
                </a:cubicBezTo>
                <a:cubicBezTo>
                  <a:pt x="8933" y="15678"/>
                  <a:pt x="8933" y="15648"/>
                  <a:pt x="8933" y="15648"/>
                </a:cubicBezTo>
                <a:cubicBezTo>
                  <a:pt x="8902" y="15527"/>
                  <a:pt x="8872" y="15435"/>
                  <a:pt x="8841" y="15314"/>
                </a:cubicBezTo>
                <a:cubicBezTo>
                  <a:pt x="8841" y="15253"/>
                  <a:pt x="8811" y="15192"/>
                  <a:pt x="8781" y="15132"/>
                </a:cubicBezTo>
                <a:cubicBezTo>
                  <a:pt x="8841" y="14919"/>
                  <a:pt x="8902" y="14706"/>
                  <a:pt x="8993" y="14494"/>
                </a:cubicBezTo>
                <a:cubicBezTo>
                  <a:pt x="9024" y="14463"/>
                  <a:pt x="9054" y="14402"/>
                  <a:pt x="9084" y="14342"/>
                </a:cubicBezTo>
                <a:lnTo>
                  <a:pt x="9206" y="14250"/>
                </a:lnTo>
                <a:close/>
                <a:moveTo>
                  <a:pt x="37006" y="15435"/>
                </a:moveTo>
                <a:cubicBezTo>
                  <a:pt x="37037" y="15435"/>
                  <a:pt x="37067" y="15466"/>
                  <a:pt x="37097" y="15466"/>
                </a:cubicBezTo>
                <a:lnTo>
                  <a:pt x="37128" y="15466"/>
                </a:lnTo>
                <a:cubicBezTo>
                  <a:pt x="37097" y="15557"/>
                  <a:pt x="37097" y="15618"/>
                  <a:pt x="37067" y="15709"/>
                </a:cubicBezTo>
                <a:lnTo>
                  <a:pt x="36976" y="15618"/>
                </a:lnTo>
                <a:cubicBezTo>
                  <a:pt x="36976" y="15557"/>
                  <a:pt x="37006" y="15496"/>
                  <a:pt x="37006" y="15435"/>
                </a:cubicBezTo>
                <a:close/>
                <a:moveTo>
                  <a:pt x="42080" y="14949"/>
                </a:moveTo>
                <a:cubicBezTo>
                  <a:pt x="42080" y="14980"/>
                  <a:pt x="42080" y="15010"/>
                  <a:pt x="42111" y="15040"/>
                </a:cubicBezTo>
                <a:cubicBezTo>
                  <a:pt x="42171" y="15223"/>
                  <a:pt x="42232" y="15405"/>
                  <a:pt x="42262" y="15587"/>
                </a:cubicBezTo>
                <a:lnTo>
                  <a:pt x="42262" y="15678"/>
                </a:lnTo>
                <a:lnTo>
                  <a:pt x="42262" y="15739"/>
                </a:lnTo>
                <a:cubicBezTo>
                  <a:pt x="42202" y="15648"/>
                  <a:pt x="42141" y="15557"/>
                  <a:pt x="42050" y="15466"/>
                </a:cubicBezTo>
                <a:lnTo>
                  <a:pt x="41989" y="15405"/>
                </a:lnTo>
                <a:lnTo>
                  <a:pt x="42019" y="15253"/>
                </a:lnTo>
                <a:cubicBezTo>
                  <a:pt x="42019" y="15162"/>
                  <a:pt x="42050" y="15040"/>
                  <a:pt x="42080" y="14949"/>
                </a:cubicBezTo>
                <a:close/>
                <a:moveTo>
                  <a:pt x="10452" y="15405"/>
                </a:moveTo>
                <a:lnTo>
                  <a:pt x="10482" y="15435"/>
                </a:lnTo>
                <a:cubicBezTo>
                  <a:pt x="10543" y="15496"/>
                  <a:pt x="10573" y="15527"/>
                  <a:pt x="10634" y="15587"/>
                </a:cubicBezTo>
                <a:cubicBezTo>
                  <a:pt x="10604" y="15678"/>
                  <a:pt x="10604" y="15709"/>
                  <a:pt x="10573" y="15770"/>
                </a:cubicBezTo>
                <a:cubicBezTo>
                  <a:pt x="10543" y="15709"/>
                  <a:pt x="10512" y="15648"/>
                  <a:pt x="10482" y="15587"/>
                </a:cubicBezTo>
                <a:lnTo>
                  <a:pt x="10482" y="15557"/>
                </a:lnTo>
                <a:lnTo>
                  <a:pt x="10452" y="15405"/>
                </a:lnTo>
                <a:close/>
                <a:moveTo>
                  <a:pt x="35700" y="15770"/>
                </a:moveTo>
                <a:cubicBezTo>
                  <a:pt x="35700" y="15770"/>
                  <a:pt x="35700" y="15800"/>
                  <a:pt x="35730" y="15800"/>
                </a:cubicBezTo>
                <a:lnTo>
                  <a:pt x="35700" y="15861"/>
                </a:lnTo>
                <a:lnTo>
                  <a:pt x="35700" y="15770"/>
                </a:lnTo>
                <a:close/>
                <a:moveTo>
                  <a:pt x="36520" y="15739"/>
                </a:moveTo>
                <a:lnTo>
                  <a:pt x="36459" y="15952"/>
                </a:lnTo>
                <a:lnTo>
                  <a:pt x="36429" y="15922"/>
                </a:lnTo>
                <a:cubicBezTo>
                  <a:pt x="36490" y="15861"/>
                  <a:pt x="36490" y="15800"/>
                  <a:pt x="36490" y="15739"/>
                </a:cubicBezTo>
                <a:close/>
                <a:moveTo>
                  <a:pt x="34667" y="15010"/>
                </a:moveTo>
                <a:lnTo>
                  <a:pt x="34667" y="15071"/>
                </a:lnTo>
                <a:cubicBezTo>
                  <a:pt x="34697" y="15192"/>
                  <a:pt x="34697" y="15283"/>
                  <a:pt x="34728" y="15375"/>
                </a:cubicBezTo>
                <a:lnTo>
                  <a:pt x="34758" y="15375"/>
                </a:lnTo>
                <a:cubicBezTo>
                  <a:pt x="34728" y="15435"/>
                  <a:pt x="34697" y="15496"/>
                  <a:pt x="34667" y="15557"/>
                </a:cubicBezTo>
                <a:cubicBezTo>
                  <a:pt x="34667" y="15648"/>
                  <a:pt x="34636" y="15739"/>
                  <a:pt x="34606" y="15830"/>
                </a:cubicBezTo>
                <a:lnTo>
                  <a:pt x="34576" y="15982"/>
                </a:lnTo>
                <a:lnTo>
                  <a:pt x="34606" y="15557"/>
                </a:lnTo>
                <a:cubicBezTo>
                  <a:pt x="34606" y="15375"/>
                  <a:pt x="34636" y="15162"/>
                  <a:pt x="34667" y="15010"/>
                </a:cubicBezTo>
                <a:close/>
                <a:moveTo>
                  <a:pt x="15617" y="15678"/>
                </a:moveTo>
                <a:cubicBezTo>
                  <a:pt x="15617" y="15709"/>
                  <a:pt x="15647" y="15770"/>
                  <a:pt x="15647" y="15830"/>
                </a:cubicBezTo>
                <a:lnTo>
                  <a:pt x="15678" y="16043"/>
                </a:lnTo>
                <a:lnTo>
                  <a:pt x="15556" y="15922"/>
                </a:lnTo>
                <a:cubicBezTo>
                  <a:pt x="15556" y="15830"/>
                  <a:pt x="15586" y="15770"/>
                  <a:pt x="15617" y="15678"/>
                </a:cubicBezTo>
                <a:close/>
                <a:moveTo>
                  <a:pt x="45544" y="14099"/>
                </a:moveTo>
                <a:lnTo>
                  <a:pt x="45635" y="14220"/>
                </a:lnTo>
                <a:cubicBezTo>
                  <a:pt x="45665" y="14554"/>
                  <a:pt x="45726" y="14858"/>
                  <a:pt x="45787" y="15192"/>
                </a:cubicBezTo>
                <a:lnTo>
                  <a:pt x="45817" y="15314"/>
                </a:lnTo>
                <a:lnTo>
                  <a:pt x="45817" y="15527"/>
                </a:lnTo>
                <a:lnTo>
                  <a:pt x="45817" y="15952"/>
                </a:lnTo>
                <a:lnTo>
                  <a:pt x="45817" y="16043"/>
                </a:lnTo>
                <a:lnTo>
                  <a:pt x="45787" y="16043"/>
                </a:lnTo>
                <a:cubicBezTo>
                  <a:pt x="45787" y="15952"/>
                  <a:pt x="45787" y="15830"/>
                  <a:pt x="45756" y="15739"/>
                </a:cubicBezTo>
                <a:cubicBezTo>
                  <a:pt x="45726" y="15648"/>
                  <a:pt x="45726" y="15527"/>
                  <a:pt x="45726" y="15405"/>
                </a:cubicBezTo>
                <a:cubicBezTo>
                  <a:pt x="45696" y="15314"/>
                  <a:pt x="45696" y="15223"/>
                  <a:pt x="45696" y="15132"/>
                </a:cubicBezTo>
                <a:cubicBezTo>
                  <a:pt x="45665" y="15010"/>
                  <a:pt x="45635" y="14858"/>
                  <a:pt x="45635" y="14737"/>
                </a:cubicBezTo>
                <a:cubicBezTo>
                  <a:pt x="45605" y="14615"/>
                  <a:pt x="45605" y="14554"/>
                  <a:pt x="45574" y="14463"/>
                </a:cubicBezTo>
                <a:cubicBezTo>
                  <a:pt x="45574" y="14372"/>
                  <a:pt x="45574" y="14220"/>
                  <a:pt x="45544" y="14099"/>
                </a:cubicBezTo>
                <a:close/>
                <a:moveTo>
                  <a:pt x="32023" y="13582"/>
                </a:moveTo>
                <a:lnTo>
                  <a:pt x="32023" y="13673"/>
                </a:lnTo>
                <a:cubicBezTo>
                  <a:pt x="32023" y="13734"/>
                  <a:pt x="32054" y="13795"/>
                  <a:pt x="32054" y="13855"/>
                </a:cubicBezTo>
                <a:cubicBezTo>
                  <a:pt x="32084" y="14007"/>
                  <a:pt x="32084" y="14190"/>
                  <a:pt x="32115" y="14342"/>
                </a:cubicBezTo>
                <a:cubicBezTo>
                  <a:pt x="32145" y="14585"/>
                  <a:pt x="32206" y="14858"/>
                  <a:pt x="32236" y="15101"/>
                </a:cubicBezTo>
                <a:lnTo>
                  <a:pt x="32145" y="15800"/>
                </a:lnTo>
                <a:cubicBezTo>
                  <a:pt x="32115" y="15830"/>
                  <a:pt x="32115" y="15861"/>
                  <a:pt x="32115" y="15891"/>
                </a:cubicBezTo>
                <a:lnTo>
                  <a:pt x="32084" y="16073"/>
                </a:lnTo>
                <a:cubicBezTo>
                  <a:pt x="32054" y="16013"/>
                  <a:pt x="32023" y="15982"/>
                  <a:pt x="31993" y="15922"/>
                </a:cubicBezTo>
                <a:lnTo>
                  <a:pt x="31963" y="15891"/>
                </a:lnTo>
                <a:cubicBezTo>
                  <a:pt x="31932" y="15891"/>
                  <a:pt x="31902" y="15861"/>
                  <a:pt x="31872" y="15861"/>
                </a:cubicBezTo>
                <a:cubicBezTo>
                  <a:pt x="31872" y="15709"/>
                  <a:pt x="31902" y="15557"/>
                  <a:pt x="31932" y="15405"/>
                </a:cubicBezTo>
                <a:cubicBezTo>
                  <a:pt x="31932" y="15253"/>
                  <a:pt x="31963" y="14980"/>
                  <a:pt x="31963" y="14797"/>
                </a:cubicBezTo>
                <a:cubicBezTo>
                  <a:pt x="31963" y="14372"/>
                  <a:pt x="32023" y="13977"/>
                  <a:pt x="32023" y="13582"/>
                </a:cubicBezTo>
                <a:close/>
                <a:moveTo>
                  <a:pt x="42992" y="13795"/>
                </a:moveTo>
                <a:cubicBezTo>
                  <a:pt x="42992" y="13825"/>
                  <a:pt x="42992" y="13825"/>
                  <a:pt x="42992" y="13825"/>
                </a:cubicBezTo>
                <a:cubicBezTo>
                  <a:pt x="43022" y="13855"/>
                  <a:pt x="43052" y="13886"/>
                  <a:pt x="43052" y="13916"/>
                </a:cubicBezTo>
                <a:cubicBezTo>
                  <a:pt x="43083" y="13977"/>
                  <a:pt x="43113" y="14007"/>
                  <a:pt x="43174" y="14007"/>
                </a:cubicBezTo>
                <a:cubicBezTo>
                  <a:pt x="43192" y="14016"/>
                  <a:pt x="43210" y="14020"/>
                  <a:pt x="43227" y="14020"/>
                </a:cubicBezTo>
                <a:cubicBezTo>
                  <a:pt x="43270" y="14020"/>
                  <a:pt x="43313" y="13998"/>
                  <a:pt x="43356" y="13977"/>
                </a:cubicBezTo>
                <a:lnTo>
                  <a:pt x="43387" y="13916"/>
                </a:lnTo>
                <a:cubicBezTo>
                  <a:pt x="43417" y="14007"/>
                  <a:pt x="43447" y="14068"/>
                  <a:pt x="43478" y="14129"/>
                </a:cubicBezTo>
                <a:lnTo>
                  <a:pt x="43539" y="14281"/>
                </a:lnTo>
                <a:lnTo>
                  <a:pt x="43539" y="14402"/>
                </a:lnTo>
                <a:lnTo>
                  <a:pt x="43478" y="14828"/>
                </a:lnTo>
                <a:lnTo>
                  <a:pt x="43447" y="15283"/>
                </a:lnTo>
                <a:lnTo>
                  <a:pt x="43447" y="15496"/>
                </a:lnTo>
                <a:lnTo>
                  <a:pt x="43447" y="16073"/>
                </a:lnTo>
                <a:cubicBezTo>
                  <a:pt x="43417" y="15739"/>
                  <a:pt x="43356" y="15405"/>
                  <a:pt x="43265" y="15101"/>
                </a:cubicBezTo>
                <a:cubicBezTo>
                  <a:pt x="43235" y="14949"/>
                  <a:pt x="43204" y="14797"/>
                  <a:pt x="43144" y="14676"/>
                </a:cubicBezTo>
                <a:cubicBezTo>
                  <a:pt x="43113" y="14524"/>
                  <a:pt x="43052" y="14402"/>
                  <a:pt x="42992" y="14281"/>
                </a:cubicBezTo>
                <a:cubicBezTo>
                  <a:pt x="42961" y="14220"/>
                  <a:pt x="42931" y="14190"/>
                  <a:pt x="42900" y="14129"/>
                </a:cubicBezTo>
                <a:lnTo>
                  <a:pt x="42931" y="14007"/>
                </a:lnTo>
                <a:cubicBezTo>
                  <a:pt x="42961" y="13947"/>
                  <a:pt x="42992" y="13886"/>
                  <a:pt x="42992" y="13795"/>
                </a:cubicBezTo>
                <a:close/>
                <a:moveTo>
                  <a:pt x="30960" y="15861"/>
                </a:moveTo>
                <a:cubicBezTo>
                  <a:pt x="30960" y="15952"/>
                  <a:pt x="30930" y="16013"/>
                  <a:pt x="30930" y="16104"/>
                </a:cubicBezTo>
                <a:cubicBezTo>
                  <a:pt x="30930" y="16073"/>
                  <a:pt x="30930" y="16043"/>
                  <a:pt x="30930" y="16013"/>
                </a:cubicBezTo>
                <a:lnTo>
                  <a:pt x="30899" y="16043"/>
                </a:lnTo>
                <a:cubicBezTo>
                  <a:pt x="30930" y="15982"/>
                  <a:pt x="30960" y="15922"/>
                  <a:pt x="30960" y="15861"/>
                </a:cubicBezTo>
                <a:close/>
                <a:moveTo>
                  <a:pt x="37614" y="15800"/>
                </a:moveTo>
                <a:lnTo>
                  <a:pt x="37675" y="15861"/>
                </a:lnTo>
                <a:cubicBezTo>
                  <a:pt x="37675" y="15952"/>
                  <a:pt x="37675" y="16043"/>
                  <a:pt x="37644" y="16104"/>
                </a:cubicBezTo>
                <a:cubicBezTo>
                  <a:pt x="37644" y="16013"/>
                  <a:pt x="37644" y="15922"/>
                  <a:pt x="37614" y="15800"/>
                </a:cubicBezTo>
                <a:close/>
                <a:moveTo>
                  <a:pt x="11515" y="14676"/>
                </a:moveTo>
                <a:lnTo>
                  <a:pt x="11576" y="15010"/>
                </a:lnTo>
                <a:cubicBezTo>
                  <a:pt x="11576" y="15192"/>
                  <a:pt x="11606" y="15375"/>
                  <a:pt x="11637" y="15557"/>
                </a:cubicBezTo>
                <a:lnTo>
                  <a:pt x="11606" y="15557"/>
                </a:lnTo>
                <a:cubicBezTo>
                  <a:pt x="11606" y="15618"/>
                  <a:pt x="11606" y="15709"/>
                  <a:pt x="11637" y="15770"/>
                </a:cubicBezTo>
                <a:lnTo>
                  <a:pt x="11637" y="15891"/>
                </a:lnTo>
                <a:lnTo>
                  <a:pt x="11606" y="16134"/>
                </a:lnTo>
                <a:lnTo>
                  <a:pt x="11606" y="16195"/>
                </a:lnTo>
                <a:cubicBezTo>
                  <a:pt x="11545" y="16013"/>
                  <a:pt x="11515" y="15830"/>
                  <a:pt x="11485" y="15648"/>
                </a:cubicBezTo>
                <a:cubicBezTo>
                  <a:pt x="11485" y="15587"/>
                  <a:pt x="11485" y="15527"/>
                  <a:pt x="11454" y="15466"/>
                </a:cubicBezTo>
                <a:cubicBezTo>
                  <a:pt x="11454" y="15435"/>
                  <a:pt x="11454" y="15344"/>
                  <a:pt x="11454" y="15283"/>
                </a:cubicBezTo>
                <a:cubicBezTo>
                  <a:pt x="11424" y="15223"/>
                  <a:pt x="11454" y="15192"/>
                  <a:pt x="11454" y="15162"/>
                </a:cubicBezTo>
                <a:cubicBezTo>
                  <a:pt x="11454" y="15132"/>
                  <a:pt x="11454" y="15101"/>
                  <a:pt x="11454" y="15071"/>
                </a:cubicBezTo>
                <a:cubicBezTo>
                  <a:pt x="11485" y="14949"/>
                  <a:pt x="11515" y="14797"/>
                  <a:pt x="11515" y="14676"/>
                </a:cubicBezTo>
                <a:close/>
                <a:moveTo>
                  <a:pt x="7900" y="15678"/>
                </a:moveTo>
                <a:cubicBezTo>
                  <a:pt x="7960" y="15800"/>
                  <a:pt x="7991" y="15891"/>
                  <a:pt x="8021" y="16013"/>
                </a:cubicBezTo>
                <a:cubicBezTo>
                  <a:pt x="8021" y="16134"/>
                  <a:pt x="8051" y="16286"/>
                  <a:pt x="8051" y="16408"/>
                </a:cubicBezTo>
                <a:cubicBezTo>
                  <a:pt x="8021" y="16377"/>
                  <a:pt x="7960" y="16316"/>
                  <a:pt x="7930" y="16286"/>
                </a:cubicBezTo>
                <a:cubicBezTo>
                  <a:pt x="7900" y="16286"/>
                  <a:pt x="7839" y="16256"/>
                  <a:pt x="7808" y="16256"/>
                </a:cubicBezTo>
                <a:cubicBezTo>
                  <a:pt x="7808" y="16134"/>
                  <a:pt x="7839" y="15982"/>
                  <a:pt x="7839" y="15861"/>
                </a:cubicBezTo>
                <a:cubicBezTo>
                  <a:pt x="7869" y="15800"/>
                  <a:pt x="7869" y="15739"/>
                  <a:pt x="7900" y="15678"/>
                </a:cubicBezTo>
                <a:close/>
                <a:moveTo>
                  <a:pt x="34241" y="11607"/>
                </a:moveTo>
                <a:lnTo>
                  <a:pt x="34272" y="12124"/>
                </a:lnTo>
                <a:cubicBezTo>
                  <a:pt x="34272" y="12245"/>
                  <a:pt x="34302" y="12397"/>
                  <a:pt x="34333" y="12519"/>
                </a:cubicBezTo>
                <a:cubicBezTo>
                  <a:pt x="34333" y="12640"/>
                  <a:pt x="34363" y="12822"/>
                  <a:pt x="34393" y="13005"/>
                </a:cubicBezTo>
                <a:cubicBezTo>
                  <a:pt x="34393" y="13157"/>
                  <a:pt x="34393" y="13217"/>
                  <a:pt x="34424" y="13309"/>
                </a:cubicBezTo>
                <a:lnTo>
                  <a:pt x="34424" y="13886"/>
                </a:lnTo>
                <a:lnTo>
                  <a:pt x="34424" y="14068"/>
                </a:lnTo>
                <a:cubicBezTo>
                  <a:pt x="34424" y="14250"/>
                  <a:pt x="34393" y="14402"/>
                  <a:pt x="34393" y="14585"/>
                </a:cubicBezTo>
                <a:cubicBezTo>
                  <a:pt x="34363" y="15040"/>
                  <a:pt x="34333" y="15466"/>
                  <a:pt x="34272" y="15922"/>
                </a:cubicBezTo>
                <a:cubicBezTo>
                  <a:pt x="34272" y="16104"/>
                  <a:pt x="34241" y="16286"/>
                  <a:pt x="34211" y="16499"/>
                </a:cubicBezTo>
                <a:lnTo>
                  <a:pt x="34181" y="16377"/>
                </a:lnTo>
                <a:lnTo>
                  <a:pt x="34181" y="16195"/>
                </a:lnTo>
                <a:lnTo>
                  <a:pt x="34181" y="15557"/>
                </a:lnTo>
                <a:lnTo>
                  <a:pt x="34181" y="14858"/>
                </a:lnTo>
                <a:cubicBezTo>
                  <a:pt x="34181" y="14372"/>
                  <a:pt x="34211" y="13886"/>
                  <a:pt x="34241" y="13400"/>
                </a:cubicBezTo>
                <a:lnTo>
                  <a:pt x="34241" y="12914"/>
                </a:lnTo>
                <a:lnTo>
                  <a:pt x="34241" y="12458"/>
                </a:lnTo>
                <a:lnTo>
                  <a:pt x="34241" y="11789"/>
                </a:lnTo>
                <a:lnTo>
                  <a:pt x="34241" y="11607"/>
                </a:lnTo>
                <a:close/>
                <a:moveTo>
                  <a:pt x="9145" y="16013"/>
                </a:moveTo>
                <a:cubicBezTo>
                  <a:pt x="9115" y="16104"/>
                  <a:pt x="9084" y="16165"/>
                  <a:pt x="9054" y="16256"/>
                </a:cubicBezTo>
                <a:cubicBezTo>
                  <a:pt x="9024" y="16347"/>
                  <a:pt x="9024" y="16468"/>
                  <a:pt x="8993" y="16560"/>
                </a:cubicBezTo>
                <a:lnTo>
                  <a:pt x="8993" y="16225"/>
                </a:lnTo>
                <a:cubicBezTo>
                  <a:pt x="8993" y="16195"/>
                  <a:pt x="9024" y="16195"/>
                  <a:pt x="9024" y="16165"/>
                </a:cubicBezTo>
                <a:cubicBezTo>
                  <a:pt x="9084" y="16104"/>
                  <a:pt x="9115" y="16043"/>
                  <a:pt x="9145" y="16013"/>
                </a:cubicBezTo>
                <a:close/>
                <a:moveTo>
                  <a:pt x="28651" y="15861"/>
                </a:moveTo>
                <a:lnTo>
                  <a:pt x="28651" y="15952"/>
                </a:lnTo>
                <a:lnTo>
                  <a:pt x="28651" y="16316"/>
                </a:lnTo>
                <a:lnTo>
                  <a:pt x="28651" y="16560"/>
                </a:lnTo>
                <a:lnTo>
                  <a:pt x="28621" y="16468"/>
                </a:lnTo>
                <a:cubicBezTo>
                  <a:pt x="28621" y="16408"/>
                  <a:pt x="28621" y="16347"/>
                  <a:pt x="28621" y="16316"/>
                </a:cubicBezTo>
                <a:lnTo>
                  <a:pt x="28621" y="16073"/>
                </a:lnTo>
                <a:cubicBezTo>
                  <a:pt x="28621" y="16013"/>
                  <a:pt x="28651" y="15952"/>
                  <a:pt x="28651" y="15861"/>
                </a:cubicBezTo>
                <a:close/>
                <a:moveTo>
                  <a:pt x="46607" y="16013"/>
                </a:moveTo>
                <a:cubicBezTo>
                  <a:pt x="46638" y="16165"/>
                  <a:pt x="46638" y="16286"/>
                  <a:pt x="46638" y="16438"/>
                </a:cubicBezTo>
                <a:lnTo>
                  <a:pt x="46607" y="16408"/>
                </a:lnTo>
                <a:lnTo>
                  <a:pt x="46607" y="16560"/>
                </a:lnTo>
                <a:cubicBezTo>
                  <a:pt x="46607" y="16438"/>
                  <a:pt x="46577" y="16316"/>
                  <a:pt x="46577" y="16165"/>
                </a:cubicBezTo>
                <a:lnTo>
                  <a:pt x="46607" y="16073"/>
                </a:lnTo>
                <a:lnTo>
                  <a:pt x="46607" y="16013"/>
                </a:lnTo>
                <a:close/>
                <a:moveTo>
                  <a:pt x="12487" y="15314"/>
                </a:moveTo>
                <a:cubicBezTo>
                  <a:pt x="12487" y="15405"/>
                  <a:pt x="12487" y="15466"/>
                  <a:pt x="12518" y="15527"/>
                </a:cubicBezTo>
                <a:cubicBezTo>
                  <a:pt x="12548" y="15618"/>
                  <a:pt x="12518" y="15678"/>
                  <a:pt x="12548" y="15770"/>
                </a:cubicBezTo>
                <a:cubicBezTo>
                  <a:pt x="12548" y="15830"/>
                  <a:pt x="12578" y="15952"/>
                  <a:pt x="12548" y="16043"/>
                </a:cubicBezTo>
                <a:lnTo>
                  <a:pt x="12548" y="16225"/>
                </a:lnTo>
                <a:cubicBezTo>
                  <a:pt x="12548" y="16286"/>
                  <a:pt x="12518" y="16438"/>
                  <a:pt x="12518" y="16560"/>
                </a:cubicBezTo>
                <a:lnTo>
                  <a:pt x="12487" y="16711"/>
                </a:lnTo>
                <a:lnTo>
                  <a:pt x="12457" y="16651"/>
                </a:lnTo>
                <a:lnTo>
                  <a:pt x="12396" y="16590"/>
                </a:lnTo>
                <a:lnTo>
                  <a:pt x="12427" y="16499"/>
                </a:lnTo>
                <a:lnTo>
                  <a:pt x="12427" y="16347"/>
                </a:lnTo>
                <a:cubicBezTo>
                  <a:pt x="12427" y="16286"/>
                  <a:pt x="12457" y="16225"/>
                  <a:pt x="12487" y="16165"/>
                </a:cubicBezTo>
                <a:lnTo>
                  <a:pt x="12487" y="16013"/>
                </a:lnTo>
                <a:cubicBezTo>
                  <a:pt x="12487" y="15982"/>
                  <a:pt x="12487" y="15922"/>
                  <a:pt x="12487" y="15861"/>
                </a:cubicBezTo>
                <a:cubicBezTo>
                  <a:pt x="12487" y="15800"/>
                  <a:pt x="12487" y="15709"/>
                  <a:pt x="12487" y="15648"/>
                </a:cubicBezTo>
                <a:lnTo>
                  <a:pt x="12487" y="15527"/>
                </a:lnTo>
                <a:lnTo>
                  <a:pt x="12487" y="15314"/>
                </a:lnTo>
                <a:close/>
                <a:moveTo>
                  <a:pt x="21298" y="15314"/>
                </a:moveTo>
                <a:lnTo>
                  <a:pt x="21329" y="15375"/>
                </a:lnTo>
                <a:cubicBezTo>
                  <a:pt x="21359" y="15375"/>
                  <a:pt x="21389" y="15405"/>
                  <a:pt x="21420" y="15435"/>
                </a:cubicBezTo>
                <a:lnTo>
                  <a:pt x="21450" y="15435"/>
                </a:lnTo>
                <a:lnTo>
                  <a:pt x="21450" y="15830"/>
                </a:lnTo>
                <a:lnTo>
                  <a:pt x="21481" y="16590"/>
                </a:lnTo>
                <a:lnTo>
                  <a:pt x="21481" y="16711"/>
                </a:lnTo>
                <a:lnTo>
                  <a:pt x="21389" y="16711"/>
                </a:lnTo>
                <a:cubicBezTo>
                  <a:pt x="21359" y="16468"/>
                  <a:pt x="21298" y="16256"/>
                  <a:pt x="21238" y="16013"/>
                </a:cubicBezTo>
                <a:lnTo>
                  <a:pt x="21238" y="15800"/>
                </a:lnTo>
                <a:lnTo>
                  <a:pt x="21238" y="15435"/>
                </a:lnTo>
                <a:cubicBezTo>
                  <a:pt x="21268" y="15435"/>
                  <a:pt x="21268" y="15435"/>
                  <a:pt x="21298" y="15405"/>
                </a:cubicBezTo>
                <a:lnTo>
                  <a:pt x="21298" y="15314"/>
                </a:lnTo>
                <a:close/>
                <a:moveTo>
                  <a:pt x="38920" y="15040"/>
                </a:moveTo>
                <a:cubicBezTo>
                  <a:pt x="38951" y="15132"/>
                  <a:pt x="38981" y="15223"/>
                  <a:pt x="38981" y="15314"/>
                </a:cubicBezTo>
                <a:cubicBezTo>
                  <a:pt x="39042" y="15496"/>
                  <a:pt x="39042" y="15678"/>
                  <a:pt x="39072" y="15861"/>
                </a:cubicBezTo>
                <a:cubicBezTo>
                  <a:pt x="39042" y="16043"/>
                  <a:pt x="39011" y="16195"/>
                  <a:pt x="38981" y="16377"/>
                </a:cubicBezTo>
                <a:cubicBezTo>
                  <a:pt x="38951" y="16499"/>
                  <a:pt x="38920" y="16590"/>
                  <a:pt x="38920" y="16711"/>
                </a:cubicBezTo>
                <a:lnTo>
                  <a:pt x="38860" y="16681"/>
                </a:lnTo>
                <a:cubicBezTo>
                  <a:pt x="38799" y="16651"/>
                  <a:pt x="38738" y="16620"/>
                  <a:pt x="38677" y="16620"/>
                </a:cubicBezTo>
                <a:lnTo>
                  <a:pt x="38647" y="16620"/>
                </a:lnTo>
                <a:lnTo>
                  <a:pt x="38647" y="16499"/>
                </a:lnTo>
                <a:cubicBezTo>
                  <a:pt x="38647" y="16438"/>
                  <a:pt x="38677" y="16347"/>
                  <a:pt x="38677" y="16286"/>
                </a:cubicBezTo>
                <a:cubicBezTo>
                  <a:pt x="38708" y="16104"/>
                  <a:pt x="38738" y="15922"/>
                  <a:pt x="38768" y="15739"/>
                </a:cubicBezTo>
                <a:cubicBezTo>
                  <a:pt x="38799" y="15618"/>
                  <a:pt x="38829" y="15527"/>
                  <a:pt x="38829" y="15405"/>
                </a:cubicBezTo>
                <a:lnTo>
                  <a:pt x="38920" y="15132"/>
                </a:lnTo>
                <a:lnTo>
                  <a:pt x="38920" y="15040"/>
                </a:lnTo>
                <a:close/>
                <a:moveTo>
                  <a:pt x="29745" y="16316"/>
                </a:moveTo>
                <a:cubicBezTo>
                  <a:pt x="29745" y="16377"/>
                  <a:pt x="29745" y="16438"/>
                  <a:pt x="29775" y="16499"/>
                </a:cubicBezTo>
                <a:cubicBezTo>
                  <a:pt x="29775" y="16590"/>
                  <a:pt x="29745" y="16651"/>
                  <a:pt x="29745" y="16742"/>
                </a:cubicBezTo>
                <a:lnTo>
                  <a:pt x="29714" y="16347"/>
                </a:lnTo>
                <a:lnTo>
                  <a:pt x="29745" y="16316"/>
                </a:lnTo>
                <a:close/>
                <a:moveTo>
                  <a:pt x="18290" y="15770"/>
                </a:moveTo>
                <a:cubicBezTo>
                  <a:pt x="18290" y="15830"/>
                  <a:pt x="18290" y="15891"/>
                  <a:pt x="18260" y="15952"/>
                </a:cubicBezTo>
                <a:cubicBezTo>
                  <a:pt x="18260" y="16134"/>
                  <a:pt x="18230" y="16347"/>
                  <a:pt x="18199" y="16529"/>
                </a:cubicBezTo>
                <a:cubicBezTo>
                  <a:pt x="18199" y="16620"/>
                  <a:pt x="18169" y="16681"/>
                  <a:pt x="18139" y="16772"/>
                </a:cubicBezTo>
                <a:cubicBezTo>
                  <a:pt x="18139" y="16681"/>
                  <a:pt x="18108" y="16590"/>
                  <a:pt x="18108" y="16499"/>
                </a:cubicBezTo>
                <a:cubicBezTo>
                  <a:pt x="18078" y="16408"/>
                  <a:pt x="18139" y="16408"/>
                  <a:pt x="18139" y="16347"/>
                </a:cubicBezTo>
                <a:cubicBezTo>
                  <a:pt x="18199" y="16165"/>
                  <a:pt x="18260" y="15982"/>
                  <a:pt x="18290" y="15770"/>
                </a:cubicBezTo>
                <a:close/>
                <a:moveTo>
                  <a:pt x="44177" y="13248"/>
                </a:moveTo>
                <a:lnTo>
                  <a:pt x="44207" y="13278"/>
                </a:lnTo>
                <a:cubicBezTo>
                  <a:pt x="44237" y="13309"/>
                  <a:pt x="44268" y="13309"/>
                  <a:pt x="44298" y="13339"/>
                </a:cubicBezTo>
                <a:cubicBezTo>
                  <a:pt x="44328" y="13369"/>
                  <a:pt x="44389" y="13369"/>
                  <a:pt x="44450" y="13369"/>
                </a:cubicBezTo>
                <a:lnTo>
                  <a:pt x="44480" y="13369"/>
                </a:lnTo>
                <a:cubicBezTo>
                  <a:pt x="44480" y="13369"/>
                  <a:pt x="44480" y="13369"/>
                  <a:pt x="44511" y="13400"/>
                </a:cubicBezTo>
                <a:cubicBezTo>
                  <a:pt x="44511" y="13552"/>
                  <a:pt x="44480" y="13734"/>
                  <a:pt x="44450" y="13916"/>
                </a:cubicBezTo>
                <a:lnTo>
                  <a:pt x="44450" y="14007"/>
                </a:lnTo>
                <a:lnTo>
                  <a:pt x="44450" y="14220"/>
                </a:lnTo>
                <a:lnTo>
                  <a:pt x="44450" y="14585"/>
                </a:lnTo>
                <a:cubicBezTo>
                  <a:pt x="44450" y="14676"/>
                  <a:pt x="44450" y="14767"/>
                  <a:pt x="44480" y="14828"/>
                </a:cubicBezTo>
                <a:cubicBezTo>
                  <a:pt x="44480" y="15010"/>
                  <a:pt x="44511" y="15162"/>
                  <a:pt x="44511" y="15314"/>
                </a:cubicBezTo>
                <a:cubicBezTo>
                  <a:pt x="44511" y="15466"/>
                  <a:pt x="44541" y="15739"/>
                  <a:pt x="44572" y="15952"/>
                </a:cubicBezTo>
                <a:lnTo>
                  <a:pt x="44602" y="16286"/>
                </a:lnTo>
                <a:lnTo>
                  <a:pt x="44572" y="16286"/>
                </a:lnTo>
                <a:cubicBezTo>
                  <a:pt x="44511" y="16286"/>
                  <a:pt x="44480" y="16316"/>
                  <a:pt x="44450" y="16377"/>
                </a:cubicBezTo>
                <a:lnTo>
                  <a:pt x="44420" y="16408"/>
                </a:lnTo>
                <a:cubicBezTo>
                  <a:pt x="44420" y="16438"/>
                  <a:pt x="44389" y="16468"/>
                  <a:pt x="44389" y="16499"/>
                </a:cubicBezTo>
                <a:cubicBezTo>
                  <a:pt x="44359" y="16590"/>
                  <a:pt x="44328" y="16681"/>
                  <a:pt x="44328" y="16803"/>
                </a:cubicBezTo>
                <a:lnTo>
                  <a:pt x="44298" y="16803"/>
                </a:lnTo>
                <a:lnTo>
                  <a:pt x="44298" y="16468"/>
                </a:lnTo>
                <a:lnTo>
                  <a:pt x="44298" y="16165"/>
                </a:lnTo>
                <a:lnTo>
                  <a:pt x="44268" y="15739"/>
                </a:lnTo>
                <a:cubicBezTo>
                  <a:pt x="44268" y="15678"/>
                  <a:pt x="44268" y="15587"/>
                  <a:pt x="44268" y="15527"/>
                </a:cubicBezTo>
                <a:cubicBezTo>
                  <a:pt x="44268" y="15375"/>
                  <a:pt x="44237" y="15223"/>
                  <a:pt x="44207" y="15071"/>
                </a:cubicBezTo>
                <a:cubicBezTo>
                  <a:pt x="44207" y="14919"/>
                  <a:pt x="44177" y="14676"/>
                  <a:pt x="44146" y="14524"/>
                </a:cubicBezTo>
                <a:cubicBezTo>
                  <a:pt x="44116" y="14342"/>
                  <a:pt x="44116" y="14220"/>
                  <a:pt x="44085" y="14068"/>
                </a:cubicBezTo>
                <a:lnTo>
                  <a:pt x="44055" y="13916"/>
                </a:lnTo>
                <a:cubicBezTo>
                  <a:pt x="44055" y="13855"/>
                  <a:pt x="44055" y="13795"/>
                  <a:pt x="44085" y="13734"/>
                </a:cubicBezTo>
                <a:cubicBezTo>
                  <a:pt x="44116" y="13582"/>
                  <a:pt x="44146" y="13400"/>
                  <a:pt x="44177" y="13248"/>
                </a:cubicBezTo>
                <a:close/>
                <a:moveTo>
                  <a:pt x="10816" y="16225"/>
                </a:moveTo>
                <a:cubicBezTo>
                  <a:pt x="10847" y="16438"/>
                  <a:pt x="10907" y="16681"/>
                  <a:pt x="10968" y="16894"/>
                </a:cubicBezTo>
                <a:cubicBezTo>
                  <a:pt x="10938" y="16894"/>
                  <a:pt x="10938" y="16863"/>
                  <a:pt x="10938" y="16833"/>
                </a:cubicBezTo>
                <a:cubicBezTo>
                  <a:pt x="10907" y="16772"/>
                  <a:pt x="10877" y="16742"/>
                  <a:pt x="10847" y="16681"/>
                </a:cubicBezTo>
                <a:cubicBezTo>
                  <a:pt x="10786" y="16620"/>
                  <a:pt x="10756" y="16529"/>
                  <a:pt x="10725" y="16438"/>
                </a:cubicBezTo>
                <a:cubicBezTo>
                  <a:pt x="10725" y="16408"/>
                  <a:pt x="10756" y="16408"/>
                  <a:pt x="10756" y="16377"/>
                </a:cubicBezTo>
                <a:lnTo>
                  <a:pt x="10816" y="16256"/>
                </a:lnTo>
                <a:cubicBezTo>
                  <a:pt x="10786" y="16256"/>
                  <a:pt x="10786" y="16225"/>
                  <a:pt x="10816" y="16225"/>
                </a:cubicBezTo>
                <a:close/>
                <a:moveTo>
                  <a:pt x="13885" y="15253"/>
                </a:moveTo>
                <a:cubicBezTo>
                  <a:pt x="13964" y="15384"/>
                  <a:pt x="14065" y="15538"/>
                  <a:pt x="14189" y="15597"/>
                </a:cubicBezTo>
                <a:lnTo>
                  <a:pt x="14189" y="15597"/>
                </a:lnTo>
                <a:cubicBezTo>
                  <a:pt x="14189" y="15655"/>
                  <a:pt x="14189" y="15710"/>
                  <a:pt x="14189" y="15739"/>
                </a:cubicBezTo>
                <a:cubicBezTo>
                  <a:pt x="14158" y="15800"/>
                  <a:pt x="14158" y="15891"/>
                  <a:pt x="14128" y="15982"/>
                </a:cubicBezTo>
                <a:cubicBezTo>
                  <a:pt x="14128" y="16043"/>
                  <a:pt x="14128" y="16134"/>
                  <a:pt x="14098" y="16225"/>
                </a:cubicBezTo>
                <a:cubicBezTo>
                  <a:pt x="14067" y="16377"/>
                  <a:pt x="14037" y="16560"/>
                  <a:pt x="13976" y="16711"/>
                </a:cubicBezTo>
                <a:cubicBezTo>
                  <a:pt x="13976" y="16803"/>
                  <a:pt x="13946" y="16863"/>
                  <a:pt x="13946" y="16924"/>
                </a:cubicBezTo>
                <a:cubicBezTo>
                  <a:pt x="13946" y="16863"/>
                  <a:pt x="13885" y="16803"/>
                  <a:pt x="13885" y="16742"/>
                </a:cubicBezTo>
                <a:lnTo>
                  <a:pt x="13763" y="16316"/>
                </a:lnTo>
                <a:cubicBezTo>
                  <a:pt x="13763" y="16286"/>
                  <a:pt x="13763" y="16225"/>
                  <a:pt x="13763" y="16195"/>
                </a:cubicBezTo>
                <a:lnTo>
                  <a:pt x="13703" y="15891"/>
                </a:lnTo>
                <a:lnTo>
                  <a:pt x="13703" y="15861"/>
                </a:lnTo>
                <a:cubicBezTo>
                  <a:pt x="13733" y="15800"/>
                  <a:pt x="13763" y="15739"/>
                  <a:pt x="13763" y="15678"/>
                </a:cubicBezTo>
                <a:cubicBezTo>
                  <a:pt x="13763" y="15618"/>
                  <a:pt x="13794" y="15587"/>
                  <a:pt x="13824" y="15527"/>
                </a:cubicBezTo>
                <a:lnTo>
                  <a:pt x="13855" y="15344"/>
                </a:lnTo>
                <a:cubicBezTo>
                  <a:pt x="13855" y="15314"/>
                  <a:pt x="13855" y="15283"/>
                  <a:pt x="13885" y="15253"/>
                </a:cubicBezTo>
                <a:close/>
                <a:moveTo>
                  <a:pt x="10543" y="16894"/>
                </a:moveTo>
                <a:cubicBezTo>
                  <a:pt x="10543" y="16894"/>
                  <a:pt x="10573" y="16924"/>
                  <a:pt x="10573" y="16955"/>
                </a:cubicBezTo>
                <a:lnTo>
                  <a:pt x="10543" y="16955"/>
                </a:lnTo>
                <a:lnTo>
                  <a:pt x="10543" y="16894"/>
                </a:lnTo>
                <a:close/>
                <a:moveTo>
                  <a:pt x="37219" y="16742"/>
                </a:moveTo>
                <a:cubicBezTo>
                  <a:pt x="37249" y="16803"/>
                  <a:pt x="37280" y="16863"/>
                  <a:pt x="37310" y="16955"/>
                </a:cubicBezTo>
                <a:lnTo>
                  <a:pt x="37280" y="16894"/>
                </a:lnTo>
                <a:lnTo>
                  <a:pt x="37189" y="16894"/>
                </a:lnTo>
                <a:cubicBezTo>
                  <a:pt x="37189" y="16833"/>
                  <a:pt x="37219" y="16772"/>
                  <a:pt x="37219" y="16742"/>
                </a:cubicBezTo>
                <a:close/>
                <a:moveTo>
                  <a:pt x="15465" y="16316"/>
                </a:moveTo>
                <a:cubicBezTo>
                  <a:pt x="15526" y="16377"/>
                  <a:pt x="15586" y="16438"/>
                  <a:pt x="15647" y="16529"/>
                </a:cubicBezTo>
                <a:cubicBezTo>
                  <a:pt x="15738" y="16651"/>
                  <a:pt x="15799" y="16772"/>
                  <a:pt x="15860" y="16924"/>
                </a:cubicBezTo>
                <a:cubicBezTo>
                  <a:pt x="15890" y="16955"/>
                  <a:pt x="15890" y="16985"/>
                  <a:pt x="15890" y="17015"/>
                </a:cubicBezTo>
                <a:lnTo>
                  <a:pt x="15890" y="17076"/>
                </a:lnTo>
                <a:cubicBezTo>
                  <a:pt x="15769" y="16924"/>
                  <a:pt x="15678" y="16772"/>
                  <a:pt x="15586" y="16590"/>
                </a:cubicBezTo>
                <a:cubicBezTo>
                  <a:pt x="15556" y="16499"/>
                  <a:pt x="15495" y="16408"/>
                  <a:pt x="15465" y="16316"/>
                </a:cubicBezTo>
                <a:close/>
                <a:moveTo>
                  <a:pt x="11910" y="16468"/>
                </a:moveTo>
                <a:cubicBezTo>
                  <a:pt x="11940" y="16529"/>
                  <a:pt x="12001" y="16620"/>
                  <a:pt x="12032" y="16681"/>
                </a:cubicBezTo>
                <a:cubicBezTo>
                  <a:pt x="12001" y="16772"/>
                  <a:pt x="11971" y="16863"/>
                  <a:pt x="11940" y="16985"/>
                </a:cubicBezTo>
                <a:lnTo>
                  <a:pt x="11971" y="16985"/>
                </a:lnTo>
                <a:lnTo>
                  <a:pt x="11880" y="17258"/>
                </a:lnTo>
                <a:lnTo>
                  <a:pt x="11880" y="17228"/>
                </a:lnTo>
                <a:cubicBezTo>
                  <a:pt x="11849" y="17137"/>
                  <a:pt x="11819" y="17015"/>
                  <a:pt x="11789" y="16894"/>
                </a:cubicBezTo>
                <a:cubicBezTo>
                  <a:pt x="11789" y="16863"/>
                  <a:pt x="11819" y="16833"/>
                  <a:pt x="11819" y="16772"/>
                </a:cubicBezTo>
                <a:cubicBezTo>
                  <a:pt x="11849" y="16742"/>
                  <a:pt x="11849" y="16651"/>
                  <a:pt x="11880" y="16590"/>
                </a:cubicBezTo>
                <a:cubicBezTo>
                  <a:pt x="11910" y="16529"/>
                  <a:pt x="11910" y="16499"/>
                  <a:pt x="11910" y="16468"/>
                </a:cubicBezTo>
                <a:close/>
                <a:moveTo>
                  <a:pt x="30232" y="17023"/>
                </a:moveTo>
                <a:cubicBezTo>
                  <a:pt x="30237" y="17046"/>
                  <a:pt x="30264" y="17049"/>
                  <a:pt x="30292" y="17076"/>
                </a:cubicBezTo>
                <a:cubicBezTo>
                  <a:pt x="30292" y="17167"/>
                  <a:pt x="30261" y="17228"/>
                  <a:pt x="30261" y="17319"/>
                </a:cubicBezTo>
                <a:lnTo>
                  <a:pt x="30232" y="17023"/>
                </a:lnTo>
                <a:close/>
                <a:moveTo>
                  <a:pt x="34971" y="16073"/>
                </a:moveTo>
                <a:cubicBezTo>
                  <a:pt x="34971" y="16104"/>
                  <a:pt x="35001" y="16134"/>
                  <a:pt x="35001" y="16195"/>
                </a:cubicBezTo>
                <a:lnTo>
                  <a:pt x="35001" y="16256"/>
                </a:lnTo>
                <a:cubicBezTo>
                  <a:pt x="34940" y="16560"/>
                  <a:pt x="34879" y="16863"/>
                  <a:pt x="34819" y="17167"/>
                </a:cubicBezTo>
                <a:cubicBezTo>
                  <a:pt x="34819" y="17228"/>
                  <a:pt x="34819" y="17258"/>
                  <a:pt x="34788" y="17319"/>
                </a:cubicBezTo>
                <a:cubicBezTo>
                  <a:pt x="34788" y="17198"/>
                  <a:pt x="34788" y="17076"/>
                  <a:pt x="34819" y="16985"/>
                </a:cubicBezTo>
                <a:lnTo>
                  <a:pt x="34910" y="16286"/>
                </a:lnTo>
                <a:lnTo>
                  <a:pt x="34971" y="16073"/>
                </a:lnTo>
                <a:close/>
                <a:moveTo>
                  <a:pt x="32570" y="16529"/>
                </a:moveTo>
                <a:cubicBezTo>
                  <a:pt x="32601" y="16620"/>
                  <a:pt x="32631" y="16711"/>
                  <a:pt x="32631" y="16803"/>
                </a:cubicBezTo>
                <a:cubicBezTo>
                  <a:pt x="32631" y="16863"/>
                  <a:pt x="32661" y="16894"/>
                  <a:pt x="32661" y="16924"/>
                </a:cubicBezTo>
                <a:cubicBezTo>
                  <a:pt x="32661" y="16955"/>
                  <a:pt x="32631" y="17015"/>
                  <a:pt x="32631" y="17046"/>
                </a:cubicBezTo>
                <a:cubicBezTo>
                  <a:pt x="32601" y="17137"/>
                  <a:pt x="32570" y="17198"/>
                  <a:pt x="32540" y="17289"/>
                </a:cubicBezTo>
                <a:lnTo>
                  <a:pt x="32540" y="17349"/>
                </a:lnTo>
                <a:cubicBezTo>
                  <a:pt x="32540" y="17258"/>
                  <a:pt x="32510" y="17167"/>
                  <a:pt x="32479" y="17046"/>
                </a:cubicBezTo>
                <a:cubicBezTo>
                  <a:pt x="32449" y="16955"/>
                  <a:pt x="32449" y="16863"/>
                  <a:pt x="32418" y="16803"/>
                </a:cubicBezTo>
                <a:lnTo>
                  <a:pt x="32418" y="16620"/>
                </a:lnTo>
                <a:lnTo>
                  <a:pt x="32479" y="16529"/>
                </a:lnTo>
                <a:close/>
                <a:moveTo>
                  <a:pt x="31659" y="16681"/>
                </a:moveTo>
                <a:cubicBezTo>
                  <a:pt x="31689" y="16833"/>
                  <a:pt x="31720" y="16985"/>
                  <a:pt x="31750" y="17137"/>
                </a:cubicBezTo>
                <a:cubicBezTo>
                  <a:pt x="31750" y="17228"/>
                  <a:pt x="31750" y="17289"/>
                  <a:pt x="31750" y="17349"/>
                </a:cubicBezTo>
                <a:lnTo>
                  <a:pt x="31750" y="17410"/>
                </a:lnTo>
                <a:lnTo>
                  <a:pt x="31689" y="17015"/>
                </a:lnTo>
                <a:cubicBezTo>
                  <a:pt x="31689" y="16955"/>
                  <a:pt x="31659" y="16894"/>
                  <a:pt x="31659" y="16833"/>
                </a:cubicBezTo>
                <a:cubicBezTo>
                  <a:pt x="31628" y="16772"/>
                  <a:pt x="31659" y="16742"/>
                  <a:pt x="31659" y="16681"/>
                </a:cubicBezTo>
                <a:close/>
                <a:moveTo>
                  <a:pt x="12335" y="17015"/>
                </a:moveTo>
                <a:lnTo>
                  <a:pt x="12335" y="17076"/>
                </a:lnTo>
                <a:lnTo>
                  <a:pt x="12305" y="17137"/>
                </a:lnTo>
                <a:cubicBezTo>
                  <a:pt x="12305" y="17198"/>
                  <a:pt x="12275" y="17228"/>
                  <a:pt x="12244" y="17289"/>
                </a:cubicBezTo>
                <a:cubicBezTo>
                  <a:pt x="12244" y="17310"/>
                  <a:pt x="12230" y="17374"/>
                  <a:pt x="12211" y="17432"/>
                </a:cubicBezTo>
                <a:lnTo>
                  <a:pt x="12211" y="17432"/>
                </a:lnTo>
                <a:cubicBezTo>
                  <a:pt x="12232" y="17334"/>
                  <a:pt x="12253" y="17243"/>
                  <a:pt x="12275" y="17137"/>
                </a:cubicBezTo>
                <a:cubicBezTo>
                  <a:pt x="12275" y="17106"/>
                  <a:pt x="12305" y="17046"/>
                  <a:pt x="12305" y="17015"/>
                </a:cubicBezTo>
                <a:close/>
                <a:moveTo>
                  <a:pt x="16417" y="15750"/>
                </a:moveTo>
                <a:cubicBezTo>
                  <a:pt x="16444" y="15864"/>
                  <a:pt x="16471" y="15996"/>
                  <a:pt x="16498" y="16104"/>
                </a:cubicBezTo>
                <a:cubicBezTo>
                  <a:pt x="16559" y="16377"/>
                  <a:pt x="16589" y="16620"/>
                  <a:pt x="16619" y="16894"/>
                </a:cubicBezTo>
                <a:lnTo>
                  <a:pt x="16650" y="16894"/>
                </a:lnTo>
                <a:lnTo>
                  <a:pt x="16650" y="16955"/>
                </a:lnTo>
                <a:cubicBezTo>
                  <a:pt x="16619" y="17137"/>
                  <a:pt x="16559" y="17289"/>
                  <a:pt x="16498" y="17441"/>
                </a:cubicBezTo>
                <a:cubicBezTo>
                  <a:pt x="16498" y="17380"/>
                  <a:pt x="16467" y="17319"/>
                  <a:pt x="16437" y="17258"/>
                </a:cubicBezTo>
                <a:cubicBezTo>
                  <a:pt x="16437" y="17198"/>
                  <a:pt x="16437" y="17137"/>
                  <a:pt x="16437" y="17046"/>
                </a:cubicBezTo>
                <a:lnTo>
                  <a:pt x="16437" y="16863"/>
                </a:lnTo>
                <a:lnTo>
                  <a:pt x="16437" y="16438"/>
                </a:lnTo>
                <a:cubicBezTo>
                  <a:pt x="16437" y="16199"/>
                  <a:pt x="16437" y="15983"/>
                  <a:pt x="16417" y="15750"/>
                </a:cubicBezTo>
                <a:close/>
                <a:moveTo>
                  <a:pt x="35274" y="16772"/>
                </a:moveTo>
                <a:cubicBezTo>
                  <a:pt x="35274" y="16772"/>
                  <a:pt x="35305" y="16803"/>
                  <a:pt x="35305" y="16833"/>
                </a:cubicBezTo>
                <a:lnTo>
                  <a:pt x="35305" y="16894"/>
                </a:lnTo>
                <a:cubicBezTo>
                  <a:pt x="35274" y="16985"/>
                  <a:pt x="35244" y="17076"/>
                  <a:pt x="35214" y="17198"/>
                </a:cubicBezTo>
                <a:cubicBezTo>
                  <a:pt x="35183" y="17289"/>
                  <a:pt x="35153" y="17380"/>
                  <a:pt x="35153" y="17471"/>
                </a:cubicBezTo>
                <a:lnTo>
                  <a:pt x="35122" y="17471"/>
                </a:lnTo>
                <a:cubicBezTo>
                  <a:pt x="35153" y="17319"/>
                  <a:pt x="35153" y="17198"/>
                  <a:pt x="35183" y="17046"/>
                </a:cubicBezTo>
                <a:lnTo>
                  <a:pt x="35214" y="17046"/>
                </a:lnTo>
                <a:lnTo>
                  <a:pt x="35274" y="16772"/>
                </a:lnTo>
                <a:close/>
                <a:moveTo>
                  <a:pt x="24527" y="14390"/>
                </a:moveTo>
                <a:cubicBezTo>
                  <a:pt x="24522" y="14457"/>
                  <a:pt x="24519" y="14522"/>
                  <a:pt x="24519" y="14585"/>
                </a:cubicBezTo>
                <a:lnTo>
                  <a:pt x="24519" y="14919"/>
                </a:lnTo>
                <a:lnTo>
                  <a:pt x="24519" y="15800"/>
                </a:lnTo>
                <a:cubicBezTo>
                  <a:pt x="24489" y="15952"/>
                  <a:pt x="24519" y="16134"/>
                  <a:pt x="24519" y="16316"/>
                </a:cubicBezTo>
                <a:cubicBezTo>
                  <a:pt x="24519" y="16560"/>
                  <a:pt x="24549" y="16803"/>
                  <a:pt x="24549" y="17076"/>
                </a:cubicBezTo>
                <a:lnTo>
                  <a:pt x="24549" y="17258"/>
                </a:lnTo>
                <a:lnTo>
                  <a:pt x="24549" y="17349"/>
                </a:lnTo>
                <a:cubicBezTo>
                  <a:pt x="24549" y="17380"/>
                  <a:pt x="24549" y="17441"/>
                  <a:pt x="24519" y="17501"/>
                </a:cubicBezTo>
                <a:cubicBezTo>
                  <a:pt x="24519" y="17410"/>
                  <a:pt x="24519" y="17349"/>
                  <a:pt x="24489" y="17258"/>
                </a:cubicBezTo>
                <a:lnTo>
                  <a:pt x="24428" y="16894"/>
                </a:lnTo>
                <a:lnTo>
                  <a:pt x="24428" y="16803"/>
                </a:lnTo>
                <a:lnTo>
                  <a:pt x="24428" y="16590"/>
                </a:lnTo>
                <a:lnTo>
                  <a:pt x="24428" y="15952"/>
                </a:lnTo>
                <a:lnTo>
                  <a:pt x="24428" y="15678"/>
                </a:lnTo>
                <a:cubicBezTo>
                  <a:pt x="24428" y="15466"/>
                  <a:pt x="24458" y="15253"/>
                  <a:pt x="24458" y="15040"/>
                </a:cubicBezTo>
                <a:cubicBezTo>
                  <a:pt x="24458" y="14949"/>
                  <a:pt x="24458" y="14858"/>
                  <a:pt x="24489" y="14767"/>
                </a:cubicBezTo>
                <a:cubicBezTo>
                  <a:pt x="24489" y="14641"/>
                  <a:pt x="24510" y="14516"/>
                  <a:pt x="24527" y="14390"/>
                </a:cubicBezTo>
                <a:close/>
                <a:moveTo>
                  <a:pt x="25522" y="16651"/>
                </a:moveTo>
                <a:cubicBezTo>
                  <a:pt x="25522" y="16803"/>
                  <a:pt x="25552" y="16955"/>
                  <a:pt x="25552" y="17076"/>
                </a:cubicBezTo>
                <a:cubicBezTo>
                  <a:pt x="25552" y="17228"/>
                  <a:pt x="25582" y="17380"/>
                  <a:pt x="25613" y="17501"/>
                </a:cubicBezTo>
                <a:lnTo>
                  <a:pt x="25582" y="17471"/>
                </a:lnTo>
                <a:cubicBezTo>
                  <a:pt x="25552" y="17441"/>
                  <a:pt x="25522" y="17410"/>
                  <a:pt x="25491" y="17380"/>
                </a:cubicBezTo>
                <a:lnTo>
                  <a:pt x="25522" y="17380"/>
                </a:lnTo>
                <a:lnTo>
                  <a:pt x="25522" y="17258"/>
                </a:lnTo>
                <a:lnTo>
                  <a:pt x="25522" y="16985"/>
                </a:lnTo>
                <a:lnTo>
                  <a:pt x="25522" y="16651"/>
                </a:lnTo>
                <a:close/>
                <a:moveTo>
                  <a:pt x="26889" y="14797"/>
                </a:moveTo>
                <a:lnTo>
                  <a:pt x="27071" y="15496"/>
                </a:lnTo>
                <a:lnTo>
                  <a:pt x="27314" y="16165"/>
                </a:lnTo>
                <a:lnTo>
                  <a:pt x="27314" y="16408"/>
                </a:lnTo>
                <a:cubicBezTo>
                  <a:pt x="27344" y="16711"/>
                  <a:pt x="27344" y="16985"/>
                  <a:pt x="27375" y="17258"/>
                </a:cubicBezTo>
                <a:lnTo>
                  <a:pt x="27284" y="17228"/>
                </a:lnTo>
                <a:cubicBezTo>
                  <a:pt x="27263" y="17228"/>
                  <a:pt x="27230" y="17214"/>
                  <a:pt x="27200" y="17214"/>
                </a:cubicBezTo>
                <a:cubicBezTo>
                  <a:pt x="27186" y="17214"/>
                  <a:pt x="27172" y="17218"/>
                  <a:pt x="27162" y="17228"/>
                </a:cubicBezTo>
                <a:cubicBezTo>
                  <a:pt x="27101" y="17228"/>
                  <a:pt x="27071" y="17258"/>
                  <a:pt x="27041" y="17289"/>
                </a:cubicBezTo>
                <a:cubicBezTo>
                  <a:pt x="27010" y="17349"/>
                  <a:pt x="26980" y="17410"/>
                  <a:pt x="26950" y="17471"/>
                </a:cubicBezTo>
                <a:cubicBezTo>
                  <a:pt x="26950" y="17501"/>
                  <a:pt x="26919" y="17501"/>
                  <a:pt x="26919" y="17532"/>
                </a:cubicBezTo>
                <a:lnTo>
                  <a:pt x="26919" y="17198"/>
                </a:lnTo>
                <a:lnTo>
                  <a:pt x="26919" y="16803"/>
                </a:lnTo>
                <a:cubicBezTo>
                  <a:pt x="26919" y="16681"/>
                  <a:pt x="26919" y="16590"/>
                  <a:pt x="26889" y="16468"/>
                </a:cubicBezTo>
                <a:cubicBezTo>
                  <a:pt x="26889" y="16347"/>
                  <a:pt x="26889" y="16316"/>
                  <a:pt x="26889" y="16225"/>
                </a:cubicBezTo>
                <a:lnTo>
                  <a:pt x="26889" y="16195"/>
                </a:lnTo>
                <a:lnTo>
                  <a:pt x="26889" y="16134"/>
                </a:lnTo>
                <a:lnTo>
                  <a:pt x="26889" y="16073"/>
                </a:lnTo>
                <a:cubicBezTo>
                  <a:pt x="26889" y="16073"/>
                  <a:pt x="26889" y="16043"/>
                  <a:pt x="26889" y="16043"/>
                </a:cubicBezTo>
                <a:cubicBezTo>
                  <a:pt x="26889" y="16043"/>
                  <a:pt x="26889" y="16013"/>
                  <a:pt x="26889" y="16013"/>
                </a:cubicBezTo>
                <a:cubicBezTo>
                  <a:pt x="26889" y="15982"/>
                  <a:pt x="26889" y="15952"/>
                  <a:pt x="26889" y="15922"/>
                </a:cubicBezTo>
                <a:lnTo>
                  <a:pt x="26889" y="15861"/>
                </a:lnTo>
                <a:cubicBezTo>
                  <a:pt x="26889" y="15861"/>
                  <a:pt x="26889" y="15861"/>
                  <a:pt x="26889" y="15830"/>
                </a:cubicBezTo>
                <a:cubicBezTo>
                  <a:pt x="26889" y="15830"/>
                  <a:pt x="26889" y="15800"/>
                  <a:pt x="26889" y="15770"/>
                </a:cubicBezTo>
                <a:cubicBezTo>
                  <a:pt x="26889" y="15770"/>
                  <a:pt x="26889" y="15739"/>
                  <a:pt x="26889" y="15739"/>
                </a:cubicBezTo>
                <a:lnTo>
                  <a:pt x="26889" y="15678"/>
                </a:lnTo>
                <a:cubicBezTo>
                  <a:pt x="26889" y="15648"/>
                  <a:pt x="26889" y="15618"/>
                  <a:pt x="26889" y="15618"/>
                </a:cubicBezTo>
                <a:lnTo>
                  <a:pt x="26889" y="15496"/>
                </a:lnTo>
                <a:lnTo>
                  <a:pt x="26889" y="15192"/>
                </a:lnTo>
                <a:lnTo>
                  <a:pt x="26889" y="14797"/>
                </a:lnTo>
                <a:close/>
                <a:moveTo>
                  <a:pt x="6684" y="16195"/>
                </a:moveTo>
                <a:lnTo>
                  <a:pt x="6715" y="16256"/>
                </a:lnTo>
                <a:lnTo>
                  <a:pt x="6685" y="16226"/>
                </a:lnTo>
                <a:lnTo>
                  <a:pt x="6685" y="16226"/>
                </a:lnTo>
                <a:cubicBezTo>
                  <a:pt x="6715" y="16256"/>
                  <a:pt x="6745" y="16286"/>
                  <a:pt x="6745" y="16316"/>
                </a:cubicBezTo>
                <a:cubicBezTo>
                  <a:pt x="6715" y="16408"/>
                  <a:pt x="6715" y="16499"/>
                  <a:pt x="6684" y="16590"/>
                </a:cubicBezTo>
                <a:cubicBezTo>
                  <a:pt x="6623" y="16803"/>
                  <a:pt x="6593" y="17046"/>
                  <a:pt x="6532" y="17258"/>
                </a:cubicBezTo>
                <a:cubicBezTo>
                  <a:pt x="6532" y="17349"/>
                  <a:pt x="6502" y="17471"/>
                  <a:pt x="6502" y="17562"/>
                </a:cubicBezTo>
                <a:lnTo>
                  <a:pt x="6472" y="17562"/>
                </a:lnTo>
                <a:lnTo>
                  <a:pt x="6472" y="17410"/>
                </a:lnTo>
                <a:lnTo>
                  <a:pt x="6472" y="17015"/>
                </a:lnTo>
                <a:lnTo>
                  <a:pt x="6472" y="16529"/>
                </a:lnTo>
                <a:lnTo>
                  <a:pt x="6532" y="16408"/>
                </a:lnTo>
                <a:cubicBezTo>
                  <a:pt x="6563" y="16347"/>
                  <a:pt x="6623" y="16316"/>
                  <a:pt x="6654" y="16256"/>
                </a:cubicBezTo>
                <a:lnTo>
                  <a:pt x="6684" y="16195"/>
                </a:lnTo>
                <a:close/>
                <a:moveTo>
                  <a:pt x="25157" y="16286"/>
                </a:moveTo>
                <a:cubicBezTo>
                  <a:pt x="25187" y="16651"/>
                  <a:pt x="25157" y="16985"/>
                  <a:pt x="25127" y="17349"/>
                </a:cubicBezTo>
                <a:cubicBezTo>
                  <a:pt x="25096" y="17380"/>
                  <a:pt x="25096" y="17380"/>
                  <a:pt x="25066" y="17380"/>
                </a:cubicBezTo>
                <a:cubicBezTo>
                  <a:pt x="25035" y="17410"/>
                  <a:pt x="25005" y="17471"/>
                  <a:pt x="25005" y="17501"/>
                </a:cubicBezTo>
                <a:cubicBezTo>
                  <a:pt x="25005" y="17523"/>
                  <a:pt x="24990" y="17545"/>
                  <a:pt x="24981" y="17566"/>
                </a:cubicBezTo>
                <a:lnTo>
                  <a:pt x="24981" y="17566"/>
                </a:lnTo>
                <a:cubicBezTo>
                  <a:pt x="25005" y="17454"/>
                  <a:pt x="25007" y="17341"/>
                  <a:pt x="25035" y="17228"/>
                </a:cubicBezTo>
                <a:cubicBezTo>
                  <a:pt x="25066" y="17015"/>
                  <a:pt x="25096" y="16803"/>
                  <a:pt x="25127" y="16590"/>
                </a:cubicBezTo>
                <a:cubicBezTo>
                  <a:pt x="25127" y="16499"/>
                  <a:pt x="25157" y="16408"/>
                  <a:pt x="25157" y="16286"/>
                </a:cubicBezTo>
                <a:close/>
                <a:moveTo>
                  <a:pt x="14228" y="17475"/>
                </a:moveTo>
                <a:cubicBezTo>
                  <a:pt x="14216" y="17526"/>
                  <a:pt x="14210" y="17581"/>
                  <a:pt x="14189" y="17623"/>
                </a:cubicBezTo>
                <a:lnTo>
                  <a:pt x="14189" y="17593"/>
                </a:lnTo>
                <a:cubicBezTo>
                  <a:pt x="14202" y="17553"/>
                  <a:pt x="14215" y="17514"/>
                  <a:pt x="14228" y="17475"/>
                </a:cubicBezTo>
                <a:close/>
                <a:moveTo>
                  <a:pt x="25917" y="12974"/>
                </a:moveTo>
                <a:cubicBezTo>
                  <a:pt x="26008" y="13369"/>
                  <a:pt x="26068" y="13734"/>
                  <a:pt x="26099" y="14129"/>
                </a:cubicBezTo>
                <a:cubicBezTo>
                  <a:pt x="26099" y="14311"/>
                  <a:pt x="26129" y="14494"/>
                  <a:pt x="26160" y="14676"/>
                </a:cubicBezTo>
                <a:lnTo>
                  <a:pt x="26160" y="15071"/>
                </a:lnTo>
                <a:lnTo>
                  <a:pt x="26160" y="15618"/>
                </a:lnTo>
                <a:cubicBezTo>
                  <a:pt x="26160" y="15770"/>
                  <a:pt x="26129" y="16013"/>
                  <a:pt x="26129" y="16225"/>
                </a:cubicBezTo>
                <a:lnTo>
                  <a:pt x="26129" y="16924"/>
                </a:lnTo>
                <a:cubicBezTo>
                  <a:pt x="26129" y="17137"/>
                  <a:pt x="26129" y="17349"/>
                  <a:pt x="26099" y="17562"/>
                </a:cubicBezTo>
                <a:lnTo>
                  <a:pt x="26099" y="17653"/>
                </a:lnTo>
                <a:lnTo>
                  <a:pt x="26068" y="17623"/>
                </a:lnTo>
                <a:lnTo>
                  <a:pt x="25977" y="17137"/>
                </a:lnTo>
                <a:cubicBezTo>
                  <a:pt x="25977" y="16955"/>
                  <a:pt x="25947" y="16772"/>
                  <a:pt x="25947" y="16620"/>
                </a:cubicBezTo>
                <a:cubicBezTo>
                  <a:pt x="25917" y="16438"/>
                  <a:pt x="25917" y="16316"/>
                  <a:pt x="25886" y="16134"/>
                </a:cubicBezTo>
                <a:cubicBezTo>
                  <a:pt x="25886" y="15770"/>
                  <a:pt x="25856" y="15375"/>
                  <a:pt x="25856" y="15040"/>
                </a:cubicBezTo>
                <a:lnTo>
                  <a:pt x="25856" y="14645"/>
                </a:lnTo>
                <a:lnTo>
                  <a:pt x="25856" y="14463"/>
                </a:lnTo>
                <a:lnTo>
                  <a:pt x="25856" y="14159"/>
                </a:lnTo>
                <a:lnTo>
                  <a:pt x="25856" y="13886"/>
                </a:lnTo>
                <a:cubicBezTo>
                  <a:pt x="25856" y="13704"/>
                  <a:pt x="25856" y="13552"/>
                  <a:pt x="25886" y="13369"/>
                </a:cubicBezTo>
                <a:cubicBezTo>
                  <a:pt x="25917" y="13187"/>
                  <a:pt x="25917" y="13126"/>
                  <a:pt x="25917" y="12974"/>
                </a:cubicBezTo>
                <a:close/>
                <a:moveTo>
                  <a:pt x="39893" y="16742"/>
                </a:moveTo>
                <a:cubicBezTo>
                  <a:pt x="39893" y="16833"/>
                  <a:pt x="39893" y="16894"/>
                  <a:pt x="39862" y="16955"/>
                </a:cubicBezTo>
                <a:cubicBezTo>
                  <a:pt x="39832" y="17106"/>
                  <a:pt x="39801" y="17289"/>
                  <a:pt x="39801" y="17471"/>
                </a:cubicBezTo>
                <a:lnTo>
                  <a:pt x="39771" y="17684"/>
                </a:lnTo>
                <a:lnTo>
                  <a:pt x="39771" y="17501"/>
                </a:lnTo>
                <a:lnTo>
                  <a:pt x="39801" y="17380"/>
                </a:lnTo>
                <a:cubicBezTo>
                  <a:pt x="39771" y="17349"/>
                  <a:pt x="39771" y="17349"/>
                  <a:pt x="39801" y="17319"/>
                </a:cubicBezTo>
                <a:lnTo>
                  <a:pt x="39801" y="17076"/>
                </a:lnTo>
                <a:lnTo>
                  <a:pt x="39801" y="16833"/>
                </a:lnTo>
                <a:lnTo>
                  <a:pt x="39832" y="16833"/>
                </a:lnTo>
                <a:cubicBezTo>
                  <a:pt x="39862" y="16803"/>
                  <a:pt x="39862" y="16772"/>
                  <a:pt x="39893" y="16742"/>
                </a:cubicBezTo>
                <a:close/>
                <a:moveTo>
                  <a:pt x="20600" y="15800"/>
                </a:moveTo>
                <a:cubicBezTo>
                  <a:pt x="20630" y="15982"/>
                  <a:pt x="20691" y="16195"/>
                  <a:pt x="20751" y="16377"/>
                </a:cubicBezTo>
                <a:lnTo>
                  <a:pt x="20751" y="16681"/>
                </a:lnTo>
                <a:cubicBezTo>
                  <a:pt x="20751" y="16924"/>
                  <a:pt x="20721" y="17167"/>
                  <a:pt x="20721" y="17441"/>
                </a:cubicBezTo>
                <a:cubicBezTo>
                  <a:pt x="20691" y="17425"/>
                  <a:pt x="20653" y="17418"/>
                  <a:pt x="20619" y="17418"/>
                </a:cubicBezTo>
                <a:cubicBezTo>
                  <a:pt x="20584" y="17418"/>
                  <a:pt x="20554" y="17425"/>
                  <a:pt x="20539" y="17441"/>
                </a:cubicBezTo>
                <a:cubicBezTo>
                  <a:pt x="20508" y="17471"/>
                  <a:pt x="20478" y="17501"/>
                  <a:pt x="20448" y="17562"/>
                </a:cubicBezTo>
                <a:lnTo>
                  <a:pt x="20417" y="17593"/>
                </a:lnTo>
                <a:cubicBezTo>
                  <a:pt x="20417" y="17623"/>
                  <a:pt x="20387" y="17684"/>
                  <a:pt x="20387" y="17714"/>
                </a:cubicBezTo>
                <a:cubicBezTo>
                  <a:pt x="20387" y="17623"/>
                  <a:pt x="20356" y="17562"/>
                  <a:pt x="20356" y="17471"/>
                </a:cubicBezTo>
                <a:lnTo>
                  <a:pt x="20356" y="17015"/>
                </a:lnTo>
                <a:lnTo>
                  <a:pt x="20356" y="16742"/>
                </a:lnTo>
                <a:lnTo>
                  <a:pt x="20356" y="16620"/>
                </a:lnTo>
                <a:lnTo>
                  <a:pt x="20356" y="16499"/>
                </a:lnTo>
                <a:cubicBezTo>
                  <a:pt x="20417" y="16256"/>
                  <a:pt x="20508" y="16013"/>
                  <a:pt x="20600" y="15800"/>
                </a:cubicBezTo>
                <a:close/>
                <a:moveTo>
                  <a:pt x="21511" y="17805"/>
                </a:moveTo>
                <a:cubicBezTo>
                  <a:pt x="21496" y="17805"/>
                  <a:pt x="21488" y="17813"/>
                  <a:pt x="21481" y="17824"/>
                </a:cubicBezTo>
                <a:lnTo>
                  <a:pt x="21481" y="17824"/>
                </a:lnTo>
                <a:lnTo>
                  <a:pt x="21481" y="17805"/>
                </a:lnTo>
                <a:close/>
                <a:moveTo>
                  <a:pt x="7748" y="16681"/>
                </a:moveTo>
                <a:cubicBezTo>
                  <a:pt x="7808" y="16711"/>
                  <a:pt x="7808" y="16742"/>
                  <a:pt x="7839" y="16742"/>
                </a:cubicBezTo>
                <a:lnTo>
                  <a:pt x="7808" y="16772"/>
                </a:lnTo>
                <a:cubicBezTo>
                  <a:pt x="7839" y="16863"/>
                  <a:pt x="7869" y="16924"/>
                  <a:pt x="7869" y="17015"/>
                </a:cubicBezTo>
                <a:cubicBezTo>
                  <a:pt x="7869" y="17167"/>
                  <a:pt x="7869" y="17349"/>
                  <a:pt x="7839" y="17501"/>
                </a:cubicBezTo>
                <a:cubicBezTo>
                  <a:pt x="7839" y="17623"/>
                  <a:pt x="7808" y="17744"/>
                  <a:pt x="7748" y="17866"/>
                </a:cubicBezTo>
                <a:lnTo>
                  <a:pt x="7748" y="17076"/>
                </a:lnTo>
                <a:lnTo>
                  <a:pt x="7748" y="16681"/>
                </a:lnTo>
                <a:close/>
                <a:moveTo>
                  <a:pt x="13368" y="16073"/>
                </a:moveTo>
                <a:cubicBezTo>
                  <a:pt x="13368" y="16134"/>
                  <a:pt x="13368" y="16225"/>
                  <a:pt x="13399" y="16286"/>
                </a:cubicBezTo>
                <a:cubicBezTo>
                  <a:pt x="13429" y="16499"/>
                  <a:pt x="13490" y="16681"/>
                  <a:pt x="13551" y="16894"/>
                </a:cubicBezTo>
                <a:cubicBezTo>
                  <a:pt x="13581" y="17015"/>
                  <a:pt x="13611" y="17137"/>
                  <a:pt x="13642" y="17258"/>
                </a:cubicBezTo>
                <a:cubicBezTo>
                  <a:pt x="13672" y="17380"/>
                  <a:pt x="13672" y="17380"/>
                  <a:pt x="13703" y="17441"/>
                </a:cubicBezTo>
                <a:lnTo>
                  <a:pt x="13733" y="17593"/>
                </a:lnTo>
                <a:cubicBezTo>
                  <a:pt x="13703" y="17653"/>
                  <a:pt x="13703" y="17714"/>
                  <a:pt x="13672" y="17775"/>
                </a:cubicBezTo>
                <a:lnTo>
                  <a:pt x="13581" y="17866"/>
                </a:lnTo>
                <a:lnTo>
                  <a:pt x="13581" y="17805"/>
                </a:lnTo>
                <a:cubicBezTo>
                  <a:pt x="13581" y="17744"/>
                  <a:pt x="13581" y="17653"/>
                  <a:pt x="13551" y="17562"/>
                </a:cubicBezTo>
                <a:cubicBezTo>
                  <a:pt x="13551" y="17532"/>
                  <a:pt x="13520" y="17501"/>
                  <a:pt x="13520" y="17441"/>
                </a:cubicBezTo>
                <a:cubicBezTo>
                  <a:pt x="13490" y="17410"/>
                  <a:pt x="13460" y="17380"/>
                  <a:pt x="13429" y="17349"/>
                </a:cubicBezTo>
                <a:cubicBezTo>
                  <a:pt x="13429" y="17319"/>
                  <a:pt x="13399" y="17319"/>
                  <a:pt x="13399" y="17319"/>
                </a:cubicBezTo>
                <a:cubicBezTo>
                  <a:pt x="13368" y="17198"/>
                  <a:pt x="13338" y="17076"/>
                  <a:pt x="13308" y="16924"/>
                </a:cubicBezTo>
                <a:cubicBezTo>
                  <a:pt x="13277" y="16803"/>
                  <a:pt x="13247" y="16620"/>
                  <a:pt x="13217" y="16438"/>
                </a:cubicBezTo>
                <a:cubicBezTo>
                  <a:pt x="13247" y="16377"/>
                  <a:pt x="13277" y="16316"/>
                  <a:pt x="13308" y="16256"/>
                </a:cubicBezTo>
                <a:lnTo>
                  <a:pt x="13368" y="16073"/>
                </a:lnTo>
                <a:close/>
                <a:moveTo>
                  <a:pt x="23759" y="16316"/>
                </a:moveTo>
                <a:cubicBezTo>
                  <a:pt x="23759" y="16347"/>
                  <a:pt x="23790" y="16408"/>
                  <a:pt x="23790" y="16468"/>
                </a:cubicBezTo>
                <a:cubicBezTo>
                  <a:pt x="23820" y="16651"/>
                  <a:pt x="23850" y="16803"/>
                  <a:pt x="23850" y="16955"/>
                </a:cubicBezTo>
                <a:cubicBezTo>
                  <a:pt x="23881" y="17137"/>
                  <a:pt x="23911" y="17349"/>
                  <a:pt x="23911" y="17532"/>
                </a:cubicBezTo>
                <a:lnTo>
                  <a:pt x="23942" y="17866"/>
                </a:lnTo>
                <a:lnTo>
                  <a:pt x="23911" y="17775"/>
                </a:lnTo>
                <a:cubicBezTo>
                  <a:pt x="23911" y="17684"/>
                  <a:pt x="23881" y="17623"/>
                  <a:pt x="23850" y="17532"/>
                </a:cubicBezTo>
                <a:lnTo>
                  <a:pt x="23759" y="17106"/>
                </a:lnTo>
                <a:lnTo>
                  <a:pt x="23759" y="16803"/>
                </a:lnTo>
                <a:cubicBezTo>
                  <a:pt x="23759" y="16681"/>
                  <a:pt x="23759" y="16590"/>
                  <a:pt x="23759" y="16499"/>
                </a:cubicBezTo>
                <a:cubicBezTo>
                  <a:pt x="23729" y="16408"/>
                  <a:pt x="23759" y="16377"/>
                  <a:pt x="23759" y="16316"/>
                </a:cubicBezTo>
                <a:close/>
                <a:moveTo>
                  <a:pt x="10148" y="16590"/>
                </a:moveTo>
                <a:lnTo>
                  <a:pt x="10178" y="16620"/>
                </a:lnTo>
                <a:cubicBezTo>
                  <a:pt x="10209" y="16955"/>
                  <a:pt x="10209" y="17289"/>
                  <a:pt x="10209" y="17623"/>
                </a:cubicBezTo>
                <a:lnTo>
                  <a:pt x="10209" y="17775"/>
                </a:lnTo>
                <a:lnTo>
                  <a:pt x="10209" y="17836"/>
                </a:lnTo>
                <a:lnTo>
                  <a:pt x="10148" y="18018"/>
                </a:lnTo>
                <a:lnTo>
                  <a:pt x="10148" y="17957"/>
                </a:lnTo>
                <a:cubicBezTo>
                  <a:pt x="10148" y="17836"/>
                  <a:pt x="10148" y="17684"/>
                  <a:pt x="10148" y="17562"/>
                </a:cubicBezTo>
                <a:cubicBezTo>
                  <a:pt x="10178" y="17410"/>
                  <a:pt x="10148" y="17228"/>
                  <a:pt x="10148" y="17076"/>
                </a:cubicBezTo>
                <a:lnTo>
                  <a:pt x="10148" y="16590"/>
                </a:lnTo>
                <a:close/>
                <a:moveTo>
                  <a:pt x="45331" y="16225"/>
                </a:moveTo>
                <a:cubicBezTo>
                  <a:pt x="45331" y="16316"/>
                  <a:pt x="45361" y="16408"/>
                  <a:pt x="45361" y="16468"/>
                </a:cubicBezTo>
                <a:cubicBezTo>
                  <a:pt x="45392" y="16681"/>
                  <a:pt x="45453" y="16863"/>
                  <a:pt x="45483" y="17076"/>
                </a:cubicBezTo>
                <a:lnTo>
                  <a:pt x="45483" y="17349"/>
                </a:lnTo>
                <a:lnTo>
                  <a:pt x="45483" y="18018"/>
                </a:lnTo>
                <a:cubicBezTo>
                  <a:pt x="45483" y="17988"/>
                  <a:pt x="45483" y="17957"/>
                  <a:pt x="45453" y="17927"/>
                </a:cubicBezTo>
                <a:cubicBezTo>
                  <a:pt x="45422" y="17836"/>
                  <a:pt x="45422" y="17744"/>
                  <a:pt x="45392" y="17623"/>
                </a:cubicBezTo>
                <a:cubicBezTo>
                  <a:pt x="45392" y="17532"/>
                  <a:pt x="45361" y="17441"/>
                  <a:pt x="45331" y="17319"/>
                </a:cubicBezTo>
                <a:cubicBezTo>
                  <a:pt x="45331" y="17228"/>
                  <a:pt x="45301" y="17137"/>
                  <a:pt x="45301" y="17046"/>
                </a:cubicBezTo>
                <a:cubicBezTo>
                  <a:pt x="45301" y="16955"/>
                  <a:pt x="45331" y="16894"/>
                  <a:pt x="45331" y="16803"/>
                </a:cubicBezTo>
                <a:lnTo>
                  <a:pt x="45331" y="16468"/>
                </a:lnTo>
                <a:lnTo>
                  <a:pt x="45331" y="16225"/>
                </a:lnTo>
                <a:close/>
                <a:moveTo>
                  <a:pt x="36446" y="17765"/>
                </a:moveTo>
                <a:lnTo>
                  <a:pt x="36446" y="17765"/>
                </a:lnTo>
                <a:cubicBezTo>
                  <a:pt x="36458" y="17864"/>
                  <a:pt x="36459" y="17963"/>
                  <a:pt x="36459" y="18063"/>
                </a:cubicBezTo>
                <a:lnTo>
                  <a:pt x="36459" y="18063"/>
                </a:lnTo>
                <a:cubicBezTo>
                  <a:pt x="36455" y="17963"/>
                  <a:pt x="36451" y="17863"/>
                  <a:pt x="36446" y="17765"/>
                </a:cubicBezTo>
                <a:close/>
                <a:moveTo>
                  <a:pt x="16650" y="17805"/>
                </a:moveTo>
                <a:lnTo>
                  <a:pt x="16650" y="18018"/>
                </a:lnTo>
                <a:lnTo>
                  <a:pt x="16650" y="18079"/>
                </a:lnTo>
                <a:lnTo>
                  <a:pt x="16619" y="17836"/>
                </a:lnTo>
                <a:lnTo>
                  <a:pt x="16650" y="17805"/>
                </a:lnTo>
                <a:close/>
                <a:moveTo>
                  <a:pt x="46911" y="17593"/>
                </a:moveTo>
                <a:cubicBezTo>
                  <a:pt x="46911" y="17714"/>
                  <a:pt x="46911" y="17866"/>
                  <a:pt x="46911" y="18018"/>
                </a:cubicBezTo>
                <a:lnTo>
                  <a:pt x="46820" y="18018"/>
                </a:lnTo>
                <a:cubicBezTo>
                  <a:pt x="46789" y="18048"/>
                  <a:pt x="46759" y="18048"/>
                  <a:pt x="46759" y="18079"/>
                </a:cubicBezTo>
                <a:lnTo>
                  <a:pt x="46698" y="17988"/>
                </a:lnTo>
                <a:cubicBezTo>
                  <a:pt x="46698" y="17957"/>
                  <a:pt x="46698" y="17927"/>
                  <a:pt x="46668" y="17896"/>
                </a:cubicBezTo>
                <a:lnTo>
                  <a:pt x="46638" y="17866"/>
                </a:lnTo>
                <a:lnTo>
                  <a:pt x="46638" y="17684"/>
                </a:lnTo>
                <a:cubicBezTo>
                  <a:pt x="46653" y="17699"/>
                  <a:pt x="46668" y="17706"/>
                  <a:pt x="46683" y="17706"/>
                </a:cubicBezTo>
                <a:cubicBezTo>
                  <a:pt x="46698" y="17706"/>
                  <a:pt x="46714" y="17699"/>
                  <a:pt x="46729" y="17684"/>
                </a:cubicBezTo>
                <a:cubicBezTo>
                  <a:pt x="46789" y="17684"/>
                  <a:pt x="46820" y="17684"/>
                  <a:pt x="46850" y="17653"/>
                </a:cubicBezTo>
                <a:cubicBezTo>
                  <a:pt x="46881" y="17623"/>
                  <a:pt x="46881" y="17623"/>
                  <a:pt x="46911" y="17593"/>
                </a:cubicBezTo>
                <a:close/>
                <a:moveTo>
                  <a:pt x="29016" y="15830"/>
                </a:moveTo>
                <a:cubicBezTo>
                  <a:pt x="29046" y="15922"/>
                  <a:pt x="29107" y="16013"/>
                  <a:pt x="29167" y="16104"/>
                </a:cubicBezTo>
                <a:cubicBezTo>
                  <a:pt x="29198" y="16104"/>
                  <a:pt x="29198" y="16134"/>
                  <a:pt x="29228" y="16165"/>
                </a:cubicBezTo>
                <a:cubicBezTo>
                  <a:pt x="29198" y="16377"/>
                  <a:pt x="29167" y="16590"/>
                  <a:pt x="29167" y="16833"/>
                </a:cubicBezTo>
                <a:cubicBezTo>
                  <a:pt x="29167" y="17137"/>
                  <a:pt x="29137" y="17441"/>
                  <a:pt x="29167" y="17775"/>
                </a:cubicBezTo>
                <a:lnTo>
                  <a:pt x="29167" y="18018"/>
                </a:lnTo>
                <a:lnTo>
                  <a:pt x="29167" y="18139"/>
                </a:lnTo>
                <a:cubicBezTo>
                  <a:pt x="29107" y="17957"/>
                  <a:pt x="29046" y="17744"/>
                  <a:pt x="28985" y="17562"/>
                </a:cubicBezTo>
                <a:lnTo>
                  <a:pt x="28985" y="17532"/>
                </a:lnTo>
                <a:lnTo>
                  <a:pt x="28985" y="17289"/>
                </a:lnTo>
                <a:lnTo>
                  <a:pt x="29016" y="16985"/>
                </a:lnTo>
                <a:lnTo>
                  <a:pt x="29016" y="16894"/>
                </a:lnTo>
                <a:lnTo>
                  <a:pt x="29016" y="16651"/>
                </a:lnTo>
                <a:lnTo>
                  <a:pt x="29016" y="16286"/>
                </a:lnTo>
                <a:lnTo>
                  <a:pt x="29016" y="15982"/>
                </a:lnTo>
                <a:lnTo>
                  <a:pt x="29016" y="15830"/>
                </a:lnTo>
                <a:close/>
                <a:moveTo>
                  <a:pt x="37310" y="17258"/>
                </a:moveTo>
                <a:lnTo>
                  <a:pt x="37310" y="17714"/>
                </a:lnTo>
                <a:lnTo>
                  <a:pt x="37310" y="17744"/>
                </a:lnTo>
                <a:cubicBezTo>
                  <a:pt x="37280" y="17896"/>
                  <a:pt x="37249" y="17988"/>
                  <a:pt x="37189" y="18109"/>
                </a:cubicBezTo>
                <a:lnTo>
                  <a:pt x="37158" y="18200"/>
                </a:lnTo>
                <a:lnTo>
                  <a:pt x="37158" y="18048"/>
                </a:lnTo>
                <a:lnTo>
                  <a:pt x="37189" y="17562"/>
                </a:lnTo>
                <a:lnTo>
                  <a:pt x="37189" y="17258"/>
                </a:lnTo>
                <a:close/>
                <a:moveTo>
                  <a:pt x="34181" y="17775"/>
                </a:moveTo>
                <a:cubicBezTo>
                  <a:pt x="34181" y="17866"/>
                  <a:pt x="34211" y="17927"/>
                  <a:pt x="34211" y="18018"/>
                </a:cubicBezTo>
                <a:cubicBezTo>
                  <a:pt x="34181" y="18079"/>
                  <a:pt x="34181" y="18139"/>
                  <a:pt x="34150" y="18231"/>
                </a:cubicBezTo>
                <a:lnTo>
                  <a:pt x="34150" y="18170"/>
                </a:lnTo>
                <a:lnTo>
                  <a:pt x="34150" y="17836"/>
                </a:lnTo>
                <a:lnTo>
                  <a:pt x="34150" y="17775"/>
                </a:lnTo>
                <a:close/>
                <a:moveTo>
                  <a:pt x="13915" y="18139"/>
                </a:moveTo>
                <a:cubicBezTo>
                  <a:pt x="13915" y="18200"/>
                  <a:pt x="13915" y="18231"/>
                  <a:pt x="13946" y="18261"/>
                </a:cubicBezTo>
                <a:cubicBezTo>
                  <a:pt x="13915" y="18261"/>
                  <a:pt x="13915" y="18261"/>
                  <a:pt x="13885" y="18231"/>
                </a:cubicBezTo>
                <a:cubicBezTo>
                  <a:pt x="13885" y="18231"/>
                  <a:pt x="13855" y="18200"/>
                  <a:pt x="13855" y="18200"/>
                </a:cubicBezTo>
                <a:lnTo>
                  <a:pt x="13885" y="18170"/>
                </a:lnTo>
                <a:lnTo>
                  <a:pt x="13915" y="18139"/>
                </a:lnTo>
                <a:close/>
                <a:moveTo>
                  <a:pt x="19020" y="16772"/>
                </a:moveTo>
                <a:cubicBezTo>
                  <a:pt x="19050" y="16833"/>
                  <a:pt x="19080" y="16863"/>
                  <a:pt x="19111" y="16924"/>
                </a:cubicBezTo>
                <a:cubicBezTo>
                  <a:pt x="19111" y="16985"/>
                  <a:pt x="19141" y="17046"/>
                  <a:pt x="19172" y="17106"/>
                </a:cubicBezTo>
                <a:cubicBezTo>
                  <a:pt x="19202" y="17198"/>
                  <a:pt x="19202" y="17319"/>
                  <a:pt x="19232" y="17410"/>
                </a:cubicBezTo>
                <a:cubicBezTo>
                  <a:pt x="19263" y="17501"/>
                  <a:pt x="19263" y="17593"/>
                  <a:pt x="19293" y="17684"/>
                </a:cubicBezTo>
                <a:cubicBezTo>
                  <a:pt x="19293" y="17775"/>
                  <a:pt x="19263" y="17775"/>
                  <a:pt x="19263" y="17836"/>
                </a:cubicBezTo>
                <a:lnTo>
                  <a:pt x="19263" y="17866"/>
                </a:lnTo>
                <a:cubicBezTo>
                  <a:pt x="19263" y="17896"/>
                  <a:pt x="19263" y="17957"/>
                  <a:pt x="19263" y="17988"/>
                </a:cubicBezTo>
                <a:cubicBezTo>
                  <a:pt x="19232" y="18048"/>
                  <a:pt x="19263" y="18048"/>
                  <a:pt x="19263" y="18079"/>
                </a:cubicBezTo>
                <a:lnTo>
                  <a:pt x="19202" y="18261"/>
                </a:lnTo>
                <a:cubicBezTo>
                  <a:pt x="19172" y="18170"/>
                  <a:pt x="19141" y="18079"/>
                  <a:pt x="19111" y="17988"/>
                </a:cubicBezTo>
                <a:cubicBezTo>
                  <a:pt x="19080" y="17866"/>
                  <a:pt x="19050" y="17714"/>
                  <a:pt x="19020" y="17593"/>
                </a:cubicBezTo>
                <a:cubicBezTo>
                  <a:pt x="18989" y="17471"/>
                  <a:pt x="18989" y="17319"/>
                  <a:pt x="18959" y="17228"/>
                </a:cubicBezTo>
                <a:cubicBezTo>
                  <a:pt x="18928" y="17106"/>
                  <a:pt x="19020" y="16924"/>
                  <a:pt x="19020" y="16772"/>
                </a:cubicBezTo>
                <a:close/>
                <a:moveTo>
                  <a:pt x="14401" y="18170"/>
                </a:moveTo>
                <a:cubicBezTo>
                  <a:pt x="14401" y="18211"/>
                  <a:pt x="14401" y="18275"/>
                  <a:pt x="14401" y="18322"/>
                </a:cubicBezTo>
                <a:cubicBezTo>
                  <a:pt x="14401" y="18291"/>
                  <a:pt x="14401" y="18261"/>
                  <a:pt x="14371" y="18231"/>
                </a:cubicBezTo>
                <a:lnTo>
                  <a:pt x="14401" y="18170"/>
                </a:lnTo>
                <a:close/>
                <a:moveTo>
                  <a:pt x="46182" y="16955"/>
                </a:moveTo>
                <a:lnTo>
                  <a:pt x="46212" y="17106"/>
                </a:lnTo>
                <a:cubicBezTo>
                  <a:pt x="46212" y="17137"/>
                  <a:pt x="46243" y="17167"/>
                  <a:pt x="46273" y="17198"/>
                </a:cubicBezTo>
                <a:lnTo>
                  <a:pt x="46273" y="17471"/>
                </a:lnTo>
                <a:cubicBezTo>
                  <a:pt x="46273" y="17684"/>
                  <a:pt x="46243" y="17866"/>
                  <a:pt x="46212" y="18048"/>
                </a:cubicBezTo>
                <a:cubicBezTo>
                  <a:pt x="46212" y="18170"/>
                  <a:pt x="46212" y="18291"/>
                  <a:pt x="46182" y="18383"/>
                </a:cubicBezTo>
                <a:cubicBezTo>
                  <a:pt x="46182" y="18170"/>
                  <a:pt x="46182" y="17957"/>
                  <a:pt x="46151" y="17684"/>
                </a:cubicBezTo>
                <a:lnTo>
                  <a:pt x="46151" y="17501"/>
                </a:lnTo>
                <a:cubicBezTo>
                  <a:pt x="46151" y="17380"/>
                  <a:pt x="46151" y="17289"/>
                  <a:pt x="46182" y="17167"/>
                </a:cubicBezTo>
                <a:lnTo>
                  <a:pt x="46182" y="16955"/>
                </a:lnTo>
                <a:close/>
                <a:moveTo>
                  <a:pt x="6958" y="17805"/>
                </a:moveTo>
                <a:lnTo>
                  <a:pt x="6897" y="18139"/>
                </a:lnTo>
                <a:cubicBezTo>
                  <a:pt x="6897" y="18231"/>
                  <a:pt x="6897" y="18322"/>
                  <a:pt x="6867" y="18413"/>
                </a:cubicBezTo>
                <a:cubicBezTo>
                  <a:pt x="6867" y="18352"/>
                  <a:pt x="6867" y="18291"/>
                  <a:pt x="6836" y="18231"/>
                </a:cubicBezTo>
                <a:cubicBezTo>
                  <a:pt x="6867" y="18109"/>
                  <a:pt x="6897" y="17957"/>
                  <a:pt x="6958" y="17805"/>
                </a:cubicBezTo>
                <a:close/>
                <a:moveTo>
                  <a:pt x="32844" y="17653"/>
                </a:moveTo>
                <a:cubicBezTo>
                  <a:pt x="32844" y="17744"/>
                  <a:pt x="32844" y="17836"/>
                  <a:pt x="32874" y="17896"/>
                </a:cubicBezTo>
                <a:lnTo>
                  <a:pt x="32874" y="18018"/>
                </a:lnTo>
                <a:cubicBezTo>
                  <a:pt x="32844" y="18109"/>
                  <a:pt x="32813" y="18170"/>
                  <a:pt x="32783" y="18231"/>
                </a:cubicBezTo>
                <a:cubicBezTo>
                  <a:pt x="32753" y="18322"/>
                  <a:pt x="32692" y="18413"/>
                  <a:pt x="32692" y="18504"/>
                </a:cubicBezTo>
                <a:cubicBezTo>
                  <a:pt x="32692" y="18474"/>
                  <a:pt x="32692" y="18443"/>
                  <a:pt x="32692" y="18413"/>
                </a:cubicBezTo>
                <a:lnTo>
                  <a:pt x="32692" y="18322"/>
                </a:lnTo>
                <a:lnTo>
                  <a:pt x="32692" y="18291"/>
                </a:lnTo>
                <a:cubicBezTo>
                  <a:pt x="32692" y="18170"/>
                  <a:pt x="32722" y="18079"/>
                  <a:pt x="32753" y="17988"/>
                </a:cubicBezTo>
                <a:cubicBezTo>
                  <a:pt x="32753" y="17896"/>
                  <a:pt x="32783" y="17866"/>
                  <a:pt x="32783" y="17836"/>
                </a:cubicBezTo>
                <a:cubicBezTo>
                  <a:pt x="32813" y="17775"/>
                  <a:pt x="32813" y="17714"/>
                  <a:pt x="32844" y="17653"/>
                </a:cubicBezTo>
                <a:close/>
                <a:moveTo>
                  <a:pt x="4983" y="18139"/>
                </a:moveTo>
                <a:cubicBezTo>
                  <a:pt x="4922" y="18322"/>
                  <a:pt x="4892" y="18474"/>
                  <a:pt x="4861" y="18686"/>
                </a:cubicBezTo>
                <a:lnTo>
                  <a:pt x="4831" y="18656"/>
                </a:lnTo>
                <a:lnTo>
                  <a:pt x="4740" y="18626"/>
                </a:lnTo>
                <a:lnTo>
                  <a:pt x="4618" y="18626"/>
                </a:lnTo>
                <a:cubicBezTo>
                  <a:pt x="4740" y="18443"/>
                  <a:pt x="4861" y="18291"/>
                  <a:pt x="4983" y="18139"/>
                </a:cubicBezTo>
                <a:close/>
                <a:moveTo>
                  <a:pt x="35335" y="18200"/>
                </a:moveTo>
                <a:cubicBezTo>
                  <a:pt x="35366" y="18231"/>
                  <a:pt x="35396" y="18261"/>
                  <a:pt x="35426" y="18322"/>
                </a:cubicBezTo>
                <a:lnTo>
                  <a:pt x="35426" y="18352"/>
                </a:lnTo>
                <a:lnTo>
                  <a:pt x="35426" y="18686"/>
                </a:lnTo>
                <a:lnTo>
                  <a:pt x="35305" y="18413"/>
                </a:lnTo>
                <a:cubicBezTo>
                  <a:pt x="35305" y="18322"/>
                  <a:pt x="35335" y="18261"/>
                  <a:pt x="35335" y="18200"/>
                </a:cubicBezTo>
                <a:close/>
                <a:moveTo>
                  <a:pt x="42749" y="14706"/>
                </a:moveTo>
                <a:cubicBezTo>
                  <a:pt x="42840" y="14919"/>
                  <a:pt x="42900" y="15132"/>
                  <a:pt x="42931" y="15344"/>
                </a:cubicBezTo>
                <a:cubicBezTo>
                  <a:pt x="42992" y="15587"/>
                  <a:pt x="43022" y="15830"/>
                  <a:pt x="43022" y="16073"/>
                </a:cubicBezTo>
                <a:lnTo>
                  <a:pt x="43052" y="16073"/>
                </a:lnTo>
                <a:cubicBezTo>
                  <a:pt x="43083" y="16468"/>
                  <a:pt x="43083" y="16803"/>
                  <a:pt x="43113" y="17167"/>
                </a:cubicBezTo>
                <a:lnTo>
                  <a:pt x="43113" y="17593"/>
                </a:lnTo>
                <a:lnTo>
                  <a:pt x="43113" y="18291"/>
                </a:lnTo>
                <a:lnTo>
                  <a:pt x="43052" y="18747"/>
                </a:lnTo>
                <a:lnTo>
                  <a:pt x="42992" y="18747"/>
                </a:lnTo>
                <a:cubicBezTo>
                  <a:pt x="42992" y="18626"/>
                  <a:pt x="43022" y="18504"/>
                  <a:pt x="43022" y="18352"/>
                </a:cubicBezTo>
                <a:lnTo>
                  <a:pt x="43052" y="18109"/>
                </a:lnTo>
                <a:cubicBezTo>
                  <a:pt x="43052" y="18079"/>
                  <a:pt x="43052" y="18048"/>
                  <a:pt x="43052" y="18018"/>
                </a:cubicBezTo>
                <a:lnTo>
                  <a:pt x="43052" y="17805"/>
                </a:lnTo>
                <a:lnTo>
                  <a:pt x="43052" y="16924"/>
                </a:lnTo>
                <a:cubicBezTo>
                  <a:pt x="43052" y="16620"/>
                  <a:pt x="43022" y="16316"/>
                  <a:pt x="42992" y="16013"/>
                </a:cubicBezTo>
                <a:cubicBezTo>
                  <a:pt x="42961" y="15678"/>
                  <a:pt x="42900" y="15344"/>
                  <a:pt x="42840" y="15040"/>
                </a:cubicBezTo>
                <a:cubicBezTo>
                  <a:pt x="42809" y="14949"/>
                  <a:pt x="42779" y="14858"/>
                  <a:pt x="42749" y="14767"/>
                </a:cubicBezTo>
                <a:lnTo>
                  <a:pt x="42749" y="14706"/>
                </a:lnTo>
                <a:close/>
                <a:moveTo>
                  <a:pt x="13277" y="18139"/>
                </a:moveTo>
                <a:lnTo>
                  <a:pt x="13277" y="18443"/>
                </a:lnTo>
                <a:lnTo>
                  <a:pt x="13277" y="18534"/>
                </a:lnTo>
                <a:cubicBezTo>
                  <a:pt x="13247" y="18656"/>
                  <a:pt x="13217" y="18777"/>
                  <a:pt x="13186" y="18899"/>
                </a:cubicBezTo>
                <a:lnTo>
                  <a:pt x="13186" y="18838"/>
                </a:lnTo>
                <a:cubicBezTo>
                  <a:pt x="13186" y="18777"/>
                  <a:pt x="13186" y="18686"/>
                  <a:pt x="13186" y="18595"/>
                </a:cubicBezTo>
                <a:lnTo>
                  <a:pt x="13186" y="18565"/>
                </a:lnTo>
                <a:cubicBezTo>
                  <a:pt x="13186" y="18504"/>
                  <a:pt x="13217" y="18413"/>
                  <a:pt x="13247" y="18352"/>
                </a:cubicBezTo>
                <a:lnTo>
                  <a:pt x="13277" y="18139"/>
                </a:lnTo>
                <a:close/>
                <a:moveTo>
                  <a:pt x="15434" y="17076"/>
                </a:moveTo>
                <a:lnTo>
                  <a:pt x="15434" y="17076"/>
                </a:lnTo>
                <a:cubicBezTo>
                  <a:pt x="15526" y="17228"/>
                  <a:pt x="15617" y="17349"/>
                  <a:pt x="15708" y="17471"/>
                </a:cubicBezTo>
                <a:cubicBezTo>
                  <a:pt x="15738" y="17532"/>
                  <a:pt x="15799" y="17562"/>
                  <a:pt x="15860" y="17623"/>
                </a:cubicBezTo>
                <a:cubicBezTo>
                  <a:pt x="15860" y="17714"/>
                  <a:pt x="15860" y="17775"/>
                  <a:pt x="15829" y="17866"/>
                </a:cubicBezTo>
                <a:cubicBezTo>
                  <a:pt x="15799" y="17927"/>
                  <a:pt x="15829" y="18018"/>
                  <a:pt x="15799" y="18109"/>
                </a:cubicBezTo>
                <a:lnTo>
                  <a:pt x="15708" y="18686"/>
                </a:lnTo>
                <a:cubicBezTo>
                  <a:pt x="15708" y="18747"/>
                  <a:pt x="15678" y="18838"/>
                  <a:pt x="15678" y="18899"/>
                </a:cubicBezTo>
                <a:cubicBezTo>
                  <a:pt x="15678" y="18808"/>
                  <a:pt x="15647" y="18717"/>
                  <a:pt x="15617" y="18626"/>
                </a:cubicBezTo>
                <a:cubicBezTo>
                  <a:pt x="15586" y="18383"/>
                  <a:pt x="15556" y="18139"/>
                  <a:pt x="15526" y="17896"/>
                </a:cubicBezTo>
                <a:cubicBezTo>
                  <a:pt x="15495" y="17653"/>
                  <a:pt x="15465" y="17349"/>
                  <a:pt x="15434" y="17076"/>
                </a:cubicBezTo>
                <a:close/>
                <a:moveTo>
                  <a:pt x="46911" y="18534"/>
                </a:moveTo>
                <a:lnTo>
                  <a:pt x="46911" y="18960"/>
                </a:lnTo>
                <a:cubicBezTo>
                  <a:pt x="46911" y="18869"/>
                  <a:pt x="46881" y="18777"/>
                  <a:pt x="46881" y="18656"/>
                </a:cubicBezTo>
                <a:lnTo>
                  <a:pt x="46911" y="18534"/>
                </a:lnTo>
                <a:close/>
                <a:moveTo>
                  <a:pt x="41898" y="15861"/>
                </a:moveTo>
                <a:cubicBezTo>
                  <a:pt x="41989" y="15982"/>
                  <a:pt x="42080" y="16134"/>
                  <a:pt x="42141" y="16286"/>
                </a:cubicBezTo>
                <a:cubicBezTo>
                  <a:pt x="42141" y="16377"/>
                  <a:pt x="42171" y="16438"/>
                  <a:pt x="42202" y="16529"/>
                </a:cubicBezTo>
                <a:cubicBezTo>
                  <a:pt x="42171" y="16711"/>
                  <a:pt x="42171" y="16894"/>
                  <a:pt x="42171" y="17076"/>
                </a:cubicBezTo>
                <a:lnTo>
                  <a:pt x="42202" y="17076"/>
                </a:lnTo>
                <a:cubicBezTo>
                  <a:pt x="42202" y="17319"/>
                  <a:pt x="42202" y="17593"/>
                  <a:pt x="42171" y="17836"/>
                </a:cubicBezTo>
                <a:lnTo>
                  <a:pt x="42171" y="17988"/>
                </a:lnTo>
                <a:lnTo>
                  <a:pt x="42171" y="18109"/>
                </a:lnTo>
                <a:cubicBezTo>
                  <a:pt x="42141" y="18109"/>
                  <a:pt x="42080" y="18079"/>
                  <a:pt x="42050" y="18079"/>
                </a:cubicBezTo>
                <a:cubicBezTo>
                  <a:pt x="41959" y="18079"/>
                  <a:pt x="41898" y="18139"/>
                  <a:pt x="41867" y="18231"/>
                </a:cubicBezTo>
                <a:cubicBezTo>
                  <a:pt x="41837" y="18261"/>
                  <a:pt x="41837" y="18322"/>
                  <a:pt x="41837" y="18383"/>
                </a:cubicBezTo>
                <a:lnTo>
                  <a:pt x="41807" y="18595"/>
                </a:lnTo>
                <a:lnTo>
                  <a:pt x="41807" y="18747"/>
                </a:lnTo>
                <a:cubicBezTo>
                  <a:pt x="41807" y="18838"/>
                  <a:pt x="41807" y="18899"/>
                  <a:pt x="41776" y="18990"/>
                </a:cubicBezTo>
                <a:lnTo>
                  <a:pt x="41776" y="17684"/>
                </a:lnTo>
                <a:lnTo>
                  <a:pt x="41807" y="16377"/>
                </a:lnTo>
                <a:cubicBezTo>
                  <a:pt x="41837" y="16195"/>
                  <a:pt x="41867" y="16013"/>
                  <a:pt x="41898" y="15861"/>
                </a:cubicBezTo>
                <a:close/>
                <a:moveTo>
                  <a:pt x="46273" y="18990"/>
                </a:moveTo>
                <a:lnTo>
                  <a:pt x="46273" y="19142"/>
                </a:lnTo>
                <a:cubicBezTo>
                  <a:pt x="46273" y="19112"/>
                  <a:pt x="46273" y="19051"/>
                  <a:pt x="46243" y="18990"/>
                </a:cubicBezTo>
                <a:close/>
                <a:moveTo>
                  <a:pt x="41260" y="19112"/>
                </a:moveTo>
                <a:cubicBezTo>
                  <a:pt x="41260" y="19136"/>
                  <a:pt x="41255" y="19160"/>
                  <a:pt x="41249" y="19187"/>
                </a:cubicBezTo>
                <a:lnTo>
                  <a:pt x="41249" y="19187"/>
                </a:lnTo>
                <a:lnTo>
                  <a:pt x="41260" y="19112"/>
                </a:lnTo>
                <a:close/>
                <a:moveTo>
                  <a:pt x="5712" y="18352"/>
                </a:moveTo>
                <a:lnTo>
                  <a:pt x="5712" y="18413"/>
                </a:lnTo>
                <a:cubicBezTo>
                  <a:pt x="5712" y="18504"/>
                  <a:pt x="5742" y="18595"/>
                  <a:pt x="5773" y="18656"/>
                </a:cubicBezTo>
                <a:cubicBezTo>
                  <a:pt x="5773" y="18747"/>
                  <a:pt x="5742" y="18869"/>
                  <a:pt x="5712" y="18960"/>
                </a:cubicBezTo>
                <a:lnTo>
                  <a:pt x="5712" y="18929"/>
                </a:lnTo>
                <a:cubicBezTo>
                  <a:pt x="5712" y="19021"/>
                  <a:pt x="5682" y="19112"/>
                  <a:pt x="5651" y="19203"/>
                </a:cubicBezTo>
                <a:cubicBezTo>
                  <a:pt x="5651" y="18929"/>
                  <a:pt x="5682" y="18626"/>
                  <a:pt x="5712" y="18352"/>
                </a:cubicBezTo>
                <a:close/>
                <a:moveTo>
                  <a:pt x="23456" y="18443"/>
                </a:moveTo>
                <a:cubicBezTo>
                  <a:pt x="23456" y="18626"/>
                  <a:pt x="23456" y="18777"/>
                  <a:pt x="23456" y="18960"/>
                </a:cubicBezTo>
                <a:lnTo>
                  <a:pt x="23456" y="18990"/>
                </a:lnTo>
                <a:lnTo>
                  <a:pt x="23456" y="19264"/>
                </a:lnTo>
                <a:cubicBezTo>
                  <a:pt x="23456" y="19172"/>
                  <a:pt x="23425" y="19081"/>
                  <a:pt x="23395" y="18990"/>
                </a:cubicBezTo>
                <a:cubicBezTo>
                  <a:pt x="23364" y="18808"/>
                  <a:pt x="23304" y="18656"/>
                  <a:pt x="23273" y="18474"/>
                </a:cubicBezTo>
                <a:lnTo>
                  <a:pt x="23334" y="18474"/>
                </a:lnTo>
                <a:cubicBezTo>
                  <a:pt x="23364" y="18474"/>
                  <a:pt x="23395" y="18474"/>
                  <a:pt x="23425" y="18443"/>
                </a:cubicBezTo>
                <a:close/>
                <a:moveTo>
                  <a:pt x="12639" y="17593"/>
                </a:moveTo>
                <a:cubicBezTo>
                  <a:pt x="12639" y="17653"/>
                  <a:pt x="12670" y="17684"/>
                  <a:pt x="12670" y="17744"/>
                </a:cubicBezTo>
                <a:cubicBezTo>
                  <a:pt x="12700" y="17927"/>
                  <a:pt x="12730" y="18109"/>
                  <a:pt x="12730" y="18291"/>
                </a:cubicBezTo>
                <a:cubicBezTo>
                  <a:pt x="12730" y="18383"/>
                  <a:pt x="12730" y="18474"/>
                  <a:pt x="12761" y="18565"/>
                </a:cubicBezTo>
                <a:lnTo>
                  <a:pt x="12730" y="18656"/>
                </a:lnTo>
                <a:cubicBezTo>
                  <a:pt x="12700" y="18777"/>
                  <a:pt x="12670" y="18899"/>
                  <a:pt x="12639" y="19021"/>
                </a:cubicBezTo>
                <a:lnTo>
                  <a:pt x="12578" y="19416"/>
                </a:lnTo>
                <a:cubicBezTo>
                  <a:pt x="12548" y="19294"/>
                  <a:pt x="12518" y="19172"/>
                  <a:pt x="12457" y="19021"/>
                </a:cubicBezTo>
                <a:cubicBezTo>
                  <a:pt x="12427" y="18899"/>
                  <a:pt x="12396" y="18869"/>
                  <a:pt x="12366" y="18777"/>
                </a:cubicBezTo>
                <a:lnTo>
                  <a:pt x="12366" y="18747"/>
                </a:lnTo>
                <a:cubicBezTo>
                  <a:pt x="12366" y="18626"/>
                  <a:pt x="12335" y="18474"/>
                  <a:pt x="12335" y="18352"/>
                </a:cubicBezTo>
                <a:cubicBezTo>
                  <a:pt x="12335" y="18291"/>
                  <a:pt x="12366" y="18231"/>
                  <a:pt x="12366" y="18170"/>
                </a:cubicBezTo>
                <a:lnTo>
                  <a:pt x="12366" y="18139"/>
                </a:lnTo>
                <a:cubicBezTo>
                  <a:pt x="12396" y="18139"/>
                  <a:pt x="12427" y="18109"/>
                  <a:pt x="12427" y="18079"/>
                </a:cubicBezTo>
                <a:cubicBezTo>
                  <a:pt x="12487" y="18048"/>
                  <a:pt x="12487" y="18018"/>
                  <a:pt x="12518" y="17957"/>
                </a:cubicBezTo>
                <a:cubicBezTo>
                  <a:pt x="12548" y="17927"/>
                  <a:pt x="12548" y="17866"/>
                  <a:pt x="12578" y="17805"/>
                </a:cubicBezTo>
                <a:cubicBezTo>
                  <a:pt x="12609" y="17744"/>
                  <a:pt x="12609" y="17653"/>
                  <a:pt x="12639" y="17593"/>
                </a:cubicBezTo>
                <a:close/>
                <a:moveTo>
                  <a:pt x="7991" y="18474"/>
                </a:moveTo>
                <a:lnTo>
                  <a:pt x="8021" y="18565"/>
                </a:lnTo>
                <a:cubicBezTo>
                  <a:pt x="7991" y="18869"/>
                  <a:pt x="7930" y="19203"/>
                  <a:pt x="7900" y="19537"/>
                </a:cubicBezTo>
                <a:cubicBezTo>
                  <a:pt x="7900" y="19416"/>
                  <a:pt x="7900" y="19324"/>
                  <a:pt x="7869" y="19233"/>
                </a:cubicBezTo>
                <a:lnTo>
                  <a:pt x="7869" y="19081"/>
                </a:lnTo>
                <a:cubicBezTo>
                  <a:pt x="7869" y="18990"/>
                  <a:pt x="7900" y="18899"/>
                  <a:pt x="7930" y="18808"/>
                </a:cubicBezTo>
                <a:cubicBezTo>
                  <a:pt x="7930" y="18747"/>
                  <a:pt x="7960" y="18595"/>
                  <a:pt x="7991" y="18474"/>
                </a:cubicBezTo>
                <a:close/>
                <a:moveTo>
                  <a:pt x="13703" y="18565"/>
                </a:moveTo>
                <a:cubicBezTo>
                  <a:pt x="13733" y="18595"/>
                  <a:pt x="13763" y="18626"/>
                  <a:pt x="13794" y="18626"/>
                </a:cubicBezTo>
                <a:lnTo>
                  <a:pt x="13946" y="18626"/>
                </a:lnTo>
                <a:lnTo>
                  <a:pt x="13946" y="18960"/>
                </a:lnTo>
                <a:lnTo>
                  <a:pt x="13946" y="19172"/>
                </a:lnTo>
                <a:cubicBezTo>
                  <a:pt x="13915" y="19294"/>
                  <a:pt x="13855" y="19446"/>
                  <a:pt x="13794" y="19537"/>
                </a:cubicBezTo>
                <a:lnTo>
                  <a:pt x="13794" y="19598"/>
                </a:lnTo>
                <a:cubicBezTo>
                  <a:pt x="13763" y="19537"/>
                  <a:pt x="13703" y="19507"/>
                  <a:pt x="13672" y="19476"/>
                </a:cubicBezTo>
                <a:lnTo>
                  <a:pt x="13672" y="19081"/>
                </a:lnTo>
                <a:cubicBezTo>
                  <a:pt x="13672" y="18960"/>
                  <a:pt x="13703" y="18777"/>
                  <a:pt x="13703" y="18626"/>
                </a:cubicBezTo>
                <a:lnTo>
                  <a:pt x="13672" y="18626"/>
                </a:lnTo>
                <a:lnTo>
                  <a:pt x="13703" y="18565"/>
                </a:lnTo>
                <a:close/>
                <a:moveTo>
                  <a:pt x="26463" y="16468"/>
                </a:moveTo>
                <a:cubicBezTo>
                  <a:pt x="26463" y="16620"/>
                  <a:pt x="26463" y="16772"/>
                  <a:pt x="26494" y="16894"/>
                </a:cubicBezTo>
                <a:cubicBezTo>
                  <a:pt x="26524" y="17046"/>
                  <a:pt x="26494" y="17198"/>
                  <a:pt x="26524" y="17349"/>
                </a:cubicBezTo>
                <a:lnTo>
                  <a:pt x="26585" y="17988"/>
                </a:lnTo>
                <a:cubicBezTo>
                  <a:pt x="26585" y="18170"/>
                  <a:pt x="26615" y="18352"/>
                  <a:pt x="26615" y="18504"/>
                </a:cubicBezTo>
                <a:cubicBezTo>
                  <a:pt x="26615" y="18595"/>
                  <a:pt x="26676" y="18686"/>
                  <a:pt x="26767" y="18717"/>
                </a:cubicBezTo>
                <a:cubicBezTo>
                  <a:pt x="26767" y="18777"/>
                  <a:pt x="26767" y="18869"/>
                  <a:pt x="26737" y="18960"/>
                </a:cubicBezTo>
                <a:lnTo>
                  <a:pt x="26767" y="18960"/>
                </a:lnTo>
                <a:cubicBezTo>
                  <a:pt x="26767" y="19021"/>
                  <a:pt x="26767" y="19081"/>
                  <a:pt x="26767" y="19142"/>
                </a:cubicBezTo>
                <a:lnTo>
                  <a:pt x="26767" y="19598"/>
                </a:lnTo>
                <a:cubicBezTo>
                  <a:pt x="26737" y="19355"/>
                  <a:pt x="26706" y="19081"/>
                  <a:pt x="26646" y="18838"/>
                </a:cubicBezTo>
                <a:cubicBezTo>
                  <a:pt x="26615" y="18656"/>
                  <a:pt x="26555" y="18443"/>
                  <a:pt x="26463" y="18261"/>
                </a:cubicBezTo>
                <a:lnTo>
                  <a:pt x="26463" y="18170"/>
                </a:lnTo>
                <a:lnTo>
                  <a:pt x="26463" y="17532"/>
                </a:lnTo>
                <a:lnTo>
                  <a:pt x="26463" y="16863"/>
                </a:lnTo>
                <a:lnTo>
                  <a:pt x="26463" y="16468"/>
                </a:lnTo>
                <a:close/>
                <a:moveTo>
                  <a:pt x="34879" y="18322"/>
                </a:moveTo>
                <a:cubicBezTo>
                  <a:pt x="34910" y="18352"/>
                  <a:pt x="34910" y="18413"/>
                  <a:pt x="34940" y="18443"/>
                </a:cubicBezTo>
                <a:cubicBezTo>
                  <a:pt x="34940" y="18504"/>
                  <a:pt x="34940" y="18534"/>
                  <a:pt x="34910" y="18565"/>
                </a:cubicBezTo>
                <a:cubicBezTo>
                  <a:pt x="34879" y="18717"/>
                  <a:pt x="34849" y="18869"/>
                  <a:pt x="34849" y="19021"/>
                </a:cubicBezTo>
                <a:cubicBezTo>
                  <a:pt x="34819" y="19172"/>
                  <a:pt x="34788" y="19324"/>
                  <a:pt x="34788" y="19476"/>
                </a:cubicBezTo>
                <a:lnTo>
                  <a:pt x="34788" y="19598"/>
                </a:lnTo>
                <a:cubicBezTo>
                  <a:pt x="34788" y="19355"/>
                  <a:pt x="34758" y="19142"/>
                  <a:pt x="34728" y="18899"/>
                </a:cubicBezTo>
                <a:lnTo>
                  <a:pt x="34728" y="18383"/>
                </a:lnTo>
                <a:cubicBezTo>
                  <a:pt x="34788" y="18383"/>
                  <a:pt x="34819" y="18352"/>
                  <a:pt x="34879" y="18322"/>
                </a:cubicBezTo>
                <a:close/>
                <a:moveTo>
                  <a:pt x="40986" y="15010"/>
                </a:moveTo>
                <a:cubicBezTo>
                  <a:pt x="40986" y="15101"/>
                  <a:pt x="41017" y="15223"/>
                  <a:pt x="41017" y="15314"/>
                </a:cubicBezTo>
                <a:lnTo>
                  <a:pt x="41017" y="15496"/>
                </a:lnTo>
                <a:lnTo>
                  <a:pt x="41017" y="15709"/>
                </a:lnTo>
                <a:lnTo>
                  <a:pt x="41017" y="16347"/>
                </a:lnTo>
                <a:lnTo>
                  <a:pt x="41017" y="16560"/>
                </a:lnTo>
                <a:cubicBezTo>
                  <a:pt x="41017" y="16651"/>
                  <a:pt x="40986" y="16651"/>
                  <a:pt x="40986" y="16711"/>
                </a:cubicBezTo>
                <a:lnTo>
                  <a:pt x="40926" y="17076"/>
                </a:lnTo>
                <a:lnTo>
                  <a:pt x="40895" y="17289"/>
                </a:lnTo>
                <a:cubicBezTo>
                  <a:pt x="40895" y="17349"/>
                  <a:pt x="40895" y="17380"/>
                  <a:pt x="40865" y="17441"/>
                </a:cubicBezTo>
                <a:lnTo>
                  <a:pt x="40804" y="17927"/>
                </a:lnTo>
                <a:cubicBezTo>
                  <a:pt x="40804" y="17988"/>
                  <a:pt x="40804" y="18048"/>
                  <a:pt x="40774" y="18109"/>
                </a:cubicBezTo>
                <a:cubicBezTo>
                  <a:pt x="40743" y="18261"/>
                  <a:pt x="40713" y="18413"/>
                  <a:pt x="40683" y="18565"/>
                </a:cubicBezTo>
                <a:cubicBezTo>
                  <a:pt x="40683" y="18717"/>
                  <a:pt x="40652" y="18777"/>
                  <a:pt x="40652" y="18869"/>
                </a:cubicBezTo>
                <a:cubicBezTo>
                  <a:pt x="40622" y="18990"/>
                  <a:pt x="40591" y="19081"/>
                  <a:pt x="40561" y="19203"/>
                </a:cubicBezTo>
                <a:cubicBezTo>
                  <a:pt x="40531" y="19203"/>
                  <a:pt x="40531" y="19233"/>
                  <a:pt x="40531" y="19264"/>
                </a:cubicBezTo>
                <a:cubicBezTo>
                  <a:pt x="40500" y="19294"/>
                  <a:pt x="40500" y="19324"/>
                  <a:pt x="40470" y="19355"/>
                </a:cubicBezTo>
                <a:lnTo>
                  <a:pt x="40439" y="19507"/>
                </a:lnTo>
                <a:cubicBezTo>
                  <a:pt x="40439" y="19537"/>
                  <a:pt x="40409" y="19567"/>
                  <a:pt x="40409" y="19628"/>
                </a:cubicBezTo>
                <a:cubicBezTo>
                  <a:pt x="40379" y="19416"/>
                  <a:pt x="40318" y="19203"/>
                  <a:pt x="40288" y="18990"/>
                </a:cubicBezTo>
                <a:lnTo>
                  <a:pt x="40257" y="18990"/>
                </a:lnTo>
                <a:lnTo>
                  <a:pt x="40348" y="18443"/>
                </a:lnTo>
                <a:cubicBezTo>
                  <a:pt x="40348" y="18261"/>
                  <a:pt x="40379" y="18079"/>
                  <a:pt x="40409" y="17896"/>
                </a:cubicBezTo>
                <a:cubicBezTo>
                  <a:pt x="40439" y="17744"/>
                  <a:pt x="40470" y="17471"/>
                  <a:pt x="40500" y="17258"/>
                </a:cubicBezTo>
                <a:cubicBezTo>
                  <a:pt x="40561" y="16985"/>
                  <a:pt x="40622" y="16681"/>
                  <a:pt x="40683" y="16377"/>
                </a:cubicBezTo>
                <a:cubicBezTo>
                  <a:pt x="40713" y="16104"/>
                  <a:pt x="40774" y="15861"/>
                  <a:pt x="40834" y="15618"/>
                </a:cubicBezTo>
                <a:lnTo>
                  <a:pt x="40895" y="15344"/>
                </a:lnTo>
                <a:cubicBezTo>
                  <a:pt x="40926" y="15223"/>
                  <a:pt x="40956" y="15101"/>
                  <a:pt x="40986" y="15010"/>
                </a:cubicBezTo>
                <a:close/>
                <a:moveTo>
                  <a:pt x="44632" y="16772"/>
                </a:moveTo>
                <a:lnTo>
                  <a:pt x="44693" y="16985"/>
                </a:lnTo>
                <a:cubicBezTo>
                  <a:pt x="44693" y="17076"/>
                  <a:pt x="44693" y="17137"/>
                  <a:pt x="44723" y="17198"/>
                </a:cubicBezTo>
                <a:cubicBezTo>
                  <a:pt x="44754" y="17319"/>
                  <a:pt x="44784" y="17471"/>
                  <a:pt x="44815" y="17593"/>
                </a:cubicBezTo>
                <a:lnTo>
                  <a:pt x="44845" y="17744"/>
                </a:lnTo>
                <a:lnTo>
                  <a:pt x="44784" y="18139"/>
                </a:lnTo>
                <a:cubicBezTo>
                  <a:pt x="44784" y="18200"/>
                  <a:pt x="44784" y="18291"/>
                  <a:pt x="44754" y="18352"/>
                </a:cubicBezTo>
                <a:cubicBezTo>
                  <a:pt x="44754" y="18443"/>
                  <a:pt x="44723" y="18565"/>
                  <a:pt x="44693" y="18686"/>
                </a:cubicBezTo>
                <a:cubicBezTo>
                  <a:pt x="44663" y="18899"/>
                  <a:pt x="44602" y="19142"/>
                  <a:pt x="44572" y="19385"/>
                </a:cubicBezTo>
                <a:lnTo>
                  <a:pt x="44511" y="19689"/>
                </a:lnTo>
                <a:lnTo>
                  <a:pt x="44511" y="19659"/>
                </a:lnTo>
                <a:lnTo>
                  <a:pt x="44511" y="19081"/>
                </a:lnTo>
                <a:lnTo>
                  <a:pt x="44480" y="18717"/>
                </a:lnTo>
                <a:cubicBezTo>
                  <a:pt x="44480" y="18534"/>
                  <a:pt x="44480" y="18352"/>
                  <a:pt x="44511" y="18139"/>
                </a:cubicBezTo>
                <a:cubicBezTo>
                  <a:pt x="44541" y="17927"/>
                  <a:pt x="44541" y="17836"/>
                  <a:pt x="44541" y="17714"/>
                </a:cubicBezTo>
                <a:lnTo>
                  <a:pt x="44541" y="17501"/>
                </a:lnTo>
                <a:cubicBezTo>
                  <a:pt x="44541" y="17410"/>
                  <a:pt x="44572" y="17319"/>
                  <a:pt x="44572" y="17258"/>
                </a:cubicBezTo>
                <a:cubicBezTo>
                  <a:pt x="44602" y="17106"/>
                  <a:pt x="44632" y="16955"/>
                  <a:pt x="44632" y="16833"/>
                </a:cubicBezTo>
                <a:lnTo>
                  <a:pt x="44632" y="16772"/>
                </a:lnTo>
                <a:close/>
                <a:moveTo>
                  <a:pt x="17288" y="17593"/>
                </a:moveTo>
                <a:lnTo>
                  <a:pt x="17288" y="17593"/>
                </a:lnTo>
                <a:cubicBezTo>
                  <a:pt x="17349" y="17805"/>
                  <a:pt x="17379" y="17957"/>
                  <a:pt x="17409" y="18139"/>
                </a:cubicBezTo>
                <a:lnTo>
                  <a:pt x="17409" y="18109"/>
                </a:lnTo>
                <a:cubicBezTo>
                  <a:pt x="17470" y="18443"/>
                  <a:pt x="17531" y="18777"/>
                  <a:pt x="17561" y="19081"/>
                </a:cubicBezTo>
                <a:lnTo>
                  <a:pt x="17622" y="19719"/>
                </a:lnTo>
                <a:cubicBezTo>
                  <a:pt x="17470" y="19142"/>
                  <a:pt x="17379" y="18565"/>
                  <a:pt x="17318" y="17988"/>
                </a:cubicBezTo>
                <a:cubicBezTo>
                  <a:pt x="17318" y="17866"/>
                  <a:pt x="17288" y="17744"/>
                  <a:pt x="17288" y="17593"/>
                </a:cubicBezTo>
                <a:close/>
                <a:moveTo>
                  <a:pt x="42141" y="18990"/>
                </a:moveTo>
                <a:cubicBezTo>
                  <a:pt x="42171" y="19142"/>
                  <a:pt x="42171" y="19264"/>
                  <a:pt x="42202" y="19416"/>
                </a:cubicBezTo>
                <a:cubicBezTo>
                  <a:pt x="42202" y="19537"/>
                  <a:pt x="42141" y="19628"/>
                  <a:pt x="42111" y="19719"/>
                </a:cubicBezTo>
                <a:lnTo>
                  <a:pt x="42111" y="19537"/>
                </a:lnTo>
                <a:cubicBezTo>
                  <a:pt x="42111" y="19385"/>
                  <a:pt x="42111" y="19203"/>
                  <a:pt x="42141" y="19021"/>
                </a:cubicBezTo>
                <a:lnTo>
                  <a:pt x="42141" y="18990"/>
                </a:lnTo>
                <a:close/>
                <a:moveTo>
                  <a:pt x="4041" y="19476"/>
                </a:moveTo>
                <a:lnTo>
                  <a:pt x="4041" y="19628"/>
                </a:lnTo>
                <a:cubicBezTo>
                  <a:pt x="4011" y="19628"/>
                  <a:pt x="3980" y="19659"/>
                  <a:pt x="3950" y="19689"/>
                </a:cubicBezTo>
                <a:cubicBezTo>
                  <a:pt x="3919" y="19750"/>
                  <a:pt x="3859" y="19811"/>
                  <a:pt x="3828" y="19871"/>
                </a:cubicBezTo>
                <a:cubicBezTo>
                  <a:pt x="3859" y="19811"/>
                  <a:pt x="3889" y="19750"/>
                  <a:pt x="3919" y="19659"/>
                </a:cubicBezTo>
                <a:lnTo>
                  <a:pt x="3919" y="19628"/>
                </a:lnTo>
                <a:cubicBezTo>
                  <a:pt x="3980" y="19598"/>
                  <a:pt x="4011" y="19537"/>
                  <a:pt x="4041" y="19476"/>
                </a:cubicBezTo>
                <a:close/>
                <a:moveTo>
                  <a:pt x="27344" y="18139"/>
                </a:moveTo>
                <a:cubicBezTo>
                  <a:pt x="27375" y="18291"/>
                  <a:pt x="27375" y="18413"/>
                  <a:pt x="27405" y="18565"/>
                </a:cubicBezTo>
                <a:cubicBezTo>
                  <a:pt x="27405" y="18686"/>
                  <a:pt x="27466" y="18929"/>
                  <a:pt x="27466" y="19112"/>
                </a:cubicBezTo>
                <a:lnTo>
                  <a:pt x="27466" y="19294"/>
                </a:lnTo>
                <a:cubicBezTo>
                  <a:pt x="27405" y="19476"/>
                  <a:pt x="27344" y="19659"/>
                  <a:pt x="27314" y="19871"/>
                </a:cubicBezTo>
                <a:lnTo>
                  <a:pt x="27314" y="19476"/>
                </a:lnTo>
                <a:lnTo>
                  <a:pt x="27314" y="19294"/>
                </a:lnTo>
                <a:lnTo>
                  <a:pt x="27314" y="18899"/>
                </a:lnTo>
                <a:cubicBezTo>
                  <a:pt x="27314" y="18747"/>
                  <a:pt x="27314" y="18504"/>
                  <a:pt x="27344" y="18352"/>
                </a:cubicBezTo>
                <a:lnTo>
                  <a:pt x="27344" y="18139"/>
                </a:lnTo>
                <a:close/>
                <a:moveTo>
                  <a:pt x="28894" y="18291"/>
                </a:moveTo>
                <a:cubicBezTo>
                  <a:pt x="28894" y="18443"/>
                  <a:pt x="28924" y="18504"/>
                  <a:pt x="28955" y="18595"/>
                </a:cubicBezTo>
                <a:lnTo>
                  <a:pt x="28955" y="18565"/>
                </a:lnTo>
                <a:lnTo>
                  <a:pt x="29289" y="19324"/>
                </a:lnTo>
                <a:lnTo>
                  <a:pt x="29289" y="19476"/>
                </a:lnTo>
                <a:lnTo>
                  <a:pt x="29319" y="19811"/>
                </a:lnTo>
                <a:cubicBezTo>
                  <a:pt x="29289" y="19780"/>
                  <a:pt x="29228" y="19780"/>
                  <a:pt x="29167" y="19780"/>
                </a:cubicBezTo>
                <a:cubicBezTo>
                  <a:pt x="29137" y="19780"/>
                  <a:pt x="29107" y="19780"/>
                  <a:pt x="29076" y="19811"/>
                </a:cubicBezTo>
                <a:cubicBezTo>
                  <a:pt x="29046" y="19811"/>
                  <a:pt x="29016" y="19871"/>
                  <a:pt x="29016" y="19902"/>
                </a:cubicBezTo>
                <a:lnTo>
                  <a:pt x="29016" y="19750"/>
                </a:lnTo>
                <a:cubicBezTo>
                  <a:pt x="28985" y="19598"/>
                  <a:pt x="28955" y="19446"/>
                  <a:pt x="28924" y="19294"/>
                </a:cubicBezTo>
                <a:cubicBezTo>
                  <a:pt x="28864" y="19172"/>
                  <a:pt x="28833" y="19051"/>
                  <a:pt x="28803" y="18960"/>
                </a:cubicBezTo>
                <a:cubicBezTo>
                  <a:pt x="28803" y="18838"/>
                  <a:pt x="28833" y="18717"/>
                  <a:pt x="28864" y="18595"/>
                </a:cubicBezTo>
                <a:cubicBezTo>
                  <a:pt x="28864" y="18474"/>
                  <a:pt x="28864" y="18383"/>
                  <a:pt x="28894" y="18291"/>
                </a:cubicBezTo>
                <a:close/>
                <a:moveTo>
                  <a:pt x="29927" y="19811"/>
                </a:moveTo>
                <a:cubicBezTo>
                  <a:pt x="29927" y="19841"/>
                  <a:pt x="29957" y="19902"/>
                  <a:pt x="29957" y="19932"/>
                </a:cubicBezTo>
                <a:lnTo>
                  <a:pt x="29927" y="19932"/>
                </a:lnTo>
                <a:lnTo>
                  <a:pt x="29927" y="19811"/>
                </a:lnTo>
                <a:close/>
                <a:moveTo>
                  <a:pt x="9814" y="16438"/>
                </a:moveTo>
                <a:lnTo>
                  <a:pt x="9814" y="16499"/>
                </a:lnTo>
                <a:lnTo>
                  <a:pt x="9814" y="17076"/>
                </a:lnTo>
                <a:lnTo>
                  <a:pt x="9814" y="17593"/>
                </a:lnTo>
                <a:cubicBezTo>
                  <a:pt x="9814" y="17775"/>
                  <a:pt x="9814" y="17866"/>
                  <a:pt x="9783" y="18018"/>
                </a:cubicBezTo>
                <a:lnTo>
                  <a:pt x="9753" y="18322"/>
                </a:lnTo>
                <a:lnTo>
                  <a:pt x="9753" y="18413"/>
                </a:lnTo>
                <a:lnTo>
                  <a:pt x="9753" y="18595"/>
                </a:lnTo>
                <a:lnTo>
                  <a:pt x="9722" y="18929"/>
                </a:lnTo>
                <a:cubicBezTo>
                  <a:pt x="9722" y="19081"/>
                  <a:pt x="9692" y="19233"/>
                  <a:pt x="9692" y="19416"/>
                </a:cubicBezTo>
                <a:cubicBezTo>
                  <a:pt x="9662" y="19567"/>
                  <a:pt x="9631" y="19780"/>
                  <a:pt x="9631" y="19962"/>
                </a:cubicBezTo>
                <a:lnTo>
                  <a:pt x="9631" y="19902"/>
                </a:lnTo>
                <a:lnTo>
                  <a:pt x="9631" y="19355"/>
                </a:lnTo>
                <a:lnTo>
                  <a:pt x="9631" y="19021"/>
                </a:lnTo>
                <a:cubicBezTo>
                  <a:pt x="9631" y="18777"/>
                  <a:pt x="9631" y="18534"/>
                  <a:pt x="9631" y="18322"/>
                </a:cubicBezTo>
                <a:lnTo>
                  <a:pt x="9631" y="18018"/>
                </a:lnTo>
                <a:cubicBezTo>
                  <a:pt x="9662" y="17714"/>
                  <a:pt x="9692" y="17410"/>
                  <a:pt x="9722" y="17137"/>
                </a:cubicBezTo>
                <a:lnTo>
                  <a:pt x="9722" y="17046"/>
                </a:lnTo>
                <a:lnTo>
                  <a:pt x="9753" y="16803"/>
                </a:lnTo>
                <a:cubicBezTo>
                  <a:pt x="9783" y="16681"/>
                  <a:pt x="9783" y="16560"/>
                  <a:pt x="9814" y="16438"/>
                </a:cubicBezTo>
                <a:close/>
                <a:moveTo>
                  <a:pt x="4618" y="18990"/>
                </a:moveTo>
                <a:lnTo>
                  <a:pt x="4649" y="19021"/>
                </a:lnTo>
                <a:cubicBezTo>
                  <a:pt x="4709" y="19112"/>
                  <a:pt x="4740" y="19172"/>
                  <a:pt x="4770" y="19264"/>
                </a:cubicBezTo>
                <a:cubicBezTo>
                  <a:pt x="4770" y="19507"/>
                  <a:pt x="4770" y="19750"/>
                  <a:pt x="4770" y="19993"/>
                </a:cubicBezTo>
                <a:cubicBezTo>
                  <a:pt x="4740" y="19871"/>
                  <a:pt x="4679" y="19780"/>
                  <a:pt x="4618" y="19719"/>
                </a:cubicBezTo>
                <a:cubicBezTo>
                  <a:pt x="4588" y="19689"/>
                  <a:pt x="4527" y="19659"/>
                  <a:pt x="4497" y="19628"/>
                </a:cubicBezTo>
                <a:lnTo>
                  <a:pt x="4436" y="19598"/>
                </a:lnTo>
                <a:cubicBezTo>
                  <a:pt x="4436" y="19567"/>
                  <a:pt x="4436" y="19537"/>
                  <a:pt x="4436" y="19507"/>
                </a:cubicBezTo>
                <a:cubicBezTo>
                  <a:pt x="4466" y="19446"/>
                  <a:pt x="4497" y="19355"/>
                  <a:pt x="4497" y="19264"/>
                </a:cubicBezTo>
                <a:cubicBezTo>
                  <a:pt x="4527" y="19172"/>
                  <a:pt x="4588" y="19172"/>
                  <a:pt x="4588" y="19142"/>
                </a:cubicBezTo>
                <a:cubicBezTo>
                  <a:pt x="4588" y="19081"/>
                  <a:pt x="4618" y="19021"/>
                  <a:pt x="4618" y="18990"/>
                </a:cubicBezTo>
                <a:close/>
                <a:moveTo>
                  <a:pt x="14979" y="16499"/>
                </a:moveTo>
                <a:cubicBezTo>
                  <a:pt x="14979" y="16681"/>
                  <a:pt x="14979" y="16863"/>
                  <a:pt x="15039" y="17015"/>
                </a:cubicBezTo>
                <a:cubicBezTo>
                  <a:pt x="15039" y="17106"/>
                  <a:pt x="15039" y="17167"/>
                  <a:pt x="15039" y="17258"/>
                </a:cubicBezTo>
                <a:lnTo>
                  <a:pt x="15100" y="17744"/>
                </a:lnTo>
                <a:cubicBezTo>
                  <a:pt x="15161" y="17927"/>
                  <a:pt x="15191" y="18109"/>
                  <a:pt x="15222" y="18291"/>
                </a:cubicBezTo>
                <a:lnTo>
                  <a:pt x="15161" y="18291"/>
                </a:lnTo>
                <a:cubicBezTo>
                  <a:pt x="15191" y="18534"/>
                  <a:pt x="15252" y="18777"/>
                  <a:pt x="15283" y="19021"/>
                </a:cubicBezTo>
                <a:cubicBezTo>
                  <a:pt x="15283" y="19112"/>
                  <a:pt x="15313" y="19203"/>
                  <a:pt x="15343" y="19294"/>
                </a:cubicBezTo>
                <a:lnTo>
                  <a:pt x="15434" y="19780"/>
                </a:lnTo>
                <a:lnTo>
                  <a:pt x="15434" y="19811"/>
                </a:lnTo>
                <a:cubicBezTo>
                  <a:pt x="15434" y="19871"/>
                  <a:pt x="15374" y="19932"/>
                  <a:pt x="15374" y="19993"/>
                </a:cubicBezTo>
                <a:cubicBezTo>
                  <a:pt x="15313" y="19871"/>
                  <a:pt x="15252" y="19780"/>
                  <a:pt x="15222" y="19659"/>
                </a:cubicBezTo>
                <a:cubicBezTo>
                  <a:pt x="15222" y="19567"/>
                  <a:pt x="15191" y="19476"/>
                  <a:pt x="15191" y="19385"/>
                </a:cubicBezTo>
                <a:lnTo>
                  <a:pt x="15039" y="18291"/>
                </a:lnTo>
                <a:cubicBezTo>
                  <a:pt x="15039" y="18079"/>
                  <a:pt x="15039" y="17866"/>
                  <a:pt x="15009" y="17653"/>
                </a:cubicBezTo>
                <a:lnTo>
                  <a:pt x="14979" y="17228"/>
                </a:lnTo>
                <a:lnTo>
                  <a:pt x="14979" y="17046"/>
                </a:lnTo>
                <a:lnTo>
                  <a:pt x="14979" y="16529"/>
                </a:lnTo>
                <a:lnTo>
                  <a:pt x="14979" y="16499"/>
                </a:lnTo>
                <a:close/>
                <a:moveTo>
                  <a:pt x="45301" y="18990"/>
                </a:moveTo>
                <a:lnTo>
                  <a:pt x="45331" y="19051"/>
                </a:lnTo>
                <a:cubicBezTo>
                  <a:pt x="45331" y="19051"/>
                  <a:pt x="45331" y="19051"/>
                  <a:pt x="45361" y="19081"/>
                </a:cubicBezTo>
                <a:cubicBezTo>
                  <a:pt x="45392" y="19081"/>
                  <a:pt x="45392" y="19112"/>
                  <a:pt x="45422" y="19112"/>
                </a:cubicBezTo>
                <a:lnTo>
                  <a:pt x="45574" y="19112"/>
                </a:lnTo>
                <a:lnTo>
                  <a:pt x="45574" y="19172"/>
                </a:lnTo>
                <a:cubicBezTo>
                  <a:pt x="45544" y="19264"/>
                  <a:pt x="45513" y="19324"/>
                  <a:pt x="45513" y="19416"/>
                </a:cubicBezTo>
                <a:cubicBezTo>
                  <a:pt x="45483" y="19507"/>
                  <a:pt x="45453" y="19689"/>
                  <a:pt x="45422" y="19811"/>
                </a:cubicBezTo>
                <a:lnTo>
                  <a:pt x="45331" y="20084"/>
                </a:lnTo>
                <a:cubicBezTo>
                  <a:pt x="45331" y="20054"/>
                  <a:pt x="45301" y="20054"/>
                  <a:pt x="45270" y="20054"/>
                </a:cubicBezTo>
                <a:lnTo>
                  <a:pt x="45210" y="20054"/>
                </a:lnTo>
                <a:lnTo>
                  <a:pt x="45210" y="19962"/>
                </a:lnTo>
                <a:cubicBezTo>
                  <a:pt x="45240" y="19811"/>
                  <a:pt x="45270" y="19659"/>
                  <a:pt x="45270" y="19507"/>
                </a:cubicBezTo>
                <a:cubicBezTo>
                  <a:pt x="45301" y="19355"/>
                  <a:pt x="45301" y="19172"/>
                  <a:pt x="45301" y="18990"/>
                </a:cubicBezTo>
                <a:close/>
                <a:moveTo>
                  <a:pt x="13672" y="20054"/>
                </a:moveTo>
                <a:cubicBezTo>
                  <a:pt x="13672" y="20054"/>
                  <a:pt x="13703" y="20084"/>
                  <a:pt x="13703" y="20114"/>
                </a:cubicBezTo>
                <a:lnTo>
                  <a:pt x="13672" y="20114"/>
                </a:lnTo>
                <a:lnTo>
                  <a:pt x="13672" y="20054"/>
                </a:lnTo>
                <a:close/>
                <a:moveTo>
                  <a:pt x="45939" y="19324"/>
                </a:moveTo>
                <a:lnTo>
                  <a:pt x="45969" y="19841"/>
                </a:lnTo>
                <a:lnTo>
                  <a:pt x="45969" y="19871"/>
                </a:lnTo>
                <a:cubicBezTo>
                  <a:pt x="45969" y="19902"/>
                  <a:pt x="45939" y="20023"/>
                  <a:pt x="45908" y="20084"/>
                </a:cubicBezTo>
                <a:lnTo>
                  <a:pt x="45878" y="20175"/>
                </a:lnTo>
                <a:cubicBezTo>
                  <a:pt x="45848" y="20145"/>
                  <a:pt x="45848" y="20114"/>
                  <a:pt x="45817" y="20114"/>
                </a:cubicBezTo>
                <a:lnTo>
                  <a:pt x="45756" y="20084"/>
                </a:lnTo>
                <a:lnTo>
                  <a:pt x="45787" y="19871"/>
                </a:lnTo>
                <a:cubicBezTo>
                  <a:pt x="45817" y="19750"/>
                  <a:pt x="45878" y="19598"/>
                  <a:pt x="45908" y="19476"/>
                </a:cubicBezTo>
                <a:lnTo>
                  <a:pt x="45939" y="19324"/>
                </a:lnTo>
                <a:close/>
                <a:moveTo>
                  <a:pt x="16467" y="18534"/>
                </a:moveTo>
                <a:cubicBezTo>
                  <a:pt x="16498" y="18626"/>
                  <a:pt x="16559" y="18717"/>
                  <a:pt x="16589" y="18838"/>
                </a:cubicBezTo>
                <a:cubicBezTo>
                  <a:pt x="16619" y="18929"/>
                  <a:pt x="16650" y="18990"/>
                  <a:pt x="16680" y="19081"/>
                </a:cubicBezTo>
                <a:cubicBezTo>
                  <a:pt x="16711" y="19142"/>
                  <a:pt x="16680" y="19142"/>
                  <a:pt x="16680" y="19203"/>
                </a:cubicBezTo>
                <a:lnTo>
                  <a:pt x="16680" y="19689"/>
                </a:lnTo>
                <a:cubicBezTo>
                  <a:pt x="16650" y="19689"/>
                  <a:pt x="16619" y="19719"/>
                  <a:pt x="16619" y="19750"/>
                </a:cubicBezTo>
                <a:lnTo>
                  <a:pt x="16589" y="19811"/>
                </a:lnTo>
                <a:cubicBezTo>
                  <a:pt x="16559" y="19841"/>
                  <a:pt x="16559" y="19871"/>
                  <a:pt x="16559" y="19932"/>
                </a:cubicBezTo>
                <a:cubicBezTo>
                  <a:pt x="16528" y="19962"/>
                  <a:pt x="16528" y="20023"/>
                  <a:pt x="16528" y="20054"/>
                </a:cubicBezTo>
                <a:cubicBezTo>
                  <a:pt x="16528" y="20114"/>
                  <a:pt x="16528" y="20145"/>
                  <a:pt x="16498" y="20205"/>
                </a:cubicBezTo>
                <a:lnTo>
                  <a:pt x="16498" y="20145"/>
                </a:lnTo>
                <a:cubicBezTo>
                  <a:pt x="16498" y="20054"/>
                  <a:pt x="16467" y="19962"/>
                  <a:pt x="16467" y="19871"/>
                </a:cubicBezTo>
                <a:lnTo>
                  <a:pt x="16467" y="19385"/>
                </a:lnTo>
                <a:lnTo>
                  <a:pt x="16467" y="18534"/>
                </a:lnTo>
                <a:close/>
                <a:moveTo>
                  <a:pt x="21610" y="19879"/>
                </a:moveTo>
                <a:lnTo>
                  <a:pt x="21633" y="19902"/>
                </a:lnTo>
                <a:cubicBezTo>
                  <a:pt x="21633" y="19993"/>
                  <a:pt x="21633" y="20084"/>
                  <a:pt x="21602" y="20205"/>
                </a:cubicBezTo>
                <a:lnTo>
                  <a:pt x="21602" y="20054"/>
                </a:lnTo>
                <a:lnTo>
                  <a:pt x="21602" y="19932"/>
                </a:lnTo>
                <a:cubicBezTo>
                  <a:pt x="21605" y="19914"/>
                  <a:pt x="21607" y="19897"/>
                  <a:pt x="21610" y="19879"/>
                </a:cubicBezTo>
                <a:close/>
                <a:moveTo>
                  <a:pt x="24367" y="18717"/>
                </a:moveTo>
                <a:lnTo>
                  <a:pt x="24367" y="18717"/>
                </a:lnTo>
                <a:cubicBezTo>
                  <a:pt x="24428" y="18808"/>
                  <a:pt x="24489" y="18929"/>
                  <a:pt x="24519" y="19021"/>
                </a:cubicBezTo>
                <a:cubicBezTo>
                  <a:pt x="24580" y="19203"/>
                  <a:pt x="24640" y="19385"/>
                  <a:pt x="24671" y="19567"/>
                </a:cubicBezTo>
                <a:cubicBezTo>
                  <a:pt x="24701" y="19719"/>
                  <a:pt x="24732" y="19841"/>
                  <a:pt x="24732" y="19993"/>
                </a:cubicBezTo>
                <a:lnTo>
                  <a:pt x="24732" y="20236"/>
                </a:lnTo>
                <a:lnTo>
                  <a:pt x="24397" y="19355"/>
                </a:lnTo>
                <a:lnTo>
                  <a:pt x="24397" y="19324"/>
                </a:lnTo>
                <a:lnTo>
                  <a:pt x="24397" y="19294"/>
                </a:lnTo>
                <a:cubicBezTo>
                  <a:pt x="24397" y="19112"/>
                  <a:pt x="24397" y="18899"/>
                  <a:pt x="24367" y="18717"/>
                </a:cubicBezTo>
                <a:close/>
                <a:moveTo>
                  <a:pt x="12001" y="20145"/>
                </a:moveTo>
                <a:lnTo>
                  <a:pt x="12001" y="20236"/>
                </a:lnTo>
                <a:cubicBezTo>
                  <a:pt x="12001" y="20236"/>
                  <a:pt x="12001" y="20266"/>
                  <a:pt x="12001" y="20297"/>
                </a:cubicBezTo>
                <a:lnTo>
                  <a:pt x="11971" y="20297"/>
                </a:lnTo>
                <a:lnTo>
                  <a:pt x="12001" y="20145"/>
                </a:lnTo>
                <a:close/>
                <a:moveTo>
                  <a:pt x="38617" y="16955"/>
                </a:moveTo>
                <a:cubicBezTo>
                  <a:pt x="38647" y="16955"/>
                  <a:pt x="38677" y="16985"/>
                  <a:pt x="38738" y="16985"/>
                </a:cubicBezTo>
                <a:lnTo>
                  <a:pt x="38860" y="17076"/>
                </a:lnTo>
                <a:cubicBezTo>
                  <a:pt x="38829" y="17319"/>
                  <a:pt x="38799" y="17562"/>
                  <a:pt x="38768" y="17775"/>
                </a:cubicBezTo>
                <a:cubicBezTo>
                  <a:pt x="38768" y="17927"/>
                  <a:pt x="38738" y="18079"/>
                  <a:pt x="38708" y="18261"/>
                </a:cubicBezTo>
                <a:cubicBezTo>
                  <a:pt x="38708" y="18534"/>
                  <a:pt x="38677" y="18808"/>
                  <a:pt x="38647" y="19112"/>
                </a:cubicBezTo>
                <a:lnTo>
                  <a:pt x="38617" y="19476"/>
                </a:lnTo>
                <a:lnTo>
                  <a:pt x="38617" y="19598"/>
                </a:lnTo>
                <a:lnTo>
                  <a:pt x="38586" y="20357"/>
                </a:lnTo>
                <a:cubicBezTo>
                  <a:pt x="38556" y="20084"/>
                  <a:pt x="38556" y="19811"/>
                  <a:pt x="38556" y="19507"/>
                </a:cubicBezTo>
                <a:cubicBezTo>
                  <a:pt x="38556" y="19233"/>
                  <a:pt x="38556" y="19021"/>
                  <a:pt x="38556" y="18777"/>
                </a:cubicBezTo>
                <a:cubicBezTo>
                  <a:pt x="38556" y="18383"/>
                  <a:pt x="38556" y="18048"/>
                  <a:pt x="38586" y="17684"/>
                </a:cubicBezTo>
                <a:lnTo>
                  <a:pt x="38586" y="17349"/>
                </a:lnTo>
                <a:cubicBezTo>
                  <a:pt x="38586" y="17258"/>
                  <a:pt x="38617" y="17106"/>
                  <a:pt x="38617" y="16955"/>
                </a:cubicBezTo>
                <a:close/>
                <a:moveTo>
                  <a:pt x="25096" y="19841"/>
                </a:moveTo>
                <a:cubicBezTo>
                  <a:pt x="25127" y="20023"/>
                  <a:pt x="25157" y="20236"/>
                  <a:pt x="25157" y="20388"/>
                </a:cubicBezTo>
                <a:lnTo>
                  <a:pt x="25127" y="20388"/>
                </a:lnTo>
                <a:cubicBezTo>
                  <a:pt x="25127" y="20376"/>
                  <a:pt x="25127" y="20366"/>
                  <a:pt x="25127" y="20357"/>
                </a:cubicBezTo>
                <a:cubicBezTo>
                  <a:pt x="25127" y="20236"/>
                  <a:pt x="25096" y="20114"/>
                  <a:pt x="25096" y="19993"/>
                </a:cubicBezTo>
                <a:lnTo>
                  <a:pt x="25096" y="19841"/>
                </a:lnTo>
                <a:close/>
                <a:moveTo>
                  <a:pt x="8234" y="19780"/>
                </a:moveTo>
                <a:lnTo>
                  <a:pt x="8234" y="20054"/>
                </a:lnTo>
                <a:lnTo>
                  <a:pt x="8234" y="20297"/>
                </a:lnTo>
                <a:lnTo>
                  <a:pt x="8234" y="20479"/>
                </a:lnTo>
                <a:lnTo>
                  <a:pt x="8143" y="20388"/>
                </a:lnTo>
                <a:cubicBezTo>
                  <a:pt x="8112" y="20357"/>
                  <a:pt x="8112" y="20357"/>
                  <a:pt x="8082" y="20357"/>
                </a:cubicBezTo>
                <a:cubicBezTo>
                  <a:pt x="8112" y="20327"/>
                  <a:pt x="8112" y="20297"/>
                  <a:pt x="8112" y="20266"/>
                </a:cubicBezTo>
                <a:lnTo>
                  <a:pt x="8173" y="20236"/>
                </a:lnTo>
                <a:cubicBezTo>
                  <a:pt x="8173" y="20175"/>
                  <a:pt x="8173" y="20145"/>
                  <a:pt x="8173" y="20114"/>
                </a:cubicBezTo>
                <a:cubicBezTo>
                  <a:pt x="8173" y="20084"/>
                  <a:pt x="8173" y="20023"/>
                  <a:pt x="8203" y="19993"/>
                </a:cubicBezTo>
                <a:cubicBezTo>
                  <a:pt x="8234" y="19932"/>
                  <a:pt x="8203" y="19841"/>
                  <a:pt x="8234" y="19780"/>
                </a:cubicBezTo>
                <a:close/>
                <a:moveTo>
                  <a:pt x="14310" y="19416"/>
                </a:moveTo>
                <a:lnTo>
                  <a:pt x="14341" y="19446"/>
                </a:lnTo>
                <a:lnTo>
                  <a:pt x="14371" y="19476"/>
                </a:lnTo>
                <a:cubicBezTo>
                  <a:pt x="14432" y="19598"/>
                  <a:pt x="14432" y="19689"/>
                  <a:pt x="14432" y="19780"/>
                </a:cubicBezTo>
                <a:lnTo>
                  <a:pt x="14432" y="19993"/>
                </a:lnTo>
                <a:cubicBezTo>
                  <a:pt x="14432" y="20145"/>
                  <a:pt x="14432" y="20297"/>
                  <a:pt x="14462" y="20449"/>
                </a:cubicBezTo>
                <a:cubicBezTo>
                  <a:pt x="14462" y="20479"/>
                  <a:pt x="14462" y="20509"/>
                  <a:pt x="14462" y="20540"/>
                </a:cubicBezTo>
                <a:cubicBezTo>
                  <a:pt x="14432" y="20509"/>
                  <a:pt x="14371" y="20479"/>
                  <a:pt x="14310" y="20479"/>
                </a:cubicBezTo>
                <a:lnTo>
                  <a:pt x="14310" y="20357"/>
                </a:lnTo>
                <a:lnTo>
                  <a:pt x="14310" y="19416"/>
                </a:lnTo>
                <a:close/>
                <a:moveTo>
                  <a:pt x="12396" y="20084"/>
                </a:moveTo>
                <a:cubicBezTo>
                  <a:pt x="12396" y="20205"/>
                  <a:pt x="12427" y="20327"/>
                  <a:pt x="12427" y="20418"/>
                </a:cubicBezTo>
                <a:lnTo>
                  <a:pt x="12396" y="20570"/>
                </a:lnTo>
                <a:lnTo>
                  <a:pt x="12396" y="20388"/>
                </a:lnTo>
                <a:lnTo>
                  <a:pt x="12396" y="20266"/>
                </a:lnTo>
                <a:lnTo>
                  <a:pt x="12396" y="20205"/>
                </a:lnTo>
                <a:lnTo>
                  <a:pt x="12396" y="20084"/>
                </a:lnTo>
                <a:close/>
                <a:moveTo>
                  <a:pt x="36307" y="20457"/>
                </a:moveTo>
                <a:cubicBezTo>
                  <a:pt x="36307" y="20465"/>
                  <a:pt x="36307" y="20472"/>
                  <a:pt x="36307" y="20479"/>
                </a:cubicBezTo>
                <a:lnTo>
                  <a:pt x="36307" y="20570"/>
                </a:lnTo>
                <a:cubicBezTo>
                  <a:pt x="36307" y="20531"/>
                  <a:pt x="36307" y="20493"/>
                  <a:pt x="36307" y="20457"/>
                </a:cubicBezTo>
                <a:close/>
                <a:moveTo>
                  <a:pt x="40136" y="20114"/>
                </a:moveTo>
                <a:cubicBezTo>
                  <a:pt x="40136" y="20175"/>
                  <a:pt x="40166" y="20236"/>
                  <a:pt x="40196" y="20297"/>
                </a:cubicBezTo>
                <a:lnTo>
                  <a:pt x="40196" y="20357"/>
                </a:lnTo>
                <a:cubicBezTo>
                  <a:pt x="40166" y="20418"/>
                  <a:pt x="40136" y="20509"/>
                  <a:pt x="40105" y="20570"/>
                </a:cubicBezTo>
                <a:lnTo>
                  <a:pt x="40136" y="20114"/>
                </a:lnTo>
                <a:close/>
                <a:moveTo>
                  <a:pt x="45210" y="20540"/>
                </a:moveTo>
                <a:lnTo>
                  <a:pt x="45210" y="20570"/>
                </a:lnTo>
                <a:cubicBezTo>
                  <a:pt x="45210" y="20570"/>
                  <a:pt x="45210" y="20600"/>
                  <a:pt x="45179" y="20631"/>
                </a:cubicBezTo>
                <a:cubicBezTo>
                  <a:pt x="45179" y="20600"/>
                  <a:pt x="45179" y="20570"/>
                  <a:pt x="45210" y="20540"/>
                </a:cubicBezTo>
                <a:close/>
                <a:moveTo>
                  <a:pt x="12852" y="19962"/>
                </a:moveTo>
                <a:lnTo>
                  <a:pt x="12852" y="20175"/>
                </a:lnTo>
                <a:lnTo>
                  <a:pt x="12822" y="20297"/>
                </a:lnTo>
                <a:lnTo>
                  <a:pt x="12761" y="20661"/>
                </a:lnTo>
                <a:cubicBezTo>
                  <a:pt x="12761" y="20570"/>
                  <a:pt x="12761" y="20509"/>
                  <a:pt x="12761" y="20449"/>
                </a:cubicBezTo>
                <a:lnTo>
                  <a:pt x="12852" y="19962"/>
                </a:lnTo>
                <a:close/>
                <a:moveTo>
                  <a:pt x="41138" y="19719"/>
                </a:moveTo>
                <a:lnTo>
                  <a:pt x="41199" y="19780"/>
                </a:lnTo>
                <a:lnTo>
                  <a:pt x="41199" y="19811"/>
                </a:lnTo>
                <a:lnTo>
                  <a:pt x="41138" y="20236"/>
                </a:lnTo>
                <a:cubicBezTo>
                  <a:pt x="41138" y="20297"/>
                  <a:pt x="41138" y="20357"/>
                  <a:pt x="41138" y="20418"/>
                </a:cubicBezTo>
                <a:lnTo>
                  <a:pt x="41078" y="20783"/>
                </a:lnTo>
                <a:lnTo>
                  <a:pt x="41078" y="20449"/>
                </a:lnTo>
                <a:lnTo>
                  <a:pt x="41108" y="20327"/>
                </a:lnTo>
                <a:lnTo>
                  <a:pt x="41108" y="20023"/>
                </a:lnTo>
                <a:lnTo>
                  <a:pt x="41108" y="19932"/>
                </a:lnTo>
                <a:cubicBezTo>
                  <a:pt x="41108" y="19871"/>
                  <a:pt x="41138" y="19780"/>
                  <a:pt x="41138" y="19719"/>
                </a:cubicBezTo>
                <a:close/>
                <a:moveTo>
                  <a:pt x="15678" y="20631"/>
                </a:moveTo>
                <a:lnTo>
                  <a:pt x="15708" y="20661"/>
                </a:lnTo>
                <a:lnTo>
                  <a:pt x="15678" y="20752"/>
                </a:lnTo>
                <a:cubicBezTo>
                  <a:pt x="15678" y="20783"/>
                  <a:pt x="15678" y="20813"/>
                  <a:pt x="15647" y="20844"/>
                </a:cubicBezTo>
                <a:cubicBezTo>
                  <a:pt x="15647" y="20752"/>
                  <a:pt x="15678" y="20692"/>
                  <a:pt x="15678" y="20631"/>
                </a:cubicBezTo>
                <a:close/>
                <a:moveTo>
                  <a:pt x="8933" y="19233"/>
                </a:moveTo>
                <a:lnTo>
                  <a:pt x="8963" y="19476"/>
                </a:lnTo>
                <a:cubicBezTo>
                  <a:pt x="8963" y="19567"/>
                  <a:pt x="8993" y="19659"/>
                  <a:pt x="8993" y="19780"/>
                </a:cubicBezTo>
                <a:cubicBezTo>
                  <a:pt x="8993" y="19871"/>
                  <a:pt x="8993" y="20084"/>
                  <a:pt x="9024" y="20236"/>
                </a:cubicBezTo>
                <a:cubicBezTo>
                  <a:pt x="8933" y="20236"/>
                  <a:pt x="8872" y="20297"/>
                  <a:pt x="8811" y="20357"/>
                </a:cubicBezTo>
                <a:cubicBezTo>
                  <a:pt x="8781" y="20388"/>
                  <a:pt x="8781" y="20418"/>
                  <a:pt x="8750" y="20449"/>
                </a:cubicBezTo>
                <a:cubicBezTo>
                  <a:pt x="8750" y="20509"/>
                  <a:pt x="8750" y="20540"/>
                  <a:pt x="8750" y="20570"/>
                </a:cubicBezTo>
                <a:lnTo>
                  <a:pt x="8689" y="20874"/>
                </a:lnTo>
                <a:lnTo>
                  <a:pt x="8689" y="20661"/>
                </a:lnTo>
                <a:cubicBezTo>
                  <a:pt x="8750" y="20509"/>
                  <a:pt x="8750" y="20357"/>
                  <a:pt x="8750" y="20205"/>
                </a:cubicBezTo>
                <a:cubicBezTo>
                  <a:pt x="8750" y="20084"/>
                  <a:pt x="8750" y="19993"/>
                  <a:pt x="8781" y="19902"/>
                </a:cubicBezTo>
                <a:lnTo>
                  <a:pt x="8781" y="19841"/>
                </a:lnTo>
                <a:lnTo>
                  <a:pt x="8811" y="19841"/>
                </a:lnTo>
                <a:cubicBezTo>
                  <a:pt x="8841" y="19811"/>
                  <a:pt x="8872" y="19811"/>
                  <a:pt x="8872" y="19780"/>
                </a:cubicBezTo>
                <a:cubicBezTo>
                  <a:pt x="8902" y="19750"/>
                  <a:pt x="8902" y="19719"/>
                  <a:pt x="8902" y="19689"/>
                </a:cubicBezTo>
                <a:cubicBezTo>
                  <a:pt x="8933" y="19628"/>
                  <a:pt x="8933" y="19537"/>
                  <a:pt x="8933" y="19476"/>
                </a:cubicBezTo>
                <a:lnTo>
                  <a:pt x="8933" y="19324"/>
                </a:lnTo>
                <a:lnTo>
                  <a:pt x="8933" y="19233"/>
                </a:lnTo>
                <a:close/>
                <a:moveTo>
                  <a:pt x="6046" y="19294"/>
                </a:moveTo>
                <a:lnTo>
                  <a:pt x="6046" y="19324"/>
                </a:lnTo>
                <a:lnTo>
                  <a:pt x="6046" y="19719"/>
                </a:lnTo>
                <a:lnTo>
                  <a:pt x="6046" y="19871"/>
                </a:lnTo>
                <a:lnTo>
                  <a:pt x="6046" y="20236"/>
                </a:lnTo>
                <a:lnTo>
                  <a:pt x="6046" y="20631"/>
                </a:lnTo>
                <a:lnTo>
                  <a:pt x="6046" y="20661"/>
                </a:lnTo>
                <a:cubicBezTo>
                  <a:pt x="6046" y="20692"/>
                  <a:pt x="6046" y="20752"/>
                  <a:pt x="6016" y="20783"/>
                </a:cubicBezTo>
                <a:cubicBezTo>
                  <a:pt x="6016" y="20844"/>
                  <a:pt x="5985" y="20904"/>
                  <a:pt x="5985" y="20965"/>
                </a:cubicBezTo>
                <a:cubicBezTo>
                  <a:pt x="5925" y="20752"/>
                  <a:pt x="5864" y="20570"/>
                  <a:pt x="5833" y="20357"/>
                </a:cubicBezTo>
                <a:lnTo>
                  <a:pt x="5833" y="20297"/>
                </a:lnTo>
                <a:cubicBezTo>
                  <a:pt x="5864" y="20175"/>
                  <a:pt x="5894" y="20023"/>
                  <a:pt x="5925" y="19902"/>
                </a:cubicBezTo>
                <a:cubicBezTo>
                  <a:pt x="5955" y="19719"/>
                  <a:pt x="5985" y="19567"/>
                  <a:pt x="6016" y="19416"/>
                </a:cubicBezTo>
                <a:cubicBezTo>
                  <a:pt x="6016" y="19385"/>
                  <a:pt x="6016" y="19324"/>
                  <a:pt x="6016" y="19294"/>
                </a:cubicBezTo>
                <a:close/>
                <a:moveTo>
                  <a:pt x="37310" y="18888"/>
                </a:moveTo>
                <a:lnTo>
                  <a:pt x="37310" y="18899"/>
                </a:lnTo>
                <a:cubicBezTo>
                  <a:pt x="37310" y="19051"/>
                  <a:pt x="37280" y="19233"/>
                  <a:pt x="37280" y="19416"/>
                </a:cubicBezTo>
                <a:cubicBezTo>
                  <a:pt x="37249" y="19567"/>
                  <a:pt x="37249" y="19719"/>
                  <a:pt x="37219" y="19841"/>
                </a:cubicBezTo>
                <a:cubicBezTo>
                  <a:pt x="37189" y="20084"/>
                  <a:pt x="37158" y="20297"/>
                  <a:pt x="37128" y="20540"/>
                </a:cubicBezTo>
                <a:lnTo>
                  <a:pt x="37097" y="20722"/>
                </a:lnTo>
                <a:cubicBezTo>
                  <a:pt x="37097" y="20783"/>
                  <a:pt x="37067" y="20844"/>
                  <a:pt x="37037" y="20935"/>
                </a:cubicBezTo>
                <a:cubicBezTo>
                  <a:pt x="37006" y="20935"/>
                  <a:pt x="37006" y="20935"/>
                  <a:pt x="36976" y="20965"/>
                </a:cubicBezTo>
                <a:lnTo>
                  <a:pt x="36945" y="20965"/>
                </a:lnTo>
                <a:lnTo>
                  <a:pt x="36945" y="20388"/>
                </a:lnTo>
                <a:lnTo>
                  <a:pt x="36945" y="20054"/>
                </a:lnTo>
                <a:cubicBezTo>
                  <a:pt x="37059" y="19657"/>
                  <a:pt x="37172" y="19260"/>
                  <a:pt x="37310" y="18888"/>
                </a:cubicBezTo>
                <a:close/>
                <a:moveTo>
                  <a:pt x="44875" y="19780"/>
                </a:moveTo>
                <a:cubicBezTo>
                  <a:pt x="44875" y="19871"/>
                  <a:pt x="44845" y="19962"/>
                  <a:pt x="44845" y="20023"/>
                </a:cubicBezTo>
                <a:cubicBezTo>
                  <a:pt x="44784" y="20266"/>
                  <a:pt x="44754" y="20479"/>
                  <a:pt x="44693" y="20692"/>
                </a:cubicBezTo>
                <a:cubicBezTo>
                  <a:pt x="44693" y="20752"/>
                  <a:pt x="44663" y="20813"/>
                  <a:pt x="44632" y="20874"/>
                </a:cubicBezTo>
                <a:lnTo>
                  <a:pt x="44602" y="21026"/>
                </a:lnTo>
                <a:cubicBezTo>
                  <a:pt x="44572" y="20844"/>
                  <a:pt x="44572" y="20692"/>
                  <a:pt x="44541" y="20509"/>
                </a:cubicBezTo>
                <a:lnTo>
                  <a:pt x="44541" y="20297"/>
                </a:lnTo>
                <a:lnTo>
                  <a:pt x="44572" y="20297"/>
                </a:lnTo>
                <a:cubicBezTo>
                  <a:pt x="44602" y="20297"/>
                  <a:pt x="44632" y="20297"/>
                  <a:pt x="44663" y="20266"/>
                </a:cubicBezTo>
                <a:cubicBezTo>
                  <a:pt x="44693" y="20236"/>
                  <a:pt x="44723" y="20205"/>
                  <a:pt x="44754" y="20175"/>
                </a:cubicBezTo>
                <a:cubicBezTo>
                  <a:pt x="44784" y="20145"/>
                  <a:pt x="44784" y="20114"/>
                  <a:pt x="44815" y="20054"/>
                </a:cubicBezTo>
                <a:cubicBezTo>
                  <a:pt x="44815" y="19962"/>
                  <a:pt x="44845" y="19871"/>
                  <a:pt x="44875" y="19780"/>
                </a:cubicBezTo>
                <a:close/>
                <a:moveTo>
                  <a:pt x="39315" y="20266"/>
                </a:moveTo>
                <a:lnTo>
                  <a:pt x="39315" y="20388"/>
                </a:lnTo>
                <a:cubicBezTo>
                  <a:pt x="39315" y="20449"/>
                  <a:pt x="39315" y="20540"/>
                  <a:pt x="39315" y="20600"/>
                </a:cubicBezTo>
                <a:cubicBezTo>
                  <a:pt x="39285" y="20752"/>
                  <a:pt x="39255" y="20904"/>
                  <a:pt x="39255" y="21056"/>
                </a:cubicBezTo>
                <a:cubicBezTo>
                  <a:pt x="39224" y="21026"/>
                  <a:pt x="39194" y="21026"/>
                  <a:pt x="39163" y="21026"/>
                </a:cubicBezTo>
                <a:lnTo>
                  <a:pt x="39133" y="20995"/>
                </a:lnTo>
                <a:cubicBezTo>
                  <a:pt x="39194" y="20783"/>
                  <a:pt x="39255" y="20600"/>
                  <a:pt x="39285" y="20388"/>
                </a:cubicBezTo>
                <a:cubicBezTo>
                  <a:pt x="39285" y="20327"/>
                  <a:pt x="39315" y="20297"/>
                  <a:pt x="39315" y="20266"/>
                </a:cubicBezTo>
                <a:close/>
                <a:moveTo>
                  <a:pt x="34272" y="18838"/>
                </a:moveTo>
                <a:lnTo>
                  <a:pt x="34272" y="18990"/>
                </a:lnTo>
                <a:lnTo>
                  <a:pt x="34272" y="19567"/>
                </a:lnTo>
                <a:lnTo>
                  <a:pt x="34272" y="20175"/>
                </a:lnTo>
                <a:lnTo>
                  <a:pt x="34272" y="20570"/>
                </a:lnTo>
                <a:lnTo>
                  <a:pt x="34211" y="21087"/>
                </a:lnTo>
                <a:cubicBezTo>
                  <a:pt x="34211" y="21087"/>
                  <a:pt x="34211" y="21056"/>
                  <a:pt x="34211" y="21056"/>
                </a:cubicBezTo>
                <a:cubicBezTo>
                  <a:pt x="34120" y="20844"/>
                  <a:pt x="34029" y="20600"/>
                  <a:pt x="33938" y="20357"/>
                </a:cubicBezTo>
                <a:cubicBezTo>
                  <a:pt x="33907" y="20357"/>
                  <a:pt x="33907" y="20297"/>
                  <a:pt x="33907" y="20266"/>
                </a:cubicBezTo>
                <a:lnTo>
                  <a:pt x="33877" y="20266"/>
                </a:lnTo>
                <a:cubicBezTo>
                  <a:pt x="33938" y="19993"/>
                  <a:pt x="33998" y="19689"/>
                  <a:pt x="34089" y="19385"/>
                </a:cubicBezTo>
                <a:cubicBezTo>
                  <a:pt x="34120" y="19203"/>
                  <a:pt x="34181" y="18990"/>
                  <a:pt x="34272" y="18838"/>
                </a:cubicBezTo>
                <a:close/>
                <a:moveTo>
                  <a:pt x="45726" y="20570"/>
                </a:moveTo>
                <a:cubicBezTo>
                  <a:pt x="45726" y="20600"/>
                  <a:pt x="45726" y="20631"/>
                  <a:pt x="45756" y="20661"/>
                </a:cubicBezTo>
                <a:lnTo>
                  <a:pt x="45756" y="20722"/>
                </a:lnTo>
                <a:cubicBezTo>
                  <a:pt x="45726" y="20783"/>
                  <a:pt x="45726" y="20874"/>
                  <a:pt x="45696" y="20965"/>
                </a:cubicBezTo>
                <a:lnTo>
                  <a:pt x="45665" y="21087"/>
                </a:lnTo>
                <a:cubicBezTo>
                  <a:pt x="45665" y="21026"/>
                  <a:pt x="45665" y="20965"/>
                  <a:pt x="45635" y="20904"/>
                </a:cubicBezTo>
                <a:lnTo>
                  <a:pt x="45726" y="20570"/>
                </a:lnTo>
                <a:close/>
                <a:moveTo>
                  <a:pt x="35183" y="19203"/>
                </a:moveTo>
                <a:cubicBezTo>
                  <a:pt x="35244" y="19355"/>
                  <a:pt x="35274" y="19537"/>
                  <a:pt x="35335" y="19689"/>
                </a:cubicBezTo>
                <a:cubicBezTo>
                  <a:pt x="35335" y="19780"/>
                  <a:pt x="35366" y="19871"/>
                  <a:pt x="35366" y="19932"/>
                </a:cubicBezTo>
                <a:cubicBezTo>
                  <a:pt x="35396" y="20023"/>
                  <a:pt x="35366" y="20023"/>
                  <a:pt x="35366" y="20054"/>
                </a:cubicBezTo>
                <a:lnTo>
                  <a:pt x="35366" y="20540"/>
                </a:lnTo>
                <a:lnTo>
                  <a:pt x="35366" y="20631"/>
                </a:lnTo>
                <a:cubicBezTo>
                  <a:pt x="35335" y="20631"/>
                  <a:pt x="35335" y="20661"/>
                  <a:pt x="35305" y="20661"/>
                </a:cubicBezTo>
                <a:cubicBezTo>
                  <a:pt x="35274" y="20692"/>
                  <a:pt x="35244" y="20752"/>
                  <a:pt x="35244" y="20783"/>
                </a:cubicBezTo>
                <a:cubicBezTo>
                  <a:pt x="35214" y="20844"/>
                  <a:pt x="35183" y="20904"/>
                  <a:pt x="35183" y="20965"/>
                </a:cubicBezTo>
                <a:lnTo>
                  <a:pt x="35122" y="21147"/>
                </a:lnTo>
                <a:cubicBezTo>
                  <a:pt x="35092" y="20813"/>
                  <a:pt x="35092" y="20509"/>
                  <a:pt x="35092" y="20175"/>
                </a:cubicBezTo>
                <a:lnTo>
                  <a:pt x="35122" y="20175"/>
                </a:lnTo>
                <a:cubicBezTo>
                  <a:pt x="35122" y="19962"/>
                  <a:pt x="35122" y="19780"/>
                  <a:pt x="35153" y="19567"/>
                </a:cubicBezTo>
                <a:cubicBezTo>
                  <a:pt x="35153" y="19446"/>
                  <a:pt x="35183" y="19324"/>
                  <a:pt x="35183" y="19203"/>
                </a:cubicBezTo>
                <a:close/>
                <a:moveTo>
                  <a:pt x="17318" y="20175"/>
                </a:moveTo>
                <a:cubicBezTo>
                  <a:pt x="17349" y="20205"/>
                  <a:pt x="17379" y="20236"/>
                  <a:pt x="17379" y="20266"/>
                </a:cubicBezTo>
                <a:cubicBezTo>
                  <a:pt x="17409" y="20357"/>
                  <a:pt x="17409" y="20449"/>
                  <a:pt x="17440" y="20509"/>
                </a:cubicBezTo>
                <a:cubicBezTo>
                  <a:pt x="17500" y="20722"/>
                  <a:pt x="17561" y="20935"/>
                  <a:pt x="17622" y="21147"/>
                </a:cubicBezTo>
                <a:lnTo>
                  <a:pt x="17622" y="21178"/>
                </a:lnTo>
                <a:cubicBezTo>
                  <a:pt x="17592" y="21117"/>
                  <a:pt x="17531" y="21087"/>
                  <a:pt x="17470" y="21056"/>
                </a:cubicBezTo>
                <a:cubicBezTo>
                  <a:pt x="17470" y="20965"/>
                  <a:pt x="17470" y="20904"/>
                  <a:pt x="17440" y="20844"/>
                </a:cubicBezTo>
                <a:cubicBezTo>
                  <a:pt x="17409" y="20752"/>
                  <a:pt x="17379" y="20570"/>
                  <a:pt x="17349" y="20449"/>
                </a:cubicBezTo>
                <a:lnTo>
                  <a:pt x="17318" y="20175"/>
                </a:lnTo>
                <a:close/>
                <a:moveTo>
                  <a:pt x="44116" y="19811"/>
                </a:moveTo>
                <a:cubicBezTo>
                  <a:pt x="44116" y="19841"/>
                  <a:pt x="44146" y="19871"/>
                  <a:pt x="44177" y="19902"/>
                </a:cubicBezTo>
                <a:lnTo>
                  <a:pt x="44177" y="19962"/>
                </a:lnTo>
                <a:cubicBezTo>
                  <a:pt x="44177" y="20084"/>
                  <a:pt x="44177" y="20236"/>
                  <a:pt x="44177" y="20388"/>
                </a:cubicBezTo>
                <a:cubicBezTo>
                  <a:pt x="44207" y="20509"/>
                  <a:pt x="44177" y="20540"/>
                  <a:pt x="44177" y="20631"/>
                </a:cubicBezTo>
                <a:lnTo>
                  <a:pt x="44268" y="21299"/>
                </a:lnTo>
                <a:lnTo>
                  <a:pt x="44177" y="21208"/>
                </a:lnTo>
                <a:cubicBezTo>
                  <a:pt x="44146" y="21178"/>
                  <a:pt x="44085" y="21147"/>
                  <a:pt x="44055" y="21117"/>
                </a:cubicBezTo>
                <a:lnTo>
                  <a:pt x="44055" y="21147"/>
                </a:lnTo>
                <a:lnTo>
                  <a:pt x="43933" y="21147"/>
                </a:lnTo>
                <a:cubicBezTo>
                  <a:pt x="43964" y="20995"/>
                  <a:pt x="43964" y="20874"/>
                  <a:pt x="43994" y="20722"/>
                </a:cubicBezTo>
                <a:cubicBezTo>
                  <a:pt x="43994" y="20661"/>
                  <a:pt x="43994" y="20600"/>
                  <a:pt x="43994" y="20540"/>
                </a:cubicBezTo>
                <a:lnTo>
                  <a:pt x="44025" y="20084"/>
                </a:lnTo>
                <a:lnTo>
                  <a:pt x="44025" y="19962"/>
                </a:lnTo>
                <a:lnTo>
                  <a:pt x="44085" y="19871"/>
                </a:lnTo>
                <a:cubicBezTo>
                  <a:pt x="44116" y="19871"/>
                  <a:pt x="44116" y="19841"/>
                  <a:pt x="44116" y="19811"/>
                </a:cubicBezTo>
                <a:close/>
                <a:moveTo>
                  <a:pt x="45179" y="20631"/>
                </a:moveTo>
                <a:lnTo>
                  <a:pt x="45179" y="20631"/>
                </a:lnTo>
                <a:cubicBezTo>
                  <a:pt x="45118" y="20844"/>
                  <a:pt x="45027" y="21056"/>
                  <a:pt x="44967" y="21299"/>
                </a:cubicBezTo>
                <a:cubicBezTo>
                  <a:pt x="44997" y="21178"/>
                  <a:pt x="45027" y="21087"/>
                  <a:pt x="45058" y="20995"/>
                </a:cubicBezTo>
                <a:cubicBezTo>
                  <a:pt x="45088" y="20874"/>
                  <a:pt x="45088" y="20874"/>
                  <a:pt x="45118" y="20783"/>
                </a:cubicBezTo>
                <a:lnTo>
                  <a:pt x="45179" y="20631"/>
                </a:lnTo>
                <a:close/>
                <a:moveTo>
                  <a:pt x="37614" y="19203"/>
                </a:moveTo>
                <a:lnTo>
                  <a:pt x="37614" y="19294"/>
                </a:lnTo>
                <a:cubicBezTo>
                  <a:pt x="37644" y="19598"/>
                  <a:pt x="37675" y="19932"/>
                  <a:pt x="37735" y="20266"/>
                </a:cubicBezTo>
                <a:cubicBezTo>
                  <a:pt x="37735" y="20327"/>
                  <a:pt x="37735" y="20388"/>
                  <a:pt x="37766" y="20449"/>
                </a:cubicBezTo>
                <a:lnTo>
                  <a:pt x="37735" y="20570"/>
                </a:lnTo>
                <a:cubicBezTo>
                  <a:pt x="37735" y="20631"/>
                  <a:pt x="37705" y="20692"/>
                  <a:pt x="37705" y="20752"/>
                </a:cubicBezTo>
                <a:cubicBezTo>
                  <a:pt x="37675" y="20813"/>
                  <a:pt x="37675" y="20874"/>
                  <a:pt x="37675" y="20904"/>
                </a:cubicBezTo>
                <a:cubicBezTo>
                  <a:pt x="37644" y="20965"/>
                  <a:pt x="37644" y="21087"/>
                  <a:pt x="37614" y="21147"/>
                </a:cubicBezTo>
                <a:cubicBezTo>
                  <a:pt x="37614" y="21178"/>
                  <a:pt x="37614" y="21208"/>
                  <a:pt x="37614" y="21238"/>
                </a:cubicBezTo>
                <a:cubicBezTo>
                  <a:pt x="37614" y="21269"/>
                  <a:pt x="37614" y="21330"/>
                  <a:pt x="37644" y="21360"/>
                </a:cubicBezTo>
                <a:lnTo>
                  <a:pt x="37614" y="21330"/>
                </a:lnTo>
                <a:cubicBezTo>
                  <a:pt x="37583" y="21238"/>
                  <a:pt x="37523" y="21147"/>
                  <a:pt x="37462" y="21056"/>
                </a:cubicBezTo>
                <a:lnTo>
                  <a:pt x="37432" y="21026"/>
                </a:lnTo>
                <a:lnTo>
                  <a:pt x="37371" y="20995"/>
                </a:lnTo>
                <a:cubicBezTo>
                  <a:pt x="37401" y="20844"/>
                  <a:pt x="37432" y="20692"/>
                  <a:pt x="37432" y="20540"/>
                </a:cubicBezTo>
                <a:cubicBezTo>
                  <a:pt x="37462" y="20388"/>
                  <a:pt x="37492" y="20266"/>
                  <a:pt x="37523" y="20145"/>
                </a:cubicBezTo>
                <a:cubicBezTo>
                  <a:pt x="37553" y="19902"/>
                  <a:pt x="37583" y="19689"/>
                  <a:pt x="37583" y="19476"/>
                </a:cubicBezTo>
                <a:lnTo>
                  <a:pt x="37583" y="19416"/>
                </a:lnTo>
                <a:cubicBezTo>
                  <a:pt x="37583" y="19355"/>
                  <a:pt x="37583" y="19294"/>
                  <a:pt x="37614" y="19203"/>
                </a:cubicBezTo>
                <a:close/>
                <a:moveTo>
                  <a:pt x="5499" y="21117"/>
                </a:moveTo>
                <a:cubicBezTo>
                  <a:pt x="5499" y="21208"/>
                  <a:pt x="5530" y="21299"/>
                  <a:pt x="5530" y="21390"/>
                </a:cubicBezTo>
                <a:cubicBezTo>
                  <a:pt x="5530" y="21330"/>
                  <a:pt x="5499" y="21269"/>
                  <a:pt x="5499" y="21208"/>
                </a:cubicBezTo>
                <a:lnTo>
                  <a:pt x="5469" y="21208"/>
                </a:lnTo>
                <a:cubicBezTo>
                  <a:pt x="5469" y="21178"/>
                  <a:pt x="5469" y="21147"/>
                  <a:pt x="5499" y="21117"/>
                </a:cubicBezTo>
                <a:close/>
                <a:moveTo>
                  <a:pt x="15981" y="21087"/>
                </a:moveTo>
                <a:cubicBezTo>
                  <a:pt x="15981" y="21208"/>
                  <a:pt x="15981" y="21299"/>
                  <a:pt x="15951" y="21390"/>
                </a:cubicBezTo>
                <a:lnTo>
                  <a:pt x="15921" y="21360"/>
                </a:lnTo>
                <a:cubicBezTo>
                  <a:pt x="15921" y="21360"/>
                  <a:pt x="15921" y="21390"/>
                  <a:pt x="15921" y="21390"/>
                </a:cubicBezTo>
                <a:lnTo>
                  <a:pt x="15890" y="21390"/>
                </a:lnTo>
                <a:cubicBezTo>
                  <a:pt x="15921" y="21299"/>
                  <a:pt x="15951" y="21208"/>
                  <a:pt x="15981" y="21087"/>
                </a:cubicBezTo>
                <a:close/>
                <a:moveTo>
                  <a:pt x="30747" y="19963"/>
                </a:moveTo>
                <a:cubicBezTo>
                  <a:pt x="30747" y="20114"/>
                  <a:pt x="30747" y="20297"/>
                  <a:pt x="30717" y="20449"/>
                </a:cubicBezTo>
                <a:cubicBezTo>
                  <a:pt x="30717" y="20661"/>
                  <a:pt x="30687" y="20904"/>
                  <a:pt x="30687" y="21117"/>
                </a:cubicBezTo>
                <a:cubicBezTo>
                  <a:pt x="30687" y="21208"/>
                  <a:pt x="30687" y="21299"/>
                  <a:pt x="30656" y="21390"/>
                </a:cubicBezTo>
                <a:lnTo>
                  <a:pt x="30626" y="21360"/>
                </a:lnTo>
                <a:cubicBezTo>
                  <a:pt x="30626" y="21319"/>
                  <a:pt x="30626" y="21292"/>
                  <a:pt x="30626" y="21269"/>
                </a:cubicBezTo>
                <a:cubicBezTo>
                  <a:pt x="30595" y="21117"/>
                  <a:pt x="30565" y="20995"/>
                  <a:pt x="30535" y="20874"/>
                </a:cubicBezTo>
                <a:cubicBezTo>
                  <a:pt x="30535" y="20844"/>
                  <a:pt x="30535" y="20783"/>
                  <a:pt x="30565" y="20752"/>
                </a:cubicBezTo>
                <a:cubicBezTo>
                  <a:pt x="30595" y="20722"/>
                  <a:pt x="30595" y="20692"/>
                  <a:pt x="30626" y="20661"/>
                </a:cubicBezTo>
                <a:lnTo>
                  <a:pt x="30656" y="20631"/>
                </a:lnTo>
                <a:cubicBezTo>
                  <a:pt x="30656" y="20600"/>
                  <a:pt x="30687" y="20570"/>
                  <a:pt x="30687" y="20540"/>
                </a:cubicBezTo>
                <a:cubicBezTo>
                  <a:pt x="30717" y="20509"/>
                  <a:pt x="30717" y="20449"/>
                  <a:pt x="30717" y="20388"/>
                </a:cubicBezTo>
                <a:lnTo>
                  <a:pt x="30717" y="20236"/>
                </a:lnTo>
                <a:cubicBezTo>
                  <a:pt x="30717" y="20175"/>
                  <a:pt x="30747" y="20054"/>
                  <a:pt x="30747" y="19963"/>
                </a:cubicBezTo>
                <a:close/>
                <a:moveTo>
                  <a:pt x="33786" y="20965"/>
                </a:moveTo>
                <a:cubicBezTo>
                  <a:pt x="33816" y="21087"/>
                  <a:pt x="33877" y="21208"/>
                  <a:pt x="33938" y="21330"/>
                </a:cubicBezTo>
                <a:cubicBezTo>
                  <a:pt x="33938" y="21360"/>
                  <a:pt x="33907" y="21390"/>
                  <a:pt x="33907" y="21451"/>
                </a:cubicBezTo>
                <a:cubicBezTo>
                  <a:pt x="33877" y="21360"/>
                  <a:pt x="33846" y="21299"/>
                  <a:pt x="33816" y="21238"/>
                </a:cubicBezTo>
                <a:cubicBezTo>
                  <a:pt x="33816" y="21238"/>
                  <a:pt x="33786" y="21208"/>
                  <a:pt x="33786" y="21178"/>
                </a:cubicBezTo>
                <a:cubicBezTo>
                  <a:pt x="33786" y="21147"/>
                  <a:pt x="33786" y="21117"/>
                  <a:pt x="33786" y="21087"/>
                </a:cubicBezTo>
                <a:lnTo>
                  <a:pt x="33786" y="20965"/>
                </a:lnTo>
                <a:close/>
                <a:moveTo>
                  <a:pt x="11971" y="20297"/>
                </a:moveTo>
                <a:cubicBezTo>
                  <a:pt x="11971" y="20388"/>
                  <a:pt x="11971" y="20449"/>
                  <a:pt x="11971" y="20570"/>
                </a:cubicBezTo>
                <a:cubicBezTo>
                  <a:pt x="11940" y="20661"/>
                  <a:pt x="11940" y="20813"/>
                  <a:pt x="11910" y="20965"/>
                </a:cubicBezTo>
                <a:lnTo>
                  <a:pt x="11910" y="21056"/>
                </a:lnTo>
                <a:cubicBezTo>
                  <a:pt x="11910" y="21147"/>
                  <a:pt x="11880" y="21208"/>
                  <a:pt x="11880" y="21299"/>
                </a:cubicBezTo>
                <a:cubicBezTo>
                  <a:pt x="11849" y="21390"/>
                  <a:pt x="11849" y="21421"/>
                  <a:pt x="11849" y="21512"/>
                </a:cubicBezTo>
                <a:lnTo>
                  <a:pt x="11849" y="21208"/>
                </a:lnTo>
                <a:cubicBezTo>
                  <a:pt x="11849" y="21117"/>
                  <a:pt x="11880" y="20995"/>
                  <a:pt x="11880" y="20874"/>
                </a:cubicBezTo>
                <a:lnTo>
                  <a:pt x="11880" y="20752"/>
                </a:lnTo>
                <a:lnTo>
                  <a:pt x="11971" y="20297"/>
                </a:lnTo>
                <a:close/>
                <a:moveTo>
                  <a:pt x="13308" y="19902"/>
                </a:moveTo>
                <a:lnTo>
                  <a:pt x="13308" y="20175"/>
                </a:lnTo>
                <a:lnTo>
                  <a:pt x="13308" y="20540"/>
                </a:lnTo>
                <a:cubicBezTo>
                  <a:pt x="13308" y="20844"/>
                  <a:pt x="13308" y="21178"/>
                  <a:pt x="13277" y="21512"/>
                </a:cubicBezTo>
                <a:lnTo>
                  <a:pt x="13277" y="21087"/>
                </a:lnTo>
                <a:lnTo>
                  <a:pt x="13277" y="20266"/>
                </a:lnTo>
                <a:lnTo>
                  <a:pt x="13277" y="20114"/>
                </a:lnTo>
                <a:lnTo>
                  <a:pt x="13308" y="19902"/>
                </a:lnTo>
                <a:close/>
                <a:moveTo>
                  <a:pt x="32874" y="19021"/>
                </a:moveTo>
                <a:lnTo>
                  <a:pt x="32874" y="19446"/>
                </a:lnTo>
                <a:lnTo>
                  <a:pt x="32874" y="19659"/>
                </a:lnTo>
                <a:cubicBezTo>
                  <a:pt x="32874" y="19932"/>
                  <a:pt x="32844" y="20205"/>
                  <a:pt x="32844" y="20479"/>
                </a:cubicBezTo>
                <a:cubicBezTo>
                  <a:pt x="32844" y="20661"/>
                  <a:pt x="32813" y="20844"/>
                  <a:pt x="32813" y="21026"/>
                </a:cubicBezTo>
                <a:lnTo>
                  <a:pt x="32813" y="21269"/>
                </a:lnTo>
                <a:lnTo>
                  <a:pt x="32783" y="21299"/>
                </a:lnTo>
                <a:cubicBezTo>
                  <a:pt x="32783" y="21360"/>
                  <a:pt x="32753" y="21390"/>
                  <a:pt x="32722" y="21451"/>
                </a:cubicBezTo>
                <a:cubicBezTo>
                  <a:pt x="32722" y="21482"/>
                  <a:pt x="32722" y="21512"/>
                  <a:pt x="32692" y="21512"/>
                </a:cubicBezTo>
                <a:lnTo>
                  <a:pt x="32722" y="21056"/>
                </a:lnTo>
                <a:lnTo>
                  <a:pt x="32722" y="20844"/>
                </a:lnTo>
                <a:lnTo>
                  <a:pt x="32722" y="20418"/>
                </a:lnTo>
                <a:lnTo>
                  <a:pt x="32722" y="20023"/>
                </a:lnTo>
                <a:lnTo>
                  <a:pt x="32722" y="19780"/>
                </a:lnTo>
                <a:lnTo>
                  <a:pt x="32722" y="19659"/>
                </a:lnTo>
                <a:cubicBezTo>
                  <a:pt x="32783" y="19446"/>
                  <a:pt x="32813" y="19233"/>
                  <a:pt x="32874" y="19021"/>
                </a:cubicBezTo>
                <a:close/>
                <a:moveTo>
                  <a:pt x="19383" y="19054"/>
                </a:moveTo>
                <a:lnTo>
                  <a:pt x="19354" y="19142"/>
                </a:lnTo>
                <a:lnTo>
                  <a:pt x="19354" y="19476"/>
                </a:lnTo>
                <a:cubicBezTo>
                  <a:pt x="19354" y="19719"/>
                  <a:pt x="19354" y="19993"/>
                  <a:pt x="19354" y="20236"/>
                </a:cubicBezTo>
                <a:lnTo>
                  <a:pt x="19354" y="20479"/>
                </a:lnTo>
                <a:cubicBezTo>
                  <a:pt x="19354" y="20661"/>
                  <a:pt x="19323" y="20813"/>
                  <a:pt x="19323" y="20965"/>
                </a:cubicBezTo>
                <a:cubicBezTo>
                  <a:pt x="19293" y="21117"/>
                  <a:pt x="19293" y="21390"/>
                  <a:pt x="19263" y="21573"/>
                </a:cubicBezTo>
                <a:lnTo>
                  <a:pt x="19263" y="21208"/>
                </a:lnTo>
                <a:lnTo>
                  <a:pt x="19263" y="20965"/>
                </a:lnTo>
                <a:lnTo>
                  <a:pt x="19263" y="20175"/>
                </a:lnTo>
                <a:lnTo>
                  <a:pt x="19263" y="19993"/>
                </a:lnTo>
                <a:cubicBezTo>
                  <a:pt x="19263" y="19811"/>
                  <a:pt x="19263" y="19659"/>
                  <a:pt x="19232" y="19476"/>
                </a:cubicBezTo>
                <a:cubicBezTo>
                  <a:pt x="19232" y="19416"/>
                  <a:pt x="19293" y="19355"/>
                  <a:pt x="19293" y="19294"/>
                </a:cubicBezTo>
                <a:cubicBezTo>
                  <a:pt x="19323" y="19234"/>
                  <a:pt x="19353" y="19144"/>
                  <a:pt x="19383" y="19054"/>
                </a:cubicBezTo>
                <a:close/>
                <a:moveTo>
                  <a:pt x="3585" y="20874"/>
                </a:moveTo>
                <a:lnTo>
                  <a:pt x="3555" y="21026"/>
                </a:lnTo>
                <a:cubicBezTo>
                  <a:pt x="3494" y="21178"/>
                  <a:pt x="3494" y="21330"/>
                  <a:pt x="3464" y="21451"/>
                </a:cubicBezTo>
                <a:lnTo>
                  <a:pt x="3433" y="21633"/>
                </a:lnTo>
                <a:lnTo>
                  <a:pt x="3403" y="21573"/>
                </a:lnTo>
                <a:cubicBezTo>
                  <a:pt x="3403" y="21482"/>
                  <a:pt x="3433" y="21421"/>
                  <a:pt x="3464" y="21330"/>
                </a:cubicBezTo>
                <a:cubicBezTo>
                  <a:pt x="3464" y="21238"/>
                  <a:pt x="3494" y="21208"/>
                  <a:pt x="3494" y="21178"/>
                </a:cubicBezTo>
                <a:cubicBezTo>
                  <a:pt x="3524" y="21056"/>
                  <a:pt x="3555" y="20965"/>
                  <a:pt x="3585" y="20874"/>
                </a:cubicBezTo>
                <a:close/>
                <a:moveTo>
                  <a:pt x="18230" y="20995"/>
                </a:moveTo>
                <a:lnTo>
                  <a:pt x="18230" y="21147"/>
                </a:lnTo>
                <a:lnTo>
                  <a:pt x="18230" y="21178"/>
                </a:lnTo>
                <a:cubicBezTo>
                  <a:pt x="18260" y="21330"/>
                  <a:pt x="18230" y="21482"/>
                  <a:pt x="18199" y="21633"/>
                </a:cubicBezTo>
                <a:cubicBezTo>
                  <a:pt x="18199" y="21603"/>
                  <a:pt x="18199" y="21573"/>
                  <a:pt x="18169" y="21542"/>
                </a:cubicBezTo>
                <a:lnTo>
                  <a:pt x="18169" y="21026"/>
                </a:lnTo>
                <a:cubicBezTo>
                  <a:pt x="18199" y="21026"/>
                  <a:pt x="18199" y="21026"/>
                  <a:pt x="18230" y="20995"/>
                </a:cubicBezTo>
                <a:close/>
                <a:moveTo>
                  <a:pt x="20873" y="18626"/>
                </a:moveTo>
                <a:lnTo>
                  <a:pt x="20903" y="18656"/>
                </a:lnTo>
                <a:lnTo>
                  <a:pt x="20903" y="18686"/>
                </a:lnTo>
                <a:cubicBezTo>
                  <a:pt x="20873" y="18960"/>
                  <a:pt x="20873" y="19203"/>
                  <a:pt x="20843" y="19476"/>
                </a:cubicBezTo>
                <a:lnTo>
                  <a:pt x="20843" y="19628"/>
                </a:lnTo>
                <a:lnTo>
                  <a:pt x="20843" y="20084"/>
                </a:lnTo>
                <a:lnTo>
                  <a:pt x="20843" y="20813"/>
                </a:lnTo>
                <a:lnTo>
                  <a:pt x="20843" y="20965"/>
                </a:lnTo>
                <a:lnTo>
                  <a:pt x="20843" y="21026"/>
                </a:lnTo>
                <a:cubicBezTo>
                  <a:pt x="20843" y="21147"/>
                  <a:pt x="20812" y="21269"/>
                  <a:pt x="20782" y="21390"/>
                </a:cubicBezTo>
                <a:lnTo>
                  <a:pt x="20751" y="21694"/>
                </a:lnTo>
                <a:cubicBezTo>
                  <a:pt x="20736" y="21679"/>
                  <a:pt x="20721" y="21671"/>
                  <a:pt x="20706" y="21671"/>
                </a:cubicBezTo>
                <a:cubicBezTo>
                  <a:pt x="20691" y="21671"/>
                  <a:pt x="20675" y="21679"/>
                  <a:pt x="20660" y="21694"/>
                </a:cubicBezTo>
                <a:lnTo>
                  <a:pt x="20600" y="20965"/>
                </a:lnTo>
                <a:lnTo>
                  <a:pt x="20600" y="20570"/>
                </a:lnTo>
                <a:lnTo>
                  <a:pt x="20600" y="19902"/>
                </a:lnTo>
                <a:lnTo>
                  <a:pt x="20600" y="19811"/>
                </a:lnTo>
                <a:lnTo>
                  <a:pt x="20600" y="19446"/>
                </a:lnTo>
                <a:lnTo>
                  <a:pt x="20600" y="19051"/>
                </a:lnTo>
                <a:lnTo>
                  <a:pt x="20691" y="19051"/>
                </a:lnTo>
                <a:cubicBezTo>
                  <a:pt x="20721" y="19051"/>
                  <a:pt x="20751" y="19021"/>
                  <a:pt x="20782" y="18990"/>
                </a:cubicBezTo>
                <a:cubicBezTo>
                  <a:pt x="20812" y="18929"/>
                  <a:pt x="20812" y="18899"/>
                  <a:pt x="20843" y="18869"/>
                </a:cubicBezTo>
                <a:cubicBezTo>
                  <a:pt x="20843" y="18808"/>
                  <a:pt x="20873" y="18747"/>
                  <a:pt x="20873" y="18686"/>
                </a:cubicBezTo>
                <a:lnTo>
                  <a:pt x="20873" y="18626"/>
                </a:lnTo>
                <a:close/>
                <a:moveTo>
                  <a:pt x="37310" y="21542"/>
                </a:moveTo>
                <a:lnTo>
                  <a:pt x="37340" y="21633"/>
                </a:lnTo>
                <a:cubicBezTo>
                  <a:pt x="37340" y="21664"/>
                  <a:pt x="37371" y="21725"/>
                  <a:pt x="37401" y="21755"/>
                </a:cubicBezTo>
                <a:lnTo>
                  <a:pt x="37310" y="21694"/>
                </a:lnTo>
                <a:cubicBezTo>
                  <a:pt x="37310" y="21664"/>
                  <a:pt x="37310" y="21664"/>
                  <a:pt x="37280" y="21664"/>
                </a:cubicBezTo>
                <a:lnTo>
                  <a:pt x="37310" y="21542"/>
                </a:lnTo>
                <a:close/>
                <a:moveTo>
                  <a:pt x="20022" y="19081"/>
                </a:moveTo>
                <a:lnTo>
                  <a:pt x="20022" y="19233"/>
                </a:lnTo>
                <a:cubicBezTo>
                  <a:pt x="20022" y="19689"/>
                  <a:pt x="20022" y="20145"/>
                  <a:pt x="20053" y="20600"/>
                </a:cubicBezTo>
                <a:cubicBezTo>
                  <a:pt x="20053" y="20995"/>
                  <a:pt x="20083" y="21390"/>
                  <a:pt x="20083" y="21785"/>
                </a:cubicBezTo>
                <a:cubicBezTo>
                  <a:pt x="20053" y="21542"/>
                  <a:pt x="20022" y="21299"/>
                  <a:pt x="19992" y="21056"/>
                </a:cubicBezTo>
                <a:lnTo>
                  <a:pt x="19992" y="21087"/>
                </a:lnTo>
                <a:cubicBezTo>
                  <a:pt x="19992" y="20904"/>
                  <a:pt x="19961" y="20722"/>
                  <a:pt x="19961" y="20570"/>
                </a:cubicBezTo>
                <a:lnTo>
                  <a:pt x="19961" y="20297"/>
                </a:lnTo>
                <a:lnTo>
                  <a:pt x="19961" y="20266"/>
                </a:lnTo>
                <a:cubicBezTo>
                  <a:pt x="19961" y="20054"/>
                  <a:pt x="19992" y="19871"/>
                  <a:pt x="19992" y="19659"/>
                </a:cubicBezTo>
                <a:cubicBezTo>
                  <a:pt x="19992" y="19476"/>
                  <a:pt x="19992" y="19294"/>
                  <a:pt x="20022" y="19081"/>
                </a:cubicBezTo>
                <a:close/>
                <a:moveTo>
                  <a:pt x="43964" y="21482"/>
                </a:moveTo>
                <a:lnTo>
                  <a:pt x="44025" y="21512"/>
                </a:lnTo>
                <a:lnTo>
                  <a:pt x="44085" y="21603"/>
                </a:lnTo>
                <a:lnTo>
                  <a:pt x="44116" y="21664"/>
                </a:lnTo>
                <a:lnTo>
                  <a:pt x="44055" y="21816"/>
                </a:lnTo>
                <a:cubicBezTo>
                  <a:pt x="44025" y="21846"/>
                  <a:pt x="44025" y="21907"/>
                  <a:pt x="43994" y="21937"/>
                </a:cubicBezTo>
                <a:cubicBezTo>
                  <a:pt x="43964" y="21785"/>
                  <a:pt x="43903" y="21664"/>
                  <a:pt x="43873" y="21512"/>
                </a:cubicBezTo>
                <a:lnTo>
                  <a:pt x="43903" y="21482"/>
                </a:lnTo>
                <a:close/>
                <a:moveTo>
                  <a:pt x="43447" y="21208"/>
                </a:moveTo>
                <a:lnTo>
                  <a:pt x="43508" y="21451"/>
                </a:lnTo>
                <a:cubicBezTo>
                  <a:pt x="43478" y="21482"/>
                  <a:pt x="43447" y="21542"/>
                  <a:pt x="43447" y="21573"/>
                </a:cubicBezTo>
                <a:cubicBezTo>
                  <a:pt x="43417" y="21633"/>
                  <a:pt x="43387" y="21694"/>
                  <a:pt x="43356" y="21755"/>
                </a:cubicBezTo>
                <a:cubicBezTo>
                  <a:pt x="43326" y="21846"/>
                  <a:pt x="43295" y="21907"/>
                  <a:pt x="43295" y="21968"/>
                </a:cubicBezTo>
                <a:lnTo>
                  <a:pt x="43295" y="21785"/>
                </a:lnTo>
                <a:cubicBezTo>
                  <a:pt x="43356" y="21603"/>
                  <a:pt x="43417" y="21390"/>
                  <a:pt x="43447" y="21208"/>
                </a:cubicBezTo>
                <a:close/>
                <a:moveTo>
                  <a:pt x="22859" y="20610"/>
                </a:moveTo>
                <a:lnTo>
                  <a:pt x="22859" y="20610"/>
                </a:lnTo>
                <a:cubicBezTo>
                  <a:pt x="22868" y="20651"/>
                  <a:pt x="22878" y="20687"/>
                  <a:pt x="22878" y="20722"/>
                </a:cubicBezTo>
                <a:cubicBezTo>
                  <a:pt x="22939" y="20965"/>
                  <a:pt x="23000" y="21208"/>
                  <a:pt x="23030" y="21451"/>
                </a:cubicBezTo>
                <a:lnTo>
                  <a:pt x="23030" y="21633"/>
                </a:lnTo>
                <a:lnTo>
                  <a:pt x="23030" y="22028"/>
                </a:lnTo>
                <a:cubicBezTo>
                  <a:pt x="23000" y="21877"/>
                  <a:pt x="22969" y="21755"/>
                  <a:pt x="22939" y="21603"/>
                </a:cubicBezTo>
                <a:cubicBezTo>
                  <a:pt x="22939" y="21573"/>
                  <a:pt x="22939" y="21542"/>
                  <a:pt x="22939" y="21512"/>
                </a:cubicBezTo>
                <a:lnTo>
                  <a:pt x="22909" y="21238"/>
                </a:lnTo>
                <a:lnTo>
                  <a:pt x="22848" y="20844"/>
                </a:lnTo>
                <a:cubicBezTo>
                  <a:pt x="22848" y="20778"/>
                  <a:pt x="22848" y="20696"/>
                  <a:pt x="22859" y="20610"/>
                </a:cubicBezTo>
                <a:close/>
                <a:moveTo>
                  <a:pt x="16832" y="21968"/>
                </a:moveTo>
                <a:lnTo>
                  <a:pt x="16832" y="22028"/>
                </a:lnTo>
                <a:lnTo>
                  <a:pt x="16802" y="22150"/>
                </a:lnTo>
                <a:lnTo>
                  <a:pt x="16802" y="22059"/>
                </a:lnTo>
                <a:cubicBezTo>
                  <a:pt x="16802" y="22028"/>
                  <a:pt x="16832" y="21998"/>
                  <a:pt x="16832" y="21968"/>
                </a:cubicBezTo>
                <a:close/>
                <a:moveTo>
                  <a:pt x="29684" y="21968"/>
                </a:moveTo>
                <a:cubicBezTo>
                  <a:pt x="29684" y="21998"/>
                  <a:pt x="29684" y="22028"/>
                  <a:pt x="29684" y="22059"/>
                </a:cubicBezTo>
                <a:lnTo>
                  <a:pt x="29684" y="22089"/>
                </a:lnTo>
                <a:lnTo>
                  <a:pt x="29654" y="22150"/>
                </a:lnTo>
                <a:lnTo>
                  <a:pt x="29654" y="22059"/>
                </a:lnTo>
                <a:cubicBezTo>
                  <a:pt x="29654" y="22028"/>
                  <a:pt x="29684" y="21998"/>
                  <a:pt x="29684" y="21968"/>
                </a:cubicBezTo>
                <a:close/>
                <a:moveTo>
                  <a:pt x="31214" y="16592"/>
                </a:moveTo>
                <a:cubicBezTo>
                  <a:pt x="31240" y="16672"/>
                  <a:pt x="31264" y="16753"/>
                  <a:pt x="31264" y="16833"/>
                </a:cubicBezTo>
                <a:lnTo>
                  <a:pt x="31264" y="16863"/>
                </a:lnTo>
                <a:cubicBezTo>
                  <a:pt x="31264" y="16985"/>
                  <a:pt x="31233" y="17137"/>
                  <a:pt x="31233" y="17258"/>
                </a:cubicBezTo>
                <a:cubicBezTo>
                  <a:pt x="31203" y="17410"/>
                  <a:pt x="31233" y="17441"/>
                  <a:pt x="31233" y="17501"/>
                </a:cubicBezTo>
                <a:cubicBezTo>
                  <a:pt x="31233" y="17714"/>
                  <a:pt x="31203" y="17927"/>
                  <a:pt x="31203" y="18139"/>
                </a:cubicBezTo>
                <a:lnTo>
                  <a:pt x="31203" y="18990"/>
                </a:lnTo>
                <a:lnTo>
                  <a:pt x="31203" y="19142"/>
                </a:lnTo>
                <a:lnTo>
                  <a:pt x="31203" y="19598"/>
                </a:lnTo>
                <a:lnTo>
                  <a:pt x="31203" y="19993"/>
                </a:lnTo>
                <a:lnTo>
                  <a:pt x="31203" y="20327"/>
                </a:lnTo>
                <a:cubicBezTo>
                  <a:pt x="31203" y="20418"/>
                  <a:pt x="31203" y="20631"/>
                  <a:pt x="31203" y="20783"/>
                </a:cubicBezTo>
                <a:cubicBezTo>
                  <a:pt x="31233" y="20935"/>
                  <a:pt x="31233" y="21026"/>
                  <a:pt x="31233" y="21178"/>
                </a:cubicBezTo>
                <a:cubicBezTo>
                  <a:pt x="31264" y="21451"/>
                  <a:pt x="31294" y="21725"/>
                  <a:pt x="31325" y="21998"/>
                </a:cubicBezTo>
                <a:cubicBezTo>
                  <a:pt x="31325" y="22059"/>
                  <a:pt x="31325" y="22089"/>
                  <a:pt x="31355" y="22150"/>
                </a:cubicBezTo>
                <a:cubicBezTo>
                  <a:pt x="31233" y="22059"/>
                  <a:pt x="31142" y="21968"/>
                  <a:pt x="31021" y="21846"/>
                </a:cubicBezTo>
                <a:lnTo>
                  <a:pt x="30990" y="21816"/>
                </a:lnTo>
                <a:cubicBezTo>
                  <a:pt x="30990" y="21785"/>
                  <a:pt x="30990" y="21785"/>
                  <a:pt x="30990" y="21755"/>
                </a:cubicBezTo>
                <a:lnTo>
                  <a:pt x="31051" y="21087"/>
                </a:lnTo>
                <a:cubicBezTo>
                  <a:pt x="31051" y="20874"/>
                  <a:pt x="31082" y="20631"/>
                  <a:pt x="31082" y="20418"/>
                </a:cubicBezTo>
                <a:cubicBezTo>
                  <a:pt x="31112" y="20175"/>
                  <a:pt x="31082" y="19962"/>
                  <a:pt x="31112" y="19719"/>
                </a:cubicBezTo>
                <a:cubicBezTo>
                  <a:pt x="31142" y="19507"/>
                  <a:pt x="31112" y="19324"/>
                  <a:pt x="31112" y="19112"/>
                </a:cubicBezTo>
                <a:lnTo>
                  <a:pt x="31112" y="18777"/>
                </a:lnTo>
                <a:lnTo>
                  <a:pt x="31112" y="18504"/>
                </a:lnTo>
                <a:lnTo>
                  <a:pt x="31112" y="17866"/>
                </a:lnTo>
                <a:cubicBezTo>
                  <a:pt x="31112" y="17653"/>
                  <a:pt x="31082" y="17410"/>
                  <a:pt x="31051" y="17198"/>
                </a:cubicBezTo>
                <a:lnTo>
                  <a:pt x="31112" y="16924"/>
                </a:lnTo>
                <a:cubicBezTo>
                  <a:pt x="31160" y="16804"/>
                  <a:pt x="31189" y="16704"/>
                  <a:pt x="31214" y="16592"/>
                </a:cubicBezTo>
                <a:close/>
                <a:moveTo>
                  <a:pt x="21876" y="20449"/>
                </a:moveTo>
                <a:cubicBezTo>
                  <a:pt x="21906" y="20570"/>
                  <a:pt x="21936" y="20692"/>
                  <a:pt x="21967" y="20813"/>
                </a:cubicBezTo>
                <a:lnTo>
                  <a:pt x="21997" y="20904"/>
                </a:lnTo>
                <a:cubicBezTo>
                  <a:pt x="22028" y="21026"/>
                  <a:pt x="22028" y="21178"/>
                  <a:pt x="21997" y="21330"/>
                </a:cubicBezTo>
                <a:lnTo>
                  <a:pt x="21997" y="21573"/>
                </a:lnTo>
                <a:cubicBezTo>
                  <a:pt x="21997" y="21664"/>
                  <a:pt x="21997" y="21785"/>
                  <a:pt x="21967" y="21877"/>
                </a:cubicBezTo>
                <a:cubicBezTo>
                  <a:pt x="21936" y="21968"/>
                  <a:pt x="21967" y="22059"/>
                  <a:pt x="21936" y="22180"/>
                </a:cubicBezTo>
                <a:cubicBezTo>
                  <a:pt x="21906" y="22120"/>
                  <a:pt x="21876" y="22089"/>
                  <a:pt x="21845" y="22059"/>
                </a:cubicBezTo>
                <a:lnTo>
                  <a:pt x="21815" y="21998"/>
                </a:lnTo>
                <a:lnTo>
                  <a:pt x="21754" y="21968"/>
                </a:lnTo>
                <a:lnTo>
                  <a:pt x="21754" y="21816"/>
                </a:lnTo>
                <a:lnTo>
                  <a:pt x="21784" y="21482"/>
                </a:lnTo>
                <a:cubicBezTo>
                  <a:pt x="21784" y="21269"/>
                  <a:pt x="21815" y="21056"/>
                  <a:pt x="21845" y="20844"/>
                </a:cubicBezTo>
                <a:cubicBezTo>
                  <a:pt x="21845" y="20692"/>
                  <a:pt x="21876" y="20570"/>
                  <a:pt x="21876" y="20449"/>
                </a:cubicBezTo>
                <a:close/>
                <a:moveTo>
                  <a:pt x="34181" y="21755"/>
                </a:moveTo>
                <a:cubicBezTo>
                  <a:pt x="34211" y="21937"/>
                  <a:pt x="34150" y="22089"/>
                  <a:pt x="34150" y="22241"/>
                </a:cubicBezTo>
                <a:lnTo>
                  <a:pt x="34120" y="22241"/>
                </a:lnTo>
                <a:cubicBezTo>
                  <a:pt x="34120" y="22211"/>
                  <a:pt x="34120" y="22180"/>
                  <a:pt x="34120" y="22150"/>
                </a:cubicBezTo>
                <a:cubicBezTo>
                  <a:pt x="34120" y="22089"/>
                  <a:pt x="34150" y="22028"/>
                  <a:pt x="34150" y="21968"/>
                </a:cubicBezTo>
                <a:cubicBezTo>
                  <a:pt x="34150" y="21907"/>
                  <a:pt x="34181" y="21816"/>
                  <a:pt x="34181" y="21755"/>
                </a:cubicBezTo>
                <a:close/>
                <a:moveTo>
                  <a:pt x="30990" y="22241"/>
                </a:moveTo>
                <a:lnTo>
                  <a:pt x="31082" y="22332"/>
                </a:lnTo>
                <a:cubicBezTo>
                  <a:pt x="31051" y="22302"/>
                  <a:pt x="31021" y="22302"/>
                  <a:pt x="30990" y="22302"/>
                </a:cubicBezTo>
                <a:cubicBezTo>
                  <a:pt x="30990" y="22272"/>
                  <a:pt x="30960" y="22272"/>
                  <a:pt x="30990" y="22241"/>
                </a:cubicBezTo>
                <a:close/>
                <a:moveTo>
                  <a:pt x="45301" y="22302"/>
                </a:moveTo>
                <a:lnTo>
                  <a:pt x="45301" y="22363"/>
                </a:lnTo>
                <a:lnTo>
                  <a:pt x="45301" y="22454"/>
                </a:lnTo>
                <a:lnTo>
                  <a:pt x="45270" y="22393"/>
                </a:lnTo>
                <a:lnTo>
                  <a:pt x="45301" y="22302"/>
                </a:lnTo>
                <a:close/>
                <a:moveTo>
                  <a:pt x="22544" y="21907"/>
                </a:moveTo>
                <a:cubicBezTo>
                  <a:pt x="22574" y="22028"/>
                  <a:pt x="22635" y="22150"/>
                  <a:pt x="22666" y="22272"/>
                </a:cubicBezTo>
                <a:cubicBezTo>
                  <a:pt x="22696" y="22363"/>
                  <a:pt x="22696" y="22393"/>
                  <a:pt x="22696" y="22484"/>
                </a:cubicBezTo>
                <a:lnTo>
                  <a:pt x="22666" y="22454"/>
                </a:lnTo>
                <a:lnTo>
                  <a:pt x="22514" y="22454"/>
                </a:lnTo>
                <a:cubicBezTo>
                  <a:pt x="22514" y="22302"/>
                  <a:pt x="22483" y="22180"/>
                  <a:pt x="22453" y="22059"/>
                </a:cubicBezTo>
                <a:lnTo>
                  <a:pt x="22453" y="21907"/>
                </a:lnTo>
                <a:close/>
                <a:moveTo>
                  <a:pt x="2674" y="21998"/>
                </a:moveTo>
                <a:lnTo>
                  <a:pt x="2522" y="22575"/>
                </a:lnTo>
                <a:cubicBezTo>
                  <a:pt x="2491" y="22666"/>
                  <a:pt x="2461" y="22758"/>
                  <a:pt x="2431" y="22849"/>
                </a:cubicBezTo>
                <a:lnTo>
                  <a:pt x="2431" y="22727"/>
                </a:lnTo>
                <a:lnTo>
                  <a:pt x="2522" y="22302"/>
                </a:lnTo>
                <a:lnTo>
                  <a:pt x="2674" y="21998"/>
                </a:lnTo>
                <a:close/>
                <a:moveTo>
                  <a:pt x="12153" y="21877"/>
                </a:moveTo>
                <a:lnTo>
                  <a:pt x="12183" y="22332"/>
                </a:lnTo>
                <a:cubicBezTo>
                  <a:pt x="12183" y="22454"/>
                  <a:pt x="12153" y="22575"/>
                  <a:pt x="12123" y="22697"/>
                </a:cubicBezTo>
                <a:cubicBezTo>
                  <a:pt x="12123" y="22810"/>
                  <a:pt x="12123" y="22856"/>
                  <a:pt x="12123" y="22910"/>
                </a:cubicBezTo>
                <a:cubicBezTo>
                  <a:pt x="12092" y="22788"/>
                  <a:pt x="12062" y="22666"/>
                  <a:pt x="12032" y="22545"/>
                </a:cubicBezTo>
                <a:lnTo>
                  <a:pt x="12092" y="22211"/>
                </a:lnTo>
                <a:cubicBezTo>
                  <a:pt x="12123" y="22120"/>
                  <a:pt x="12153" y="21998"/>
                  <a:pt x="12153" y="21877"/>
                </a:cubicBezTo>
                <a:close/>
                <a:moveTo>
                  <a:pt x="31203" y="22454"/>
                </a:moveTo>
                <a:lnTo>
                  <a:pt x="31203" y="22454"/>
                </a:lnTo>
                <a:cubicBezTo>
                  <a:pt x="31294" y="22515"/>
                  <a:pt x="31355" y="22575"/>
                  <a:pt x="31446" y="22606"/>
                </a:cubicBezTo>
                <a:cubicBezTo>
                  <a:pt x="31446" y="22697"/>
                  <a:pt x="31477" y="22758"/>
                  <a:pt x="31507" y="22818"/>
                </a:cubicBezTo>
                <a:cubicBezTo>
                  <a:pt x="31507" y="22860"/>
                  <a:pt x="31507" y="22887"/>
                  <a:pt x="31507" y="22910"/>
                </a:cubicBezTo>
                <a:cubicBezTo>
                  <a:pt x="31446" y="22788"/>
                  <a:pt x="31385" y="22666"/>
                  <a:pt x="31294" y="22545"/>
                </a:cubicBezTo>
                <a:cubicBezTo>
                  <a:pt x="31294" y="22515"/>
                  <a:pt x="31233" y="22484"/>
                  <a:pt x="31203" y="22454"/>
                </a:cubicBezTo>
                <a:close/>
                <a:moveTo>
                  <a:pt x="44906" y="22332"/>
                </a:moveTo>
                <a:cubicBezTo>
                  <a:pt x="44906" y="22393"/>
                  <a:pt x="44875" y="22423"/>
                  <a:pt x="44875" y="22484"/>
                </a:cubicBezTo>
                <a:cubicBezTo>
                  <a:pt x="44875" y="22545"/>
                  <a:pt x="44845" y="22666"/>
                  <a:pt x="44845" y="22758"/>
                </a:cubicBezTo>
                <a:lnTo>
                  <a:pt x="44784" y="22970"/>
                </a:lnTo>
                <a:lnTo>
                  <a:pt x="44784" y="22849"/>
                </a:lnTo>
                <a:cubicBezTo>
                  <a:pt x="44784" y="22727"/>
                  <a:pt x="44754" y="22575"/>
                  <a:pt x="44754" y="22454"/>
                </a:cubicBezTo>
                <a:cubicBezTo>
                  <a:pt x="44754" y="22446"/>
                  <a:pt x="44754" y="22435"/>
                  <a:pt x="44754" y="22423"/>
                </a:cubicBezTo>
                <a:lnTo>
                  <a:pt x="44754" y="22393"/>
                </a:lnTo>
                <a:cubicBezTo>
                  <a:pt x="44784" y="22393"/>
                  <a:pt x="44845" y="22393"/>
                  <a:pt x="44875" y="22363"/>
                </a:cubicBezTo>
                <a:lnTo>
                  <a:pt x="44906" y="22332"/>
                </a:lnTo>
                <a:close/>
                <a:moveTo>
                  <a:pt x="6623" y="21907"/>
                </a:moveTo>
                <a:cubicBezTo>
                  <a:pt x="6684" y="22180"/>
                  <a:pt x="6745" y="22484"/>
                  <a:pt x="6836" y="22788"/>
                </a:cubicBezTo>
                <a:cubicBezTo>
                  <a:pt x="6836" y="22849"/>
                  <a:pt x="6867" y="22940"/>
                  <a:pt x="6897" y="23031"/>
                </a:cubicBezTo>
                <a:cubicBezTo>
                  <a:pt x="6867" y="23001"/>
                  <a:pt x="6806" y="22970"/>
                  <a:pt x="6775" y="22970"/>
                </a:cubicBezTo>
                <a:lnTo>
                  <a:pt x="6715" y="22970"/>
                </a:lnTo>
                <a:cubicBezTo>
                  <a:pt x="6654" y="22666"/>
                  <a:pt x="6593" y="22363"/>
                  <a:pt x="6563" y="22059"/>
                </a:cubicBezTo>
                <a:lnTo>
                  <a:pt x="6563" y="22028"/>
                </a:lnTo>
                <a:cubicBezTo>
                  <a:pt x="6593" y="21968"/>
                  <a:pt x="6623" y="21937"/>
                  <a:pt x="6623" y="21907"/>
                </a:cubicBezTo>
                <a:close/>
                <a:moveTo>
                  <a:pt x="23699" y="21026"/>
                </a:moveTo>
                <a:lnTo>
                  <a:pt x="23699" y="21117"/>
                </a:lnTo>
                <a:cubicBezTo>
                  <a:pt x="23699" y="21299"/>
                  <a:pt x="23729" y="21482"/>
                  <a:pt x="23759" y="21664"/>
                </a:cubicBezTo>
                <a:lnTo>
                  <a:pt x="23820" y="22393"/>
                </a:lnTo>
                <a:cubicBezTo>
                  <a:pt x="23820" y="22423"/>
                  <a:pt x="23820" y="22454"/>
                  <a:pt x="23820" y="22454"/>
                </a:cubicBezTo>
                <a:cubicBezTo>
                  <a:pt x="23820" y="22515"/>
                  <a:pt x="23820" y="22545"/>
                  <a:pt x="23820" y="22575"/>
                </a:cubicBezTo>
                <a:cubicBezTo>
                  <a:pt x="23820" y="22697"/>
                  <a:pt x="23790" y="22818"/>
                  <a:pt x="23790" y="22940"/>
                </a:cubicBezTo>
                <a:lnTo>
                  <a:pt x="23759" y="23061"/>
                </a:lnTo>
                <a:cubicBezTo>
                  <a:pt x="23759" y="22818"/>
                  <a:pt x="23699" y="22575"/>
                  <a:pt x="23638" y="22363"/>
                </a:cubicBezTo>
                <a:lnTo>
                  <a:pt x="23638" y="21937"/>
                </a:lnTo>
                <a:lnTo>
                  <a:pt x="23638" y="21785"/>
                </a:lnTo>
                <a:lnTo>
                  <a:pt x="23638" y="21694"/>
                </a:lnTo>
                <a:cubicBezTo>
                  <a:pt x="23638" y="21482"/>
                  <a:pt x="23668" y="21238"/>
                  <a:pt x="23699" y="21026"/>
                </a:cubicBezTo>
                <a:close/>
                <a:moveTo>
                  <a:pt x="3281" y="22484"/>
                </a:moveTo>
                <a:cubicBezTo>
                  <a:pt x="3281" y="22575"/>
                  <a:pt x="3312" y="22666"/>
                  <a:pt x="3312" y="22788"/>
                </a:cubicBezTo>
                <a:cubicBezTo>
                  <a:pt x="3312" y="22818"/>
                  <a:pt x="3312" y="22849"/>
                  <a:pt x="3312" y="22879"/>
                </a:cubicBezTo>
                <a:cubicBezTo>
                  <a:pt x="3312" y="22940"/>
                  <a:pt x="3281" y="23031"/>
                  <a:pt x="3251" y="23122"/>
                </a:cubicBezTo>
                <a:cubicBezTo>
                  <a:pt x="3251" y="23011"/>
                  <a:pt x="3251" y="22899"/>
                  <a:pt x="3251" y="22788"/>
                </a:cubicBezTo>
                <a:cubicBezTo>
                  <a:pt x="3281" y="22666"/>
                  <a:pt x="3251" y="22575"/>
                  <a:pt x="3281" y="22484"/>
                </a:cubicBezTo>
                <a:close/>
                <a:moveTo>
                  <a:pt x="7344" y="19943"/>
                </a:moveTo>
                <a:lnTo>
                  <a:pt x="7292" y="20388"/>
                </a:lnTo>
                <a:lnTo>
                  <a:pt x="7292" y="20479"/>
                </a:lnTo>
                <a:lnTo>
                  <a:pt x="7292" y="20813"/>
                </a:lnTo>
                <a:lnTo>
                  <a:pt x="7261" y="21451"/>
                </a:lnTo>
                <a:lnTo>
                  <a:pt x="7261" y="21725"/>
                </a:lnTo>
                <a:lnTo>
                  <a:pt x="7261" y="22454"/>
                </a:lnTo>
                <a:lnTo>
                  <a:pt x="7261" y="22849"/>
                </a:lnTo>
                <a:lnTo>
                  <a:pt x="7261" y="23153"/>
                </a:lnTo>
                <a:cubicBezTo>
                  <a:pt x="7231" y="22910"/>
                  <a:pt x="7201" y="22666"/>
                  <a:pt x="7170" y="22393"/>
                </a:cubicBezTo>
                <a:lnTo>
                  <a:pt x="7170" y="22363"/>
                </a:lnTo>
                <a:cubicBezTo>
                  <a:pt x="7170" y="22150"/>
                  <a:pt x="7140" y="21937"/>
                  <a:pt x="7140" y="21755"/>
                </a:cubicBezTo>
                <a:lnTo>
                  <a:pt x="7110" y="21147"/>
                </a:lnTo>
                <a:lnTo>
                  <a:pt x="7110" y="20874"/>
                </a:lnTo>
                <a:lnTo>
                  <a:pt x="7110" y="20783"/>
                </a:lnTo>
                <a:lnTo>
                  <a:pt x="7110" y="20631"/>
                </a:lnTo>
                <a:cubicBezTo>
                  <a:pt x="7170" y="20600"/>
                  <a:pt x="7201" y="20540"/>
                  <a:pt x="7231" y="20479"/>
                </a:cubicBezTo>
                <a:cubicBezTo>
                  <a:pt x="7261" y="20388"/>
                  <a:pt x="7261" y="20327"/>
                  <a:pt x="7292" y="20236"/>
                </a:cubicBezTo>
                <a:cubicBezTo>
                  <a:pt x="7292" y="20175"/>
                  <a:pt x="7292" y="20145"/>
                  <a:pt x="7322" y="20084"/>
                </a:cubicBezTo>
                <a:cubicBezTo>
                  <a:pt x="7322" y="20044"/>
                  <a:pt x="7335" y="19992"/>
                  <a:pt x="7344" y="19943"/>
                </a:cubicBezTo>
                <a:close/>
                <a:moveTo>
                  <a:pt x="43751" y="22241"/>
                </a:moveTo>
                <a:cubicBezTo>
                  <a:pt x="43782" y="22302"/>
                  <a:pt x="43812" y="22363"/>
                  <a:pt x="43842" y="22423"/>
                </a:cubicBezTo>
                <a:lnTo>
                  <a:pt x="43842" y="22454"/>
                </a:lnTo>
                <a:cubicBezTo>
                  <a:pt x="43842" y="22484"/>
                  <a:pt x="43842" y="22515"/>
                  <a:pt x="43842" y="22515"/>
                </a:cubicBezTo>
                <a:cubicBezTo>
                  <a:pt x="43842" y="22606"/>
                  <a:pt x="43812" y="22697"/>
                  <a:pt x="43782" y="22758"/>
                </a:cubicBezTo>
                <a:cubicBezTo>
                  <a:pt x="43782" y="22849"/>
                  <a:pt x="43690" y="23031"/>
                  <a:pt x="43690" y="23153"/>
                </a:cubicBezTo>
                <a:lnTo>
                  <a:pt x="43690" y="23213"/>
                </a:lnTo>
                <a:cubicBezTo>
                  <a:pt x="43660" y="23122"/>
                  <a:pt x="43630" y="23031"/>
                  <a:pt x="43599" y="22940"/>
                </a:cubicBezTo>
                <a:lnTo>
                  <a:pt x="43630" y="22758"/>
                </a:lnTo>
                <a:cubicBezTo>
                  <a:pt x="43660" y="22666"/>
                  <a:pt x="43690" y="22575"/>
                  <a:pt x="43721" y="22484"/>
                </a:cubicBezTo>
                <a:cubicBezTo>
                  <a:pt x="43721" y="22393"/>
                  <a:pt x="43751" y="22332"/>
                  <a:pt x="43751" y="22241"/>
                </a:cubicBezTo>
                <a:close/>
                <a:moveTo>
                  <a:pt x="4406" y="19962"/>
                </a:moveTo>
                <a:lnTo>
                  <a:pt x="4406" y="19993"/>
                </a:lnTo>
                <a:cubicBezTo>
                  <a:pt x="4466" y="20084"/>
                  <a:pt x="4497" y="20145"/>
                  <a:pt x="4557" y="20236"/>
                </a:cubicBezTo>
                <a:lnTo>
                  <a:pt x="4588" y="20236"/>
                </a:lnTo>
                <a:cubicBezTo>
                  <a:pt x="4679" y="20600"/>
                  <a:pt x="4770" y="20935"/>
                  <a:pt x="4800" y="21299"/>
                </a:cubicBezTo>
                <a:cubicBezTo>
                  <a:pt x="4800" y="21451"/>
                  <a:pt x="4800" y="21573"/>
                  <a:pt x="4800" y="21694"/>
                </a:cubicBezTo>
                <a:lnTo>
                  <a:pt x="4800" y="21998"/>
                </a:lnTo>
                <a:lnTo>
                  <a:pt x="4800" y="22454"/>
                </a:lnTo>
                <a:lnTo>
                  <a:pt x="4800" y="23244"/>
                </a:lnTo>
                <a:cubicBezTo>
                  <a:pt x="4800" y="23122"/>
                  <a:pt x="4770" y="23001"/>
                  <a:pt x="4770" y="22879"/>
                </a:cubicBezTo>
                <a:cubicBezTo>
                  <a:pt x="4770" y="22818"/>
                  <a:pt x="4770" y="22758"/>
                  <a:pt x="4740" y="22666"/>
                </a:cubicBezTo>
                <a:cubicBezTo>
                  <a:pt x="4709" y="22606"/>
                  <a:pt x="4740" y="22545"/>
                  <a:pt x="4709" y="22484"/>
                </a:cubicBezTo>
                <a:cubicBezTo>
                  <a:pt x="4679" y="22423"/>
                  <a:pt x="4709" y="22423"/>
                  <a:pt x="4709" y="22393"/>
                </a:cubicBezTo>
                <a:cubicBezTo>
                  <a:pt x="4709" y="22272"/>
                  <a:pt x="4709" y="22120"/>
                  <a:pt x="4709" y="21968"/>
                </a:cubicBezTo>
                <a:cubicBezTo>
                  <a:pt x="4709" y="21816"/>
                  <a:pt x="4679" y="21664"/>
                  <a:pt x="4649" y="21542"/>
                </a:cubicBezTo>
                <a:cubicBezTo>
                  <a:pt x="4618" y="21421"/>
                  <a:pt x="4588" y="21330"/>
                  <a:pt x="4497" y="21269"/>
                </a:cubicBezTo>
                <a:cubicBezTo>
                  <a:pt x="4466" y="21238"/>
                  <a:pt x="4436" y="21208"/>
                  <a:pt x="4406" y="21208"/>
                </a:cubicBezTo>
                <a:lnTo>
                  <a:pt x="4314" y="21208"/>
                </a:lnTo>
                <a:lnTo>
                  <a:pt x="4314" y="21087"/>
                </a:lnTo>
                <a:cubicBezTo>
                  <a:pt x="4314" y="20874"/>
                  <a:pt x="4314" y="20692"/>
                  <a:pt x="4345" y="20479"/>
                </a:cubicBezTo>
                <a:cubicBezTo>
                  <a:pt x="4345" y="20418"/>
                  <a:pt x="4345" y="20327"/>
                  <a:pt x="4375" y="20266"/>
                </a:cubicBezTo>
                <a:lnTo>
                  <a:pt x="4375" y="20236"/>
                </a:lnTo>
                <a:lnTo>
                  <a:pt x="4375" y="20145"/>
                </a:lnTo>
                <a:cubicBezTo>
                  <a:pt x="4375" y="20145"/>
                  <a:pt x="4375" y="20023"/>
                  <a:pt x="4406" y="19962"/>
                </a:cubicBezTo>
                <a:close/>
                <a:moveTo>
                  <a:pt x="5985" y="21846"/>
                </a:moveTo>
                <a:lnTo>
                  <a:pt x="6046" y="21937"/>
                </a:lnTo>
                <a:cubicBezTo>
                  <a:pt x="6077" y="21968"/>
                  <a:pt x="6107" y="21998"/>
                  <a:pt x="6137" y="21998"/>
                </a:cubicBezTo>
                <a:cubicBezTo>
                  <a:pt x="6137" y="22089"/>
                  <a:pt x="6168" y="22211"/>
                  <a:pt x="6198" y="22302"/>
                </a:cubicBezTo>
                <a:cubicBezTo>
                  <a:pt x="6228" y="22515"/>
                  <a:pt x="6259" y="22758"/>
                  <a:pt x="6320" y="23001"/>
                </a:cubicBezTo>
                <a:cubicBezTo>
                  <a:pt x="6289" y="23031"/>
                  <a:pt x="6259" y="23031"/>
                  <a:pt x="6228" y="23061"/>
                </a:cubicBezTo>
                <a:cubicBezTo>
                  <a:pt x="6198" y="23092"/>
                  <a:pt x="6198" y="23153"/>
                  <a:pt x="6168" y="23183"/>
                </a:cubicBezTo>
                <a:lnTo>
                  <a:pt x="6137" y="23244"/>
                </a:lnTo>
                <a:cubicBezTo>
                  <a:pt x="6137" y="22970"/>
                  <a:pt x="6107" y="22727"/>
                  <a:pt x="6077" y="22484"/>
                </a:cubicBezTo>
                <a:cubicBezTo>
                  <a:pt x="6046" y="22363"/>
                  <a:pt x="6046" y="22241"/>
                  <a:pt x="6016" y="22150"/>
                </a:cubicBezTo>
                <a:cubicBezTo>
                  <a:pt x="6016" y="22120"/>
                  <a:pt x="6016" y="22120"/>
                  <a:pt x="6016" y="22089"/>
                </a:cubicBezTo>
                <a:cubicBezTo>
                  <a:pt x="6016" y="21998"/>
                  <a:pt x="6016" y="21937"/>
                  <a:pt x="5985" y="21846"/>
                </a:cubicBezTo>
                <a:close/>
                <a:moveTo>
                  <a:pt x="37280" y="22484"/>
                </a:moveTo>
                <a:cubicBezTo>
                  <a:pt x="37280" y="22575"/>
                  <a:pt x="37310" y="22666"/>
                  <a:pt x="37310" y="22758"/>
                </a:cubicBezTo>
                <a:cubicBezTo>
                  <a:pt x="37340" y="22910"/>
                  <a:pt x="37371" y="23092"/>
                  <a:pt x="37401" y="23274"/>
                </a:cubicBezTo>
                <a:cubicBezTo>
                  <a:pt x="37340" y="23153"/>
                  <a:pt x="37310" y="23092"/>
                  <a:pt x="37249" y="23001"/>
                </a:cubicBezTo>
                <a:lnTo>
                  <a:pt x="37249" y="22849"/>
                </a:lnTo>
                <a:cubicBezTo>
                  <a:pt x="37249" y="22727"/>
                  <a:pt x="37249" y="22606"/>
                  <a:pt x="37280" y="22484"/>
                </a:cubicBezTo>
                <a:close/>
                <a:moveTo>
                  <a:pt x="5439" y="21785"/>
                </a:moveTo>
                <a:lnTo>
                  <a:pt x="5439" y="21785"/>
                </a:lnTo>
                <a:cubicBezTo>
                  <a:pt x="5469" y="21816"/>
                  <a:pt x="5530" y="21877"/>
                  <a:pt x="5560" y="21877"/>
                </a:cubicBezTo>
                <a:lnTo>
                  <a:pt x="5530" y="21937"/>
                </a:lnTo>
                <a:cubicBezTo>
                  <a:pt x="5530" y="21968"/>
                  <a:pt x="5499" y="21998"/>
                  <a:pt x="5499" y="22028"/>
                </a:cubicBezTo>
                <a:lnTo>
                  <a:pt x="5499" y="22059"/>
                </a:lnTo>
                <a:lnTo>
                  <a:pt x="5499" y="22180"/>
                </a:lnTo>
                <a:lnTo>
                  <a:pt x="5499" y="22332"/>
                </a:lnTo>
                <a:lnTo>
                  <a:pt x="5499" y="22727"/>
                </a:lnTo>
                <a:cubicBezTo>
                  <a:pt x="5499" y="22849"/>
                  <a:pt x="5499" y="22940"/>
                  <a:pt x="5530" y="23031"/>
                </a:cubicBezTo>
                <a:cubicBezTo>
                  <a:pt x="5560" y="23153"/>
                  <a:pt x="5530" y="23213"/>
                  <a:pt x="5560" y="23305"/>
                </a:cubicBezTo>
                <a:cubicBezTo>
                  <a:pt x="5530" y="23244"/>
                  <a:pt x="5499" y="23183"/>
                  <a:pt x="5439" y="23122"/>
                </a:cubicBezTo>
                <a:cubicBezTo>
                  <a:pt x="5439" y="23122"/>
                  <a:pt x="5408" y="23122"/>
                  <a:pt x="5408" y="23092"/>
                </a:cubicBezTo>
                <a:lnTo>
                  <a:pt x="5408" y="22666"/>
                </a:lnTo>
                <a:cubicBezTo>
                  <a:pt x="5469" y="22363"/>
                  <a:pt x="5439" y="22089"/>
                  <a:pt x="5439" y="21785"/>
                </a:cubicBezTo>
                <a:close/>
                <a:moveTo>
                  <a:pt x="24367" y="20357"/>
                </a:moveTo>
                <a:cubicBezTo>
                  <a:pt x="24397" y="20509"/>
                  <a:pt x="24458" y="20631"/>
                  <a:pt x="24519" y="20783"/>
                </a:cubicBezTo>
                <a:lnTo>
                  <a:pt x="24732" y="21238"/>
                </a:lnTo>
                <a:lnTo>
                  <a:pt x="24732" y="21299"/>
                </a:lnTo>
                <a:lnTo>
                  <a:pt x="24732" y="21542"/>
                </a:lnTo>
                <a:cubicBezTo>
                  <a:pt x="24732" y="21603"/>
                  <a:pt x="24732" y="21664"/>
                  <a:pt x="24762" y="21725"/>
                </a:cubicBezTo>
                <a:lnTo>
                  <a:pt x="24762" y="21755"/>
                </a:lnTo>
                <a:cubicBezTo>
                  <a:pt x="24762" y="21755"/>
                  <a:pt x="24762" y="21785"/>
                  <a:pt x="24762" y="21816"/>
                </a:cubicBezTo>
                <a:lnTo>
                  <a:pt x="24701" y="22272"/>
                </a:lnTo>
                <a:cubicBezTo>
                  <a:pt x="24701" y="22363"/>
                  <a:pt x="24701" y="22484"/>
                  <a:pt x="24671" y="22575"/>
                </a:cubicBezTo>
                <a:cubicBezTo>
                  <a:pt x="24671" y="22697"/>
                  <a:pt x="24640" y="22788"/>
                  <a:pt x="24640" y="22910"/>
                </a:cubicBezTo>
                <a:cubicBezTo>
                  <a:pt x="24610" y="23001"/>
                  <a:pt x="24580" y="23153"/>
                  <a:pt x="24580" y="23274"/>
                </a:cubicBezTo>
                <a:lnTo>
                  <a:pt x="24610" y="23365"/>
                </a:lnTo>
                <a:lnTo>
                  <a:pt x="24489" y="23365"/>
                </a:lnTo>
                <a:cubicBezTo>
                  <a:pt x="24428" y="23122"/>
                  <a:pt x="24397" y="22849"/>
                  <a:pt x="24367" y="22606"/>
                </a:cubicBezTo>
                <a:cubicBezTo>
                  <a:pt x="24337" y="22423"/>
                  <a:pt x="24337" y="22241"/>
                  <a:pt x="24306" y="22059"/>
                </a:cubicBezTo>
                <a:lnTo>
                  <a:pt x="24306" y="21968"/>
                </a:lnTo>
                <a:cubicBezTo>
                  <a:pt x="24306" y="21725"/>
                  <a:pt x="24337" y="21482"/>
                  <a:pt x="24367" y="21269"/>
                </a:cubicBezTo>
                <a:lnTo>
                  <a:pt x="24367" y="20995"/>
                </a:lnTo>
                <a:lnTo>
                  <a:pt x="24367" y="20540"/>
                </a:lnTo>
                <a:lnTo>
                  <a:pt x="24367" y="20357"/>
                </a:lnTo>
                <a:close/>
                <a:moveTo>
                  <a:pt x="26311" y="19659"/>
                </a:moveTo>
                <a:cubicBezTo>
                  <a:pt x="26311" y="19780"/>
                  <a:pt x="26342" y="19932"/>
                  <a:pt x="26342" y="20084"/>
                </a:cubicBezTo>
                <a:cubicBezTo>
                  <a:pt x="26342" y="20205"/>
                  <a:pt x="26342" y="20327"/>
                  <a:pt x="26342" y="20449"/>
                </a:cubicBezTo>
                <a:lnTo>
                  <a:pt x="26342" y="20783"/>
                </a:lnTo>
                <a:lnTo>
                  <a:pt x="26342" y="21421"/>
                </a:lnTo>
                <a:lnTo>
                  <a:pt x="26342" y="22211"/>
                </a:lnTo>
                <a:lnTo>
                  <a:pt x="26342" y="22423"/>
                </a:lnTo>
                <a:lnTo>
                  <a:pt x="26311" y="22910"/>
                </a:lnTo>
                <a:cubicBezTo>
                  <a:pt x="26311" y="23061"/>
                  <a:pt x="26281" y="23244"/>
                  <a:pt x="26281" y="23396"/>
                </a:cubicBezTo>
                <a:cubicBezTo>
                  <a:pt x="26190" y="23274"/>
                  <a:pt x="26129" y="23183"/>
                  <a:pt x="26068" y="23061"/>
                </a:cubicBezTo>
                <a:cubicBezTo>
                  <a:pt x="26099" y="22879"/>
                  <a:pt x="26129" y="22666"/>
                  <a:pt x="26160" y="22454"/>
                </a:cubicBezTo>
                <a:lnTo>
                  <a:pt x="26220" y="21694"/>
                </a:lnTo>
                <a:lnTo>
                  <a:pt x="26220" y="21451"/>
                </a:lnTo>
                <a:lnTo>
                  <a:pt x="26220" y="20965"/>
                </a:lnTo>
                <a:lnTo>
                  <a:pt x="26220" y="20752"/>
                </a:lnTo>
                <a:lnTo>
                  <a:pt x="26190" y="20388"/>
                </a:lnTo>
                <a:lnTo>
                  <a:pt x="26190" y="19962"/>
                </a:lnTo>
                <a:lnTo>
                  <a:pt x="26190" y="19689"/>
                </a:lnTo>
                <a:lnTo>
                  <a:pt x="26220" y="19689"/>
                </a:lnTo>
                <a:cubicBezTo>
                  <a:pt x="26251" y="19689"/>
                  <a:pt x="26281" y="19689"/>
                  <a:pt x="26311" y="19659"/>
                </a:cubicBezTo>
                <a:close/>
                <a:moveTo>
                  <a:pt x="10725" y="17319"/>
                </a:moveTo>
                <a:cubicBezTo>
                  <a:pt x="10786" y="17410"/>
                  <a:pt x="10847" y="17501"/>
                  <a:pt x="10877" y="17593"/>
                </a:cubicBezTo>
                <a:cubicBezTo>
                  <a:pt x="10938" y="17744"/>
                  <a:pt x="10968" y="17896"/>
                  <a:pt x="10999" y="18048"/>
                </a:cubicBezTo>
                <a:cubicBezTo>
                  <a:pt x="10999" y="18109"/>
                  <a:pt x="10968" y="18139"/>
                  <a:pt x="10968" y="18200"/>
                </a:cubicBezTo>
                <a:cubicBezTo>
                  <a:pt x="10938" y="18291"/>
                  <a:pt x="10907" y="18413"/>
                  <a:pt x="10877" y="18504"/>
                </a:cubicBezTo>
                <a:cubicBezTo>
                  <a:pt x="10847" y="18626"/>
                  <a:pt x="10847" y="18626"/>
                  <a:pt x="10847" y="18656"/>
                </a:cubicBezTo>
                <a:cubicBezTo>
                  <a:pt x="10816" y="18717"/>
                  <a:pt x="10786" y="18838"/>
                  <a:pt x="10786" y="18929"/>
                </a:cubicBezTo>
                <a:cubicBezTo>
                  <a:pt x="10725" y="19142"/>
                  <a:pt x="10695" y="19355"/>
                  <a:pt x="10634" y="19567"/>
                </a:cubicBezTo>
                <a:cubicBezTo>
                  <a:pt x="10543" y="20023"/>
                  <a:pt x="10482" y="20509"/>
                  <a:pt x="10452" y="21026"/>
                </a:cubicBezTo>
                <a:cubicBezTo>
                  <a:pt x="10452" y="21269"/>
                  <a:pt x="10421" y="21512"/>
                  <a:pt x="10452" y="21785"/>
                </a:cubicBezTo>
                <a:lnTo>
                  <a:pt x="10452" y="22727"/>
                </a:lnTo>
                <a:lnTo>
                  <a:pt x="10452" y="23031"/>
                </a:lnTo>
                <a:cubicBezTo>
                  <a:pt x="10452" y="23170"/>
                  <a:pt x="10452" y="23321"/>
                  <a:pt x="10460" y="23468"/>
                </a:cubicBezTo>
                <a:lnTo>
                  <a:pt x="10460" y="23468"/>
                </a:lnTo>
                <a:cubicBezTo>
                  <a:pt x="10449" y="23416"/>
                  <a:pt x="10435" y="23360"/>
                  <a:pt x="10421" y="23305"/>
                </a:cubicBezTo>
                <a:cubicBezTo>
                  <a:pt x="10391" y="23244"/>
                  <a:pt x="10361" y="23183"/>
                  <a:pt x="10330" y="23153"/>
                </a:cubicBezTo>
                <a:cubicBezTo>
                  <a:pt x="10300" y="23092"/>
                  <a:pt x="10269" y="23061"/>
                  <a:pt x="10209" y="23001"/>
                </a:cubicBezTo>
                <a:cubicBezTo>
                  <a:pt x="10209" y="23001"/>
                  <a:pt x="10178" y="23001"/>
                  <a:pt x="10178" y="22970"/>
                </a:cubicBezTo>
                <a:lnTo>
                  <a:pt x="10178" y="22818"/>
                </a:lnTo>
                <a:cubicBezTo>
                  <a:pt x="10239" y="22150"/>
                  <a:pt x="10300" y="21482"/>
                  <a:pt x="10361" y="20783"/>
                </a:cubicBezTo>
                <a:cubicBezTo>
                  <a:pt x="10391" y="20114"/>
                  <a:pt x="10452" y="19476"/>
                  <a:pt x="10452" y="18838"/>
                </a:cubicBezTo>
                <a:cubicBezTo>
                  <a:pt x="10452" y="18504"/>
                  <a:pt x="10482" y="18170"/>
                  <a:pt x="10482" y="17836"/>
                </a:cubicBezTo>
                <a:lnTo>
                  <a:pt x="10512" y="17836"/>
                </a:lnTo>
                <a:cubicBezTo>
                  <a:pt x="10573" y="17684"/>
                  <a:pt x="10634" y="17501"/>
                  <a:pt x="10725" y="17349"/>
                </a:cubicBezTo>
                <a:lnTo>
                  <a:pt x="10725" y="17319"/>
                </a:lnTo>
                <a:close/>
                <a:moveTo>
                  <a:pt x="26798" y="21512"/>
                </a:moveTo>
                <a:lnTo>
                  <a:pt x="26798" y="21573"/>
                </a:lnTo>
                <a:cubicBezTo>
                  <a:pt x="26798" y="21785"/>
                  <a:pt x="26828" y="21998"/>
                  <a:pt x="26858" y="22211"/>
                </a:cubicBezTo>
                <a:cubicBezTo>
                  <a:pt x="26889" y="22484"/>
                  <a:pt x="26919" y="22758"/>
                  <a:pt x="26919" y="23031"/>
                </a:cubicBezTo>
                <a:cubicBezTo>
                  <a:pt x="26919" y="23092"/>
                  <a:pt x="26919" y="23183"/>
                  <a:pt x="26950" y="23274"/>
                </a:cubicBezTo>
                <a:cubicBezTo>
                  <a:pt x="26980" y="23365"/>
                  <a:pt x="26980" y="23456"/>
                  <a:pt x="26980" y="23517"/>
                </a:cubicBezTo>
                <a:lnTo>
                  <a:pt x="26919" y="23548"/>
                </a:lnTo>
                <a:lnTo>
                  <a:pt x="26646" y="23548"/>
                </a:lnTo>
                <a:cubicBezTo>
                  <a:pt x="26676" y="23365"/>
                  <a:pt x="26676" y="23183"/>
                  <a:pt x="26706" y="23031"/>
                </a:cubicBezTo>
                <a:cubicBezTo>
                  <a:pt x="26706" y="22849"/>
                  <a:pt x="26737" y="22727"/>
                  <a:pt x="26737" y="22575"/>
                </a:cubicBezTo>
                <a:cubicBezTo>
                  <a:pt x="26737" y="22484"/>
                  <a:pt x="26767" y="22393"/>
                  <a:pt x="26767" y="22332"/>
                </a:cubicBezTo>
                <a:cubicBezTo>
                  <a:pt x="26767" y="22059"/>
                  <a:pt x="26798" y="21785"/>
                  <a:pt x="26798" y="21512"/>
                </a:cubicBezTo>
                <a:close/>
                <a:moveTo>
                  <a:pt x="24944" y="23335"/>
                </a:moveTo>
                <a:cubicBezTo>
                  <a:pt x="24944" y="23426"/>
                  <a:pt x="24975" y="23517"/>
                  <a:pt x="25005" y="23608"/>
                </a:cubicBezTo>
                <a:lnTo>
                  <a:pt x="24914" y="23517"/>
                </a:lnTo>
                <a:cubicBezTo>
                  <a:pt x="24914" y="23456"/>
                  <a:pt x="24944" y="23396"/>
                  <a:pt x="24944" y="23335"/>
                </a:cubicBezTo>
                <a:close/>
                <a:moveTo>
                  <a:pt x="11120" y="18990"/>
                </a:moveTo>
                <a:cubicBezTo>
                  <a:pt x="11150" y="19264"/>
                  <a:pt x="11150" y="19537"/>
                  <a:pt x="11181" y="19811"/>
                </a:cubicBezTo>
                <a:lnTo>
                  <a:pt x="11090" y="20236"/>
                </a:lnTo>
                <a:cubicBezTo>
                  <a:pt x="11090" y="20327"/>
                  <a:pt x="11090" y="20418"/>
                  <a:pt x="11059" y="20540"/>
                </a:cubicBezTo>
                <a:cubicBezTo>
                  <a:pt x="11029" y="20752"/>
                  <a:pt x="11029" y="20995"/>
                  <a:pt x="10999" y="21238"/>
                </a:cubicBezTo>
                <a:cubicBezTo>
                  <a:pt x="10999" y="21330"/>
                  <a:pt x="10968" y="21421"/>
                  <a:pt x="10968" y="21512"/>
                </a:cubicBezTo>
                <a:cubicBezTo>
                  <a:pt x="10968" y="21755"/>
                  <a:pt x="10938" y="21968"/>
                  <a:pt x="10938" y="22211"/>
                </a:cubicBezTo>
                <a:lnTo>
                  <a:pt x="10938" y="22515"/>
                </a:lnTo>
                <a:lnTo>
                  <a:pt x="10938" y="22788"/>
                </a:lnTo>
                <a:lnTo>
                  <a:pt x="10938" y="22970"/>
                </a:lnTo>
                <a:cubicBezTo>
                  <a:pt x="10915" y="23222"/>
                  <a:pt x="10909" y="23457"/>
                  <a:pt x="10921" y="23687"/>
                </a:cubicBezTo>
                <a:lnTo>
                  <a:pt x="10921" y="23687"/>
                </a:lnTo>
                <a:cubicBezTo>
                  <a:pt x="10917" y="23671"/>
                  <a:pt x="10913" y="23655"/>
                  <a:pt x="10907" y="23639"/>
                </a:cubicBezTo>
                <a:cubicBezTo>
                  <a:pt x="10877" y="23335"/>
                  <a:pt x="10847" y="23031"/>
                  <a:pt x="10847" y="22697"/>
                </a:cubicBezTo>
                <a:lnTo>
                  <a:pt x="10847" y="21694"/>
                </a:lnTo>
                <a:lnTo>
                  <a:pt x="10847" y="21269"/>
                </a:lnTo>
                <a:cubicBezTo>
                  <a:pt x="10877" y="20752"/>
                  <a:pt x="10938" y="20236"/>
                  <a:pt x="10999" y="19750"/>
                </a:cubicBezTo>
                <a:lnTo>
                  <a:pt x="10968" y="19719"/>
                </a:lnTo>
                <a:cubicBezTo>
                  <a:pt x="11029" y="19476"/>
                  <a:pt x="11059" y="19233"/>
                  <a:pt x="11120" y="18990"/>
                </a:cubicBezTo>
                <a:close/>
                <a:moveTo>
                  <a:pt x="41290" y="22758"/>
                </a:moveTo>
                <a:cubicBezTo>
                  <a:pt x="41290" y="22879"/>
                  <a:pt x="41260" y="22970"/>
                  <a:pt x="41260" y="23092"/>
                </a:cubicBezTo>
                <a:cubicBezTo>
                  <a:pt x="41229" y="23213"/>
                  <a:pt x="41199" y="23365"/>
                  <a:pt x="41169" y="23487"/>
                </a:cubicBezTo>
                <a:cubicBezTo>
                  <a:pt x="41138" y="23578"/>
                  <a:pt x="41108" y="23639"/>
                  <a:pt x="41078" y="23699"/>
                </a:cubicBezTo>
                <a:cubicBezTo>
                  <a:pt x="41078" y="23578"/>
                  <a:pt x="41047" y="23426"/>
                  <a:pt x="41047" y="23305"/>
                </a:cubicBezTo>
                <a:lnTo>
                  <a:pt x="41047" y="23213"/>
                </a:lnTo>
                <a:lnTo>
                  <a:pt x="41138" y="22758"/>
                </a:lnTo>
                <a:close/>
                <a:moveTo>
                  <a:pt x="24094" y="23639"/>
                </a:moveTo>
                <a:lnTo>
                  <a:pt x="24094" y="23730"/>
                </a:lnTo>
                <a:lnTo>
                  <a:pt x="24063" y="23669"/>
                </a:lnTo>
                <a:lnTo>
                  <a:pt x="24094" y="23639"/>
                </a:lnTo>
                <a:close/>
                <a:moveTo>
                  <a:pt x="28226" y="20023"/>
                </a:moveTo>
                <a:cubicBezTo>
                  <a:pt x="28256" y="20054"/>
                  <a:pt x="28286" y="20054"/>
                  <a:pt x="28317" y="20054"/>
                </a:cubicBezTo>
                <a:lnTo>
                  <a:pt x="28378" y="20054"/>
                </a:lnTo>
                <a:cubicBezTo>
                  <a:pt x="28469" y="20357"/>
                  <a:pt x="28529" y="20661"/>
                  <a:pt x="28560" y="20965"/>
                </a:cubicBezTo>
                <a:cubicBezTo>
                  <a:pt x="28590" y="21421"/>
                  <a:pt x="28590" y="21877"/>
                  <a:pt x="28560" y="22363"/>
                </a:cubicBezTo>
                <a:lnTo>
                  <a:pt x="28560" y="22515"/>
                </a:lnTo>
                <a:lnTo>
                  <a:pt x="28529" y="22788"/>
                </a:lnTo>
                <a:lnTo>
                  <a:pt x="28529" y="22727"/>
                </a:lnTo>
                <a:lnTo>
                  <a:pt x="28408" y="23456"/>
                </a:lnTo>
                <a:cubicBezTo>
                  <a:pt x="28408" y="23548"/>
                  <a:pt x="28378" y="23639"/>
                  <a:pt x="28347" y="23730"/>
                </a:cubicBezTo>
                <a:lnTo>
                  <a:pt x="28256" y="22940"/>
                </a:lnTo>
                <a:cubicBezTo>
                  <a:pt x="28256" y="22636"/>
                  <a:pt x="28226" y="22332"/>
                  <a:pt x="28195" y="22028"/>
                </a:cubicBezTo>
                <a:lnTo>
                  <a:pt x="28195" y="21785"/>
                </a:lnTo>
                <a:lnTo>
                  <a:pt x="28195" y="21573"/>
                </a:lnTo>
                <a:cubicBezTo>
                  <a:pt x="28195" y="21542"/>
                  <a:pt x="28195" y="21512"/>
                  <a:pt x="28195" y="21482"/>
                </a:cubicBezTo>
                <a:lnTo>
                  <a:pt x="28195" y="21208"/>
                </a:lnTo>
                <a:cubicBezTo>
                  <a:pt x="28195" y="21178"/>
                  <a:pt x="28195" y="21147"/>
                  <a:pt x="28195" y="21117"/>
                </a:cubicBezTo>
                <a:lnTo>
                  <a:pt x="28195" y="20904"/>
                </a:lnTo>
                <a:lnTo>
                  <a:pt x="28195" y="20418"/>
                </a:lnTo>
                <a:cubicBezTo>
                  <a:pt x="28195" y="20266"/>
                  <a:pt x="28195" y="20175"/>
                  <a:pt x="28226" y="20054"/>
                </a:cubicBezTo>
                <a:lnTo>
                  <a:pt x="28226" y="20023"/>
                </a:lnTo>
                <a:close/>
                <a:moveTo>
                  <a:pt x="41785" y="23505"/>
                </a:moveTo>
                <a:lnTo>
                  <a:pt x="41807" y="23548"/>
                </a:lnTo>
                <a:lnTo>
                  <a:pt x="41807" y="23760"/>
                </a:lnTo>
                <a:lnTo>
                  <a:pt x="41807" y="23821"/>
                </a:lnTo>
                <a:lnTo>
                  <a:pt x="41716" y="23821"/>
                </a:lnTo>
                <a:cubicBezTo>
                  <a:pt x="41742" y="23716"/>
                  <a:pt x="41745" y="23610"/>
                  <a:pt x="41785" y="23505"/>
                </a:cubicBezTo>
                <a:close/>
                <a:moveTo>
                  <a:pt x="23607" y="23548"/>
                </a:moveTo>
                <a:lnTo>
                  <a:pt x="23668" y="23730"/>
                </a:lnTo>
                <a:lnTo>
                  <a:pt x="23668" y="23760"/>
                </a:lnTo>
                <a:cubicBezTo>
                  <a:pt x="23668" y="23791"/>
                  <a:pt x="23668" y="23821"/>
                  <a:pt x="23668" y="23821"/>
                </a:cubicBezTo>
                <a:lnTo>
                  <a:pt x="23668" y="23882"/>
                </a:lnTo>
                <a:cubicBezTo>
                  <a:pt x="23668" y="23821"/>
                  <a:pt x="23638" y="23730"/>
                  <a:pt x="23607" y="23669"/>
                </a:cubicBezTo>
                <a:cubicBezTo>
                  <a:pt x="23577" y="23608"/>
                  <a:pt x="23607" y="23608"/>
                  <a:pt x="23607" y="23548"/>
                </a:cubicBezTo>
                <a:close/>
                <a:moveTo>
                  <a:pt x="28864" y="22910"/>
                </a:moveTo>
                <a:lnTo>
                  <a:pt x="28864" y="23183"/>
                </a:lnTo>
                <a:cubicBezTo>
                  <a:pt x="28864" y="23335"/>
                  <a:pt x="28864" y="23487"/>
                  <a:pt x="28924" y="23639"/>
                </a:cubicBezTo>
                <a:lnTo>
                  <a:pt x="28924" y="23882"/>
                </a:lnTo>
                <a:lnTo>
                  <a:pt x="28924" y="23973"/>
                </a:lnTo>
                <a:lnTo>
                  <a:pt x="28864" y="23973"/>
                </a:lnTo>
                <a:lnTo>
                  <a:pt x="28803" y="23943"/>
                </a:lnTo>
                <a:lnTo>
                  <a:pt x="28742" y="23943"/>
                </a:lnTo>
                <a:cubicBezTo>
                  <a:pt x="28742" y="23821"/>
                  <a:pt x="28772" y="23730"/>
                  <a:pt x="28772" y="23608"/>
                </a:cubicBezTo>
                <a:cubicBezTo>
                  <a:pt x="28803" y="23365"/>
                  <a:pt x="28864" y="23122"/>
                  <a:pt x="28864" y="22910"/>
                </a:cubicBezTo>
                <a:close/>
                <a:moveTo>
                  <a:pt x="8051" y="20935"/>
                </a:moveTo>
                <a:cubicBezTo>
                  <a:pt x="8112" y="21087"/>
                  <a:pt x="8143" y="21208"/>
                  <a:pt x="8173" y="21360"/>
                </a:cubicBezTo>
                <a:cubicBezTo>
                  <a:pt x="8203" y="21512"/>
                  <a:pt x="8203" y="21664"/>
                  <a:pt x="8234" y="21846"/>
                </a:cubicBezTo>
                <a:cubicBezTo>
                  <a:pt x="8264" y="21998"/>
                  <a:pt x="8234" y="22120"/>
                  <a:pt x="8203" y="22272"/>
                </a:cubicBezTo>
                <a:cubicBezTo>
                  <a:pt x="8173" y="22423"/>
                  <a:pt x="8173" y="22545"/>
                  <a:pt x="8143" y="22666"/>
                </a:cubicBezTo>
                <a:cubicBezTo>
                  <a:pt x="8143" y="22788"/>
                  <a:pt x="8143" y="22940"/>
                  <a:pt x="8112" y="23092"/>
                </a:cubicBezTo>
                <a:lnTo>
                  <a:pt x="8021" y="23578"/>
                </a:lnTo>
                <a:cubicBezTo>
                  <a:pt x="7991" y="23730"/>
                  <a:pt x="7960" y="23882"/>
                  <a:pt x="7930" y="24034"/>
                </a:cubicBezTo>
                <a:lnTo>
                  <a:pt x="7930" y="23699"/>
                </a:lnTo>
                <a:lnTo>
                  <a:pt x="7930" y="23548"/>
                </a:lnTo>
                <a:lnTo>
                  <a:pt x="7930" y="23213"/>
                </a:lnTo>
                <a:lnTo>
                  <a:pt x="7930" y="22666"/>
                </a:lnTo>
                <a:lnTo>
                  <a:pt x="7930" y="22515"/>
                </a:lnTo>
                <a:cubicBezTo>
                  <a:pt x="7930" y="22393"/>
                  <a:pt x="7930" y="22272"/>
                  <a:pt x="7960" y="22150"/>
                </a:cubicBezTo>
                <a:cubicBezTo>
                  <a:pt x="7960" y="21998"/>
                  <a:pt x="7960" y="21968"/>
                  <a:pt x="7960" y="21877"/>
                </a:cubicBezTo>
                <a:lnTo>
                  <a:pt x="8021" y="21390"/>
                </a:lnTo>
                <a:cubicBezTo>
                  <a:pt x="8021" y="21269"/>
                  <a:pt x="8051" y="21147"/>
                  <a:pt x="8051" y="21026"/>
                </a:cubicBezTo>
                <a:lnTo>
                  <a:pt x="8051" y="20935"/>
                </a:lnTo>
                <a:close/>
                <a:moveTo>
                  <a:pt x="15009" y="23213"/>
                </a:moveTo>
                <a:cubicBezTo>
                  <a:pt x="15009" y="23213"/>
                  <a:pt x="15039" y="23244"/>
                  <a:pt x="15039" y="23274"/>
                </a:cubicBezTo>
                <a:cubicBezTo>
                  <a:pt x="15100" y="23396"/>
                  <a:pt x="15131" y="23517"/>
                  <a:pt x="15191" y="23639"/>
                </a:cubicBezTo>
                <a:lnTo>
                  <a:pt x="15252" y="23699"/>
                </a:lnTo>
                <a:lnTo>
                  <a:pt x="15252" y="23730"/>
                </a:lnTo>
                <a:lnTo>
                  <a:pt x="15161" y="23821"/>
                </a:lnTo>
                <a:lnTo>
                  <a:pt x="15039" y="23943"/>
                </a:lnTo>
                <a:lnTo>
                  <a:pt x="15009" y="24034"/>
                </a:lnTo>
                <a:lnTo>
                  <a:pt x="14979" y="23882"/>
                </a:lnTo>
                <a:cubicBezTo>
                  <a:pt x="14979" y="23669"/>
                  <a:pt x="15009" y="23487"/>
                  <a:pt x="15009" y="23274"/>
                </a:cubicBezTo>
                <a:cubicBezTo>
                  <a:pt x="15009" y="23244"/>
                  <a:pt x="15009" y="23213"/>
                  <a:pt x="15009" y="23213"/>
                </a:cubicBezTo>
                <a:close/>
                <a:moveTo>
                  <a:pt x="31051" y="22849"/>
                </a:moveTo>
                <a:cubicBezTo>
                  <a:pt x="31142" y="23001"/>
                  <a:pt x="31203" y="23153"/>
                  <a:pt x="31264" y="23335"/>
                </a:cubicBezTo>
                <a:cubicBezTo>
                  <a:pt x="31264" y="23335"/>
                  <a:pt x="31294" y="23365"/>
                  <a:pt x="31294" y="23396"/>
                </a:cubicBezTo>
                <a:lnTo>
                  <a:pt x="31264" y="23426"/>
                </a:lnTo>
                <a:cubicBezTo>
                  <a:pt x="31233" y="23426"/>
                  <a:pt x="31203" y="23456"/>
                  <a:pt x="31203" y="23487"/>
                </a:cubicBezTo>
                <a:cubicBezTo>
                  <a:pt x="31173" y="23548"/>
                  <a:pt x="31142" y="23639"/>
                  <a:pt x="31142" y="23699"/>
                </a:cubicBezTo>
                <a:lnTo>
                  <a:pt x="31173" y="23639"/>
                </a:lnTo>
                <a:lnTo>
                  <a:pt x="31173" y="23639"/>
                </a:lnTo>
                <a:cubicBezTo>
                  <a:pt x="31142" y="23760"/>
                  <a:pt x="31112" y="23882"/>
                  <a:pt x="31112" y="24034"/>
                </a:cubicBezTo>
                <a:cubicBezTo>
                  <a:pt x="31112" y="23760"/>
                  <a:pt x="31051" y="23487"/>
                  <a:pt x="31021" y="23244"/>
                </a:cubicBezTo>
                <a:cubicBezTo>
                  <a:pt x="31021" y="23092"/>
                  <a:pt x="31021" y="22970"/>
                  <a:pt x="31051" y="22849"/>
                </a:cubicBezTo>
                <a:close/>
                <a:moveTo>
                  <a:pt x="46151" y="23608"/>
                </a:moveTo>
                <a:lnTo>
                  <a:pt x="46151" y="23760"/>
                </a:lnTo>
                <a:lnTo>
                  <a:pt x="46151" y="23851"/>
                </a:lnTo>
                <a:cubicBezTo>
                  <a:pt x="46151" y="23912"/>
                  <a:pt x="46091" y="23973"/>
                  <a:pt x="46091" y="24064"/>
                </a:cubicBezTo>
                <a:lnTo>
                  <a:pt x="46091" y="24003"/>
                </a:lnTo>
                <a:cubicBezTo>
                  <a:pt x="46091" y="23882"/>
                  <a:pt x="46121" y="23730"/>
                  <a:pt x="46151" y="23608"/>
                </a:cubicBezTo>
                <a:close/>
                <a:moveTo>
                  <a:pt x="26889" y="23943"/>
                </a:moveTo>
                <a:cubicBezTo>
                  <a:pt x="26889" y="23973"/>
                  <a:pt x="26858" y="24034"/>
                  <a:pt x="26858" y="24094"/>
                </a:cubicBezTo>
                <a:lnTo>
                  <a:pt x="26828" y="24034"/>
                </a:lnTo>
                <a:lnTo>
                  <a:pt x="26706" y="23943"/>
                </a:lnTo>
                <a:close/>
                <a:moveTo>
                  <a:pt x="21025" y="23069"/>
                </a:moveTo>
                <a:lnTo>
                  <a:pt x="21025" y="23213"/>
                </a:lnTo>
                <a:cubicBezTo>
                  <a:pt x="21025" y="23274"/>
                  <a:pt x="21025" y="23365"/>
                  <a:pt x="20994" y="23456"/>
                </a:cubicBezTo>
                <a:lnTo>
                  <a:pt x="20994" y="23517"/>
                </a:lnTo>
                <a:cubicBezTo>
                  <a:pt x="20994" y="23760"/>
                  <a:pt x="20964" y="23973"/>
                  <a:pt x="20964" y="24216"/>
                </a:cubicBezTo>
                <a:cubicBezTo>
                  <a:pt x="20934" y="23973"/>
                  <a:pt x="20903" y="23730"/>
                  <a:pt x="20873" y="23517"/>
                </a:cubicBezTo>
                <a:lnTo>
                  <a:pt x="20873" y="23487"/>
                </a:lnTo>
                <a:cubicBezTo>
                  <a:pt x="20903" y="23426"/>
                  <a:pt x="20934" y="23335"/>
                  <a:pt x="20964" y="23274"/>
                </a:cubicBezTo>
                <a:cubicBezTo>
                  <a:pt x="20984" y="23213"/>
                  <a:pt x="21005" y="23139"/>
                  <a:pt x="21025" y="23069"/>
                </a:cubicBezTo>
                <a:close/>
                <a:moveTo>
                  <a:pt x="19536" y="22332"/>
                </a:moveTo>
                <a:lnTo>
                  <a:pt x="19536" y="22606"/>
                </a:lnTo>
                <a:lnTo>
                  <a:pt x="19536" y="22788"/>
                </a:lnTo>
                <a:cubicBezTo>
                  <a:pt x="19536" y="23001"/>
                  <a:pt x="19536" y="23183"/>
                  <a:pt x="19567" y="23365"/>
                </a:cubicBezTo>
                <a:lnTo>
                  <a:pt x="19627" y="23973"/>
                </a:lnTo>
                <a:cubicBezTo>
                  <a:pt x="19627" y="24064"/>
                  <a:pt x="19658" y="24155"/>
                  <a:pt x="19658" y="24216"/>
                </a:cubicBezTo>
                <a:lnTo>
                  <a:pt x="19658" y="24277"/>
                </a:lnTo>
                <a:cubicBezTo>
                  <a:pt x="19627" y="24246"/>
                  <a:pt x="19627" y="24246"/>
                  <a:pt x="19597" y="24216"/>
                </a:cubicBezTo>
                <a:lnTo>
                  <a:pt x="19536" y="23973"/>
                </a:lnTo>
                <a:cubicBezTo>
                  <a:pt x="19475" y="23760"/>
                  <a:pt x="19415" y="23578"/>
                  <a:pt x="19354" y="23396"/>
                </a:cubicBezTo>
                <a:cubicBezTo>
                  <a:pt x="19384" y="23305"/>
                  <a:pt x="19384" y="23183"/>
                  <a:pt x="19415" y="23092"/>
                </a:cubicBezTo>
                <a:cubicBezTo>
                  <a:pt x="19445" y="22879"/>
                  <a:pt x="19475" y="22636"/>
                  <a:pt x="19506" y="22423"/>
                </a:cubicBezTo>
                <a:cubicBezTo>
                  <a:pt x="19536" y="22393"/>
                  <a:pt x="19536" y="22363"/>
                  <a:pt x="19536" y="22332"/>
                </a:cubicBezTo>
                <a:close/>
                <a:moveTo>
                  <a:pt x="22666" y="22788"/>
                </a:moveTo>
                <a:lnTo>
                  <a:pt x="22726" y="22849"/>
                </a:lnTo>
                <a:lnTo>
                  <a:pt x="22787" y="22910"/>
                </a:lnTo>
                <a:cubicBezTo>
                  <a:pt x="22817" y="23061"/>
                  <a:pt x="22878" y="23213"/>
                  <a:pt x="22909" y="23365"/>
                </a:cubicBezTo>
                <a:lnTo>
                  <a:pt x="22909" y="23396"/>
                </a:lnTo>
                <a:cubicBezTo>
                  <a:pt x="22878" y="23578"/>
                  <a:pt x="22848" y="23760"/>
                  <a:pt x="22817" y="23943"/>
                </a:cubicBezTo>
                <a:cubicBezTo>
                  <a:pt x="22787" y="24125"/>
                  <a:pt x="22787" y="24277"/>
                  <a:pt x="22757" y="24429"/>
                </a:cubicBezTo>
                <a:cubicBezTo>
                  <a:pt x="22726" y="24307"/>
                  <a:pt x="22726" y="24216"/>
                  <a:pt x="22696" y="24094"/>
                </a:cubicBezTo>
                <a:cubicBezTo>
                  <a:pt x="22666" y="23882"/>
                  <a:pt x="22605" y="23639"/>
                  <a:pt x="22574" y="23396"/>
                </a:cubicBezTo>
                <a:cubicBezTo>
                  <a:pt x="22574" y="23305"/>
                  <a:pt x="22544" y="23183"/>
                  <a:pt x="22544" y="23061"/>
                </a:cubicBezTo>
                <a:lnTo>
                  <a:pt x="22514" y="22788"/>
                </a:lnTo>
                <a:close/>
                <a:moveTo>
                  <a:pt x="27952" y="23517"/>
                </a:moveTo>
                <a:cubicBezTo>
                  <a:pt x="27952" y="23578"/>
                  <a:pt x="27952" y="23639"/>
                  <a:pt x="27983" y="23669"/>
                </a:cubicBezTo>
                <a:cubicBezTo>
                  <a:pt x="28013" y="23730"/>
                  <a:pt x="27983" y="23882"/>
                  <a:pt x="28013" y="23973"/>
                </a:cubicBezTo>
                <a:lnTo>
                  <a:pt x="28043" y="24216"/>
                </a:lnTo>
                <a:lnTo>
                  <a:pt x="28104" y="24489"/>
                </a:lnTo>
                <a:cubicBezTo>
                  <a:pt x="28043" y="24429"/>
                  <a:pt x="28013" y="24338"/>
                  <a:pt x="27952" y="24277"/>
                </a:cubicBezTo>
                <a:lnTo>
                  <a:pt x="27952" y="24246"/>
                </a:lnTo>
                <a:lnTo>
                  <a:pt x="27861" y="24125"/>
                </a:lnTo>
                <a:cubicBezTo>
                  <a:pt x="27891" y="23912"/>
                  <a:pt x="27922" y="23730"/>
                  <a:pt x="27952" y="23517"/>
                </a:cubicBezTo>
                <a:close/>
                <a:moveTo>
                  <a:pt x="18533" y="23335"/>
                </a:moveTo>
                <a:cubicBezTo>
                  <a:pt x="18594" y="23396"/>
                  <a:pt x="18655" y="23517"/>
                  <a:pt x="18716" y="23608"/>
                </a:cubicBezTo>
                <a:cubicBezTo>
                  <a:pt x="18685" y="23730"/>
                  <a:pt x="18655" y="23882"/>
                  <a:pt x="18655" y="24034"/>
                </a:cubicBezTo>
                <a:lnTo>
                  <a:pt x="18594" y="24307"/>
                </a:lnTo>
                <a:cubicBezTo>
                  <a:pt x="18594" y="24398"/>
                  <a:pt x="18564" y="24489"/>
                  <a:pt x="18533" y="24550"/>
                </a:cubicBezTo>
                <a:cubicBezTo>
                  <a:pt x="18503" y="24520"/>
                  <a:pt x="18473" y="24459"/>
                  <a:pt x="18442" y="24398"/>
                </a:cubicBezTo>
                <a:lnTo>
                  <a:pt x="18442" y="24064"/>
                </a:lnTo>
                <a:cubicBezTo>
                  <a:pt x="18442" y="23943"/>
                  <a:pt x="18442" y="23943"/>
                  <a:pt x="18473" y="23882"/>
                </a:cubicBezTo>
                <a:cubicBezTo>
                  <a:pt x="18503" y="23699"/>
                  <a:pt x="18533" y="23517"/>
                  <a:pt x="18533" y="23335"/>
                </a:cubicBezTo>
                <a:close/>
                <a:moveTo>
                  <a:pt x="40318" y="24277"/>
                </a:moveTo>
                <a:cubicBezTo>
                  <a:pt x="40318" y="24307"/>
                  <a:pt x="40318" y="24307"/>
                  <a:pt x="40318" y="24338"/>
                </a:cubicBezTo>
                <a:cubicBezTo>
                  <a:pt x="40348" y="24398"/>
                  <a:pt x="40379" y="24489"/>
                  <a:pt x="40409" y="24550"/>
                </a:cubicBezTo>
                <a:cubicBezTo>
                  <a:pt x="40379" y="24520"/>
                  <a:pt x="40348" y="24520"/>
                  <a:pt x="40318" y="24489"/>
                </a:cubicBezTo>
                <a:lnTo>
                  <a:pt x="40257" y="24489"/>
                </a:lnTo>
                <a:cubicBezTo>
                  <a:pt x="40288" y="24429"/>
                  <a:pt x="40288" y="24368"/>
                  <a:pt x="40318" y="24277"/>
                </a:cubicBezTo>
                <a:close/>
                <a:moveTo>
                  <a:pt x="15738" y="24246"/>
                </a:moveTo>
                <a:lnTo>
                  <a:pt x="15738" y="24581"/>
                </a:lnTo>
                <a:cubicBezTo>
                  <a:pt x="15738" y="24459"/>
                  <a:pt x="15708" y="24368"/>
                  <a:pt x="15708" y="24246"/>
                </a:cubicBezTo>
                <a:close/>
                <a:moveTo>
                  <a:pt x="21633" y="22363"/>
                </a:moveTo>
                <a:lnTo>
                  <a:pt x="21663" y="22423"/>
                </a:lnTo>
                <a:cubicBezTo>
                  <a:pt x="21693" y="22484"/>
                  <a:pt x="21724" y="22515"/>
                  <a:pt x="21754" y="22575"/>
                </a:cubicBezTo>
                <a:cubicBezTo>
                  <a:pt x="21784" y="22727"/>
                  <a:pt x="21845" y="22849"/>
                  <a:pt x="21876" y="23001"/>
                </a:cubicBezTo>
                <a:lnTo>
                  <a:pt x="21815" y="23335"/>
                </a:lnTo>
                <a:cubicBezTo>
                  <a:pt x="21815" y="23548"/>
                  <a:pt x="21754" y="23791"/>
                  <a:pt x="21724" y="24003"/>
                </a:cubicBezTo>
                <a:cubicBezTo>
                  <a:pt x="21693" y="24216"/>
                  <a:pt x="21663" y="24398"/>
                  <a:pt x="21633" y="24581"/>
                </a:cubicBezTo>
                <a:lnTo>
                  <a:pt x="21602" y="24398"/>
                </a:lnTo>
                <a:lnTo>
                  <a:pt x="21602" y="24246"/>
                </a:lnTo>
                <a:cubicBezTo>
                  <a:pt x="21602" y="24155"/>
                  <a:pt x="21572" y="24034"/>
                  <a:pt x="21572" y="23912"/>
                </a:cubicBezTo>
                <a:cubicBezTo>
                  <a:pt x="21572" y="23791"/>
                  <a:pt x="21602" y="23639"/>
                  <a:pt x="21602" y="23487"/>
                </a:cubicBezTo>
                <a:cubicBezTo>
                  <a:pt x="21602" y="23274"/>
                  <a:pt x="21602" y="23061"/>
                  <a:pt x="21633" y="22818"/>
                </a:cubicBezTo>
                <a:lnTo>
                  <a:pt x="21633" y="22363"/>
                </a:lnTo>
                <a:close/>
                <a:moveTo>
                  <a:pt x="36733" y="22970"/>
                </a:moveTo>
                <a:cubicBezTo>
                  <a:pt x="36763" y="23244"/>
                  <a:pt x="36794" y="23517"/>
                  <a:pt x="36794" y="23760"/>
                </a:cubicBezTo>
                <a:cubicBezTo>
                  <a:pt x="36794" y="23943"/>
                  <a:pt x="36794" y="24094"/>
                  <a:pt x="36763" y="24246"/>
                </a:cubicBezTo>
                <a:cubicBezTo>
                  <a:pt x="36733" y="24398"/>
                  <a:pt x="36763" y="24489"/>
                  <a:pt x="36733" y="24611"/>
                </a:cubicBezTo>
                <a:lnTo>
                  <a:pt x="36672" y="24611"/>
                </a:lnTo>
                <a:lnTo>
                  <a:pt x="36642" y="24581"/>
                </a:lnTo>
                <a:lnTo>
                  <a:pt x="36642" y="24489"/>
                </a:lnTo>
                <a:lnTo>
                  <a:pt x="36642" y="24216"/>
                </a:lnTo>
                <a:cubicBezTo>
                  <a:pt x="36642" y="24034"/>
                  <a:pt x="36642" y="23851"/>
                  <a:pt x="36672" y="23669"/>
                </a:cubicBezTo>
                <a:cubicBezTo>
                  <a:pt x="36702" y="23456"/>
                  <a:pt x="36702" y="23183"/>
                  <a:pt x="36733" y="22970"/>
                </a:cubicBezTo>
                <a:close/>
                <a:moveTo>
                  <a:pt x="20539" y="24277"/>
                </a:moveTo>
                <a:cubicBezTo>
                  <a:pt x="20600" y="24368"/>
                  <a:pt x="20600" y="24459"/>
                  <a:pt x="20630" y="24550"/>
                </a:cubicBezTo>
                <a:cubicBezTo>
                  <a:pt x="20630" y="24581"/>
                  <a:pt x="20630" y="24611"/>
                  <a:pt x="20630" y="24641"/>
                </a:cubicBezTo>
                <a:cubicBezTo>
                  <a:pt x="20600" y="24550"/>
                  <a:pt x="20569" y="24429"/>
                  <a:pt x="20539" y="24338"/>
                </a:cubicBezTo>
                <a:lnTo>
                  <a:pt x="20539" y="24277"/>
                </a:lnTo>
                <a:close/>
                <a:moveTo>
                  <a:pt x="6806" y="24307"/>
                </a:moveTo>
                <a:cubicBezTo>
                  <a:pt x="6836" y="24338"/>
                  <a:pt x="6836" y="24368"/>
                  <a:pt x="6867" y="24398"/>
                </a:cubicBezTo>
                <a:cubicBezTo>
                  <a:pt x="6897" y="24429"/>
                  <a:pt x="6927" y="24489"/>
                  <a:pt x="6958" y="24520"/>
                </a:cubicBezTo>
                <a:lnTo>
                  <a:pt x="7018" y="24550"/>
                </a:lnTo>
                <a:cubicBezTo>
                  <a:pt x="6958" y="24550"/>
                  <a:pt x="6927" y="24581"/>
                  <a:pt x="6897" y="24581"/>
                </a:cubicBezTo>
                <a:cubicBezTo>
                  <a:pt x="6867" y="24611"/>
                  <a:pt x="6836" y="24611"/>
                  <a:pt x="6806" y="24641"/>
                </a:cubicBezTo>
                <a:cubicBezTo>
                  <a:pt x="6806" y="24641"/>
                  <a:pt x="6775" y="24672"/>
                  <a:pt x="6745" y="24702"/>
                </a:cubicBezTo>
                <a:cubicBezTo>
                  <a:pt x="6745" y="24702"/>
                  <a:pt x="6745" y="24733"/>
                  <a:pt x="6745" y="24733"/>
                </a:cubicBezTo>
                <a:cubicBezTo>
                  <a:pt x="6745" y="24733"/>
                  <a:pt x="6715" y="24702"/>
                  <a:pt x="6715" y="24702"/>
                </a:cubicBezTo>
                <a:lnTo>
                  <a:pt x="6745" y="24702"/>
                </a:lnTo>
                <a:cubicBezTo>
                  <a:pt x="6715" y="24672"/>
                  <a:pt x="6715" y="24641"/>
                  <a:pt x="6715" y="24611"/>
                </a:cubicBezTo>
                <a:cubicBezTo>
                  <a:pt x="6745" y="24520"/>
                  <a:pt x="6775" y="24398"/>
                  <a:pt x="6806" y="24307"/>
                </a:cubicBezTo>
                <a:close/>
                <a:moveTo>
                  <a:pt x="3919" y="22150"/>
                </a:moveTo>
                <a:cubicBezTo>
                  <a:pt x="3919" y="22272"/>
                  <a:pt x="3919" y="22423"/>
                  <a:pt x="3919" y="22545"/>
                </a:cubicBezTo>
                <a:lnTo>
                  <a:pt x="3919" y="22606"/>
                </a:lnTo>
                <a:lnTo>
                  <a:pt x="3919" y="22940"/>
                </a:lnTo>
                <a:lnTo>
                  <a:pt x="3919" y="23092"/>
                </a:lnTo>
                <a:lnTo>
                  <a:pt x="3919" y="23183"/>
                </a:lnTo>
                <a:cubicBezTo>
                  <a:pt x="3919" y="23305"/>
                  <a:pt x="3919" y="23396"/>
                  <a:pt x="3889" y="23517"/>
                </a:cubicBezTo>
                <a:cubicBezTo>
                  <a:pt x="3889" y="23608"/>
                  <a:pt x="3889" y="23821"/>
                  <a:pt x="3889" y="23973"/>
                </a:cubicBezTo>
                <a:lnTo>
                  <a:pt x="3889" y="24155"/>
                </a:lnTo>
                <a:lnTo>
                  <a:pt x="3889" y="24398"/>
                </a:lnTo>
                <a:lnTo>
                  <a:pt x="3798" y="24641"/>
                </a:lnTo>
                <a:cubicBezTo>
                  <a:pt x="3767" y="24702"/>
                  <a:pt x="3737" y="24763"/>
                  <a:pt x="3737" y="24793"/>
                </a:cubicBezTo>
                <a:lnTo>
                  <a:pt x="3707" y="24459"/>
                </a:lnTo>
                <a:lnTo>
                  <a:pt x="3707" y="23882"/>
                </a:lnTo>
                <a:lnTo>
                  <a:pt x="3707" y="23730"/>
                </a:lnTo>
                <a:lnTo>
                  <a:pt x="3707" y="23335"/>
                </a:lnTo>
                <a:lnTo>
                  <a:pt x="3707" y="22970"/>
                </a:lnTo>
                <a:lnTo>
                  <a:pt x="3707" y="22849"/>
                </a:lnTo>
                <a:cubicBezTo>
                  <a:pt x="3767" y="22606"/>
                  <a:pt x="3859" y="22363"/>
                  <a:pt x="3919" y="22150"/>
                </a:cubicBezTo>
                <a:close/>
                <a:moveTo>
                  <a:pt x="40865" y="24702"/>
                </a:moveTo>
                <a:cubicBezTo>
                  <a:pt x="40865" y="24733"/>
                  <a:pt x="40865" y="24793"/>
                  <a:pt x="40895" y="24824"/>
                </a:cubicBezTo>
                <a:lnTo>
                  <a:pt x="40865" y="24915"/>
                </a:lnTo>
                <a:lnTo>
                  <a:pt x="40865" y="24763"/>
                </a:lnTo>
                <a:cubicBezTo>
                  <a:pt x="40865" y="24763"/>
                  <a:pt x="40865" y="24733"/>
                  <a:pt x="40865" y="24702"/>
                </a:cubicBezTo>
                <a:close/>
                <a:moveTo>
                  <a:pt x="2704" y="23213"/>
                </a:moveTo>
                <a:lnTo>
                  <a:pt x="2704" y="23365"/>
                </a:lnTo>
                <a:cubicBezTo>
                  <a:pt x="2704" y="23456"/>
                  <a:pt x="2704" y="23548"/>
                  <a:pt x="2734" y="23639"/>
                </a:cubicBezTo>
                <a:cubicBezTo>
                  <a:pt x="2765" y="23730"/>
                  <a:pt x="2734" y="23821"/>
                  <a:pt x="2734" y="23912"/>
                </a:cubicBezTo>
                <a:lnTo>
                  <a:pt x="2734" y="24398"/>
                </a:lnTo>
                <a:cubicBezTo>
                  <a:pt x="2734" y="24550"/>
                  <a:pt x="2734" y="24702"/>
                  <a:pt x="2765" y="24824"/>
                </a:cubicBezTo>
                <a:lnTo>
                  <a:pt x="2765" y="24945"/>
                </a:lnTo>
                <a:cubicBezTo>
                  <a:pt x="2765" y="24945"/>
                  <a:pt x="2765" y="24915"/>
                  <a:pt x="2734" y="24884"/>
                </a:cubicBezTo>
                <a:cubicBezTo>
                  <a:pt x="2734" y="24824"/>
                  <a:pt x="2704" y="24763"/>
                  <a:pt x="2674" y="24733"/>
                </a:cubicBezTo>
                <a:cubicBezTo>
                  <a:pt x="2643" y="24702"/>
                  <a:pt x="2613" y="24672"/>
                  <a:pt x="2552" y="24672"/>
                </a:cubicBezTo>
                <a:lnTo>
                  <a:pt x="2522" y="24672"/>
                </a:lnTo>
                <a:cubicBezTo>
                  <a:pt x="2491" y="24520"/>
                  <a:pt x="2461" y="24368"/>
                  <a:pt x="2400" y="24246"/>
                </a:cubicBezTo>
                <a:lnTo>
                  <a:pt x="2400" y="24155"/>
                </a:lnTo>
                <a:lnTo>
                  <a:pt x="2522" y="23821"/>
                </a:lnTo>
                <a:cubicBezTo>
                  <a:pt x="2583" y="23639"/>
                  <a:pt x="2643" y="23426"/>
                  <a:pt x="2704" y="23213"/>
                </a:cubicBezTo>
                <a:close/>
                <a:moveTo>
                  <a:pt x="6441" y="23426"/>
                </a:moveTo>
                <a:cubicBezTo>
                  <a:pt x="6441" y="23456"/>
                  <a:pt x="6472" y="23487"/>
                  <a:pt x="6472" y="23517"/>
                </a:cubicBezTo>
                <a:cubicBezTo>
                  <a:pt x="6502" y="23639"/>
                  <a:pt x="6563" y="23760"/>
                  <a:pt x="6593" y="23882"/>
                </a:cubicBezTo>
                <a:cubicBezTo>
                  <a:pt x="6563" y="23912"/>
                  <a:pt x="6532" y="23973"/>
                  <a:pt x="6502" y="24003"/>
                </a:cubicBezTo>
                <a:cubicBezTo>
                  <a:pt x="6441" y="24125"/>
                  <a:pt x="6411" y="24246"/>
                  <a:pt x="6380" y="24368"/>
                </a:cubicBezTo>
                <a:cubicBezTo>
                  <a:pt x="6350" y="24429"/>
                  <a:pt x="6320" y="24520"/>
                  <a:pt x="6320" y="24581"/>
                </a:cubicBezTo>
                <a:cubicBezTo>
                  <a:pt x="6289" y="24611"/>
                  <a:pt x="6259" y="24641"/>
                  <a:pt x="6259" y="24672"/>
                </a:cubicBezTo>
                <a:cubicBezTo>
                  <a:pt x="6228" y="24733"/>
                  <a:pt x="6228" y="24793"/>
                  <a:pt x="6198" y="24854"/>
                </a:cubicBezTo>
                <a:cubicBezTo>
                  <a:pt x="6198" y="24884"/>
                  <a:pt x="6198" y="24915"/>
                  <a:pt x="6198" y="24976"/>
                </a:cubicBezTo>
                <a:cubicBezTo>
                  <a:pt x="6198" y="24884"/>
                  <a:pt x="6168" y="24824"/>
                  <a:pt x="6137" y="24733"/>
                </a:cubicBezTo>
                <a:cubicBezTo>
                  <a:pt x="6137" y="24641"/>
                  <a:pt x="6168" y="24550"/>
                  <a:pt x="6168" y="24429"/>
                </a:cubicBezTo>
                <a:lnTo>
                  <a:pt x="6168" y="24277"/>
                </a:lnTo>
                <a:cubicBezTo>
                  <a:pt x="6168" y="24216"/>
                  <a:pt x="6198" y="24186"/>
                  <a:pt x="6198" y="24155"/>
                </a:cubicBezTo>
                <a:cubicBezTo>
                  <a:pt x="6228" y="24034"/>
                  <a:pt x="6289" y="23912"/>
                  <a:pt x="6320" y="23760"/>
                </a:cubicBezTo>
                <a:cubicBezTo>
                  <a:pt x="6380" y="23639"/>
                  <a:pt x="6411" y="23548"/>
                  <a:pt x="6441" y="23456"/>
                </a:cubicBezTo>
                <a:lnTo>
                  <a:pt x="6441" y="23426"/>
                </a:lnTo>
                <a:close/>
                <a:moveTo>
                  <a:pt x="24823" y="24003"/>
                </a:moveTo>
                <a:lnTo>
                  <a:pt x="24883" y="24094"/>
                </a:lnTo>
                <a:cubicBezTo>
                  <a:pt x="24883" y="24155"/>
                  <a:pt x="24914" y="24216"/>
                  <a:pt x="24944" y="24277"/>
                </a:cubicBezTo>
                <a:cubicBezTo>
                  <a:pt x="24914" y="24550"/>
                  <a:pt x="24883" y="24824"/>
                  <a:pt x="24823" y="25097"/>
                </a:cubicBezTo>
                <a:cubicBezTo>
                  <a:pt x="24792" y="24945"/>
                  <a:pt x="24732" y="24824"/>
                  <a:pt x="24701" y="24672"/>
                </a:cubicBezTo>
                <a:lnTo>
                  <a:pt x="24671" y="24581"/>
                </a:lnTo>
                <a:cubicBezTo>
                  <a:pt x="24701" y="24520"/>
                  <a:pt x="24701" y="24459"/>
                  <a:pt x="24732" y="24398"/>
                </a:cubicBezTo>
                <a:lnTo>
                  <a:pt x="24732" y="24398"/>
                </a:lnTo>
                <a:lnTo>
                  <a:pt x="24701" y="24429"/>
                </a:lnTo>
                <a:cubicBezTo>
                  <a:pt x="24762" y="24307"/>
                  <a:pt x="24792" y="24155"/>
                  <a:pt x="24823" y="24003"/>
                </a:cubicBezTo>
                <a:close/>
                <a:moveTo>
                  <a:pt x="25856" y="24398"/>
                </a:moveTo>
                <a:cubicBezTo>
                  <a:pt x="25886" y="24520"/>
                  <a:pt x="25917" y="24641"/>
                  <a:pt x="25947" y="24733"/>
                </a:cubicBezTo>
                <a:cubicBezTo>
                  <a:pt x="25977" y="24854"/>
                  <a:pt x="25977" y="24854"/>
                  <a:pt x="25977" y="24915"/>
                </a:cubicBezTo>
                <a:cubicBezTo>
                  <a:pt x="26008" y="24976"/>
                  <a:pt x="25947" y="25067"/>
                  <a:pt x="25947" y="25158"/>
                </a:cubicBezTo>
                <a:cubicBezTo>
                  <a:pt x="25947" y="25097"/>
                  <a:pt x="25917" y="25036"/>
                  <a:pt x="25917" y="25006"/>
                </a:cubicBezTo>
                <a:cubicBezTo>
                  <a:pt x="25886" y="24824"/>
                  <a:pt x="25856" y="24672"/>
                  <a:pt x="25825" y="24520"/>
                </a:cubicBezTo>
                <a:lnTo>
                  <a:pt x="25856" y="24398"/>
                </a:lnTo>
                <a:close/>
                <a:moveTo>
                  <a:pt x="38738" y="23365"/>
                </a:moveTo>
                <a:lnTo>
                  <a:pt x="38768" y="23396"/>
                </a:lnTo>
                <a:cubicBezTo>
                  <a:pt x="38799" y="23426"/>
                  <a:pt x="38829" y="23456"/>
                  <a:pt x="38829" y="23456"/>
                </a:cubicBezTo>
                <a:cubicBezTo>
                  <a:pt x="38860" y="23487"/>
                  <a:pt x="38860" y="23487"/>
                  <a:pt x="38860" y="23487"/>
                </a:cubicBezTo>
                <a:cubicBezTo>
                  <a:pt x="38860" y="23639"/>
                  <a:pt x="38829" y="23821"/>
                  <a:pt x="38829" y="23973"/>
                </a:cubicBezTo>
                <a:cubicBezTo>
                  <a:pt x="38829" y="24064"/>
                  <a:pt x="38799" y="24186"/>
                  <a:pt x="38768" y="24277"/>
                </a:cubicBezTo>
                <a:lnTo>
                  <a:pt x="38738" y="24611"/>
                </a:lnTo>
                <a:cubicBezTo>
                  <a:pt x="38708" y="24702"/>
                  <a:pt x="38677" y="24793"/>
                  <a:pt x="38677" y="24915"/>
                </a:cubicBezTo>
                <a:cubicBezTo>
                  <a:pt x="38647" y="25006"/>
                  <a:pt x="38647" y="25097"/>
                  <a:pt x="38617" y="25158"/>
                </a:cubicBezTo>
                <a:lnTo>
                  <a:pt x="38617" y="25067"/>
                </a:lnTo>
                <a:cubicBezTo>
                  <a:pt x="38647" y="24854"/>
                  <a:pt x="38677" y="24611"/>
                  <a:pt x="38708" y="24368"/>
                </a:cubicBezTo>
                <a:cubicBezTo>
                  <a:pt x="38708" y="24307"/>
                  <a:pt x="38708" y="24216"/>
                  <a:pt x="38708" y="24125"/>
                </a:cubicBezTo>
                <a:cubicBezTo>
                  <a:pt x="38708" y="23973"/>
                  <a:pt x="38738" y="23821"/>
                  <a:pt x="38738" y="23669"/>
                </a:cubicBezTo>
                <a:cubicBezTo>
                  <a:pt x="38768" y="23517"/>
                  <a:pt x="38738" y="23456"/>
                  <a:pt x="38738" y="23365"/>
                </a:cubicBezTo>
                <a:close/>
                <a:moveTo>
                  <a:pt x="9084" y="20935"/>
                </a:moveTo>
                <a:lnTo>
                  <a:pt x="9084" y="21087"/>
                </a:lnTo>
                <a:cubicBezTo>
                  <a:pt x="9084" y="21360"/>
                  <a:pt x="9084" y="21633"/>
                  <a:pt x="9115" y="21877"/>
                </a:cubicBezTo>
                <a:lnTo>
                  <a:pt x="9145" y="22940"/>
                </a:lnTo>
                <a:cubicBezTo>
                  <a:pt x="9145" y="23061"/>
                  <a:pt x="9145" y="23153"/>
                  <a:pt x="9115" y="23244"/>
                </a:cubicBezTo>
                <a:cubicBezTo>
                  <a:pt x="9084" y="23365"/>
                  <a:pt x="9084" y="23548"/>
                  <a:pt x="9084" y="23699"/>
                </a:cubicBezTo>
                <a:lnTo>
                  <a:pt x="9084" y="24641"/>
                </a:lnTo>
                <a:cubicBezTo>
                  <a:pt x="9054" y="24733"/>
                  <a:pt x="9024" y="24824"/>
                  <a:pt x="8993" y="24915"/>
                </a:cubicBezTo>
                <a:cubicBezTo>
                  <a:pt x="8963" y="25036"/>
                  <a:pt x="8933" y="25188"/>
                  <a:pt x="8872" y="25310"/>
                </a:cubicBezTo>
                <a:cubicBezTo>
                  <a:pt x="8872" y="25006"/>
                  <a:pt x="8841" y="24702"/>
                  <a:pt x="8811" y="24398"/>
                </a:cubicBezTo>
                <a:lnTo>
                  <a:pt x="8811" y="24064"/>
                </a:lnTo>
                <a:lnTo>
                  <a:pt x="8811" y="23517"/>
                </a:lnTo>
                <a:lnTo>
                  <a:pt x="8811" y="22910"/>
                </a:lnTo>
                <a:cubicBezTo>
                  <a:pt x="8811" y="22788"/>
                  <a:pt x="8811" y="22666"/>
                  <a:pt x="8841" y="22545"/>
                </a:cubicBezTo>
                <a:cubicBezTo>
                  <a:pt x="8841" y="22363"/>
                  <a:pt x="8872" y="22180"/>
                  <a:pt x="8902" y="21968"/>
                </a:cubicBezTo>
                <a:lnTo>
                  <a:pt x="8902" y="21846"/>
                </a:lnTo>
                <a:cubicBezTo>
                  <a:pt x="8902" y="21725"/>
                  <a:pt x="8933" y="21603"/>
                  <a:pt x="8963" y="21451"/>
                </a:cubicBezTo>
                <a:lnTo>
                  <a:pt x="8963" y="21299"/>
                </a:lnTo>
                <a:cubicBezTo>
                  <a:pt x="8963" y="21269"/>
                  <a:pt x="8993" y="21117"/>
                  <a:pt x="8993" y="21026"/>
                </a:cubicBezTo>
                <a:cubicBezTo>
                  <a:pt x="9024" y="20935"/>
                  <a:pt x="9054" y="20995"/>
                  <a:pt x="9084" y="20935"/>
                </a:cubicBezTo>
                <a:close/>
                <a:moveTo>
                  <a:pt x="26524" y="24307"/>
                </a:moveTo>
                <a:cubicBezTo>
                  <a:pt x="26585" y="24368"/>
                  <a:pt x="26676" y="24429"/>
                  <a:pt x="26737" y="24459"/>
                </a:cubicBezTo>
                <a:lnTo>
                  <a:pt x="26767" y="24459"/>
                </a:lnTo>
                <a:lnTo>
                  <a:pt x="26737" y="24641"/>
                </a:lnTo>
                <a:cubicBezTo>
                  <a:pt x="26676" y="24884"/>
                  <a:pt x="26615" y="25097"/>
                  <a:pt x="26555" y="25310"/>
                </a:cubicBezTo>
                <a:cubicBezTo>
                  <a:pt x="26494" y="25249"/>
                  <a:pt x="26463" y="25158"/>
                  <a:pt x="26433" y="25097"/>
                </a:cubicBezTo>
                <a:cubicBezTo>
                  <a:pt x="26433" y="25047"/>
                  <a:pt x="26433" y="25018"/>
                  <a:pt x="26433" y="24976"/>
                </a:cubicBezTo>
                <a:cubicBezTo>
                  <a:pt x="26463" y="24763"/>
                  <a:pt x="26494" y="24520"/>
                  <a:pt x="26524" y="24307"/>
                </a:cubicBezTo>
                <a:close/>
                <a:moveTo>
                  <a:pt x="8325" y="24034"/>
                </a:moveTo>
                <a:cubicBezTo>
                  <a:pt x="8325" y="24216"/>
                  <a:pt x="8325" y="24398"/>
                  <a:pt x="8325" y="24581"/>
                </a:cubicBezTo>
                <a:lnTo>
                  <a:pt x="8325" y="24915"/>
                </a:lnTo>
                <a:cubicBezTo>
                  <a:pt x="8325" y="25006"/>
                  <a:pt x="8325" y="25188"/>
                  <a:pt x="8325" y="25340"/>
                </a:cubicBezTo>
                <a:cubicBezTo>
                  <a:pt x="8234" y="25279"/>
                  <a:pt x="8173" y="25188"/>
                  <a:pt x="8112" y="25127"/>
                </a:cubicBezTo>
                <a:cubicBezTo>
                  <a:pt x="8112" y="25097"/>
                  <a:pt x="8082" y="25067"/>
                  <a:pt x="8082" y="25036"/>
                </a:cubicBezTo>
                <a:cubicBezTo>
                  <a:pt x="8082" y="25006"/>
                  <a:pt x="8112" y="24945"/>
                  <a:pt x="8112" y="24915"/>
                </a:cubicBezTo>
                <a:cubicBezTo>
                  <a:pt x="8112" y="24884"/>
                  <a:pt x="8112" y="24854"/>
                  <a:pt x="8143" y="24824"/>
                </a:cubicBezTo>
                <a:cubicBezTo>
                  <a:pt x="8203" y="24550"/>
                  <a:pt x="8264" y="24277"/>
                  <a:pt x="8325" y="24034"/>
                </a:cubicBezTo>
                <a:close/>
                <a:moveTo>
                  <a:pt x="15283" y="24360"/>
                </a:moveTo>
                <a:lnTo>
                  <a:pt x="15283" y="24368"/>
                </a:lnTo>
                <a:cubicBezTo>
                  <a:pt x="15283" y="24459"/>
                  <a:pt x="15252" y="24550"/>
                  <a:pt x="15252" y="24641"/>
                </a:cubicBezTo>
                <a:cubicBezTo>
                  <a:pt x="15222" y="24733"/>
                  <a:pt x="15222" y="24854"/>
                  <a:pt x="15191" y="24976"/>
                </a:cubicBezTo>
                <a:cubicBezTo>
                  <a:pt x="15191" y="25097"/>
                  <a:pt x="15191" y="25188"/>
                  <a:pt x="15161" y="25279"/>
                </a:cubicBezTo>
                <a:cubicBezTo>
                  <a:pt x="15161" y="25307"/>
                  <a:pt x="15161" y="25338"/>
                  <a:pt x="15161" y="25371"/>
                </a:cubicBezTo>
                <a:cubicBezTo>
                  <a:pt x="15161" y="25158"/>
                  <a:pt x="15131" y="24976"/>
                  <a:pt x="15131" y="24763"/>
                </a:cubicBezTo>
                <a:lnTo>
                  <a:pt x="15131" y="24611"/>
                </a:lnTo>
                <a:cubicBezTo>
                  <a:pt x="15177" y="24519"/>
                  <a:pt x="15223" y="24444"/>
                  <a:pt x="15283" y="24360"/>
                </a:cubicBezTo>
                <a:close/>
                <a:moveTo>
                  <a:pt x="27800" y="24793"/>
                </a:moveTo>
                <a:lnTo>
                  <a:pt x="27800" y="24793"/>
                </a:lnTo>
                <a:cubicBezTo>
                  <a:pt x="27831" y="24854"/>
                  <a:pt x="27861" y="24915"/>
                  <a:pt x="27891" y="24976"/>
                </a:cubicBezTo>
                <a:cubicBezTo>
                  <a:pt x="27922" y="25036"/>
                  <a:pt x="27952" y="25188"/>
                  <a:pt x="27983" y="25279"/>
                </a:cubicBezTo>
                <a:lnTo>
                  <a:pt x="27952" y="25371"/>
                </a:lnTo>
                <a:cubicBezTo>
                  <a:pt x="27891" y="25158"/>
                  <a:pt x="27861" y="24945"/>
                  <a:pt x="27800" y="24793"/>
                </a:cubicBezTo>
                <a:close/>
                <a:moveTo>
                  <a:pt x="30170" y="23548"/>
                </a:moveTo>
                <a:cubicBezTo>
                  <a:pt x="30170" y="23669"/>
                  <a:pt x="30200" y="23791"/>
                  <a:pt x="30231" y="23943"/>
                </a:cubicBezTo>
                <a:cubicBezTo>
                  <a:pt x="30231" y="24155"/>
                  <a:pt x="30261" y="24368"/>
                  <a:pt x="30261" y="24550"/>
                </a:cubicBezTo>
                <a:cubicBezTo>
                  <a:pt x="30261" y="24763"/>
                  <a:pt x="30261" y="24884"/>
                  <a:pt x="30261" y="25067"/>
                </a:cubicBezTo>
                <a:cubicBezTo>
                  <a:pt x="30200" y="25127"/>
                  <a:pt x="30170" y="25219"/>
                  <a:pt x="30140" y="25279"/>
                </a:cubicBezTo>
                <a:cubicBezTo>
                  <a:pt x="30109" y="25340"/>
                  <a:pt x="30079" y="25401"/>
                  <a:pt x="30079" y="25462"/>
                </a:cubicBezTo>
                <a:lnTo>
                  <a:pt x="30079" y="25431"/>
                </a:lnTo>
                <a:lnTo>
                  <a:pt x="30079" y="25401"/>
                </a:lnTo>
                <a:cubicBezTo>
                  <a:pt x="30079" y="25127"/>
                  <a:pt x="30018" y="24854"/>
                  <a:pt x="30018" y="24581"/>
                </a:cubicBezTo>
                <a:lnTo>
                  <a:pt x="30018" y="24368"/>
                </a:lnTo>
                <a:lnTo>
                  <a:pt x="30018" y="23821"/>
                </a:lnTo>
                <a:lnTo>
                  <a:pt x="30018" y="23669"/>
                </a:lnTo>
                <a:cubicBezTo>
                  <a:pt x="30079" y="23669"/>
                  <a:pt x="30140" y="23639"/>
                  <a:pt x="30170" y="23578"/>
                </a:cubicBezTo>
                <a:lnTo>
                  <a:pt x="30170" y="23548"/>
                </a:lnTo>
                <a:close/>
                <a:moveTo>
                  <a:pt x="37249" y="23639"/>
                </a:moveTo>
                <a:cubicBezTo>
                  <a:pt x="37310" y="23730"/>
                  <a:pt x="37401" y="23791"/>
                  <a:pt x="37462" y="23851"/>
                </a:cubicBezTo>
                <a:lnTo>
                  <a:pt x="37462" y="23882"/>
                </a:lnTo>
                <a:lnTo>
                  <a:pt x="37462" y="24094"/>
                </a:lnTo>
                <a:lnTo>
                  <a:pt x="37462" y="24641"/>
                </a:lnTo>
                <a:lnTo>
                  <a:pt x="37462" y="24884"/>
                </a:lnTo>
                <a:cubicBezTo>
                  <a:pt x="37462" y="25067"/>
                  <a:pt x="37432" y="25219"/>
                  <a:pt x="37401" y="25401"/>
                </a:cubicBezTo>
                <a:lnTo>
                  <a:pt x="37401" y="25492"/>
                </a:lnTo>
                <a:cubicBezTo>
                  <a:pt x="37371" y="25431"/>
                  <a:pt x="37340" y="25371"/>
                  <a:pt x="37340" y="25340"/>
                </a:cubicBezTo>
                <a:cubicBezTo>
                  <a:pt x="37310" y="25279"/>
                  <a:pt x="37340" y="25219"/>
                  <a:pt x="37310" y="25158"/>
                </a:cubicBezTo>
                <a:cubicBezTo>
                  <a:pt x="37310" y="24884"/>
                  <a:pt x="37280" y="24611"/>
                  <a:pt x="37249" y="24307"/>
                </a:cubicBezTo>
                <a:lnTo>
                  <a:pt x="37249" y="24034"/>
                </a:lnTo>
                <a:lnTo>
                  <a:pt x="37249" y="23639"/>
                </a:lnTo>
                <a:close/>
                <a:moveTo>
                  <a:pt x="38252" y="23608"/>
                </a:moveTo>
                <a:cubicBezTo>
                  <a:pt x="38252" y="23821"/>
                  <a:pt x="38222" y="24034"/>
                  <a:pt x="38222" y="24246"/>
                </a:cubicBezTo>
                <a:cubicBezTo>
                  <a:pt x="38222" y="24307"/>
                  <a:pt x="38222" y="24398"/>
                  <a:pt x="38222" y="24489"/>
                </a:cubicBezTo>
                <a:lnTo>
                  <a:pt x="38222" y="24976"/>
                </a:lnTo>
                <a:lnTo>
                  <a:pt x="38222" y="25067"/>
                </a:lnTo>
                <a:cubicBezTo>
                  <a:pt x="38222" y="25097"/>
                  <a:pt x="38222" y="25188"/>
                  <a:pt x="38191" y="25249"/>
                </a:cubicBezTo>
                <a:cubicBezTo>
                  <a:pt x="38191" y="25279"/>
                  <a:pt x="38191" y="25401"/>
                  <a:pt x="38161" y="25492"/>
                </a:cubicBezTo>
                <a:lnTo>
                  <a:pt x="38130" y="25249"/>
                </a:lnTo>
                <a:lnTo>
                  <a:pt x="38130" y="25006"/>
                </a:lnTo>
                <a:lnTo>
                  <a:pt x="38130" y="24733"/>
                </a:lnTo>
                <a:cubicBezTo>
                  <a:pt x="38130" y="24489"/>
                  <a:pt x="38100" y="24246"/>
                  <a:pt x="38100" y="24003"/>
                </a:cubicBezTo>
                <a:lnTo>
                  <a:pt x="38100" y="23943"/>
                </a:lnTo>
                <a:lnTo>
                  <a:pt x="38130" y="23912"/>
                </a:lnTo>
                <a:cubicBezTo>
                  <a:pt x="38191" y="23821"/>
                  <a:pt x="38222" y="23699"/>
                  <a:pt x="38252" y="23608"/>
                </a:cubicBezTo>
                <a:close/>
                <a:moveTo>
                  <a:pt x="45422" y="24884"/>
                </a:moveTo>
                <a:lnTo>
                  <a:pt x="45422" y="25158"/>
                </a:lnTo>
                <a:lnTo>
                  <a:pt x="45422" y="25371"/>
                </a:lnTo>
                <a:cubicBezTo>
                  <a:pt x="45422" y="25431"/>
                  <a:pt x="45422" y="25492"/>
                  <a:pt x="45453" y="25553"/>
                </a:cubicBezTo>
                <a:lnTo>
                  <a:pt x="45422" y="25553"/>
                </a:lnTo>
                <a:lnTo>
                  <a:pt x="45392" y="25522"/>
                </a:lnTo>
                <a:lnTo>
                  <a:pt x="45392" y="25310"/>
                </a:lnTo>
                <a:cubicBezTo>
                  <a:pt x="45392" y="25158"/>
                  <a:pt x="45422" y="25006"/>
                  <a:pt x="45422" y="24884"/>
                </a:cubicBezTo>
                <a:close/>
                <a:moveTo>
                  <a:pt x="18746" y="24976"/>
                </a:moveTo>
                <a:lnTo>
                  <a:pt x="18746" y="25006"/>
                </a:lnTo>
                <a:lnTo>
                  <a:pt x="18746" y="25553"/>
                </a:lnTo>
                <a:lnTo>
                  <a:pt x="18746" y="25583"/>
                </a:lnTo>
                <a:cubicBezTo>
                  <a:pt x="18716" y="25431"/>
                  <a:pt x="18655" y="25310"/>
                  <a:pt x="18625" y="25158"/>
                </a:cubicBezTo>
                <a:cubicBezTo>
                  <a:pt x="18625" y="25127"/>
                  <a:pt x="18594" y="25097"/>
                  <a:pt x="18594" y="25067"/>
                </a:cubicBezTo>
                <a:cubicBezTo>
                  <a:pt x="18655" y="25067"/>
                  <a:pt x="18716" y="25036"/>
                  <a:pt x="18746" y="24976"/>
                </a:cubicBezTo>
                <a:close/>
                <a:moveTo>
                  <a:pt x="44328" y="22575"/>
                </a:moveTo>
                <a:lnTo>
                  <a:pt x="44328" y="22818"/>
                </a:lnTo>
                <a:lnTo>
                  <a:pt x="44328" y="23092"/>
                </a:lnTo>
                <a:lnTo>
                  <a:pt x="44268" y="23851"/>
                </a:lnTo>
                <a:lnTo>
                  <a:pt x="44268" y="24064"/>
                </a:lnTo>
                <a:lnTo>
                  <a:pt x="44268" y="24550"/>
                </a:lnTo>
                <a:lnTo>
                  <a:pt x="44268" y="25097"/>
                </a:lnTo>
                <a:lnTo>
                  <a:pt x="44268" y="25553"/>
                </a:lnTo>
                <a:lnTo>
                  <a:pt x="43994" y="25553"/>
                </a:lnTo>
                <a:cubicBezTo>
                  <a:pt x="43964" y="25583"/>
                  <a:pt x="43933" y="25583"/>
                  <a:pt x="43903" y="25614"/>
                </a:cubicBezTo>
                <a:lnTo>
                  <a:pt x="43873" y="25644"/>
                </a:lnTo>
                <a:lnTo>
                  <a:pt x="43842" y="25674"/>
                </a:lnTo>
                <a:lnTo>
                  <a:pt x="43842" y="25492"/>
                </a:lnTo>
                <a:lnTo>
                  <a:pt x="43842" y="25279"/>
                </a:lnTo>
                <a:lnTo>
                  <a:pt x="43842" y="24824"/>
                </a:lnTo>
                <a:lnTo>
                  <a:pt x="43842" y="24429"/>
                </a:lnTo>
                <a:cubicBezTo>
                  <a:pt x="43842" y="24277"/>
                  <a:pt x="43842" y="24246"/>
                  <a:pt x="43873" y="24155"/>
                </a:cubicBezTo>
                <a:cubicBezTo>
                  <a:pt x="43873" y="24064"/>
                  <a:pt x="43903" y="23882"/>
                  <a:pt x="43903" y="23760"/>
                </a:cubicBezTo>
                <a:cubicBezTo>
                  <a:pt x="43933" y="23669"/>
                  <a:pt x="43964" y="23396"/>
                  <a:pt x="43994" y="23213"/>
                </a:cubicBezTo>
                <a:cubicBezTo>
                  <a:pt x="44025" y="23061"/>
                  <a:pt x="44055" y="22940"/>
                  <a:pt x="44085" y="22818"/>
                </a:cubicBezTo>
                <a:lnTo>
                  <a:pt x="44146" y="22666"/>
                </a:lnTo>
                <a:lnTo>
                  <a:pt x="44177" y="22666"/>
                </a:lnTo>
                <a:cubicBezTo>
                  <a:pt x="44207" y="22666"/>
                  <a:pt x="44237" y="22636"/>
                  <a:pt x="44298" y="22606"/>
                </a:cubicBezTo>
                <a:cubicBezTo>
                  <a:pt x="44298" y="22606"/>
                  <a:pt x="44328" y="22606"/>
                  <a:pt x="44328" y="22575"/>
                </a:cubicBezTo>
                <a:close/>
                <a:moveTo>
                  <a:pt x="5439" y="24611"/>
                </a:moveTo>
                <a:cubicBezTo>
                  <a:pt x="5439" y="24824"/>
                  <a:pt x="5469" y="25036"/>
                  <a:pt x="5499" y="25249"/>
                </a:cubicBezTo>
                <a:lnTo>
                  <a:pt x="5522" y="25689"/>
                </a:lnTo>
                <a:lnTo>
                  <a:pt x="5522" y="25689"/>
                </a:lnTo>
                <a:cubicBezTo>
                  <a:pt x="5518" y="25653"/>
                  <a:pt x="5511" y="25618"/>
                  <a:pt x="5499" y="25583"/>
                </a:cubicBezTo>
                <a:cubicBezTo>
                  <a:pt x="5469" y="25462"/>
                  <a:pt x="5469" y="25279"/>
                  <a:pt x="5439" y="25127"/>
                </a:cubicBezTo>
                <a:lnTo>
                  <a:pt x="5439" y="25006"/>
                </a:lnTo>
                <a:lnTo>
                  <a:pt x="5439" y="24702"/>
                </a:lnTo>
                <a:cubicBezTo>
                  <a:pt x="5439" y="24672"/>
                  <a:pt x="5439" y="24641"/>
                  <a:pt x="5439" y="24611"/>
                </a:cubicBezTo>
                <a:close/>
                <a:moveTo>
                  <a:pt x="28833" y="24338"/>
                </a:moveTo>
                <a:lnTo>
                  <a:pt x="28894" y="24398"/>
                </a:lnTo>
                <a:lnTo>
                  <a:pt x="28955" y="24489"/>
                </a:lnTo>
                <a:cubicBezTo>
                  <a:pt x="28985" y="24520"/>
                  <a:pt x="28985" y="24581"/>
                  <a:pt x="29016" y="24641"/>
                </a:cubicBezTo>
                <a:lnTo>
                  <a:pt x="28955" y="24854"/>
                </a:lnTo>
                <a:cubicBezTo>
                  <a:pt x="28955" y="24976"/>
                  <a:pt x="28924" y="25097"/>
                  <a:pt x="28894" y="25219"/>
                </a:cubicBezTo>
                <a:lnTo>
                  <a:pt x="28803" y="25553"/>
                </a:lnTo>
                <a:cubicBezTo>
                  <a:pt x="28803" y="25614"/>
                  <a:pt x="28803" y="25674"/>
                  <a:pt x="28772" y="25705"/>
                </a:cubicBezTo>
                <a:cubicBezTo>
                  <a:pt x="28681" y="25492"/>
                  <a:pt x="28621" y="25219"/>
                  <a:pt x="28560" y="24976"/>
                </a:cubicBezTo>
                <a:cubicBezTo>
                  <a:pt x="28560" y="24945"/>
                  <a:pt x="28590" y="24915"/>
                  <a:pt x="28590" y="24884"/>
                </a:cubicBezTo>
                <a:cubicBezTo>
                  <a:pt x="28651" y="24702"/>
                  <a:pt x="28712" y="24550"/>
                  <a:pt x="28772" y="24398"/>
                </a:cubicBezTo>
                <a:lnTo>
                  <a:pt x="28803" y="24338"/>
                </a:lnTo>
                <a:close/>
                <a:moveTo>
                  <a:pt x="31477" y="23973"/>
                </a:moveTo>
                <a:cubicBezTo>
                  <a:pt x="31477" y="24064"/>
                  <a:pt x="31507" y="24155"/>
                  <a:pt x="31537" y="24216"/>
                </a:cubicBezTo>
                <a:lnTo>
                  <a:pt x="31537" y="24338"/>
                </a:lnTo>
                <a:lnTo>
                  <a:pt x="31537" y="24672"/>
                </a:lnTo>
                <a:lnTo>
                  <a:pt x="31537" y="25279"/>
                </a:lnTo>
                <a:cubicBezTo>
                  <a:pt x="31537" y="25492"/>
                  <a:pt x="31537" y="25614"/>
                  <a:pt x="31537" y="25766"/>
                </a:cubicBezTo>
                <a:cubicBezTo>
                  <a:pt x="31507" y="25644"/>
                  <a:pt x="31446" y="25522"/>
                  <a:pt x="31385" y="25431"/>
                </a:cubicBezTo>
                <a:lnTo>
                  <a:pt x="31385" y="25401"/>
                </a:lnTo>
                <a:lnTo>
                  <a:pt x="31385" y="25219"/>
                </a:lnTo>
                <a:lnTo>
                  <a:pt x="31385" y="24854"/>
                </a:lnTo>
                <a:cubicBezTo>
                  <a:pt x="31385" y="24702"/>
                  <a:pt x="31416" y="24520"/>
                  <a:pt x="31416" y="24368"/>
                </a:cubicBezTo>
                <a:cubicBezTo>
                  <a:pt x="31446" y="24186"/>
                  <a:pt x="31446" y="24125"/>
                  <a:pt x="31477" y="23973"/>
                </a:cubicBezTo>
                <a:close/>
                <a:moveTo>
                  <a:pt x="3889" y="25371"/>
                </a:moveTo>
                <a:cubicBezTo>
                  <a:pt x="3889" y="25492"/>
                  <a:pt x="3859" y="25644"/>
                  <a:pt x="3859" y="25796"/>
                </a:cubicBezTo>
                <a:lnTo>
                  <a:pt x="3859" y="25766"/>
                </a:lnTo>
                <a:cubicBezTo>
                  <a:pt x="3828" y="25705"/>
                  <a:pt x="3828" y="25614"/>
                  <a:pt x="3828" y="25553"/>
                </a:cubicBezTo>
                <a:lnTo>
                  <a:pt x="3828" y="25522"/>
                </a:lnTo>
                <a:cubicBezTo>
                  <a:pt x="3828" y="25462"/>
                  <a:pt x="3859" y="25431"/>
                  <a:pt x="3889" y="25371"/>
                </a:cubicBezTo>
                <a:close/>
                <a:moveTo>
                  <a:pt x="40196" y="24854"/>
                </a:moveTo>
                <a:lnTo>
                  <a:pt x="40288" y="24945"/>
                </a:lnTo>
                <a:cubicBezTo>
                  <a:pt x="40318" y="25006"/>
                  <a:pt x="40348" y="25067"/>
                  <a:pt x="40379" y="25127"/>
                </a:cubicBezTo>
                <a:cubicBezTo>
                  <a:pt x="40379" y="25158"/>
                  <a:pt x="40379" y="25188"/>
                  <a:pt x="40348" y="25249"/>
                </a:cubicBezTo>
                <a:cubicBezTo>
                  <a:pt x="40318" y="25431"/>
                  <a:pt x="40288" y="25644"/>
                  <a:pt x="40257" y="25857"/>
                </a:cubicBezTo>
                <a:lnTo>
                  <a:pt x="40227" y="25826"/>
                </a:lnTo>
                <a:lnTo>
                  <a:pt x="40227" y="25705"/>
                </a:lnTo>
                <a:lnTo>
                  <a:pt x="40227" y="25674"/>
                </a:lnTo>
                <a:cubicBezTo>
                  <a:pt x="40196" y="25462"/>
                  <a:pt x="40196" y="25219"/>
                  <a:pt x="40166" y="25006"/>
                </a:cubicBezTo>
                <a:lnTo>
                  <a:pt x="40166" y="24854"/>
                </a:lnTo>
                <a:close/>
                <a:moveTo>
                  <a:pt x="5529" y="25823"/>
                </a:moveTo>
                <a:lnTo>
                  <a:pt x="5530" y="25826"/>
                </a:lnTo>
                <a:cubicBezTo>
                  <a:pt x="5560" y="25826"/>
                  <a:pt x="5530" y="25857"/>
                  <a:pt x="5530" y="25887"/>
                </a:cubicBezTo>
                <a:cubicBezTo>
                  <a:pt x="5530" y="25865"/>
                  <a:pt x="5530" y="25843"/>
                  <a:pt x="5529" y="25823"/>
                </a:cubicBezTo>
                <a:close/>
                <a:moveTo>
                  <a:pt x="33786" y="25553"/>
                </a:moveTo>
                <a:cubicBezTo>
                  <a:pt x="33786" y="25674"/>
                  <a:pt x="33755" y="25796"/>
                  <a:pt x="33755" y="25887"/>
                </a:cubicBezTo>
                <a:lnTo>
                  <a:pt x="33725" y="25887"/>
                </a:lnTo>
                <a:cubicBezTo>
                  <a:pt x="33730" y="25776"/>
                  <a:pt x="33758" y="25664"/>
                  <a:pt x="33786" y="25553"/>
                </a:cubicBezTo>
                <a:close/>
                <a:moveTo>
                  <a:pt x="25187" y="25188"/>
                </a:moveTo>
                <a:lnTo>
                  <a:pt x="25187" y="25249"/>
                </a:lnTo>
                <a:lnTo>
                  <a:pt x="25187" y="25371"/>
                </a:lnTo>
                <a:cubicBezTo>
                  <a:pt x="25187" y="25462"/>
                  <a:pt x="25127" y="25553"/>
                  <a:pt x="25127" y="25644"/>
                </a:cubicBezTo>
                <a:cubicBezTo>
                  <a:pt x="25127" y="25735"/>
                  <a:pt x="25096" y="25826"/>
                  <a:pt x="25096" y="25917"/>
                </a:cubicBezTo>
                <a:cubicBezTo>
                  <a:pt x="25096" y="25887"/>
                  <a:pt x="25066" y="25887"/>
                  <a:pt x="25066" y="25857"/>
                </a:cubicBezTo>
                <a:cubicBezTo>
                  <a:pt x="25066" y="25826"/>
                  <a:pt x="25035" y="25796"/>
                  <a:pt x="25035" y="25766"/>
                </a:cubicBezTo>
                <a:cubicBezTo>
                  <a:pt x="25051" y="25750"/>
                  <a:pt x="25058" y="25743"/>
                  <a:pt x="25066" y="25735"/>
                </a:cubicBezTo>
                <a:lnTo>
                  <a:pt x="25066" y="25735"/>
                </a:lnTo>
                <a:lnTo>
                  <a:pt x="25096" y="25674"/>
                </a:lnTo>
                <a:cubicBezTo>
                  <a:pt x="25096" y="25644"/>
                  <a:pt x="25127" y="25644"/>
                  <a:pt x="25127" y="25614"/>
                </a:cubicBezTo>
                <a:lnTo>
                  <a:pt x="25127" y="25492"/>
                </a:lnTo>
                <a:lnTo>
                  <a:pt x="25157" y="25371"/>
                </a:lnTo>
                <a:cubicBezTo>
                  <a:pt x="25157" y="25310"/>
                  <a:pt x="25157" y="25249"/>
                  <a:pt x="25187" y="25188"/>
                </a:cubicBezTo>
                <a:close/>
                <a:moveTo>
                  <a:pt x="38860" y="25674"/>
                </a:moveTo>
                <a:lnTo>
                  <a:pt x="38860" y="25705"/>
                </a:lnTo>
                <a:cubicBezTo>
                  <a:pt x="38860" y="25807"/>
                  <a:pt x="38838" y="25887"/>
                  <a:pt x="38813" y="25964"/>
                </a:cubicBezTo>
                <a:lnTo>
                  <a:pt x="38813" y="25964"/>
                </a:lnTo>
                <a:cubicBezTo>
                  <a:pt x="38830" y="25891"/>
                  <a:pt x="38835" y="25773"/>
                  <a:pt x="38860" y="25674"/>
                </a:cubicBezTo>
                <a:close/>
                <a:moveTo>
                  <a:pt x="35609" y="24459"/>
                </a:moveTo>
                <a:cubicBezTo>
                  <a:pt x="35639" y="24489"/>
                  <a:pt x="35669" y="24520"/>
                  <a:pt x="35700" y="24520"/>
                </a:cubicBezTo>
                <a:cubicBezTo>
                  <a:pt x="35718" y="24529"/>
                  <a:pt x="35735" y="24532"/>
                  <a:pt x="35752" y="24532"/>
                </a:cubicBezTo>
                <a:cubicBezTo>
                  <a:pt x="35794" y="24532"/>
                  <a:pt x="35830" y="24511"/>
                  <a:pt x="35852" y="24489"/>
                </a:cubicBezTo>
                <a:cubicBezTo>
                  <a:pt x="35882" y="24581"/>
                  <a:pt x="35912" y="24702"/>
                  <a:pt x="35943" y="24793"/>
                </a:cubicBezTo>
                <a:lnTo>
                  <a:pt x="35943" y="24884"/>
                </a:lnTo>
                <a:lnTo>
                  <a:pt x="35852" y="25371"/>
                </a:lnTo>
                <a:lnTo>
                  <a:pt x="35852" y="25431"/>
                </a:lnTo>
                <a:cubicBezTo>
                  <a:pt x="35761" y="25614"/>
                  <a:pt x="35700" y="25826"/>
                  <a:pt x="35639" y="26009"/>
                </a:cubicBezTo>
                <a:lnTo>
                  <a:pt x="35609" y="25826"/>
                </a:lnTo>
                <a:lnTo>
                  <a:pt x="35609" y="25705"/>
                </a:lnTo>
                <a:lnTo>
                  <a:pt x="35609" y="25188"/>
                </a:lnTo>
                <a:lnTo>
                  <a:pt x="35609" y="24611"/>
                </a:lnTo>
                <a:lnTo>
                  <a:pt x="35609" y="24459"/>
                </a:lnTo>
                <a:close/>
                <a:moveTo>
                  <a:pt x="33239" y="23031"/>
                </a:moveTo>
                <a:lnTo>
                  <a:pt x="33239" y="23305"/>
                </a:lnTo>
                <a:lnTo>
                  <a:pt x="33239" y="24034"/>
                </a:lnTo>
                <a:lnTo>
                  <a:pt x="33239" y="24246"/>
                </a:lnTo>
                <a:cubicBezTo>
                  <a:pt x="33239" y="24398"/>
                  <a:pt x="33239" y="24581"/>
                  <a:pt x="33269" y="24702"/>
                </a:cubicBezTo>
                <a:cubicBezTo>
                  <a:pt x="33300" y="24854"/>
                  <a:pt x="33300" y="25006"/>
                  <a:pt x="33330" y="25127"/>
                </a:cubicBezTo>
                <a:cubicBezTo>
                  <a:pt x="33330" y="25188"/>
                  <a:pt x="33330" y="25219"/>
                  <a:pt x="33360" y="25249"/>
                </a:cubicBezTo>
                <a:cubicBezTo>
                  <a:pt x="33330" y="25279"/>
                  <a:pt x="33330" y="25310"/>
                  <a:pt x="33360" y="25340"/>
                </a:cubicBezTo>
                <a:cubicBezTo>
                  <a:pt x="33330" y="25553"/>
                  <a:pt x="33300" y="25766"/>
                  <a:pt x="33269" y="26009"/>
                </a:cubicBezTo>
                <a:lnTo>
                  <a:pt x="33269" y="26069"/>
                </a:lnTo>
                <a:cubicBezTo>
                  <a:pt x="33239" y="25887"/>
                  <a:pt x="33239" y="25735"/>
                  <a:pt x="33208" y="25553"/>
                </a:cubicBezTo>
                <a:cubicBezTo>
                  <a:pt x="33178" y="25310"/>
                  <a:pt x="33178" y="25036"/>
                  <a:pt x="33178" y="24793"/>
                </a:cubicBezTo>
                <a:lnTo>
                  <a:pt x="33178" y="24277"/>
                </a:lnTo>
                <a:lnTo>
                  <a:pt x="33178" y="23791"/>
                </a:lnTo>
                <a:cubicBezTo>
                  <a:pt x="33239" y="23699"/>
                  <a:pt x="33239" y="23608"/>
                  <a:pt x="33239" y="23517"/>
                </a:cubicBezTo>
                <a:lnTo>
                  <a:pt x="33208" y="23517"/>
                </a:lnTo>
                <a:lnTo>
                  <a:pt x="33208" y="23183"/>
                </a:lnTo>
                <a:cubicBezTo>
                  <a:pt x="33208" y="23092"/>
                  <a:pt x="33239" y="23092"/>
                  <a:pt x="33239" y="23031"/>
                </a:cubicBezTo>
                <a:close/>
                <a:moveTo>
                  <a:pt x="32874" y="23943"/>
                </a:moveTo>
                <a:lnTo>
                  <a:pt x="32874" y="24489"/>
                </a:lnTo>
                <a:lnTo>
                  <a:pt x="32874" y="24824"/>
                </a:lnTo>
                <a:lnTo>
                  <a:pt x="32874" y="25067"/>
                </a:lnTo>
                <a:cubicBezTo>
                  <a:pt x="32874" y="25249"/>
                  <a:pt x="32905" y="25431"/>
                  <a:pt x="32905" y="25614"/>
                </a:cubicBezTo>
                <a:cubicBezTo>
                  <a:pt x="32935" y="25796"/>
                  <a:pt x="32935" y="25917"/>
                  <a:pt x="32965" y="26100"/>
                </a:cubicBezTo>
                <a:lnTo>
                  <a:pt x="32935" y="26069"/>
                </a:lnTo>
                <a:lnTo>
                  <a:pt x="32905" y="26039"/>
                </a:lnTo>
                <a:cubicBezTo>
                  <a:pt x="32874" y="26009"/>
                  <a:pt x="32844" y="26009"/>
                  <a:pt x="32813" y="26009"/>
                </a:cubicBezTo>
                <a:lnTo>
                  <a:pt x="32753" y="26009"/>
                </a:lnTo>
                <a:lnTo>
                  <a:pt x="32753" y="25644"/>
                </a:lnTo>
                <a:lnTo>
                  <a:pt x="32753" y="24976"/>
                </a:lnTo>
                <a:lnTo>
                  <a:pt x="32753" y="24824"/>
                </a:lnTo>
                <a:cubicBezTo>
                  <a:pt x="32753" y="24672"/>
                  <a:pt x="32783" y="24489"/>
                  <a:pt x="32813" y="24338"/>
                </a:cubicBezTo>
                <a:lnTo>
                  <a:pt x="32874" y="23943"/>
                </a:lnTo>
                <a:close/>
                <a:moveTo>
                  <a:pt x="39619" y="21056"/>
                </a:moveTo>
                <a:lnTo>
                  <a:pt x="39619" y="21147"/>
                </a:lnTo>
                <a:cubicBezTo>
                  <a:pt x="39619" y="21451"/>
                  <a:pt x="39650" y="21755"/>
                  <a:pt x="39680" y="22059"/>
                </a:cubicBezTo>
                <a:lnTo>
                  <a:pt x="39680" y="22180"/>
                </a:lnTo>
                <a:lnTo>
                  <a:pt x="39680" y="22970"/>
                </a:lnTo>
                <a:lnTo>
                  <a:pt x="39680" y="23274"/>
                </a:lnTo>
                <a:cubicBezTo>
                  <a:pt x="39680" y="23730"/>
                  <a:pt x="39680" y="24186"/>
                  <a:pt x="39710" y="24611"/>
                </a:cubicBezTo>
                <a:lnTo>
                  <a:pt x="39710" y="24793"/>
                </a:lnTo>
                <a:lnTo>
                  <a:pt x="39589" y="25036"/>
                </a:lnTo>
                <a:cubicBezTo>
                  <a:pt x="39558" y="25127"/>
                  <a:pt x="39528" y="25219"/>
                  <a:pt x="39498" y="25310"/>
                </a:cubicBezTo>
                <a:lnTo>
                  <a:pt x="39406" y="25492"/>
                </a:lnTo>
                <a:cubicBezTo>
                  <a:pt x="39406" y="25522"/>
                  <a:pt x="39406" y="25522"/>
                  <a:pt x="39376" y="25553"/>
                </a:cubicBezTo>
                <a:cubicBezTo>
                  <a:pt x="39346" y="25705"/>
                  <a:pt x="39285" y="25826"/>
                  <a:pt x="39224" y="25978"/>
                </a:cubicBezTo>
                <a:lnTo>
                  <a:pt x="39163" y="26130"/>
                </a:lnTo>
                <a:cubicBezTo>
                  <a:pt x="39163" y="26039"/>
                  <a:pt x="39194" y="25917"/>
                  <a:pt x="39224" y="25826"/>
                </a:cubicBezTo>
                <a:cubicBezTo>
                  <a:pt x="39224" y="25705"/>
                  <a:pt x="39255" y="25583"/>
                  <a:pt x="39285" y="25431"/>
                </a:cubicBezTo>
                <a:cubicBezTo>
                  <a:pt x="39315" y="25219"/>
                  <a:pt x="39346" y="24976"/>
                  <a:pt x="39406" y="24763"/>
                </a:cubicBezTo>
                <a:cubicBezTo>
                  <a:pt x="39406" y="24672"/>
                  <a:pt x="39437" y="24611"/>
                  <a:pt x="39437" y="24520"/>
                </a:cubicBezTo>
                <a:cubicBezTo>
                  <a:pt x="39437" y="24429"/>
                  <a:pt x="39467" y="24246"/>
                  <a:pt x="39498" y="24125"/>
                </a:cubicBezTo>
                <a:cubicBezTo>
                  <a:pt x="39498" y="23973"/>
                  <a:pt x="39498" y="23912"/>
                  <a:pt x="39528" y="23791"/>
                </a:cubicBezTo>
                <a:cubicBezTo>
                  <a:pt x="39558" y="23669"/>
                  <a:pt x="39558" y="23517"/>
                  <a:pt x="39558" y="23426"/>
                </a:cubicBezTo>
                <a:cubicBezTo>
                  <a:pt x="39589" y="23305"/>
                  <a:pt x="39558" y="23031"/>
                  <a:pt x="39589" y="22849"/>
                </a:cubicBezTo>
                <a:cubicBezTo>
                  <a:pt x="39619" y="22666"/>
                  <a:pt x="39589" y="22545"/>
                  <a:pt x="39589" y="22363"/>
                </a:cubicBezTo>
                <a:cubicBezTo>
                  <a:pt x="39589" y="22211"/>
                  <a:pt x="39558" y="22089"/>
                  <a:pt x="39558" y="21937"/>
                </a:cubicBezTo>
                <a:cubicBezTo>
                  <a:pt x="39558" y="21877"/>
                  <a:pt x="39528" y="21785"/>
                  <a:pt x="39528" y="21694"/>
                </a:cubicBezTo>
                <a:cubicBezTo>
                  <a:pt x="39498" y="21633"/>
                  <a:pt x="39558" y="21421"/>
                  <a:pt x="39589" y="21330"/>
                </a:cubicBezTo>
                <a:cubicBezTo>
                  <a:pt x="39589" y="21208"/>
                  <a:pt x="39589" y="21147"/>
                  <a:pt x="39619" y="21056"/>
                </a:cubicBezTo>
                <a:close/>
                <a:moveTo>
                  <a:pt x="19445" y="25036"/>
                </a:moveTo>
                <a:cubicBezTo>
                  <a:pt x="19475" y="25127"/>
                  <a:pt x="19506" y="25249"/>
                  <a:pt x="19506" y="25371"/>
                </a:cubicBezTo>
                <a:cubicBezTo>
                  <a:pt x="19536" y="25553"/>
                  <a:pt x="19567" y="25705"/>
                  <a:pt x="19597" y="25887"/>
                </a:cubicBezTo>
                <a:lnTo>
                  <a:pt x="19627" y="26009"/>
                </a:lnTo>
                <a:lnTo>
                  <a:pt x="19567" y="26100"/>
                </a:lnTo>
                <a:cubicBezTo>
                  <a:pt x="19536" y="26161"/>
                  <a:pt x="19536" y="26191"/>
                  <a:pt x="19506" y="26221"/>
                </a:cubicBezTo>
                <a:lnTo>
                  <a:pt x="19475" y="26009"/>
                </a:lnTo>
                <a:cubicBezTo>
                  <a:pt x="19475" y="25887"/>
                  <a:pt x="19445" y="25766"/>
                  <a:pt x="19445" y="25644"/>
                </a:cubicBezTo>
                <a:lnTo>
                  <a:pt x="19445" y="25553"/>
                </a:lnTo>
                <a:lnTo>
                  <a:pt x="19445" y="25431"/>
                </a:lnTo>
                <a:lnTo>
                  <a:pt x="19445" y="25371"/>
                </a:lnTo>
                <a:lnTo>
                  <a:pt x="19445" y="25219"/>
                </a:lnTo>
                <a:lnTo>
                  <a:pt x="19445" y="25067"/>
                </a:lnTo>
                <a:cubicBezTo>
                  <a:pt x="19445" y="25052"/>
                  <a:pt x="19445" y="25042"/>
                  <a:pt x="19445" y="25036"/>
                </a:cubicBezTo>
                <a:close/>
                <a:moveTo>
                  <a:pt x="38799" y="26009"/>
                </a:moveTo>
                <a:lnTo>
                  <a:pt x="38799" y="26009"/>
                </a:lnTo>
                <a:cubicBezTo>
                  <a:pt x="38799" y="26100"/>
                  <a:pt x="38768" y="26161"/>
                  <a:pt x="38768" y="26252"/>
                </a:cubicBezTo>
                <a:lnTo>
                  <a:pt x="38768" y="26221"/>
                </a:lnTo>
                <a:cubicBezTo>
                  <a:pt x="38768" y="26191"/>
                  <a:pt x="38799" y="26069"/>
                  <a:pt x="38799" y="26009"/>
                </a:cubicBezTo>
                <a:close/>
                <a:moveTo>
                  <a:pt x="34515" y="22241"/>
                </a:moveTo>
                <a:cubicBezTo>
                  <a:pt x="34606" y="22515"/>
                  <a:pt x="34667" y="22818"/>
                  <a:pt x="34667" y="23092"/>
                </a:cubicBezTo>
                <a:cubicBezTo>
                  <a:pt x="34697" y="23396"/>
                  <a:pt x="34697" y="23730"/>
                  <a:pt x="34697" y="24034"/>
                </a:cubicBezTo>
                <a:cubicBezTo>
                  <a:pt x="34667" y="24368"/>
                  <a:pt x="34636" y="24702"/>
                  <a:pt x="34606" y="25006"/>
                </a:cubicBezTo>
                <a:cubicBezTo>
                  <a:pt x="34576" y="25127"/>
                  <a:pt x="34545" y="25249"/>
                  <a:pt x="34515" y="25371"/>
                </a:cubicBezTo>
                <a:cubicBezTo>
                  <a:pt x="34515" y="25492"/>
                  <a:pt x="34484" y="25553"/>
                  <a:pt x="34484" y="25674"/>
                </a:cubicBezTo>
                <a:cubicBezTo>
                  <a:pt x="34424" y="25887"/>
                  <a:pt x="34363" y="26100"/>
                  <a:pt x="34333" y="26312"/>
                </a:cubicBezTo>
                <a:cubicBezTo>
                  <a:pt x="34302" y="26191"/>
                  <a:pt x="34272" y="26069"/>
                  <a:pt x="34241" y="25917"/>
                </a:cubicBezTo>
                <a:cubicBezTo>
                  <a:pt x="34211" y="25796"/>
                  <a:pt x="34241" y="25735"/>
                  <a:pt x="34241" y="25644"/>
                </a:cubicBezTo>
                <a:lnTo>
                  <a:pt x="34181" y="25279"/>
                </a:lnTo>
                <a:cubicBezTo>
                  <a:pt x="34241" y="25006"/>
                  <a:pt x="34241" y="24733"/>
                  <a:pt x="34272" y="24429"/>
                </a:cubicBezTo>
                <a:cubicBezTo>
                  <a:pt x="34302" y="24277"/>
                  <a:pt x="34333" y="24125"/>
                  <a:pt x="34333" y="23973"/>
                </a:cubicBezTo>
                <a:cubicBezTo>
                  <a:pt x="34363" y="23760"/>
                  <a:pt x="34393" y="23548"/>
                  <a:pt x="34424" y="23335"/>
                </a:cubicBezTo>
                <a:cubicBezTo>
                  <a:pt x="34454" y="23122"/>
                  <a:pt x="34484" y="22849"/>
                  <a:pt x="34515" y="22606"/>
                </a:cubicBezTo>
                <a:lnTo>
                  <a:pt x="34515" y="22393"/>
                </a:lnTo>
                <a:lnTo>
                  <a:pt x="34515" y="22241"/>
                </a:lnTo>
                <a:close/>
                <a:moveTo>
                  <a:pt x="22058" y="24581"/>
                </a:moveTo>
                <a:lnTo>
                  <a:pt x="22058" y="24915"/>
                </a:lnTo>
                <a:lnTo>
                  <a:pt x="22058" y="25462"/>
                </a:lnTo>
                <a:lnTo>
                  <a:pt x="22058" y="26161"/>
                </a:lnTo>
                <a:lnTo>
                  <a:pt x="22058" y="26191"/>
                </a:lnTo>
                <a:lnTo>
                  <a:pt x="22058" y="26343"/>
                </a:lnTo>
                <a:cubicBezTo>
                  <a:pt x="22028" y="26252"/>
                  <a:pt x="21997" y="26161"/>
                  <a:pt x="21967" y="26069"/>
                </a:cubicBezTo>
                <a:lnTo>
                  <a:pt x="21967" y="25431"/>
                </a:lnTo>
                <a:cubicBezTo>
                  <a:pt x="21967" y="25158"/>
                  <a:pt x="21997" y="24884"/>
                  <a:pt x="22058" y="24581"/>
                </a:cubicBezTo>
                <a:close/>
                <a:moveTo>
                  <a:pt x="31385" y="26373"/>
                </a:moveTo>
                <a:cubicBezTo>
                  <a:pt x="31385" y="26373"/>
                  <a:pt x="31385" y="26404"/>
                  <a:pt x="31416" y="26404"/>
                </a:cubicBezTo>
                <a:lnTo>
                  <a:pt x="31385" y="26434"/>
                </a:lnTo>
                <a:lnTo>
                  <a:pt x="31385" y="26373"/>
                </a:lnTo>
                <a:close/>
                <a:moveTo>
                  <a:pt x="13733" y="21451"/>
                </a:moveTo>
                <a:cubicBezTo>
                  <a:pt x="13733" y="21482"/>
                  <a:pt x="13733" y="21512"/>
                  <a:pt x="13733" y="21542"/>
                </a:cubicBezTo>
                <a:lnTo>
                  <a:pt x="13733" y="22059"/>
                </a:lnTo>
                <a:lnTo>
                  <a:pt x="13733" y="22818"/>
                </a:lnTo>
                <a:cubicBezTo>
                  <a:pt x="13733" y="22879"/>
                  <a:pt x="13703" y="22940"/>
                  <a:pt x="13733" y="23001"/>
                </a:cubicBezTo>
                <a:lnTo>
                  <a:pt x="13703" y="23001"/>
                </a:lnTo>
                <a:lnTo>
                  <a:pt x="13703" y="23487"/>
                </a:lnTo>
                <a:lnTo>
                  <a:pt x="13733" y="23943"/>
                </a:lnTo>
                <a:lnTo>
                  <a:pt x="13733" y="24003"/>
                </a:lnTo>
                <a:cubicBezTo>
                  <a:pt x="13733" y="24125"/>
                  <a:pt x="13703" y="24277"/>
                  <a:pt x="13703" y="24429"/>
                </a:cubicBezTo>
                <a:cubicBezTo>
                  <a:pt x="13672" y="24763"/>
                  <a:pt x="13642" y="25067"/>
                  <a:pt x="13611" y="25401"/>
                </a:cubicBezTo>
                <a:cubicBezTo>
                  <a:pt x="13581" y="25735"/>
                  <a:pt x="13551" y="26069"/>
                  <a:pt x="13551" y="26404"/>
                </a:cubicBezTo>
                <a:lnTo>
                  <a:pt x="13551" y="26495"/>
                </a:lnTo>
                <a:lnTo>
                  <a:pt x="13551" y="26525"/>
                </a:lnTo>
                <a:lnTo>
                  <a:pt x="13520" y="26069"/>
                </a:lnTo>
                <a:cubicBezTo>
                  <a:pt x="13520" y="26009"/>
                  <a:pt x="13520" y="25917"/>
                  <a:pt x="13490" y="25857"/>
                </a:cubicBezTo>
                <a:lnTo>
                  <a:pt x="13490" y="25340"/>
                </a:lnTo>
                <a:lnTo>
                  <a:pt x="13490" y="24702"/>
                </a:lnTo>
                <a:lnTo>
                  <a:pt x="13490" y="24186"/>
                </a:lnTo>
                <a:lnTo>
                  <a:pt x="13490" y="23608"/>
                </a:lnTo>
                <a:lnTo>
                  <a:pt x="13551" y="22758"/>
                </a:lnTo>
                <a:cubicBezTo>
                  <a:pt x="13581" y="22393"/>
                  <a:pt x="13642" y="21998"/>
                  <a:pt x="13703" y="21603"/>
                </a:cubicBezTo>
                <a:cubicBezTo>
                  <a:pt x="13703" y="21542"/>
                  <a:pt x="13733" y="21512"/>
                  <a:pt x="13733" y="21451"/>
                </a:cubicBezTo>
                <a:close/>
                <a:moveTo>
                  <a:pt x="17531" y="24429"/>
                </a:moveTo>
                <a:lnTo>
                  <a:pt x="17531" y="24672"/>
                </a:lnTo>
                <a:lnTo>
                  <a:pt x="17531" y="25036"/>
                </a:lnTo>
                <a:lnTo>
                  <a:pt x="17531" y="25705"/>
                </a:lnTo>
                <a:lnTo>
                  <a:pt x="17531" y="26039"/>
                </a:lnTo>
                <a:lnTo>
                  <a:pt x="17561" y="26525"/>
                </a:lnTo>
                <a:cubicBezTo>
                  <a:pt x="17500" y="26282"/>
                  <a:pt x="17440" y="26009"/>
                  <a:pt x="17349" y="25766"/>
                </a:cubicBezTo>
                <a:cubicBezTo>
                  <a:pt x="17379" y="25583"/>
                  <a:pt x="17379" y="25401"/>
                  <a:pt x="17409" y="25188"/>
                </a:cubicBezTo>
                <a:lnTo>
                  <a:pt x="17470" y="24702"/>
                </a:lnTo>
                <a:cubicBezTo>
                  <a:pt x="17470" y="24641"/>
                  <a:pt x="17470" y="24550"/>
                  <a:pt x="17500" y="24459"/>
                </a:cubicBezTo>
                <a:lnTo>
                  <a:pt x="17500" y="24429"/>
                </a:lnTo>
                <a:close/>
                <a:moveTo>
                  <a:pt x="27891" y="26282"/>
                </a:moveTo>
                <a:lnTo>
                  <a:pt x="27922" y="26312"/>
                </a:lnTo>
                <a:cubicBezTo>
                  <a:pt x="27922" y="26373"/>
                  <a:pt x="27891" y="26434"/>
                  <a:pt x="27891" y="26525"/>
                </a:cubicBezTo>
                <a:lnTo>
                  <a:pt x="27891" y="26282"/>
                </a:lnTo>
                <a:close/>
                <a:moveTo>
                  <a:pt x="10609" y="24500"/>
                </a:moveTo>
                <a:lnTo>
                  <a:pt x="10609" y="24500"/>
                </a:lnTo>
                <a:cubicBezTo>
                  <a:pt x="10638" y="24726"/>
                  <a:pt x="10668" y="24927"/>
                  <a:pt x="10725" y="25127"/>
                </a:cubicBezTo>
                <a:cubicBezTo>
                  <a:pt x="10725" y="25158"/>
                  <a:pt x="10756" y="25219"/>
                  <a:pt x="10756" y="25249"/>
                </a:cubicBezTo>
                <a:cubicBezTo>
                  <a:pt x="10786" y="25310"/>
                  <a:pt x="10756" y="25401"/>
                  <a:pt x="10756" y="25462"/>
                </a:cubicBezTo>
                <a:cubicBezTo>
                  <a:pt x="10725" y="25735"/>
                  <a:pt x="10695" y="26069"/>
                  <a:pt x="10664" y="26373"/>
                </a:cubicBezTo>
                <a:cubicBezTo>
                  <a:pt x="10634" y="26434"/>
                  <a:pt x="10634" y="26495"/>
                  <a:pt x="10634" y="26555"/>
                </a:cubicBezTo>
                <a:lnTo>
                  <a:pt x="10634" y="25583"/>
                </a:lnTo>
                <a:cubicBezTo>
                  <a:pt x="10634" y="25241"/>
                  <a:pt x="10634" y="24871"/>
                  <a:pt x="10609" y="24500"/>
                </a:cubicBezTo>
                <a:close/>
                <a:moveTo>
                  <a:pt x="42840" y="24368"/>
                </a:moveTo>
                <a:lnTo>
                  <a:pt x="42840" y="24520"/>
                </a:lnTo>
                <a:cubicBezTo>
                  <a:pt x="42840" y="24824"/>
                  <a:pt x="42809" y="25127"/>
                  <a:pt x="42809" y="25401"/>
                </a:cubicBezTo>
                <a:lnTo>
                  <a:pt x="42809" y="25887"/>
                </a:lnTo>
                <a:cubicBezTo>
                  <a:pt x="42809" y="26039"/>
                  <a:pt x="42779" y="26100"/>
                  <a:pt x="42749" y="26221"/>
                </a:cubicBezTo>
                <a:cubicBezTo>
                  <a:pt x="42749" y="26312"/>
                  <a:pt x="42718" y="26434"/>
                  <a:pt x="42688" y="26555"/>
                </a:cubicBezTo>
                <a:lnTo>
                  <a:pt x="42657" y="26555"/>
                </a:lnTo>
                <a:lnTo>
                  <a:pt x="42657" y="25857"/>
                </a:lnTo>
                <a:lnTo>
                  <a:pt x="42657" y="25644"/>
                </a:lnTo>
                <a:cubicBezTo>
                  <a:pt x="42657" y="25553"/>
                  <a:pt x="42657" y="25431"/>
                  <a:pt x="42688" y="25310"/>
                </a:cubicBezTo>
                <a:cubicBezTo>
                  <a:pt x="42688" y="25219"/>
                  <a:pt x="42718" y="25006"/>
                  <a:pt x="42749" y="24854"/>
                </a:cubicBezTo>
                <a:lnTo>
                  <a:pt x="42749" y="24702"/>
                </a:lnTo>
                <a:cubicBezTo>
                  <a:pt x="42749" y="24672"/>
                  <a:pt x="42779" y="24641"/>
                  <a:pt x="42779" y="24611"/>
                </a:cubicBezTo>
                <a:cubicBezTo>
                  <a:pt x="42809" y="24581"/>
                  <a:pt x="42809" y="24550"/>
                  <a:pt x="42809" y="24550"/>
                </a:cubicBezTo>
                <a:lnTo>
                  <a:pt x="42809" y="24489"/>
                </a:lnTo>
                <a:cubicBezTo>
                  <a:pt x="42809" y="24429"/>
                  <a:pt x="42840" y="24398"/>
                  <a:pt x="42840" y="24368"/>
                </a:cubicBezTo>
                <a:close/>
                <a:moveTo>
                  <a:pt x="18503" y="25917"/>
                </a:moveTo>
                <a:cubicBezTo>
                  <a:pt x="18533" y="26039"/>
                  <a:pt x="18594" y="26130"/>
                  <a:pt x="18655" y="26252"/>
                </a:cubicBezTo>
                <a:lnTo>
                  <a:pt x="18594" y="26586"/>
                </a:lnTo>
                <a:cubicBezTo>
                  <a:pt x="18594" y="26495"/>
                  <a:pt x="18564" y="26404"/>
                  <a:pt x="18564" y="26312"/>
                </a:cubicBezTo>
                <a:lnTo>
                  <a:pt x="18533" y="26312"/>
                </a:lnTo>
                <a:cubicBezTo>
                  <a:pt x="18533" y="26191"/>
                  <a:pt x="18503" y="26069"/>
                  <a:pt x="18503" y="25978"/>
                </a:cubicBezTo>
                <a:lnTo>
                  <a:pt x="18503" y="25917"/>
                </a:lnTo>
                <a:close/>
                <a:moveTo>
                  <a:pt x="3616" y="26343"/>
                </a:moveTo>
                <a:cubicBezTo>
                  <a:pt x="3616" y="26404"/>
                  <a:pt x="3646" y="26464"/>
                  <a:pt x="3676" y="26525"/>
                </a:cubicBezTo>
                <a:cubicBezTo>
                  <a:pt x="3676" y="26555"/>
                  <a:pt x="3707" y="26586"/>
                  <a:pt x="3737" y="26616"/>
                </a:cubicBezTo>
                <a:lnTo>
                  <a:pt x="3707" y="26616"/>
                </a:lnTo>
                <a:cubicBezTo>
                  <a:pt x="3676" y="26586"/>
                  <a:pt x="3646" y="26586"/>
                  <a:pt x="3616" y="26586"/>
                </a:cubicBezTo>
                <a:lnTo>
                  <a:pt x="3616" y="26525"/>
                </a:lnTo>
                <a:lnTo>
                  <a:pt x="3616" y="26343"/>
                </a:lnTo>
                <a:close/>
                <a:moveTo>
                  <a:pt x="45842" y="26305"/>
                </a:moveTo>
                <a:cubicBezTo>
                  <a:pt x="45813" y="26415"/>
                  <a:pt x="45785" y="26503"/>
                  <a:pt x="45756" y="26616"/>
                </a:cubicBezTo>
                <a:lnTo>
                  <a:pt x="45756" y="26373"/>
                </a:lnTo>
                <a:cubicBezTo>
                  <a:pt x="45802" y="26351"/>
                  <a:pt x="45830" y="26328"/>
                  <a:pt x="45842" y="26305"/>
                </a:cubicBezTo>
                <a:close/>
                <a:moveTo>
                  <a:pt x="39801" y="25553"/>
                </a:moveTo>
                <a:cubicBezTo>
                  <a:pt x="39801" y="25614"/>
                  <a:pt x="39832" y="25705"/>
                  <a:pt x="39862" y="25766"/>
                </a:cubicBezTo>
                <a:lnTo>
                  <a:pt x="39862" y="25796"/>
                </a:lnTo>
                <a:cubicBezTo>
                  <a:pt x="39832" y="25826"/>
                  <a:pt x="39801" y="25857"/>
                  <a:pt x="39801" y="25857"/>
                </a:cubicBezTo>
                <a:cubicBezTo>
                  <a:pt x="39771" y="25887"/>
                  <a:pt x="39741" y="25917"/>
                  <a:pt x="39741" y="25948"/>
                </a:cubicBezTo>
                <a:cubicBezTo>
                  <a:pt x="39710" y="25978"/>
                  <a:pt x="39710" y="26039"/>
                  <a:pt x="39710" y="26069"/>
                </a:cubicBezTo>
                <a:cubicBezTo>
                  <a:pt x="39650" y="26191"/>
                  <a:pt x="39619" y="26343"/>
                  <a:pt x="39558" y="26495"/>
                </a:cubicBezTo>
                <a:cubicBezTo>
                  <a:pt x="39528" y="26555"/>
                  <a:pt x="39528" y="26647"/>
                  <a:pt x="39498" y="26707"/>
                </a:cubicBezTo>
                <a:cubicBezTo>
                  <a:pt x="39558" y="26464"/>
                  <a:pt x="39589" y="26252"/>
                  <a:pt x="39650" y="26039"/>
                </a:cubicBezTo>
                <a:cubicBezTo>
                  <a:pt x="39710" y="25887"/>
                  <a:pt x="39741" y="25705"/>
                  <a:pt x="39801" y="25553"/>
                </a:cubicBezTo>
                <a:close/>
                <a:moveTo>
                  <a:pt x="36034" y="26282"/>
                </a:moveTo>
                <a:cubicBezTo>
                  <a:pt x="36034" y="26373"/>
                  <a:pt x="36034" y="26464"/>
                  <a:pt x="36064" y="26555"/>
                </a:cubicBezTo>
                <a:cubicBezTo>
                  <a:pt x="36064" y="26647"/>
                  <a:pt x="36064" y="26677"/>
                  <a:pt x="36064" y="26738"/>
                </a:cubicBezTo>
                <a:lnTo>
                  <a:pt x="36034" y="26738"/>
                </a:lnTo>
                <a:lnTo>
                  <a:pt x="35912" y="26707"/>
                </a:lnTo>
                <a:cubicBezTo>
                  <a:pt x="35943" y="26616"/>
                  <a:pt x="35973" y="26495"/>
                  <a:pt x="36004" y="26404"/>
                </a:cubicBezTo>
                <a:cubicBezTo>
                  <a:pt x="36004" y="26343"/>
                  <a:pt x="36004" y="26312"/>
                  <a:pt x="36034" y="26282"/>
                </a:cubicBezTo>
                <a:close/>
                <a:moveTo>
                  <a:pt x="11971" y="23821"/>
                </a:moveTo>
                <a:cubicBezTo>
                  <a:pt x="12001" y="23882"/>
                  <a:pt x="12001" y="23973"/>
                  <a:pt x="12032" y="24034"/>
                </a:cubicBezTo>
                <a:lnTo>
                  <a:pt x="12062" y="24155"/>
                </a:lnTo>
                <a:lnTo>
                  <a:pt x="12062" y="24216"/>
                </a:lnTo>
                <a:cubicBezTo>
                  <a:pt x="12062" y="24307"/>
                  <a:pt x="12062" y="24398"/>
                  <a:pt x="12092" y="24520"/>
                </a:cubicBezTo>
                <a:cubicBezTo>
                  <a:pt x="12092" y="24763"/>
                  <a:pt x="12092" y="25006"/>
                  <a:pt x="12123" y="25219"/>
                </a:cubicBezTo>
                <a:lnTo>
                  <a:pt x="12123" y="25492"/>
                </a:lnTo>
                <a:lnTo>
                  <a:pt x="12123" y="25583"/>
                </a:lnTo>
                <a:cubicBezTo>
                  <a:pt x="12123" y="25857"/>
                  <a:pt x="12153" y="26130"/>
                  <a:pt x="12183" y="26434"/>
                </a:cubicBezTo>
                <a:cubicBezTo>
                  <a:pt x="12183" y="26434"/>
                  <a:pt x="12153" y="26434"/>
                  <a:pt x="12153" y="26464"/>
                </a:cubicBezTo>
                <a:lnTo>
                  <a:pt x="12123" y="26525"/>
                </a:lnTo>
                <a:lnTo>
                  <a:pt x="12123" y="26586"/>
                </a:lnTo>
                <a:lnTo>
                  <a:pt x="12123" y="26647"/>
                </a:lnTo>
                <a:lnTo>
                  <a:pt x="12092" y="26768"/>
                </a:lnTo>
                <a:cubicBezTo>
                  <a:pt x="12092" y="26647"/>
                  <a:pt x="12062" y="26495"/>
                  <a:pt x="12032" y="26373"/>
                </a:cubicBezTo>
                <a:cubicBezTo>
                  <a:pt x="12032" y="26252"/>
                  <a:pt x="12001" y="26161"/>
                  <a:pt x="11971" y="26039"/>
                </a:cubicBezTo>
                <a:cubicBezTo>
                  <a:pt x="11940" y="26009"/>
                  <a:pt x="11910" y="25948"/>
                  <a:pt x="11880" y="25917"/>
                </a:cubicBezTo>
                <a:cubicBezTo>
                  <a:pt x="11880" y="25917"/>
                  <a:pt x="11880" y="25887"/>
                  <a:pt x="11880" y="25887"/>
                </a:cubicBezTo>
                <a:cubicBezTo>
                  <a:pt x="11880" y="25766"/>
                  <a:pt x="11910" y="25644"/>
                  <a:pt x="11940" y="25522"/>
                </a:cubicBezTo>
                <a:lnTo>
                  <a:pt x="11940" y="25371"/>
                </a:lnTo>
                <a:lnTo>
                  <a:pt x="11940" y="24976"/>
                </a:lnTo>
                <a:lnTo>
                  <a:pt x="11940" y="24611"/>
                </a:lnTo>
                <a:cubicBezTo>
                  <a:pt x="11940" y="24368"/>
                  <a:pt x="11940" y="24125"/>
                  <a:pt x="11971" y="23912"/>
                </a:cubicBezTo>
                <a:lnTo>
                  <a:pt x="11971" y="23821"/>
                </a:lnTo>
                <a:close/>
                <a:moveTo>
                  <a:pt x="16285" y="25796"/>
                </a:moveTo>
                <a:lnTo>
                  <a:pt x="16285" y="25917"/>
                </a:lnTo>
                <a:lnTo>
                  <a:pt x="16285" y="26252"/>
                </a:lnTo>
                <a:lnTo>
                  <a:pt x="16285" y="26555"/>
                </a:lnTo>
                <a:lnTo>
                  <a:pt x="16285" y="26768"/>
                </a:lnTo>
                <a:cubicBezTo>
                  <a:pt x="16224" y="26738"/>
                  <a:pt x="16194" y="26707"/>
                  <a:pt x="16164" y="26707"/>
                </a:cubicBezTo>
                <a:cubicBezTo>
                  <a:pt x="16103" y="26707"/>
                  <a:pt x="16072" y="26738"/>
                  <a:pt x="16042" y="26768"/>
                </a:cubicBezTo>
                <a:cubicBezTo>
                  <a:pt x="16042" y="26738"/>
                  <a:pt x="16012" y="26707"/>
                  <a:pt x="16012" y="26677"/>
                </a:cubicBezTo>
                <a:cubicBezTo>
                  <a:pt x="16103" y="26525"/>
                  <a:pt x="16133" y="26404"/>
                  <a:pt x="16164" y="26252"/>
                </a:cubicBezTo>
                <a:lnTo>
                  <a:pt x="16164" y="26282"/>
                </a:lnTo>
                <a:cubicBezTo>
                  <a:pt x="16194" y="26130"/>
                  <a:pt x="16224" y="25978"/>
                  <a:pt x="16285" y="25796"/>
                </a:cubicBezTo>
                <a:close/>
                <a:moveTo>
                  <a:pt x="37006" y="25462"/>
                </a:moveTo>
                <a:cubicBezTo>
                  <a:pt x="37006" y="25614"/>
                  <a:pt x="37037" y="25766"/>
                  <a:pt x="37037" y="25887"/>
                </a:cubicBezTo>
                <a:lnTo>
                  <a:pt x="37097" y="26191"/>
                </a:lnTo>
                <a:lnTo>
                  <a:pt x="37097" y="26221"/>
                </a:lnTo>
                <a:cubicBezTo>
                  <a:pt x="37097" y="26312"/>
                  <a:pt x="37097" y="26373"/>
                  <a:pt x="37128" y="26434"/>
                </a:cubicBezTo>
                <a:cubicBezTo>
                  <a:pt x="37128" y="26495"/>
                  <a:pt x="37128" y="26525"/>
                  <a:pt x="37158" y="26586"/>
                </a:cubicBezTo>
                <a:lnTo>
                  <a:pt x="37128" y="26677"/>
                </a:lnTo>
                <a:lnTo>
                  <a:pt x="36976" y="26677"/>
                </a:lnTo>
                <a:cubicBezTo>
                  <a:pt x="36885" y="26707"/>
                  <a:pt x="36824" y="26738"/>
                  <a:pt x="36763" y="26768"/>
                </a:cubicBezTo>
                <a:lnTo>
                  <a:pt x="36763" y="26707"/>
                </a:lnTo>
                <a:lnTo>
                  <a:pt x="36763" y="26525"/>
                </a:lnTo>
                <a:lnTo>
                  <a:pt x="36794" y="26434"/>
                </a:lnTo>
                <a:cubicBezTo>
                  <a:pt x="36824" y="26312"/>
                  <a:pt x="36854" y="26191"/>
                  <a:pt x="36885" y="26069"/>
                </a:cubicBezTo>
                <a:cubicBezTo>
                  <a:pt x="36915" y="25948"/>
                  <a:pt x="36915" y="25857"/>
                  <a:pt x="36945" y="25766"/>
                </a:cubicBezTo>
                <a:lnTo>
                  <a:pt x="37006" y="25462"/>
                </a:lnTo>
                <a:close/>
                <a:moveTo>
                  <a:pt x="3950" y="26738"/>
                </a:moveTo>
                <a:lnTo>
                  <a:pt x="3950" y="26829"/>
                </a:lnTo>
                <a:cubicBezTo>
                  <a:pt x="3950" y="26799"/>
                  <a:pt x="3919" y="26768"/>
                  <a:pt x="3859" y="26738"/>
                </a:cubicBezTo>
                <a:close/>
                <a:moveTo>
                  <a:pt x="19688" y="26586"/>
                </a:moveTo>
                <a:lnTo>
                  <a:pt x="19688" y="26707"/>
                </a:lnTo>
                <a:cubicBezTo>
                  <a:pt x="19658" y="26738"/>
                  <a:pt x="19627" y="26768"/>
                  <a:pt x="19597" y="26799"/>
                </a:cubicBezTo>
                <a:cubicBezTo>
                  <a:pt x="19597" y="26829"/>
                  <a:pt x="19597" y="26859"/>
                  <a:pt x="19567" y="26859"/>
                </a:cubicBezTo>
                <a:cubicBezTo>
                  <a:pt x="19597" y="26799"/>
                  <a:pt x="19567" y="26738"/>
                  <a:pt x="19567" y="26677"/>
                </a:cubicBezTo>
                <a:cubicBezTo>
                  <a:pt x="19567" y="26677"/>
                  <a:pt x="19597" y="26647"/>
                  <a:pt x="19597" y="26647"/>
                </a:cubicBezTo>
                <a:cubicBezTo>
                  <a:pt x="19627" y="26616"/>
                  <a:pt x="19658" y="26616"/>
                  <a:pt x="19688" y="26586"/>
                </a:cubicBezTo>
                <a:close/>
                <a:moveTo>
                  <a:pt x="33998" y="26495"/>
                </a:moveTo>
                <a:cubicBezTo>
                  <a:pt x="34029" y="26586"/>
                  <a:pt x="34059" y="26677"/>
                  <a:pt x="34089" y="26799"/>
                </a:cubicBezTo>
                <a:lnTo>
                  <a:pt x="34059" y="26799"/>
                </a:lnTo>
                <a:lnTo>
                  <a:pt x="34029" y="26829"/>
                </a:lnTo>
                <a:cubicBezTo>
                  <a:pt x="33998" y="26829"/>
                  <a:pt x="33998" y="26859"/>
                  <a:pt x="33968" y="26859"/>
                </a:cubicBezTo>
                <a:cubicBezTo>
                  <a:pt x="33968" y="26829"/>
                  <a:pt x="33938" y="26829"/>
                  <a:pt x="33938" y="26799"/>
                </a:cubicBezTo>
                <a:cubicBezTo>
                  <a:pt x="33938" y="26768"/>
                  <a:pt x="33938" y="26707"/>
                  <a:pt x="33968" y="26677"/>
                </a:cubicBezTo>
                <a:lnTo>
                  <a:pt x="33998" y="26495"/>
                </a:lnTo>
                <a:close/>
                <a:moveTo>
                  <a:pt x="41746" y="25340"/>
                </a:moveTo>
                <a:lnTo>
                  <a:pt x="41746" y="25462"/>
                </a:lnTo>
                <a:cubicBezTo>
                  <a:pt x="41746" y="25553"/>
                  <a:pt x="41746" y="25674"/>
                  <a:pt x="41716" y="25766"/>
                </a:cubicBezTo>
                <a:cubicBezTo>
                  <a:pt x="41716" y="25887"/>
                  <a:pt x="41685" y="26069"/>
                  <a:pt x="41655" y="26221"/>
                </a:cubicBezTo>
                <a:lnTo>
                  <a:pt x="41655" y="26404"/>
                </a:lnTo>
                <a:cubicBezTo>
                  <a:pt x="41624" y="26555"/>
                  <a:pt x="41594" y="26707"/>
                  <a:pt x="41564" y="26859"/>
                </a:cubicBezTo>
                <a:cubicBezTo>
                  <a:pt x="41533" y="26647"/>
                  <a:pt x="41533" y="26434"/>
                  <a:pt x="41533" y="26252"/>
                </a:cubicBezTo>
                <a:lnTo>
                  <a:pt x="41533" y="26221"/>
                </a:lnTo>
                <a:lnTo>
                  <a:pt x="41533" y="25857"/>
                </a:lnTo>
                <a:lnTo>
                  <a:pt x="41533" y="25705"/>
                </a:lnTo>
                <a:lnTo>
                  <a:pt x="41594" y="25644"/>
                </a:lnTo>
                <a:cubicBezTo>
                  <a:pt x="41655" y="25614"/>
                  <a:pt x="41655" y="25583"/>
                  <a:pt x="41685" y="25522"/>
                </a:cubicBezTo>
                <a:cubicBezTo>
                  <a:pt x="41716" y="25462"/>
                  <a:pt x="41746" y="25401"/>
                  <a:pt x="41746" y="25340"/>
                </a:cubicBezTo>
                <a:close/>
                <a:moveTo>
                  <a:pt x="43326" y="23548"/>
                </a:moveTo>
                <a:lnTo>
                  <a:pt x="43356" y="23639"/>
                </a:lnTo>
                <a:cubicBezTo>
                  <a:pt x="43387" y="23821"/>
                  <a:pt x="43387" y="24034"/>
                  <a:pt x="43417" y="24186"/>
                </a:cubicBezTo>
                <a:cubicBezTo>
                  <a:pt x="43417" y="24277"/>
                  <a:pt x="43417" y="24368"/>
                  <a:pt x="43447" y="24429"/>
                </a:cubicBezTo>
                <a:lnTo>
                  <a:pt x="43387" y="24884"/>
                </a:lnTo>
                <a:cubicBezTo>
                  <a:pt x="43387" y="24945"/>
                  <a:pt x="43387" y="25006"/>
                  <a:pt x="43356" y="25097"/>
                </a:cubicBezTo>
                <a:cubicBezTo>
                  <a:pt x="43356" y="25158"/>
                  <a:pt x="43356" y="25279"/>
                  <a:pt x="43356" y="25401"/>
                </a:cubicBezTo>
                <a:cubicBezTo>
                  <a:pt x="43356" y="25492"/>
                  <a:pt x="43356" y="25705"/>
                  <a:pt x="43356" y="25857"/>
                </a:cubicBezTo>
                <a:lnTo>
                  <a:pt x="43356" y="26100"/>
                </a:lnTo>
                <a:lnTo>
                  <a:pt x="43356" y="26799"/>
                </a:lnTo>
                <a:lnTo>
                  <a:pt x="43356" y="26829"/>
                </a:lnTo>
                <a:lnTo>
                  <a:pt x="43356" y="26890"/>
                </a:lnTo>
                <a:cubicBezTo>
                  <a:pt x="43295" y="26829"/>
                  <a:pt x="43204" y="26768"/>
                  <a:pt x="43144" y="26707"/>
                </a:cubicBezTo>
                <a:lnTo>
                  <a:pt x="43113" y="26677"/>
                </a:lnTo>
                <a:lnTo>
                  <a:pt x="43113" y="26495"/>
                </a:lnTo>
                <a:lnTo>
                  <a:pt x="43113" y="25857"/>
                </a:lnTo>
                <a:lnTo>
                  <a:pt x="43113" y="25766"/>
                </a:lnTo>
                <a:cubicBezTo>
                  <a:pt x="43113" y="25674"/>
                  <a:pt x="43144" y="25583"/>
                  <a:pt x="43144" y="25492"/>
                </a:cubicBezTo>
                <a:lnTo>
                  <a:pt x="43174" y="25097"/>
                </a:lnTo>
                <a:lnTo>
                  <a:pt x="43174" y="24854"/>
                </a:lnTo>
                <a:lnTo>
                  <a:pt x="43174" y="24429"/>
                </a:lnTo>
                <a:lnTo>
                  <a:pt x="43174" y="24186"/>
                </a:lnTo>
                <a:cubicBezTo>
                  <a:pt x="43174" y="24094"/>
                  <a:pt x="43174" y="24064"/>
                  <a:pt x="43204" y="24034"/>
                </a:cubicBezTo>
                <a:lnTo>
                  <a:pt x="43204" y="23851"/>
                </a:lnTo>
                <a:lnTo>
                  <a:pt x="43265" y="23699"/>
                </a:lnTo>
                <a:lnTo>
                  <a:pt x="43326" y="23548"/>
                </a:lnTo>
                <a:close/>
                <a:moveTo>
                  <a:pt x="4740" y="26616"/>
                </a:moveTo>
                <a:lnTo>
                  <a:pt x="4770" y="26950"/>
                </a:lnTo>
                <a:lnTo>
                  <a:pt x="4770" y="26981"/>
                </a:lnTo>
                <a:cubicBezTo>
                  <a:pt x="4740" y="26890"/>
                  <a:pt x="4709" y="26799"/>
                  <a:pt x="4709" y="26707"/>
                </a:cubicBezTo>
                <a:lnTo>
                  <a:pt x="4709" y="26616"/>
                </a:lnTo>
                <a:close/>
                <a:moveTo>
                  <a:pt x="32783" y="26404"/>
                </a:moveTo>
                <a:cubicBezTo>
                  <a:pt x="32783" y="26404"/>
                  <a:pt x="32813" y="26434"/>
                  <a:pt x="32844" y="26464"/>
                </a:cubicBezTo>
                <a:lnTo>
                  <a:pt x="32874" y="26555"/>
                </a:lnTo>
                <a:lnTo>
                  <a:pt x="32874" y="26586"/>
                </a:lnTo>
                <a:cubicBezTo>
                  <a:pt x="32905" y="26707"/>
                  <a:pt x="32874" y="26859"/>
                  <a:pt x="32844" y="26981"/>
                </a:cubicBezTo>
                <a:lnTo>
                  <a:pt x="32844" y="26950"/>
                </a:lnTo>
                <a:cubicBezTo>
                  <a:pt x="32813" y="26768"/>
                  <a:pt x="32783" y="26586"/>
                  <a:pt x="32783" y="26404"/>
                </a:cubicBezTo>
                <a:close/>
                <a:moveTo>
                  <a:pt x="37675" y="26495"/>
                </a:moveTo>
                <a:cubicBezTo>
                  <a:pt x="37705" y="26647"/>
                  <a:pt x="37735" y="26768"/>
                  <a:pt x="37796" y="26920"/>
                </a:cubicBezTo>
                <a:lnTo>
                  <a:pt x="37735" y="26920"/>
                </a:lnTo>
                <a:cubicBezTo>
                  <a:pt x="37735" y="26920"/>
                  <a:pt x="37705" y="26950"/>
                  <a:pt x="37675" y="26981"/>
                </a:cubicBezTo>
                <a:cubicBezTo>
                  <a:pt x="37675" y="26981"/>
                  <a:pt x="37675" y="27011"/>
                  <a:pt x="37644" y="27011"/>
                </a:cubicBezTo>
                <a:cubicBezTo>
                  <a:pt x="37644" y="27042"/>
                  <a:pt x="37644" y="27072"/>
                  <a:pt x="37675" y="27102"/>
                </a:cubicBezTo>
                <a:lnTo>
                  <a:pt x="37614" y="27102"/>
                </a:lnTo>
                <a:lnTo>
                  <a:pt x="37614" y="26950"/>
                </a:lnTo>
                <a:cubicBezTo>
                  <a:pt x="37614" y="26950"/>
                  <a:pt x="37614" y="26920"/>
                  <a:pt x="37614" y="26890"/>
                </a:cubicBezTo>
                <a:lnTo>
                  <a:pt x="37675" y="26495"/>
                </a:lnTo>
                <a:close/>
                <a:moveTo>
                  <a:pt x="34910" y="25522"/>
                </a:moveTo>
                <a:cubicBezTo>
                  <a:pt x="34940" y="25766"/>
                  <a:pt x="34971" y="26039"/>
                  <a:pt x="35001" y="26282"/>
                </a:cubicBezTo>
                <a:cubicBezTo>
                  <a:pt x="35031" y="26525"/>
                  <a:pt x="35092" y="26859"/>
                  <a:pt x="35153" y="27133"/>
                </a:cubicBezTo>
                <a:cubicBezTo>
                  <a:pt x="35122" y="27102"/>
                  <a:pt x="35092" y="27042"/>
                  <a:pt x="35031" y="27011"/>
                </a:cubicBezTo>
                <a:cubicBezTo>
                  <a:pt x="34971" y="26950"/>
                  <a:pt x="34910" y="26890"/>
                  <a:pt x="34849" y="26859"/>
                </a:cubicBezTo>
                <a:cubicBezTo>
                  <a:pt x="34788" y="26799"/>
                  <a:pt x="34728" y="26738"/>
                  <a:pt x="34636" y="26707"/>
                </a:cubicBezTo>
                <a:cubicBezTo>
                  <a:pt x="34667" y="26586"/>
                  <a:pt x="34728" y="26434"/>
                  <a:pt x="34758" y="26282"/>
                </a:cubicBezTo>
                <a:cubicBezTo>
                  <a:pt x="34788" y="26069"/>
                  <a:pt x="34849" y="25857"/>
                  <a:pt x="34879" y="25644"/>
                </a:cubicBezTo>
                <a:lnTo>
                  <a:pt x="34910" y="25522"/>
                </a:lnTo>
                <a:close/>
                <a:moveTo>
                  <a:pt x="22392" y="24277"/>
                </a:moveTo>
                <a:cubicBezTo>
                  <a:pt x="22453" y="24489"/>
                  <a:pt x="22483" y="24702"/>
                  <a:pt x="22544" y="24915"/>
                </a:cubicBezTo>
                <a:cubicBezTo>
                  <a:pt x="22605" y="25127"/>
                  <a:pt x="22666" y="25310"/>
                  <a:pt x="22726" y="25522"/>
                </a:cubicBezTo>
                <a:lnTo>
                  <a:pt x="22635" y="26252"/>
                </a:lnTo>
                <a:cubicBezTo>
                  <a:pt x="22574" y="26404"/>
                  <a:pt x="22544" y="26586"/>
                  <a:pt x="22514" y="26768"/>
                </a:cubicBezTo>
                <a:cubicBezTo>
                  <a:pt x="22514" y="26859"/>
                  <a:pt x="22483" y="26920"/>
                  <a:pt x="22453" y="27011"/>
                </a:cubicBezTo>
                <a:cubicBezTo>
                  <a:pt x="22453" y="27102"/>
                  <a:pt x="22453" y="27133"/>
                  <a:pt x="22422" y="27194"/>
                </a:cubicBezTo>
                <a:lnTo>
                  <a:pt x="22392" y="27163"/>
                </a:lnTo>
                <a:lnTo>
                  <a:pt x="22362" y="27102"/>
                </a:lnTo>
                <a:cubicBezTo>
                  <a:pt x="22362" y="26920"/>
                  <a:pt x="22392" y="26738"/>
                  <a:pt x="22392" y="26555"/>
                </a:cubicBezTo>
                <a:lnTo>
                  <a:pt x="22392" y="26161"/>
                </a:lnTo>
                <a:lnTo>
                  <a:pt x="22392" y="25917"/>
                </a:lnTo>
                <a:lnTo>
                  <a:pt x="22392" y="25279"/>
                </a:lnTo>
                <a:cubicBezTo>
                  <a:pt x="22392" y="25067"/>
                  <a:pt x="22422" y="24793"/>
                  <a:pt x="22422" y="24550"/>
                </a:cubicBezTo>
                <a:lnTo>
                  <a:pt x="22392" y="24550"/>
                </a:lnTo>
                <a:lnTo>
                  <a:pt x="22392" y="24277"/>
                </a:lnTo>
                <a:close/>
                <a:moveTo>
                  <a:pt x="20508" y="25431"/>
                </a:moveTo>
                <a:cubicBezTo>
                  <a:pt x="20539" y="25553"/>
                  <a:pt x="20600" y="25705"/>
                  <a:pt x="20660" y="25826"/>
                </a:cubicBezTo>
                <a:cubicBezTo>
                  <a:pt x="20691" y="25917"/>
                  <a:pt x="20721" y="26009"/>
                  <a:pt x="20782" y="26100"/>
                </a:cubicBezTo>
                <a:lnTo>
                  <a:pt x="20843" y="26191"/>
                </a:lnTo>
                <a:lnTo>
                  <a:pt x="20873" y="26221"/>
                </a:lnTo>
                <a:lnTo>
                  <a:pt x="20903" y="26221"/>
                </a:lnTo>
                <a:lnTo>
                  <a:pt x="20934" y="26981"/>
                </a:lnTo>
                <a:cubicBezTo>
                  <a:pt x="20903" y="27042"/>
                  <a:pt x="20873" y="27102"/>
                  <a:pt x="20873" y="27163"/>
                </a:cubicBezTo>
                <a:lnTo>
                  <a:pt x="20843" y="27133"/>
                </a:lnTo>
                <a:cubicBezTo>
                  <a:pt x="20782" y="27102"/>
                  <a:pt x="20691" y="27072"/>
                  <a:pt x="20630" y="27072"/>
                </a:cubicBezTo>
                <a:lnTo>
                  <a:pt x="20630" y="27102"/>
                </a:lnTo>
                <a:cubicBezTo>
                  <a:pt x="20569" y="27102"/>
                  <a:pt x="20539" y="27102"/>
                  <a:pt x="20508" y="27133"/>
                </a:cubicBezTo>
                <a:cubicBezTo>
                  <a:pt x="20478" y="27163"/>
                  <a:pt x="20448" y="27194"/>
                  <a:pt x="20417" y="27224"/>
                </a:cubicBezTo>
                <a:cubicBezTo>
                  <a:pt x="20417" y="27042"/>
                  <a:pt x="20448" y="26829"/>
                  <a:pt x="20478" y="26647"/>
                </a:cubicBezTo>
                <a:lnTo>
                  <a:pt x="20478" y="26373"/>
                </a:lnTo>
                <a:cubicBezTo>
                  <a:pt x="20478" y="26100"/>
                  <a:pt x="20508" y="25796"/>
                  <a:pt x="20508" y="25522"/>
                </a:cubicBezTo>
                <a:cubicBezTo>
                  <a:pt x="20508" y="25492"/>
                  <a:pt x="20508" y="25462"/>
                  <a:pt x="20508" y="25431"/>
                </a:cubicBezTo>
                <a:close/>
                <a:moveTo>
                  <a:pt x="38525" y="26982"/>
                </a:moveTo>
                <a:cubicBezTo>
                  <a:pt x="38520" y="27088"/>
                  <a:pt x="38492" y="27171"/>
                  <a:pt x="38465" y="27254"/>
                </a:cubicBezTo>
                <a:lnTo>
                  <a:pt x="38434" y="27224"/>
                </a:lnTo>
                <a:lnTo>
                  <a:pt x="38434" y="27194"/>
                </a:lnTo>
                <a:lnTo>
                  <a:pt x="38465" y="27133"/>
                </a:lnTo>
                <a:cubicBezTo>
                  <a:pt x="38465" y="27072"/>
                  <a:pt x="38495" y="27012"/>
                  <a:pt x="38525" y="26982"/>
                </a:cubicBezTo>
                <a:close/>
                <a:moveTo>
                  <a:pt x="36945" y="27194"/>
                </a:moveTo>
                <a:cubicBezTo>
                  <a:pt x="36945" y="27224"/>
                  <a:pt x="36945" y="27254"/>
                  <a:pt x="36915" y="27285"/>
                </a:cubicBezTo>
                <a:cubicBezTo>
                  <a:pt x="36915" y="27254"/>
                  <a:pt x="36945" y="27224"/>
                  <a:pt x="36945" y="27194"/>
                </a:cubicBezTo>
                <a:close/>
                <a:moveTo>
                  <a:pt x="44237" y="25978"/>
                </a:moveTo>
                <a:cubicBezTo>
                  <a:pt x="44207" y="26130"/>
                  <a:pt x="44177" y="26282"/>
                  <a:pt x="44146" y="26464"/>
                </a:cubicBezTo>
                <a:cubicBezTo>
                  <a:pt x="44116" y="26616"/>
                  <a:pt x="44085" y="26647"/>
                  <a:pt x="44085" y="26738"/>
                </a:cubicBezTo>
                <a:cubicBezTo>
                  <a:pt x="44055" y="26859"/>
                  <a:pt x="44025" y="26950"/>
                  <a:pt x="43994" y="27042"/>
                </a:cubicBezTo>
                <a:lnTo>
                  <a:pt x="43933" y="27315"/>
                </a:lnTo>
                <a:cubicBezTo>
                  <a:pt x="43903" y="27285"/>
                  <a:pt x="43873" y="27254"/>
                  <a:pt x="43842" y="27224"/>
                </a:cubicBezTo>
                <a:lnTo>
                  <a:pt x="43782" y="27163"/>
                </a:lnTo>
                <a:cubicBezTo>
                  <a:pt x="43782" y="27102"/>
                  <a:pt x="43782" y="27072"/>
                  <a:pt x="43782" y="27011"/>
                </a:cubicBezTo>
                <a:cubicBezTo>
                  <a:pt x="43873" y="26707"/>
                  <a:pt x="43933" y="26404"/>
                  <a:pt x="44055" y="26100"/>
                </a:cubicBezTo>
                <a:lnTo>
                  <a:pt x="44055" y="26069"/>
                </a:lnTo>
                <a:cubicBezTo>
                  <a:pt x="44085" y="26039"/>
                  <a:pt x="44085" y="26039"/>
                  <a:pt x="44116" y="26009"/>
                </a:cubicBezTo>
                <a:lnTo>
                  <a:pt x="44116" y="25978"/>
                </a:lnTo>
                <a:close/>
                <a:moveTo>
                  <a:pt x="9115" y="25644"/>
                </a:moveTo>
                <a:lnTo>
                  <a:pt x="9115" y="25674"/>
                </a:lnTo>
                <a:lnTo>
                  <a:pt x="9145" y="26707"/>
                </a:lnTo>
                <a:cubicBezTo>
                  <a:pt x="9145" y="26829"/>
                  <a:pt x="9115" y="26950"/>
                  <a:pt x="9115" y="27042"/>
                </a:cubicBezTo>
                <a:lnTo>
                  <a:pt x="9084" y="27406"/>
                </a:lnTo>
                <a:cubicBezTo>
                  <a:pt x="9084" y="27285"/>
                  <a:pt x="9054" y="27194"/>
                  <a:pt x="9024" y="27072"/>
                </a:cubicBezTo>
                <a:cubicBezTo>
                  <a:pt x="9024" y="26950"/>
                  <a:pt x="9024" y="26890"/>
                  <a:pt x="8993" y="26799"/>
                </a:cubicBezTo>
                <a:cubicBezTo>
                  <a:pt x="8963" y="26464"/>
                  <a:pt x="8933" y="26161"/>
                  <a:pt x="8902" y="25826"/>
                </a:cubicBezTo>
                <a:cubicBezTo>
                  <a:pt x="8963" y="25796"/>
                  <a:pt x="8993" y="25766"/>
                  <a:pt x="9024" y="25735"/>
                </a:cubicBezTo>
                <a:lnTo>
                  <a:pt x="9054" y="25705"/>
                </a:lnTo>
                <a:lnTo>
                  <a:pt x="9115" y="25644"/>
                </a:lnTo>
                <a:close/>
                <a:moveTo>
                  <a:pt x="14857" y="26647"/>
                </a:moveTo>
                <a:lnTo>
                  <a:pt x="14857" y="26890"/>
                </a:lnTo>
                <a:cubicBezTo>
                  <a:pt x="14857" y="27042"/>
                  <a:pt x="14888" y="27224"/>
                  <a:pt x="14888" y="27406"/>
                </a:cubicBezTo>
                <a:lnTo>
                  <a:pt x="14827" y="27285"/>
                </a:lnTo>
                <a:cubicBezTo>
                  <a:pt x="14827" y="27072"/>
                  <a:pt x="14857" y="26859"/>
                  <a:pt x="14857" y="26647"/>
                </a:cubicBezTo>
                <a:close/>
                <a:moveTo>
                  <a:pt x="35912" y="27102"/>
                </a:moveTo>
                <a:cubicBezTo>
                  <a:pt x="35912" y="27163"/>
                  <a:pt x="35882" y="27224"/>
                  <a:pt x="35882" y="27285"/>
                </a:cubicBezTo>
                <a:cubicBezTo>
                  <a:pt x="35852" y="27345"/>
                  <a:pt x="35882" y="27376"/>
                  <a:pt x="35852" y="27406"/>
                </a:cubicBezTo>
                <a:lnTo>
                  <a:pt x="35821" y="27224"/>
                </a:lnTo>
                <a:cubicBezTo>
                  <a:pt x="35882" y="27194"/>
                  <a:pt x="35882" y="27163"/>
                  <a:pt x="35912" y="27102"/>
                </a:cubicBezTo>
                <a:lnTo>
                  <a:pt x="35912" y="27102"/>
                </a:lnTo>
                <a:lnTo>
                  <a:pt x="35882" y="27133"/>
                </a:lnTo>
                <a:lnTo>
                  <a:pt x="35882" y="27102"/>
                </a:lnTo>
                <a:close/>
                <a:moveTo>
                  <a:pt x="40683" y="26981"/>
                </a:moveTo>
                <a:lnTo>
                  <a:pt x="40683" y="27042"/>
                </a:lnTo>
                <a:lnTo>
                  <a:pt x="40683" y="27558"/>
                </a:lnTo>
                <a:lnTo>
                  <a:pt x="40683" y="27619"/>
                </a:lnTo>
                <a:cubicBezTo>
                  <a:pt x="40683" y="27497"/>
                  <a:pt x="40683" y="27376"/>
                  <a:pt x="40652" y="27254"/>
                </a:cubicBezTo>
                <a:lnTo>
                  <a:pt x="40652" y="27072"/>
                </a:lnTo>
                <a:lnTo>
                  <a:pt x="40683" y="26981"/>
                </a:lnTo>
                <a:close/>
                <a:moveTo>
                  <a:pt x="45301" y="27406"/>
                </a:moveTo>
                <a:lnTo>
                  <a:pt x="45301" y="27437"/>
                </a:lnTo>
                <a:cubicBezTo>
                  <a:pt x="45301" y="27497"/>
                  <a:pt x="45270" y="27558"/>
                  <a:pt x="45270" y="27649"/>
                </a:cubicBezTo>
                <a:cubicBezTo>
                  <a:pt x="45270" y="27528"/>
                  <a:pt x="45301" y="27467"/>
                  <a:pt x="45301" y="27406"/>
                </a:cubicBezTo>
                <a:close/>
                <a:moveTo>
                  <a:pt x="17197" y="26677"/>
                </a:moveTo>
                <a:cubicBezTo>
                  <a:pt x="17288" y="27011"/>
                  <a:pt x="17349" y="27376"/>
                  <a:pt x="17379" y="27710"/>
                </a:cubicBezTo>
                <a:lnTo>
                  <a:pt x="17379" y="27771"/>
                </a:lnTo>
                <a:cubicBezTo>
                  <a:pt x="17349" y="27649"/>
                  <a:pt x="17318" y="27528"/>
                  <a:pt x="17288" y="27406"/>
                </a:cubicBezTo>
                <a:lnTo>
                  <a:pt x="17227" y="27163"/>
                </a:lnTo>
                <a:cubicBezTo>
                  <a:pt x="17227" y="27102"/>
                  <a:pt x="17227" y="27072"/>
                  <a:pt x="17227" y="27042"/>
                </a:cubicBezTo>
                <a:lnTo>
                  <a:pt x="17166" y="26829"/>
                </a:lnTo>
                <a:cubicBezTo>
                  <a:pt x="17166" y="26768"/>
                  <a:pt x="17166" y="26738"/>
                  <a:pt x="17197" y="26677"/>
                </a:cubicBezTo>
                <a:close/>
                <a:moveTo>
                  <a:pt x="42809" y="27680"/>
                </a:moveTo>
                <a:lnTo>
                  <a:pt x="42809" y="27740"/>
                </a:lnTo>
                <a:cubicBezTo>
                  <a:pt x="42809" y="27771"/>
                  <a:pt x="42809" y="27771"/>
                  <a:pt x="42779" y="27771"/>
                </a:cubicBezTo>
                <a:cubicBezTo>
                  <a:pt x="42779" y="27740"/>
                  <a:pt x="42779" y="27710"/>
                  <a:pt x="42809" y="27680"/>
                </a:cubicBezTo>
                <a:close/>
                <a:moveTo>
                  <a:pt x="23486" y="24976"/>
                </a:moveTo>
                <a:cubicBezTo>
                  <a:pt x="23486" y="25127"/>
                  <a:pt x="23516" y="25279"/>
                  <a:pt x="23516" y="25431"/>
                </a:cubicBezTo>
                <a:lnTo>
                  <a:pt x="23516" y="25705"/>
                </a:lnTo>
                <a:lnTo>
                  <a:pt x="23516" y="26069"/>
                </a:lnTo>
                <a:lnTo>
                  <a:pt x="23516" y="26191"/>
                </a:lnTo>
                <a:cubicBezTo>
                  <a:pt x="23516" y="26404"/>
                  <a:pt x="23516" y="26616"/>
                  <a:pt x="23516" y="26829"/>
                </a:cubicBezTo>
                <a:lnTo>
                  <a:pt x="23516" y="26859"/>
                </a:lnTo>
                <a:cubicBezTo>
                  <a:pt x="23516" y="27011"/>
                  <a:pt x="23486" y="27163"/>
                  <a:pt x="23486" y="27315"/>
                </a:cubicBezTo>
                <a:cubicBezTo>
                  <a:pt x="23486" y="27467"/>
                  <a:pt x="23456" y="27680"/>
                  <a:pt x="23425" y="27862"/>
                </a:cubicBezTo>
                <a:cubicBezTo>
                  <a:pt x="23395" y="27832"/>
                  <a:pt x="23334" y="27801"/>
                  <a:pt x="23273" y="27771"/>
                </a:cubicBezTo>
                <a:lnTo>
                  <a:pt x="23243" y="27771"/>
                </a:lnTo>
                <a:lnTo>
                  <a:pt x="23243" y="27710"/>
                </a:lnTo>
                <a:lnTo>
                  <a:pt x="23182" y="26859"/>
                </a:lnTo>
                <a:cubicBezTo>
                  <a:pt x="23182" y="26616"/>
                  <a:pt x="23182" y="26343"/>
                  <a:pt x="23152" y="26100"/>
                </a:cubicBezTo>
                <a:lnTo>
                  <a:pt x="23152" y="26069"/>
                </a:lnTo>
                <a:lnTo>
                  <a:pt x="23212" y="26069"/>
                </a:lnTo>
                <a:lnTo>
                  <a:pt x="23273" y="26039"/>
                </a:lnTo>
                <a:cubicBezTo>
                  <a:pt x="23364" y="25978"/>
                  <a:pt x="23395" y="25887"/>
                  <a:pt x="23395" y="25766"/>
                </a:cubicBezTo>
                <a:lnTo>
                  <a:pt x="23425" y="25522"/>
                </a:lnTo>
                <a:cubicBezTo>
                  <a:pt x="23425" y="25401"/>
                  <a:pt x="23456" y="25310"/>
                  <a:pt x="23456" y="25188"/>
                </a:cubicBezTo>
                <a:lnTo>
                  <a:pt x="23486" y="24976"/>
                </a:lnTo>
                <a:close/>
                <a:moveTo>
                  <a:pt x="19779" y="27467"/>
                </a:moveTo>
                <a:lnTo>
                  <a:pt x="19779" y="27680"/>
                </a:lnTo>
                <a:lnTo>
                  <a:pt x="19779" y="27923"/>
                </a:lnTo>
                <a:cubicBezTo>
                  <a:pt x="19779" y="27892"/>
                  <a:pt x="19749" y="27832"/>
                  <a:pt x="19749" y="27771"/>
                </a:cubicBezTo>
                <a:lnTo>
                  <a:pt x="19688" y="27619"/>
                </a:lnTo>
                <a:lnTo>
                  <a:pt x="19749" y="27619"/>
                </a:lnTo>
                <a:cubicBezTo>
                  <a:pt x="19749" y="27558"/>
                  <a:pt x="19749" y="27528"/>
                  <a:pt x="19779" y="27467"/>
                </a:cubicBezTo>
                <a:close/>
                <a:moveTo>
                  <a:pt x="13247" y="27315"/>
                </a:moveTo>
                <a:cubicBezTo>
                  <a:pt x="13247" y="27406"/>
                  <a:pt x="13247" y="27497"/>
                  <a:pt x="13277" y="27619"/>
                </a:cubicBezTo>
                <a:lnTo>
                  <a:pt x="13277" y="27740"/>
                </a:lnTo>
                <a:cubicBezTo>
                  <a:pt x="13277" y="27820"/>
                  <a:pt x="13264" y="27899"/>
                  <a:pt x="13247" y="27978"/>
                </a:cubicBezTo>
                <a:lnTo>
                  <a:pt x="13247" y="27978"/>
                </a:lnTo>
                <a:lnTo>
                  <a:pt x="13247" y="27953"/>
                </a:lnTo>
                <a:lnTo>
                  <a:pt x="13247" y="27801"/>
                </a:lnTo>
                <a:lnTo>
                  <a:pt x="13247" y="27588"/>
                </a:lnTo>
                <a:lnTo>
                  <a:pt x="13247" y="27315"/>
                </a:lnTo>
                <a:close/>
                <a:moveTo>
                  <a:pt x="20691" y="27558"/>
                </a:moveTo>
                <a:lnTo>
                  <a:pt x="20691" y="27619"/>
                </a:lnTo>
                <a:cubicBezTo>
                  <a:pt x="20721" y="27649"/>
                  <a:pt x="20751" y="27680"/>
                  <a:pt x="20751" y="27740"/>
                </a:cubicBezTo>
                <a:lnTo>
                  <a:pt x="20751" y="27832"/>
                </a:lnTo>
                <a:cubicBezTo>
                  <a:pt x="20751" y="27862"/>
                  <a:pt x="20721" y="27923"/>
                  <a:pt x="20721" y="27983"/>
                </a:cubicBezTo>
                <a:cubicBezTo>
                  <a:pt x="20691" y="27923"/>
                  <a:pt x="20660" y="27862"/>
                  <a:pt x="20630" y="27801"/>
                </a:cubicBezTo>
                <a:cubicBezTo>
                  <a:pt x="20660" y="27740"/>
                  <a:pt x="20691" y="27649"/>
                  <a:pt x="20691" y="27558"/>
                </a:cubicBezTo>
                <a:close/>
                <a:moveTo>
                  <a:pt x="8477" y="27285"/>
                </a:moveTo>
                <a:cubicBezTo>
                  <a:pt x="8568" y="27528"/>
                  <a:pt x="8598" y="27832"/>
                  <a:pt x="8629" y="28075"/>
                </a:cubicBezTo>
                <a:cubicBezTo>
                  <a:pt x="8629" y="28105"/>
                  <a:pt x="8629" y="28135"/>
                  <a:pt x="8629" y="28135"/>
                </a:cubicBezTo>
                <a:lnTo>
                  <a:pt x="8568" y="28105"/>
                </a:lnTo>
                <a:cubicBezTo>
                  <a:pt x="8538" y="28044"/>
                  <a:pt x="8477" y="28014"/>
                  <a:pt x="8416" y="28014"/>
                </a:cubicBezTo>
                <a:lnTo>
                  <a:pt x="8416" y="27953"/>
                </a:lnTo>
                <a:cubicBezTo>
                  <a:pt x="8416" y="27923"/>
                  <a:pt x="8446" y="27892"/>
                  <a:pt x="8416" y="27862"/>
                </a:cubicBezTo>
                <a:cubicBezTo>
                  <a:pt x="8446" y="27832"/>
                  <a:pt x="8446" y="27771"/>
                  <a:pt x="8446" y="27740"/>
                </a:cubicBezTo>
                <a:lnTo>
                  <a:pt x="8446" y="27588"/>
                </a:lnTo>
                <a:cubicBezTo>
                  <a:pt x="8446" y="27528"/>
                  <a:pt x="8446" y="27437"/>
                  <a:pt x="8477" y="27345"/>
                </a:cubicBezTo>
                <a:cubicBezTo>
                  <a:pt x="8477" y="27315"/>
                  <a:pt x="8477" y="27285"/>
                  <a:pt x="8477" y="27285"/>
                </a:cubicBezTo>
                <a:close/>
                <a:moveTo>
                  <a:pt x="34667" y="27194"/>
                </a:moveTo>
                <a:cubicBezTo>
                  <a:pt x="34697" y="27224"/>
                  <a:pt x="34697" y="27224"/>
                  <a:pt x="34697" y="27254"/>
                </a:cubicBezTo>
                <a:cubicBezTo>
                  <a:pt x="34758" y="27345"/>
                  <a:pt x="34819" y="27437"/>
                  <a:pt x="34879" y="27558"/>
                </a:cubicBezTo>
                <a:cubicBezTo>
                  <a:pt x="34940" y="27740"/>
                  <a:pt x="35001" y="27923"/>
                  <a:pt x="35031" y="28135"/>
                </a:cubicBezTo>
                <a:cubicBezTo>
                  <a:pt x="35001" y="28105"/>
                  <a:pt x="34971" y="28075"/>
                  <a:pt x="34940" y="28044"/>
                </a:cubicBezTo>
                <a:cubicBezTo>
                  <a:pt x="34879" y="27983"/>
                  <a:pt x="34849" y="27923"/>
                  <a:pt x="34819" y="27862"/>
                </a:cubicBezTo>
                <a:lnTo>
                  <a:pt x="34758" y="27740"/>
                </a:lnTo>
                <a:cubicBezTo>
                  <a:pt x="34758" y="27649"/>
                  <a:pt x="34728" y="27558"/>
                  <a:pt x="34697" y="27437"/>
                </a:cubicBezTo>
                <a:lnTo>
                  <a:pt x="34636" y="27315"/>
                </a:lnTo>
                <a:lnTo>
                  <a:pt x="34667" y="27194"/>
                </a:lnTo>
                <a:close/>
                <a:moveTo>
                  <a:pt x="30656" y="25279"/>
                </a:moveTo>
                <a:lnTo>
                  <a:pt x="30656" y="25553"/>
                </a:lnTo>
                <a:cubicBezTo>
                  <a:pt x="30656" y="25826"/>
                  <a:pt x="30656" y="26130"/>
                  <a:pt x="30687" y="26404"/>
                </a:cubicBezTo>
                <a:cubicBezTo>
                  <a:pt x="30687" y="26464"/>
                  <a:pt x="30687" y="26525"/>
                  <a:pt x="30687" y="26586"/>
                </a:cubicBezTo>
                <a:cubicBezTo>
                  <a:pt x="30626" y="26829"/>
                  <a:pt x="30595" y="27072"/>
                  <a:pt x="30565" y="27315"/>
                </a:cubicBezTo>
                <a:cubicBezTo>
                  <a:pt x="30504" y="27528"/>
                  <a:pt x="30474" y="27680"/>
                  <a:pt x="30413" y="27862"/>
                </a:cubicBezTo>
                <a:lnTo>
                  <a:pt x="30413" y="27892"/>
                </a:lnTo>
                <a:cubicBezTo>
                  <a:pt x="30413" y="27983"/>
                  <a:pt x="30383" y="28075"/>
                  <a:pt x="30352" y="28166"/>
                </a:cubicBezTo>
                <a:lnTo>
                  <a:pt x="30322" y="28044"/>
                </a:lnTo>
                <a:lnTo>
                  <a:pt x="30322" y="27558"/>
                </a:lnTo>
                <a:lnTo>
                  <a:pt x="30322" y="27437"/>
                </a:lnTo>
                <a:cubicBezTo>
                  <a:pt x="30352" y="27285"/>
                  <a:pt x="30383" y="27133"/>
                  <a:pt x="30413" y="26981"/>
                </a:cubicBezTo>
                <a:cubicBezTo>
                  <a:pt x="30444" y="26829"/>
                  <a:pt x="30444" y="26768"/>
                  <a:pt x="30474" y="26677"/>
                </a:cubicBezTo>
                <a:cubicBezTo>
                  <a:pt x="30474" y="26586"/>
                  <a:pt x="30504" y="26495"/>
                  <a:pt x="30504" y="26404"/>
                </a:cubicBezTo>
                <a:cubicBezTo>
                  <a:pt x="30535" y="26312"/>
                  <a:pt x="30535" y="26191"/>
                  <a:pt x="30565" y="26069"/>
                </a:cubicBezTo>
                <a:cubicBezTo>
                  <a:pt x="30565" y="26009"/>
                  <a:pt x="30565" y="25917"/>
                  <a:pt x="30595" y="25857"/>
                </a:cubicBezTo>
                <a:cubicBezTo>
                  <a:pt x="30595" y="25735"/>
                  <a:pt x="30595" y="25583"/>
                  <a:pt x="30626" y="25431"/>
                </a:cubicBezTo>
                <a:lnTo>
                  <a:pt x="30626" y="25401"/>
                </a:lnTo>
                <a:lnTo>
                  <a:pt x="30656" y="25279"/>
                </a:lnTo>
                <a:close/>
                <a:moveTo>
                  <a:pt x="14796" y="28014"/>
                </a:moveTo>
                <a:cubicBezTo>
                  <a:pt x="14796" y="28075"/>
                  <a:pt x="14827" y="28135"/>
                  <a:pt x="14857" y="28196"/>
                </a:cubicBezTo>
                <a:lnTo>
                  <a:pt x="14796" y="28166"/>
                </a:lnTo>
                <a:lnTo>
                  <a:pt x="14796" y="28014"/>
                </a:lnTo>
                <a:close/>
                <a:moveTo>
                  <a:pt x="37067" y="27953"/>
                </a:moveTo>
                <a:cubicBezTo>
                  <a:pt x="37067" y="28044"/>
                  <a:pt x="37037" y="28105"/>
                  <a:pt x="37037" y="28196"/>
                </a:cubicBezTo>
                <a:lnTo>
                  <a:pt x="37037" y="28257"/>
                </a:lnTo>
                <a:cubicBezTo>
                  <a:pt x="37006" y="28227"/>
                  <a:pt x="37006" y="28196"/>
                  <a:pt x="37006" y="28196"/>
                </a:cubicBezTo>
                <a:cubicBezTo>
                  <a:pt x="37006" y="28166"/>
                  <a:pt x="37037" y="28135"/>
                  <a:pt x="37037" y="28105"/>
                </a:cubicBezTo>
                <a:lnTo>
                  <a:pt x="37067" y="27953"/>
                </a:lnTo>
                <a:close/>
                <a:moveTo>
                  <a:pt x="22848" y="26981"/>
                </a:moveTo>
                <a:lnTo>
                  <a:pt x="22848" y="27011"/>
                </a:lnTo>
                <a:cubicBezTo>
                  <a:pt x="22848" y="27163"/>
                  <a:pt x="22878" y="27315"/>
                  <a:pt x="22878" y="27437"/>
                </a:cubicBezTo>
                <a:lnTo>
                  <a:pt x="22878" y="27528"/>
                </a:lnTo>
                <a:lnTo>
                  <a:pt x="22787" y="27528"/>
                </a:lnTo>
                <a:cubicBezTo>
                  <a:pt x="22757" y="27558"/>
                  <a:pt x="22696" y="27558"/>
                  <a:pt x="22666" y="27588"/>
                </a:cubicBezTo>
                <a:cubicBezTo>
                  <a:pt x="22605" y="27649"/>
                  <a:pt x="22574" y="27740"/>
                  <a:pt x="22574" y="27832"/>
                </a:cubicBezTo>
                <a:cubicBezTo>
                  <a:pt x="22544" y="27892"/>
                  <a:pt x="22544" y="27953"/>
                  <a:pt x="22514" y="28044"/>
                </a:cubicBezTo>
                <a:cubicBezTo>
                  <a:pt x="22514" y="28105"/>
                  <a:pt x="22514" y="28196"/>
                  <a:pt x="22483" y="28287"/>
                </a:cubicBezTo>
                <a:cubicBezTo>
                  <a:pt x="22483" y="28257"/>
                  <a:pt x="22453" y="28227"/>
                  <a:pt x="22453" y="28166"/>
                </a:cubicBezTo>
                <a:cubicBezTo>
                  <a:pt x="22422" y="28075"/>
                  <a:pt x="22362" y="27983"/>
                  <a:pt x="22331" y="27892"/>
                </a:cubicBezTo>
                <a:lnTo>
                  <a:pt x="22331" y="27558"/>
                </a:lnTo>
                <a:lnTo>
                  <a:pt x="22362" y="27558"/>
                </a:lnTo>
                <a:cubicBezTo>
                  <a:pt x="22392" y="27588"/>
                  <a:pt x="22422" y="27588"/>
                  <a:pt x="22453" y="27619"/>
                </a:cubicBezTo>
                <a:cubicBezTo>
                  <a:pt x="22514" y="27619"/>
                  <a:pt x="22544" y="27588"/>
                  <a:pt x="22605" y="27588"/>
                </a:cubicBezTo>
                <a:cubicBezTo>
                  <a:pt x="22696" y="27528"/>
                  <a:pt x="22757" y="27437"/>
                  <a:pt x="22757" y="27345"/>
                </a:cubicBezTo>
                <a:cubicBezTo>
                  <a:pt x="22787" y="27315"/>
                  <a:pt x="22787" y="27285"/>
                  <a:pt x="22787" y="27254"/>
                </a:cubicBezTo>
                <a:lnTo>
                  <a:pt x="22817" y="27163"/>
                </a:lnTo>
                <a:cubicBezTo>
                  <a:pt x="22817" y="27102"/>
                  <a:pt x="22848" y="27042"/>
                  <a:pt x="22848" y="26981"/>
                </a:cubicBezTo>
                <a:close/>
                <a:moveTo>
                  <a:pt x="16437" y="27832"/>
                </a:moveTo>
                <a:cubicBezTo>
                  <a:pt x="16467" y="27892"/>
                  <a:pt x="16528" y="27923"/>
                  <a:pt x="16589" y="27953"/>
                </a:cubicBezTo>
                <a:lnTo>
                  <a:pt x="16619" y="27953"/>
                </a:lnTo>
                <a:lnTo>
                  <a:pt x="16619" y="28135"/>
                </a:lnTo>
                <a:cubicBezTo>
                  <a:pt x="16619" y="28196"/>
                  <a:pt x="16589" y="28227"/>
                  <a:pt x="16589" y="28287"/>
                </a:cubicBezTo>
                <a:lnTo>
                  <a:pt x="16589" y="28318"/>
                </a:lnTo>
                <a:cubicBezTo>
                  <a:pt x="16528" y="28196"/>
                  <a:pt x="16467" y="28105"/>
                  <a:pt x="16437" y="27983"/>
                </a:cubicBezTo>
                <a:lnTo>
                  <a:pt x="16437" y="27832"/>
                </a:lnTo>
                <a:close/>
                <a:moveTo>
                  <a:pt x="21481" y="27832"/>
                </a:moveTo>
                <a:cubicBezTo>
                  <a:pt x="21511" y="27862"/>
                  <a:pt x="21511" y="27892"/>
                  <a:pt x="21511" y="27923"/>
                </a:cubicBezTo>
                <a:lnTo>
                  <a:pt x="21481" y="27953"/>
                </a:lnTo>
                <a:lnTo>
                  <a:pt x="21481" y="28105"/>
                </a:lnTo>
                <a:cubicBezTo>
                  <a:pt x="21481" y="28166"/>
                  <a:pt x="21450" y="28318"/>
                  <a:pt x="21420" y="28409"/>
                </a:cubicBezTo>
                <a:lnTo>
                  <a:pt x="21481" y="27832"/>
                </a:lnTo>
                <a:close/>
                <a:moveTo>
                  <a:pt x="31689" y="28257"/>
                </a:moveTo>
                <a:cubicBezTo>
                  <a:pt x="31689" y="28348"/>
                  <a:pt x="31689" y="28439"/>
                  <a:pt x="31659" y="28530"/>
                </a:cubicBezTo>
                <a:lnTo>
                  <a:pt x="31659" y="28378"/>
                </a:lnTo>
                <a:lnTo>
                  <a:pt x="31689" y="28257"/>
                </a:lnTo>
                <a:close/>
                <a:moveTo>
                  <a:pt x="13212" y="28201"/>
                </a:moveTo>
                <a:cubicBezTo>
                  <a:pt x="13202" y="28311"/>
                  <a:pt x="13179" y="28445"/>
                  <a:pt x="13156" y="28561"/>
                </a:cubicBezTo>
                <a:cubicBezTo>
                  <a:pt x="13156" y="28439"/>
                  <a:pt x="13156" y="28348"/>
                  <a:pt x="13156" y="28227"/>
                </a:cubicBezTo>
                <a:cubicBezTo>
                  <a:pt x="13156" y="28227"/>
                  <a:pt x="13183" y="28227"/>
                  <a:pt x="13212" y="28201"/>
                </a:cubicBezTo>
                <a:close/>
                <a:moveTo>
                  <a:pt x="36247" y="28014"/>
                </a:moveTo>
                <a:cubicBezTo>
                  <a:pt x="36247" y="28135"/>
                  <a:pt x="36277" y="28287"/>
                  <a:pt x="36277" y="28409"/>
                </a:cubicBezTo>
                <a:lnTo>
                  <a:pt x="36277" y="28470"/>
                </a:lnTo>
                <a:lnTo>
                  <a:pt x="36277" y="28561"/>
                </a:lnTo>
                <a:lnTo>
                  <a:pt x="36277" y="28652"/>
                </a:lnTo>
                <a:cubicBezTo>
                  <a:pt x="36247" y="28530"/>
                  <a:pt x="36216" y="28439"/>
                  <a:pt x="36186" y="28318"/>
                </a:cubicBezTo>
                <a:lnTo>
                  <a:pt x="36125" y="28318"/>
                </a:lnTo>
                <a:lnTo>
                  <a:pt x="36125" y="28287"/>
                </a:lnTo>
                <a:cubicBezTo>
                  <a:pt x="36186" y="28196"/>
                  <a:pt x="36216" y="28105"/>
                  <a:pt x="36247" y="28014"/>
                </a:cubicBezTo>
                <a:close/>
                <a:moveTo>
                  <a:pt x="4557" y="27983"/>
                </a:moveTo>
                <a:lnTo>
                  <a:pt x="4679" y="28561"/>
                </a:lnTo>
                <a:lnTo>
                  <a:pt x="4649" y="28622"/>
                </a:lnTo>
                <a:lnTo>
                  <a:pt x="4649" y="28713"/>
                </a:lnTo>
                <a:cubicBezTo>
                  <a:pt x="4618" y="28500"/>
                  <a:pt x="4588" y="28318"/>
                  <a:pt x="4557" y="28135"/>
                </a:cubicBezTo>
                <a:lnTo>
                  <a:pt x="4557" y="27983"/>
                </a:lnTo>
                <a:close/>
                <a:moveTo>
                  <a:pt x="41108" y="28348"/>
                </a:moveTo>
                <a:lnTo>
                  <a:pt x="41108" y="28561"/>
                </a:lnTo>
                <a:lnTo>
                  <a:pt x="41108" y="28804"/>
                </a:lnTo>
                <a:lnTo>
                  <a:pt x="41078" y="28865"/>
                </a:lnTo>
                <a:lnTo>
                  <a:pt x="41078" y="28530"/>
                </a:lnTo>
                <a:lnTo>
                  <a:pt x="41078" y="28439"/>
                </a:lnTo>
                <a:cubicBezTo>
                  <a:pt x="41078" y="28409"/>
                  <a:pt x="41108" y="28378"/>
                  <a:pt x="41108" y="28348"/>
                </a:cubicBezTo>
                <a:close/>
                <a:moveTo>
                  <a:pt x="8477" y="28652"/>
                </a:moveTo>
                <a:lnTo>
                  <a:pt x="8477" y="28652"/>
                </a:lnTo>
                <a:cubicBezTo>
                  <a:pt x="8514" y="28746"/>
                  <a:pt x="8540" y="28840"/>
                  <a:pt x="8562" y="28934"/>
                </a:cubicBezTo>
                <a:lnTo>
                  <a:pt x="8562" y="28934"/>
                </a:lnTo>
                <a:cubicBezTo>
                  <a:pt x="8536" y="28834"/>
                  <a:pt x="8511" y="28738"/>
                  <a:pt x="8477" y="28652"/>
                </a:cubicBezTo>
                <a:close/>
                <a:moveTo>
                  <a:pt x="33603" y="28166"/>
                </a:moveTo>
                <a:cubicBezTo>
                  <a:pt x="33603" y="28227"/>
                  <a:pt x="33573" y="28318"/>
                  <a:pt x="33573" y="28378"/>
                </a:cubicBezTo>
                <a:cubicBezTo>
                  <a:pt x="33573" y="28439"/>
                  <a:pt x="33573" y="28500"/>
                  <a:pt x="33573" y="28561"/>
                </a:cubicBezTo>
                <a:cubicBezTo>
                  <a:pt x="33573" y="28682"/>
                  <a:pt x="33573" y="28834"/>
                  <a:pt x="33543" y="28956"/>
                </a:cubicBezTo>
                <a:lnTo>
                  <a:pt x="33543" y="28652"/>
                </a:lnTo>
                <a:cubicBezTo>
                  <a:pt x="33543" y="28591"/>
                  <a:pt x="33543" y="28500"/>
                  <a:pt x="33543" y="28439"/>
                </a:cubicBezTo>
                <a:lnTo>
                  <a:pt x="33512" y="28439"/>
                </a:lnTo>
                <a:cubicBezTo>
                  <a:pt x="33543" y="28409"/>
                  <a:pt x="33543" y="28378"/>
                  <a:pt x="33543" y="28348"/>
                </a:cubicBezTo>
                <a:lnTo>
                  <a:pt x="33603" y="28166"/>
                </a:lnTo>
                <a:close/>
                <a:moveTo>
                  <a:pt x="14979" y="28561"/>
                </a:moveTo>
                <a:lnTo>
                  <a:pt x="14979" y="28956"/>
                </a:lnTo>
                <a:lnTo>
                  <a:pt x="14979" y="29047"/>
                </a:lnTo>
                <a:cubicBezTo>
                  <a:pt x="14888" y="28925"/>
                  <a:pt x="14827" y="28834"/>
                  <a:pt x="14796" y="28743"/>
                </a:cubicBezTo>
                <a:cubicBezTo>
                  <a:pt x="14766" y="28713"/>
                  <a:pt x="14766" y="28713"/>
                  <a:pt x="14796" y="28682"/>
                </a:cubicBezTo>
                <a:cubicBezTo>
                  <a:pt x="14766" y="28652"/>
                  <a:pt x="14766" y="28652"/>
                  <a:pt x="14796" y="28622"/>
                </a:cubicBezTo>
                <a:lnTo>
                  <a:pt x="14796" y="28561"/>
                </a:lnTo>
                <a:close/>
                <a:moveTo>
                  <a:pt x="18260" y="26768"/>
                </a:moveTo>
                <a:cubicBezTo>
                  <a:pt x="18290" y="26890"/>
                  <a:pt x="18321" y="27011"/>
                  <a:pt x="18382" y="27102"/>
                </a:cubicBezTo>
                <a:cubicBezTo>
                  <a:pt x="18382" y="27163"/>
                  <a:pt x="18442" y="27194"/>
                  <a:pt x="18473" y="27254"/>
                </a:cubicBezTo>
                <a:cubicBezTo>
                  <a:pt x="18442" y="27649"/>
                  <a:pt x="18382" y="28014"/>
                  <a:pt x="18351" y="28409"/>
                </a:cubicBezTo>
                <a:cubicBezTo>
                  <a:pt x="18351" y="28439"/>
                  <a:pt x="18351" y="28439"/>
                  <a:pt x="18351" y="28470"/>
                </a:cubicBezTo>
                <a:lnTo>
                  <a:pt x="18351" y="28652"/>
                </a:lnTo>
                <a:cubicBezTo>
                  <a:pt x="18351" y="28713"/>
                  <a:pt x="18321" y="28773"/>
                  <a:pt x="18321" y="28804"/>
                </a:cubicBezTo>
                <a:cubicBezTo>
                  <a:pt x="18290" y="28865"/>
                  <a:pt x="18290" y="29016"/>
                  <a:pt x="18260" y="29108"/>
                </a:cubicBezTo>
                <a:cubicBezTo>
                  <a:pt x="18230" y="28956"/>
                  <a:pt x="18199" y="28773"/>
                  <a:pt x="18169" y="28622"/>
                </a:cubicBezTo>
                <a:lnTo>
                  <a:pt x="18169" y="28561"/>
                </a:lnTo>
                <a:cubicBezTo>
                  <a:pt x="18199" y="28257"/>
                  <a:pt x="18199" y="27953"/>
                  <a:pt x="18199" y="27649"/>
                </a:cubicBezTo>
                <a:cubicBezTo>
                  <a:pt x="18230" y="27345"/>
                  <a:pt x="18260" y="27072"/>
                  <a:pt x="18260" y="26768"/>
                </a:cubicBezTo>
                <a:close/>
                <a:moveTo>
                  <a:pt x="42597" y="28561"/>
                </a:moveTo>
                <a:lnTo>
                  <a:pt x="42536" y="28986"/>
                </a:lnTo>
                <a:cubicBezTo>
                  <a:pt x="42536" y="29016"/>
                  <a:pt x="42536" y="29077"/>
                  <a:pt x="42536" y="29108"/>
                </a:cubicBezTo>
                <a:lnTo>
                  <a:pt x="42445" y="29108"/>
                </a:lnTo>
                <a:lnTo>
                  <a:pt x="42445" y="29077"/>
                </a:lnTo>
                <a:cubicBezTo>
                  <a:pt x="42475" y="28986"/>
                  <a:pt x="42505" y="28895"/>
                  <a:pt x="42536" y="28773"/>
                </a:cubicBezTo>
                <a:lnTo>
                  <a:pt x="42566" y="28591"/>
                </a:lnTo>
                <a:lnTo>
                  <a:pt x="42597" y="28561"/>
                </a:lnTo>
                <a:close/>
                <a:moveTo>
                  <a:pt x="8610" y="29110"/>
                </a:moveTo>
                <a:cubicBezTo>
                  <a:pt x="8629" y="29117"/>
                  <a:pt x="8629" y="29143"/>
                  <a:pt x="8629" y="29168"/>
                </a:cubicBezTo>
                <a:cubicBezTo>
                  <a:pt x="8622" y="29149"/>
                  <a:pt x="8616" y="29129"/>
                  <a:pt x="8610" y="29110"/>
                </a:cubicBezTo>
                <a:close/>
                <a:moveTo>
                  <a:pt x="27375" y="25097"/>
                </a:moveTo>
                <a:cubicBezTo>
                  <a:pt x="27436" y="25249"/>
                  <a:pt x="27466" y="25401"/>
                  <a:pt x="27466" y="25553"/>
                </a:cubicBezTo>
                <a:cubicBezTo>
                  <a:pt x="27466" y="25674"/>
                  <a:pt x="27496" y="25796"/>
                  <a:pt x="27496" y="25917"/>
                </a:cubicBezTo>
                <a:lnTo>
                  <a:pt x="27496" y="26252"/>
                </a:lnTo>
                <a:lnTo>
                  <a:pt x="27496" y="26707"/>
                </a:lnTo>
                <a:lnTo>
                  <a:pt x="27496" y="27345"/>
                </a:lnTo>
                <a:lnTo>
                  <a:pt x="27496" y="27892"/>
                </a:lnTo>
                <a:cubicBezTo>
                  <a:pt x="27496" y="28227"/>
                  <a:pt x="27496" y="28561"/>
                  <a:pt x="27466" y="28895"/>
                </a:cubicBezTo>
                <a:lnTo>
                  <a:pt x="27466" y="29229"/>
                </a:lnTo>
                <a:cubicBezTo>
                  <a:pt x="27436" y="29138"/>
                  <a:pt x="27436" y="29047"/>
                  <a:pt x="27405" y="28956"/>
                </a:cubicBezTo>
                <a:cubicBezTo>
                  <a:pt x="27405" y="28865"/>
                  <a:pt x="27375" y="28652"/>
                  <a:pt x="27375" y="28530"/>
                </a:cubicBezTo>
                <a:cubicBezTo>
                  <a:pt x="27344" y="28287"/>
                  <a:pt x="27314" y="28044"/>
                  <a:pt x="27284" y="27801"/>
                </a:cubicBezTo>
                <a:cubicBezTo>
                  <a:pt x="27253" y="27558"/>
                  <a:pt x="27284" y="27224"/>
                  <a:pt x="27253" y="26950"/>
                </a:cubicBezTo>
                <a:lnTo>
                  <a:pt x="27253" y="26677"/>
                </a:lnTo>
                <a:lnTo>
                  <a:pt x="27253" y="26161"/>
                </a:lnTo>
                <a:lnTo>
                  <a:pt x="27253" y="25857"/>
                </a:lnTo>
                <a:cubicBezTo>
                  <a:pt x="27253" y="25766"/>
                  <a:pt x="27284" y="25583"/>
                  <a:pt x="27314" y="25431"/>
                </a:cubicBezTo>
                <a:cubicBezTo>
                  <a:pt x="27314" y="25371"/>
                  <a:pt x="27314" y="25340"/>
                  <a:pt x="27314" y="25279"/>
                </a:cubicBezTo>
                <a:lnTo>
                  <a:pt x="27344" y="25097"/>
                </a:lnTo>
                <a:close/>
                <a:moveTo>
                  <a:pt x="23881" y="24246"/>
                </a:moveTo>
                <a:lnTo>
                  <a:pt x="23911" y="24307"/>
                </a:lnTo>
                <a:cubicBezTo>
                  <a:pt x="23942" y="24459"/>
                  <a:pt x="24002" y="24641"/>
                  <a:pt x="24033" y="24793"/>
                </a:cubicBezTo>
                <a:cubicBezTo>
                  <a:pt x="24033" y="24824"/>
                  <a:pt x="24033" y="24824"/>
                  <a:pt x="24033" y="24854"/>
                </a:cubicBezTo>
                <a:lnTo>
                  <a:pt x="24033" y="24915"/>
                </a:lnTo>
                <a:lnTo>
                  <a:pt x="24002" y="25340"/>
                </a:lnTo>
                <a:cubicBezTo>
                  <a:pt x="24002" y="25431"/>
                  <a:pt x="24002" y="25492"/>
                  <a:pt x="23972" y="25583"/>
                </a:cubicBezTo>
                <a:cubicBezTo>
                  <a:pt x="23972" y="25674"/>
                  <a:pt x="23972" y="25826"/>
                  <a:pt x="23972" y="25917"/>
                </a:cubicBezTo>
                <a:cubicBezTo>
                  <a:pt x="23972" y="26130"/>
                  <a:pt x="23972" y="26343"/>
                  <a:pt x="23972" y="26555"/>
                </a:cubicBezTo>
                <a:lnTo>
                  <a:pt x="23972" y="27406"/>
                </a:lnTo>
                <a:lnTo>
                  <a:pt x="23972" y="27953"/>
                </a:lnTo>
                <a:cubicBezTo>
                  <a:pt x="23972" y="27983"/>
                  <a:pt x="23972" y="27983"/>
                  <a:pt x="23972" y="28014"/>
                </a:cubicBezTo>
                <a:cubicBezTo>
                  <a:pt x="23942" y="28044"/>
                  <a:pt x="23942" y="28075"/>
                  <a:pt x="23942" y="28135"/>
                </a:cubicBezTo>
                <a:cubicBezTo>
                  <a:pt x="23942" y="28196"/>
                  <a:pt x="23911" y="28227"/>
                  <a:pt x="23881" y="28287"/>
                </a:cubicBezTo>
                <a:cubicBezTo>
                  <a:pt x="23881" y="28439"/>
                  <a:pt x="23850" y="28561"/>
                  <a:pt x="23850" y="28713"/>
                </a:cubicBezTo>
                <a:cubicBezTo>
                  <a:pt x="23850" y="28865"/>
                  <a:pt x="23820" y="29047"/>
                  <a:pt x="23790" y="29199"/>
                </a:cubicBezTo>
                <a:lnTo>
                  <a:pt x="23790" y="29260"/>
                </a:lnTo>
                <a:cubicBezTo>
                  <a:pt x="23790" y="29168"/>
                  <a:pt x="23790" y="29077"/>
                  <a:pt x="23759" y="28986"/>
                </a:cubicBezTo>
                <a:cubicBezTo>
                  <a:pt x="23759" y="28895"/>
                  <a:pt x="23699" y="28773"/>
                  <a:pt x="23699" y="28652"/>
                </a:cubicBezTo>
                <a:lnTo>
                  <a:pt x="23699" y="28500"/>
                </a:lnTo>
                <a:cubicBezTo>
                  <a:pt x="23699" y="28378"/>
                  <a:pt x="23759" y="28257"/>
                  <a:pt x="23759" y="28135"/>
                </a:cubicBezTo>
                <a:cubicBezTo>
                  <a:pt x="23790" y="27923"/>
                  <a:pt x="23820" y="27710"/>
                  <a:pt x="23820" y="27528"/>
                </a:cubicBezTo>
                <a:cubicBezTo>
                  <a:pt x="23850" y="27315"/>
                  <a:pt x="23850" y="27224"/>
                  <a:pt x="23881" y="27072"/>
                </a:cubicBezTo>
                <a:lnTo>
                  <a:pt x="23881" y="26859"/>
                </a:lnTo>
                <a:lnTo>
                  <a:pt x="23881" y="26404"/>
                </a:lnTo>
                <a:lnTo>
                  <a:pt x="23881" y="26161"/>
                </a:lnTo>
                <a:lnTo>
                  <a:pt x="23881" y="25431"/>
                </a:lnTo>
                <a:cubicBezTo>
                  <a:pt x="23881" y="25279"/>
                  <a:pt x="23881" y="25127"/>
                  <a:pt x="23850" y="24976"/>
                </a:cubicBezTo>
                <a:cubicBezTo>
                  <a:pt x="23820" y="24854"/>
                  <a:pt x="23820" y="24702"/>
                  <a:pt x="23790" y="24581"/>
                </a:cubicBezTo>
                <a:cubicBezTo>
                  <a:pt x="23790" y="24520"/>
                  <a:pt x="23790" y="24459"/>
                  <a:pt x="23759" y="24398"/>
                </a:cubicBezTo>
                <a:cubicBezTo>
                  <a:pt x="23820" y="24368"/>
                  <a:pt x="23850" y="24307"/>
                  <a:pt x="23881" y="24246"/>
                </a:cubicBezTo>
                <a:close/>
                <a:moveTo>
                  <a:pt x="5165" y="28834"/>
                </a:moveTo>
                <a:cubicBezTo>
                  <a:pt x="5165" y="28865"/>
                  <a:pt x="5195" y="28895"/>
                  <a:pt x="5226" y="28925"/>
                </a:cubicBezTo>
                <a:lnTo>
                  <a:pt x="5256" y="28925"/>
                </a:lnTo>
                <a:cubicBezTo>
                  <a:pt x="5226" y="29047"/>
                  <a:pt x="5226" y="29168"/>
                  <a:pt x="5226" y="29260"/>
                </a:cubicBezTo>
                <a:lnTo>
                  <a:pt x="5226" y="29320"/>
                </a:lnTo>
                <a:cubicBezTo>
                  <a:pt x="5226" y="29260"/>
                  <a:pt x="5195" y="29168"/>
                  <a:pt x="5165" y="29108"/>
                </a:cubicBezTo>
                <a:lnTo>
                  <a:pt x="5165" y="29047"/>
                </a:lnTo>
                <a:lnTo>
                  <a:pt x="5165" y="28834"/>
                </a:lnTo>
                <a:close/>
                <a:moveTo>
                  <a:pt x="41716" y="27588"/>
                </a:moveTo>
                <a:lnTo>
                  <a:pt x="41716" y="27680"/>
                </a:lnTo>
                <a:lnTo>
                  <a:pt x="41716" y="28227"/>
                </a:lnTo>
                <a:lnTo>
                  <a:pt x="41716" y="28956"/>
                </a:lnTo>
                <a:lnTo>
                  <a:pt x="41716" y="29108"/>
                </a:lnTo>
                <a:lnTo>
                  <a:pt x="41624" y="29320"/>
                </a:lnTo>
                <a:cubicBezTo>
                  <a:pt x="41594" y="29290"/>
                  <a:pt x="41564" y="29229"/>
                  <a:pt x="41533" y="29199"/>
                </a:cubicBezTo>
                <a:cubicBezTo>
                  <a:pt x="41503" y="29168"/>
                  <a:pt x="41442" y="29138"/>
                  <a:pt x="41412" y="29108"/>
                </a:cubicBezTo>
                <a:lnTo>
                  <a:pt x="41412" y="28986"/>
                </a:lnTo>
                <a:lnTo>
                  <a:pt x="41412" y="28834"/>
                </a:lnTo>
                <a:cubicBezTo>
                  <a:pt x="41564" y="28530"/>
                  <a:pt x="41655" y="28196"/>
                  <a:pt x="41716" y="27832"/>
                </a:cubicBezTo>
                <a:lnTo>
                  <a:pt x="41685" y="27832"/>
                </a:lnTo>
                <a:cubicBezTo>
                  <a:pt x="41685" y="27740"/>
                  <a:pt x="41716" y="27649"/>
                  <a:pt x="41716" y="27588"/>
                </a:cubicBezTo>
                <a:close/>
                <a:moveTo>
                  <a:pt x="3646" y="27011"/>
                </a:moveTo>
                <a:cubicBezTo>
                  <a:pt x="3676" y="27042"/>
                  <a:pt x="3737" y="27072"/>
                  <a:pt x="3767" y="27133"/>
                </a:cubicBezTo>
                <a:cubicBezTo>
                  <a:pt x="3859" y="27285"/>
                  <a:pt x="3919" y="27437"/>
                  <a:pt x="3980" y="27588"/>
                </a:cubicBezTo>
                <a:cubicBezTo>
                  <a:pt x="3980" y="27649"/>
                  <a:pt x="4011" y="27710"/>
                  <a:pt x="4041" y="27740"/>
                </a:cubicBezTo>
                <a:lnTo>
                  <a:pt x="4071" y="28105"/>
                </a:lnTo>
                <a:cubicBezTo>
                  <a:pt x="4071" y="28227"/>
                  <a:pt x="4071" y="28348"/>
                  <a:pt x="4102" y="28500"/>
                </a:cubicBezTo>
                <a:lnTo>
                  <a:pt x="4102" y="28682"/>
                </a:lnTo>
                <a:lnTo>
                  <a:pt x="4071" y="28956"/>
                </a:lnTo>
                <a:cubicBezTo>
                  <a:pt x="4071" y="29047"/>
                  <a:pt x="4041" y="29138"/>
                  <a:pt x="4011" y="29229"/>
                </a:cubicBezTo>
                <a:cubicBezTo>
                  <a:pt x="4011" y="29320"/>
                  <a:pt x="4011" y="29351"/>
                  <a:pt x="3980" y="29442"/>
                </a:cubicBezTo>
                <a:cubicBezTo>
                  <a:pt x="3919" y="29351"/>
                  <a:pt x="3859" y="29290"/>
                  <a:pt x="3767" y="29260"/>
                </a:cubicBezTo>
                <a:lnTo>
                  <a:pt x="3737" y="29260"/>
                </a:lnTo>
                <a:lnTo>
                  <a:pt x="3737" y="28895"/>
                </a:lnTo>
                <a:cubicBezTo>
                  <a:pt x="3707" y="28378"/>
                  <a:pt x="3676" y="27892"/>
                  <a:pt x="3676" y="27376"/>
                </a:cubicBezTo>
                <a:cubicBezTo>
                  <a:pt x="3676" y="27285"/>
                  <a:pt x="3676" y="27194"/>
                  <a:pt x="3646" y="27102"/>
                </a:cubicBezTo>
                <a:cubicBezTo>
                  <a:pt x="3646" y="27072"/>
                  <a:pt x="3646" y="27042"/>
                  <a:pt x="3646" y="27011"/>
                </a:cubicBezTo>
                <a:close/>
                <a:moveTo>
                  <a:pt x="27104" y="24816"/>
                </a:moveTo>
                <a:cubicBezTo>
                  <a:pt x="27085" y="24900"/>
                  <a:pt x="27071" y="24983"/>
                  <a:pt x="27071" y="25067"/>
                </a:cubicBezTo>
                <a:lnTo>
                  <a:pt x="27010" y="25431"/>
                </a:lnTo>
                <a:cubicBezTo>
                  <a:pt x="27010" y="25553"/>
                  <a:pt x="27010" y="25644"/>
                  <a:pt x="26980" y="25735"/>
                </a:cubicBezTo>
                <a:cubicBezTo>
                  <a:pt x="26980" y="25857"/>
                  <a:pt x="26980" y="25978"/>
                  <a:pt x="26950" y="26100"/>
                </a:cubicBezTo>
                <a:lnTo>
                  <a:pt x="26950" y="26161"/>
                </a:lnTo>
                <a:lnTo>
                  <a:pt x="26950" y="26373"/>
                </a:lnTo>
                <a:lnTo>
                  <a:pt x="26950" y="26981"/>
                </a:lnTo>
                <a:cubicBezTo>
                  <a:pt x="26950" y="27254"/>
                  <a:pt x="26950" y="27528"/>
                  <a:pt x="26980" y="27801"/>
                </a:cubicBezTo>
                <a:cubicBezTo>
                  <a:pt x="26980" y="27892"/>
                  <a:pt x="26980" y="27953"/>
                  <a:pt x="26980" y="28014"/>
                </a:cubicBezTo>
                <a:cubicBezTo>
                  <a:pt x="26980" y="28196"/>
                  <a:pt x="27010" y="28348"/>
                  <a:pt x="27041" y="28500"/>
                </a:cubicBezTo>
                <a:cubicBezTo>
                  <a:pt x="27010" y="28500"/>
                  <a:pt x="26950" y="28530"/>
                  <a:pt x="26950" y="28561"/>
                </a:cubicBezTo>
                <a:lnTo>
                  <a:pt x="26919" y="28622"/>
                </a:lnTo>
                <a:cubicBezTo>
                  <a:pt x="26889" y="28652"/>
                  <a:pt x="26889" y="28682"/>
                  <a:pt x="26858" y="28713"/>
                </a:cubicBezTo>
                <a:cubicBezTo>
                  <a:pt x="26858" y="28743"/>
                  <a:pt x="26858" y="28804"/>
                  <a:pt x="26828" y="28865"/>
                </a:cubicBezTo>
                <a:lnTo>
                  <a:pt x="26828" y="28986"/>
                </a:lnTo>
                <a:cubicBezTo>
                  <a:pt x="26798" y="29016"/>
                  <a:pt x="26767" y="29047"/>
                  <a:pt x="26737" y="29077"/>
                </a:cubicBezTo>
                <a:cubicBezTo>
                  <a:pt x="26737" y="29108"/>
                  <a:pt x="26706" y="29138"/>
                  <a:pt x="26706" y="29138"/>
                </a:cubicBezTo>
                <a:cubicBezTo>
                  <a:pt x="26706" y="29168"/>
                  <a:pt x="26676" y="29199"/>
                  <a:pt x="26646" y="29229"/>
                </a:cubicBezTo>
                <a:cubicBezTo>
                  <a:pt x="26646" y="29290"/>
                  <a:pt x="26615" y="29320"/>
                  <a:pt x="26615" y="29351"/>
                </a:cubicBezTo>
                <a:cubicBezTo>
                  <a:pt x="26585" y="29411"/>
                  <a:pt x="26585" y="29471"/>
                  <a:pt x="26585" y="29502"/>
                </a:cubicBezTo>
                <a:lnTo>
                  <a:pt x="26585" y="29502"/>
                </a:lnTo>
                <a:cubicBezTo>
                  <a:pt x="26585" y="28925"/>
                  <a:pt x="26615" y="28317"/>
                  <a:pt x="26615" y="27740"/>
                </a:cubicBezTo>
                <a:cubicBezTo>
                  <a:pt x="26555" y="27285"/>
                  <a:pt x="26555" y="26859"/>
                  <a:pt x="26524" y="26434"/>
                </a:cubicBezTo>
                <a:lnTo>
                  <a:pt x="26555" y="26434"/>
                </a:lnTo>
                <a:lnTo>
                  <a:pt x="26555" y="26039"/>
                </a:lnTo>
                <a:lnTo>
                  <a:pt x="26555" y="25826"/>
                </a:lnTo>
                <a:lnTo>
                  <a:pt x="26555" y="25796"/>
                </a:lnTo>
                <a:lnTo>
                  <a:pt x="26585" y="25796"/>
                </a:lnTo>
                <a:cubicBezTo>
                  <a:pt x="26646" y="25796"/>
                  <a:pt x="26676" y="25766"/>
                  <a:pt x="26737" y="25766"/>
                </a:cubicBezTo>
                <a:cubicBezTo>
                  <a:pt x="26828" y="25705"/>
                  <a:pt x="26858" y="25614"/>
                  <a:pt x="26889" y="25522"/>
                </a:cubicBezTo>
                <a:cubicBezTo>
                  <a:pt x="26919" y="25462"/>
                  <a:pt x="26919" y="25401"/>
                  <a:pt x="26950" y="25340"/>
                </a:cubicBezTo>
                <a:cubicBezTo>
                  <a:pt x="26980" y="25279"/>
                  <a:pt x="27010" y="25127"/>
                  <a:pt x="27041" y="25036"/>
                </a:cubicBezTo>
                <a:cubicBezTo>
                  <a:pt x="27062" y="24952"/>
                  <a:pt x="27083" y="24881"/>
                  <a:pt x="27104" y="24816"/>
                </a:cubicBezTo>
                <a:close/>
                <a:moveTo>
                  <a:pt x="7717" y="26920"/>
                </a:moveTo>
                <a:cubicBezTo>
                  <a:pt x="7717" y="26950"/>
                  <a:pt x="7717" y="27011"/>
                  <a:pt x="7748" y="27042"/>
                </a:cubicBezTo>
                <a:cubicBezTo>
                  <a:pt x="7778" y="27194"/>
                  <a:pt x="7808" y="27315"/>
                  <a:pt x="7839" y="27437"/>
                </a:cubicBezTo>
                <a:lnTo>
                  <a:pt x="7930" y="28227"/>
                </a:lnTo>
                <a:cubicBezTo>
                  <a:pt x="7930" y="28378"/>
                  <a:pt x="7930" y="28530"/>
                  <a:pt x="7930" y="28682"/>
                </a:cubicBezTo>
                <a:cubicBezTo>
                  <a:pt x="7930" y="28682"/>
                  <a:pt x="7930" y="28713"/>
                  <a:pt x="7930" y="28713"/>
                </a:cubicBezTo>
                <a:cubicBezTo>
                  <a:pt x="7900" y="28865"/>
                  <a:pt x="7869" y="29016"/>
                  <a:pt x="7839" y="29168"/>
                </a:cubicBezTo>
                <a:cubicBezTo>
                  <a:pt x="7808" y="29320"/>
                  <a:pt x="7778" y="29411"/>
                  <a:pt x="7778" y="29503"/>
                </a:cubicBezTo>
                <a:cubicBezTo>
                  <a:pt x="7778" y="29472"/>
                  <a:pt x="7748" y="29442"/>
                  <a:pt x="7717" y="29411"/>
                </a:cubicBezTo>
                <a:lnTo>
                  <a:pt x="7717" y="28561"/>
                </a:lnTo>
                <a:lnTo>
                  <a:pt x="7717" y="27588"/>
                </a:lnTo>
                <a:lnTo>
                  <a:pt x="7717" y="27497"/>
                </a:lnTo>
                <a:lnTo>
                  <a:pt x="7717" y="27133"/>
                </a:lnTo>
                <a:lnTo>
                  <a:pt x="7717" y="26920"/>
                </a:lnTo>
                <a:close/>
                <a:moveTo>
                  <a:pt x="19567" y="28409"/>
                </a:moveTo>
                <a:lnTo>
                  <a:pt x="19597" y="28439"/>
                </a:lnTo>
                <a:cubicBezTo>
                  <a:pt x="19597" y="28470"/>
                  <a:pt x="19627" y="28500"/>
                  <a:pt x="19627" y="28500"/>
                </a:cubicBezTo>
                <a:cubicBezTo>
                  <a:pt x="19658" y="28530"/>
                  <a:pt x="19688" y="28561"/>
                  <a:pt x="19718" y="28561"/>
                </a:cubicBezTo>
                <a:cubicBezTo>
                  <a:pt x="19688" y="28591"/>
                  <a:pt x="19688" y="28622"/>
                  <a:pt x="19688" y="28682"/>
                </a:cubicBezTo>
                <a:cubicBezTo>
                  <a:pt x="19597" y="28956"/>
                  <a:pt x="19567" y="29229"/>
                  <a:pt x="19536" y="29503"/>
                </a:cubicBezTo>
                <a:cubicBezTo>
                  <a:pt x="19506" y="29472"/>
                  <a:pt x="19506" y="29442"/>
                  <a:pt x="19475" y="29411"/>
                </a:cubicBezTo>
                <a:cubicBezTo>
                  <a:pt x="19475" y="29047"/>
                  <a:pt x="19506" y="28743"/>
                  <a:pt x="19567" y="28409"/>
                </a:cubicBezTo>
                <a:close/>
                <a:moveTo>
                  <a:pt x="28564" y="26066"/>
                </a:moveTo>
                <a:cubicBezTo>
                  <a:pt x="28567" y="26069"/>
                  <a:pt x="28575" y="26069"/>
                  <a:pt x="28590" y="26069"/>
                </a:cubicBezTo>
                <a:lnTo>
                  <a:pt x="28621" y="26130"/>
                </a:lnTo>
                <a:lnTo>
                  <a:pt x="28712" y="26221"/>
                </a:lnTo>
                <a:cubicBezTo>
                  <a:pt x="28712" y="26221"/>
                  <a:pt x="28742" y="26252"/>
                  <a:pt x="28772" y="26252"/>
                </a:cubicBezTo>
                <a:lnTo>
                  <a:pt x="28803" y="26252"/>
                </a:lnTo>
                <a:cubicBezTo>
                  <a:pt x="28803" y="26404"/>
                  <a:pt x="28803" y="26525"/>
                  <a:pt x="28772" y="26647"/>
                </a:cubicBezTo>
                <a:lnTo>
                  <a:pt x="28772" y="26859"/>
                </a:lnTo>
                <a:cubicBezTo>
                  <a:pt x="28772" y="26890"/>
                  <a:pt x="28772" y="26920"/>
                  <a:pt x="28772" y="26950"/>
                </a:cubicBezTo>
                <a:cubicBezTo>
                  <a:pt x="28772" y="27224"/>
                  <a:pt x="28772" y="27497"/>
                  <a:pt x="28742" y="27740"/>
                </a:cubicBezTo>
                <a:lnTo>
                  <a:pt x="28742" y="28318"/>
                </a:lnTo>
                <a:lnTo>
                  <a:pt x="28742" y="28895"/>
                </a:lnTo>
                <a:lnTo>
                  <a:pt x="28772" y="29533"/>
                </a:lnTo>
                <a:lnTo>
                  <a:pt x="28681" y="29533"/>
                </a:lnTo>
                <a:lnTo>
                  <a:pt x="28681" y="29381"/>
                </a:lnTo>
                <a:lnTo>
                  <a:pt x="28681" y="29016"/>
                </a:lnTo>
                <a:lnTo>
                  <a:pt x="28681" y="28773"/>
                </a:lnTo>
                <a:lnTo>
                  <a:pt x="28681" y="28348"/>
                </a:lnTo>
                <a:lnTo>
                  <a:pt x="28681" y="28075"/>
                </a:lnTo>
                <a:cubicBezTo>
                  <a:pt x="28651" y="27953"/>
                  <a:pt x="28651" y="27832"/>
                  <a:pt x="28651" y="27680"/>
                </a:cubicBezTo>
                <a:lnTo>
                  <a:pt x="28651" y="27376"/>
                </a:lnTo>
                <a:cubicBezTo>
                  <a:pt x="28651" y="27345"/>
                  <a:pt x="28651" y="27315"/>
                  <a:pt x="28651" y="27285"/>
                </a:cubicBezTo>
                <a:lnTo>
                  <a:pt x="28651" y="27042"/>
                </a:lnTo>
                <a:lnTo>
                  <a:pt x="28621" y="26647"/>
                </a:lnTo>
                <a:cubicBezTo>
                  <a:pt x="28621" y="26443"/>
                  <a:pt x="28593" y="26267"/>
                  <a:pt x="28564" y="26066"/>
                </a:cubicBezTo>
                <a:close/>
                <a:moveTo>
                  <a:pt x="17379" y="29168"/>
                </a:moveTo>
                <a:lnTo>
                  <a:pt x="17379" y="29168"/>
                </a:lnTo>
                <a:cubicBezTo>
                  <a:pt x="17409" y="29229"/>
                  <a:pt x="17440" y="29290"/>
                  <a:pt x="17440" y="29320"/>
                </a:cubicBezTo>
                <a:lnTo>
                  <a:pt x="17470" y="29442"/>
                </a:lnTo>
                <a:lnTo>
                  <a:pt x="17500" y="29503"/>
                </a:lnTo>
                <a:cubicBezTo>
                  <a:pt x="17489" y="29514"/>
                  <a:pt x="17482" y="29526"/>
                  <a:pt x="17479" y="29538"/>
                </a:cubicBezTo>
                <a:lnTo>
                  <a:pt x="17479" y="29538"/>
                </a:lnTo>
                <a:cubicBezTo>
                  <a:pt x="17432" y="29411"/>
                  <a:pt x="17406" y="29301"/>
                  <a:pt x="17379" y="29168"/>
                </a:cubicBezTo>
                <a:close/>
                <a:moveTo>
                  <a:pt x="29593" y="28713"/>
                </a:moveTo>
                <a:cubicBezTo>
                  <a:pt x="29623" y="28773"/>
                  <a:pt x="29684" y="28804"/>
                  <a:pt x="29714" y="28834"/>
                </a:cubicBezTo>
                <a:lnTo>
                  <a:pt x="29745" y="28865"/>
                </a:lnTo>
                <a:lnTo>
                  <a:pt x="29745" y="28925"/>
                </a:lnTo>
                <a:cubicBezTo>
                  <a:pt x="29745" y="28986"/>
                  <a:pt x="29775" y="29077"/>
                  <a:pt x="29806" y="29138"/>
                </a:cubicBezTo>
                <a:cubicBezTo>
                  <a:pt x="29745" y="29168"/>
                  <a:pt x="29714" y="29199"/>
                  <a:pt x="29684" y="29260"/>
                </a:cubicBezTo>
                <a:cubicBezTo>
                  <a:pt x="29623" y="29320"/>
                  <a:pt x="29562" y="29411"/>
                  <a:pt x="29532" y="29503"/>
                </a:cubicBezTo>
                <a:cubicBezTo>
                  <a:pt x="29532" y="29529"/>
                  <a:pt x="29509" y="29555"/>
                  <a:pt x="29503" y="29581"/>
                </a:cubicBezTo>
                <a:lnTo>
                  <a:pt x="29503" y="29581"/>
                </a:lnTo>
                <a:cubicBezTo>
                  <a:pt x="29533" y="29340"/>
                  <a:pt x="29563" y="29043"/>
                  <a:pt x="29593" y="28804"/>
                </a:cubicBezTo>
                <a:lnTo>
                  <a:pt x="29593" y="28773"/>
                </a:lnTo>
                <a:cubicBezTo>
                  <a:pt x="29593" y="28773"/>
                  <a:pt x="29593" y="28743"/>
                  <a:pt x="29593" y="28713"/>
                </a:cubicBezTo>
                <a:close/>
                <a:moveTo>
                  <a:pt x="41351" y="29594"/>
                </a:moveTo>
                <a:lnTo>
                  <a:pt x="41381" y="29655"/>
                </a:lnTo>
                <a:lnTo>
                  <a:pt x="41351" y="29624"/>
                </a:lnTo>
                <a:lnTo>
                  <a:pt x="41351" y="29594"/>
                </a:lnTo>
                <a:close/>
                <a:moveTo>
                  <a:pt x="9257" y="29600"/>
                </a:moveTo>
                <a:cubicBezTo>
                  <a:pt x="9262" y="29606"/>
                  <a:pt x="9267" y="29613"/>
                  <a:pt x="9267" y="29624"/>
                </a:cubicBezTo>
                <a:lnTo>
                  <a:pt x="9267" y="29685"/>
                </a:lnTo>
                <a:cubicBezTo>
                  <a:pt x="9267" y="29664"/>
                  <a:pt x="9267" y="29629"/>
                  <a:pt x="9257" y="29600"/>
                </a:cubicBezTo>
                <a:close/>
                <a:moveTo>
                  <a:pt x="16407" y="28895"/>
                </a:moveTo>
                <a:cubicBezTo>
                  <a:pt x="16407" y="28925"/>
                  <a:pt x="16437" y="28925"/>
                  <a:pt x="16437" y="28956"/>
                </a:cubicBezTo>
                <a:lnTo>
                  <a:pt x="16467" y="28986"/>
                </a:lnTo>
                <a:cubicBezTo>
                  <a:pt x="16467" y="29047"/>
                  <a:pt x="16467" y="29077"/>
                  <a:pt x="16437" y="29138"/>
                </a:cubicBezTo>
                <a:cubicBezTo>
                  <a:pt x="16407" y="29290"/>
                  <a:pt x="16376" y="29411"/>
                  <a:pt x="16346" y="29563"/>
                </a:cubicBezTo>
                <a:cubicBezTo>
                  <a:pt x="16346" y="29616"/>
                  <a:pt x="16324" y="29668"/>
                  <a:pt x="16317" y="29720"/>
                </a:cubicBezTo>
                <a:lnTo>
                  <a:pt x="16317" y="29720"/>
                </a:lnTo>
                <a:cubicBezTo>
                  <a:pt x="16324" y="29543"/>
                  <a:pt x="16350" y="29382"/>
                  <a:pt x="16376" y="29199"/>
                </a:cubicBezTo>
                <a:cubicBezTo>
                  <a:pt x="16376" y="29108"/>
                  <a:pt x="16407" y="28986"/>
                  <a:pt x="16407" y="28895"/>
                </a:cubicBezTo>
                <a:close/>
                <a:moveTo>
                  <a:pt x="30808" y="27740"/>
                </a:moveTo>
                <a:cubicBezTo>
                  <a:pt x="30869" y="28075"/>
                  <a:pt x="30930" y="28378"/>
                  <a:pt x="31021" y="28713"/>
                </a:cubicBezTo>
                <a:cubicBezTo>
                  <a:pt x="31051" y="28834"/>
                  <a:pt x="31082" y="28956"/>
                  <a:pt x="31112" y="29047"/>
                </a:cubicBezTo>
                <a:cubicBezTo>
                  <a:pt x="31112" y="29108"/>
                  <a:pt x="31082" y="29168"/>
                  <a:pt x="31051" y="29199"/>
                </a:cubicBezTo>
                <a:cubicBezTo>
                  <a:pt x="30990" y="29381"/>
                  <a:pt x="30930" y="29563"/>
                  <a:pt x="30869" y="29746"/>
                </a:cubicBezTo>
                <a:lnTo>
                  <a:pt x="30839" y="29746"/>
                </a:lnTo>
                <a:cubicBezTo>
                  <a:pt x="30778" y="29624"/>
                  <a:pt x="30717" y="29503"/>
                  <a:pt x="30656" y="29351"/>
                </a:cubicBezTo>
                <a:cubicBezTo>
                  <a:pt x="30626" y="29229"/>
                  <a:pt x="30595" y="29108"/>
                  <a:pt x="30535" y="28956"/>
                </a:cubicBezTo>
                <a:cubicBezTo>
                  <a:pt x="30595" y="28773"/>
                  <a:pt x="30656" y="28561"/>
                  <a:pt x="30687" y="28348"/>
                </a:cubicBezTo>
                <a:cubicBezTo>
                  <a:pt x="30747" y="28166"/>
                  <a:pt x="30778" y="27953"/>
                  <a:pt x="30808" y="27740"/>
                </a:cubicBezTo>
                <a:close/>
                <a:moveTo>
                  <a:pt x="28226" y="26677"/>
                </a:moveTo>
                <a:cubicBezTo>
                  <a:pt x="28226" y="26859"/>
                  <a:pt x="28256" y="27011"/>
                  <a:pt x="28256" y="27163"/>
                </a:cubicBezTo>
                <a:lnTo>
                  <a:pt x="28256" y="27345"/>
                </a:lnTo>
                <a:lnTo>
                  <a:pt x="28256" y="27619"/>
                </a:lnTo>
                <a:lnTo>
                  <a:pt x="28256" y="28135"/>
                </a:lnTo>
                <a:lnTo>
                  <a:pt x="28286" y="28743"/>
                </a:lnTo>
                <a:lnTo>
                  <a:pt x="28286" y="28986"/>
                </a:lnTo>
                <a:lnTo>
                  <a:pt x="28286" y="29320"/>
                </a:lnTo>
                <a:cubicBezTo>
                  <a:pt x="28286" y="29442"/>
                  <a:pt x="28256" y="29624"/>
                  <a:pt x="28256" y="29776"/>
                </a:cubicBezTo>
                <a:cubicBezTo>
                  <a:pt x="28226" y="29472"/>
                  <a:pt x="28226" y="29138"/>
                  <a:pt x="28195" y="28804"/>
                </a:cubicBezTo>
                <a:cubicBezTo>
                  <a:pt x="28195" y="28773"/>
                  <a:pt x="28195" y="28743"/>
                  <a:pt x="28195" y="28713"/>
                </a:cubicBezTo>
                <a:lnTo>
                  <a:pt x="28195" y="28378"/>
                </a:lnTo>
                <a:lnTo>
                  <a:pt x="28195" y="27862"/>
                </a:lnTo>
                <a:lnTo>
                  <a:pt x="28195" y="27771"/>
                </a:lnTo>
                <a:lnTo>
                  <a:pt x="28195" y="27467"/>
                </a:lnTo>
                <a:lnTo>
                  <a:pt x="28226" y="26920"/>
                </a:lnTo>
                <a:lnTo>
                  <a:pt x="28226" y="26799"/>
                </a:lnTo>
                <a:lnTo>
                  <a:pt x="28226" y="26677"/>
                </a:lnTo>
                <a:close/>
                <a:moveTo>
                  <a:pt x="29198" y="26191"/>
                </a:moveTo>
                <a:cubicBezTo>
                  <a:pt x="29198" y="26300"/>
                  <a:pt x="29198" y="26428"/>
                  <a:pt x="29198" y="26555"/>
                </a:cubicBezTo>
                <a:cubicBezTo>
                  <a:pt x="29198" y="26586"/>
                  <a:pt x="29198" y="26647"/>
                  <a:pt x="29228" y="26707"/>
                </a:cubicBezTo>
                <a:cubicBezTo>
                  <a:pt x="29228" y="26829"/>
                  <a:pt x="29259" y="26950"/>
                  <a:pt x="29259" y="27072"/>
                </a:cubicBezTo>
                <a:lnTo>
                  <a:pt x="29289" y="27315"/>
                </a:lnTo>
                <a:lnTo>
                  <a:pt x="29289" y="27406"/>
                </a:lnTo>
                <a:cubicBezTo>
                  <a:pt x="29289" y="27619"/>
                  <a:pt x="29289" y="27832"/>
                  <a:pt x="29259" y="28044"/>
                </a:cubicBezTo>
                <a:cubicBezTo>
                  <a:pt x="29259" y="28166"/>
                  <a:pt x="29259" y="28318"/>
                  <a:pt x="29228" y="28470"/>
                </a:cubicBezTo>
                <a:cubicBezTo>
                  <a:pt x="29228" y="28622"/>
                  <a:pt x="29228" y="28652"/>
                  <a:pt x="29228" y="28743"/>
                </a:cubicBezTo>
                <a:cubicBezTo>
                  <a:pt x="29198" y="29108"/>
                  <a:pt x="29167" y="29442"/>
                  <a:pt x="29137" y="29776"/>
                </a:cubicBezTo>
                <a:lnTo>
                  <a:pt x="29107" y="29746"/>
                </a:lnTo>
                <a:lnTo>
                  <a:pt x="29076" y="29746"/>
                </a:lnTo>
                <a:lnTo>
                  <a:pt x="29076" y="29563"/>
                </a:lnTo>
                <a:lnTo>
                  <a:pt x="29076" y="29077"/>
                </a:lnTo>
                <a:lnTo>
                  <a:pt x="29076" y="28834"/>
                </a:lnTo>
                <a:lnTo>
                  <a:pt x="29076" y="28075"/>
                </a:lnTo>
                <a:lnTo>
                  <a:pt x="29076" y="27892"/>
                </a:lnTo>
                <a:cubicBezTo>
                  <a:pt x="29076" y="27619"/>
                  <a:pt x="29107" y="27345"/>
                  <a:pt x="29107" y="27072"/>
                </a:cubicBezTo>
                <a:lnTo>
                  <a:pt x="29107" y="26890"/>
                </a:lnTo>
                <a:lnTo>
                  <a:pt x="29167" y="26404"/>
                </a:lnTo>
                <a:cubicBezTo>
                  <a:pt x="29167" y="26343"/>
                  <a:pt x="29167" y="26282"/>
                  <a:pt x="29198" y="26191"/>
                </a:cubicBezTo>
                <a:close/>
                <a:moveTo>
                  <a:pt x="32540" y="27376"/>
                </a:moveTo>
                <a:cubicBezTo>
                  <a:pt x="32570" y="27528"/>
                  <a:pt x="32601" y="27680"/>
                  <a:pt x="32631" y="27832"/>
                </a:cubicBezTo>
                <a:cubicBezTo>
                  <a:pt x="32631" y="27892"/>
                  <a:pt x="32661" y="27953"/>
                  <a:pt x="32692" y="28044"/>
                </a:cubicBezTo>
                <a:lnTo>
                  <a:pt x="32661" y="28348"/>
                </a:lnTo>
                <a:lnTo>
                  <a:pt x="32661" y="29016"/>
                </a:lnTo>
                <a:lnTo>
                  <a:pt x="32661" y="29320"/>
                </a:lnTo>
                <a:lnTo>
                  <a:pt x="32661" y="29503"/>
                </a:lnTo>
                <a:cubicBezTo>
                  <a:pt x="32661" y="29563"/>
                  <a:pt x="32631" y="29563"/>
                  <a:pt x="32631" y="29624"/>
                </a:cubicBezTo>
                <a:cubicBezTo>
                  <a:pt x="32601" y="29655"/>
                  <a:pt x="32601" y="29746"/>
                  <a:pt x="32570" y="29776"/>
                </a:cubicBezTo>
                <a:lnTo>
                  <a:pt x="32510" y="29624"/>
                </a:lnTo>
                <a:cubicBezTo>
                  <a:pt x="32449" y="29503"/>
                  <a:pt x="32418" y="29381"/>
                  <a:pt x="32388" y="29260"/>
                </a:cubicBezTo>
                <a:cubicBezTo>
                  <a:pt x="32388" y="29199"/>
                  <a:pt x="32358" y="29138"/>
                  <a:pt x="32358" y="29077"/>
                </a:cubicBezTo>
                <a:lnTo>
                  <a:pt x="32358" y="28713"/>
                </a:lnTo>
                <a:lnTo>
                  <a:pt x="32358" y="28561"/>
                </a:lnTo>
                <a:cubicBezTo>
                  <a:pt x="32388" y="28530"/>
                  <a:pt x="32418" y="28470"/>
                  <a:pt x="32449" y="28409"/>
                </a:cubicBezTo>
                <a:lnTo>
                  <a:pt x="32449" y="28014"/>
                </a:lnTo>
                <a:cubicBezTo>
                  <a:pt x="32479" y="27801"/>
                  <a:pt x="32510" y="27588"/>
                  <a:pt x="32540" y="27376"/>
                </a:cubicBezTo>
                <a:close/>
                <a:moveTo>
                  <a:pt x="10573" y="28470"/>
                </a:moveTo>
                <a:cubicBezTo>
                  <a:pt x="10573" y="28713"/>
                  <a:pt x="10573" y="28956"/>
                  <a:pt x="10604" y="29199"/>
                </a:cubicBezTo>
                <a:cubicBezTo>
                  <a:pt x="10604" y="29290"/>
                  <a:pt x="10604" y="29411"/>
                  <a:pt x="10604" y="29503"/>
                </a:cubicBezTo>
                <a:lnTo>
                  <a:pt x="10543" y="29685"/>
                </a:lnTo>
                <a:lnTo>
                  <a:pt x="10452" y="29867"/>
                </a:lnTo>
                <a:lnTo>
                  <a:pt x="10452" y="29837"/>
                </a:lnTo>
                <a:cubicBezTo>
                  <a:pt x="10482" y="29685"/>
                  <a:pt x="10482" y="29503"/>
                  <a:pt x="10512" y="29351"/>
                </a:cubicBezTo>
                <a:cubicBezTo>
                  <a:pt x="10512" y="29199"/>
                  <a:pt x="10543" y="29016"/>
                  <a:pt x="10543" y="28834"/>
                </a:cubicBezTo>
                <a:cubicBezTo>
                  <a:pt x="10543" y="28713"/>
                  <a:pt x="10543" y="28591"/>
                  <a:pt x="10573" y="28470"/>
                </a:cubicBezTo>
                <a:close/>
                <a:moveTo>
                  <a:pt x="16711" y="29624"/>
                </a:moveTo>
                <a:cubicBezTo>
                  <a:pt x="16711" y="29682"/>
                  <a:pt x="16711" y="29712"/>
                  <a:pt x="16711" y="29768"/>
                </a:cubicBezTo>
                <a:lnTo>
                  <a:pt x="16711" y="29768"/>
                </a:lnTo>
                <a:cubicBezTo>
                  <a:pt x="16679" y="29800"/>
                  <a:pt x="16674" y="29843"/>
                  <a:pt x="16650" y="29867"/>
                </a:cubicBezTo>
                <a:cubicBezTo>
                  <a:pt x="16650" y="29806"/>
                  <a:pt x="16680" y="29715"/>
                  <a:pt x="16711" y="29624"/>
                </a:cubicBezTo>
                <a:close/>
                <a:moveTo>
                  <a:pt x="31294" y="29594"/>
                </a:moveTo>
                <a:cubicBezTo>
                  <a:pt x="31325" y="29655"/>
                  <a:pt x="31355" y="29715"/>
                  <a:pt x="31385" y="29746"/>
                </a:cubicBezTo>
                <a:lnTo>
                  <a:pt x="31385" y="29776"/>
                </a:lnTo>
                <a:lnTo>
                  <a:pt x="31385" y="29806"/>
                </a:lnTo>
                <a:lnTo>
                  <a:pt x="31325" y="29806"/>
                </a:lnTo>
                <a:cubicBezTo>
                  <a:pt x="31294" y="29806"/>
                  <a:pt x="31264" y="29806"/>
                  <a:pt x="31233" y="29837"/>
                </a:cubicBezTo>
                <a:cubicBezTo>
                  <a:pt x="31203" y="29837"/>
                  <a:pt x="31173" y="29867"/>
                  <a:pt x="31173" y="29867"/>
                </a:cubicBezTo>
                <a:cubicBezTo>
                  <a:pt x="31173" y="29867"/>
                  <a:pt x="31186" y="29854"/>
                  <a:pt x="31203" y="29837"/>
                </a:cubicBezTo>
                <a:lnTo>
                  <a:pt x="31203" y="29837"/>
                </a:lnTo>
                <a:cubicBezTo>
                  <a:pt x="31233" y="29776"/>
                  <a:pt x="31233" y="29715"/>
                  <a:pt x="31264" y="29685"/>
                </a:cubicBezTo>
                <a:cubicBezTo>
                  <a:pt x="31294" y="29624"/>
                  <a:pt x="31294" y="29624"/>
                  <a:pt x="31294" y="29594"/>
                </a:cubicBezTo>
                <a:close/>
                <a:moveTo>
                  <a:pt x="11637" y="27862"/>
                </a:moveTo>
                <a:cubicBezTo>
                  <a:pt x="11637" y="27923"/>
                  <a:pt x="11667" y="28014"/>
                  <a:pt x="11697" y="28075"/>
                </a:cubicBezTo>
                <a:cubicBezTo>
                  <a:pt x="11728" y="28257"/>
                  <a:pt x="11758" y="28439"/>
                  <a:pt x="11789" y="28591"/>
                </a:cubicBezTo>
                <a:cubicBezTo>
                  <a:pt x="11728" y="28652"/>
                  <a:pt x="11728" y="28682"/>
                  <a:pt x="11728" y="28743"/>
                </a:cubicBezTo>
                <a:lnTo>
                  <a:pt x="11728" y="29077"/>
                </a:lnTo>
                <a:lnTo>
                  <a:pt x="11728" y="29199"/>
                </a:lnTo>
                <a:cubicBezTo>
                  <a:pt x="11728" y="29442"/>
                  <a:pt x="11697" y="29685"/>
                  <a:pt x="11697" y="29928"/>
                </a:cubicBezTo>
                <a:lnTo>
                  <a:pt x="11697" y="29898"/>
                </a:lnTo>
                <a:lnTo>
                  <a:pt x="11697" y="29594"/>
                </a:lnTo>
                <a:lnTo>
                  <a:pt x="11697" y="29199"/>
                </a:lnTo>
                <a:cubicBezTo>
                  <a:pt x="11697" y="29047"/>
                  <a:pt x="11697" y="29016"/>
                  <a:pt x="11667" y="28925"/>
                </a:cubicBezTo>
                <a:cubicBezTo>
                  <a:pt x="11637" y="28834"/>
                  <a:pt x="11637" y="28652"/>
                  <a:pt x="11637" y="28500"/>
                </a:cubicBezTo>
                <a:cubicBezTo>
                  <a:pt x="11637" y="28470"/>
                  <a:pt x="11637" y="28439"/>
                  <a:pt x="11637" y="28378"/>
                </a:cubicBezTo>
                <a:cubicBezTo>
                  <a:pt x="11637" y="28196"/>
                  <a:pt x="11637" y="28044"/>
                  <a:pt x="11637" y="27862"/>
                </a:cubicBezTo>
                <a:close/>
                <a:moveTo>
                  <a:pt x="39953" y="26434"/>
                </a:moveTo>
                <a:lnTo>
                  <a:pt x="39953" y="26464"/>
                </a:lnTo>
                <a:cubicBezTo>
                  <a:pt x="39984" y="26525"/>
                  <a:pt x="40014" y="26616"/>
                  <a:pt x="40044" y="26707"/>
                </a:cubicBezTo>
                <a:cubicBezTo>
                  <a:pt x="40044" y="26738"/>
                  <a:pt x="40075" y="26768"/>
                  <a:pt x="40105" y="26799"/>
                </a:cubicBezTo>
                <a:lnTo>
                  <a:pt x="40136" y="26890"/>
                </a:lnTo>
                <a:lnTo>
                  <a:pt x="40136" y="26950"/>
                </a:lnTo>
                <a:cubicBezTo>
                  <a:pt x="40136" y="27011"/>
                  <a:pt x="40136" y="27102"/>
                  <a:pt x="40105" y="27194"/>
                </a:cubicBezTo>
                <a:cubicBezTo>
                  <a:pt x="40105" y="27467"/>
                  <a:pt x="40075" y="27740"/>
                  <a:pt x="40044" y="28014"/>
                </a:cubicBezTo>
                <a:cubicBezTo>
                  <a:pt x="40044" y="28044"/>
                  <a:pt x="40044" y="28075"/>
                  <a:pt x="40044" y="28105"/>
                </a:cubicBezTo>
                <a:lnTo>
                  <a:pt x="40044" y="28439"/>
                </a:lnTo>
                <a:cubicBezTo>
                  <a:pt x="40044" y="28682"/>
                  <a:pt x="40014" y="28925"/>
                  <a:pt x="40014" y="29168"/>
                </a:cubicBezTo>
                <a:lnTo>
                  <a:pt x="40014" y="29503"/>
                </a:lnTo>
                <a:lnTo>
                  <a:pt x="40014" y="30019"/>
                </a:lnTo>
                <a:lnTo>
                  <a:pt x="39984" y="30019"/>
                </a:lnTo>
                <a:lnTo>
                  <a:pt x="39984" y="29776"/>
                </a:lnTo>
                <a:lnTo>
                  <a:pt x="39984" y="29381"/>
                </a:lnTo>
                <a:cubicBezTo>
                  <a:pt x="39984" y="29320"/>
                  <a:pt x="39984" y="29229"/>
                  <a:pt x="39984" y="29168"/>
                </a:cubicBezTo>
                <a:lnTo>
                  <a:pt x="39923" y="28713"/>
                </a:lnTo>
                <a:cubicBezTo>
                  <a:pt x="39923" y="28500"/>
                  <a:pt x="39893" y="28318"/>
                  <a:pt x="39862" y="28135"/>
                </a:cubicBezTo>
                <a:cubicBezTo>
                  <a:pt x="39862" y="27953"/>
                  <a:pt x="39832" y="27832"/>
                  <a:pt x="39801" y="27680"/>
                </a:cubicBezTo>
                <a:cubicBezTo>
                  <a:pt x="39801" y="27619"/>
                  <a:pt x="39771" y="27558"/>
                  <a:pt x="39741" y="27528"/>
                </a:cubicBezTo>
                <a:lnTo>
                  <a:pt x="39710" y="27406"/>
                </a:lnTo>
                <a:cubicBezTo>
                  <a:pt x="39710" y="27315"/>
                  <a:pt x="39741" y="27254"/>
                  <a:pt x="39771" y="27194"/>
                </a:cubicBezTo>
                <a:lnTo>
                  <a:pt x="39801" y="27042"/>
                </a:lnTo>
                <a:cubicBezTo>
                  <a:pt x="39832" y="26920"/>
                  <a:pt x="39862" y="26799"/>
                  <a:pt x="39893" y="26677"/>
                </a:cubicBezTo>
                <a:cubicBezTo>
                  <a:pt x="39923" y="26555"/>
                  <a:pt x="39953" y="26495"/>
                  <a:pt x="39953" y="26434"/>
                </a:cubicBezTo>
                <a:close/>
                <a:moveTo>
                  <a:pt x="4254" y="29928"/>
                </a:moveTo>
                <a:lnTo>
                  <a:pt x="4254" y="30110"/>
                </a:lnTo>
                <a:lnTo>
                  <a:pt x="4223" y="30019"/>
                </a:lnTo>
                <a:cubicBezTo>
                  <a:pt x="4223" y="29989"/>
                  <a:pt x="4223" y="29989"/>
                  <a:pt x="4223" y="29989"/>
                </a:cubicBezTo>
                <a:lnTo>
                  <a:pt x="4254" y="29928"/>
                </a:lnTo>
                <a:close/>
                <a:moveTo>
                  <a:pt x="6806" y="28743"/>
                </a:moveTo>
                <a:cubicBezTo>
                  <a:pt x="6806" y="28773"/>
                  <a:pt x="6806" y="28865"/>
                  <a:pt x="6836" y="28925"/>
                </a:cubicBezTo>
                <a:cubicBezTo>
                  <a:pt x="6897" y="29229"/>
                  <a:pt x="6927" y="29503"/>
                  <a:pt x="6988" y="29806"/>
                </a:cubicBezTo>
                <a:lnTo>
                  <a:pt x="6988" y="29989"/>
                </a:lnTo>
                <a:lnTo>
                  <a:pt x="6988" y="30141"/>
                </a:lnTo>
                <a:cubicBezTo>
                  <a:pt x="6927" y="29958"/>
                  <a:pt x="6897" y="29776"/>
                  <a:pt x="6836" y="29594"/>
                </a:cubicBezTo>
                <a:cubicBezTo>
                  <a:pt x="6806" y="29411"/>
                  <a:pt x="6806" y="29320"/>
                  <a:pt x="6775" y="29168"/>
                </a:cubicBezTo>
                <a:cubicBezTo>
                  <a:pt x="6745" y="29016"/>
                  <a:pt x="6806" y="28925"/>
                  <a:pt x="6806" y="28804"/>
                </a:cubicBezTo>
                <a:lnTo>
                  <a:pt x="6806" y="28743"/>
                </a:lnTo>
                <a:close/>
                <a:moveTo>
                  <a:pt x="19867" y="30056"/>
                </a:moveTo>
                <a:cubicBezTo>
                  <a:pt x="19864" y="30096"/>
                  <a:pt x="19856" y="30138"/>
                  <a:pt x="19840" y="30171"/>
                </a:cubicBezTo>
                <a:cubicBezTo>
                  <a:pt x="19840" y="30142"/>
                  <a:pt x="19840" y="30112"/>
                  <a:pt x="19867" y="30056"/>
                </a:cubicBezTo>
                <a:close/>
                <a:moveTo>
                  <a:pt x="3767" y="29746"/>
                </a:moveTo>
                <a:cubicBezTo>
                  <a:pt x="3798" y="29806"/>
                  <a:pt x="3828" y="29837"/>
                  <a:pt x="3828" y="29898"/>
                </a:cubicBezTo>
                <a:cubicBezTo>
                  <a:pt x="3859" y="29928"/>
                  <a:pt x="3859" y="29958"/>
                  <a:pt x="3859" y="29989"/>
                </a:cubicBezTo>
                <a:cubicBezTo>
                  <a:pt x="3828" y="30080"/>
                  <a:pt x="3798" y="30171"/>
                  <a:pt x="3767" y="30262"/>
                </a:cubicBezTo>
                <a:lnTo>
                  <a:pt x="3767" y="29746"/>
                </a:lnTo>
                <a:close/>
                <a:moveTo>
                  <a:pt x="1398" y="26373"/>
                </a:moveTo>
                <a:cubicBezTo>
                  <a:pt x="1428" y="26647"/>
                  <a:pt x="1458" y="26890"/>
                  <a:pt x="1489" y="27133"/>
                </a:cubicBezTo>
                <a:lnTo>
                  <a:pt x="1489" y="27194"/>
                </a:lnTo>
                <a:lnTo>
                  <a:pt x="1489" y="27619"/>
                </a:lnTo>
                <a:lnTo>
                  <a:pt x="1489" y="27801"/>
                </a:lnTo>
                <a:cubicBezTo>
                  <a:pt x="1489" y="27923"/>
                  <a:pt x="1519" y="28044"/>
                  <a:pt x="1519" y="28166"/>
                </a:cubicBezTo>
                <a:cubicBezTo>
                  <a:pt x="1519" y="28287"/>
                  <a:pt x="1519" y="28439"/>
                  <a:pt x="1550" y="28591"/>
                </a:cubicBezTo>
                <a:cubicBezTo>
                  <a:pt x="1580" y="28804"/>
                  <a:pt x="1610" y="29016"/>
                  <a:pt x="1641" y="29229"/>
                </a:cubicBezTo>
                <a:cubicBezTo>
                  <a:pt x="1701" y="29533"/>
                  <a:pt x="1762" y="29806"/>
                  <a:pt x="1823" y="30110"/>
                </a:cubicBezTo>
                <a:cubicBezTo>
                  <a:pt x="1853" y="30201"/>
                  <a:pt x="1884" y="30323"/>
                  <a:pt x="1914" y="30414"/>
                </a:cubicBezTo>
                <a:cubicBezTo>
                  <a:pt x="1823" y="30171"/>
                  <a:pt x="1732" y="29928"/>
                  <a:pt x="1671" y="29655"/>
                </a:cubicBezTo>
                <a:cubicBezTo>
                  <a:pt x="1580" y="29077"/>
                  <a:pt x="1489" y="28530"/>
                  <a:pt x="1398" y="27953"/>
                </a:cubicBezTo>
                <a:cubicBezTo>
                  <a:pt x="1398" y="27771"/>
                  <a:pt x="1367" y="27619"/>
                  <a:pt x="1367" y="27467"/>
                </a:cubicBezTo>
                <a:cubicBezTo>
                  <a:pt x="1367" y="27194"/>
                  <a:pt x="1367" y="26950"/>
                  <a:pt x="1398" y="26707"/>
                </a:cubicBezTo>
                <a:lnTo>
                  <a:pt x="1398" y="26373"/>
                </a:lnTo>
                <a:close/>
                <a:moveTo>
                  <a:pt x="33208" y="28925"/>
                </a:moveTo>
                <a:cubicBezTo>
                  <a:pt x="33208" y="28956"/>
                  <a:pt x="33208" y="28986"/>
                  <a:pt x="33208" y="29016"/>
                </a:cubicBezTo>
                <a:cubicBezTo>
                  <a:pt x="33208" y="29411"/>
                  <a:pt x="33208" y="29776"/>
                  <a:pt x="33178" y="30171"/>
                </a:cubicBezTo>
                <a:lnTo>
                  <a:pt x="33178" y="30384"/>
                </a:lnTo>
                <a:lnTo>
                  <a:pt x="33056" y="30414"/>
                </a:lnTo>
                <a:lnTo>
                  <a:pt x="33056" y="30353"/>
                </a:lnTo>
                <a:lnTo>
                  <a:pt x="33056" y="30232"/>
                </a:lnTo>
                <a:lnTo>
                  <a:pt x="33056" y="29624"/>
                </a:lnTo>
                <a:lnTo>
                  <a:pt x="33056" y="29563"/>
                </a:lnTo>
                <a:lnTo>
                  <a:pt x="33117" y="29351"/>
                </a:lnTo>
                <a:lnTo>
                  <a:pt x="33208" y="28925"/>
                </a:lnTo>
                <a:close/>
                <a:moveTo>
                  <a:pt x="44055" y="30353"/>
                </a:moveTo>
                <a:cubicBezTo>
                  <a:pt x="44055" y="30353"/>
                  <a:pt x="44055" y="30353"/>
                  <a:pt x="44085" y="30384"/>
                </a:cubicBezTo>
                <a:lnTo>
                  <a:pt x="44025" y="30444"/>
                </a:lnTo>
                <a:lnTo>
                  <a:pt x="44055" y="30353"/>
                </a:lnTo>
                <a:close/>
                <a:moveTo>
                  <a:pt x="31051" y="30080"/>
                </a:moveTo>
                <a:lnTo>
                  <a:pt x="31051" y="30080"/>
                </a:lnTo>
                <a:cubicBezTo>
                  <a:pt x="31021" y="30110"/>
                  <a:pt x="30990" y="30171"/>
                  <a:pt x="30990" y="30232"/>
                </a:cubicBezTo>
                <a:cubicBezTo>
                  <a:pt x="30960" y="30293"/>
                  <a:pt x="30930" y="30384"/>
                  <a:pt x="30930" y="30444"/>
                </a:cubicBezTo>
                <a:lnTo>
                  <a:pt x="30930" y="30475"/>
                </a:lnTo>
                <a:cubicBezTo>
                  <a:pt x="30899" y="30444"/>
                  <a:pt x="30869" y="30384"/>
                  <a:pt x="30839" y="30353"/>
                </a:cubicBezTo>
                <a:lnTo>
                  <a:pt x="30808" y="30353"/>
                </a:lnTo>
                <a:lnTo>
                  <a:pt x="30778" y="30293"/>
                </a:lnTo>
                <a:cubicBezTo>
                  <a:pt x="30778" y="30232"/>
                  <a:pt x="30747" y="30201"/>
                  <a:pt x="30747" y="30141"/>
                </a:cubicBezTo>
                <a:lnTo>
                  <a:pt x="30930" y="30141"/>
                </a:lnTo>
                <a:cubicBezTo>
                  <a:pt x="30960" y="30110"/>
                  <a:pt x="31021" y="30110"/>
                  <a:pt x="31051" y="30080"/>
                </a:cubicBezTo>
                <a:close/>
                <a:moveTo>
                  <a:pt x="31841" y="30049"/>
                </a:moveTo>
                <a:lnTo>
                  <a:pt x="31841" y="30110"/>
                </a:lnTo>
                <a:cubicBezTo>
                  <a:pt x="31841" y="30201"/>
                  <a:pt x="31872" y="30323"/>
                  <a:pt x="31872" y="30444"/>
                </a:cubicBezTo>
                <a:lnTo>
                  <a:pt x="31841" y="30475"/>
                </a:lnTo>
                <a:cubicBezTo>
                  <a:pt x="31841" y="30384"/>
                  <a:pt x="31841" y="30293"/>
                  <a:pt x="31811" y="30232"/>
                </a:cubicBezTo>
                <a:lnTo>
                  <a:pt x="31780" y="30049"/>
                </a:lnTo>
                <a:close/>
                <a:moveTo>
                  <a:pt x="41321" y="30201"/>
                </a:moveTo>
                <a:cubicBezTo>
                  <a:pt x="41321" y="30232"/>
                  <a:pt x="41321" y="30262"/>
                  <a:pt x="41351" y="30293"/>
                </a:cubicBezTo>
                <a:cubicBezTo>
                  <a:pt x="41351" y="30353"/>
                  <a:pt x="41321" y="30414"/>
                  <a:pt x="41321" y="30475"/>
                </a:cubicBezTo>
                <a:lnTo>
                  <a:pt x="41321" y="30444"/>
                </a:lnTo>
                <a:lnTo>
                  <a:pt x="41321" y="30323"/>
                </a:lnTo>
                <a:cubicBezTo>
                  <a:pt x="41321" y="30293"/>
                  <a:pt x="41321" y="30232"/>
                  <a:pt x="41321" y="30201"/>
                </a:cubicBezTo>
                <a:close/>
                <a:moveTo>
                  <a:pt x="33482" y="30019"/>
                </a:moveTo>
                <a:lnTo>
                  <a:pt x="33512" y="30536"/>
                </a:lnTo>
                <a:lnTo>
                  <a:pt x="33482" y="30505"/>
                </a:lnTo>
                <a:lnTo>
                  <a:pt x="33482" y="30019"/>
                </a:lnTo>
                <a:close/>
                <a:moveTo>
                  <a:pt x="2096" y="29260"/>
                </a:moveTo>
                <a:cubicBezTo>
                  <a:pt x="2096" y="29320"/>
                  <a:pt x="2127" y="29411"/>
                  <a:pt x="2157" y="29472"/>
                </a:cubicBezTo>
                <a:cubicBezTo>
                  <a:pt x="2157" y="29533"/>
                  <a:pt x="2188" y="29594"/>
                  <a:pt x="2188" y="29655"/>
                </a:cubicBezTo>
                <a:cubicBezTo>
                  <a:pt x="2218" y="29715"/>
                  <a:pt x="2218" y="29776"/>
                  <a:pt x="2248" y="29837"/>
                </a:cubicBezTo>
                <a:lnTo>
                  <a:pt x="2279" y="29928"/>
                </a:lnTo>
                <a:cubicBezTo>
                  <a:pt x="2309" y="29958"/>
                  <a:pt x="2309" y="29989"/>
                  <a:pt x="2339" y="30019"/>
                </a:cubicBezTo>
                <a:cubicBezTo>
                  <a:pt x="2339" y="30201"/>
                  <a:pt x="2339" y="30414"/>
                  <a:pt x="2370" y="30566"/>
                </a:cubicBezTo>
                <a:cubicBezTo>
                  <a:pt x="2339" y="30444"/>
                  <a:pt x="2279" y="30293"/>
                  <a:pt x="2248" y="30141"/>
                </a:cubicBezTo>
                <a:cubicBezTo>
                  <a:pt x="2218" y="29989"/>
                  <a:pt x="2157" y="29776"/>
                  <a:pt x="2127" y="29563"/>
                </a:cubicBezTo>
                <a:cubicBezTo>
                  <a:pt x="2127" y="29472"/>
                  <a:pt x="2096" y="29381"/>
                  <a:pt x="2096" y="29290"/>
                </a:cubicBezTo>
                <a:lnTo>
                  <a:pt x="2096" y="29260"/>
                </a:lnTo>
                <a:close/>
                <a:moveTo>
                  <a:pt x="10573" y="30384"/>
                </a:moveTo>
                <a:lnTo>
                  <a:pt x="10512" y="30566"/>
                </a:lnTo>
                <a:lnTo>
                  <a:pt x="10512" y="30536"/>
                </a:lnTo>
                <a:lnTo>
                  <a:pt x="10512" y="30475"/>
                </a:lnTo>
                <a:lnTo>
                  <a:pt x="10573" y="30384"/>
                </a:lnTo>
                <a:close/>
                <a:moveTo>
                  <a:pt x="17106" y="29290"/>
                </a:moveTo>
                <a:lnTo>
                  <a:pt x="17106" y="29290"/>
                </a:lnTo>
                <a:cubicBezTo>
                  <a:pt x="17136" y="29472"/>
                  <a:pt x="17166" y="29624"/>
                  <a:pt x="17227" y="29776"/>
                </a:cubicBezTo>
                <a:cubicBezTo>
                  <a:pt x="17257" y="29928"/>
                  <a:pt x="17318" y="30080"/>
                  <a:pt x="17379" y="30232"/>
                </a:cubicBezTo>
                <a:lnTo>
                  <a:pt x="17318" y="30232"/>
                </a:lnTo>
                <a:cubicBezTo>
                  <a:pt x="17318" y="30323"/>
                  <a:pt x="17318" y="30384"/>
                  <a:pt x="17288" y="30475"/>
                </a:cubicBezTo>
                <a:lnTo>
                  <a:pt x="17288" y="30627"/>
                </a:lnTo>
                <a:cubicBezTo>
                  <a:pt x="17288" y="30596"/>
                  <a:pt x="17288" y="30536"/>
                  <a:pt x="17257" y="30505"/>
                </a:cubicBezTo>
                <a:cubicBezTo>
                  <a:pt x="17227" y="30384"/>
                  <a:pt x="17197" y="30262"/>
                  <a:pt x="17166" y="30110"/>
                </a:cubicBezTo>
                <a:lnTo>
                  <a:pt x="17166" y="30080"/>
                </a:lnTo>
                <a:lnTo>
                  <a:pt x="17166" y="29989"/>
                </a:lnTo>
                <a:cubicBezTo>
                  <a:pt x="17166" y="29958"/>
                  <a:pt x="17166" y="29928"/>
                  <a:pt x="17166" y="29898"/>
                </a:cubicBezTo>
                <a:lnTo>
                  <a:pt x="17166" y="29837"/>
                </a:lnTo>
                <a:cubicBezTo>
                  <a:pt x="17136" y="29655"/>
                  <a:pt x="17136" y="29472"/>
                  <a:pt x="17106" y="29290"/>
                </a:cubicBezTo>
                <a:close/>
                <a:moveTo>
                  <a:pt x="9297" y="30475"/>
                </a:moveTo>
                <a:cubicBezTo>
                  <a:pt x="9297" y="30536"/>
                  <a:pt x="9267" y="30596"/>
                  <a:pt x="9236" y="30657"/>
                </a:cubicBezTo>
                <a:lnTo>
                  <a:pt x="9236" y="30596"/>
                </a:lnTo>
                <a:lnTo>
                  <a:pt x="9236" y="30475"/>
                </a:lnTo>
                <a:close/>
                <a:moveTo>
                  <a:pt x="23486" y="30141"/>
                </a:moveTo>
                <a:cubicBezTo>
                  <a:pt x="23486" y="30161"/>
                  <a:pt x="23486" y="30181"/>
                  <a:pt x="23486" y="30201"/>
                </a:cubicBezTo>
                <a:cubicBezTo>
                  <a:pt x="23486" y="30353"/>
                  <a:pt x="23486" y="30536"/>
                  <a:pt x="23425" y="30688"/>
                </a:cubicBezTo>
                <a:lnTo>
                  <a:pt x="23425" y="30475"/>
                </a:lnTo>
                <a:cubicBezTo>
                  <a:pt x="23425" y="30414"/>
                  <a:pt x="23425" y="30353"/>
                  <a:pt x="23456" y="30293"/>
                </a:cubicBezTo>
                <a:cubicBezTo>
                  <a:pt x="23486" y="30232"/>
                  <a:pt x="23456" y="30171"/>
                  <a:pt x="23486" y="30141"/>
                </a:cubicBezTo>
                <a:close/>
                <a:moveTo>
                  <a:pt x="43873" y="28561"/>
                </a:moveTo>
                <a:lnTo>
                  <a:pt x="43873" y="28591"/>
                </a:lnTo>
                <a:cubicBezTo>
                  <a:pt x="43873" y="28713"/>
                  <a:pt x="43873" y="28865"/>
                  <a:pt x="43873" y="28986"/>
                </a:cubicBezTo>
                <a:cubicBezTo>
                  <a:pt x="43873" y="29199"/>
                  <a:pt x="43842" y="29411"/>
                  <a:pt x="43812" y="29594"/>
                </a:cubicBezTo>
                <a:cubicBezTo>
                  <a:pt x="43782" y="29806"/>
                  <a:pt x="43721" y="29958"/>
                  <a:pt x="43690" y="30110"/>
                </a:cubicBezTo>
                <a:cubicBezTo>
                  <a:pt x="43690" y="30201"/>
                  <a:pt x="43660" y="30293"/>
                  <a:pt x="43630" y="30384"/>
                </a:cubicBezTo>
                <a:cubicBezTo>
                  <a:pt x="43599" y="30475"/>
                  <a:pt x="43599" y="30566"/>
                  <a:pt x="43569" y="30627"/>
                </a:cubicBezTo>
                <a:lnTo>
                  <a:pt x="43569" y="30688"/>
                </a:lnTo>
                <a:lnTo>
                  <a:pt x="43539" y="30657"/>
                </a:lnTo>
                <a:cubicBezTo>
                  <a:pt x="43508" y="30627"/>
                  <a:pt x="43508" y="30566"/>
                  <a:pt x="43478" y="30536"/>
                </a:cubicBezTo>
                <a:lnTo>
                  <a:pt x="43478" y="30323"/>
                </a:lnTo>
                <a:lnTo>
                  <a:pt x="43478" y="29958"/>
                </a:lnTo>
                <a:cubicBezTo>
                  <a:pt x="43478" y="29898"/>
                  <a:pt x="43508" y="29837"/>
                  <a:pt x="43508" y="29746"/>
                </a:cubicBezTo>
                <a:cubicBezTo>
                  <a:pt x="43539" y="29685"/>
                  <a:pt x="43539" y="29655"/>
                  <a:pt x="43569" y="29594"/>
                </a:cubicBezTo>
                <a:lnTo>
                  <a:pt x="43569" y="29472"/>
                </a:lnTo>
                <a:cubicBezTo>
                  <a:pt x="43599" y="29351"/>
                  <a:pt x="43630" y="29229"/>
                  <a:pt x="43660" y="29077"/>
                </a:cubicBezTo>
                <a:cubicBezTo>
                  <a:pt x="43660" y="28956"/>
                  <a:pt x="43690" y="28804"/>
                  <a:pt x="43690" y="28682"/>
                </a:cubicBezTo>
                <a:cubicBezTo>
                  <a:pt x="43751" y="28652"/>
                  <a:pt x="43782" y="28652"/>
                  <a:pt x="43812" y="28622"/>
                </a:cubicBezTo>
                <a:cubicBezTo>
                  <a:pt x="43842" y="28622"/>
                  <a:pt x="43842" y="28591"/>
                  <a:pt x="43873" y="28561"/>
                </a:cubicBezTo>
                <a:close/>
                <a:moveTo>
                  <a:pt x="22331" y="29715"/>
                </a:moveTo>
                <a:lnTo>
                  <a:pt x="22331" y="29746"/>
                </a:lnTo>
                <a:cubicBezTo>
                  <a:pt x="22331" y="29837"/>
                  <a:pt x="22331" y="29928"/>
                  <a:pt x="22362" y="30019"/>
                </a:cubicBezTo>
                <a:cubicBezTo>
                  <a:pt x="22392" y="30110"/>
                  <a:pt x="22362" y="30141"/>
                  <a:pt x="22392" y="30201"/>
                </a:cubicBezTo>
                <a:lnTo>
                  <a:pt x="22392" y="30536"/>
                </a:lnTo>
                <a:cubicBezTo>
                  <a:pt x="22392" y="30627"/>
                  <a:pt x="22392" y="30718"/>
                  <a:pt x="22422" y="30809"/>
                </a:cubicBezTo>
                <a:cubicBezTo>
                  <a:pt x="22362" y="30627"/>
                  <a:pt x="22331" y="30414"/>
                  <a:pt x="22271" y="30201"/>
                </a:cubicBezTo>
                <a:lnTo>
                  <a:pt x="22271" y="30141"/>
                </a:lnTo>
                <a:cubicBezTo>
                  <a:pt x="22271" y="30141"/>
                  <a:pt x="22271" y="30019"/>
                  <a:pt x="22301" y="29958"/>
                </a:cubicBezTo>
                <a:cubicBezTo>
                  <a:pt x="22331" y="29867"/>
                  <a:pt x="22331" y="29776"/>
                  <a:pt x="22331" y="29715"/>
                </a:cubicBezTo>
                <a:close/>
                <a:moveTo>
                  <a:pt x="37280" y="28682"/>
                </a:moveTo>
                <a:cubicBezTo>
                  <a:pt x="37280" y="28743"/>
                  <a:pt x="37280" y="28834"/>
                  <a:pt x="37249" y="28895"/>
                </a:cubicBezTo>
                <a:cubicBezTo>
                  <a:pt x="37219" y="29016"/>
                  <a:pt x="37219" y="29168"/>
                  <a:pt x="37189" y="29320"/>
                </a:cubicBezTo>
                <a:cubicBezTo>
                  <a:pt x="37189" y="29381"/>
                  <a:pt x="37189" y="29442"/>
                  <a:pt x="37158" y="29503"/>
                </a:cubicBezTo>
                <a:cubicBezTo>
                  <a:pt x="37158" y="29685"/>
                  <a:pt x="37128" y="29837"/>
                  <a:pt x="37097" y="30019"/>
                </a:cubicBezTo>
                <a:cubicBezTo>
                  <a:pt x="37097" y="30019"/>
                  <a:pt x="37097" y="30019"/>
                  <a:pt x="37097" y="30049"/>
                </a:cubicBezTo>
                <a:lnTo>
                  <a:pt x="37037" y="30414"/>
                </a:lnTo>
                <a:lnTo>
                  <a:pt x="36945" y="30809"/>
                </a:lnTo>
                <a:lnTo>
                  <a:pt x="36945" y="30141"/>
                </a:lnTo>
                <a:cubicBezTo>
                  <a:pt x="36945" y="29928"/>
                  <a:pt x="36945" y="29715"/>
                  <a:pt x="36945" y="29533"/>
                </a:cubicBezTo>
                <a:lnTo>
                  <a:pt x="36945" y="29138"/>
                </a:lnTo>
                <a:cubicBezTo>
                  <a:pt x="36945" y="29016"/>
                  <a:pt x="36945" y="28925"/>
                  <a:pt x="36915" y="28804"/>
                </a:cubicBezTo>
                <a:lnTo>
                  <a:pt x="36915" y="28804"/>
                </a:lnTo>
                <a:lnTo>
                  <a:pt x="36945" y="28834"/>
                </a:lnTo>
                <a:cubicBezTo>
                  <a:pt x="36976" y="28865"/>
                  <a:pt x="37006" y="28895"/>
                  <a:pt x="37067" y="28895"/>
                </a:cubicBezTo>
                <a:cubicBezTo>
                  <a:pt x="37128" y="28895"/>
                  <a:pt x="37189" y="28865"/>
                  <a:pt x="37219" y="28804"/>
                </a:cubicBezTo>
                <a:lnTo>
                  <a:pt x="37249" y="28773"/>
                </a:lnTo>
                <a:cubicBezTo>
                  <a:pt x="37249" y="28743"/>
                  <a:pt x="37280" y="28713"/>
                  <a:pt x="37280" y="28682"/>
                </a:cubicBezTo>
                <a:close/>
                <a:moveTo>
                  <a:pt x="8355" y="29442"/>
                </a:moveTo>
                <a:cubicBezTo>
                  <a:pt x="8416" y="29594"/>
                  <a:pt x="8477" y="29746"/>
                  <a:pt x="8538" y="29898"/>
                </a:cubicBezTo>
                <a:lnTo>
                  <a:pt x="8507" y="29898"/>
                </a:lnTo>
                <a:cubicBezTo>
                  <a:pt x="8568" y="29989"/>
                  <a:pt x="8598" y="30049"/>
                  <a:pt x="8659" y="30141"/>
                </a:cubicBezTo>
                <a:cubicBezTo>
                  <a:pt x="8689" y="30201"/>
                  <a:pt x="8720" y="30232"/>
                  <a:pt x="8781" y="30293"/>
                </a:cubicBezTo>
                <a:lnTo>
                  <a:pt x="8841" y="30323"/>
                </a:lnTo>
                <a:cubicBezTo>
                  <a:pt x="8841" y="30414"/>
                  <a:pt x="8841" y="30475"/>
                  <a:pt x="8872" y="30536"/>
                </a:cubicBezTo>
                <a:lnTo>
                  <a:pt x="8902" y="30900"/>
                </a:lnTo>
                <a:cubicBezTo>
                  <a:pt x="8841" y="30870"/>
                  <a:pt x="8781" y="30809"/>
                  <a:pt x="8720" y="30779"/>
                </a:cubicBezTo>
                <a:cubicBezTo>
                  <a:pt x="8598" y="30657"/>
                  <a:pt x="8477" y="30536"/>
                  <a:pt x="8355" y="30384"/>
                </a:cubicBezTo>
                <a:lnTo>
                  <a:pt x="8355" y="29806"/>
                </a:lnTo>
                <a:lnTo>
                  <a:pt x="8355" y="29442"/>
                </a:lnTo>
                <a:close/>
                <a:moveTo>
                  <a:pt x="2674" y="29746"/>
                </a:moveTo>
                <a:cubicBezTo>
                  <a:pt x="2674" y="29806"/>
                  <a:pt x="2674" y="29867"/>
                  <a:pt x="2704" y="29928"/>
                </a:cubicBezTo>
                <a:cubicBezTo>
                  <a:pt x="2704" y="29989"/>
                  <a:pt x="2734" y="30080"/>
                  <a:pt x="2734" y="30171"/>
                </a:cubicBezTo>
                <a:cubicBezTo>
                  <a:pt x="2795" y="30384"/>
                  <a:pt x="2826" y="30596"/>
                  <a:pt x="2886" y="30809"/>
                </a:cubicBezTo>
                <a:cubicBezTo>
                  <a:pt x="2886" y="30870"/>
                  <a:pt x="2917" y="30961"/>
                  <a:pt x="2947" y="31052"/>
                </a:cubicBezTo>
                <a:lnTo>
                  <a:pt x="2947" y="31083"/>
                </a:lnTo>
                <a:cubicBezTo>
                  <a:pt x="2886" y="30931"/>
                  <a:pt x="2856" y="30779"/>
                  <a:pt x="2826" y="30627"/>
                </a:cubicBezTo>
                <a:lnTo>
                  <a:pt x="2795" y="30627"/>
                </a:lnTo>
                <a:cubicBezTo>
                  <a:pt x="2795" y="30536"/>
                  <a:pt x="2765" y="30444"/>
                  <a:pt x="2734" y="30353"/>
                </a:cubicBezTo>
                <a:cubicBezTo>
                  <a:pt x="2734" y="30293"/>
                  <a:pt x="2734" y="30232"/>
                  <a:pt x="2704" y="30171"/>
                </a:cubicBezTo>
                <a:cubicBezTo>
                  <a:pt x="2704" y="30080"/>
                  <a:pt x="2674" y="29958"/>
                  <a:pt x="2674" y="29867"/>
                </a:cubicBezTo>
                <a:lnTo>
                  <a:pt x="2674" y="29746"/>
                </a:lnTo>
                <a:close/>
                <a:moveTo>
                  <a:pt x="23759" y="30900"/>
                </a:moveTo>
                <a:lnTo>
                  <a:pt x="23790" y="31083"/>
                </a:lnTo>
                <a:lnTo>
                  <a:pt x="23729" y="31052"/>
                </a:lnTo>
                <a:cubicBezTo>
                  <a:pt x="23729" y="30991"/>
                  <a:pt x="23759" y="30961"/>
                  <a:pt x="23759" y="30900"/>
                </a:cubicBezTo>
                <a:close/>
                <a:moveTo>
                  <a:pt x="33148" y="30779"/>
                </a:moveTo>
                <a:lnTo>
                  <a:pt x="33148" y="31113"/>
                </a:lnTo>
                <a:cubicBezTo>
                  <a:pt x="33148" y="31052"/>
                  <a:pt x="33148" y="31022"/>
                  <a:pt x="33117" y="30991"/>
                </a:cubicBezTo>
                <a:cubicBezTo>
                  <a:pt x="33087" y="30961"/>
                  <a:pt x="33117" y="30870"/>
                  <a:pt x="33117" y="30809"/>
                </a:cubicBezTo>
                <a:lnTo>
                  <a:pt x="33148" y="30779"/>
                </a:lnTo>
                <a:close/>
                <a:moveTo>
                  <a:pt x="4831" y="30931"/>
                </a:moveTo>
                <a:lnTo>
                  <a:pt x="4831" y="31022"/>
                </a:lnTo>
                <a:lnTo>
                  <a:pt x="4831" y="31204"/>
                </a:lnTo>
                <a:cubicBezTo>
                  <a:pt x="4800" y="31174"/>
                  <a:pt x="4800" y="31143"/>
                  <a:pt x="4800" y="31113"/>
                </a:cubicBezTo>
                <a:lnTo>
                  <a:pt x="4770" y="31143"/>
                </a:lnTo>
                <a:lnTo>
                  <a:pt x="4740" y="30931"/>
                </a:lnTo>
                <a:close/>
                <a:moveTo>
                  <a:pt x="33451" y="31113"/>
                </a:moveTo>
                <a:lnTo>
                  <a:pt x="33512" y="31174"/>
                </a:lnTo>
                <a:lnTo>
                  <a:pt x="33512" y="31234"/>
                </a:lnTo>
                <a:cubicBezTo>
                  <a:pt x="33482" y="31234"/>
                  <a:pt x="33482" y="31265"/>
                  <a:pt x="33451" y="31265"/>
                </a:cubicBezTo>
                <a:lnTo>
                  <a:pt x="33451" y="31113"/>
                </a:lnTo>
                <a:close/>
                <a:moveTo>
                  <a:pt x="42445" y="29472"/>
                </a:moveTo>
                <a:cubicBezTo>
                  <a:pt x="42445" y="29503"/>
                  <a:pt x="42445" y="29503"/>
                  <a:pt x="42475" y="29533"/>
                </a:cubicBezTo>
                <a:lnTo>
                  <a:pt x="42445" y="29746"/>
                </a:lnTo>
                <a:cubicBezTo>
                  <a:pt x="42445" y="29867"/>
                  <a:pt x="42414" y="30019"/>
                  <a:pt x="42414" y="30171"/>
                </a:cubicBezTo>
                <a:lnTo>
                  <a:pt x="42414" y="30384"/>
                </a:lnTo>
                <a:lnTo>
                  <a:pt x="42354" y="30444"/>
                </a:lnTo>
                <a:cubicBezTo>
                  <a:pt x="42354" y="30505"/>
                  <a:pt x="42323" y="30536"/>
                  <a:pt x="42293" y="30596"/>
                </a:cubicBezTo>
                <a:cubicBezTo>
                  <a:pt x="42262" y="30657"/>
                  <a:pt x="42232" y="30688"/>
                  <a:pt x="42202" y="30748"/>
                </a:cubicBezTo>
                <a:cubicBezTo>
                  <a:pt x="42141" y="30870"/>
                  <a:pt x="42111" y="30961"/>
                  <a:pt x="42050" y="31083"/>
                </a:cubicBezTo>
                <a:cubicBezTo>
                  <a:pt x="41989" y="31204"/>
                  <a:pt x="41989" y="31204"/>
                  <a:pt x="41959" y="31265"/>
                </a:cubicBezTo>
                <a:cubicBezTo>
                  <a:pt x="41989" y="30900"/>
                  <a:pt x="41959" y="30536"/>
                  <a:pt x="41928" y="30171"/>
                </a:cubicBezTo>
                <a:lnTo>
                  <a:pt x="41928" y="30141"/>
                </a:lnTo>
                <a:cubicBezTo>
                  <a:pt x="41989" y="29989"/>
                  <a:pt x="42111" y="29806"/>
                  <a:pt x="42202" y="29655"/>
                </a:cubicBezTo>
                <a:cubicBezTo>
                  <a:pt x="42262" y="29624"/>
                  <a:pt x="42323" y="29563"/>
                  <a:pt x="42384" y="29503"/>
                </a:cubicBezTo>
                <a:lnTo>
                  <a:pt x="42445" y="29472"/>
                </a:lnTo>
                <a:close/>
                <a:moveTo>
                  <a:pt x="43903" y="31143"/>
                </a:moveTo>
                <a:lnTo>
                  <a:pt x="43791" y="31300"/>
                </a:lnTo>
                <a:lnTo>
                  <a:pt x="43812" y="31174"/>
                </a:lnTo>
                <a:cubicBezTo>
                  <a:pt x="43842" y="31143"/>
                  <a:pt x="43873" y="31143"/>
                  <a:pt x="43903" y="31143"/>
                </a:cubicBezTo>
                <a:close/>
                <a:moveTo>
                  <a:pt x="39498" y="28713"/>
                </a:moveTo>
                <a:lnTo>
                  <a:pt x="39558" y="29320"/>
                </a:lnTo>
                <a:cubicBezTo>
                  <a:pt x="39558" y="29381"/>
                  <a:pt x="39558" y="29442"/>
                  <a:pt x="39558" y="29503"/>
                </a:cubicBezTo>
                <a:lnTo>
                  <a:pt x="39558" y="29989"/>
                </a:lnTo>
                <a:cubicBezTo>
                  <a:pt x="39558" y="30201"/>
                  <a:pt x="39558" y="30414"/>
                  <a:pt x="39528" y="30657"/>
                </a:cubicBezTo>
                <a:lnTo>
                  <a:pt x="39528" y="30870"/>
                </a:lnTo>
                <a:cubicBezTo>
                  <a:pt x="39528" y="31022"/>
                  <a:pt x="39498" y="31143"/>
                  <a:pt x="39467" y="31295"/>
                </a:cubicBezTo>
                <a:lnTo>
                  <a:pt x="39467" y="31417"/>
                </a:lnTo>
                <a:cubicBezTo>
                  <a:pt x="39467" y="31295"/>
                  <a:pt x="39437" y="31174"/>
                  <a:pt x="39406" y="31052"/>
                </a:cubicBezTo>
                <a:lnTo>
                  <a:pt x="39406" y="30779"/>
                </a:lnTo>
                <a:lnTo>
                  <a:pt x="39437" y="30748"/>
                </a:lnTo>
                <a:cubicBezTo>
                  <a:pt x="39437" y="30505"/>
                  <a:pt x="39437" y="30232"/>
                  <a:pt x="39437" y="29989"/>
                </a:cubicBezTo>
                <a:lnTo>
                  <a:pt x="39437" y="29715"/>
                </a:lnTo>
                <a:lnTo>
                  <a:pt x="39437" y="29472"/>
                </a:lnTo>
                <a:lnTo>
                  <a:pt x="39498" y="28713"/>
                </a:lnTo>
                <a:close/>
                <a:moveTo>
                  <a:pt x="13824" y="29077"/>
                </a:moveTo>
                <a:lnTo>
                  <a:pt x="13824" y="29229"/>
                </a:lnTo>
                <a:cubicBezTo>
                  <a:pt x="13794" y="29442"/>
                  <a:pt x="13794" y="29655"/>
                  <a:pt x="13763" y="29837"/>
                </a:cubicBezTo>
                <a:cubicBezTo>
                  <a:pt x="13763" y="29958"/>
                  <a:pt x="13763" y="30049"/>
                  <a:pt x="13733" y="30171"/>
                </a:cubicBezTo>
                <a:lnTo>
                  <a:pt x="13642" y="30809"/>
                </a:lnTo>
                <a:cubicBezTo>
                  <a:pt x="13642" y="30931"/>
                  <a:pt x="13611" y="31022"/>
                  <a:pt x="13611" y="31143"/>
                </a:cubicBezTo>
                <a:cubicBezTo>
                  <a:pt x="13581" y="31265"/>
                  <a:pt x="13551" y="31356"/>
                  <a:pt x="13551" y="31447"/>
                </a:cubicBezTo>
                <a:lnTo>
                  <a:pt x="13520" y="31234"/>
                </a:lnTo>
                <a:cubicBezTo>
                  <a:pt x="13520" y="31143"/>
                  <a:pt x="13520" y="31052"/>
                  <a:pt x="13520" y="30961"/>
                </a:cubicBezTo>
                <a:lnTo>
                  <a:pt x="13490" y="30961"/>
                </a:lnTo>
                <a:cubicBezTo>
                  <a:pt x="13490" y="30870"/>
                  <a:pt x="13551" y="30748"/>
                  <a:pt x="13551" y="30627"/>
                </a:cubicBezTo>
                <a:lnTo>
                  <a:pt x="13733" y="29563"/>
                </a:lnTo>
                <a:cubicBezTo>
                  <a:pt x="13763" y="29411"/>
                  <a:pt x="13794" y="29229"/>
                  <a:pt x="13824" y="29077"/>
                </a:cubicBezTo>
                <a:close/>
                <a:moveTo>
                  <a:pt x="32510" y="30475"/>
                </a:moveTo>
                <a:lnTo>
                  <a:pt x="32540" y="30536"/>
                </a:lnTo>
                <a:cubicBezTo>
                  <a:pt x="32570" y="30596"/>
                  <a:pt x="32601" y="30657"/>
                  <a:pt x="32601" y="30718"/>
                </a:cubicBezTo>
                <a:lnTo>
                  <a:pt x="32631" y="30718"/>
                </a:lnTo>
                <a:cubicBezTo>
                  <a:pt x="32540" y="30870"/>
                  <a:pt x="32510" y="30991"/>
                  <a:pt x="32479" y="31143"/>
                </a:cubicBezTo>
                <a:cubicBezTo>
                  <a:pt x="32449" y="31265"/>
                  <a:pt x="32418" y="31356"/>
                  <a:pt x="32418" y="31477"/>
                </a:cubicBezTo>
                <a:cubicBezTo>
                  <a:pt x="32418" y="31174"/>
                  <a:pt x="32449" y="30839"/>
                  <a:pt x="32510" y="30536"/>
                </a:cubicBezTo>
                <a:lnTo>
                  <a:pt x="32510" y="30475"/>
                </a:lnTo>
                <a:close/>
                <a:moveTo>
                  <a:pt x="22271" y="31326"/>
                </a:moveTo>
                <a:cubicBezTo>
                  <a:pt x="22301" y="31386"/>
                  <a:pt x="22331" y="31417"/>
                  <a:pt x="22362" y="31447"/>
                </a:cubicBezTo>
                <a:lnTo>
                  <a:pt x="22362" y="31477"/>
                </a:lnTo>
                <a:lnTo>
                  <a:pt x="22301" y="31538"/>
                </a:lnTo>
                <a:lnTo>
                  <a:pt x="22271" y="31538"/>
                </a:lnTo>
                <a:lnTo>
                  <a:pt x="22271" y="31326"/>
                </a:lnTo>
                <a:close/>
                <a:moveTo>
                  <a:pt x="25187" y="30839"/>
                </a:moveTo>
                <a:cubicBezTo>
                  <a:pt x="25187" y="30839"/>
                  <a:pt x="25218" y="30870"/>
                  <a:pt x="25218" y="30900"/>
                </a:cubicBezTo>
                <a:cubicBezTo>
                  <a:pt x="25248" y="30931"/>
                  <a:pt x="25278" y="30931"/>
                  <a:pt x="25309" y="30931"/>
                </a:cubicBezTo>
                <a:cubicBezTo>
                  <a:pt x="25324" y="30946"/>
                  <a:pt x="25339" y="30953"/>
                  <a:pt x="25354" y="30953"/>
                </a:cubicBezTo>
                <a:cubicBezTo>
                  <a:pt x="25370" y="30953"/>
                  <a:pt x="25385" y="30946"/>
                  <a:pt x="25400" y="30931"/>
                </a:cubicBezTo>
                <a:cubicBezTo>
                  <a:pt x="25430" y="30931"/>
                  <a:pt x="25461" y="30931"/>
                  <a:pt x="25491" y="30900"/>
                </a:cubicBezTo>
                <a:lnTo>
                  <a:pt x="25491" y="31083"/>
                </a:lnTo>
                <a:cubicBezTo>
                  <a:pt x="25491" y="31234"/>
                  <a:pt x="25461" y="31386"/>
                  <a:pt x="25430" y="31538"/>
                </a:cubicBezTo>
                <a:lnTo>
                  <a:pt x="25157" y="31417"/>
                </a:lnTo>
                <a:lnTo>
                  <a:pt x="25096" y="31386"/>
                </a:lnTo>
                <a:cubicBezTo>
                  <a:pt x="25096" y="31326"/>
                  <a:pt x="25096" y="31265"/>
                  <a:pt x="25127" y="31234"/>
                </a:cubicBezTo>
                <a:lnTo>
                  <a:pt x="25127" y="31234"/>
                </a:lnTo>
                <a:lnTo>
                  <a:pt x="25096" y="31265"/>
                </a:lnTo>
                <a:cubicBezTo>
                  <a:pt x="25127" y="31143"/>
                  <a:pt x="25157" y="31022"/>
                  <a:pt x="25187" y="30931"/>
                </a:cubicBezTo>
                <a:cubicBezTo>
                  <a:pt x="25187" y="30900"/>
                  <a:pt x="25187" y="30870"/>
                  <a:pt x="25187" y="30839"/>
                </a:cubicBezTo>
                <a:close/>
                <a:moveTo>
                  <a:pt x="5439" y="30748"/>
                </a:moveTo>
                <a:lnTo>
                  <a:pt x="5439" y="30931"/>
                </a:lnTo>
                <a:cubicBezTo>
                  <a:pt x="5439" y="31052"/>
                  <a:pt x="5408" y="31204"/>
                  <a:pt x="5378" y="31386"/>
                </a:cubicBezTo>
                <a:cubicBezTo>
                  <a:pt x="5378" y="31447"/>
                  <a:pt x="5347" y="31508"/>
                  <a:pt x="5347" y="31569"/>
                </a:cubicBezTo>
                <a:lnTo>
                  <a:pt x="5287" y="31143"/>
                </a:lnTo>
                <a:cubicBezTo>
                  <a:pt x="5317" y="31113"/>
                  <a:pt x="5347" y="31113"/>
                  <a:pt x="5347" y="31083"/>
                </a:cubicBezTo>
                <a:cubicBezTo>
                  <a:pt x="5378" y="31052"/>
                  <a:pt x="5378" y="31022"/>
                  <a:pt x="5408" y="30991"/>
                </a:cubicBezTo>
                <a:cubicBezTo>
                  <a:pt x="5408" y="30961"/>
                  <a:pt x="5408" y="30931"/>
                  <a:pt x="5408" y="30900"/>
                </a:cubicBezTo>
                <a:cubicBezTo>
                  <a:pt x="5408" y="30870"/>
                  <a:pt x="5408" y="30809"/>
                  <a:pt x="5408" y="30748"/>
                </a:cubicBezTo>
                <a:close/>
                <a:moveTo>
                  <a:pt x="35122" y="28500"/>
                </a:moveTo>
                <a:cubicBezTo>
                  <a:pt x="35153" y="28652"/>
                  <a:pt x="35153" y="28804"/>
                  <a:pt x="35183" y="28956"/>
                </a:cubicBezTo>
                <a:cubicBezTo>
                  <a:pt x="35183" y="29108"/>
                  <a:pt x="35214" y="29260"/>
                  <a:pt x="35214" y="29381"/>
                </a:cubicBezTo>
                <a:lnTo>
                  <a:pt x="35214" y="29563"/>
                </a:lnTo>
                <a:lnTo>
                  <a:pt x="35214" y="29776"/>
                </a:lnTo>
                <a:lnTo>
                  <a:pt x="35214" y="30596"/>
                </a:lnTo>
                <a:lnTo>
                  <a:pt x="35214" y="30991"/>
                </a:lnTo>
                <a:cubicBezTo>
                  <a:pt x="35214" y="31174"/>
                  <a:pt x="35183" y="31356"/>
                  <a:pt x="35153" y="31569"/>
                </a:cubicBezTo>
                <a:lnTo>
                  <a:pt x="35122" y="31538"/>
                </a:lnTo>
                <a:lnTo>
                  <a:pt x="35031" y="31538"/>
                </a:lnTo>
                <a:cubicBezTo>
                  <a:pt x="35031" y="31477"/>
                  <a:pt x="35001" y="31417"/>
                  <a:pt x="35001" y="31356"/>
                </a:cubicBezTo>
                <a:cubicBezTo>
                  <a:pt x="34971" y="31265"/>
                  <a:pt x="34971" y="31143"/>
                  <a:pt x="34940" y="31022"/>
                </a:cubicBezTo>
                <a:lnTo>
                  <a:pt x="34940" y="30991"/>
                </a:lnTo>
                <a:lnTo>
                  <a:pt x="34940" y="30961"/>
                </a:lnTo>
                <a:cubicBezTo>
                  <a:pt x="34940" y="30748"/>
                  <a:pt x="34940" y="30505"/>
                  <a:pt x="34940" y="30293"/>
                </a:cubicBezTo>
                <a:cubicBezTo>
                  <a:pt x="34971" y="30049"/>
                  <a:pt x="34940" y="29837"/>
                  <a:pt x="34940" y="29594"/>
                </a:cubicBezTo>
                <a:cubicBezTo>
                  <a:pt x="34940" y="29381"/>
                  <a:pt x="34940" y="29168"/>
                  <a:pt x="34940" y="28925"/>
                </a:cubicBezTo>
                <a:cubicBezTo>
                  <a:pt x="34910" y="28773"/>
                  <a:pt x="34910" y="28652"/>
                  <a:pt x="34879" y="28500"/>
                </a:cubicBezTo>
                <a:close/>
                <a:moveTo>
                  <a:pt x="16437" y="30961"/>
                </a:moveTo>
                <a:lnTo>
                  <a:pt x="16437" y="31113"/>
                </a:lnTo>
                <a:lnTo>
                  <a:pt x="16437" y="31204"/>
                </a:lnTo>
                <a:lnTo>
                  <a:pt x="16437" y="31417"/>
                </a:lnTo>
                <a:lnTo>
                  <a:pt x="16437" y="31599"/>
                </a:lnTo>
                <a:cubicBezTo>
                  <a:pt x="16407" y="31569"/>
                  <a:pt x="16407" y="31538"/>
                  <a:pt x="16407" y="31508"/>
                </a:cubicBezTo>
                <a:lnTo>
                  <a:pt x="16376" y="31508"/>
                </a:lnTo>
                <a:lnTo>
                  <a:pt x="16376" y="31386"/>
                </a:lnTo>
                <a:cubicBezTo>
                  <a:pt x="16376" y="31295"/>
                  <a:pt x="16376" y="31234"/>
                  <a:pt x="16407" y="31143"/>
                </a:cubicBezTo>
                <a:lnTo>
                  <a:pt x="16437" y="30961"/>
                </a:lnTo>
                <a:close/>
                <a:moveTo>
                  <a:pt x="16832" y="30839"/>
                </a:moveTo>
                <a:cubicBezTo>
                  <a:pt x="16832" y="31022"/>
                  <a:pt x="16862" y="31174"/>
                  <a:pt x="16862" y="31326"/>
                </a:cubicBezTo>
                <a:cubicBezTo>
                  <a:pt x="16862" y="31356"/>
                  <a:pt x="16862" y="31386"/>
                  <a:pt x="16862" y="31447"/>
                </a:cubicBezTo>
                <a:cubicBezTo>
                  <a:pt x="16862" y="31477"/>
                  <a:pt x="16862" y="31508"/>
                  <a:pt x="16832" y="31538"/>
                </a:cubicBezTo>
                <a:lnTo>
                  <a:pt x="16802" y="31629"/>
                </a:lnTo>
                <a:lnTo>
                  <a:pt x="16802" y="31417"/>
                </a:lnTo>
                <a:lnTo>
                  <a:pt x="16802" y="31174"/>
                </a:lnTo>
                <a:lnTo>
                  <a:pt x="16802" y="31143"/>
                </a:lnTo>
                <a:lnTo>
                  <a:pt x="16832" y="30931"/>
                </a:lnTo>
                <a:lnTo>
                  <a:pt x="16832" y="30839"/>
                </a:lnTo>
                <a:close/>
                <a:moveTo>
                  <a:pt x="34241" y="31447"/>
                </a:moveTo>
                <a:cubicBezTo>
                  <a:pt x="34272" y="31508"/>
                  <a:pt x="34272" y="31569"/>
                  <a:pt x="34272" y="31629"/>
                </a:cubicBezTo>
                <a:cubicBezTo>
                  <a:pt x="34272" y="31629"/>
                  <a:pt x="34241" y="31599"/>
                  <a:pt x="34241" y="31599"/>
                </a:cubicBezTo>
                <a:lnTo>
                  <a:pt x="34241" y="31447"/>
                </a:lnTo>
                <a:close/>
                <a:moveTo>
                  <a:pt x="8355" y="30931"/>
                </a:moveTo>
                <a:cubicBezTo>
                  <a:pt x="8477" y="31052"/>
                  <a:pt x="8598" y="31143"/>
                  <a:pt x="8750" y="31234"/>
                </a:cubicBezTo>
                <a:cubicBezTo>
                  <a:pt x="8811" y="31265"/>
                  <a:pt x="8872" y="31295"/>
                  <a:pt x="8933" y="31326"/>
                </a:cubicBezTo>
                <a:lnTo>
                  <a:pt x="8933" y="31477"/>
                </a:lnTo>
                <a:lnTo>
                  <a:pt x="8933" y="31660"/>
                </a:lnTo>
                <a:cubicBezTo>
                  <a:pt x="8902" y="31629"/>
                  <a:pt x="8841" y="31629"/>
                  <a:pt x="8811" y="31629"/>
                </a:cubicBezTo>
                <a:lnTo>
                  <a:pt x="8598" y="31629"/>
                </a:lnTo>
                <a:cubicBezTo>
                  <a:pt x="8568" y="31538"/>
                  <a:pt x="8538" y="31447"/>
                  <a:pt x="8507" y="31356"/>
                </a:cubicBezTo>
                <a:cubicBezTo>
                  <a:pt x="8446" y="31265"/>
                  <a:pt x="8416" y="31174"/>
                  <a:pt x="8355" y="31083"/>
                </a:cubicBezTo>
                <a:lnTo>
                  <a:pt x="8355" y="30931"/>
                </a:lnTo>
                <a:close/>
                <a:moveTo>
                  <a:pt x="12822" y="29168"/>
                </a:moveTo>
                <a:lnTo>
                  <a:pt x="12822" y="29320"/>
                </a:lnTo>
                <a:lnTo>
                  <a:pt x="12822" y="29442"/>
                </a:lnTo>
                <a:cubicBezTo>
                  <a:pt x="12822" y="29776"/>
                  <a:pt x="12822" y="30110"/>
                  <a:pt x="12791" y="30444"/>
                </a:cubicBezTo>
                <a:cubicBezTo>
                  <a:pt x="12791" y="30627"/>
                  <a:pt x="12791" y="30839"/>
                  <a:pt x="12761" y="30991"/>
                </a:cubicBezTo>
                <a:lnTo>
                  <a:pt x="12761" y="31174"/>
                </a:lnTo>
                <a:cubicBezTo>
                  <a:pt x="12761" y="31326"/>
                  <a:pt x="12761" y="31447"/>
                  <a:pt x="12730" y="31569"/>
                </a:cubicBezTo>
                <a:lnTo>
                  <a:pt x="12730" y="31721"/>
                </a:lnTo>
                <a:cubicBezTo>
                  <a:pt x="12730" y="31508"/>
                  <a:pt x="12700" y="31326"/>
                  <a:pt x="12670" y="31113"/>
                </a:cubicBezTo>
                <a:cubicBezTo>
                  <a:pt x="12670" y="31083"/>
                  <a:pt x="12670" y="31052"/>
                  <a:pt x="12670" y="31022"/>
                </a:cubicBezTo>
                <a:lnTo>
                  <a:pt x="12670" y="30931"/>
                </a:lnTo>
                <a:cubicBezTo>
                  <a:pt x="12700" y="30596"/>
                  <a:pt x="12761" y="30262"/>
                  <a:pt x="12761" y="29928"/>
                </a:cubicBezTo>
                <a:cubicBezTo>
                  <a:pt x="12761" y="29685"/>
                  <a:pt x="12791" y="29411"/>
                  <a:pt x="12822" y="29168"/>
                </a:cubicBezTo>
                <a:close/>
                <a:moveTo>
                  <a:pt x="24458" y="25340"/>
                </a:moveTo>
                <a:cubicBezTo>
                  <a:pt x="24519" y="25492"/>
                  <a:pt x="24580" y="25644"/>
                  <a:pt x="24640" y="25796"/>
                </a:cubicBezTo>
                <a:cubicBezTo>
                  <a:pt x="24701" y="25948"/>
                  <a:pt x="24732" y="26009"/>
                  <a:pt x="24762" y="26130"/>
                </a:cubicBezTo>
                <a:lnTo>
                  <a:pt x="24823" y="26191"/>
                </a:lnTo>
                <a:lnTo>
                  <a:pt x="24883" y="26282"/>
                </a:lnTo>
                <a:cubicBezTo>
                  <a:pt x="24914" y="26312"/>
                  <a:pt x="24944" y="26343"/>
                  <a:pt x="25005" y="26373"/>
                </a:cubicBezTo>
                <a:lnTo>
                  <a:pt x="25005" y="26404"/>
                </a:lnTo>
                <a:cubicBezTo>
                  <a:pt x="25005" y="26464"/>
                  <a:pt x="25005" y="26495"/>
                  <a:pt x="25005" y="26555"/>
                </a:cubicBezTo>
                <a:lnTo>
                  <a:pt x="25005" y="27011"/>
                </a:lnTo>
                <a:cubicBezTo>
                  <a:pt x="25005" y="27163"/>
                  <a:pt x="24975" y="27376"/>
                  <a:pt x="24975" y="27588"/>
                </a:cubicBezTo>
                <a:lnTo>
                  <a:pt x="24975" y="28439"/>
                </a:lnTo>
                <a:lnTo>
                  <a:pt x="24975" y="28530"/>
                </a:lnTo>
                <a:cubicBezTo>
                  <a:pt x="24914" y="28530"/>
                  <a:pt x="24853" y="28561"/>
                  <a:pt x="24792" y="28622"/>
                </a:cubicBezTo>
                <a:lnTo>
                  <a:pt x="24732" y="28713"/>
                </a:lnTo>
                <a:cubicBezTo>
                  <a:pt x="24732" y="28773"/>
                  <a:pt x="24701" y="28804"/>
                  <a:pt x="24701" y="28865"/>
                </a:cubicBezTo>
                <a:cubicBezTo>
                  <a:pt x="24671" y="28895"/>
                  <a:pt x="24671" y="28956"/>
                  <a:pt x="24671" y="29016"/>
                </a:cubicBezTo>
                <a:cubicBezTo>
                  <a:pt x="24640" y="29047"/>
                  <a:pt x="24640" y="29108"/>
                  <a:pt x="24640" y="29168"/>
                </a:cubicBezTo>
                <a:cubicBezTo>
                  <a:pt x="24610" y="29351"/>
                  <a:pt x="24580" y="29533"/>
                  <a:pt x="24580" y="29715"/>
                </a:cubicBezTo>
                <a:lnTo>
                  <a:pt x="24580" y="30262"/>
                </a:lnTo>
                <a:cubicBezTo>
                  <a:pt x="24580" y="30353"/>
                  <a:pt x="24580" y="30414"/>
                  <a:pt x="24580" y="30505"/>
                </a:cubicBezTo>
                <a:lnTo>
                  <a:pt x="24580" y="30809"/>
                </a:lnTo>
                <a:cubicBezTo>
                  <a:pt x="24580" y="30961"/>
                  <a:pt x="24610" y="31113"/>
                  <a:pt x="24610" y="31265"/>
                </a:cubicBezTo>
                <a:cubicBezTo>
                  <a:pt x="24580" y="31250"/>
                  <a:pt x="24557" y="31242"/>
                  <a:pt x="24534" y="31242"/>
                </a:cubicBezTo>
                <a:cubicBezTo>
                  <a:pt x="24511" y="31242"/>
                  <a:pt x="24489" y="31250"/>
                  <a:pt x="24458" y="31265"/>
                </a:cubicBezTo>
                <a:cubicBezTo>
                  <a:pt x="24428" y="31265"/>
                  <a:pt x="24367" y="31295"/>
                  <a:pt x="24367" y="31295"/>
                </a:cubicBezTo>
                <a:cubicBezTo>
                  <a:pt x="24337" y="31326"/>
                  <a:pt x="24306" y="31386"/>
                  <a:pt x="24276" y="31417"/>
                </a:cubicBezTo>
                <a:cubicBezTo>
                  <a:pt x="24276" y="31508"/>
                  <a:pt x="24306" y="31599"/>
                  <a:pt x="24367" y="31690"/>
                </a:cubicBezTo>
                <a:lnTo>
                  <a:pt x="24397" y="31721"/>
                </a:lnTo>
                <a:lnTo>
                  <a:pt x="24215" y="31660"/>
                </a:lnTo>
                <a:cubicBezTo>
                  <a:pt x="24185" y="31538"/>
                  <a:pt x="24185" y="31447"/>
                  <a:pt x="24185" y="31356"/>
                </a:cubicBezTo>
                <a:lnTo>
                  <a:pt x="24154" y="31326"/>
                </a:lnTo>
                <a:lnTo>
                  <a:pt x="24154" y="31265"/>
                </a:lnTo>
                <a:lnTo>
                  <a:pt x="24154" y="31204"/>
                </a:lnTo>
                <a:cubicBezTo>
                  <a:pt x="24245" y="30991"/>
                  <a:pt x="24276" y="30748"/>
                  <a:pt x="24337" y="30505"/>
                </a:cubicBezTo>
                <a:lnTo>
                  <a:pt x="24397" y="30080"/>
                </a:lnTo>
                <a:lnTo>
                  <a:pt x="24397" y="29989"/>
                </a:lnTo>
                <a:cubicBezTo>
                  <a:pt x="24458" y="29958"/>
                  <a:pt x="24489" y="29898"/>
                  <a:pt x="24489" y="29837"/>
                </a:cubicBezTo>
                <a:lnTo>
                  <a:pt x="24489" y="29503"/>
                </a:lnTo>
                <a:lnTo>
                  <a:pt x="24489" y="29199"/>
                </a:lnTo>
                <a:lnTo>
                  <a:pt x="24519" y="28470"/>
                </a:lnTo>
                <a:cubicBezTo>
                  <a:pt x="24519" y="28044"/>
                  <a:pt x="24549" y="27588"/>
                  <a:pt x="24549" y="27163"/>
                </a:cubicBezTo>
                <a:lnTo>
                  <a:pt x="24549" y="26859"/>
                </a:lnTo>
                <a:lnTo>
                  <a:pt x="24549" y="26404"/>
                </a:lnTo>
                <a:cubicBezTo>
                  <a:pt x="24549" y="26191"/>
                  <a:pt x="24549" y="25948"/>
                  <a:pt x="24519" y="25705"/>
                </a:cubicBezTo>
                <a:cubicBezTo>
                  <a:pt x="24519" y="25583"/>
                  <a:pt x="24489" y="25462"/>
                  <a:pt x="24458" y="25340"/>
                </a:cubicBezTo>
                <a:close/>
                <a:moveTo>
                  <a:pt x="36095" y="28956"/>
                </a:moveTo>
                <a:lnTo>
                  <a:pt x="36156" y="29047"/>
                </a:lnTo>
                <a:lnTo>
                  <a:pt x="36186" y="29077"/>
                </a:lnTo>
                <a:cubicBezTo>
                  <a:pt x="36216" y="29077"/>
                  <a:pt x="36247" y="29108"/>
                  <a:pt x="36277" y="29108"/>
                </a:cubicBezTo>
                <a:lnTo>
                  <a:pt x="36307" y="29108"/>
                </a:lnTo>
                <a:lnTo>
                  <a:pt x="36307" y="29351"/>
                </a:lnTo>
                <a:lnTo>
                  <a:pt x="36307" y="29533"/>
                </a:lnTo>
                <a:lnTo>
                  <a:pt x="36307" y="30019"/>
                </a:lnTo>
                <a:cubicBezTo>
                  <a:pt x="36307" y="30201"/>
                  <a:pt x="36277" y="30353"/>
                  <a:pt x="36277" y="30536"/>
                </a:cubicBezTo>
                <a:lnTo>
                  <a:pt x="36277" y="30566"/>
                </a:lnTo>
                <a:lnTo>
                  <a:pt x="36277" y="30991"/>
                </a:lnTo>
                <a:cubicBezTo>
                  <a:pt x="36277" y="31083"/>
                  <a:pt x="36247" y="31174"/>
                  <a:pt x="36247" y="31265"/>
                </a:cubicBezTo>
                <a:cubicBezTo>
                  <a:pt x="36216" y="31356"/>
                  <a:pt x="36216" y="31477"/>
                  <a:pt x="36186" y="31569"/>
                </a:cubicBezTo>
                <a:lnTo>
                  <a:pt x="36156" y="31629"/>
                </a:lnTo>
                <a:cubicBezTo>
                  <a:pt x="36125" y="31660"/>
                  <a:pt x="36095" y="31690"/>
                  <a:pt x="36095" y="31751"/>
                </a:cubicBezTo>
                <a:lnTo>
                  <a:pt x="36095" y="30718"/>
                </a:lnTo>
                <a:lnTo>
                  <a:pt x="36095" y="29898"/>
                </a:lnTo>
                <a:lnTo>
                  <a:pt x="36095" y="29260"/>
                </a:lnTo>
                <a:lnTo>
                  <a:pt x="36095" y="29016"/>
                </a:lnTo>
                <a:lnTo>
                  <a:pt x="36095" y="28956"/>
                </a:lnTo>
                <a:close/>
                <a:moveTo>
                  <a:pt x="38100" y="27801"/>
                </a:moveTo>
                <a:cubicBezTo>
                  <a:pt x="38191" y="28105"/>
                  <a:pt x="38252" y="28439"/>
                  <a:pt x="38282" y="28743"/>
                </a:cubicBezTo>
                <a:cubicBezTo>
                  <a:pt x="38282" y="28895"/>
                  <a:pt x="38282" y="29016"/>
                  <a:pt x="38313" y="29168"/>
                </a:cubicBezTo>
                <a:cubicBezTo>
                  <a:pt x="38313" y="29229"/>
                  <a:pt x="38282" y="29320"/>
                  <a:pt x="38282" y="29381"/>
                </a:cubicBezTo>
                <a:cubicBezTo>
                  <a:pt x="38252" y="29655"/>
                  <a:pt x="38222" y="29928"/>
                  <a:pt x="38191" y="30201"/>
                </a:cubicBezTo>
                <a:lnTo>
                  <a:pt x="38191" y="30384"/>
                </a:lnTo>
                <a:cubicBezTo>
                  <a:pt x="38191" y="30536"/>
                  <a:pt x="38161" y="30718"/>
                  <a:pt x="38130" y="30870"/>
                </a:cubicBezTo>
                <a:lnTo>
                  <a:pt x="38130" y="31234"/>
                </a:lnTo>
                <a:lnTo>
                  <a:pt x="38130" y="31386"/>
                </a:lnTo>
                <a:cubicBezTo>
                  <a:pt x="38100" y="31417"/>
                  <a:pt x="38100" y="31417"/>
                  <a:pt x="38100" y="31447"/>
                </a:cubicBezTo>
                <a:cubicBezTo>
                  <a:pt x="38070" y="31569"/>
                  <a:pt x="38039" y="31660"/>
                  <a:pt x="38039" y="31751"/>
                </a:cubicBezTo>
                <a:cubicBezTo>
                  <a:pt x="37994" y="31721"/>
                  <a:pt x="37948" y="31705"/>
                  <a:pt x="37903" y="31705"/>
                </a:cubicBezTo>
                <a:cubicBezTo>
                  <a:pt x="37857" y="31705"/>
                  <a:pt x="37811" y="31721"/>
                  <a:pt x="37766" y="31751"/>
                </a:cubicBezTo>
                <a:lnTo>
                  <a:pt x="37735" y="31660"/>
                </a:lnTo>
                <a:cubicBezTo>
                  <a:pt x="37766" y="31447"/>
                  <a:pt x="37796" y="31204"/>
                  <a:pt x="37827" y="30991"/>
                </a:cubicBezTo>
                <a:cubicBezTo>
                  <a:pt x="37827" y="30870"/>
                  <a:pt x="37827" y="30718"/>
                  <a:pt x="37857" y="30596"/>
                </a:cubicBezTo>
                <a:cubicBezTo>
                  <a:pt x="37857" y="30475"/>
                  <a:pt x="37857" y="30414"/>
                  <a:pt x="37857" y="30323"/>
                </a:cubicBezTo>
                <a:lnTo>
                  <a:pt x="37887" y="29898"/>
                </a:lnTo>
                <a:cubicBezTo>
                  <a:pt x="37887" y="29806"/>
                  <a:pt x="37887" y="29746"/>
                  <a:pt x="37887" y="29685"/>
                </a:cubicBezTo>
                <a:lnTo>
                  <a:pt x="37887" y="29229"/>
                </a:lnTo>
                <a:lnTo>
                  <a:pt x="37887" y="28713"/>
                </a:lnTo>
                <a:cubicBezTo>
                  <a:pt x="37887" y="28622"/>
                  <a:pt x="37887" y="28530"/>
                  <a:pt x="37857" y="28439"/>
                </a:cubicBezTo>
                <a:cubicBezTo>
                  <a:pt x="37887" y="28439"/>
                  <a:pt x="37887" y="28409"/>
                  <a:pt x="37918" y="28409"/>
                </a:cubicBezTo>
                <a:cubicBezTo>
                  <a:pt x="37948" y="28378"/>
                  <a:pt x="37978" y="28318"/>
                  <a:pt x="38009" y="28287"/>
                </a:cubicBezTo>
                <a:cubicBezTo>
                  <a:pt x="38009" y="28257"/>
                  <a:pt x="38009" y="28227"/>
                  <a:pt x="38039" y="28166"/>
                </a:cubicBezTo>
                <a:cubicBezTo>
                  <a:pt x="38039" y="28135"/>
                  <a:pt x="38039" y="28075"/>
                  <a:pt x="38070" y="28044"/>
                </a:cubicBezTo>
                <a:lnTo>
                  <a:pt x="38100" y="27801"/>
                </a:lnTo>
                <a:close/>
                <a:moveTo>
                  <a:pt x="14645" y="30019"/>
                </a:moveTo>
                <a:cubicBezTo>
                  <a:pt x="14645" y="30049"/>
                  <a:pt x="14675" y="30110"/>
                  <a:pt x="14705" y="30141"/>
                </a:cubicBezTo>
                <a:cubicBezTo>
                  <a:pt x="14736" y="30232"/>
                  <a:pt x="14766" y="30323"/>
                  <a:pt x="14827" y="30414"/>
                </a:cubicBezTo>
                <a:cubicBezTo>
                  <a:pt x="14857" y="30444"/>
                  <a:pt x="14888" y="30475"/>
                  <a:pt x="14888" y="30505"/>
                </a:cubicBezTo>
                <a:lnTo>
                  <a:pt x="14948" y="30536"/>
                </a:lnTo>
                <a:lnTo>
                  <a:pt x="14948" y="30839"/>
                </a:lnTo>
                <a:cubicBezTo>
                  <a:pt x="14918" y="31022"/>
                  <a:pt x="14918" y="31204"/>
                  <a:pt x="14918" y="31417"/>
                </a:cubicBezTo>
                <a:cubicBezTo>
                  <a:pt x="14888" y="31417"/>
                  <a:pt x="14857" y="31417"/>
                  <a:pt x="14827" y="31447"/>
                </a:cubicBezTo>
                <a:cubicBezTo>
                  <a:pt x="14766" y="31477"/>
                  <a:pt x="14736" y="31508"/>
                  <a:pt x="14705" y="31538"/>
                </a:cubicBezTo>
                <a:cubicBezTo>
                  <a:pt x="14675" y="31569"/>
                  <a:pt x="14645" y="31629"/>
                  <a:pt x="14614" y="31690"/>
                </a:cubicBezTo>
                <a:cubicBezTo>
                  <a:pt x="14584" y="31751"/>
                  <a:pt x="14553" y="31842"/>
                  <a:pt x="14523" y="31903"/>
                </a:cubicBezTo>
                <a:cubicBezTo>
                  <a:pt x="14493" y="31751"/>
                  <a:pt x="14462" y="31599"/>
                  <a:pt x="14462" y="31447"/>
                </a:cubicBezTo>
                <a:cubicBezTo>
                  <a:pt x="14432" y="31295"/>
                  <a:pt x="14493" y="31204"/>
                  <a:pt x="14523" y="31083"/>
                </a:cubicBezTo>
                <a:lnTo>
                  <a:pt x="14584" y="30505"/>
                </a:lnTo>
                <a:cubicBezTo>
                  <a:pt x="14614" y="30353"/>
                  <a:pt x="14645" y="30171"/>
                  <a:pt x="14645" y="30019"/>
                </a:cubicBezTo>
                <a:close/>
                <a:moveTo>
                  <a:pt x="20113" y="31295"/>
                </a:moveTo>
                <a:lnTo>
                  <a:pt x="20144" y="31447"/>
                </a:lnTo>
                <a:cubicBezTo>
                  <a:pt x="20144" y="31599"/>
                  <a:pt x="20113" y="31751"/>
                  <a:pt x="20083" y="31872"/>
                </a:cubicBezTo>
                <a:lnTo>
                  <a:pt x="20053" y="31903"/>
                </a:lnTo>
                <a:cubicBezTo>
                  <a:pt x="20053" y="31812"/>
                  <a:pt x="20083" y="31721"/>
                  <a:pt x="20083" y="31629"/>
                </a:cubicBezTo>
                <a:cubicBezTo>
                  <a:pt x="20083" y="31538"/>
                  <a:pt x="20083" y="31386"/>
                  <a:pt x="20113" y="31295"/>
                </a:cubicBezTo>
                <a:close/>
                <a:moveTo>
                  <a:pt x="8325" y="31812"/>
                </a:moveTo>
                <a:lnTo>
                  <a:pt x="8355" y="31872"/>
                </a:lnTo>
                <a:cubicBezTo>
                  <a:pt x="8355" y="31903"/>
                  <a:pt x="8355" y="31903"/>
                  <a:pt x="8325" y="31933"/>
                </a:cubicBezTo>
                <a:lnTo>
                  <a:pt x="8325" y="31903"/>
                </a:lnTo>
                <a:lnTo>
                  <a:pt x="8325" y="31812"/>
                </a:lnTo>
                <a:close/>
                <a:moveTo>
                  <a:pt x="25765" y="26404"/>
                </a:moveTo>
                <a:lnTo>
                  <a:pt x="25886" y="26495"/>
                </a:lnTo>
                <a:lnTo>
                  <a:pt x="25917" y="26525"/>
                </a:lnTo>
                <a:cubicBezTo>
                  <a:pt x="25917" y="27072"/>
                  <a:pt x="25947" y="27588"/>
                  <a:pt x="25977" y="28105"/>
                </a:cubicBezTo>
                <a:cubicBezTo>
                  <a:pt x="25977" y="28287"/>
                  <a:pt x="25977" y="28439"/>
                  <a:pt x="26008" y="28591"/>
                </a:cubicBezTo>
                <a:cubicBezTo>
                  <a:pt x="26008" y="28743"/>
                  <a:pt x="26038" y="28986"/>
                  <a:pt x="26038" y="29199"/>
                </a:cubicBezTo>
                <a:lnTo>
                  <a:pt x="26038" y="29260"/>
                </a:lnTo>
                <a:cubicBezTo>
                  <a:pt x="26038" y="29320"/>
                  <a:pt x="26038" y="29381"/>
                  <a:pt x="26038" y="29442"/>
                </a:cubicBezTo>
                <a:lnTo>
                  <a:pt x="26038" y="29594"/>
                </a:lnTo>
                <a:lnTo>
                  <a:pt x="26038" y="29776"/>
                </a:lnTo>
                <a:cubicBezTo>
                  <a:pt x="26038" y="29837"/>
                  <a:pt x="26038" y="29928"/>
                  <a:pt x="26068" y="30019"/>
                </a:cubicBezTo>
                <a:cubicBezTo>
                  <a:pt x="26068" y="30201"/>
                  <a:pt x="26099" y="30384"/>
                  <a:pt x="26129" y="30566"/>
                </a:cubicBezTo>
                <a:cubicBezTo>
                  <a:pt x="26129" y="30748"/>
                  <a:pt x="26160" y="30931"/>
                  <a:pt x="26190" y="31113"/>
                </a:cubicBezTo>
                <a:cubicBezTo>
                  <a:pt x="26220" y="31295"/>
                  <a:pt x="26220" y="31447"/>
                  <a:pt x="26251" y="31599"/>
                </a:cubicBezTo>
                <a:cubicBezTo>
                  <a:pt x="26281" y="31751"/>
                  <a:pt x="26281" y="31812"/>
                  <a:pt x="26311" y="31933"/>
                </a:cubicBezTo>
                <a:cubicBezTo>
                  <a:pt x="26281" y="31903"/>
                  <a:pt x="26251" y="31903"/>
                  <a:pt x="26251" y="31872"/>
                </a:cubicBezTo>
                <a:cubicBezTo>
                  <a:pt x="26190" y="31842"/>
                  <a:pt x="26160" y="31812"/>
                  <a:pt x="26099" y="31781"/>
                </a:cubicBezTo>
                <a:lnTo>
                  <a:pt x="26038" y="31721"/>
                </a:lnTo>
                <a:cubicBezTo>
                  <a:pt x="26008" y="31569"/>
                  <a:pt x="25977" y="31386"/>
                  <a:pt x="25977" y="31234"/>
                </a:cubicBezTo>
                <a:cubicBezTo>
                  <a:pt x="25947" y="30931"/>
                  <a:pt x="25917" y="30627"/>
                  <a:pt x="25917" y="30323"/>
                </a:cubicBezTo>
                <a:cubicBezTo>
                  <a:pt x="25917" y="30293"/>
                  <a:pt x="25917" y="30262"/>
                  <a:pt x="25917" y="30262"/>
                </a:cubicBezTo>
                <a:lnTo>
                  <a:pt x="25917" y="30110"/>
                </a:lnTo>
                <a:lnTo>
                  <a:pt x="25917" y="29776"/>
                </a:lnTo>
                <a:cubicBezTo>
                  <a:pt x="25917" y="29685"/>
                  <a:pt x="25917" y="29472"/>
                  <a:pt x="25886" y="29320"/>
                </a:cubicBezTo>
                <a:lnTo>
                  <a:pt x="25856" y="28956"/>
                </a:lnTo>
                <a:lnTo>
                  <a:pt x="25856" y="28713"/>
                </a:lnTo>
                <a:lnTo>
                  <a:pt x="25856" y="28561"/>
                </a:lnTo>
                <a:lnTo>
                  <a:pt x="25856" y="28439"/>
                </a:lnTo>
                <a:lnTo>
                  <a:pt x="25856" y="28409"/>
                </a:lnTo>
                <a:lnTo>
                  <a:pt x="25825" y="28348"/>
                </a:lnTo>
                <a:cubicBezTo>
                  <a:pt x="25825" y="28318"/>
                  <a:pt x="25795" y="28287"/>
                  <a:pt x="25765" y="28257"/>
                </a:cubicBezTo>
                <a:lnTo>
                  <a:pt x="25765" y="28135"/>
                </a:lnTo>
                <a:lnTo>
                  <a:pt x="25765" y="27376"/>
                </a:lnTo>
                <a:lnTo>
                  <a:pt x="25765" y="27163"/>
                </a:lnTo>
                <a:lnTo>
                  <a:pt x="25765" y="26677"/>
                </a:lnTo>
                <a:lnTo>
                  <a:pt x="25765" y="26404"/>
                </a:lnTo>
                <a:close/>
                <a:moveTo>
                  <a:pt x="12275" y="29320"/>
                </a:moveTo>
                <a:lnTo>
                  <a:pt x="12275" y="29928"/>
                </a:lnTo>
                <a:cubicBezTo>
                  <a:pt x="12275" y="30080"/>
                  <a:pt x="12275" y="30201"/>
                  <a:pt x="12305" y="30323"/>
                </a:cubicBezTo>
                <a:cubicBezTo>
                  <a:pt x="12305" y="30536"/>
                  <a:pt x="12305" y="30748"/>
                  <a:pt x="12335" y="30931"/>
                </a:cubicBezTo>
                <a:cubicBezTo>
                  <a:pt x="12335" y="30961"/>
                  <a:pt x="12335" y="30961"/>
                  <a:pt x="12335" y="30991"/>
                </a:cubicBezTo>
                <a:cubicBezTo>
                  <a:pt x="12335" y="31143"/>
                  <a:pt x="12305" y="31265"/>
                  <a:pt x="12305" y="31386"/>
                </a:cubicBezTo>
                <a:lnTo>
                  <a:pt x="12214" y="31933"/>
                </a:lnTo>
                <a:cubicBezTo>
                  <a:pt x="12214" y="31948"/>
                  <a:pt x="12214" y="31971"/>
                  <a:pt x="12214" y="31994"/>
                </a:cubicBezTo>
                <a:lnTo>
                  <a:pt x="12183" y="31660"/>
                </a:lnTo>
                <a:lnTo>
                  <a:pt x="12183" y="31447"/>
                </a:lnTo>
                <a:lnTo>
                  <a:pt x="12183" y="31204"/>
                </a:lnTo>
                <a:lnTo>
                  <a:pt x="12183" y="30536"/>
                </a:lnTo>
                <a:lnTo>
                  <a:pt x="12183" y="30201"/>
                </a:lnTo>
                <a:lnTo>
                  <a:pt x="12183" y="29563"/>
                </a:lnTo>
                <a:lnTo>
                  <a:pt x="12183" y="29351"/>
                </a:lnTo>
                <a:cubicBezTo>
                  <a:pt x="12214" y="29351"/>
                  <a:pt x="12244" y="29351"/>
                  <a:pt x="12275" y="29320"/>
                </a:cubicBezTo>
                <a:close/>
                <a:moveTo>
                  <a:pt x="25066" y="31751"/>
                </a:moveTo>
                <a:lnTo>
                  <a:pt x="25187" y="31812"/>
                </a:lnTo>
                <a:lnTo>
                  <a:pt x="25400" y="31903"/>
                </a:lnTo>
                <a:cubicBezTo>
                  <a:pt x="25400" y="31933"/>
                  <a:pt x="25400" y="31964"/>
                  <a:pt x="25370" y="31994"/>
                </a:cubicBezTo>
                <a:lnTo>
                  <a:pt x="25309" y="31994"/>
                </a:lnTo>
                <a:lnTo>
                  <a:pt x="25096" y="31933"/>
                </a:lnTo>
                <a:cubicBezTo>
                  <a:pt x="25066" y="31872"/>
                  <a:pt x="25066" y="31812"/>
                  <a:pt x="25066" y="31751"/>
                </a:cubicBezTo>
                <a:close/>
                <a:moveTo>
                  <a:pt x="10786" y="31508"/>
                </a:moveTo>
                <a:lnTo>
                  <a:pt x="10786" y="31569"/>
                </a:lnTo>
                <a:lnTo>
                  <a:pt x="10695" y="32055"/>
                </a:lnTo>
                <a:lnTo>
                  <a:pt x="10695" y="32024"/>
                </a:lnTo>
                <a:cubicBezTo>
                  <a:pt x="10725" y="31842"/>
                  <a:pt x="10756" y="31690"/>
                  <a:pt x="10786" y="31508"/>
                </a:cubicBezTo>
                <a:close/>
                <a:moveTo>
                  <a:pt x="41017" y="31751"/>
                </a:moveTo>
                <a:lnTo>
                  <a:pt x="41017" y="31964"/>
                </a:lnTo>
                <a:cubicBezTo>
                  <a:pt x="41017" y="32003"/>
                  <a:pt x="41004" y="32056"/>
                  <a:pt x="40986" y="32113"/>
                </a:cubicBezTo>
                <a:lnTo>
                  <a:pt x="40986" y="32113"/>
                </a:lnTo>
                <a:lnTo>
                  <a:pt x="40986" y="31781"/>
                </a:lnTo>
                <a:lnTo>
                  <a:pt x="41017" y="31751"/>
                </a:lnTo>
                <a:close/>
                <a:moveTo>
                  <a:pt x="2886" y="31538"/>
                </a:moveTo>
                <a:lnTo>
                  <a:pt x="2886" y="31538"/>
                </a:lnTo>
                <a:cubicBezTo>
                  <a:pt x="2947" y="31569"/>
                  <a:pt x="2978" y="31599"/>
                  <a:pt x="3069" y="31629"/>
                </a:cubicBezTo>
                <a:cubicBezTo>
                  <a:pt x="3069" y="31751"/>
                  <a:pt x="3099" y="31872"/>
                  <a:pt x="3129" y="31994"/>
                </a:cubicBezTo>
                <a:lnTo>
                  <a:pt x="3129" y="32176"/>
                </a:lnTo>
                <a:cubicBezTo>
                  <a:pt x="3069" y="32085"/>
                  <a:pt x="3038" y="31994"/>
                  <a:pt x="3008" y="31903"/>
                </a:cubicBezTo>
                <a:cubicBezTo>
                  <a:pt x="2947" y="31781"/>
                  <a:pt x="2917" y="31660"/>
                  <a:pt x="2886" y="31538"/>
                </a:cubicBezTo>
                <a:close/>
                <a:moveTo>
                  <a:pt x="23759" y="31872"/>
                </a:moveTo>
                <a:lnTo>
                  <a:pt x="23942" y="31964"/>
                </a:lnTo>
                <a:cubicBezTo>
                  <a:pt x="23972" y="32024"/>
                  <a:pt x="23972" y="32085"/>
                  <a:pt x="24002" y="32116"/>
                </a:cubicBezTo>
                <a:cubicBezTo>
                  <a:pt x="24002" y="32146"/>
                  <a:pt x="24033" y="32146"/>
                  <a:pt x="24033" y="32176"/>
                </a:cubicBezTo>
                <a:cubicBezTo>
                  <a:pt x="23790" y="32146"/>
                  <a:pt x="23516" y="32116"/>
                  <a:pt x="23273" y="32116"/>
                </a:cubicBezTo>
                <a:cubicBezTo>
                  <a:pt x="23334" y="32085"/>
                  <a:pt x="23425" y="32055"/>
                  <a:pt x="23486" y="32024"/>
                </a:cubicBezTo>
                <a:cubicBezTo>
                  <a:pt x="23547" y="31994"/>
                  <a:pt x="23607" y="31964"/>
                  <a:pt x="23668" y="31903"/>
                </a:cubicBezTo>
                <a:lnTo>
                  <a:pt x="23699" y="31903"/>
                </a:lnTo>
                <a:lnTo>
                  <a:pt x="23759" y="31872"/>
                </a:lnTo>
                <a:close/>
                <a:moveTo>
                  <a:pt x="24762" y="32207"/>
                </a:moveTo>
                <a:cubicBezTo>
                  <a:pt x="24762" y="32237"/>
                  <a:pt x="24762" y="32237"/>
                  <a:pt x="24762" y="32267"/>
                </a:cubicBezTo>
                <a:lnTo>
                  <a:pt x="24678" y="32246"/>
                </a:lnTo>
                <a:lnTo>
                  <a:pt x="24678" y="32246"/>
                </a:lnTo>
                <a:cubicBezTo>
                  <a:pt x="24687" y="32234"/>
                  <a:pt x="24701" y="32228"/>
                  <a:pt x="24701" y="32207"/>
                </a:cubicBezTo>
                <a:close/>
                <a:moveTo>
                  <a:pt x="8841" y="31964"/>
                </a:moveTo>
                <a:lnTo>
                  <a:pt x="8902" y="32055"/>
                </a:lnTo>
                <a:cubicBezTo>
                  <a:pt x="8872" y="32176"/>
                  <a:pt x="8841" y="32298"/>
                  <a:pt x="8811" y="32419"/>
                </a:cubicBezTo>
                <a:lnTo>
                  <a:pt x="8811" y="32389"/>
                </a:lnTo>
                <a:cubicBezTo>
                  <a:pt x="8781" y="32267"/>
                  <a:pt x="8781" y="32116"/>
                  <a:pt x="8750" y="31994"/>
                </a:cubicBezTo>
                <a:lnTo>
                  <a:pt x="8750" y="31964"/>
                </a:lnTo>
                <a:close/>
                <a:moveTo>
                  <a:pt x="26239" y="32276"/>
                </a:moveTo>
                <a:cubicBezTo>
                  <a:pt x="26228" y="32314"/>
                  <a:pt x="26209" y="32351"/>
                  <a:pt x="26190" y="32389"/>
                </a:cubicBezTo>
                <a:cubicBezTo>
                  <a:pt x="26190" y="32389"/>
                  <a:pt x="26190" y="32419"/>
                  <a:pt x="26190" y="32419"/>
                </a:cubicBezTo>
                <a:cubicBezTo>
                  <a:pt x="26190" y="32389"/>
                  <a:pt x="26160" y="32359"/>
                  <a:pt x="26160" y="32328"/>
                </a:cubicBezTo>
                <a:cubicBezTo>
                  <a:pt x="26160" y="32328"/>
                  <a:pt x="26190" y="32328"/>
                  <a:pt x="26190" y="32298"/>
                </a:cubicBezTo>
                <a:cubicBezTo>
                  <a:pt x="26206" y="32298"/>
                  <a:pt x="26223" y="32289"/>
                  <a:pt x="26239" y="32276"/>
                </a:cubicBezTo>
                <a:close/>
                <a:moveTo>
                  <a:pt x="14006" y="30839"/>
                </a:moveTo>
                <a:lnTo>
                  <a:pt x="14006" y="31052"/>
                </a:lnTo>
                <a:cubicBezTo>
                  <a:pt x="14006" y="31143"/>
                  <a:pt x="14037" y="31326"/>
                  <a:pt x="14067" y="31447"/>
                </a:cubicBezTo>
                <a:lnTo>
                  <a:pt x="14067" y="31569"/>
                </a:lnTo>
                <a:lnTo>
                  <a:pt x="14006" y="31751"/>
                </a:lnTo>
                <a:cubicBezTo>
                  <a:pt x="13946" y="31781"/>
                  <a:pt x="13915" y="31842"/>
                  <a:pt x="13885" y="31903"/>
                </a:cubicBezTo>
                <a:cubicBezTo>
                  <a:pt x="13855" y="31994"/>
                  <a:pt x="13824" y="32085"/>
                  <a:pt x="13824" y="32146"/>
                </a:cubicBezTo>
                <a:cubicBezTo>
                  <a:pt x="13824" y="32207"/>
                  <a:pt x="13824" y="32237"/>
                  <a:pt x="13794" y="32267"/>
                </a:cubicBezTo>
                <a:lnTo>
                  <a:pt x="13733" y="32480"/>
                </a:lnTo>
                <a:lnTo>
                  <a:pt x="13733" y="32419"/>
                </a:lnTo>
                <a:cubicBezTo>
                  <a:pt x="13763" y="32207"/>
                  <a:pt x="13824" y="31994"/>
                  <a:pt x="13855" y="31751"/>
                </a:cubicBezTo>
                <a:lnTo>
                  <a:pt x="13855" y="31721"/>
                </a:lnTo>
                <a:cubicBezTo>
                  <a:pt x="13885" y="31569"/>
                  <a:pt x="13915" y="31417"/>
                  <a:pt x="13946" y="31234"/>
                </a:cubicBezTo>
                <a:cubicBezTo>
                  <a:pt x="13976" y="31083"/>
                  <a:pt x="14006" y="30961"/>
                  <a:pt x="14006" y="30839"/>
                </a:cubicBezTo>
                <a:close/>
                <a:moveTo>
                  <a:pt x="20782" y="32298"/>
                </a:moveTo>
                <a:lnTo>
                  <a:pt x="20782" y="32328"/>
                </a:lnTo>
                <a:cubicBezTo>
                  <a:pt x="20812" y="32389"/>
                  <a:pt x="20843" y="32419"/>
                  <a:pt x="20873" y="32450"/>
                </a:cubicBezTo>
                <a:lnTo>
                  <a:pt x="20751" y="32480"/>
                </a:lnTo>
                <a:lnTo>
                  <a:pt x="20508" y="32541"/>
                </a:lnTo>
                <a:lnTo>
                  <a:pt x="20782" y="32298"/>
                </a:lnTo>
                <a:close/>
                <a:moveTo>
                  <a:pt x="31385" y="30262"/>
                </a:moveTo>
                <a:cubicBezTo>
                  <a:pt x="31385" y="30293"/>
                  <a:pt x="31416" y="30323"/>
                  <a:pt x="31416" y="30353"/>
                </a:cubicBezTo>
                <a:cubicBezTo>
                  <a:pt x="31477" y="30505"/>
                  <a:pt x="31507" y="30657"/>
                  <a:pt x="31537" y="30809"/>
                </a:cubicBezTo>
                <a:lnTo>
                  <a:pt x="31537" y="30870"/>
                </a:lnTo>
                <a:cubicBezTo>
                  <a:pt x="31537" y="30931"/>
                  <a:pt x="31568" y="31022"/>
                  <a:pt x="31568" y="31083"/>
                </a:cubicBezTo>
                <a:lnTo>
                  <a:pt x="31598" y="31295"/>
                </a:lnTo>
                <a:cubicBezTo>
                  <a:pt x="31598" y="31508"/>
                  <a:pt x="31628" y="31690"/>
                  <a:pt x="31628" y="31903"/>
                </a:cubicBezTo>
                <a:cubicBezTo>
                  <a:pt x="31659" y="32116"/>
                  <a:pt x="31628" y="32237"/>
                  <a:pt x="31628" y="32389"/>
                </a:cubicBezTo>
                <a:lnTo>
                  <a:pt x="31628" y="32571"/>
                </a:lnTo>
                <a:cubicBezTo>
                  <a:pt x="31598" y="32359"/>
                  <a:pt x="31537" y="32146"/>
                  <a:pt x="31477" y="31933"/>
                </a:cubicBezTo>
                <a:lnTo>
                  <a:pt x="31446" y="31933"/>
                </a:lnTo>
                <a:cubicBezTo>
                  <a:pt x="31446" y="31903"/>
                  <a:pt x="31416" y="31872"/>
                  <a:pt x="31385" y="31842"/>
                </a:cubicBezTo>
                <a:lnTo>
                  <a:pt x="31385" y="31660"/>
                </a:lnTo>
                <a:cubicBezTo>
                  <a:pt x="31416" y="31569"/>
                  <a:pt x="31325" y="31477"/>
                  <a:pt x="31233" y="31477"/>
                </a:cubicBezTo>
                <a:lnTo>
                  <a:pt x="31203" y="31477"/>
                </a:lnTo>
                <a:lnTo>
                  <a:pt x="31173" y="31326"/>
                </a:lnTo>
                <a:lnTo>
                  <a:pt x="31142" y="31204"/>
                </a:lnTo>
                <a:cubicBezTo>
                  <a:pt x="31173" y="31083"/>
                  <a:pt x="31203" y="30931"/>
                  <a:pt x="31233" y="30809"/>
                </a:cubicBezTo>
                <a:cubicBezTo>
                  <a:pt x="31264" y="30627"/>
                  <a:pt x="31325" y="30444"/>
                  <a:pt x="31385" y="30262"/>
                </a:cubicBezTo>
                <a:close/>
                <a:moveTo>
                  <a:pt x="13277" y="32146"/>
                </a:moveTo>
                <a:cubicBezTo>
                  <a:pt x="13308" y="32237"/>
                  <a:pt x="13338" y="32359"/>
                  <a:pt x="13368" y="32450"/>
                </a:cubicBezTo>
                <a:lnTo>
                  <a:pt x="13368" y="32480"/>
                </a:lnTo>
                <a:cubicBezTo>
                  <a:pt x="13368" y="32511"/>
                  <a:pt x="13368" y="32571"/>
                  <a:pt x="13338" y="32602"/>
                </a:cubicBezTo>
                <a:lnTo>
                  <a:pt x="13186" y="32602"/>
                </a:lnTo>
                <a:cubicBezTo>
                  <a:pt x="13217" y="32450"/>
                  <a:pt x="13277" y="32298"/>
                  <a:pt x="13277" y="32146"/>
                </a:cubicBezTo>
                <a:close/>
                <a:moveTo>
                  <a:pt x="25765" y="32389"/>
                </a:moveTo>
                <a:cubicBezTo>
                  <a:pt x="25795" y="32480"/>
                  <a:pt x="25825" y="32541"/>
                  <a:pt x="25886" y="32602"/>
                </a:cubicBezTo>
                <a:lnTo>
                  <a:pt x="25734" y="32541"/>
                </a:lnTo>
                <a:lnTo>
                  <a:pt x="25613" y="32511"/>
                </a:lnTo>
                <a:lnTo>
                  <a:pt x="25643" y="32389"/>
                </a:lnTo>
                <a:close/>
                <a:moveTo>
                  <a:pt x="5469" y="32298"/>
                </a:moveTo>
                <a:lnTo>
                  <a:pt x="5469" y="32632"/>
                </a:lnTo>
                <a:cubicBezTo>
                  <a:pt x="5441" y="32521"/>
                  <a:pt x="5439" y="32435"/>
                  <a:pt x="5415" y="32351"/>
                </a:cubicBezTo>
                <a:lnTo>
                  <a:pt x="5415" y="32351"/>
                </a:lnTo>
                <a:lnTo>
                  <a:pt x="5469" y="32298"/>
                </a:lnTo>
                <a:close/>
                <a:moveTo>
                  <a:pt x="14948" y="31872"/>
                </a:moveTo>
                <a:lnTo>
                  <a:pt x="14948" y="32055"/>
                </a:lnTo>
                <a:lnTo>
                  <a:pt x="14948" y="32207"/>
                </a:lnTo>
                <a:cubicBezTo>
                  <a:pt x="14857" y="32359"/>
                  <a:pt x="14796" y="32511"/>
                  <a:pt x="14705" y="32632"/>
                </a:cubicBezTo>
                <a:cubicBezTo>
                  <a:pt x="14766" y="32389"/>
                  <a:pt x="14857" y="32116"/>
                  <a:pt x="14948" y="31872"/>
                </a:cubicBezTo>
                <a:close/>
                <a:moveTo>
                  <a:pt x="19080" y="30596"/>
                </a:moveTo>
                <a:cubicBezTo>
                  <a:pt x="19080" y="30657"/>
                  <a:pt x="19080" y="30688"/>
                  <a:pt x="19111" y="30748"/>
                </a:cubicBezTo>
                <a:cubicBezTo>
                  <a:pt x="19111" y="30961"/>
                  <a:pt x="19111" y="31204"/>
                  <a:pt x="19111" y="31417"/>
                </a:cubicBezTo>
                <a:cubicBezTo>
                  <a:pt x="19111" y="31538"/>
                  <a:pt x="19111" y="31629"/>
                  <a:pt x="19080" y="31721"/>
                </a:cubicBezTo>
                <a:cubicBezTo>
                  <a:pt x="19050" y="31781"/>
                  <a:pt x="19050" y="31872"/>
                  <a:pt x="19020" y="31933"/>
                </a:cubicBezTo>
                <a:cubicBezTo>
                  <a:pt x="18964" y="32157"/>
                  <a:pt x="18882" y="32408"/>
                  <a:pt x="18798" y="32636"/>
                </a:cubicBezTo>
                <a:lnTo>
                  <a:pt x="18798" y="32636"/>
                </a:lnTo>
                <a:lnTo>
                  <a:pt x="18837" y="32359"/>
                </a:lnTo>
                <a:lnTo>
                  <a:pt x="18837" y="32267"/>
                </a:lnTo>
                <a:cubicBezTo>
                  <a:pt x="18868" y="32267"/>
                  <a:pt x="18868" y="32207"/>
                  <a:pt x="18898" y="32176"/>
                </a:cubicBezTo>
                <a:cubicBezTo>
                  <a:pt x="18928" y="32055"/>
                  <a:pt x="18928" y="31933"/>
                  <a:pt x="18959" y="31812"/>
                </a:cubicBezTo>
                <a:cubicBezTo>
                  <a:pt x="18959" y="31721"/>
                  <a:pt x="18959" y="31629"/>
                  <a:pt x="18989" y="31538"/>
                </a:cubicBezTo>
                <a:cubicBezTo>
                  <a:pt x="18989" y="31417"/>
                  <a:pt x="19020" y="31265"/>
                  <a:pt x="19020" y="31113"/>
                </a:cubicBezTo>
                <a:lnTo>
                  <a:pt x="19080" y="30596"/>
                </a:lnTo>
                <a:close/>
                <a:moveTo>
                  <a:pt x="28742" y="30201"/>
                </a:moveTo>
                <a:cubicBezTo>
                  <a:pt x="28742" y="30201"/>
                  <a:pt x="28742" y="30232"/>
                  <a:pt x="28742" y="30262"/>
                </a:cubicBezTo>
                <a:cubicBezTo>
                  <a:pt x="28742" y="30414"/>
                  <a:pt x="28772" y="30596"/>
                  <a:pt x="28772" y="30748"/>
                </a:cubicBezTo>
                <a:lnTo>
                  <a:pt x="28803" y="31113"/>
                </a:lnTo>
                <a:cubicBezTo>
                  <a:pt x="28803" y="31174"/>
                  <a:pt x="28803" y="31234"/>
                  <a:pt x="28833" y="31295"/>
                </a:cubicBezTo>
                <a:cubicBezTo>
                  <a:pt x="28833" y="31386"/>
                  <a:pt x="28864" y="31447"/>
                  <a:pt x="28864" y="31508"/>
                </a:cubicBezTo>
                <a:cubicBezTo>
                  <a:pt x="28894" y="31569"/>
                  <a:pt x="28894" y="31599"/>
                  <a:pt x="28924" y="31629"/>
                </a:cubicBezTo>
                <a:lnTo>
                  <a:pt x="28924" y="31842"/>
                </a:lnTo>
                <a:lnTo>
                  <a:pt x="28924" y="32207"/>
                </a:lnTo>
                <a:lnTo>
                  <a:pt x="28924" y="32602"/>
                </a:lnTo>
                <a:lnTo>
                  <a:pt x="28924" y="32754"/>
                </a:lnTo>
                <a:lnTo>
                  <a:pt x="28529" y="32511"/>
                </a:lnTo>
                <a:cubicBezTo>
                  <a:pt x="28529" y="32419"/>
                  <a:pt x="28529" y="32328"/>
                  <a:pt x="28529" y="32237"/>
                </a:cubicBezTo>
                <a:cubicBezTo>
                  <a:pt x="28529" y="32055"/>
                  <a:pt x="28529" y="31903"/>
                  <a:pt x="28560" y="31751"/>
                </a:cubicBezTo>
                <a:cubicBezTo>
                  <a:pt x="28590" y="31295"/>
                  <a:pt x="28621" y="30839"/>
                  <a:pt x="28681" y="30384"/>
                </a:cubicBezTo>
                <a:cubicBezTo>
                  <a:pt x="28681" y="30323"/>
                  <a:pt x="28712" y="30262"/>
                  <a:pt x="28742" y="30201"/>
                </a:cubicBezTo>
                <a:close/>
                <a:moveTo>
                  <a:pt x="40561" y="31903"/>
                </a:moveTo>
                <a:lnTo>
                  <a:pt x="40561" y="32116"/>
                </a:lnTo>
                <a:lnTo>
                  <a:pt x="40561" y="32541"/>
                </a:lnTo>
                <a:lnTo>
                  <a:pt x="40561" y="32754"/>
                </a:lnTo>
                <a:lnTo>
                  <a:pt x="40500" y="32723"/>
                </a:lnTo>
                <a:lnTo>
                  <a:pt x="40500" y="32571"/>
                </a:lnTo>
                <a:cubicBezTo>
                  <a:pt x="40500" y="32541"/>
                  <a:pt x="40500" y="32389"/>
                  <a:pt x="40531" y="32298"/>
                </a:cubicBezTo>
                <a:lnTo>
                  <a:pt x="40561" y="31903"/>
                </a:lnTo>
                <a:close/>
                <a:moveTo>
                  <a:pt x="6836" y="30779"/>
                </a:moveTo>
                <a:lnTo>
                  <a:pt x="6836" y="30809"/>
                </a:lnTo>
                <a:lnTo>
                  <a:pt x="6867" y="30870"/>
                </a:lnTo>
                <a:cubicBezTo>
                  <a:pt x="6927" y="31052"/>
                  <a:pt x="6988" y="31204"/>
                  <a:pt x="6988" y="31386"/>
                </a:cubicBezTo>
                <a:cubicBezTo>
                  <a:pt x="7049" y="31569"/>
                  <a:pt x="7049" y="31751"/>
                  <a:pt x="7079" y="31964"/>
                </a:cubicBezTo>
                <a:cubicBezTo>
                  <a:pt x="7079" y="32055"/>
                  <a:pt x="7079" y="32176"/>
                  <a:pt x="7110" y="32267"/>
                </a:cubicBezTo>
                <a:lnTo>
                  <a:pt x="7110" y="32328"/>
                </a:lnTo>
                <a:lnTo>
                  <a:pt x="7110" y="32541"/>
                </a:lnTo>
                <a:lnTo>
                  <a:pt x="7110" y="32754"/>
                </a:lnTo>
                <a:lnTo>
                  <a:pt x="7079" y="32814"/>
                </a:lnTo>
                <a:cubicBezTo>
                  <a:pt x="7079" y="32784"/>
                  <a:pt x="7079" y="32723"/>
                  <a:pt x="7049" y="32662"/>
                </a:cubicBezTo>
                <a:cubicBezTo>
                  <a:pt x="7049" y="32632"/>
                  <a:pt x="7018" y="32571"/>
                  <a:pt x="7018" y="32511"/>
                </a:cubicBezTo>
                <a:cubicBezTo>
                  <a:pt x="7018" y="32450"/>
                  <a:pt x="6988" y="32389"/>
                  <a:pt x="6988" y="32328"/>
                </a:cubicBezTo>
                <a:cubicBezTo>
                  <a:pt x="6958" y="32146"/>
                  <a:pt x="6927" y="31994"/>
                  <a:pt x="6897" y="31812"/>
                </a:cubicBezTo>
                <a:cubicBezTo>
                  <a:pt x="6867" y="31569"/>
                  <a:pt x="6836" y="31326"/>
                  <a:pt x="6806" y="31052"/>
                </a:cubicBezTo>
                <a:lnTo>
                  <a:pt x="6806" y="30961"/>
                </a:lnTo>
                <a:cubicBezTo>
                  <a:pt x="6806" y="30900"/>
                  <a:pt x="6836" y="30839"/>
                  <a:pt x="6836" y="30779"/>
                </a:cubicBezTo>
                <a:close/>
                <a:moveTo>
                  <a:pt x="19445" y="32662"/>
                </a:moveTo>
                <a:cubicBezTo>
                  <a:pt x="19445" y="32693"/>
                  <a:pt x="19475" y="32723"/>
                  <a:pt x="19475" y="32723"/>
                </a:cubicBezTo>
                <a:lnTo>
                  <a:pt x="19506" y="32754"/>
                </a:lnTo>
                <a:lnTo>
                  <a:pt x="19263" y="32814"/>
                </a:lnTo>
                <a:lnTo>
                  <a:pt x="19323" y="32754"/>
                </a:lnTo>
                <a:lnTo>
                  <a:pt x="19445" y="32662"/>
                </a:lnTo>
                <a:close/>
                <a:moveTo>
                  <a:pt x="4041" y="30657"/>
                </a:moveTo>
                <a:cubicBezTo>
                  <a:pt x="4011" y="30748"/>
                  <a:pt x="4041" y="30809"/>
                  <a:pt x="4041" y="30900"/>
                </a:cubicBezTo>
                <a:cubicBezTo>
                  <a:pt x="4041" y="31022"/>
                  <a:pt x="4071" y="31143"/>
                  <a:pt x="4071" y="31234"/>
                </a:cubicBezTo>
                <a:cubicBezTo>
                  <a:pt x="4071" y="31356"/>
                  <a:pt x="4071" y="31386"/>
                  <a:pt x="4071" y="31447"/>
                </a:cubicBezTo>
                <a:cubicBezTo>
                  <a:pt x="4011" y="31599"/>
                  <a:pt x="3980" y="31721"/>
                  <a:pt x="3980" y="31872"/>
                </a:cubicBezTo>
                <a:cubicBezTo>
                  <a:pt x="3980" y="31964"/>
                  <a:pt x="3980" y="32055"/>
                  <a:pt x="3980" y="32116"/>
                </a:cubicBezTo>
                <a:cubicBezTo>
                  <a:pt x="3950" y="32207"/>
                  <a:pt x="3980" y="32267"/>
                  <a:pt x="3980" y="32359"/>
                </a:cubicBezTo>
                <a:lnTo>
                  <a:pt x="3980" y="32662"/>
                </a:lnTo>
                <a:lnTo>
                  <a:pt x="3950" y="32723"/>
                </a:lnTo>
                <a:lnTo>
                  <a:pt x="3919" y="32784"/>
                </a:lnTo>
                <a:cubicBezTo>
                  <a:pt x="3889" y="32784"/>
                  <a:pt x="3859" y="32814"/>
                  <a:pt x="3828" y="32814"/>
                </a:cubicBezTo>
                <a:lnTo>
                  <a:pt x="3737" y="32845"/>
                </a:lnTo>
                <a:lnTo>
                  <a:pt x="3767" y="32814"/>
                </a:lnTo>
                <a:cubicBezTo>
                  <a:pt x="3798" y="32784"/>
                  <a:pt x="3798" y="32754"/>
                  <a:pt x="3828" y="32723"/>
                </a:cubicBezTo>
                <a:cubicBezTo>
                  <a:pt x="3828" y="32662"/>
                  <a:pt x="3828" y="32602"/>
                  <a:pt x="3828" y="32541"/>
                </a:cubicBezTo>
                <a:lnTo>
                  <a:pt x="3828" y="32267"/>
                </a:lnTo>
                <a:lnTo>
                  <a:pt x="3828" y="31842"/>
                </a:lnTo>
                <a:lnTo>
                  <a:pt x="3828" y="31083"/>
                </a:lnTo>
                <a:lnTo>
                  <a:pt x="3919" y="30900"/>
                </a:lnTo>
                <a:cubicBezTo>
                  <a:pt x="3950" y="30839"/>
                  <a:pt x="3980" y="30748"/>
                  <a:pt x="4041" y="30657"/>
                </a:cubicBezTo>
                <a:close/>
                <a:moveTo>
                  <a:pt x="28134" y="32693"/>
                </a:moveTo>
                <a:lnTo>
                  <a:pt x="28165" y="32723"/>
                </a:lnTo>
                <a:lnTo>
                  <a:pt x="28165" y="32845"/>
                </a:lnTo>
                <a:lnTo>
                  <a:pt x="28134" y="32814"/>
                </a:lnTo>
                <a:lnTo>
                  <a:pt x="28134" y="32693"/>
                </a:lnTo>
                <a:close/>
                <a:moveTo>
                  <a:pt x="29471" y="31599"/>
                </a:moveTo>
                <a:lnTo>
                  <a:pt x="29471" y="32055"/>
                </a:lnTo>
                <a:lnTo>
                  <a:pt x="29471" y="32419"/>
                </a:lnTo>
                <a:lnTo>
                  <a:pt x="29471" y="32875"/>
                </a:lnTo>
                <a:lnTo>
                  <a:pt x="29471" y="32905"/>
                </a:lnTo>
                <a:lnTo>
                  <a:pt x="29441" y="32905"/>
                </a:lnTo>
                <a:lnTo>
                  <a:pt x="29441" y="32693"/>
                </a:lnTo>
                <a:lnTo>
                  <a:pt x="29441" y="31994"/>
                </a:lnTo>
                <a:cubicBezTo>
                  <a:pt x="29441" y="31872"/>
                  <a:pt x="29441" y="31721"/>
                  <a:pt x="29471" y="31599"/>
                </a:cubicBezTo>
                <a:close/>
                <a:moveTo>
                  <a:pt x="26828" y="29958"/>
                </a:moveTo>
                <a:lnTo>
                  <a:pt x="26828" y="30141"/>
                </a:lnTo>
                <a:lnTo>
                  <a:pt x="26889" y="30688"/>
                </a:lnTo>
                <a:cubicBezTo>
                  <a:pt x="26889" y="30870"/>
                  <a:pt x="26950" y="31052"/>
                  <a:pt x="26950" y="31204"/>
                </a:cubicBezTo>
                <a:cubicBezTo>
                  <a:pt x="26980" y="31386"/>
                  <a:pt x="27010" y="31538"/>
                  <a:pt x="27010" y="31690"/>
                </a:cubicBezTo>
                <a:cubicBezTo>
                  <a:pt x="27010" y="31751"/>
                  <a:pt x="27041" y="31842"/>
                  <a:pt x="27041" y="31903"/>
                </a:cubicBezTo>
                <a:cubicBezTo>
                  <a:pt x="27071" y="31964"/>
                  <a:pt x="27041" y="32055"/>
                  <a:pt x="27041" y="32116"/>
                </a:cubicBezTo>
                <a:cubicBezTo>
                  <a:pt x="27041" y="32298"/>
                  <a:pt x="27010" y="32480"/>
                  <a:pt x="26980" y="32662"/>
                </a:cubicBezTo>
                <a:cubicBezTo>
                  <a:pt x="26980" y="32784"/>
                  <a:pt x="26950" y="32905"/>
                  <a:pt x="26919" y="32997"/>
                </a:cubicBezTo>
                <a:lnTo>
                  <a:pt x="26889" y="32997"/>
                </a:lnTo>
                <a:cubicBezTo>
                  <a:pt x="26889" y="32936"/>
                  <a:pt x="26858" y="32875"/>
                  <a:pt x="26828" y="32814"/>
                </a:cubicBezTo>
                <a:lnTo>
                  <a:pt x="26798" y="32602"/>
                </a:lnTo>
                <a:cubicBezTo>
                  <a:pt x="26798" y="32389"/>
                  <a:pt x="26767" y="32207"/>
                  <a:pt x="26737" y="32024"/>
                </a:cubicBezTo>
                <a:lnTo>
                  <a:pt x="26737" y="31721"/>
                </a:lnTo>
                <a:lnTo>
                  <a:pt x="26737" y="31538"/>
                </a:lnTo>
                <a:cubicBezTo>
                  <a:pt x="26737" y="31417"/>
                  <a:pt x="26767" y="31265"/>
                  <a:pt x="26767" y="31113"/>
                </a:cubicBezTo>
                <a:lnTo>
                  <a:pt x="26767" y="30748"/>
                </a:lnTo>
                <a:cubicBezTo>
                  <a:pt x="26767" y="30657"/>
                  <a:pt x="26767" y="30536"/>
                  <a:pt x="26798" y="30414"/>
                </a:cubicBezTo>
                <a:cubicBezTo>
                  <a:pt x="26798" y="30293"/>
                  <a:pt x="26828" y="30110"/>
                  <a:pt x="26828" y="29958"/>
                </a:cubicBezTo>
                <a:close/>
                <a:moveTo>
                  <a:pt x="5925" y="30049"/>
                </a:moveTo>
                <a:cubicBezTo>
                  <a:pt x="5925" y="30080"/>
                  <a:pt x="5925" y="30110"/>
                  <a:pt x="5925" y="30110"/>
                </a:cubicBezTo>
                <a:cubicBezTo>
                  <a:pt x="5985" y="30232"/>
                  <a:pt x="5985" y="30353"/>
                  <a:pt x="6016" y="30475"/>
                </a:cubicBezTo>
                <a:lnTo>
                  <a:pt x="6016" y="30688"/>
                </a:lnTo>
                <a:cubicBezTo>
                  <a:pt x="6046" y="31052"/>
                  <a:pt x="6046" y="31386"/>
                  <a:pt x="6077" y="31751"/>
                </a:cubicBezTo>
                <a:lnTo>
                  <a:pt x="6077" y="31781"/>
                </a:lnTo>
                <a:lnTo>
                  <a:pt x="6016" y="32176"/>
                </a:lnTo>
                <a:cubicBezTo>
                  <a:pt x="5985" y="32419"/>
                  <a:pt x="5925" y="32662"/>
                  <a:pt x="5864" y="32875"/>
                </a:cubicBezTo>
                <a:lnTo>
                  <a:pt x="5822" y="33023"/>
                </a:lnTo>
                <a:lnTo>
                  <a:pt x="5822" y="33023"/>
                </a:lnTo>
                <a:cubicBezTo>
                  <a:pt x="5818" y="33014"/>
                  <a:pt x="5812" y="33005"/>
                  <a:pt x="5803" y="32997"/>
                </a:cubicBezTo>
                <a:lnTo>
                  <a:pt x="5803" y="32997"/>
                </a:lnTo>
                <a:cubicBezTo>
                  <a:pt x="5803" y="32583"/>
                  <a:pt x="5804" y="32197"/>
                  <a:pt x="5833" y="31781"/>
                </a:cubicBezTo>
                <a:lnTo>
                  <a:pt x="5833" y="30809"/>
                </a:lnTo>
                <a:lnTo>
                  <a:pt x="5833" y="30596"/>
                </a:lnTo>
                <a:cubicBezTo>
                  <a:pt x="5833" y="30596"/>
                  <a:pt x="5833" y="30566"/>
                  <a:pt x="5833" y="30566"/>
                </a:cubicBezTo>
                <a:cubicBezTo>
                  <a:pt x="5833" y="30384"/>
                  <a:pt x="5864" y="30232"/>
                  <a:pt x="5864" y="30049"/>
                </a:cubicBezTo>
                <a:close/>
                <a:moveTo>
                  <a:pt x="6593" y="32328"/>
                </a:moveTo>
                <a:cubicBezTo>
                  <a:pt x="6593" y="32419"/>
                  <a:pt x="6623" y="32511"/>
                  <a:pt x="6623" y="32602"/>
                </a:cubicBezTo>
                <a:lnTo>
                  <a:pt x="6654" y="32602"/>
                </a:lnTo>
                <a:lnTo>
                  <a:pt x="6715" y="33027"/>
                </a:lnTo>
                <a:cubicBezTo>
                  <a:pt x="6684" y="32966"/>
                  <a:pt x="6654" y="32905"/>
                  <a:pt x="6593" y="32845"/>
                </a:cubicBezTo>
                <a:lnTo>
                  <a:pt x="6593" y="32511"/>
                </a:lnTo>
                <a:lnTo>
                  <a:pt x="6593" y="32328"/>
                </a:lnTo>
                <a:close/>
                <a:moveTo>
                  <a:pt x="29866" y="29715"/>
                </a:moveTo>
                <a:lnTo>
                  <a:pt x="29866" y="29928"/>
                </a:lnTo>
                <a:cubicBezTo>
                  <a:pt x="29866" y="30019"/>
                  <a:pt x="29866" y="30110"/>
                  <a:pt x="29866" y="30201"/>
                </a:cubicBezTo>
                <a:cubicBezTo>
                  <a:pt x="29927" y="30566"/>
                  <a:pt x="29957" y="30961"/>
                  <a:pt x="29988" y="31326"/>
                </a:cubicBezTo>
                <a:lnTo>
                  <a:pt x="29988" y="31508"/>
                </a:lnTo>
                <a:cubicBezTo>
                  <a:pt x="29988" y="31690"/>
                  <a:pt x="29988" y="31842"/>
                  <a:pt x="29957" y="32024"/>
                </a:cubicBezTo>
                <a:cubicBezTo>
                  <a:pt x="29927" y="32176"/>
                  <a:pt x="29957" y="32328"/>
                  <a:pt x="29957" y="32511"/>
                </a:cubicBezTo>
                <a:lnTo>
                  <a:pt x="29957" y="32966"/>
                </a:lnTo>
                <a:lnTo>
                  <a:pt x="29957" y="33118"/>
                </a:lnTo>
                <a:lnTo>
                  <a:pt x="29836" y="33027"/>
                </a:lnTo>
                <a:lnTo>
                  <a:pt x="29836" y="32905"/>
                </a:lnTo>
                <a:lnTo>
                  <a:pt x="29836" y="32389"/>
                </a:lnTo>
                <a:cubicBezTo>
                  <a:pt x="29836" y="32237"/>
                  <a:pt x="29866" y="31994"/>
                  <a:pt x="29866" y="31781"/>
                </a:cubicBezTo>
                <a:lnTo>
                  <a:pt x="29866" y="31781"/>
                </a:lnTo>
                <a:lnTo>
                  <a:pt x="29836" y="31812"/>
                </a:lnTo>
                <a:cubicBezTo>
                  <a:pt x="29836" y="31569"/>
                  <a:pt x="29836" y="31356"/>
                  <a:pt x="29806" y="31143"/>
                </a:cubicBezTo>
                <a:cubicBezTo>
                  <a:pt x="29775" y="30931"/>
                  <a:pt x="29714" y="30688"/>
                  <a:pt x="29654" y="30475"/>
                </a:cubicBezTo>
                <a:cubicBezTo>
                  <a:pt x="29654" y="30353"/>
                  <a:pt x="29684" y="30262"/>
                  <a:pt x="29714" y="30141"/>
                </a:cubicBezTo>
                <a:cubicBezTo>
                  <a:pt x="29745" y="30019"/>
                  <a:pt x="29806" y="29867"/>
                  <a:pt x="29866" y="29715"/>
                </a:cubicBezTo>
                <a:close/>
                <a:moveTo>
                  <a:pt x="11971" y="32905"/>
                </a:moveTo>
                <a:cubicBezTo>
                  <a:pt x="11971" y="32997"/>
                  <a:pt x="12001" y="33057"/>
                  <a:pt x="12032" y="33149"/>
                </a:cubicBezTo>
                <a:lnTo>
                  <a:pt x="12001" y="33149"/>
                </a:lnTo>
                <a:cubicBezTo>
                  <a:pt x="11971" y="33057"/>
                  <a:pt x="11971" y="32997"/>
                  <a:pt x="11971" y="32936"/>
                </a:cubicBezTo>
                <a:lnTo>
                  <a:pt x="11971" y="32905"/>
                </a:lnTo>
                <a:close/>
                <a:moveTo>
                  <a:pt x="9996" y="31781"/>
                </a:moveTo>
                <a:cubicBezTo>
                  <a:pt x="10026" y="31872"/>
                  <a:pt x="10026" y="31964"/>
                  <a:pt x="10057" y="32055"/>
                </a:cubicBezTo>
                <a:cubicBezTo>
                  <a:pt x="10087" y="32146"/>
                  <a:pt x="10117" y="32207"/>
                  <a:pt x="10148" y="32298"/>
                </a:cubicBezTo>
                <a:cubicBezTo>
                  <a:pt x="10178" y="32359"/>
                  <a:pt x="10239" y="32419"/>
                  <a:pt x="10330" y="32419"/>
                </a:cubicBezTo>
                <a:lnTo>
                  <a:pt x="10330" y="32541"/>
                </a:lnTo>
                <a:lnTo>
                  <a:pt x="10330" y="32693"/>
                </a:lnTo>
                <a:lnTo>
                  <a:pt x="10330" y="32814"/>
                </a:lnTo>
                <a:cubicBezTo>
                  <a:pt x="10300" y="32875"/>
                  <a:pt x="10269" y="32936"/>
                  <a:pt x="10269" y="32997"/>
                </a:cubicBezTo>
                <a:lnTo>
                  <a:pt x="10239" y="33088"/>
                </a:lnTo>
                <a:lnTo>
                  <a:pt x="10148" y="33088"/>
                </a:lnTo>
                <a:cubicBezTo>
                  <a:pt x="10117" y="33118"/>
                  <a:pt x="10117" y="33118"/>
                  <a:pt x="10087" y="33118"/>
                </a:cubicBezTo>
                <a:cubicBezTo>
                  <a:pt x="10057" y="33149"/>
                  <a:pt x="10026" y="33149"/>
                  <a:pt x="9996" y="33179"/>
                </a:cubicBezTo>
                <a:cubicBezTo>
                  <a:pt x="9996" y="33179"/>
                  <a:pt x="9996" y="33209"/>
                  <a:pt x="9966" y="33270"/>
                </a:cubicBezTo>
                <a:lnTo>
                  <a:pt x="9966" y="33209"/>
                </a:lnTo>
                <a:lnTo>
                  <a:pt x="9966" y="32997"/>
                </a:lnTo>
                <a:lnTo>
                  <a:pt x="9996" y="32541"/>
                </a:lnTo>
                <a:lnTo>
                  <a:pt x="9996" y="32298"/>
                </a:lnTo>
                <a:lnTo>
                  <a:pt x="9996" y="31781"/>
                </a:lnTo>
                <a:close/>
                <a:moveTo>
                  <a:pt x="14158" y="32875"/>
                </a:moveTo>
                <a:cubicBezTo>
                  <a:pt x="14158" y="32966"/>
                  <a:pt x="14158" y="33057"/>
                  <a:pt x="14189" y="33149"/>
                </a:cubicBezTo>
                <a:cubicBezTo>
                  <a:pt x="14189" y="33149"/>
                  <a:pt x="14189" y="33179"/>
                  <a:pt x="14189" y="33209"/>
                </a:cubicBezTo>
                <a:cubicBezTo>
                  <a:pt x="14158" y="33240"/>
                  <a:pt x="14128" y="33270"/>
                  <a:pt x="14067" y="33300"/>
                </a:cubicBezTo>
                <a:cubicBezTo>
                  <a:pt x="14037" y="33331"/>
                  <a:pt x="14006" y="33331"/>
                  <a:pt x="13976" y="33361"/>
                </a:cubicBezTo>
                <a:lnTo>
                  <a:pt x="13946" y="33361"/>
                </a:lnTo>
                <a:cubicBezTo>
                  <a:pt x="13946" y="33300"/>
                  <a:pt x="13976" y="33270"/>
                  <a:pt x="13976" y="33209"/>
                </a:cubicBezTo>
                <a:cubicBezTo>
                  <a:pt x="14006" y="33209"/>
                  <a:pt x="14006" y="33209"/>
                  <a:pt x="14037" y="33179"/>
                </a:cubicBezTo>
                <a:cubicBezTo>
                  <a:pt x="14067" y="33149"/>
                  <a:pt x="14067" y="33149"/>
                  <a:pt x="14098" y="33118"/>
                </a:cubicBezTo>
                <a:cubicBezTo>
                  <a:pt x="14098" y="33088"/>
                  <a:pt x="14128" y="33027"/>
                  <a:pt x="14128" y="32997"/>
                </a:cubicBezTo>
                <a:cubicBezTo>
                  <a:pt x="14128" y="32966"/>
                  <a:pt x="14158" y="32905"/>
                  <a:pt x="14158" y="32875"/>
                </a:cubicBezTo>
                <a:close/>
                <a:moveTo>
                  <a:pt x="30504" y="30596"/>
                </a:moveTo>
                <a:lnTo>
                  <a:pt x="30504" y="30809"/>
                </a:lnTo>
                <a:cubicBezTo>
                  <a:pt x="30535" y="31083"/>
                  <a:pt x="30535" y="31326"/>
                  <a:pt x="30535" y="31569"/>
                </a:cubicBezTo>
                <a:cubicBezTo>
                  <a:pt x="30504" y="31690"/>
                  <a:pt x="30504" y="31812"/>
                  <a:pt x="30504" y="31964"/>
                </a:cubicBezTo>
                <a:lnTo>
                  <a:pt x="30504" y="32267"/>
                </a:lnTo>
                <a:lnTo>
                  <a:pt x="30504" y="32419"/>
                </a:lnTo>
                <a:lnTo>
                  <a:pt x="30444" y="32905"/>
                </a:lnTo>
                <a:cubicBezTo>
                  <a:pt x="30444" y="33057"/>
                  <a:pt x="30413" y="33209"/>
                  <a:pt x="30413" y="33361"/>
                </a:cubicBezTo>
                <a:lnTo>
                  <a:pt x="30352" y="33331"/>
                </a:lnTo>
                <a:lnTo>
                  <a:pt x="30352" y="33088"/>
                </a:lnTo>
                <a:lnTo>
                  <a:pt x="30352" y="32814"/>
                </a:lnTo>
                <a:lnTo>
                  <a:pt x="30352" y="32662"/>
                </a:lnTo>
                <a:lnTo>
                  <a:pt x="30352" y="32450"/>
                </a:lnTo>
                <a:cubicBezTo>
                  <a:pt x="30383" y="32450"/>
                  <a:pt x="30413" y="32450"/>
                  <a:pt x="30444" y="32419"/>
                </a:cubicBezTo>
                <a:cubicBezTo>
                  <a:pt x="30474" y="32389"/>
                  <a:pt x="30474" y="32359"/>
                  <a:pt x="30474" y="32298"/>
                </a:cubicBezTo>
                <a:cubicBezTo>
                  <a:pt x="30474" y="32207"/>
                  <a:pt x="30474" y="32146"/>
                  <a:pt x="30474" y="32055"/>
                </a:cubicBezTo>
                <a:cubicBezTo>
                  <a:pt x="30474" y="31751"/>
                  <a:pt x="30444" y="31417"/>
                  <a:pt x="30444" y="31113"/>
                </a:cubicBezTo>
                <a:lnTo>
                  <a:pt x="30444" y="30900"/>
                </a:lnTo>
                <a:cubicBezTo>
                  <a:pt x="30444" y="30839"/>
                  <a:pt x="30444" y="30809"/>
                  <a:pt x="30444" y="30748"/>
                </a:cubicBezTo>
                <a:cubicBezTo>
                  <a:pt x="30474" y="30688"/>
                  <a:pt x="30444" y="30657"/>
                  <a:pt x="30504" y="30596"/>
                </a:cubicBezTo>
                <a:close/>
                <a:moveTo>
                  <a:pt x="27739" y="33209"/>
                </a:moveTo>
                <a:cubicBezTo>
                  <a:pt x="27739" y="33300"/>
                  <a:pt x="27739" y="33361"/>
                  <a:pt x="27770" y="33452"/>
                </a:cubicBezTo>
                <a:lnTo>
                  <a:pt x="27436" y="33270"/>
                </a:lnTo>
                <a:lnTo>
                  <a:pt x="27679" y="33270"/>
                </a:lnTo>
                <a:cubicBezTo>
                  <a:pt x="27709" y="33240"/>
                  <a:pt x="27739" y="33240"/>
                  <a:pt x="27739" y="33209"/>
                </a:cubicBezTo>
                <a:close/>
                <a:moveTo>
                  <a:pt x="28529" y="32997"/>
                </a:moveTo>
                <a:lnTo>
                  <a:pt x="28833" y="33209"/>
                </a:lnTo>
                <a:cubicBezTo>
                  <a:pt x="28833" y="33270"/>
                  <a:pt x="28833" y="33331"/>
                  <a:pt x="28803" y="33392"/>
                </a:cubicBezTo>
                <a:cubicBezTo>
                  <a:pt x="28803" y="33422"/>
                  <a:pt x="28803" y="33452"/>
                  <a:pt x="28803" y="33483"/>
                </a:cubicBezTo>
                <a:lnTo>
                  <a:pt x="28590" y="33300"/>
                </a:lnTo>
                <a:cubicBezTo>
                  <a:pt x="28560" y="33209"/>
                  <a:pt x="28529" y="33088"/>
                  <a:pt x="28529" y="32997"/>
                </a:cubicBezTo>
                <a:close/>
                <a:moveTo>
                  <a:pt x="18290" y="33209"/>
                </a:moveTo>
                <a:lnTo>
                  <a:pt x="18290" y="33361"/>
                </a:lnTo>
                <a:cubicBezTo>
                  <a:pt x="18290" y="33392"/>
                  <a:pt x="18290" y="33422"/>
                  <a:pt x="18290" y="33483"/>
                </a:cubicBezTo>
                <a:lnTo>
                  <a:pt x="18260" y="33513"/>
                </a:lnTo>
                <a:lnTo>
                  <a:pt x="18230" y="33513"/>
                </a:lnTo>
                <a:cubicBezTo>
                  <a:pt x="18230" y="33392"/>
                  <a:pt x="18260" y="33300"/>
                  <a:pt x="18290" y="33209"/>
                </a:cubicBezTo>
                <a:close/>
                <a:moveTo>
                  <a:pt x="12487" y="32480"/>
                </a:moveTo>
                <a:cubicBezTo>
                  <a:pt x="12518" y="32662"/>
                  <a:pt x="12578" y="32845"/>
                  <a:pt x="12609" y="33027"/>
                </a:cubicBezTo>
                <a:cubicBezTo>
                  <a:pt x="12609" y="33149"/>
                  <a:pt x="12578" y="33270"/>
                  <a:pt x="12578" y="33422"/>
                </a:cubicBezTo>
                <a:lnTo>
                  <a:pt x="12518" y="33544"/>
                </a:lnTo>
                <a:cubicBezTo>
                  <a:pt x="12487" y="33544"/>
                  <a:pt x="12487" y="33513"/>
                  <a:pt x="12487" y="33513"/>
                </a:cubicBezTo>
                <a:cubicBezTo>
                  <a:pt x="12457" y="33392"/>
                  <a:pt x="12427" y="33300"/>
                  <a:pt x="12396" y="33179"/>
                </a:cubicBezTo>
                <a:lnTo>
                  <a:pt x="12457" y="32723"/>
                </a:lnTo>
                <a:cubicBezTo>
                  <a:pt x="12457" y="32662"/>
                  <a:pt x="12487" y="32571"/>
                  <a:pt x="12487" y="32480"/>
                </a:cubicBezTo>
                <a:close/>
                <a:moveTo>
                  <a:pt x="29927" y="33483"/>
                </a:moveTo>
                <a:lnTo>
                  <a:pt x="29988" y="33513"/>
                </a:lnTo>
                <a:lnTo>
                  <a:pt x="29988" y="33544"/>
                </a:lnTo>
                <a:lnTo>
                  <a:pt x="29927" y="33483"/>
                </a:lnTo>
                <a:close/>
                <a:moveTo>
                  <a:pt x="15009" y="33057"/>
                </a:moveTo>
                <a:lnTo>
                  <a:pt x="15009" y="33088"/>
                </a:lnTo>
                <a:cubicBezTo>
                  <a:pt x="15009" y="33240"/>
                  <a:pt x="15039" y="33392"/>
                  <a:pt x="15070" y="33513"/>
                </a:cubicBezTo>
                <a:cubicBezTo>
                  <a:pt x="15070" y="33544"/>
                  <a:pt x="15070" y="33544"/>
                  <a:pt x="15070" y="33574"/>
                </a:cubicBezTo>
                <a:lnTo>
                  <a:pt x="15039" y="33544"/>
                </a:lnTo>
                <a:cubicBezTo>
                  <a:pt x="15009" y="33483"/>
                  <a:pt x="14979" y="33422"/>
                  <a:pt x="14918" y="33331"/>
                </a:cubicBezTo>
                <a:cubicBezTo>
                  <a:pt x="14979" y="33240"/>
                  <a:pt x="15009" y="33149"/>
                  <a:pt x="15009" y="33057"/>
                </a:cubicBezTo>
                <a:close/>
                <a:moveTo>
                  <a:pt x="2575" y="32118"/>
                </a:moveTo>
                <a:lnTo>
                  <a:pt x="2575" y="32118"/>
                </a:lnTo>
                <a:cubicBezTo>
                  <a:pt x="2628" y="32192"/>
                  <a:pt x="2681" y="32249"/>
                  <a:pt x="2734" y="32328"/>
                </a:cubicBezTo>
                <a:cubicBezTo>
                  <a:pt x="2765" y="32389"/>
                  <a:pt x="2826" y="32450"/>
                  <a:pt x="2886" y="32511"/>
                </a:cubicBezTo>
                <a:lnTo>
                  <a:pt x="2917" y="32602"/>
                </a:lnTo>
                <a:cubicBezTo>
                  <a:pt x="2978" y="32693"/>
                  <a:pt x="3038" y="32784"/>
                  <a:pt x="3099" y="32845"/>
                </a:cubicBezTo>
                <a:cubicBezTo>
                  <a:pt x="3129" y="32905"/>
                  <a:pt x="3160" y="32936"/>
                  <a:pt x="3221" y="32966"/>
                </a:cubicBezTo>
                <a:cubicBezTo>
                  <a:pt x="3221" y="33118"/>
                  <a:pt x="3251" y="33300"/>
                  <a:pt x="3281" y="33452"/>
                </a:cubicBezTo>
                <a:cubicBezTo>
                  <a:pt x="3281" y="33544"/>
                  <a:pt x="3342" y="33635"/>
                  <a:pt x="3342" y="33695"/>
                </a:cubicBezTo>
                <a:cubicBezTo>
                  <a:pt x="3190" y="33422"/>
                  <a:pt x="3069" y="33149"/>
                  <a:pt x="2886" y="32845"/>
                </a:cubicBezTo>
                <a:cubicBezTo>
                  <a:pt x="2757" y="32587"/>
                  <a:pt x="2672" y="32351"/>
                  <a:pt x="2575" y="32118"/>
                </a:cubicBezTo>
                <a:close/>
                <a:moveTo>
                  <a:pt x="10968" y="32602"/>
                </a:moveTo>
                <a:lnTo>
                  <a:pt x="11029" y="32662"/>
                </a:lnTo>
                <a:cubicBezTo>
                  <a:pt x="11090" y="32754"/>
                  <a:pt x="11120" y="32845"/>
                  <a:pt x="11181" y="32936"/>
                </a:cubicBezTo>
                <a:cubicBezTo>
                  <a:pt x="11181" y="33209"/>
                  <a:pt x="11120" y="33452"/>
                  <a:pt x="11090" y="33726"/>
                </a:cubicBezTo>
                <a:cubicBezTo>
                  <a:pt x="11059" y="33695"/>
                  <a:pt x="11059" y="33635"/>
                  <a:pt x="11029" y="33604"/>
                </a:cubicBezTo>
                <a:cubicBezTo>
                  <a:pt x="10968" y="33483"/>
                  <a:pt x="10877" y="33361"/>
                  <a:pt x="10786" y="33270"/>
                </a:cubicBezTo>
                <a:lnTo>
                  <a:pt x="10786" y="33057"/>
                </a:lnTo>
                <a:lnTo>
                  <a:pt x="10786" y="32875"/>
                </a:lnTo>
                <a:cubicBezTo>
                  <a:pt x="10816" y="32845"/>
                  <a:pt x="10847" y="32845"/>
                  <a:pt x="10877" y="32814"/>
                </a:cubicBezTo>
                <a:cubicBezTo>
                  <a:pt x="10907" y="32784"/>
                  <a:pt x="10968" y="32723"/>
                  <a:pt x="10968" y="32662"/>
                </a:cubicBezTo>
                <a:cubicBezTo>
                  <a:pt x="10968" y="32632"/>
                  <a:pt x="10968" y="32602"/>
                  <a:pt x="10968" y="32602"/>
                </a:cubicBezTo>
                <a:close/>
                <a:moveTo>
                  <a:pt x="17197" y="32480"/>
                </a:moveTo>
                <a:lnTo>
                  <a:pt x="17197" y="32662"/>
                </a:lnTo>
                <a:cubicBezTo>
                  <a:pt x="17197" y="32875"/>
                  <a:pt x="17227" y="33057"/>
                  <a:pt x="17227" y="33240"/>
                </a:cubicBezTo>
                <a:lnTo>
                  <a:pt x="17227" y="33300"/>
                </a:lnTo>
                <a:lnTo>
                  <a:pt x="17197" y="33726"/>
                </a:lnTo>
                <a:cubicBezTo>
                  <a:pt x="17197" y="33756"/>
                  <a:pt x="17166" y="33817"/>
                  <a:pt x="17166" y="33878"/>
                </a:cubicBezTo>
                <a:cubicBezTo>
                  <a:pt x="17136" y="33756"/>
                  <a:pt x="17106" y="33635"/>
                  <a:pt x="17075" y="33483"/>
                </a:cubicBezTo>
                <a:cubicBezTo>
                  <a:pt x="17075" y="33361"/>
                  <a:pt x="17106" y="33270"/>
                  <a:pt x="17136" y="33179"/>
                </a:cubicBezTo>
                <a:lnTo>
                  <a:pt x="17166" y="32754"/>
                </a:lnTo>
                <a:cubicBezTo>
                  <a:pt x="17166" y="32662"/>
                  <a:pt x="17166" y="32571"/>
                  <a:pt x="17197" y="32480"/>
                </a:cubicBezTo>
                <a:close/>
                <a:moveTo>
                  <a:pt x="14128" y="33726"/>
                </a:moveTo>
                <a:lnTo>
                  <a:pt x="14128" y="33908"/>
                </a:lnTo>
                <a:lnTo>
                  <a:pt x="14098" y="33726"/>
                </a:lnTo>
                <a:close/>
                <a:moveTo>
                  <a:pt x="31477" y="33149"/>
                </a:moveTo>
                <a:lnTo>
                  <a:pt x="31537" y="33331"/>
                </a:lnTo>
                <a:lnTo>
                  <a:pt x="31659" y="33695"/>
                </a:lnTo>
                <a:lnTo>
                  <a:pt x="31659" y="33938"/>
                </a:lnTo>
                <a:lnTo>
                  <a:pt x="31568" y="33908"/>
                </a:lnTo>
                <a:lnTo>
                  <a:pt x="31507" y="33908"/>
                </a:lnTo>
                <a:lnTo>
                  <a:pt x="31477" y="33483"/>
                </a:lnTo>
                <a:lnTo>
                  <a:pt x="31477" y="33149"/>
                </a:lnTo>
                <a:close/>
                <a:moveTo>
                  <a:pt x="8477" y="32450"/>
                </a:moveTo>
                <a:cubicBezTo>
                  <a:pt x="8507" y="32602"/>
                  <a:pt x="8507" y="32754"/>
                  <a:pt x="8538" y="32905"/>
                </a:cubicBezTo>
                <a:lnTo>
                  <a:pt x="8598" y="33422"/>
                </a:lnTo>
                <a:cubicBezTo>
                  <a:pt x="8598" y="33574"/>
                  <a:pt x="8598" y="33726"/>
                  <a:pt x="8598" y="33878"/>
                </a:cubicBezTo>
                <a:lnTo>
                  <a:pt x="8598" y="33999"/>
                </a:lnTo>
                <a:cubicBezTo>
                  <a:pt x="8538" y="33908"/>
                  <a:pt x="8507" y="33787"/>
                  <a:pt x="8446" y="33665"/>
                </a:cubicBezTo>
                <a:lnTo>
                  <a:pt x="8477" y="33665"/>
                </a:lnTo>
                <a:cubicBezTo>
                  <a:pt x="8446" y="33604"/>
                  <a:pt x="8446" y="33513"/>
                  <a:pt x="8416" y="33452"/>
                </a:cubicBezTo>
                <a:cubicBezTo>
                  <a:pt x="8386" y="33361"/>
                  <a:pt x="8355" y="33270"/>
                  <a:pt x="8325" y="33209"/>
                </a:cubicBezTo>
                <a:lnTo>
                  <a:pt x="8264" y="33118"/>
                </a:lnTo>
                <a:cubicBezTo>
                  <a:pt x="8325" y="32875"/>
                  <a:pt x="8386" y="32662"/>
                  <a:pt x="8477" y="32450"/>
                </a:cubicBezTo>
                <a:close/>
                <a:moveTo>
                  <a:pt x="18139" y="29989"/>
                </a:moveTo>
                <a:cubicBezTo>
                  <a:pt x="18139" y="30080"/>
                  <a:pt x="18139" y="30171"/>
                  <a:pt x="18108" y="30293"/>
                </a:cubicBezTo>
                <a:cubicBezTo>
                  <a:pt x="18108" y="30657"/>
                  <a:pt x="18078" y="31022"/>
                  <a:pt x="18047" y="31386"/>
                </a:cubicBezTo>
                <a:cubicBezTo>
                  <a:pt x="18017" y="31690"/>
                  <a:pt x="18017" y="31994"/>
                  <a:pt x="17987" y="32298"/>
                </a:cubicBezTo>
                <a:cubicBezTo>
                  <a:pt x="17956" y="32723"/>
                  <a:pt x="17926" y="33179"/>
                  <a:pt x="17835" y="33604"/>
                </a:cubicBezTo>
                <a:cubicBezTo>
                  <a:pt x="17835" y="33726"/>
                  <a:pt x="17804" y="33847"/>
                  <a:pt x="17744" y="33938"/>
                </a:cubicBezTo>
                <a:lnTo>
                  <a:pt x="17683" y="33999"/>
                </a:lnTo>
                <a:cubicBezTo>
                  <a:pt x="17709" y="33947"/>
                  <a:pt x="17690" y="33917"/>
                  <a:pt x="17684" y="33871"/>
                </a:cubicBezTo>
                <a:lnTo>
                  <a:pt x="17684" y="33871"/>
                </a:lnTo>
                <a:cubicBezTo>
                  <a:pt x="17714" y="33751"/>
                  <a:pt x="17744" y="33602"/>
                  <a:pt x="17774" y="33483"/>
                </a:cubicBezTo>
                <a:cubicBezTo>
                  <a:pt x="17774" y="33422"/>
                  <a:pt x="17804" y="33361"/>
                  <a:pt x="17804" y="33300"/>
                </a:cubicBezTo>
                <a:lnTo>
                  <a:pt x="17865" y="32936"/>
                </a:lnTo>
                <a:cubicBezTo>
                  <a:pt x="17895" y="32814"/>
                  <a:pt x="17895" y="32662"/>
                  <a:pt x="17926" y="32541"/>
                </a:cubicBezTo>
                <a:cubicBezTo>
                  <a:pt x="17956" y="32267"/>
                  <a:pt x="17956" y="32024"/>
                  <a:pt x="17926" y="31781"/>
                </a:cubicBezTo>
                <a:cubicBezTo>
                  <a:pt x="17895" y="31660"/>
                  <a:pt x="17895" y="31538"/>
                  <a:pt x="17865" y="31447"/>
                </a:cubicBezTo>
                <a:cubicBezTo>
                  <a:pt x="17835" y="31356"/>
                  <a:pt x="17804" y="31265"/>
                  <a:pt x="17774" y="31174"/>
                </a:cubicBezTo>
                <a:lnTo>
                  <a:pt x="17774" y="31083"/>
                </a:lnTo>
                <a:cubicBezTo>
                  <a:pt x="17835" y="31052"/>
                  <a:pt x="17865" y="30991"/>
                  <a:pt x="17865" y="30931"/>
                </a:cubicBezTo>
                <a:lnTo>
                  <a:pt x="17865" y="30870"/>
                </a:lnTo>
                <a:cubicBezTo>
                  <a:pt x="17865" y="30839"/>
                  <a:pt x="17895" y="30839"/>
                  <a:pt x="17926" y="30809"/>
                </a:cubicBezTo>
                <a:cubicBezTo>
                  <a:pt x="17956" y="30779"/>
                  <a:pt x="17956" y="30748"/>
                  <a:pt x="17956" y="30688"/>
                </a:cubicBezTo>
                <a:cubicBezTo>
                  <a:pt x="17987" y="30505"/>
                  <a:pt x="18017" y="30353"/>
                  <a:pt x="18017" y="30171"/>
                </a:cubicBezTo>
                <a:lnTo>
                  <a:pt x="18017" y="29989"/>
                </a:lnTo>
                <a:close/>
                <a:moveTo>
                  <a:pt x="29775" y="33847"/>
                </a:moveTo>
                <a:lnTo>
                  <a:pt x="29957" y="34060"/>
                </a:lnTo>
                <a:lnTo>
                  <a:pt x="29806" y="34030"/>
                </a:lnTo>
                <a:lnTo>
                  <a:pt x="29775" y="33999"/>
                </a:lnTo>
                <a:lnTo>
                  <a:pt x="29775" y="33847"/>
                </a:lnTo>
                <a:close/>
                <a:moveTo>
                  <a:pt x="10209" y="33574"/>
                </a:moveTo>
                <a:cubicBezTo>
                  <a:pt x="10209" y="33604"/>
                  <a:pt x="10209" y="33635"/>
                  <a:pt x="10178" y="33695"/>
                </a:cubicBezTo>
                <a:cubicBezTo>
                  <a:pt x="10148" y="33817"/>
                  <a:pt x="10117" y="33969"/>
                  <a:pt x="10117" y="34121"/>
                </a:cubicBezTo>
                <a:lnTo>
                  <a:pt x="10117" y="34242"/>
                </a:lnTo>
                <a:cubicBezTo>
                  <a:pt x="10087" y="34090"/>
                  <a:pt x="10057" y="33969"/>
                  <a:pt x="10057" y="33847"/>
                </a:cubicBezTo>
                <a:cubicBezTo>
                  <a:pt x="10057" y="33817"/>
                  <a:pt x="10057" y="33817"/>
                  <a:pt x="10057" y="33787"/>
                </a:cubicBezTo>
                <a:cubicBezTo>
                  <a:pt x="10087" y="33726"/>
                  <a:pt x="10148" y="33635"/>
                  <a:pt x="10209" y="33574"/>
                </a:cubicBezTo>
                <a:close/>
                <a:moveTo>
                  <a:pt x="32388" y="33604"/>
                </a:moveTo>
                <a:cubicBezTo>
                  <a:pt x="32418" y="33756"/>
                  <a:pt x="32418" y="33908"/>
                  <a:pt x="32449" y="34060"/>
                </a:cubicBezTo>
                <a:lnTo>
                  <a:pt x="32418" y="34060"/>
                </a:lnTo>
                <a:cubicBezTo>
                  <a:pt x="32418" y="34121"/>
                  <a:pt x="32449" y="34212"/>
                  <a:pt x="32449" y="34303"/>
                </a:cubicBezTo>
                <a:lnTo>
                  <a:pt x="32418" y="34303"/>
                </a:lnTo>
                <a:lnTo>
                  <a:pt x="32388" y="33847"/>
                </a:lnTo>
                <a:lnTo>
                  <a:pt x="32388" y="33604"/>
                </a:lnTo>
                <a:close/>
                <a:moveTo>
                  <a:pt x="13460" y="33695"/>
                </a:moveTo>
                <a:cubicBezTo>
                  <a:pt x="13460" y="33787"/>
                  <a:pt x="13490" y="33878"/>
                  <a:pt x="13490" y="33938"/>
                </a:cubicBezTo>
                <a:cubicBezTo>
                  <a:pt x="13490" y="34030"/>
                  <a:pt x="13460" y="34060"/>
                  <a:pt x="13460" y="34121"/>
                </a:cubicBezTo>
                <a:cubicBezTo>
                  <a:pt x="13460" y="34182"/>
                  <a:pt x="13460" y="34212"/>
                  <a:pt x="13429" y="34273"/>
                </a:cubicBezTo>
                <a:lnTo>
                  <a:pt x="13429" y="34333"/>
                </a:lnTo>
                <a:lnTo>
                  <a:pt x="13368" y="34333"/>
                </a:lnTo>
                <a:cubicBezTo>
                  <a:pt x="13368" y="34182"/>
                  <a:pt x="13338" y="34060"/>
                  <a:pt x="13308" y="33938"/>
                </a:cubicBezTo>
                <a:cubicBezTo>
                  <a:pt x="13338" y="33938"/>
                  <a:pt x="13368" y="33908"/>
                  <a:pt x="13368" y="33878"/>
                </a:cubicBezTo>
                <a:cubicBezTo>
                  <a:pt x="13399" y="33847"/>
                  <a:pt x="13399" y="33817"/>
                  <a:pt x="13429" y="33756"/>
                </a:cubicBezTo>
                <a:cubicBezTo>
                  <a:pt x="13429" y="33756"/>
                  <a:pt x="13460" y="33726"/>
                  <a:pt x="13460" y="33695"/>
                </a:cubicBezTo>
                <a:close/>
                <a:moveTo>
                  <a:pt x="16255" y="32328"/>
                </a:moveTo>
                <a:lnTo>
                  <a:pt x="16316" y="32359"/>
                </a:lnTo>
                <a:cubicBezTo>
                  <a:pt x="16316" y="32359"/>
                  <a:pt x="16346" y="32389"/>
                  <a:pt x="16346" y="32389"/>
                </a:cubicBezTo>
                <a:lnTo>
                  <a:pt x="16346" y="32723"/>
                </a:lnTo>
                <a:cubicBezTo>
                  <a:pt x="16346" y="32845"/>
                  <a:pt x="16346" y="32845"/>
                  <a:pt x="16346" y="32905"/>
                </a:cubicBezTo>
                <a:lnTo>
                  <a:pt x="16346" y="33118"/>
                </a:lnTo>
                <a:lnTo>
                  <a:pt x="16346" y="33300"/>
                </a:lnTo>
                <a:cubicBezTo>
                  <a:pt x="16346" y="33422"/>
                  <a:pt x="16316" y="33513"/>
                  <a:pt x="16316" y="33635"/>
                </a:cubicBezTo>
                <a:cubicBezTo>
                  <a:pt x="16285" y="33756"/>
                  <a:pt x="16255" y="33938"/>
                  <a:pt x="16224" y="34090"/>
                </a:cubicBezTo>
                <a:cubicBezTo>
                  <a:pt x="16224" y="34242"/>
                  <a:pt x="16194" y="34303"/>
                  <a:pt x="16164" y="34394"/>
                </a:cubicBezTo>
                <a:lnTo>
                  <a:pt x="16164" y="34333"/>
                </a:lnTo>
                <a:lnTo>
                  <a:pt x="16164" y="33938"/>
                </a:lnTo>
                <a:lnTo>
                  <a:pt x="16164" y="33422"/>
                </a:lnTo>
                <a:cubicBezTo>
                  <a:pt x="16164" y="33270"/>
                  <a:pt x="16194" y="33149"/>
                  <a:pt x="16194" y="32997"/>
                </a:cubicBezTo>
                <a:cubicBezTo>
                  <a:pt x="16194" y="32784"/>
                  <a:pt x="16224" y="32541"/>
                  <a:pt x="16255" y="32328"/>
                </a:cubicBezTo>
                <a:close/>
                <a:moveTo>
                  <a:pt x="33634" y="31872"/>
                </a:moveTo>
                <a:cubicBezTo>
                  <a:pt x="33634" y="31964"/>
                  <a:pt x="33664" y="32055"/>
                  <a:pt x="33694" y="32146"/>
                </a:cubicBezTo>
                <a:cubicBezTo>
                  <a:pt x="33694" y="32450"/>
                  <a:pt x="33725" y="32723"/>
                  <a:pt x="33725" y="32997"/>
                </a:cubicBezTo>
                <a:lnTo>
                  <a:pt x="33725" y="33361"/>
                </a:lnTo>
                <a:lnTo>
                  <a:pt x="33725" y="33817"/>
                </a:lnTo>
                <a:cubicBezTo>
                  <a:pt x="33725" y="33969"/>
                  <a:pt x="33725" y="34090"/>
                  <a:pt x="33694" y="34212"/>
                </a:cubicBezTo>
                <a:cubicBezTo>
                  <a:pt x="33694" y="34303"/>
                  <a:pt x="33694" y="34364"/>
                  <a:pt x="33664" y="34455"/>
                </a:cubicBezTo>
                <a:lnTo>
                  <a:pt x="33634" y="34242"/>
                </a:lnTo>
                <a:lnTo>
                  <a:pt x="33512" y="33726"/>
                </a:lnTo>
                <a:lnTo>
                  <a:pt x="33512" y="33513"/>
                </a:lnTo>
                <a:cubicBezTo>
                  <a:pt x="33543" y="33361"/>
                  <a:pt x="33543" y="33149"/>
                  <a:pt x="33543" y="32936"/>
                </a:cubicBezTo>
                <a:lnTo>
                  <a:pt x="33543" y="32723"/>
                </a:lnTo>
                <a:lnTo>
                  <a:pt x="33543" y="32480"/>
                </a:lnTo>
                <a:lnTo>
                  <a:pt x="33543" y="32389"/>
                </a:lnTo>
                <a:lnTo>
                  <a:pt x="33634" y="31872"/>
                </a:lnTo>
                <a:close/>
                <a:moveTo>
                  <a:pt x="32763" y="31639"/>
                </a:moveTo>
                <a:lnTo>
                  <a:pt x="32763" y="31639"/>
                </a:lnTo>
                <a:cubicBezTo>
                  <a:pt x="32782" y="31739"/>
                  <a:pt x="32821" y="31851"/>
                  <a:pt x="32844" y="31964"/>
                </a:cubicBezTo>
                <a:cubicBezTo>
                  <a:pt x="32844" y="32024"/>
                  <a:pt x="32844" y="32116"/>
                  <a:pt x="32874" y="32176"/>
                </a:cubicBezTo>
                <a:lnTo>
                  <a:pt x="32874" y="32541"/>
                </a:lnTo>
                <a:lnTo>
                  <a:pt x="32874" y="32936"/>
                </a:lnTo>
                <a:lnTo>
                  <a:pt x="32874" y="33787"/>
                </a:lnTo>
                <a:lnTo>
                  <a:pt x="32874" y="34485"/>
                </a:lnTo>
                <a:cubicBezTo>
                  <a:pt x="32844" y="34303"/>
                  <a:pt x="32813" y="34121"/>
                  <a:pt x="32783" y="33938"/>
                </a:cubicBezTo>
                <a:lnTo>
                  <a:pt x="32722" y="33270"/>
                </a:lnTo>
                <a:cubicBezTo>
                  <a:pt x="32666" y="32736"/>
                  <a:pt x="32688" y="32177"/>
                  <a:pt x="32763" y="31639"/>
                </a:cubicBezTo>
                <a:close/>
                <a:moveTo>
                  <a:pt x="29927" y="34425"/>
                </a:moveTo>
                <a:lnTo>
                  <a:pt x="29927" y="34425"/>
                </a:lnTo>
                <a:cubicBezTo>
                  <a:pt x="29988" y="34455"/>
                  <a:pt x="30049" y="34455"/>
                  <a:pt x="30109" y="34485"/>
                </a:cubicBezTo>
                <a:cubicBezTo>
                  <a:pt x="30109" y="34485"/>
                  <a:pt x="30109" y="34516"/>
                  <a:pt x="30109" y="34516"/>
                </a:cubicBezTo>
                <a:lnTo>
                  <a:pt x="29927" y="34425"/>
                </a:lnTo>
                <a:close/>
                <a:moveTo>
                  <a:pt x="16923" y="34364"/>
                </a:moveTo>
                <a:cubicBezTo>
                  <a:pt x="16954" y="34394"/>
                  <a:pt x="16984" y="34425"/>
                  <a:pt x="16984" y="34455"/>
                </a:cubicBezTo>
                <a:lnTo>
                  <a:pt x="16984" y="34485"/>
                </a:lnTo>
                <a:cubicBezTo>
                  <a:pt x="16954" y="34516"/>
                  <a:pt x="16954" y="34546"/>
                  <a:pt x="16923" y="34577"/>
                </a:cubicBezTo>
                <a:lnTo>
                  <a:pt x="16893" y="34485"/>
                </a:lnTo>
                <a:lnTo>
                  <a:pt x="16923" y="34364"/>
                </a:lnTo>
                <a:close/>
                <a:moveTo>
                  <a:pt x="5347" y="33847"/>
                </a:moveTo>
                <a:lnTo>
                  <a:pt x="5347" y="33908"/>
                </a:lnTo>
                <a:cubicBezTo>
                  <a:pt x="5378" y="33908"/>
                  <a:pt x="5408" y="33938"/>
                  <a:pt x="5408" y="33969"/>
                </a:cubicBezTo>
                <a:lnTo>
                  <a:pt x="5408" y="34121"/>
                </a:lnTo>
                <a:cubicBezTo>
                  <a:pt x="5408" y="34316"/>
                  <a:pt x="5408" y="34536"/>
                  <a:pt x="5408" y="34759"/>
                </a:cubicBezTo>
                <a:lnTo>
                  <a:pt x="5347" y="34546"/>
                </a:lnTo>
                <a:cubicBezTo>
                  <a:pt x="5317" y="34303"/>
                  <a:pt x="5317" y="34060"/>
                  <a:pt x="5317" y="33847"/>
                </a:cubicBezTo>
                <a:close/>
                <a:moveTo>
                  <a:pt x="39406" y="34242"/>
                </a:moveTo>
                <a:cubicBezTo>
                  <a:pt x="39406" y="34273"/>
                  <a:pt x="39437" y="34303"/>
                  <a:pt x="39437" y="34333"/>
                </a:cubicBezTo>
                <a:cubicBezTo>
                  <a:pt x="39437" y="34333"/>
                  <a:pt x="39437" y="34364"/>
                  <a:pt x="39437" y="34364"/>
                </a:cubicBezTo>
                <a:cubicBezTo>
                  <a:pt x="39437" y="34485"/>
                  <a:pt x="39406" y="34607"/>
                  <a:pt x="39406" y="34698"/>
                </a:cubicBezTo>
                <a:lnTo>
                  <a:pt x="39406" y="34759"/>
                </a:lnTo>
                <a:lnTo>
                  <a:pt x="39376" y="34728"/>
                </a:lnTo>
                <a:lnTo>
                  <a:pt x="39376" y="34364"/>
                </a:lnTo>
                <a:cubicBezTo>
                  <a:pt x="39376" y="34303"/>
                  <a:pt x="39376" y="34273"/>
                  <a:pt x="39406" y="34242"/>
                </a:cubicBezTo>
                <a:close/>
                <a:moveTo>
                  <a:pt x="6654" y="33756"/>
                </a:moveTo>
                <a:cubicBezTo>
                  <a:pt x="6684" y="33938"/>
                  <a:pt x="6745" y="34090"/>
                  <a:pt x="6745" y="34273"/>
                </a:cubicBezTo>
                <a:cubicBezTo>
                  <a:pt x="6745" y="34394"/>
                  <a:pt x="6806" y="34516"/>
                  <a:pt x="6806" y="34637"/>
                </a:cubicBezTo>
                <a:lnTo>
                  <a:pt x="6806" y="34668"/>
                </a:lnTo>
                <a:lnTo>
                  <a:pt x="6775" y="34789"/>
                </a:lnTo>
                <a:lnTo>
                  <a:pt x="6775" y="34637"/>
                </a:lnTo>
                <a:cubicBezTo>
                  <a:pt x="6775" y="34607"/>
                  <a:pt x="6745" y="34455"/>
                  <a:pt x="6715" y="34364"/>
                </a:cubicBezTo>
                <a:cubicBezTo>
                  <a:pt x="6684" y="34182"/>
                  <a:pt x="6684" y="33999"/>
                  <a:pt x="6654" y="33817"/>
                </a:cubicBezTo>
                <a:lnTo>
                  <a:pt x="6654" y="33756"/>
                </a:lnTo>
                <a:close/>
                <a:moveTo>
                  <a:pt x="30595" y="34668"/>
                </a:moveTo>
                <a:lnTo>
                  <a:pt x="30595" y="34698"/>
                </a:lnTo>
                <a:cubicBezTo>
                  <a:pt x="30656" y="34728"/>
                  <a:pt x="30717" y="34789"/>
                  <a:pt x="30808" y="34850"/>
                </a:cubicBezTo>
                <a:cubicBezTo>
                  <a:pt x="30788" y="34850"/>
                  <a:pt x="30781" y="34864"/>
                  <a:pt x="30788" y="34873"/>
                </a:cubicBezTo>
                <a:lnTo>
                  <a:pt x="30788" y="34873"/>
                </a:lnTo>
                <a:lnTo>
                  <a:pt x="30565" y="34789"/>
                </a:lnTo>
                <a:cubicBezTo>
                  <a:pt x="30595" y="34759"/>
                  <a:pt x="30595" y="34728"/>
                  <a:pt x="30595" y="34668"/>
                </a:cubicBezTo>
                <a:close/>
                <a:moveTo>
                  <a:pt x="3950" y="33149"/>
                </a:moveTo>
                <a:lnTo>
                  <a:pt x="3950" y="33331"/>
                </a:lnTo>
                <a:lnTo>
                  <a:pt x="4011" y="33695"/>
                </a:lnTo>
                <a:cubicBezTo>
                  <a:pt x="4071" y="33999"/>
                  <a:pt x="4132" y="34303"/>
                  <a:pt x="4223" y="34607"/>
                </a:cubicBezTo>
                <a:lnTo>
                  <a:pt x="4223" y="34820"/>
                </a:lnTo>
                <a:cubicBezTo>
                  <a:pt x="4223" y="34850"/>
                  <a:pt x="4223" y="34880"/>
                  <a:pt x="4223" y="34911"/>
                </a:cubicBezTo>
                <a:cubicBezTo>
                  <a:pt x="4193" y="34880"/>
                  <a:pt x="4193" y="34880"/>
                  <a:pt x="4162" y="34850"/>
                </a:cubicBezTo>
                <a:cubicBezTo>
                  <a:pt x="4041" y="34607"/>
                  <a:pt x="3950" y="34364"/>
                  <a:pt x="3859" y="34121"/>
                </a:cubicBezTo>
                <a:lnTo>
                  <a:pt x="3828" y="34121"/>
                </a:lnTo>
                <a:cubicBezTo>
                  <a:pt x="3737" y="33847"/>
                  <a:pt x="3646" y="33544"/>
                  <a:pt x="3585" y="33240"/>
                </a:cubicBezTo>
                <a:lnTo>
                  <a:pt x="3676" y="33240"/>
                </a:lnTo>
                <a:cubicBezTo>
                  <a:pt x="3737" y="33209"/>
                  <a:pt x="3798" y="33209"/>
                  <a:pt x="3859" y="33209"/>
                </a:cubicBezTo>
                <a:cubicBezTo>
                  <a:pt x="3889" y="33179"/>
                  <a:pt x="3919" y="33179"/>
                  <a:pt x="3950" y="33149"/>
                </a:cubicBezTo>
                <a:close/>
                <a:moveTo>
                  <a:pt x="10786" y="33908"/>
                </a:moveTo>
                <a:cubicBezTo>
                  <a:pt x="10786" y="33938"/>
                  <a:pt x="10816" y="33999"/>
                  <a:pt x="10847" y="34060"/>
                </a:cubicBezTo>
                <a:cubicBezTo>
                  <a:pt x="10877" y="34121"/>
                  <a:pt x="10907" y="34212"/>
                  <a:pt x="10938" y="34303"/>
                </a:cubicBezTo>
                <a:cubicBezTo>
                  <a:pt x="10938" y="34333"/>
                  <a:pt x="10938" y="34364"/>
                  <a:pt x="10938" y="34394"/>
                </a:cubicBezTo>
                <a:cubicBezTo>
                  <a:pt x="10938" y="34485"/>
                  <a:pt x="10938" y="34577"/>
                  <a:pt x="10907" y="34668"/>
                </a:cubicBezTo>
                <a:cubicBezTo>
                  <a:pt x="10877" y="34759"/>
                  <a:pt x="10847" y="34789"/>
                  <a:pt x="10816" y="34880"/>
                </a:cubicBezTo>
                <a:lnTo>
                  <a:pt x="10786" y="34941"/>
                </a:lnTo>
                <a:cubicBezTo>
                  <a:pt x="10756" y="34668"/>
                  <a:pt x="10756" y="34364"/>
                  <a:pt x="10756" y="34060"/>
                </a:cubicBezTo>
                <a:lnTo>
                  <a:pt x="10756" y="34060"/>
                </a:lnTo>
                <a:lnTo>
                  <a:pt x="10786" y="34090"/>
                </a:lnTo>
                <a:lnTo>
                  <a:pt x="10786" y="33908"/>
                </a:lnTo>
                <a:close/>
                <a:moveTo>
                  <a:pt x="36338" y="33422"/>
                </a:moveTo>
                <a:cubicBezTo>
                  <a:pt x="36368" y="33422"/>
                  <a:pt x="36399" y="33452"/>
                  <a:pt x="36429" y="33452"/>
                </a:cubicBezTo>
                <a:cubicBezTo>
                  <a:pt x="36429" y="33544"/>
                  <a:pt x="36429" y="33604"/>
                  <a:pt x="36459" y="33695"/>
                </a:cubicBezTo>
                <a:cubicBezTo>
                  <a:pt x="36459" y="33787"/>
                  <a:pt x="36459" y="33847"/>
                  <a:pt x="36459" y="33938"/>
                </a:cubicBezTo>
                <a:cubicBezTo>
                  <a:pt x="36490" y="33999"/>
                  <a:pt x="36459" y="34151"/>
                  <a:pt x="36490" y="34242"/>
                </a:cubicBezTo>
                <a:cubicBezTo>
                  <a:pt x="36490" y="34303"/>
                  <a:pt x="36520" y="34333"/>
                  <a:pt x="36581" y="34364"/>
                </a:cubicBezTo>
                <a:lnTo>
                  <a:pt x="36581" y="34516"/>
                </a:lnTo>
                <a:cubicBezTo>
                  <a:pt x="36581" y="34668"/>
                  <a:pt x="36581" y="34820"/>
                  <a:pt x="36550" y="34941"/>
                </a:cubicBezTo>
                <a:cubicBezTo>
                  <a:pt x="36520" y="34789"/>
                  <a:pt x="36459" y="34607"/>
                  <a:pt x="36429" y="34455"/>
                </a:cubicBezTo>
                <a:cubicBezTo>
                  <a:pt x="36429" y="34394"/>
                  <a:pt x="36399" y="34333"/>
                  <a:pt x="36399" y="34303"/>
                </a:cubicBezTo>
                <a:cubicBezTo>
                  <a:pt x="36368" y="34242"/>
                  <a:pt x="36399" y="34242"/>
                  <a:pt x="36399" y="34182"/>
                </a:cubicBezTo>
                <a:lnTo>
                  <a:pt x="36368" y="34182"/>
                </a:lnTo>
                <a:cubicBezTo>
                  <a:pt x="36368" y="34030"/>
                  <a:pt x="36368" y="33878"/>
                  <a:pt x="36338" y="33695"/>
                </a:cubicBezTo>
                <a:lnTo>
                  <a:pt x="36338" y="33422"/>
                </a:lnTo>
                <a:close/>
                <a:moveTo>
                  <a:pt x="4679" y="32480"/>
                </a:moveTo>
                <a:lnTo>
                  <a:pt x="4709" y="32754"/>
                </a:lnTo>
                <a:cubicBezTo>
                  <a:pt x="4740" y="33027"/>
                  <a:pt x="4740" y="33300"/>
                  <a:pt x="4740" y="33604"/>
                </a:cubicBezTo>
                <a:lnTo>
                  <a:pt x="4740" y="34060"/>
                </a:lnTo>
                <a:cubicBezTo>
                  <a:pt x="4740" y="34242"/>
                  <a:pt x="4800" y="34425"/>
                  <a:pt x="4800" y="34607"/>
                </a:cubicBezTo>
                <a:lnTo>
                  <a:pt x="4770" y="34607"/>
                </a:lnTo>
                <a:cubicBezTo>
                  <a:pt x="4770" y="34728"/>
                  <a:pt x="4770" y="34850"/>
                  <a:pt x="4770" y="35002"/>
                </a:cubicBezTo>
                <a:cubicBezTo>
                  <a:pt x="4740" y="34911"/>
                  <a:pt x="4709" y="34820"/>
                  <a:pt x="4679" y="34759"/>
                </a:cubicBezTo>
                <a:cubicBezTo>
                  <a:pt x="4649" y="34668"/>
                  <a:pt x="4679" y="34516"/>
                  <a:pt x="4679" y="34425"/>
                </a:cubicBezTo>
                <a:lnTo>
                  <a:pt x="4679" y="33908"/>
                </a:lnTo>
                <a:lnTo>
                  <a:pt x="4679" y="32966"/>
                </a:lnTo>
                <a:lnTo>
                  <a:pt x="4679" y="32480"/>
                </a:lnTo>
                <a:close/>
                <a:moveTo>
                  <a:pt x="34089" y="32784"/>
                </a:moveTo>
                <a:cubicBezTo>
                  <a:pt x="34089" y="32905"/>
                  <a:pt x="34089" y="32997"/>
                  <a:pt x="34120" y="33118"/>
                </a:cubicBezTo>
                <a:cubicBezTo>
                  <a:pt x="34120" y="33240"/>
                  <a:pt x="34120" y="33392"/>
                  <a:pt x="34120" y="33483"/>
                </a:cubicBezTo>
                <a:cubicBezTo>
                  <a:pt x="34120" y="33787"/>
                  <a:pt x="34120" y="34060"/>
                  <a:pt x="34089" y="34333"/>
                </a:cubicBezTo>
                <a:cubicBezTo>
                  <a:pt x="34120" y="34425"/>
                  <a:pt x="34120" y="34516"/>
                  <a:pt x="34120" y="34607"/>
                </a:cubicBezTo>
                <a:cubicBezTo>
                  <a:pt x="34120" y="34728"/>
                  <a:pt x="34120" y="34880"/>
                  <a:pt x="34089" y="35002"/>
                </a:cubicBezTo>
                <a:lnTo>
                  <a:pt x="34059" y="34972"/>
                </a:lnTo>
                <a:lnTo>
                  <a:pt x="33998" y="34941"/>
                </a:lnTo>
                <a:lnTo>
                  <a:pt x="33998" y="34911"/>
                </a:lnTo>
                <a:cubicBezTo>
                  <a:pt x="33998" y="34789"/>
                  <a:pt x="34029" y="34698"/>
                  <a:pt x="34029" y="34607"/>
                </a:cubicBezTo>
                <a:cubicBezTo>
                  <a:pt x="34059" y="34485"/>
                  <a:pt x="34059" y="34364"/>
                  <a:pt x="34059" y="34242"/>
                </a:cubicBezTo>
                <a:lnTo>
                  <a:pt x="34089" y="33878"/>
                </a:lnTo>
                <a:lnTo>
                  <a:pt x="34089" y="33544"/>
                </a:lnTo>
                <a:lnTo>
                  <a:pt x="34089" y="32875"/>
                </a:lnTo>
                <a:lnTo>
                  <a:pt x="34089" y="32784"/>
                </a:lnTo>
                <a:close/>
                <a:moveTo>
                  <a:pt x="13004" y="34121"/>
                </a:moveTo>
                <a:cubicBezTo>
                  <a:pt x="13004" y="34212"/>
                  <a:pt x="13004" y="34273"/>
                  <a:pt x="13034" y="34364"/>
                </a:cubicBezTo>
                <a:cubicBezTo>
                  <a:pt x="13034" y="34425"/>
                  <a:pt x="13034" y="34546"/>
                  <a:pt x="13034" y="34637"/>
                </a:cubicBezTo>
                <a:cubicBezTo>
                  <a:pt x="13004" y="34668"/>
                  <a:pt x="12973" y="34728"/>
                  <a:pt x="12973" y="34759"/>
                </a:cubicBezTo>
                <a:cubicBezTo>
                  <a:pt x="12943" y="34820"/>
                  <a:pt x="12913" y="34880"/>
                  <a:pt x="12882" y="34941"/>
                </a:cubicBezTo>
                <a:lnTo>
                  <a:pt x="12822" y="35032"/>
                </a:lnTo>
                <a:cubicBezTo>
                  <a:pt x="12822" y="34850"/>
                  <a:pt x="12852" y="34728"/>
                  <a:pt x="12882" y="34577"/>
                </a:cubicBezTo>
                <a:cubicBezTo>
                  <a:pt x="12913" y="34425"/>
                  <a:pt x="12943" y="34273"/>
                  <a:pt x="13004" y="34121"/>
                </a:cubicBezTo>
                <a:close/>
                <a:moveTo>
                  <a:pt x="14857" y="33847"/>
                </a:moveTo>
                <a:lnTo>
                  <a:pt x="14918" y="33908"/>
                </a:lnTo>
                <a:cubicBezTo>
                  <a:pt x="14948" y="33938"/>
                  <a:pt x="14979" y="33938"/>
                  <a:pt x="15039" y="33969"/>
                </a:cubicBezTo>
                <a:cubicBezTo>
                  <a:pt x="14948" y="34242"/>
                  <a:pt x="14888" y="34516"/>
                  <a:pt x="14796" y="34820"/>
                </a:cubicBezTo>
                <a:cubicBezTo>
                  <a:pt x="14796" y="34911"/>
                  <a:pt x="14766" y="35002"/>
                  <a:pt x="14736" y="35093"/>
                </a:cubicBezTo>
                <a:cubicBezTo>
                  <a:pt x="14736" y="35032"/>
                  <a:pt x="14736" y="35002"/>
                  <a:pt x="14736" y="34941"/>
                </a:cubicBezTo>
                <a:lnTo>
                  <a:pt x="14766" y="34972"/>
                </a:lnTo>
                <a:lnTo>
                  <a:pt x="14766" y="34637"/>
                </a:lnTo>
                <a:lnTo>
                  <a:pt x="14766" y="34485"/>
                </a:lnTo>
                <a:cubicBezTo>
                  <a:pt x="14766" y="34303"/>
                  <a:pt x="14796" y="34151"/>
                  <a:pt x="14827" y="33969"/>
                </a:cubicBezTo>
                <a:lnTo>
                  <a:pt x="14857" y="33847"/>
                </a:lnTo>
                <a:close/>
                <a:moveTo>
                  <a:pt x="37432" y="33635"/>
                </a:moveTo>
                <a:lnTo>
                  <a:pt x="37432" y="33878"/>
                </a:lnTo>
                <a:lnTo>
                  <a:pt x="37432" y="34303"/>
                </a:lnTo>
                <a:cubicBezTo>
                  <a:pt x="37432" y="34455"/>
                  <a:pt x="37432" y="34485"/>
                  <a:pt x="37432" y="34577"/>
                </a:cubicBezTo>
                <a:lnTo>
                  <a:pt x="37462" y="34911"/>
                </a:lnTo>
                <a:lnTo>
                  <a:pt x="37462" y="35093"/>
                </a:lnTo>
                <a:cubicBezTo>
                  <a:pt x="37462" y="35093"/>
                  <a:pt x="37462" y="35063"/>
                  <a:pt x="37432" y="35063"/>
                </a:cubicBezTo>
                <a:lnTo>
                  <a:pt x="37401" y="35063"/>
                </a:lnTo>
                <a:cubicBezTo>
                  <a:pt x="37432" y="34637"/>
                  <a:pt x="37401" y="34212"/>
                  <a:pt x="37340" y="33817"/>
                </a:cubicBezTo>
                <a:lnTo>
                  <a:pt x="37340" y="33726"/>
                </a:lnTo>
                <a:cubicBezTo>
                  <a:pt x="37371" y="33726"/>
                  <a:pt x="37401" y="33665"/>
                  <a:pt x="37432" y="33635"/>
                </a:cubicBezTo>
                <a:close/>
                <a:moveTo>
                  <a:pt x="35366" y="34303"/>
                </a:moveTo>
                <a:cubicBezTo>
                  <a:pt x="35366" y="34394"/>
                  <a:pt x="35396" y="34516"/>
                  <a:pt x="35426" y="34607"/>
                </a:cubicBezTo>
                <a:cubicBezTo>
                  <a:pt x="35426" y="34698"/>
                  <a:pt x="35426" y="34789"/>
                  <a:pt x="35426" y="34880"/>
                </a:cubicBezTo>
                <a:cubicBezTo>
                  <a:pt x="35426" y="34972"/>
                  <a:pt x="35426" y="34941"/>
                  <a:pt x="35396" y="35002"/>
                </a:cubicBezTo>
                <a:cubicBezTo>
                  <a:pt x="35396" y="35032"/>
                  <a:pt x="35396" y="35123"/>
                  <a:pt x="35396" y="35184"/>
                </a:cubicBezTo>
                <a:cubicBezTo>
                  <a:pt x="35366" y="35063"/>
                  <a:pt x="35335" y="34941"/>
                  <a:pt x="35335" y="34789"/>
                </a:cubicBezTo>
                <a:lnTo>
                  <a:pt x="35335" y="34759"/>
                </a:lnTo>
                <a:cubicBezTo>
                  <a:pt x="35335" y="34637"/>
                  <a:pt x="35366" y="34485"/>
                  <a:pt x="35366" y="34394"/>
                </a:cubicBezTo>
                <a:lnTo>
                  <a:pt x="35366" y="34303"/>
                </a:lnTo>
                <a:close/>
                <a:moveTo>
                  <a:pt x="7656" y="34516"/>
                </a:moveTo>
                <a:lnTo>
                  <a:pt x="7656" y="34637"/>
                </a:lnTo>
                <a:lnTo>
                  <a:pt x="7656" y="34820"/>
                </a:lnTo>
                <a:lnTo>
                  <a:pt x="7656" y="35243"/>
                </a:lnTo>
                <a:lnTo>
                  <a:pt x="7656" y="35243"/>
                </a:lnTo>
                <a:cubicBezTo>
                  <a:pt x="7639" y="35022"/>
                  <a:pt x="7626" y="34784"/>
                  <a:pt x="7626" y="34546"/>
                </a:cubicBezTo>
                <a:cubicBezTo>
                  <a:pt x="7626" y="34546"/>
                  <a:pt x="7656" y="34546"/>
                  <a:pt x="7656" y="34516"/>
                </a:cubicBezTo>
                <a:close/>
                <a:moveTo>
                  <a:pt x="34545" y="33240"/>
                </a:moveTo>
                <a:lnTo>
                  <a:pt x="34545" y="33635"/>
                </a:lnTo>
                <a:lnTo>
                  <a:pt x="34545" y="33878"/>
                </a:lnTo>
                <a:cubicBezTo>
                  <a:pt x="34545" y="33938"/>
                  <a:pt x="34545" y="34121"/>
                  <a:pt x="34576" y="34242"/>
                </a:cubicBezTo>
                <a:cubicBezTo>
                  <a:pt x="34606" y="34394"/>
                  <a:pt x="34606" y="34485"/>
                  <a:pt x="34606" y="34637"/>
                </a:cubicBezTo>
                <a:cubicBezTo>
                  <a:pt x="34636" y="34759"/>
                  <a:pt x="34636" y="34850"/>
                  <a:pt x="34667" y="34941"/>
                </a:cubicBezTo>
                <a:cubicBezTo>
                  <a:pt x="34667" y="35063"/>
                  <a:pt x="34697" y="35154"/>
                  <a:pt x="34728" y="35245"/>
                </a:cubicBezTo>
                <a:lnTo>
                  <a:pt x="34515" y="35245"/>
                </a:lnTo>
                <a:lnTo>
                  <a:pt x="34454" y="34880"/>
                </a:lnTo>
                <a:lnTo>
                  <a:pt x="34454" y="34607"/>
                </a:lnTo>
                <a:cubicBezTo>
                  <a:pt x="34454" y="34516"/>
                  <a:pt x="34484" y="34394"/>
                  <a:pt x="34515" y="34273"/>
                </a:cubicBezTo>
                <a:lnTo>
                  <a:pt x="34484" y="34273"/>
                </a:lnTo>
                <a:lnTo>
                  <a:pt x="34484" y="33999"/>
                </a:lnTo>
                <a:lnTo>
                  <a:pt x="34484" y="33604"/>
                </a:lnTo>
                <a:lnTo>
                  <a:pt x="34484" y="33513"/>
                </a:lnTo>
                <a:cubicBezTo>
                  <a:pt x="34484" y="33422"/>
                  <a:pt x="34484" y="33331"/>
                  <a:pt x="34515" y="33240"/>
                </a:cubicBezTo>
                <a:close/>
                <a:moveTo>
                  <a:pt x="38916" y="27915"/>
                </a:moveTo>
                <a:cubicBezTo>
                  <a:pt x="38887" y="28467"/>
                  <a:pt x="38861" y="29046"/>
                  <a:pt x="38890" y="29624"/>
                </a:cubicBezTo>
                <a:cubicBezTo>
                  <a:pt x="38890" y="29928"/>
                  <a:pt x="38920" y="30232"/>
                  <a:pt x="38951" y="30505"/>
                </a:cubicBezTo>
                <a:cubicBezTo>
                  <a:pt x="38951" y="30688"/>
                  <a:pt x="38981" y="30870"/>
                  <a:pt x="39011" y="31022"/>
                </a:cubicBezTo>
                <a:lnTo>
                  <a:pt x="39011" y="31386"/>
                </a:lnTo>
                <a:cubicBezTo>
                  <a:pt x="38951" y="31386"/>
                  <a:pt x="38920" y="31386"/>
                  <a:pt x="38890" y="31417"/>
                </a:cubicBezTo>
                <a:cubicBezTo>
                  <a:pt x="38860" y="31447"/>
                  <a:pt x="38829" y="31508"/>
                  <a:pt x="38829" y="31538"/>
                </a:cubicBezTo>
                <a:lnTo>
                  <a:pt x="38829" y="31629"/>
                </a:lnTo>
                <a:cubicBezTo>
                  <a:pt x="38860" y="31690"/>
                  <a:pt x="38860" y="31721"/>
                  <a:pt x="38890" y="31781"/>
                </a:cubicBezTo>
                <a:lnTo>
                  <a:pt x="38890" y="31933"/>
                </a:lnTo>
                <a:lnTo>
                  <a:pt x="38890" y="32085"/>
                </a:lnTo>
                <a:lnTo>
                  <a:pt x="38890" y="32419"/>
                </a:lnTo>
                <a:lnTo>
                  <a:pt x="38890" y="32662"/>
                </a:lnTo>
                <a:lnTo>
                  <a:pt x="38890" y="32905"/>
                </a:lnTo>
                <a:cubicBezTo>
                  <a:pt x="38860" y="32936"/>
                  <a:pt x="38860" y="32966"/>
                  <a:pt x="38829" y="32966"/>
                </a:cubicBezTo>
                <a:cubicBezTo>
                  <a:pt x="38799" y="33027"/>
                  <a:pt x="38799" y="33057"/>
                  <a:pt x="38768" y="33088"/>
                </a:cubicBezTo>
                <a:cubicBezTo>
                  <a:pt x="38738" y="33240"/>
                  <a:pt x="38708" y="33361"/>
                  <a:pt x="38708" y="33483"/>
                </a:cubicBezTo>
                <a:cubicBezTo>
                  <a:pt x="38677" y="33574"/>
                  <a:pt x="38677" y="33635"/>
                  <a:pt x="38708" y="33726"/>
                </a:cubicBezTo>
                <a:lnTo>
                  <a:pt x="38708" y="33938"/>
                </a:lnTo>
                <a:cubicBezTo>
                  <a:pt x="38708" y="34030"/>
                  <a:pt x="38708" y="34121"/>
                  <a:pt x="38708" y="34212"/>
                </a:cubicBezTo>
                <a:cubicBezTo>
                  <a:pt x="38617" y="34425"/>
                  <a:pt x="38556" y="34637"/>
                  <a:pt x="38556" y="34880"/>
                </a:cubicBezTo>
                <a:cubicBezTo>
                  <a:pt x="38525" y="35002"/>
                  <a:pt x="38525" y="35123"/>
                  <a:pt x="38556" y="35275"/>
                </a:cubicBezTo>
                <a:lnTo>
                  <a:pt x="38525" y="35245"/>
                </a:lnTo>
                <a:lnTo>
                  <a:pt x="38525" y="35032"/>
                </a:lnTo>
                <a:cubicBezTo>
                  <a:pt x="38525" y="34759"/>
                  <a:pt x="38556" y="34455"/>
                  <a:pt x="38556" y="34151"/>
                </a:cubicBezTo>
                <a:lnTo>
                  <a:pt x="38556" y="34030"/>
                </a:lnTo>
                <a:lnTo>
                  <a:pt x="38556" y="33969"/>
                </a:lnTo>
                <a:lnTo>
                  <a:pt x="38556" y="33908"/>
                </a:lnTo>
                <a:cubicBezTo>
                  <a:pt x="38586" y="33817"/>
                  <a:pt x="38586" y="33695"/>
                  <a:pt x="38586" y="33574"/>
                </a:cubicBezTo>
                <a:cubicBezTo>
                  <a:pt x="38617" y="33361"/>
                  <a:pt x="38647" y="33149"/>
                  <a:pt x="38677" y="32936"/>
                </a:cubicBezTo>
                <a:cubicBezTo>
                  <a:pt x="38677" y="32845"/>
                  <a:pt x="38677" y="32754"/>
                  <a:pt x="38708" y="32662"/>
                </a:cubicBezTo>
                <a:cubicBezTo>
                  <a:pt x="38708" y="32511"/>
                  <a:pt x="38708" y="32359"/>
                  <a:pt x="38738" y="32207"/>
                </a:cubicBezTo>
                <a:cubicBezTo>
                  <a:pt x="38738" y="31994"/>
                  <a:pt x="38738" y="31751"/>
                  <a:pt x="38738" y="31538"/>
                </a:cubicBezTo>
                <a:cubicBezTo>
                  <a:pt x="38768" y="31295"/>
                  <a:pt x="38738" y="31083"/>
                  <a:pt x="38738" y="30839"/>
                </a:cubicBezTo>
                <a:lnTo>
                  <a:pt x="38738" y="30171"/>
                </a:lnTo>
                <a:lnTo>
                  <a:pt x="38738" y="29958"/>
                </a:lnTo>
                <a:lnTo>
                  <a:pt x="38738" y="29594"/>
                </a:lnTo>
                <a:lnTo>
                  <a:pt x="38738" y="29199"/>
                </a:lnTo>
                <a:cubicBezTo>
                  <a:pt x="38738" y="29077"/>
                  <a:pt x="38738" y="29047"/>
                  <a:pt x="38708" y="28956"/>
                </a:cubicBezTo>
                <a:lnTo>
                  <a:pt x="38708" y="28865"/>
                </a:lnTo>
                <a:cubicBezTo>
                  <a:pt x="38708" y="28804"/>
                  <a:pt x="38738" y="28713"/>
                  <a:pt x="38738" y="28622"/>
                </a:cubicBezTo>
                <a:cubicBezTo>
                  <a:pt x="38768" y="28530"/>
                  <a:pt x="38799" y="28378"/>
                  <a:pt x="38829" y="28257"/>
                </a:cubicBezTo>
                <a:cubicBezTo>
                  <a:pt x="38860" y="28166"/>
                  <a:pt x="38860" y="28075"/>
                  <a:pt x="38890" y="28014"/>
                </a:cubicBezTo>
                <a:cubicBezTo>
                  <a:pt x="38904" y="27971"/>
                  <a:pt x="38912" y="27941"/>
                  <a:pt x="38916" y="27915"/>
                </a:cubicBezTo>
                <a:close/>
                <a:moveTo>
                  <a:pt x="35852" y="33787"/>
                </a:moveTo>
                <a:cubicBezTo>
                  <a:pt x="35852" y="33817"/>
                  <a:pt x="35852" y="33847"/>
                  <a:pt x="35882" y="33878"/>
                </a:cubicBezTo>
                <a:cubicBezTo>
                  <a:pt x="35912" y="33908"/>
                  <a:pt x="35943" y="33908"/>
                  <a:pt x="35973" y="33938"/>
                </a:cubicBezTo>
                <a:cubicBezTo>
                  <a:pt x="35973" y="33969"/>
                  <a:pt x="35973" y="34030"/>
                  <a:pt x="35973" y="34060"/>
                </a:cubicBezTo>
                <a:lnTo>
                  <a:pt x="36004" y="34182"/>
                </a:lnTo>
                <a:cubicBezTo>
                  <a:pt x="36004" y="34303"/>
                  <a:pt x="36004" y="34425"/>
                  <a:pt x="36004" y="34546"/>
                </a:cubicBezTo>
                <a:cubicBezTo>
                  <a:pt x="36034" y="34668"/>
                  <a:pt x="36034" y="34759"/>
                  <a:pt x="36034" y="34880"/>
                </a:cubicBezTo>
                <a:lnTo>
                  <a:pt x="36034" y="34911"/>
                </a:lnTo>
                <a:cubicBezTo>
                  <a:pt x="36034" y="35032"/>
                  <a:pt x="36034" y="35184"/>
                  <a:pt x="36004" y="35306"/>
                </a:cubicBezTo>
                <a:cubicBezTo>
                  <a:pt x="35973" y="35154"/>
                  <a:pt x="35943" y="34972"/>
                  <a:pt x="35943" y="34820"/>
                </a:cubicBezTo>
                <a:cubicBezTo>
                  <a:pt x="35912" y="34668"/>
                  <a:pt x="35882" y="34425"/>
                  <a:pt x="35852" y="34242"/>
                </a:cubicBezTo>
                <a:lnTo>
                  <a:pt x="35852" y="34121"/>
                </a:lnTo>
                <a:cubicBezTo>
                  <a:pt x="35852" y="33999"/>
                  <a:pt x="35852" y="33908"/>
                  <a:pt x="35852" y="33787"/>
                </a:cubicBezTo>
                <a:close/>
                <a:moveTo>
                  <a:pt x="32601" y="34941"/>
                </a:moveTo>
                <a:cubicBezTo>
                  <a:pt x="32631" y="35063"/>
                  <a:pt x="32661" y="35184"/>
                  <a:pt x="32722" y="35306"/>
                </a:cubicBezTo>
                <a:lnTo>
                  <a:pt x="32722" y="35336"/>
                </a:lnTo>
                <a:cubicBezTo>
                  <a:pt x="32722" y="35336"/>
                  <a:pt x="32722" y="35366"/>
                  <a:pt x="32722" y="35366"/>
                </a:cubicBezTo>
                <a:lnTo>
                  <a:pt x="32631" y="35366"/>
                </a:lnTo>
                <a:lnTo>
                  <a:pt x="32570" y="35306"/>
                </a:lnTo>
                <a:lnTo>
                  <a:pt x="32479" y="35215"/>
                </a:lnTo>
                <a:lnTo>
                  <a:pt x="32479" y="35002"/>
                </a:lnTo>
                <a:lnTo>
                  <a:pt x="32510" y="34941"/>
                </a:lnTo>
                <a:close/>
                <a:moveTo>
                  <a:pt x="8173" y="34242"/>
                </a:moveTo>
                <a:cubicBezTo>
                  <a:pt x="8173" y="34455"/>
                  <a:pt x="8203" y="34637"/>
                  <a:pt x="8203" y="34820"/>
                </a:cubicBezTo>
                <a:lnTo>
                  <a:pt x="8203" y="35123"/>
                </a:lnTo>
                <a:lnTo>
                  <a:pt x="8203" y="35366"/>
                </a:lnTo>
                <a:lnTo>
                  <a:pt x="8203" y="35488"/>
                </a:lnTo>
                <a:cubicBezTo>
                  <a:pt x="8203" y="35458"/>
                  <a:pt x="8203" y="35397"/>
                  <a:pt x="8143" y="35366"/>
                </a:cubicBezTo>
                <a:lnTo>
                  <a:pt x="8173" y="35366"/>
                </a:lnTo>
                <a:lnTo>
                  <a:pt x="8173" y="34394"/>
                </a:lnTo>
                <a:lnTo>
                  <a:pt x="8173" y="34242"/>
                </a:lnTo>
                <a:close/>
                <a:moveTo>
                  <a:pt x="37447" y="35518"/>
                </a:moveTo>
                <a:cubicBezTo>
                  <a:pt x="37454" y="35526"/>
                  <a:pt x="37462" y="35534"/>
                  <a:pt x="37462" y="35549"/>
                </a:cubicBezTo>
                <a:lnTo>
                  <a:pt x="37447" y="35518"/>
                </a:lnTo>
                <a:close/>
                <a:moveTo>
                  <a:pt x="15313" y="34850"/>
                </a:moveTo>
                <a:lnTo>
                  <a:pt x="15313" y="34941"/>
                </a:lnTo>
                <a:cubicBezTo>
                  <a:pt x="15313" y="35032"/>
                  <a:pt x="15283" y="35123"/>
                  <a:pt x="15252" y="35215"/>
                </a:cubicBezTo>
                <a:cubicBezTo>
                  <a:pt x="15252" y="35306"/>
                  <a:pt x="15222" y="35458"/>
                  <a:pt x="15222" y="35549"/>
                </a:cubicBezTo>
                <a:lnTo>
                  <a:pt x="15039" y="35670"/>
                </a:lnTo>
                <a:cubicBezTo>
                  <a:pt x="15100" y="35549"/>
                  <a:pt x="15131" y="35427"/>
                  <a:pt x="15161" y="35336"/>
                </a:cubicBezTo>
                <a:cubicBezTo>
                  <a:pt x="15191" y="35215"/>
                  <a:pt x="15222" y="35093"/>
                  <a:pt x="15252" y="35002"/>
                </a:cubicBezTo>
                <a:cubicBezTo>
                  <a:pt x="15252" y="34941"/>
                  <a:pt x="15283" y="34911"/>
                  <a:pt x="15313" y="34850"/>
                </a:cubicBezTo>
                <a:close/>
                <a:moveTo>
                  <a:pt x="37371" y="35427"/>
                </a:moveTo>
                <a:lnTo>
                  <a:pt x="37401" y="35488"/>
                </a:lnTo>
                <a:lnTo>
                  <a:pt x="37401" y="35518"/>
                </a:lnTo>
                <a:lnTo>
                  <a:pt x="37401" y="35610"/>
                </a:lnTo>
                <a:cubicBezTo>
                  <a:pt x="37401" y="35640"/>
                  <a:pt x="37401" y="35670"/>
                  <a:pt x="37401" y="35670"/>
                </a:cubicBezTo>
                <a:lnTo>
                  <a:pt x="37310" y="35640"/>
                </a:lnTo>
                <a:cubicBezTo>
                  <a:pt x="37310" y="35579"/>
                  <a:pt x="37340" y="35518"/>
                  <a:pt x="37371" y="35427"/>
                </a:cubicBezTo>
                <a:close/>
                <a:moveTo>
                  <a:pt x="33938" y="35366"/>
                </a:moveTo>
                <a:lnTo>
                  <a:pt x="34029" y="35458"/>
                </a:lnTo>
                <a:cubicBezTo>
                  <a:pt x="34029" y="35549"/>
                  <a:pt x="33998" y="35610"/>
                  <a:pt x="33998" y="35701"/>
                </a:cubicBezTo>
                <a:cubicBezTo>
                  <a:pt x="33998" y="35701"/>
                  <a:pt x="33968" y="35701"/>
                  <a:pt x="33968" y="35670"/>
                </a:cubicBezTo>
                <a:cubicBezTo>
                  <a:pt x="33968" y="35610"/>
                  <a:pt x="33938" y="35549"/>
                  <a:pt x="33907" y="35488"/>
                </a:cubicBezTo>
                <a:lnTo>
                  <a:pt x="33938" y="35366"/>
                </a:lnTo>
                <a:close/>
                <a:moveTo>
                  <a:pt x="39498" y="35701"/>
                </a:moveTo>
                <a:lnTo>
                  <a:pt x="39411" y="35744"/>
                </a:lnTo>
                <a:lnTo>
                  <a:pt x="39411" y="35744"/>
                </a:lnTo>
                <a:cubicBezTo>
                  <a:pt x="39421" y="35729"/>
                  <a:pt x="39444" y="35724"/>
                  <a:pt x="39467" y="35701"/>
                </a:cubicBezTo>
                <a:close/>
                <a:moveTo>
                  <a:pt x="36794" y="35549"/>
                </a:moveTo>
                <a:lnTo>
                  <a:pt x="36824" y="35610"/>
                </a:lnTo>
                <a:cubicBezTo>
                  <a:pt x="36824" y="35640"/>
                  <a:pt x="36885" y="35701"/>
                  <a:pt x="36915" y="35731"/>
                </a:cubicBezTo>
                <a:cubicBezTo>
                  <a:pt x="36885" y="35761"/>
                  <a:pt x="36885" y="35792"/>
                  <a:pt x="36885" y="35822"/>
                </a:cubicBezTo>
                <a:lnTo>
                  <a:pt x="36824" y="35822"/>
                </a:lnTo>
                <a:lnTo>
                  <a:pt x="36733" y="35670"/>
                </a:lnTo>
                <a:cubicBezTo>
                  <a:pt x="36733" y="35640"/>
                  <a:pt x="36763" y="35579"/>
                  <a:pt x="36794" y="35549"/>
                </a:cubicBezTo>
                <a:close/>
                <a:moveTo>
                  <a:pt x="6867" y="35275"/>
                </a:moveTo>
                <a:cubicBezTo>
                  <a:pt x="6867" y="35306"/>
                  <a:pt x="6867" y="35366"/>
                  <a:pt x="6867" y="35458"/>
                </a:cubicBezTo>
                <a:lnTo>
                  <a:pt x="6867" y="35883"/>
                </a:lnTo>
                <a:cubicBezTo>
                  <a:pt x="6867" y="35822"/>
                  <a:pt x="6836" y="35761"/>
                  <a:pt x="6806" y="35701"/>
                </a:cubicBezTo>
                <a:cubicBezTo>
                  <a:pt x="6745" y="35579"/>
                  <a:pt x="6715" y="35427"/>
                  <a:pt x="6654" y="35275"/>
                </a:cubicBezTo>
                <a:close/>
                <a:moveTo>
                  <a:pt x="34849" y="35944"/>
                </a:moveTo>
                <a:lnTo>
                  <a:pt x="34940" y="35974"/>
                </a:lnTo>
                <a:lnTo>
                  <a:pt x="34849" y="36005"/>
                </a:lnTo>
                <a:lnTo>
                  <a:pt x="34758" y="36035"/>
                </a:lnTo>
                <a:lnTo>
                  <a:pt x="34758" y="36035"/>
                </a:lnTo>
                <a:lnTo>
                  <a:pt x="34819" y="36005"/>
                </a:lnTo>
                <a:lnTo>
                  <a:pt x="34849" y="35944"/>
                </a:lnTo>
                <a:close/>
                <a:moveTo>
                  <a:pt x="5104" y="35336"/>
                </a:moveTo>
                <a:cubicBezTo>
                  <a:pt x="5104" y="35427"/>
                  <a:pt x="5135" y="35518"/>
                  <a:pt x="5165" y="35579"/>
                </a:cubicBezTo>
                <a:cubicBezTo>
                  <a:pt x="5195" y="35761"/>
                  <a:pt x="5256" y="35913"/>
                  <a:pt x="5317" y="36065"/>
                </a:cubicBezTo>
                <a:cubicBezTo>
                  <a:pt x="5195" y="35883"/>
                  <a:pt x="5104" y="35701"/>
                  <a:pt x="5013" y="35518"/>
                </a:cubicBezTo>
                <a:cubicBezTo>
                  <a:pt x="5013" y="35488"/>
                  <a:pt x="5013" y="35458"/>
                  <a:pt x="5013" y="35458"/>
                </a:cubicBezTo>
                <a:lnTo>
                  <a:pt x="5044" y="35458"/>
                </a:lnTo>
                <a:cubicBezTo>
                  <a:pt x="5074" y="35427"/>
                  <a:pt x="5074" y="35366"/>
                  <a:pt x="5104" y="35336"/>
                </a:cubicBezTo>
                <a:close/>
                <a:moveTo>
                  <a:pt x="5803" y="33969"/>
                </a:moveTo>
                <a:lnTo>
                  <a:pt x="5803" y="34030"/>
                </a:lnTo>
                <a:cubicBezTo>
                  <a:pt x="5833" y="34212"/>
                  <a:pt x="5864" y="34364"/>
                  <a:pt x="5894" y="34546"/>
                </a:cubicBezTo>
                <a:cubicBezTo>
                  <a:pt x="5894" y="34637"/>
                  <a:pt x="5925" y="34759"/>
                  <a:pt x="5925" y="34880"/>
                </a:cubicBezTo>
                <a:cubicBezTo>
                  <a:pt x="5925" y="34972"/>
                  <a:pt x="5925" y="35093"/>
                  <a:pt x="5925" y="35215"/>
                </a:cubicBezTo>
                <a:lnTo>
                  <a:pt x="5925" y="35518"/>
                </a:lnTo>
                <a:cubicBezTo>
                  <a:pt x="5925" y="35731"/>
                  <a:pt x="5925" y="35913"/>
                  <a:pt x="5894" y="36126"/>
                </a:cubicBezTo>
                <a:cubicBezTo>
                  <a:pt x="5894" y="36187"/>
                  <a:pt x="5894" y="36278"/>
                  <a:pt x="5894" y="36339"/>
                </a:cubicBezTo>
                <a:cubicBezTo>
                  <a:pt x="5773" y="36187"/>
                  <a:pt x="5682" y="36005"/>
                  <a:pt x="5590" y="35792"/>
                </a:cubicBezTo>
                <a:lnTo>
                  <a:pt x="5590" y="35761"/>
                </a:lnTo>
                <a:lnTo>
                  <a:pt x="5621" y="35761"/>
                </a:lnTo>
                <a:cubicBezTo>
                  <a:pt x="5651" y="35731"/>
                  <a:pt x="5682" y="35701"/>
                  <a:pt x="5682" y="35640"/>
                </a:cubicBezTo>
                <a:cubicBezTo>
                  <a:pt x="5682" y="35640"/>
                  <a:pt x="5682" y="35610"/>
                  <a:pt x="5682" y="35610"/>
                </a:cubicBezTo>
                <a:cubicBezTo>
                  <a:pt x="5682" y="35579"/>
                  <a:pt x="5682" y="35549"/>
                  <a:pt x="5682" y="35518"/>
                </a:cubicBezTo>
                <a:lnTo>
                  <a:pt x="5682" y="35458"/>
                </a:lnTo>
                <a:lnTo>
                  <a:pt x="5682" y="35215"/>
                </a:lnTo>
                <a:cubicBezTo>
                  <a:pt x="5682" y="35063"/>
                  <a:pt x="5682" y="34880"/>
                  <a:pt x="5712" y="34698"/>
                </a:cubicBezTo>
                <a:lnTo>
                  <a:pt x="5742" y="34030"/>
                </a:lnTo>
                <a:lnTo>
                  <a:pt x="5803" y="33969"/>
                </a:lnTo>
                <a:close/>
                <a:moveTo>
                  <a:pt x="8568" y="34728"/>
                </a:moveTo>
                <a:lnTo>
                  <a:pt x="8629" y="34789"/>
                </a:lnTo>
                <a:lnTo>
                  <a:pt x="8629" y="34820"/>
                </a:lnTo>
                <a:lnTo>
                  <a:pt x="8629" y="36005"/>
                </a:lnTo>
                <a:lnTo>
                  <a:pt x="8477" y="36278"/>
                </a:lnTo>
                <a:cubicBezTo>
                  <a:pt x="8446" y="36339"/>
                  <a:pt x="8416" y="36369"/>
                  <a:pt x="8386" y="36400"/>
                </a:cubicBezTo>
                <a:cubicBezTo>
                  <a:pt x="8386" y="36339"/>
                  <a:pt x="8416" y="36248"/>
                  <a:pt x="8416" y="36187"/>
                </a:cubicBezTo>
                <a:lnTo>
                  <a:pt x="8446" y="36156"/>
                </a:lnTo>
                <a:cubicBezTo>
                  <a:pt x="8477" y="36065"/>
                  <a:pt x="8477" y="35974"/>
                  <a:pt x="8507" y="35853"/>
                </a:cubicBezTo>
                <a:cubicBezTo>
                  <a:pt x="8507" y="35761"/>
                  <a:pt x="8507" y="35731"/>
                  <a:pt x="8538" y="35640"/>
                </a:cubicBezTo>
                <a:cubicBezTo>
                  <a:pt x="8568" y="35579"/>
                  <a:pt x="8538" y="35518"/>
                  <a:pt x="8538" y="35458"/>
                </a:cubicBezTo>
                <a:cubicBezTo>
                  <a:pt x="8538" y="35275"/>
                  <a:pt x="8568" y="35123"/>
                  <a:pt x="8568" y="34972"/>
                </a:cubicBezTo>
                <a:lnTo>
                  <a:pt x="8568" y="34728"/>
                </a:lnTo>
                <a:close/>
                <a:moveTo>
                  <a:pt x="35366" y="36339"/>
                </a:moveTo>
                <a:cubicBezTo>
                  <a:pt x="35366" y="36339"/>
                  <a:pt x="35396" y="36369"/>
                  <a:pt x="35426" y="36400"/>
                </a:cubicBezTo>
                <a:lnTo>
                  <a:pt x="35457" y="36430"/>
                </a:lnTo>
                <a:lnTo>
                  <a:pt x="35183" y="36400"/>
                </a:lnTo>
                <a:lnTo>
                  <a:pt x="35214" y="36339"/>
                </a:lnTo>
                <a:close/>
                <a:moveTo>
                  <a:pt x="36733" y="36339"/>
                </a:moveTo>
                <a:lnTo>
                  <a:pt x="36794" y="36400"/>
                </a:lnTo>
                <a:lnTo>
                  <a:pt x="36642" y="36460"/>
                </a:lnTo>
                <a:lnTo>
                  <a:pt x="36611" y="36460"/>
                </a:lnTo>
                <a:lnTo>
                  <a:pt x="36642" y="36400"/>
                </a:lnTo>
                <a:lnTo>
                  <a:pt x="36672" y="36339"/>
                </a:lnTo>
                <a:close/>
                <a:moveTo>
                  <a:pt x="35943" y="36339"/>
                </a:moveTo>
                <a:lnTo>
                  <a:pt x="36004" y="36400"/>
                </a:lnTo>
                <a:cubicBezTo>
                  <a:pt x="36034" y="36430"/>
                  <a:pt x="36064" y="36430"/>
                  <a:pt x="36095" y="36460"/>
                </a:cubicBezTo>
                <a:lnTo>
                  <a:pt x="36247" y="36460"/>
                </a:lnTo>
                <a:lnTo>
                  <a:pt x="36247" y="36491"/>
                </a:lnTo>
                <a:lnTo>
                  <a:pt x="35912" y="36460"/>
                </a:lnTo>
                <a:lnTo>
                  <a:pt x="35791" y="36430"/>
                </a:lnTo>
                <a:cubicBezTo>
                  <a:pt x="35821" y="36430"/>
                  <a:pt x="35852" y="36400"/>
                  <a:pt x="35882" y="36400"/>
                </a:cubicBezTo>
                <a:cubicBezTo>
                  <a:pt x="35912" y="36369"/>
                  <a:pt x="35943" y="36369"/>
                  <a:pt x="35943" y="36339"/>
                </a:cubicBezTo>
                <a:close/>
                <a:moveTo>
                  <a:pt x="11849" y="34668"/>
                </a:moveTo>
                <a:cubicBezTo>
                  <a:pt x="11880" y="34820"/>
                  <a:pt x="11880" y="34972"/>
                  <a:pt x="11910" y="35123"/>
                </a:cubicBezTo>
                <a:cubicBezTo>
                  <a:pt x="11940" y="35245"/>
                  <a:pt x="11940" y="35488"/>
                  <a:pt x="11940" y="35701"/>
                </a:cubicBezTo>
                <a:lnTo>
                  <a:pt x="11940" y="36096"/>
                </a:lnTo>
                <a:lnTo>
                  <a:pt x="11940" y="36551"/>
                </a:lnTo>
                <a:lnTo>
                  <a:pt x="11789" y="36551"/>
                </a:lnTo>
                <a:lnTo>
                  <a:pt x="11789" y="35792"/>
                </a:lnTo>
                <a:lnTo>
                  <a:pt x="11789" y="35306"/>
                </a:lnTo>
                <a:lnTo>
                  <a:pt x="11789" y="34728"/>
                </a:lnTo>
                <a:lnTo>
                  <a:pt x="11789" y="34668"/>
                </a:lnTo>
                <a:close/>
                <a:moveTo>
                  <a:pt x="15951" y="36156"/>
                </a:moveTo>
                <a:lnTo>
                  <a:pt x="15343" y="36643"/>
                </a:lnTo>
                <a:lnTo>
                  <a:pt x="15343" y="36612"/>
                </a:lnTo>
                <a:cubicBezTo>
                  <a:pt x="15343" y="36551"/>
                  <a:pt x="15374" y="36491"/>
                  <a:pt x="15404" y="36430"/>
                </a:cubicBezTo>
                <a:lnTo>
                  <a:pt x="15434" y="36430"/>
                </a:lnTo>
                <a:cubicBezTo>
                  <a:pt x="15526" y="36400"/>
                  <a:pt x="15617" y="36339"/>
                  <a:pt x="15708" y="36278"/>
                </a:cubicBezTo>
                <a:lnTo>
                  <a:pt x="15890" y="36156"/>
                </a:lnTo>
                <a:close/>
                <a:moveTo>
                  <a:pt x="7261" y="35974"/>
                </a:moveTo>
                <a:cubicBezTo>
                  <a:pt x="7261" y="36105"/>
                  <a:pt x="7261" y="36233"/>
                  <a:pt x="7261" y="36339"/>
                </a:cubicBezTo>
                <a:cubicBezTo>
                  <a:pt x="7292" y="36491"/>
                  <a:pt x="7261" y="36551"/>
                  <a:pt x="7322" y="36673"/>
                </a:cubicBezTo>
                <a:cubicBezTo>
                  <a:pt x="7292" y="36643"/>
                  <a:pt x="7292" y="36612"/>
                  <a:pt x="7261" y="36612"/>
                </a:cubicBezTo>
                <a:lnTo>
                  <a:pt x="7170" y="36491"/>
                </a:lnTo>
                <a:lnTo>
                  <a:pt x="7201" y="36430"/>
                </a:lnTo>
                <a:cubicBezTo>
                  <a:pt x="7231" y="36278"/>
                  <a:pt x="7261" y="36126"/>
                  <a:pt x="7261" y="35974"/>
                </a:cubicBezTo>
                <a:close/>
                <a:moveTo>
                  <a:pt x="6198" y="36551"/>
                </a:moveTo>
                <a:cubicBezTo>
                  <a:pt x="6198" y="36612"/>
                  <a:pt x="6228" y="36643"/>
                  <a:pt x="6228" y="36703"/>
                </a:cubicBezTo>
                <a:lnTo>
                  <a:pt x="6198" y="36703"/>
                </a:lnTo>
                <a:cubicBezTo>
                  <a:pt x="6198" y="36703"/>
                  <a:pt x="6168" y="36673"/>
                  <a:pt x="6137" y="36643"/>
                </a:cubicBezTo>
                <a:cubicBezTo>
                  <a:pt x="6168" y="36612"/>
                  <a:pt x="6168" y="36582"/>
                  <a:pt x="6198" y="36551"/>
                </a:cubicBezTo>
                <a:close/>
                <a:moveTo>
                  <a:pt x="6654" y="36248"/>
                </a:moveTo>
                <a:cubicBezTo>
                  <a:pt x="6715" y="36339"/>
                  <a:pt x="6745" y="36430"/>
                  <a:pt x="6806" y="36521"/>
                </a:cubicBezTo>
                <a:lnTo>
                  <a:pt x="6806" y="36551"/>
                </a:lnTo>
                <a:cubicBezTo>
                  <a:pt x="6806" y="36551"/>
                  <a:pt x="6806" y="36582"/>
                  <a:pt x="6806" y="36612"/>
                </a:cubicBezTo>
                <a:cubicBezTo>
                  <a:pt x="6745" y="36612"/>
                  <a:pt x="6715" y="36643"/>
                  <a:pt x="6684" y="36673"/>
                </a:cubicBezTo>
                <a:cubicBezTo>
                  <a:pt x="6684" y="36703"/>
                  <a:pt x="6654" y="36734"/>
                  <a:pt x="6654" y="36764"/>
                </a:cubicBezTo>
                <a:lnTo>
                  <a:pt x="6654" y="36430"/>
                </a:lnTo>
                <a:lnTo>
                  <a:pt x="6654" y="36248"/>
                </a:lnTo>
                <a:close/>
                <a:moveTo>
                  <a:pt x="8568" y="36764"/>
                </a:moveTo>
                <a:lnTo>
                  <a:pt x="8568" y="36916"/>
                </a:lnTo>
                <a:cubicBezTo>
                  <a:pt x="8538" y="36886"/>
                  <a:pt x="8538" y="36855"/>
                  <a:pt x="8507" y="36855"/>
                </a:cubicBezTo>
                <a:cubicBezTo>
                  <a:pt x="8538" y="36825"/>
                  <a:pt x="8538" y="36794"/>
                  <a:pt x="8568" y="36764"/>
                </a:cubicBezTo>
                <a:close/>
                <a:moveTo>
                  <a:pt x="7691" y="35800"/>
                </a:moveTo>
                <a:lnTo>
                  <a:pt x="7691" y="35800"/>
                </a:lnTo>
                <a:cubicBezTo>
                  <a:pt x="7699" y="35876"/>
                  <a:pt x="7708" y="35954"/>
                  <a:pt x="7717" y="36035"/>
                </a:cubicBezTo>
                <a:cubicBezTo>
                  <a:pt x="7717" y="36308"/>
                  <a:pt x="7778" y="36551"/>
                  <a:pt x="7839" y="36794"/>
                </a:cubicBezTo>
                <a:lnTo>
                  <a:pt x="7839" y="36825"/>
                </a:lnTo>
                <a:cubicBezTo>
                  <a:pt x="7839" y="36825"/>
                  <a:pt x="7839" y="36855"/>
                  <a:pt x="7839" y="36855"/>
                </a:cubicBezTo>
                <a:cubicBezTo>
                  <a:pt x="7808" y="36886"/>
                  <a:pt x="7808" y="36916"/>
                  <a:pt x="7808" y="36946"/>
                </a:cubicBezTo>
                <a:lnTo>
                  <a:pt x="7778" y="36946"/>
                </a:lnTo>
                <a:cubicBezTo>
                  <a:pt x="7778" y="36794"/>
                  <a:pt x="7748" y="36673"/>
                  <a:pt x="7748" y="36521"/>
                </a:cubicBezTo>
                <a:cubicBezTo>
                  <a:pt x="7724" y="36285"/>
                  <a:pt x="7700" y="36050"/>
                  <a:pt x="7691" y="35800"/>
                </a:cubicBezTo>
                <a:close/>
                <a:moveTo>
                  <a:pt x="13065" y="35518"/>
                </a:moveTo>
                <a:lnTo>
                  <a:pt x="13065" y="36217"/>
                </a:lnTo>
                <a:cubicBezTo>
                  <a:pt x="13065" y="36460"/>
                  <a:pt x="13034" y="36734"/>
                  <a:pt x="13004" y="36977"/>
                </a:cubicBezTo>
                <a:cubicBezTo>
                  <a:pt x="13004" y="37007"/>
                  <a:pt x="13004" y="37038"/>
                  <a:pt x="13004" y="37068"/>
                </a:cubicBezTo>
                <a:cubicBezTo>
                  <a:pt x="12973" y="37129"/>
                  <a:pt x="12943" y="37220"/>
                  <a:pt x="12913" y="37281"/>
                </a:cubicBezTo>
                <a:cubicBezTo>
                  <a:pt x="12882" y="37159"/>
                  <a:pt x="12852" y="37038"/>
                  <a:pt x="12852" y="36916"/>
                </a:cubicBezTo>
                <a:lnTo>
                  <a:pt x="12852" y="36794"/>
                </a:lnTo>
                <a:lnTo>
                  <a:pt x="12852" y="36430"/>
                </a:lnTo>
                <a:lnTo>
                  <a:pt x="12943" y="36035"/>
                </a:lnTo>
                <a:cubicBezTo>
                  <a:pt x="12973" y="35883"/>
                  <a:pt x="13004" y="35701"/>
                  <a:pt x="13065" y="35518"/>
                </a:cubicBezTo>
                <a:close/>
                <a:moveTo>
                  <a:pt x="6411" y="37159"/>
                </a:moveTo>
                <a:cubicBezTo>
                  <a:pt x="6472" y="37189"/>
                  <a:pt x="6532" y="37220"/>
                  <a:pt x="6593" y="37250"/>
                </a:cubicBezTo>
                <a:lnTo>
                  <a:pt x="6806" y="37372"/>
                </a:lnTo>
                <a:lnTo>
                  <a:pt x="6897" y="37433"/>
                </a:lnTo>
                <a:lnTo>
                  <a:pt x="6806" y="37433"/>
                </a:lnTo>
                <a:cubicBezTo>
                  <a:pt x="6654" y="37311"/>
                  <a:pt x="6502" y="37220"/>
                  <a:pt x="6380" y="37159"/>
                </a:cubicBezTo>
                <a:close/>
                <a:moveTo>
                  <a:pt x="14553" y="36855"/>
                </a:moveTo>
                <a:lnTo>
                  <a:pt x="14645" y="36946"/>
                </a:lnTo>
                <a:cubicBezTo>
                  <a:pt x="14675" y="36977"/>
                  <a:pt x="14705" y="37007"/>
                  <a:pt x="14736" y="37038"/>
                </a:cubicBezTo>
                <a:cubicBezTo>
                  <a:pt x="14766" y="37038"/>
                  <a:pt x="14796" y="37068"/>
                  <a:pt x="14827" y="37068"/>
                </a:cubicBezTo>
                <a:lnTo>
                  <a:pt x="14584" y="37220"/>
                </a:lnTo>
                <a:lnTo>
                  <a:pt x="14462" y="37311"/>
                </a:lnTo>
                <a:lnTo>
                  <a:pt x="14280" y="37433"/>
                </a:lnTo>
                <a:cubicBezTo>
                  <a:pt x="14310" y="37372"/>
                  <a:pt x="14341" y="37341"/>
                  <a:pt x="14341" y="37281"/>
                </a:cubicBezTo>
                <a:cubicBezTo>
                  <a:pt x="14432" y="37159"/>
                  <a:pt x="14493" y="37007"/>
                  <a:pt x="14553" y="36855"/>
                </a:cubicBezTo>
                <a:close/>
                <a:moveTo>
                  <a:pt x="9966" y="35215"/>
                </a:moveTo>
                <a:lnTo>
                  <a:pt x="9996" y="35306"/>
                </a:lnTo>
                <a:lnTo>
                  <a:pt x="9996" y="35761"/>
                </a:lnTo>
                <a:lnTo>
                  <a:pt x="9996" y="36005"/>
                </a:lnTo>
                <a:lnTo>
                  <a:pt x="9996" y="36551"/>
                </a:lnTo>
                <a:cubicBezTo>
                  <a:pt x="9996" y="36703"/>
                  <a:pt x="10026" y="36977"/>
                  <a:pt x="10057" y="37189"/>
                </a:cubicBezTo>
                <a:cubicBezTo>
                  <a:pt x="10057" y="37341"/>
                  <a:pt x="10087" y="37493"/>
                  <a:pt x="10117" y="37645"/>
                </a:cubicBezTo>
                <a:cubicBezTo>
                  <a:pt x="9966" y="37493"/>
                  <a:pt x="9844" y="37341"/>
                  <a:pt x="9692" y="37220"/>
                </a:cubicBezTo>
                <a:lnTo>
                  <a:pt x="9692" y="37159"/>
                </a:lnTo>
                <a:lnTo>
                  <a:pt x="9722" y="37129"/>
                </a:lnTo>
                <a:cubicBezTo>
                  <a:pt x="9783" y="36946"/>
                  <a:pt x="9814" y="36794"/>
                  <a:pt x="9844" y="36643"/>
                </a:cubicBezTo>
                <a:cubicBezTo>
                  <a:pt x="9874" y="36491"/>
                  <a:pt x="9905" y="36339"/>
                  <a:pt x="9935" y="36156"/>
                </a:cubicBezTo>
                <a:cubicBezTo>
                  <a:pt x="9935" y="36096"/>
                  <a:pt x="9966" y="36005"/>
                  <a:pt x="9966" y="35913"/>
                </a:cubicBezTo>
                <a:cubicBezTo>
                  <a:pt x="9966" y="35822"/>
                  <a:pt x="9966" y="35853"/>
                  <a:pt x="9966" y="35822"/>
                </a:cubicBezTo>
                <a:lnTo>
                  <a:pt x="9966" y="35640"/>
                </a:lnTo>
                <a:lnTo>
                  <a:pt x="9966" y="35215"/>
                </a:lnTo>
                <a:close/>
                <a:moveTo>
                  <a:pt x="8477" y="37524"/>
                </a:moveTo>
                <a:lnTo>
                  <a:pt x="8477" y="37524"/>
                </a:lnTo>
                <a:cubicBezTo>
                  <a:pt x="8477" y="37554"/>
                  <a:pt x="8507" y="37584"/>
                  <a:pt x="8538" y="37584"/>
                </a:cubicBezTo>
                <a:lnTo>
                  <a:pt x="8538" y="37676"/>
                </a:lnTo>
                <a:cubicBezTo>
                  <a:pt x="8538" y="37645"/>
                  <a:pt x="8507" y="37615"/>
                  <a:pt x="8507" y="37584"/>
                </a:cubicBezTo>
                <a:lnTo>
                  <a:pt x="8507" y="37615"/>
                </a:lnTo>
                <a:cubicBezTo>
                  <a:pt x="8507" y="37585"/>
                  <a:pt x="8477" y="37554"/>
                  <a:pt x="8477" y="37524"/>
                </a:cubicBezTo>
                <a:close/>
                <a:moveTo>
                  <a:pt x="9753" y="37736"/>
                </a:moveTo>
                <a:lnTo>
                  <a:pt x="9844" y="37827"/>
                </a:lnTo>
                <a:lnTo>
                  <a:pt x="9753" y="37827"/>
                </a:lnTo>
                <a:lnTo>
                  <a:pt x="9753" y="37797"/>
                </a:lnTo>
                <a:cubicBezTo>
                  <a:pt x="9753" y="37767"/>
                  <a:pt x="9753" y="37767"/>
                  <a:pt x="9722" y="37736"/>
                </a:cubicBezTo>
                <a:close/>
                <a:moveTo>
                  <a:pt x="10847" y="35458"/>
                </a:moveTo>
                <a:lnTo>
                  <a:pt x="10847" y="35792"/>
                </a:lnTo>
                <a:lnTo>
                  <a:pt x="10847" y="35883"/>
                </a:lnTo>
                <a:cubicBezTo>
                  <a:pt x="10847" y="36035"/>
                  <a:pt x="10786" y="36187"/>
                  <a:pt x="10786" y="36339"/>
                </a:cubicBezTo>
                <a:cubicBezTo>
                  <a:pt x="10786" y="36491"/>
                  <a:pt x="10756" y="36703"/>
                  <a:pt x="10756" y="36886"/>
                </a:cubicBezTo>
                <a:lnTo>
                  <a:pt x="10756" y="37250"/>
                </a:lnTo>
                <a:cubicBezTo>
                  <a:pt x="10756" y="37341"/>
                  <a:pt x="10756" y="37402"/>
                  <a:pt x="10786" y="37493"/>
                </a:cubicBezTo>
                <a:cubicBezTo>
                  <a:pt x="10725" y="37615"/>
                  <a:pt x="10695" y="37706"/>
                  <a:pt x="10695" y="37827"/>
                </a:cubicBezTo>
                <a:lnTo>
                  <a:pt x="10695" y="37615"/>
                </a:lnTo>
                <a:lnTo>
                  <a:pt x="10695" y="37098"/>
                </a:lnTo>
                <a:cubicBezTo>
                  <a:pt x="10695" y="36764"/>
                  <a:pt x="10725" y="36460"/>
                  <a:pt x="10725" y="36156"/>
                </a:cubicBezTo>
                <a:lnTo>
                  <a:pt x="10725" y="35549"/>
                </a:lnTo>
                <a:cubicBezTo>
                  <a:pt x="10756" y="35518"/>
                  <a:pt x="10816" y="35488"/>
                  <a:pt x="10847" y="35458"/>
                </a:cubicBezTo>
                <a:close/>
                <a:moveTo>
                  <a:pt x="9115" y="37797"/>
                </a:moveTo>
                <a:cubicBezTo>
                  <a:pt x="9115" y="37827"/>
                  <a:pt x="9145" y="37827"/>
                  <a:pt x="9145" y="37827"/>
                </a:cubicBezTo>
                <a:lnTo>
                  <a:pt x="8993" y="37858"/>
                </a:lnTo>
                <a:lnTo>
                  <a:pt x="8933" y="37827"/>
                </a:lnTo>
                <a:lnTo>
                  <a:pt x="8933" y="37797"/>
                </a:lnTo>
                <a:close/>
                <a:moveTo>
                  <a:pt x="12670" y="38222"/>
                </a:moveTo>
                <a:lnTo>
                  <a:pt x="12761" y="38283"/>
                </a:lnTo>
                <a:lnTo>
                  <a:pt x="12822" y="38314"/>
                </a:lnTo>
                <a:lnTo>
                  <a:pt x="12518" y="38435"/>
                </a:lnTo>
                <a:lnTo>
                  <a:pt x="12457" y="38466"/>
                </a:lnTo>
                <a:lnTo>
                  <a:pt x="12548" y="38374"/>
                </a:lnTo>
                <a:cubicBezTo>
                  <a:pt x="12578" y="38314"/>
                  <a:pt x="12639" y="38283"/>
                  <a:pt x="12670" y="38222"/>
                </a:cubicBezTo>
                <a:close/>
                <a:moveTo>
                  <a:pt x="8933" y="38374"/>
                </a:moveTo>
                <a:lnTo>
                  <a:pt x="8933" y="38374"/>
                </a:lnTo>
                <a:cubicBezTo>
                  <a:pt x="9145" y="38466"/>
                  <a:pt x="9358" y="38557"/>
                  <a:pt x="9571" y="38587"/>
                </a:cubicBezTo>
                <a:lnTo>
                  <a:pt x="9601" y="38617"/>
                </a:lnTo>
                <a:cubicBezTo>
                  <a:pt x="9419" y="38587"/>
                  <a:pt x="9236" y="38526"/>
                  <a:pt x="9054" y="38466"/>
                </a:cubicBezTo>
                <a:lnTo>
                  <a:pt x="8993" y="38405"/>
                </a:lnTo>
                <a:lnTo>
                  <a:pt x="8933" y="38374"/>
                </a:lnTo>
                <a:close/>
                <a:moveTo>
                  <a:pt x="33056" y="1"/>
                </a:moveTo>
                <a:cubicBezTo>
                  <a:pt x="32935" y="1"/>
                  <a:pt x="32813" y="1"/>
                  <a:pt x="32692" y="31"/>
                </a:cubicBezTo>
                <a:cubicBezTo>
                  <a:pt x="32388" y="31"/>
                  <a:pt x="32115" y="62"/>
                  <a:pt x="31811" y="122"/>
                </a:cubicBezTo>
                <a:cubicBezTo>
                  <a:pt x="31507" y="153"/>
                  <a:pt x="31325" y="183"/>
                  <a:pt x="31082" y="244"/>
                </a:cubicBezTo>
                <a:cubicBezTo>
                  <a:pt x="30565" y="366"/>
                  <a:pt x="30079" y="487"/>
                  <a:pt x="29593" y="669"/>
                </a:cubicBezTo>
                <a:cubicBezTo>
                  <a:pt x="29076" y="821"/>
                  <a:pt x="28560" y="1034"/>
                  <a:pt x="28074" y="1247"/>
                </a:cubicBezTo>
                <a:cubicBezTo>
                  <a:pt x="27618" y="1459"/>
                  <a:pt x="27162" y="1733"/>
                  <a:pt x="26767" y="2006"/>
                </a:cubicBezTo>
                <a:cubicBezTo>
                  <a:pt x="26646" y="2097"/>
                  <a:pt x="26524" y="2188"/>
                  <a:pt x="26372" y="2280"/>
                </a:cubicBezTo>
                <a:cubicBezTo>
                  <a:pt x="26251" y="2371"/>
                  <a:pt x="26160" y="2432"/>
                  <a:pt x="26068" y="2492"/>
                </a:cubicBezTo>
                <a:cubicBezTo>
                  <a:pt x="25856" y="2675"/>
                  <a:pt x="25643" y="2857"/>
                  <a:pt x="25430" y="3039"/>
                </a:cubicBezTo>
                <a:cubicBezTo>
                  <a:pt x="25218" y="3222"/>
                  <a:pt x="25035" y="3343"/>
                  <a:pt x="24883" y="3525"/>
                </a:cubicBezTo>
                <a:cubicBezTo>
                  <a:pt x="24732" y="3677"/>
                  <a:pt x="24549" y="3829"/>
                  <a:pt x="24367" y="4011"/>
                </a:cubicBezTo>
                <a:cubicBezTo>
                  <a:pt x="23668" y="4771"/>
                  <a:pt x="23030" y="5561"/>
                  <a:pt x="22331" y="6321"/>
                </a:cubicBezTo>
                <a:cubicBezTo>
                  <a:pt x="21633" y="7080"/>
                  <a:pt x="20964" y="7840"/>
                  <a:pt x="20235" y="8508"/>
                </a:cubicBezTo>
                <a:cubicBezTo>
                  <a:pt x="20083" y="8660"/>
                  <a:pt x="19961" y="8782"/>
                  <a:pt x="19810" y="8903"/>
                </a:cubicBezTo>
                <a:lnTo>
                  <a:pt x="19384" y="9207"/>
                </a:lnTo>
                <a:cubicBezTo>
                  <a:pt x="19232" y="9328"/>
                  <a:pt x="19050" y="9420"/>
                  <a:pt x="18898" y="9511"/>
                </a:cubicBezTo>
                <a:cubicBezTo>
                  <a:pt x="18746" y="9602"/>
                  <a:pt x="18533" y="9723"/>
                  <a:pt x="18351" y="9815"/>
                </a:cubicBezTo>
                <a:cubicBezTo>
                  <a:pt x="18017" y="9997"/>
                  <a:pt x="17683" y="10118"/>
                  <a:pt x="17318" y="10270"/>
                </a:cubicBezTo>
                <a:cubicBezTo>
                  <a:pt x="16862" y="10422"/>
                  <a:pt x="16407" y="10544"/>
                  <a:pt x="15921" y="10665"/>
                </a:cubicBezTo>
                <a:cubicBezTo>
                  <a:pt x="15434" y="10787"/>
                  <a:pt x="14948" y="10878"/>
                  <a:pt x="14462" y="10969"/>
                </a:cubicBezTo>
                <a:cubicBezTo>
                  <a:pt x="13976" y="11060"/>
                  <a:pt x="13460" y="11151"/>
                  <a:pt x="12973" y="11273"/>
                </a:cubicBezTo>
                <a:cubicBezTo>
                  <a:pt x="12730" y="11303"/>
                  <a:pt x="12518" y="11364"/>
                  <a:pt x="12305" y="11425"/>
                </a:cubicBezTo>
                <a:lnTo>
                  <a:pt x="11910" y="11546"/>
                </a:lnTo>
                <a:cubicBezTo>
                  <a:pt x="11758" y="11577"/>
                  <a:pt x="11637" y="11638"/>
                  <a:pt x="11485" y="11668"/>
                </a:cubicBezTo>
                <a:cubicBezTo>
                  <a:pt x="11363" y="11729"/>
                  <a:pt x="11150" y="11820"/>
                  <a:pt x="10968" y="11881"/>
                </a:cubicBezTo>
                <a:cubicBezTo>
                  <a:pt x="10786" y="11941"/>
                  <a:pt x="10695" y="11972"/>
                  <a:pt x="10573" y="12033"/>
                </a:cubicBezTo>
                <a:cubicBezTo>
                  <a:pt x="10300" y="12154"/>
                  <a:pt x="9996" y="12306"/>
                  <a:pt x="9722" y="12458"/>
                </a:cubicBezTo>
                <a:cubicBezTo>
                  <a:pt x="9145" y="12762"/>
                  <a:pt x="8568" y="13126"/>
                  <a:pt x="8021" y="13491"/>
                </a:cubicBezTo>
                <a:cubicBezTo>
                  <a:pt x="7960" y="13521"/>
                  <a:pt x="7930" y="13552"/>
                  <a:pt x="7900" y="13582"/>
                </a:cubicBezTo>
                <a:lnTo>
                  <a:pt x="7656" y="13734"/>
                </a:lnTo>
                <a:cubicBezTo>
                  <a:pt x="7626" y="13764"/>
                  <a:pt x="7565" y="13825"/>
                  <a:pt x="7505" y="13855"/>
                </a:cubicBezTo>
                <a:lnTo>
                  <a:pt x="7565" y="13825"/>
                </a:lnTo>
                <a:lnTo>
                  <a:pt x="7565" y="13825"/>
                </a:lnTo>
                <a:cubicBezTo>
                  <a:pt x="7140" y="14099"/>
                  <a:pt x="6745" y="14402"/>
                  <a:pt x="6380" y="14737"/>
                </a:cubicBezTo>
                <a:cubicBezTo>
                  <a:pt x="6168" y="14919"/>
                  <a:pt x="5985" y="15071"/>
                  <a:pt x="5773" y="15253"/>
                </a:cubicBezTo>
                <a:cubicBezTo>
                  <a:pt x="5590" y="15435"/>
                  <a:pt x="5408" y="15648"/>
                  <a:pt x="5226" y="15830"/>
                </a:cubicBezTo>
                <a:cubicBezTo>
                  <a:pt x="4497" y="16590"/>
                  <a:pt x="3828" y="17380"/>
                  <a:pt x="3251" y="18261"/>
                </a:cubicBezTo>
                <a:cubicBezTo>
                  <a:pt x="3160" y="18352"/>
                  <a:pt x="3099" y="18474"/>
                  <a:pt x="3038" y="18565"/>
                </a:cubicBezTo>
                <a:lnTo>
                  <a:pt x="2856" y="18929"/>
                </a:lnTo>
                <a:cubicBezTo>
                  <a:pt x="2734" y="19142"/>
                  <a:pt x="2613" y="19355"/>
                  <a:pt x="2461" y="19567"/>
                </a:cubicBezTo>
                <a:cubicBezTo>
                  <a:pt x="2218" y="20023"/>
                  <a:pt x="1975" y="20479"/>
                  <a:pt x="1701" y="20904"/>
                </a:cubicBezTo>
                <a:cubicBezTo>
                  <a:pt x="1458" y="21360"/>
                  <a:pt x="1215" y="21877"/>
                  <a:pt x="1003" y="22393"/>
                </a:cubicBezTo>
                <a:cubicBezTo>
                  <a:pt x="820" y="22849"/>
                  <a:pt x="668" y="23305"/>
                  <a:pt x="517" y="23791"/>
                </a:cubicBezTo>
                <a:cubicBezTo>
                  <a:pt x="395" y="24307"/>
                  <a:pt x="273" y="24824"/>
                  <a:pt x="182" y="25371"/>
                </a:cubicBezTo>
                <a:cubicBezTo>
                  <a:pt x="152" y="25614"/>
                  <a:pt x="122" y="25857"/>
                  <a:pt x="91" y="26130"/>
                </a:cubicBezTo>
                <a:cubicBezTo>
                  <a:pt x="61" y="26373"/>
                  <a:pt x="30" y="26586"/>
                  <a:pt x="30" y="26829"/>
                </a:cubicBezTo>
                <a:cubicBezTo>
                  <a:pt x="0" y="27406"/>
                  <a:pt x="30" y="27953"/>
                  <a:pt x="122" y="28500"/>
                </a:cubicBezTo>
                <a:cubicBezTo>
                  <a:pt x="182" y="28986"/>
                  <a:pt x="273" y="29472"/>
                  <a:pt x="395" y="29958"/>
                </a:cubicBezTo>
                <a:cubicBezTo>
                  <a:pt x="517" y="30444"/>
                  <a:pt x="638" y="30900"/>
                  <a:pt x="820" y="31356"/>
                </a:cubicBezTo>
                <a:cubicBezTo>
                  <a:pt x="1033" y="31872"/>
                  <a:pt x="1215" y="32419"/>
                  <a:pt x="1428" y="32936"/>
                </a:cubicBezTo>
                <a:cubicBezTo>
                  <a:pt x="1641" y="33392"/>
                  <a:pt x="1853" y="33817"/>
                  <a:pt x="2096" y="34273"/>
                </a:cubicBezTo>
                <a:cubicBezTo>
                  <a:pt x="2218" y="34485"/>
                  <a:pt x="2339" y="34698"/>
                  <a:pt x="2491" y="34911"/>
                </a:cubicBezTo>
                <a:cubicBezTo>
                  <a:pt x="2643" y="35154"/>
                  <a:pt x="2826" y="35427"/>
                  <a:pt x="3008" y="35670"/>
                </a:cubicBezTo>
                <a:cubicBezTo>
                  <a:pt x="3129" y="35853"/>
                  <a:pt x="3281" y="36035"/>
                  <a:pt x="3433" y="36187"/>
                </a:cubicBezTo>
                <a:cubicBezTo>
                  <a:pt x="3585" y="36369"/>
                  <a:pt x="3767" y="36582"/>
                  <a:pt x="3919" y="36734"/>
                </a:cubicBezTo>
                <a:cubicBezTo>
                  <a:pt x="4071" y="36916"/>
                  <a:pt x="4223" y="37098"/>
                  <a:pt x="4406" y="37250"/>
                </a:cubicBezTo>
                <a:cubicBezTo>
                  <a:pt x="4497" y="37341"/>
                  <a:pt x="4588" y="37433"/>
                  <a:pt x="4679" y="37524"/>
                </a:cubicBezTo>
                <a:lnTo>
                  <a:pt x="5044" y="37827"/>
                </a:lnTo>
                <a:cubicBezTo>
                  <a:pt x="5469" y="38162"/>
                  <a:pt x="5894" y="38466"/>
                  <a:pt x="6380" y="38739"/>
                </a:cubicBezTo>
                <a:cubicBezTo>
                  <a:pt x="6867" y="39012"/>
                  <a:pt x="7353" y="39255"/>
                  <a:pt x="7869" y="39468"/>
                </a:cubicBezTo>
                <a:cubicBezTo>
                  <a:pt x="8112" y="39559"/>
                  <a:pt x="8355" y="39650"/>
                  <a:pt x="8598" y="39742"/>
                </a:cubicBezTo>
                <a:lnTo>
                  <a:pt x="8933" y="39833"/>
                </a:lnTo>
                <a:cubicBezTo>
                  <a:pt x="9084" y="39894"/>
                  <a:pt x="9206" y="39894"/>
                  <a:pt x="9328" y="39924"/>
                </a:cubicBezTo>
                <a:cubicBezTo>
                  <a:pt x="9449" y="39954"/>
                  <a:pt x="9571" y="39985"/>
                  <a:pt x="9692" y="40015"/>
                </a:cubicBezTo>
                <a:cubicBezTo>
                  <a:pt x="10026" y="40076"/>
                  <a:pt x="10361" y="40106"/>
                  <a:pt x="10695" y="40106"/>
                </a:cubicBezTo>
                <a:cubicBezTo>
                  <a:pt x="11424" y="40106"/>
                  <a:pt x="12183" y="39985"/>
                  <a:pt x="12882" y="39742"/>
                </a:cubicBezTo>
                <a:cubicBezTo>
                  <a:pt x="13156" y="39650"/>
                  <a:pt x="13429" y="39529"/>
                  <a:pt x="13703" y="39377"/>
                </a:cubicBezTo>
                <a:lnTo>
                  <a:pt x="14098" y="39164"/>
                </a:lnTo>
                <a:cubicBezTo>
                  <a:pt x="14310" y="39043"/>
                  <a:pt x="14493" y="38921"/>
                  <a:pt x="14705" y="38769"/>
                </a:cubicBezTo>
                <a:cubicBezTo>
                  <a:pt x="14948" y="38587"/>
                  <a:pt x="15222" y="38405"/>
                  <a:pt x="15465" y="38222"/>
                </a:cubicBezTo>
                <a:cubicBezTo>
                  <a:pt x="15738" y="38040"/>
                  <a:pt x="15890" y="37888"/>
                  <a:pt x="16072" y="37736"/>
                </a:cubicBezTo>
                <a:cubicBezTo>
                  <a:pt x="16376" y="37493"/>
                  <a:pt x="16680" y="37220"/>
                  <a:pt x="16984" y="36977"/>
                </a:cubicBezTo>
                <a:cubicBezTo>
                  <a:pt x="17288" y="36734"/>
                  <a:pt x="17592" y="36460"/>
                  <a:pt x="17895" y="36187"/>
                </a:cubicBezTo>
                <a:lnTo>
                  <a:pt x="18807" y="35366"/>
                </a:lnTo>
                <a:cubicBezTo>
                  <a:pt x="19080" y="35123"/>
                  <a:pt x="19384" y="34880"/>
                  <a:pt x="19688" y="34668"/>
                </a:cubicBezTo>
                <a:lnTo>
                  <a:pt x="20083" y="34394"/>
                </a:lnTo>
                <a:lnTo>
                  <a:pt x="20417" y="34182"/>
                </a:lnTo>
                <a:cubicBezTo>
                  <a:pt x="20903" y="33847"/>
                  <a:pt x="21481" y="33635"/>
                  <a:pt x="22058" y="33574"/>
                </a:cubicBezTo>
                <a:lnTo>
                  <a:pt x="22362" y="33513"/>
                </a:lnTo>
                <a:cubicBezTo>
                  <a:pt x="22696" y="33513"/>
                  <a:pt x="23000" y="33483"/>
                  <a:pt x="23304" y="33483"/>
                </a:cubicBezTo>
                <a:cubicBezTo>
                  <a:pt x="23486" y="33483"/>
                  <a:pt x="23699" y="33483"/>
                  <a:pt x="23850" y="33513"/>
                </a:cubicBezTo>
                <a:cubicBezTo>
                  <a:pt x="24033" y="33544"/>
                  <a:pt x="24185" y="33544"/>
                  <a:pt x="24337" y="33574"/>
                </a:cubicBezTo>
                <a:cubicBezTo>
                  <a:pt x="24640" y="33635"/>
                  <a:pt x="24944" y="33726"/>
                  <a:pt x="25248" y="33817"/>
                </a:cubicBezTo>
                <a:cubicBezTo>
                  <a:pt x="25461" y="33878"/>
                  <a:pt x="25643" y="33938"/>
                  <a:pt x="25856" y="34030"/>
                </a:cubicBezTo>
                <a:cubicBezTo>
                  <a:pt x="26038" y="34090"/>
                  <a:pt x="26160" y="34151"/>
                  <a:pt x="26311" y="34212"/>
                </a:cubicBezTo>
                <a:cubicBezTo>
                  <a:pt x="27041" y="34546"/>
                  <a:pt x="27739" y="34911"/>
                  <a:pt x="28438" y="35215"/>
                </a:cubicBezTo>
                <a:lnTo>
                  <a:pt x="28378" y="35184"/>
                </a:lnTo>
                <a:lnTo>
                  <a:pt x="29714" y="35822"/>
                </a:lnTo>
                <a:cubicBezTo>
                  <a:pt x="30170" y="36065"/>
                  <a:pt x="30595" y="36278"/>
                  <a:pt x="31051" y="36521"/>
                </a:cubicBezTo>
                <a:cubicBezTo>
                  <a:pt x="31537" y="36764"/>
                  <a:pt x="32054" y="36977"/>
                  <a:pt x="32570" y="37159"/>
                </a:cubicBezTo>
                <a:cubicBezTo>
                  <a:pt x="33056" y="37341"/>
                  <a:pt x="33512" y="37463"/>
                  <a:pt x="34029" y="37554"/>
                </a:cubicBezTo>
                <a:cubicBezTo>
                  <a:pt x="34576" y="37645"/>
                  <a:pt x="35153" y="37736"/>
                  <a:pt x="35700" y="37797"/>
                </a:cubicBezTo>
                <a:cubicBezTo>
                  <a:pt x="35943" y="37797"/>
                  <a:pt x="36156" y="37827"/>
                  <a:pt x="36399" y="37858"/>
                </a:cubicBezTo>
                <a:lnTo>
                  <a:pt x="37280" y="37858"/>
                </a:lnTo>
                <a:cubicBezTo>
                  <a:pt x="37523" y="37827"/>
                  <a:pt x="37766" y="37797"/>
                  <a:pt x="37978" y="37767"/>
                </a:cubicBezTo>
                <a:cubicBezTo>
                  <a:pt x="38343" y="37676"/>
                  <a:pt x="38677" y="37584"/>
                  <a:pt x="39011" y="37433"/>
                </a:cubicBezTo>
                <a:cubicBezTo>
                  <a:pt x="39315" y="37311"/>
                  <a:pt x="39619" y="37189"/>
                  <a:pt x="39923" y="37007"/>
                </a:cubicBezTo>
                <a:cubicBezTo>
                  <a:pt x="40136" y="36886"/>
                  <a:pt x="40318" y="36734"/>
                  <a:pt x="40531" y="36612"/>
                </a:cubicBezTo>
                <a:cubicBezTo>
                  <a:pt x="40622" y="36521"/>
                  <a:pt x="40713" y="36460"/>
                  <a:pt x="40804" y="36369"/>
                </a:cubicBezTo>
                <a:cubicBezTo>
                  <a:pt x="41017" y="36187"/>
                  <a:pt x="41229" y="36035"/>
                  <a:pt x="41442" y="35822"/>
                </a:cubicBezTo>
                <a:cubicBezTo>
                  <a:pt x="41655" y="35640"/>
                  <a:pt x="41837" y="35488"/>
                  <a:pt x="42019" y="35306"/>
                </a:cubicBezTo>
                <a:cubicBezTo>
                  <a:pt x="42749" y="34607"/>
                  <a:pt x="43387" y="33847"/>
                  <a:pt x="44055" y="33118"/>
                </a:cubicBezTo>
                <a:cubicBezTo>
                  <a:pt x="44389" y="32723"/>
                  <a:pt x="44723" y="32298"/>
                  <a:pt x="45027" y="31842"/>
                </a:cubicBezTo>
                <a:cubicBezTo>
                  <a:pt x="45301" y="31417"/>
                  <a:pt x="45574" y="30991"/>
                  <a:pt x="45787" y="30505"/>
                </a:cubicBezTo>
                <a:cubicBezTo>
                  <a:pt x="45908" y="30232"/>
                  <a:pt x="46060" y="29958"/>
                  <a:pt x="46182" y="29685"/>
                </a:cubicBezTo>
                <a:cubicBezTo>
                  <a:pt x="46303" y="29411"/>
                  <a:pt x="46334" y="29229"/>
                  <a:pt x="46425" y="29016"/>
                </a:cubicBezTo>
                <a:cubicBezTo>
                  <a:pt x="46577" y="28500"/>
                  <a:pt x="46759" y="27983"/>
                  <a:pt x="46881" y="27497"/>
                </a:cubicBezTo>
                <a:cubicBezTo>
                  <a:pt x="47154" y="26525"/>
                  <a:pt x="47336" y="25583"/>
                  <a:pt x="47549" y="24611"/>
                </a:cubicBezTo>
                <a:cubicBezTo>
                  <a:pt x="47640" y="24094"/>
                  <a:pt x="47731" y="23608"/>
                  <a:pt x="47822" y="23122"/>
                </a:cubicBezTo>
                <a:cubicBezTo>
                  <a:pt x="47914" y="22636"/>
                  <a:pt x="48005" y="22028"/>
                  <a:pt x="48066" y="21482"/>
                </a:cubicBezTo>
                <a:cubicBezTo>
                  <a:pt x="48126" y="20995"/>
                  <a:pt x="48157" y="20479"/>
                  <a:pt x="48187" y="19993"/>
                </a:cubicBezTo>
                <a:cubicBezTo>
                  <a:pt x="48217" y="19507"/>
                  <a:pt x="48217" y="19021"/>
                  <a:pt x="48248" y="18534"/>
                </a:cubicBezTo>
                <a:cubicBezTo>
                  <a:pt x="48248" y="18200"/>
                  <a:pt x="48248" y="17957"/>
                  <a:pt x="48248" y="17653"/>
                </a:cubicBezTo>
                <a:cubicBezTo>
                  <a:pt x="48248" y="17410"/>
                  <a:pt x="48217" y="17167"/>
                  <a:pt x="48187" y="16924"/>
                </a:cubicBezTo>
                <a:cubicBezTo>
                  <a:pt x="48157" y="16377"/>
                  <a:pt x="48066" y="15861"/>
                  <a:pt x="47974" y="15314"/>
                </a:cubicBezTo>
                <a:cubicBezTo>
                  <a:pt x="47914" y="15071"/>
                  <a:pt x="47883" y="14828"/>
                  <a:pt x="47822" y="14615"/>
                </a:cubicBezTo>
                <a:cubicBezTo>
                  <a:pt x="47762" y="14372"/>
                  <a:pt x="47701" y="14159"/>
                  <a:pt x="47640" y="13916"/>
                </a:cubicBezTo>
                <a:cubicBezTo>
                  <a:pt x="47519" y="13430"/>
                  <a:pt x="47367" y="12974"/>
                  <a:pt x="47184" y="12519"/>
                </a:cubicBezTo>
                <a:cubicBezTo>
                  <a:pt x="47033" y="12033"/>
                  <a:pt x="46881" y="11546"/>
                  <a:pt x="46698" y="11091"/>
                </a:cubicBezTo>
                <a:cubicBezTo>
                  <a:pt x="46516" y="10605"/>
                  <a:pt x="46303" y="10240"/>
                  <a:pt x="46091" y="9845"/>
                </a:cubicBezTo>
                <a:lnTo>
                  <a:pt x="45787" y="9207"/>
                </a:lnTo>
                <a:cubicBezTo>
                  <a:pt x="45696" y="9025"/>
                  <a:pt x="45605" y="8842"/>
                  <a:pt x="45483" y="8630"/>
                </a:cubicBezTo>
                <a:cubicBezTo>
                  <a:pt x="45361" y="8447"/>
                  <a:pt x="45270" y="8265"/>
                  <a:pt x="45179" y="8083"/>
                </a:cubicBezTo>
                <a:lnTo>
                  <a:pt x="45088" y="7931"/>
                </a:lnTo>
                <a:cubicBezTo>
                  <a:pt x="45088" y="7840"/>
                  <a:pt x="45088" y="7749"/>
                  <a:pt x="45088" y="7657"/>
                </a:cubicBezTo>
                <a:cubicBezTo>
                  <a:pt x="44936" y="7141"/>
                  <a:pt x="44754" y="6655"/>
                  <a:pt x="44511" y="6169"/>
                </a:cubicBezTo>
                <a:cubicBezTo>
                  <a:pt x="44389" y="5956"/>
                  <a:pt x="44268" y="5743"/>
                  <a:pt x="44146" y="5531"/>
                </a:cubicBezTo>
                <a:cubicBezTo>
                  <a:pt x="43994" y="5257"/>
                  <a:pt x="43812" y="5014"/>
                  <a:pt x="43630" y="4771"/>
                </a:cubicBezTo>
                <a:cubicBezTo>
                  <a:pt x="43478" y="4589"/>
                  <a:pt x="43356" y="4437"/>
                  <a:pt x="43204" y="4285"/>
                </a:cubicBezTo>
                <a:cubicBezTo>
                  <a:pt x="43022" y="4103"/>
                  <a:pt x="42840" y="3890"/>
                  <a:pt x="42657" y="3738"/>
                </a:cubicBezTo>
                <a:cubicBezTo>
                  <a:pt x="42232" y="3343"/>
                  <a:pt x="41807" y="3009"/>
                  <a:pt x="41381" y="2675"/>
                </a:cubicBezTo>
                <a:cubicBezTo>
                  <a:pt x="41199" y="2523"/>
                  <a:pt x="41017" y="2401"/>
                  <a:pt x="40834" y="2249"/>
                </a:cubicBezTo>
                <a:cubicBezTo>
                  <a:pt x="40652" y="2128"/>
                  <a:pt x="40470" y="1945"/>
                  <a:pt x="40227" y="1824"/>
                </a:cubicBezTo>
                <a:cubicBezTo>
                  <a:pt x="40014" y="1702"/>
                  <a:pt x="39741" y="1550"/>
                  <a:pt x="39498" y="1399"/>
                </a:cubicBezTo>
                <a:lnTo>
                  <a:pt x="39224" y="1277"/>
                </a:lnTo>
                <a:cubicBezTo>
                  <a:pt x="39072" y="1216"/>
                  <a:pt x="38920" y="1125"/>
                  <a:pt x="38768" y="1064"/>
                </a:cubicBezTo>
                <a:cubicBezTo>
                  <a:pt x="38313" y="882"/>
                  <a:pt x="37827" y="700"/>
                  <a:pt x="37371" y="578"/>
                </a:cubicBezTo>
                <a:cubicBezTo>
                  <a:pt x="36824" y="396"/>
                  <a:pt x="36307" y="274"/>
                  <a:pt x="35761" y="183"/>
                </a:cubicBezTo>
                <a:cubicBezTo>
                  <a:pt x="35487" y="153"/>
                  <a:pt x="35214" y="122"/>
                  <a:pt x="34940" y="92"/>
                </a:cubicBezTo>
                <a:cubicBezTo>
                  <a:pt x="34667" y="62"/>
                  <a:pt x="34454" y="31"/>
                  <a:pt x="34211" y="31"/>
                </a:cubicBezTo>
                <a:cubicBezTo>
                  <a:pt x="33968" y="1"/>
                  <a:pt x="33755" y="1"/>
                  <a:pt x="3354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Google Shape;12;p27"/>
          <p:cNvGrpSpPr/>
          <p:nvPr/>
        </p:nvGrpSpPr>
        <p:grpSpPr>
          <a:xfrm>
            <a:off x="-142022" y="90588"/>
            <a:ext cx="1270599" cy="1053621"/>
            <a:chOff x="-142022" y="90588"/>
            <a:chExt cx="1270599" cy="1053621"/>
          </a:xfrm>
        </p:grpSpPr>
        <p:sp>
          <p:nvSpPr>
            <p:cNvPr id="13" name="Google Shape;13;p27"/>
            <p:cNvSpPr/>
            <p:nvPr/>
          </p:nvSpPr>
          <p:spPr>
            <a:xfrm rot="-910317">
              <a:off x="653620" y="479091"/>
              <a:ext cx="294920" cy="250005"/>
            </a:xfrm>
            <a:custGeom>
              <a:rect b="b" l="l" r="r" t="t"/>
              <a:pathLst>
                <a:path extrusionOk="0" h="6440" w="7597">
                  <a:moveTo>
                    <a:pt x="2986" y="0"/>
                  </a:moveTo>
                  <a:cubicBezTo>
                    <a:pt x="2508" y="0"/>
                    <a:pt x="2033" y="93"/>
                    <a:pt x="1581" y="280"/>
                  </a:cubicBezTo>
                  <a:cubicBezTo>
                    <a:pt x="1490" y="340"/>
                    <a:pt x="1368" y="371"/>
                    <a:pt x="1307" y="431"/>
                  </a:cubicBezTo>
                  <a:cubicBezTo>
                    <a:pt x="1034" y="553"/>
                    <a:pt x="821" y="705"/>
                    <a:pt x="609" y="887"/>
                  </a:cubicBezTo>
                  <a:cubicBezTo>
                    <a:pt x="396" y="1100"/>
                    <a:pt x="244" y="1343"/>
                    <a:pt x="153" y="1616"/>
                  </a:cubicBezTo>
                  <a:lnTo>
                    <a:pt x="123" y="1708"/>
                  </a:lnTo>
                  <a:cubicBezTo>
                    <a:pt x="92" y="1859"/>
                    <a:pt x="62" y="2011"/>
                    <a:pt x="31" y="2163"/>
                  </a:cubicBezTo>
                  <a:cubicBezTo>
                    <a:pt x="1" y="2437"/>
                    <a:pt x="1" y="2710"/>
                    <a:pt x="31" y="2984"/>
                  </a:cubicBezTo>
                  <a:cubicBezTo>
                    <a:pt x="62" y="3105"/>
                    <a:pt x="92" y="3227"/>
                    <a:pt x="153" y="3348"/>
                  </a:cubicBezTo>
                  <a:lnTo>
                    <a:pt x="153" y="3409"/>
                  </a:lnTo>
                  <a:cubicBezTo>
                    <a:pt x="214" y="3530"/>
                    <a:pt x="244" y="3622"/>
                    <a:pt x="305" y="3743"/>
                  </a:cubicBezTo>
                  <a:cubicBezTo>
                    <a:pt x="426" y="3986"/>
                    <a:pt x="578" y="4229"/>
                    <a:pt x="761" y="4442"/>
                  </a:cubicBezTo>
                  <a:cubicBezTo>
                    <a:pt x="912" y="4624"/>
                    <a:pt x="1034" y="4807"/>
                    <a:pt x="1216" y="5019"/>
                  </a:cubicBezTo>
                  <a:cubicBezTo>
                    <a:pt x="1399" y="5232"/>
                    <a:pt x="1611" y="5414"/>
                    <a:pt x="1824" y="5597"/>
                  </a:cubicBezTo>
                  <a:cubicBezTo>
                    <a:pt x="2219" y="5931"/>
                    <a:pt x="2705" y="6143"/>
                    <a:pt x="3191" y="6265"/>
                  </a:cubicBezTo>
                  <a:cubicBezTo>
                    <a:pt x="3465" y="6326"/>
                    <a:pt x="3738" y="6386"/>
                    <a:pt x="4012" y="6417"/>
                  </a:cubicBezTo>
                  <a:cubicBezTo>
                    <a:pt x="4133" y="6432"/>
                    <a:pt x="4262" y="6440"/>
                    <a:pt x="4395" y="6440"/>
                  </a:cubicBezTo>
                  <a:cubicBezTo>
                    <a:pt x="4528" y="6440"/>
                    <a:pt x="4665" y="6432"/>
                    <a:pt x="4801" y="6417"/>
                  </a:cubicBezTo>
                  <a:cubicBezTo>
                    <a:pt x="5014" y="6417"/>
                    <a:pt x="5227" y="6386"/>
                    <a:pt x="5440" y="6326"/>
                  </a:cubicBezTo>
                  <a:cubicBezTo>
                    <a:pt x="5713" y="6265"/>
                    <a:pt x="5956" y="6174"/>
                    <a:pt x="6229" y="6083"/>
                  </a:cubicBezTo>
                  <a:cubicBezTo>
                    <a:pt x="6351" y="6022"/>
                    <a:pt x="6473" y="5931"/>
                    <a:pt x="6533" y="5809"/>
                  </a:cubicBezTo>
                  <a:cubicBezTo>
                    <a:pt x="6776" y="5657"/>
                    <a:pt x="6989" y="5445"/>
                    <a:pt x="7171" y="5232"/>
                  </a:cubicBezTo>
                  <a:cubicBezTo>
                    <a:pt x="7293" y="5019"/>
                    <a:pt x="7384" y="4807"/>
                    <a:pt x="7475" y="4563"/>
                  </a:cubicBezTo>
                  <a:cubicBezTo>
                    <a:pt x="7566" y="4260"/>
                    <a:pt x="7597" y="3925"/>
                    <a:pt x="7536" y="3622"/>
                  </a:cubicBezTo>
                  <a:cubicBezTo>
                    <a:pt x="7475" y="3409"/>
                    <a:pt x="7414" y="3196"/>
                    <a:pt x="7323" y="3014"/>
                  </a:cubicBezTo>
                  <a:cubicBezTo>
                    <a:pt x="7202" y="2832"/>
                    <a:pt x="7080" y="2680"/>
                    <a:pt x="6959" y="2497"/>
                  </a:cubicBezTo>
                  <a:cubicBezTo>
                    <a:pt x="6867" y="2376"/>
                    <a:pt x="6716" y="2315"/>
                    <a:pt x="6594" y="2285"/>
                  </a:cubicBezTo>
                  <a:cubicBezTo>
                    <a:pt x="6351" y="1951"/>
                    <a:pt x="6108" y="1677"/>
                    <a:pt x="5834" y="1404"/>
                  </a:cubicBezTo>
                  <a:lnTo>
                    <a:pt x="5713" y="1313"/>
                  </a:lnTo>
                  <a:cubicBezTo>
                    <a:pt x="5561" y="1161"/>
                    <a:pt x="5409" y="1009"/>
                    <a:pt x="5257" y="887"/>
                  </a:cubicBezTo>
                  <a:cubicBezTo>
                    <a:pt x="5075" y="735"/>
                    <a:pt x="4923" y="614"/>
                    <a:pt x="4710" y="492"/>
                  </a:cubicBezTo>
                  <a:cubicBezTo>
                    <a:pt x="4498" y="371"/>
                    <a:pt x="4255" y="249"/>
                    <a:pt x="4012" y="188"/>
                  </a:cubicBezTo>
                  <a:lnTo>
                    <a:pt x="3708" y="97"/>
                  </a:lnTo>
                  <a:cubicBezTo>
                    <a:pt x="3525" y="36"/>
                    <a:pt x="3373" y="6"/>
                    <a:pt x="3191" y="6"/>
                  </a:cubicBezTo>
                  <a:cubicBezTo>
                    <a:pt x="3123" y="2"/>
                    <a:pt x="3054" y="0"/>
                    <a:pt x="29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7"/>
            <p:cNvSpPr/>
            <p:nvPr/>
          </p:nvSpPr>
          <p:spPr>
            <a:xfrm rot="-910317">
              <a:off x="628495" y="771788"/>
              <a:ext cx="238320" cy="198800"/>
            </a:xfrm>
            <a:custGeom>
              <a:rect b="b" l="l" r="r" t="t"/>
              <a:pathLst>
                <a:path extrusionOk="0" h="5121" w="6139">
                  <a:moveTo>
                    <a:pt x="1793" y="1"/>
                  </a:moveTo>
                  <a:cubicBezTo>
                    <a:pt x="1695" y="1"/>
                    <a:pt x="1596" y="9"/>
                    <a:pt x="1490" y="24"/>
                  </a:cubicBezTo>
                  <a:cubicBezTo>
                    <a:pt x="1277" y="24"/>
                    <a:pt x="1064" y="85"/>
                    <a:pt x="882" y="145"/>
                  </a:cubicBezTo>
                  <a:cubicBezTo>
                    <a:pt x="578" y="236"/>
                    <a:pt x="305" y="419"/>
                    <a:pt x="122" y="692"/>
                  </a:cubicBezTo>
                  <a:cubicBezTo>
                    <a:pt x="92" y="753"/>
                    <a:pt x="62" y="814"/>
                    <a:pt x="31" y="874"/>
                  </a:cubicBezTo>
                  <a:cubicBezTo>
                    <a:pt x="1" y="996"/>
                    <a:pt x="1" y="1087"/>
                    <a:pt x="31" y="1209"/>
                  </a:cubicBezTo>
                  <a:cubicBezTo>
                    <a:pt x="31" y="1300"/>
                    <a:pt x="92" y="1391"/>
                    <a:pt x="153" y="1482"/>
                  </a:cubicBezTo>
                  <a:cubicBezTo>
                    <a:pt x="122" y="1512"/>
                    <a:pt x="92" y="1543"/>
                    <a:pt x="92" y="1573"/>
                  </a:cubicBezTo>
                  <a:cubicBezTo>
                    <a:pt x="62" y="1695"/>
                    <a:pt x="62" y="1786"/>
                    <a:pt x="62" y="1907"/>
                  </a:cubicBezTo>
                  <a:lnTo>
                    <a:pt x="62" y="2029"/>
                  </a:lnTo>
                  <a:cubicBezTo>
                    <a:pt x="62" y="2090"/>
                    <a:pt x="62" y="2151"/>
                    <a:pt x="92" y="2211"/>
                  </a:cubicBezTo>
                  <a:cubicBezTo>
                    <a:pt x="122" y="2424"/>
                    <a:pt x="183" y="2637"/>
                    <a:pt x="305" y="2849"/>
                  </a:cubicBezTo>
                  <a:lnTo>
                    <a:pt x="396" y="2971"/>
                  </a:lnTo>
                  <a:cubicBezTo>
                    <a:pt x="487" y="3153"/>
                    <a:pt x="608" y="3366"/>
                    <a:pt x="730" y="3518"/>
                  </a:cubicBezTo>
                  <a:cubicBezTo>
                    <a:pt x="821" y="3700"/>
                    <a:pt x="973" y="3882"/>
                    <a:pt x="1125" y="4034"/>
                  </a:cubicBezTo>
                  <a:cubicBezTo>
                    <a:pt x="1338" y="4247"/>
                    <a:pt x="1550" y="4399"/>
                    <a:pt x="1793" y="4551"/>
                  </a:cubicBezTo>
                  <a:cubicBezTo>
                    <a:pt x="2036" y="4703"/>
                    <a:pt x="2310" y="4855"/>
                    <a:pt x="2583" y="4946"/>
                  </a:cubicBezTo>
                  <a:cubicBezTo>
                    <a:pt x="2857" y="5007"/>
                    <a:pt x="3130" y="5067"/>
                    <a:pt x="3434" y="5098"/>
                  </a:cubicBezTo>
                  <a:cubicBezTo>
                    <a:pt x="3571" y="5113"/>
                    <a:pt x="3707" y="5120"/>
                    <a:pt x="3844" y="5120"/>
                  </a:cubicBezTo>
                  <a:cubicBezTo>
                    <a:pt x="3981" y="5120"/>
                    <a:pt x="4118" y="5113"/>
                    <a:pt x="4254" y="5098"/>
                  </a:cubicBezTo>
                  <a:cubicBezTo>
                    <a:pt x="4497" y="5067"/>
                    <a:pt x="4771" y="5007"/>
                    <a:pt x="5014" y="4915"/>
                  </a:cubicBezTo>
                  <a:cubicBezTo>
                    <a:pt x="5287" y="4794"/>
                    <a:pt x="5500" y="4612"/>
                    <a:pt x="5682" y="4429"/>
                  </a:cubicBezTo>
                  <a:cubicBezTo>
                    <a:pt x="5834" y="4247"/>
                    <a:pt x="5956" y="4034"/>
                    <a:pt x="6017" y="3791"/>
                  </a:cubicBezTo>
                  <a:lnTo>
                    <a:pt x="6047" y="3761"/>
                  </a:lnTo>
                  <a:cubicBezTo>
                    <a:pt x="6108" y="3518"/>
                    <a:pt x="6138" y="3244"/>
                    <a:pt x="6077" y="2971"/>
                  </a:cubicBezTo>
                  <a:cubicBezTo>
                    <a:pt x="6047" y="2819"/>
                    <a:pt x="6017" y="2667"/>
                    <a:pt x="5956" y="2515"/>
                  </a:cubicBezTo>
                  <a:cubicBezTo>
                    <a:pt x="5773" y="2029"/>
                    <a:pt x="5470" y="1604"/>
                    <a:pt x="5075" y="1300"/>
                  </a:cubicBezTo>
                  <a:cubicBezTo>
                    <a:pt x="4923" y="1148"/>
                    <a:pt x="4771" y="1026"/>
                    <a:pt x="4589" y="905"/>
                  </a:cubicBezTo>
                  <a:cubicBezTo>
                    <a:pt x="4376" y="783"/>
                    <a:pt x="4133" y="662"/>
                    <a:pt x="3890" y="571"/>
                  </a:cubicBezTo>
                  <a:cubicBezTo>
                    <a:pt x="3707" y="479"/>
                    <a:pt x="3525" y="419"/>
                    <a:pt x="3282" y="328"/>
                  </a:cubicBezTo>
                  <a:cubicBezTo>
                    <a:pt x="3100" y="236"/>
                    <a:pt x="2887" y="176"/>
                    <a:pt x="2705" y="115"/>
                  </a:cubicBezTo>
                  <a:cubicBezTo>
                    <a:pt x="2492" y="85"/>
                    <a:pt x="2310" y="24"/>
                    <a:pt x="2097" y="24"/>
                  </a:cubicBezTo>
                  <a:cubicBezTo>
                    <a:pt x="1991" y="9"/>
                    <a:pt x="1892" y="1"/>
                    <a:pt x="17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7"/>
            <p:cNvSpPr/>
            <p:nvPr/>
          </p:nvSpPr>
          <p:spPr>
            <a:xfrm rot="-910317">
              <a:off x="318740" y="560929"/>
              <a:ext cx="272482" cy="223995"/>
            </a:xfrm>
            <a:custGeom>
              <a:rect b="b" l="l" r="r" t="t"/>
              <a:pathLst>
                <a:path extrusionOk="0" h="5770" w="7019">
                  <a:moveTo>
                    <a:pt x="2083" y="1"/>
                  </a:moveTo>
                  <a:cubicBezTo>
                    <a:pt x="1766" y="1"/>
                    <a:pt x="1442" y="82"/>
                    <a:pt x="1155" y="202"/>
                  </a:cubicBezTo>
                  <a:cubicBezTo>
                    <a:pt x="1125" y="202"/>
                    <a:pt x="1064" y="263"/>
                    <a:pt x="1033" y="263"/>
                  </a:cubicBezTo>
                  <a:cubicBezTo>
                    <a:pt x="851" y="354"/>
                    <a:pt x="699" y="445"/>
                    <a:pt x="547" y="567"/>
                  </a:cubicBezTo>
                  <a:cubicBezTo>
                    <a:pt x="335" y="779"/>
                    <a:pt x="183" y="1022"/>
                    <a:pt x="92" y="1296"/>
                  </a:cubicBezTo>
                  <a:cubicBezTo>
                    <a:pt x="61" y="1387"/>
                    <a:pt x="61" y="1478"/>
                    <a:pt x="31" y="1569"/>
                  </a:cubicBezTo>
                  <a:cubicBezTo>
                    <a:pt x="0" y="1721"/>
                    <a:pt x="0" y="1873"/>
                    <a:pt x="0" y="2055"/>
                  </a:cubicBezTo>
                  <a:cubicBezTo>
                    <a:pt x="0" y="2268"/>
                    <a:pt x="31" y="2481"/>
                    <a:pt x="122" y="2693"/>
                  </a:cubicBezTo>
                  <a:cubicBezTo>
                    <a:pt x="213" y="2906"/>
                    <a:pt x="335" y="3119"/>
                    <a:pt x="486" y="3301"/>
                  </a:cubicBezTo>
                  <a:cubicBezTo>
                    <a:pt x="638" y="3514"/>
                    <a:pt x="821" y="3696"/>
                    <a:pt x="973" y="3878"/>
                  </a:cubicBezTo>
                  <a:cubicBezTo>
                    <a:pt x="1276" y="4182"/>
                    <a:pt x="1611" y="4456"/>
                    <a:pt x="1945" y="4699"/>
                  </a:cubicBezTo>
                  <a:cubicBezTo>
                    <a:pt x="2097" y="4790"/>
                    <a:pt x="2249" y="4911"/>
                    <a:pt x="2431" y="5002"/>
                  </a:cubicBezTo>
                  <a:cubicBezTo>
                    <a:pt x="2644" y="5124"/>
                    <a:pt x="2856" y="5215"/>
                    <a:pt x="3069" y="5337"/>
                  </a:cubicBezTo>
                  <a:cubicBezTo>
                    <a:pt x="3464" y="5489"/>
                    <a:pt x="3859" y="5640"/>
                    <a:pt x="4315" y="5701"/>
                  </a:cubicBezTo>
                  <a:cubicBezTo>
                    <a:pt x="4497" y="5747"/>
                    <a:pt x="4695" y="5770"/>
                    <a:pt x="4892" y="5770"/>
                  </a:cubicBezTo>
                  <a:cubicBezTo>
                    <a:pt x="5089" y="5770"/>
                    <a:pt x="5287" y="5747"/>
                    <a:pt x="5469" y="5701"/>
                  </a:cubicBezTo>
                  <a:cubicBezTo>
                    <a:pt x="5591" y="5671"/>
                    <a:pt x="5712" y="5640"/>
                    <a:pt x="5834" y="5580"/>
                  </a:cubicBezTo>
                  <a:cubicBezTo>
                    <a:pt x="5925" y="5519"/>
                    <a:pt x="5986" y="5489"/>
                    <a:pt x="6077" y="5428"/>
                  </a:cubicBezTo>
                  <a:cubicBezTo>
                    <a:pt x="6168" y="5367"/>
                    <a:pt x="6259" y="5306"/>
                    <a:pt x="6381" y="5215"/>
                  </a:cubicBezTo>
                  <a:cubicBezTo>
                    <a:pt x="6472" y="5154"/>
                    <a:pt x="6533" y="5063"/>
                    <a:pt x="6563" y="4942"/>
                  </a:cubicBezTo>
                  <a:lnTo>
                    <a:pt x="6654" y="4850"/>
                  </a:lnTo>
                  <a:cubicBezTo>
                    <a:pt x="6958" y="4395"/>
                    <a:pt x="7019" y="3848"/>
                    <a:pt x="6836" y="3362"/>
                  </a:cubicBezTo>
                  <a:cubicBezTo>
                    <a:pt x="6776" y="3088"/>
                    <a:pt x="6685" y="2815"/>
                    <a:pt x="6563" y="2572"/>
                  </a:cubicBezTo>
                  <a:cubicBezTo>
                    <a:pt x="6472" y="2389"/>
                    <a:pt x="6350" y="2238"/>
                    <a:pt x="6229" y="2086"/>
                  </a:cubicBezTo>
                  <a:cubicBezTo>
                    <a:pt x="6168" y="2025"/>
                    <a:pt x="6107" y="1964"/>
                    <a:pt x="6047" y="1934"/>
                  </a:cubicBezTo>
                  <a:cubicBezTo>
                    <a:pt x="5986" y="1843"/>
                    <a:pt x="5925" y="1751"/>
                    <a:pt x="5864" y="1691"/>
                  </a:cubicBezTo>
                  <a:cubicBezTo>
                    <a:pt x="5682" y="1478"/>
                    <a:pt x="5469" y="1296"/>
                    <a:pt x="5257" y="1113"/>
                  </a:cubicBezTo>
                  <a:cubicBezTo>
                    <a:pt x="5165" y="1053"/>
                    <a:pt x="5074" y="992"/>
                    <a:pt x="4983" y="931"/>
                  </a:cubicBezTo>
                  <a:cubicBezTo>
                    <a:pt x="4892" y="840"/>
                    <a:pt x="4770" y="779"/>
                    <a:pt x="4679" y="718"/>
                  </a:cubicBezTo>
                  <a:cubicBezTo>
                    <a:pt x="4436" y="597"/>
                    <a:pt x="4163" y="475"/>
                    <a:pt x="3920" y="384"/>
                  </a:cubicBezTo>
                  <a:cubicBezTo>
                    <a:pt x="3403" y="202"/>
                    <a:pt x="2887" y="80"/>
                    <a:pt x="2340" y="20"/>
                  </a:cubicBezTo>
                  <a:cubicBezTo>
                    <a:pt x="2255" y="7"/>
                    <a:pt x="2170" y="1"/>
                    <a:pt x="20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7"/>
            <p:cNvSpPr/>
            <p:nvPr/>
          </p:nvSpPr>
          <p:spPr>
            <a:xfrm rot="-910317">
              <a:off x="554058" y="159577"/>
              <a:ext cx="267785" cy="266309"/>
            </a:xfrm>
            <a:custGeom>
              <a:rect b="b" l="l" r="r" t="t"/>
              <a:pathLst>
                <a:path extrusionOk="0" h="6860" w="6898">
                  <a:moveTo>
                    <a:pt x="2158" y="0"/>
                  </a:moveTo>
                  <a:cubicBezTo>
                    <a:pt x="1915" y="31"/>
                    <a:pt x="1702" y="91"/>
                    <a:pt x="1459" y="183"/>
                  </a:cubicBezTo>
                  <a:cubicBezTo>
                    <a:pt x="1185" y="304"/>
                    <a:pt x="912" y="486"/>
                    <a:pt x="669" y="699"/>
                  </a:cubicBezTo>
                  <a:cubicBezTo>
                    <a:pt x="426" y="942"/>
                    <a:pt x="213" y="1216"/>
                    <a:pt x="92" y="1550"/>
                  </a:cubicBezTo>
                  <a:cubicBezTo>
                    <a:pt x="92" y="1580"/>
                    <a:pt x="92" y="1611"/>
                    <a:pt x="61" y="1641"/>
                  </a:cubicBezTo>
                  <a:cubicBezTo>
                    <a:pt x="31" y="1823"/>
                    <a:pt x="0" y="2005"/>
                    <a:pt x="0" y="2188"/>
                  </a:cubicBezTo>
                  <a:cubicBezTo>
                    <a:pt x="0" y="2309"/>
                    <a:pt x="0" y="2431"/>
                    <a:pt x="0" y="2522"/>
                  </a:cubicBezTo>
                  <a:cubicBezTo>
                    <a:pt x="0" y="2644"/>
                    <a:pt x="31" y="2765"/>
                    <a:pt x="61" y="2856"/>
                  </a:cubicBezTo>
                  <a:cubicBezTo>
                    <a:pt x="122" y="3099"/>
                    <a:pt x="213" y="3282"/>
                    <a:pt x="274" y="3494"/>
                  </a:cubicBezTo>
                  <a:cubicBezTo>
                    <a:pt x="395" y="3737"/>
                    <a:pt x="517" y="3950"/>
                    <a:pt x="638" y="4163"/>
                  </a:cubicBezTo>
                  <a:cubicBezTo>
                    <a:pt x="730" y="4284"/>
                    <a:pt x="821" y="4406"/>
                    <a:pt x="942" y="4527"/>
                  </a:cubicBezTo>
                  <a:cubicBezTo>
                    <a:pt x="1185" y="4861"/>
                    <a:pt x="1489" y="5135"/>
                    <a:pt x="1793" y="5408"/>
                  </a:cubicBezTo>
                  <a:cubicBezTo>
                    <a:pt x="1945" y="5560"/>
                    <a:pt x="2066" y="5682"/>
                    <a:pt x="2218" y="5803"/>
                  </a:cubicBezTo>
                  <a:cubicBezTo>
                    <a:pt x="2492" y="6046"/>
                    <a:pt x="2826" y="6229"/>
                    <a:pt x="3130" y="6381"/>
                  </a:cubicBezTo>
                  <a:cubicBezTo>
                    <a:pt x="3342" y="6502"/>
                    <a:pt x="3525" y="6563"/>
                    <a:pt x="3737" y="6654"/>
                  </a:cubicBezTo>
                  <a:cubicBezTo>
                    <a:pt x="3981" y="6745"/>
                    <a:pt x="4224" y="6806"/>
                    <a:pt x="4467" y="6836"/>
                  </a:cubicBezTo>
                  <a:cubicBezTo>
                    <a:pt x="4603" y="6852"/>
                    <a:pt x="4748" y="6859"/>
                    <a:pt x="4896" y="6859"/>
                  </a:cubicBezTo>
                  <a:cubicBezTo>
                    <a:pt x="5044" y="6859"/>
                    <a:pt x="5196" y="6852"/>
                    <a:pt x="5348" y="6836"/>
                  </a:cubicBezTo>
                  <a:cubicBezTo>
                    <a:pt x="5469" y="6806"/>
                    <a:pt x="5591" y="6745"/>
                    <a:pt x="5682" y="6654"/>
                  </a:cubicBezTo>
                  <a:cubicBezTo>
                    <a:pt x="5743" y="6624"/>
                    <a:pt x="5804" y="6593"/>
                    <a:pt x="5864" y="6563"/>
                  </a:cubicBezTo>
                  <a:cubicBezTo>
                    <a:pt x="5986" y="6472"/>
                    <a:pt x="6077" y="6381"/>
                    <a:pt x="6168" y="6259"/>
                  </a:cubicBezTo>
                  <a:cubicBezTo>
                    <a:pt x="6229" y="6198"/>
                    <a:pt x="6259" y="6138"/>
                    <a:pt x="6320" y="6046"/>
                  </a:cubicBezTo>
                  <a:cubicBezTo>
                    <a:pt x="6381" y="5955"/>
                    <a:pt x="6442" y="5834"/>
                    <a:pt x="6502" y="5712"/>
                  </a:cubicBezTo>
                  <a:cubicBezTo>
                    <a:pt x="6533" y="5621"/>
                    <a:pt x="6563" y="5530"/>
                    <a:pt x="6593" y="5439"/>
                  </a:cubicBezTo>
                  <a:cubicBezTo>
                    <a:pt x="6624" y="5317"/>
                    <a:pt x="6654" y="5196"/>
                    <a:pt x="6685" y="5105"/>
                  </a:cubicBezTo>
                  <a:lnTo>
                    <a:pt x="6685" y="5044"/>
                  </a:lnTo>
                  <a:cubicBezTo>
                    <a:pt x="6685" y="5044"/>
                    <a:pt x="6685" y="5044"/>
                    <a:pt x="6685" y="5013"/>
                  </a:cubicBezTo>
                  <a:cubicBezTo>
                    <a:pt x="6715" y="4892"/>
                    <a:pt x="6745" y="4740"/>
                    <a:pt x="6776" y="4588"/>
                  </a:cubicBezTo>
                  <a:cubicBezTo>
                    <a:pt x="6897" y="3828"/>
                    <a:pt x="6533" y="3130"/>
                    <a:pt x="6138" y="2522"/>
                  </a:cubicBezTo>
                  <a:cubicBezTo>
                    <a:pt x="6016" y="2309"/>
                    <a:pt x="5895" y="2127"/>
                    <a:pt x="5773" y="1914"/>
                  </a:cubicBezTo>
                  <a:cubicBezTo>
                    <a:pt x="5621" y="1732"/>
                    <a:pt x="5469" y="1580"/>
                    <a:pt x="5287" y="1398"/>
                  </a:cubicBezTo>
                  <a:cubicBezTo>
                    <a:pt x="5105" y="1185"/>
                    <a:pt x="4892" y="1003"/>
                    <a:pt x="4649" y="821"/>
                  </a:cubicBezTo>
                  <a:cubicBezTo>
                    <a:pt x="4436" y="669"/>
                    <a:pt x="4193" y="517"/>
                    <a:pt x="3950" y="395"/>
                  </a:cubicBezTo>
                  <a:cubicBezTo>
                    <a:pt x="3768" y="304"/>
                    <a:pt x="3616" y="243"/>
                    <a:pt x="3434" y="183"/>
                  </a:cubicBezTo>
                  <a:cubicBezTo>
                    <a:pt x="3282" y="152"/>
                    <a:pt x="3069" y="91"/>
                    <a:pt x="2887" y="61"/>
                  </a:cubicBezTo>
                  <a:cubicBezTo>
                    <a:pt x="2674" y="0"/>
                    <a:pt x="2401" y="0"/>
                    <a:pt x="2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7"/>
            <p:cNvSpPr/>
            <p:nvPr/>
          </p:nvSpPr>
          <p:spPr>
            <a:xfrm rot="-910317">
              <a:off x="344302" y="309639"/>
              <a:ext cx="247753" cy="224538"/>
            </a:xfrm>
            <a:custGeom>
              <a:rect b="b" l="l" r="r" t="t"/>
              <a:pathLst>
                <a:path extrusionOk="0" h="5784" w="6382">
                  <a:moveTo>
                    <a:pt x="1847" y="0"/>
                  </a:moveTo>
                  <a:cubicBezTo>
                    <a:pt x="1669" y="0"/>
                    <a:pt x="1490" y="14"/>
                    <a:pt x="1307" y="41"/>
                  </a:cubicBezTo>
                  <a:cubicBezTo>
                    <a:pt x="912" y="132"/>
                    <a:pt x="548" y="315"/>
                    <a:pt x="305" y="649"/>
                  </a:cubicBezTo>
                  <a:cubicBezTo>
                    <a:pt x="214" y="771"/>
                    <a:pt x="122" y="892"/>
                    <a:pt x="92" y="1044"/>
                  </a:cubicBezTo>
                  <a:cubicBezTo>
                    <a:pt x="31" y="1196"/>
                    <a:pt x="1" y="1348"/>
                    <a:pt x="1" y="1500"/>
                  </a:cubicBezTo>
                  <a:lnTo>
                    <a:pt x="1" y="1925"/>
                  </a:lnTo>
                  <a:cubicBezTo>
                    <a:pt x="31" y="2077"/>
                    <a:pt x="62" y="2229"/>
                    <a:pt x="122" y="2350"/>
                  </a:cubicBezTo>
                  <a:cubicBezTo>
                    <a:pt x="153" y="2472"/>
                    <a:pt x="214" y="2593"/>
                    <a:pt x="274" y="2715"/>
                  </a:cubicBezTo>
                  <a:cubicBezTo>
                    <a:pt x="426" y="2958"/>
                    <a:pt x="578" y="3201"/>
                    <a:pt x="730" y="3444"/>
                  </a:cubicBezTo>
                  <a:cubicBezTo>
                    <a:pt x="1034" y="3839"/>
                    <a:pt x="1368" y="4204"/>
                    <a:pt x="1733" y="4568"/>
                  </a:cubicBezTo>
                  <a:cubicBezTo>
                    <a:pt x="1945" y="4720"/>
                    <a:pt x="2158" y="4903"/>
                    <a:pt x="2371" y="5054"/>
                  </a:cubicBezTo>
                  <a:cubicBezTo>
                    <a:pt x="2583" y="5176"/>
                    <a:pt x="2796" y="5298"/>
                    <a:pt x="3009" y="5419"/>
                  </a:cubicBezTo>
                  <a:cubicBezTo>
                    <a:pt x="3191" y="5510"/>
                    <a:pt x="3373" y="5571"/>
                    <a:pt x="3556" y="5601"/>
                  </a:cubicBezTo>
                  <a:cubicBezTo>
                    <a:pt x="3859" y="5693"/>
                    <a:pt x="4194" y="5753"/>
                    <a:pt x="4497" y="5784"/>
                  </a:cubicBezTo>
                  <a:cubicBezTo>
                    <a:pt x="4801" y="5784"/>
                    <a:pt x="5105" y="5723"/>
                    <a:pt x="5379" y="5601"/>
                  </a:cubicBezTo>
                  <a:cubicBezTo>
                    <a:pt x="5591" y="5449"/>
                    <a:pt x="5774" y="5267"/>
                    <a:pt x="5925" y="5054"/>
                  </a:cubicBezTo>
                  <a:cubicBezTo>
                    <a:pt x="5986" y="4933"/>
                    <a:pt x="6017" y="4811"/>
                    <a:pt x="6017" y="4690"/>
                  </a:cubicBezTo>
                  <a:lnTo>
                    <a:pt x="6047" y="4659"/>
                  </a:lnTo>
                  <a:cubicBezTo>
                    <a:pt x="6138" y="4568"/>
                    <a:pt x="6169" y="4447"/>
                    <a:pt x="6229" y="4356"/>
                  </a:cubicBezTo>
                  <a:cubicBezTo>
                    <a:pt x="6290" y="4234"/>
                    <a:pt x="6320" y="4113"/>
                    <a:pt x="6351" y="3961"/>
                  </a:cubicBezTo>
                  <a:cubicBezTo>
                    <a:pt x="6381" y="3809"/>
                    <a:pt x="6381" y="3626"/>
                    <a:pt x="6351" y="3475"/>
                  </a:cubicBezTo>
                  <a:cubicBezTo>
                    <a:pt x="6351" y="3292"/>
                    <a:pt x="6290" y="3140"/>
                    <a:pt x="6229" y="2988"/>
                  </a:cubicBezTo>
                  <a:cubicBezTo>
                    <a:pt x="6199" y="2928"/>
                    <a:pt x="6169" y="2867"/>
                    <a:pt x="6138" y="2806"/>
                  </a:cubicBezTo>
                  <a:cubicBezTo>
                    <a:pt x="6077" y="2715"/>
                    <a:pt x="6017" y="2624"/>
                    <a:pt x="5956" y="2533"/>
                  </a:cubicBezTo>
                  <a:cubicBezTo>
                    <a:pt x="5622" y="2107"/>
                    <a:pt x="5257" y="1743"/>
                    <a:pt x="4892" y="1409"/>
                  </a:cubicBezTo>
                  <a:cubicBezTo>
                    <a:pt x="4680" y="1226"/>
                    <a:pt x="4497" y="1044"/>
                    <a:pt x="4285" y="892"/>
                  </a:cubicBezTo>
                  <a:cubicBezTo>
                    <a:pt x="4133" y="740"/>
                    <a:pt x="3951" y="649"/>
                    <a:pt x="3768" y="558"/>
                  </a:cubicBezTo>
                  <a:cubicBezTo>
                    <a:pt x="3556" y="406"/>
                    <a:pt x="3313" y="315"/>
                    <a:pt x="3070" y="224"/>
                  </a:cubicBezTo>
                  <a:cubicBezTo>
                    <a:pt x="2665" y="75"/>
                    <a:pt x="2261" y="0"/>
                    <a:pt x="18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7"/>
            <p:cNvSpPr/>
            <p:nvPr/>
          </p:nvSpPr>
          <p:spPr>
            <a:xfrm rot="-910317">
              <a:off x="398209" y="840518"/>
              <a:ext cx="126245" cy="126245"/>
            </a:xfrm>
            <a:custGeom>
              <a:rect b="b" l="l" r="r" t="t"/>
              <a:pathLst>
                <a:path extrusionOk="0" h="3252" w="3252">
                  <a:moveTo>
                    <a:pt x="1337" y="0"/>
                  </a:moveTo>
                  <a:cubicBezTo>
                    <a:pt x="1034" y="0"/>
                    <a:pt x="730" y="91"/>
                    <a:pt x="517" y="274"/>
                  </a:cubicBezTo>
                  <a:cubicBezTo>
                    <a:pt x="426" y="334"/>
                    <a:pt x="335" y="425"/>
                    <a:pt x="274" y="517"/>
                  </a:cubicBezTo>
                  <a:cubicBezTo>
                    <a:pt x="244" y="547"/>
                    <a:pt x="244" y="577"/>
                    <a:pt x="213" y="608"/>
                  </a:cubicBezTo>
                  <a:cubicBezTo>
                    <a:pt x="152" y="668"/>
                    <a:pt x="92" y="760"/>
                    <a:pt x="31" y="851"/>
                  </a:cubicBezTo>
                  <a:lnTo>
                    <a:pt x="31" y="881"/>
                  </a:lnTo>
                  <a:cubicBezTo>
                    <a:pt x="61" y="912"/>
                    <a:pt x="61" y="942"/>
                    <a:pt x="31" y="972"/>
                  </a:cubicBezTo>
                  <a:cubicBezTo>
                    <a:pt x="0" y="1063"/>
                    <a:pt x="0" y="1185"/>
                    <a:pt x="0" y="1307"/>
                  </a:cubicBezTo>
                  <a:cubicBezTo>
                    <a:pt x="31" y="1367"/>
                    <a:pt x="31" y="1428"/>
                    <a:pt x="31" y="1489"/>
                  </a:cubicBezTo>
                  <a:cubicBezTo>
                    <a:pt x="61" y="1610"/>
                    <a:pt x="122" y="1732"/>
                    <a:pt x="183" y="1853"/>
                  </a:cubicBezTo>
                  <a:cubicBezTo>
                    <a:pt x="304" y="2096"/>
                    <a:pt x="456" y="2340"/>
                    <a:pt x="639" y="2552"/>
                  </a:cubicBezTo>
                  <a:cubicBezTo>
                    <a:pt x="882" y="2795"/>
                    <a:pt x="1155" y="3008"/>
                    <a:pt x="1489" y="3129"/>
                  </a:cubicBezTo>
                  <a:cubicBezTo>
                    <a:pt x="1580" y="3160"/>
                    <a:pt x="1702" y="3190"/>
                    <a:pt x="1793" y="3221"/>
                  </a:cubicBezTo>
                  <a:cubicBezTo>
                    <a:pt x="1915" y="3221"/>
                    <a:pt x="2006" y="3251"/>
                    <a:pt x="2097" y="3251"/>
                  </a:cubicBezTo>
                  <a:cubicBezTo>
                    <a:pt x="2340" y="3221"/>
                    <a:pt x="2553" y="3129"/>
                    <a:pt x="2735" y="3008"/>
                  </a:cubicBezTo>
                  <a:cubicBezTo>
                    <a:pt x="2948" y="2856"/>
                    <a:pt x="3069" y="2643"/>
                    <a:pt x="3160" y="2431"/>
                  </a:cubicBezTo>
                  <a:cubicBezTo>
                    <a:pt x="3251" y="2188"/>
                    <a:pt x="3251" y="1914"/>
                    <a:pt x="3221" y="1671"/>
                  </a:cubicBezTo>
                  <a:cubicBezTo>
                    <a:pt x="3221" y="1610"/>
                    <a:pt x="3221" y="1550"/>
                    <a:pt x="3191" y="1489"/>
                  </a:cubicBezTo>
                  <a:cubicBezTo>
                    <a:pt x="3160" y="1367"/>
                    <a:pt x="3130" y="1276"/>
                    <a:pt x="3069" y="1185"/>
                  </a:cubicBezTo>
                  <a:cubicBezTo>
                    <a:pt x="2978" y="942"/>
                    <a:pt x="2826" y="760"/>
                    <a:pt x="2644" y="577"/>
                  </a:cubicBezTo>
                  <a:cubicBezTo>
                    <a:pt x="2431" y="395"/>
                    <a:pt x="2188" y="274"/>
                    <a:pt x="1945" y="152"/>
                  </a:cubicBezTo>
                  <a:cubicBezTo>
                    <a:pt x="1732" y="61"/>
                    <a:pt x="1550" y="0"/>
                    <a:pt x="13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7"/>
            <p:cNvSpPr/>
            <p:nvPr/>
          </p:nvSpPr>
          <p:spPr>
            <a:xfrm rot="-910317">
              <a:off x="84138" y="399517"/>
              <a:ext cx="192317" cy="179312"/>
            </a:xfrm>
            <a:custGeom>
              <a:rect b="b" l="l" r="r" t="t"/>
              <a:pathLst>
                <a:path extrusionOk="0" h="4619" w="4954">
                  <a:moveTo>
                    <a:pt x="1945" y="1"/>
                  </a:moveTo>
                  <a:cubicBezTo>
                    <a:pt x="1763" y="1"/>
                    <a:pt x="1581" y="31"/>
                    <a:pt x="1399" y="62"/>
                  </a:cubicBezTo>
                  <a:cubicBezTo>
                    <a:pt x="1277" y="92"/>
                    <a:pt x="1186" y="122"/>
                    <a:pt x="1095" y="183"/>
                  </a:cubicBezTo>
                  <a:cubicBezTo>
                    <a:pt x="1004" y="244"/>
                    <a:pt x="943" y="274"/>
                    <a:pt x="852" y="335"/>
                  </a:cubicBezTo>
                  <a:cubicBezTo>
                    <a:pt x="700" y="457"/>
                    <a:pt x="578" y="578"/>
                    <a:pt x="457" y="730"/>
                  </a:cubicBezTo>
                  <a:lnTo>
                    <a:pt x="426" y="791"/>
                  </a:lnTo>
                  <a:cubicBezTo>
                    <a:pt x="426" y="821"/>
                    <a:pt x="396" y="821"/>
                    <a:pt x="396" y="851"/>
                  </a:cubicBezTo>
                  <a:lnTo>
                    <a:pt x="335" y="912"/>
                  </a:lnTo>
                  <a:cubicBezTo>
                    <a:pt x="305" y="943"/>
                    <a:pt x="274" y="1003"/>
                    <a:pt x="244" y="1064"/>
                  </a:cubicBezTo>
                  <a:cubicBezTo>
                    <a:pt x="244" y="1095"/>
                    <a:pt x="214" y="1125"/>
                    <a:pt x="214" y="1155"/>
                  </a:cubicBezTo>
                  <a:lnTo>
                    <a:pt x="183" y="1216"/>
                  </a:lnTo>
                  <a:lnTo>
                    <a:pt x="153" y="1277"/>
                  </a:lnTo>
                  <a:lnTo>
                    <a:pt x="122" y="1368"/>
                  </a:lnTo>
                  <a:cubicBezTo>
                    <a:pt x="92" y="1398"/>
                    <a:pt x="92" y="1459"/>
                    <a:pt x="92" y="1550"/>
                  </a:cubicBezTo>
                  <a:cubicBezTo>
                    <a:pt x="92" y="1611"/>
                    <a:pt x="62" y="1672"/>
                    <a:pt x="31" y="1763"/>
                  </a:cubicBezTo>
                  <a:cubicBezTo>
                    <a:pt x="1" y="1945"/>
                    <a:pt x="31" y="2128"/>
                    <a:pt x="62" y="2310"/>
                  </a:cubicBezTo>
                  <a:cubicBezTo>
                    <a:pt x="122" y="2492"/>
                    <a:pt x="183" y="2674"/>
                    <a:pt x="274" y="2857"/>
                  </a:cubicBezTo>
                  <a:cubicBezTo>
                    <a:pt x="457" y="3161"/>
                    <a:pt x="669" y="3434"/>
                    <a:pt x="912" y="3677"/>
                  </a:cubicBezTo>
                  <a:cubicBezTo>
                    <a:pt x="1064" y="3829"/>
                    <a:pt x="1216" y="3951"/>
                    <a:pt x="1368" y="4042"/>
                  </a:cubicBezTo>
                  <a:cubicBezTo>
                    <a:pt x="1550" y="4163"/>
                    <a:pt x="1733" y="4285"/>
                    <a:pt x="1945" y="4376"/>
                  </a:cubicBezTo>
                  <a:cubicBezTo>
                    <a:pt x="2249" y="4528"/>
                    <a:pt x="2583" y="4589"/>
                    <a:pt x="2918" y="4619"/>
                  </a:cubicBezTo>
                  <a:cubicBezTo>
                    <a:pt x="3100" y="4619"/>
                    <a:pt x="3282" y="4589"/>
                    <a:pt x="3465" y="4558"/>
                  </a:cubicBezTo>
                  <a:lnTo>
                    <a:pt x="3586" y="4528"/>
                  </a:lnTo>
                  <a:cubicBezTo>
                    <a:pt x="3677" y="4528"/>
                    <a:pt x="3799" y="4528"/>
                    <a:pt x="3890" y="4497"/>
                  </a:cubicBezTo>
                  <a:cubicBezTo>
                    <a:pt x="4163" y="4406"/>
                    <a:pt x="4406" y="4285"/>
                    <a:pt x="4619" y="4072"/>
                  </a:cubicBezTo>
                  <a:cubicBezTo>
                    <a:pt x="4801" y="3920"/>
                    <a:pt x="4862" y="3647"/>
                    <a:pt x="4832" y="3404"/>
                  </a:cubicBezTo>
                  <a:cubicBezTo>
                    <a:pt x="4923" y="3161"/>
                    <a:pt x="4953" y="2857"/>
                    <a:pt x="4893" y="2583"/>
                  </a:cubicBezTo>
                  <a:cubicBezTo>
                    <a:pt x="4893" y="2553"/>
                    <a:pt x="4862" y="2523"/>
                    <a:pt x="4832" y="2462"/>
                  </a:cubicBezTo>
                  <a:cubicBezTo>
                    <a:pt x="4832" y="2188"/>
                    <a:pt x="4771" y="1884"/>
                    <a:pt x="4680" y="1641"/>
                  </a:cubicBezTo>
                  <a:cubicBezTo>
                    <a:pt x="4619" y="1520"/>
                    <a:pt x="4558" y="1429"/>
                    <a:pt x="4467" y="1307"/>
                  </a:cubicBezTo>
                  <a:cubicBezTo>
                    <a:pt x="4406" y="1216"/>
                    <a:pt x="4346" y="1125"/>
                    <a:pt x="4255" y="1034"/>
                  </a:cubicBezTo>
                  <a:cubicBezTo>
                    <a:pt x="4103" y="882"/>
                    <a:pt x="3951" y="760"/>
                    <a:pt x="3799" y="639"/>
                  </a:cubicBezTo>
                  <a:cubicBezTo>
                    <a:pt x="3677" y="548"/>
                    <a:pt x="3586" y="457"/>
                    <a:pt x="3465" y="396"/>
                  </a:cubicBezTo>
                  <a:cubicBezTo>
                    <a:pt x="3252" y="244"/>
                    <a:pt x="3009" y="153"/>
                    <a:pt x="2796" y="92"/>
                  </a:cubicBezTo>
                  <a:cubicBezTo>
                    <a:pt x="2614" y="62"/>
                    <a:pt x="2492" y="31"/>
                    <a:pt x="23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7"/>
            <p:cNvSpPr/>
            <p:nvPr/>
          </p:nvSpPr>
          <p:spPr>
            <a:xfrm rot="-910317">
              <a:off x="134999" y="655430"/>
              <a:ext cx="166346" cy="217240"/>
            </a:xfrm>
            <a:custGeom>
              <a:rect b="b" l="l" r="r" t="t"/>
              <a:pathLst>
                <a:path extrusionOk="0" h="5596" w="4285">
                  <a:moveTo>
                    <a:pt x="1174" y="0"/>
                  </a:moveTo>
                  <a:cubicBezTo>
                    <a:pt x="1094" y="0"/>
                    <a:pt x="1019" y="8"/>
                    <a:pt x="943" y="23"/>
                  </a:cubicBezTo>
                  <a:cubicBezTo>
                    <a:pt x="821" y="23"/>
                    <a:pt x="730" y="54"/>
                    <a:pt x="639" y="84"/>
                  </a:cubicBezTo>
                  <a:cubicBezTo>
                    <a:pt x="548" y="145"/>
                    <a:pt x="487" y="175"/>
                    <a:pt x="396" y="236"/>
                  </a:cubicBezTo>
                  <a:cubicBezTo>
                    <a:pt x="335" y="297"/>
                    <a:pt x="274" y="357"/>
                    <a:pt x="213" y="449"/>
                  </a:cubicBezTo>
                  <a:cubicBezTo>
                    <a:pt x="183" y="509"/>
                    <a:pt x="122" y="600"/>
                    <a:pt x="92" y="692"/>
                  </a:cubicBezTo>
                  <a:lnTo>
                    <a:pt x="92" y="722"/>
                  </a:lnTo>
                  <a:cubicBezTo>
                    <a:pt x="61" y="813"/>
                    <a:pt x="61" y="904"/>
                    <a:pt x="31" y="995"/>
                  </a:cubicBezTo>
                  <a:cubicBezTo>
                    <a:pt x="31" y="1087"/>
                    <a:pt x="31" y="1178"/>
                    <a:pt x="1" y="1269"/>
                  </a:cubicBezTo>
                  <a:cubicBezTo>
                    <a:pt x="1" y="1451"/>
                    <a:pt x="1" y="1633"/>
                    <a:pt x="31" y="1816"/>
                  </a:cubicBezTo>
                  <a:cubicBezTo>
                    <a:pt x="61" y="1846"/>
                    <a:pt x="61" y="1877"/>
                    <a:pt x="61" y="1907"/>
                  </a:cubicBezTo>
                  <a:cubicBezTo>
                    <a:pt x="92" y="2150"/>
                    <a:pt x="122" y="2363"/>
                    <a:pt x="183" y="2606"/>
                  </a:cubicBezTo>
                  <a:cubicBezTo>
                    <a:pt x="274" y="2879"/>
                    <a:pt x="396" y="3183"/>
                    <a:pt x="517" y="3426"/>
                  </a:cubicBezTo>
                  <a:cubicBezTo>
                    <a:pt x="608" y="3578"/>
                    <a:pt x="699" y="3700"/>
                    <a:pt x="760" y="3851"/>
                  </a:cubicBezTo>
                  <a:cubicBezTo>
                    <a:pt x="1034" y="4277"/>
                    <a:pt x="1338" y="4672"/>
                    <a:pt x="1702" y="5036"/>
                  </a:cubicBezTo>
                  <a:cubicBezTo>
                    <a:pt x="1915" y="5279"/>
                    <a:pt x="2188" y="5462"/>
                    <a:pt x="2492" y="5553"/>
                  </a:cubicBezTo>
                  <a:cubicBezTo>
                    <a:pt x="2574" y="5580"/>
                    <a:pt x="2662" y="5595"/>
                    <a:pt x="2751" y="5595"/>
                  </a:cubicBezTo>
                  <a:cubicBezTo>
                    <a:pt x="2859" y="5595"/>
                    <a:pt x="2969" y="5573"/>
                    <a:pt x="3069" y="5522"/>
                  </a:cubicBezTo>
                  <a:cubicBezTo>
                    <a:pt x="3160" y="5462"/>
                    <a:pt x="3252" y="5371"/>
                    <a:pt x="3312" y="5249"/>
                  </a:cubicBezTo>
                  <a:cubicBezTo>
                    <a:pt x="3312" y="5219"/>
                    <a:pt x="3343" y="5219"/>
                    <a:pt x="3373" y="5188"/>
                  </a:cubicBezTo>
                  <a:cubicBezTo>
                    <a:pt x="3464" y="5158"/>
                    <a:pt x="3525" y="5128"/>
                    <a:pt x="3616" y="5097"/>
                  </a:cubicBezTo>
                  <a:cubicBezTo>
                    <a:pt x="3829" y="4976"/>
                    <a:pt x="4011" y="4824"/>
                    <a:pt x="4102" y="4611"/>
                  </a:cubicBezTo>
                  <a:cubicBezTo>
                    <a:pt x="4163" y="4520"/>
                    <a:pt x="4224" y="4429"/>
                    <a:pt x="4254" y="4338"/>
                  </a:cubicBezTo>
                  <a:cubicBezTo>
                    <a:pt x="4254" y="4216"/>
                    <a:pt x="4285" y="4094"/>
                    <a:pt x="4285" y="4003"/>
                  </a:cubicBezTo>
                  <a:lnTo>
                    <a:pt x="4285" y="3730"/>
                  </a:lnTo>
                  <a:cubicBezTo>
                    <a:pt x="4285" y="2818"/>
                    <a:pt x="3981" y="1907"/>
                    <a:pt x="3434" y="1117"/>
                  </a:cubicBezTo>
                  <a:cubicBezTo>
                    <a:pt x="3252" y="904"/>
                    <a:pt x="3069" y="692"/>
                    <a:pt x="2826" y="509"/>
                  </a:cubicBezTo>
                  <a:cubicBezTo>
                    <a:pt x="2614" y="327"/>
                    <a:pt x="2340" y="175"/>
                    <a:pt x="2067" y="114"/>
                  </a:cubicBezTo>
                  <a:cubicBezTo>
                    <a:pt x="1915" y="54"/>
                    <a:pt x="1763" y="54"/>
                    <a:pt x="1611" y="23"/>
                  </a:cubicBezTo>
                  <a:lnTo>
                    <a:pt x="1429" y="23"/>
                  </a:lnTo>
                  <a:cubicBezTo>
                    <a:pt x="1338" y="8"/>
                    <a:pt x="1254" y="0"/>
                    <a:pt x="11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7"/>
            <p:cNvSpPr/>
            <p:nvPr/>
          </p:nvSpPr>
          <p:spPr>
            <a:xfrm rot="-910317">
              <a:off x="262351" y="113524"/>
              <a:ext cx="195811" cy="154234"/>
            </a:xfrm>
            <a:custGeom>
              <a:rect b="b" l="l" r="r" t="t"/>
              <a:pathLst>
                <a:path extrusionOk="0" h="3973" w="5044">
                  <a:moveTo>
                    <a:pt x="1443" y="0"/>
                  </a:moveTo>
                  <a:cubicBezTo>
                    <a:pt x="1337" y="0"/>
                    <a:pt x="1231" y="8"/>
                    <a:pt x="1124" y="23"/>
                  </a:cubicBezTo>
                  <a:cubicBezTo>
                    <a:pt x="942" y="53"/>
                    <a:pt x="760" y="114"/>
                    <a:pt x="608" y="175"/>
                  </a:cubicBezTo>
                  <a:cubicBezTo>
                    <a:pt x="395" y="296"/>
                    <a:pt x="213" y="479"/>
                    <a:pt x="122" y="722"/>
                  </a:cubicBezTo>
                  <a:lnTo>
                    <a:pt x="91" y="782"/>
                  </a:lnTo>
                  <a:cubicBezTo>
                    <a:pt x="0" y="1147"/>
                    <a:pt x="61" y="1542"/>
                    <a:pt x="243" y="1876"/>
                  </a:cubicBezTo>
                  <a:cubicBezTo>
                    <a:pt x="517" y="2423"/>
                    <a:pt x="972" y="2909"/>
                    <a:pt x="1519" y="3183"/>
                  </a:cubicBezTo>
                  <a:lnTo>
                    <a:pt x="1671" y="3243"/>
                  </a:lnTo>
                  <a:lnTo>
                    <a:pt x="1793" y="3335"/>
                  </a:lnTo>
                  <a:cubicBezTo>
                    <a:pt x="2097" y="3547"/>
                    <a:pt x="2461" y="3730"/>
                    <a:pt x="2826" y="3851"/>
                  </a:cubicBezTo>
                  <a:cubicBezTo>
                    <a:pt x="2947" y="3912"/>
                    <a:pt x="3099" y="3942"/>
                    <a:pt x="3221" y="3973"/>
                  </a:cubicBezTo>
                  <a:lnTo>
                    <a:pt x="3676" y="3973"/>
                  </a:lnTo>
                  <a:cubicBezTo>
                    <a:pt x="3707" y="3973"/>
                    <a:pt x="3737" y="3942"/>
                    <a:pt x="3768" y="3942"/>
                  </a:cubicBezTo>
                  <a:cubicBezTo>
                    <a:pt x="3859" y="3912"/>
                    <a:pt x="3950" y="3881"/>
                    <a:pt x="4011" y="3851"/>
                  </a:cubicBezTo>
                  <a:cubicBezTo>
                    <a:pt x="4132" y="3790"/>
                    <a:pt x="4223" y="3730"/>
                    <a:pt x="4314" y="3638"/>
                  </a:cubicBezTo>
                  <a:cubicBezTo>
                    <a:pt x="4406" y="3578"/>
                    <a:pt x="4497" y="3456"/>
                    <a:pt x="4527" y="3335"/>
                  </a:cubicBezTo>
                  <a:lnTo>
                    <a:pt x="4588" y="3304"/>
                  </a:lnTo>
                  <a:cubicBezTo>
                    <a:pt x="4649" y="3243"/>
                    <a:pt x="4740" y="3152"/>
                    <a:pt x="4801" y="3061"/>
                  </a:cubicBezTo>
                  <a:cubicBezTo>
                    <a:pt x="4922" y="2848"/>
                    <a:pt x="5013" y="2636"/>
                    <a:pt x="5044" y="2393"/>
                  </a:cubicBezTo>
                  <a:cubicBezTo>
                    <a:pt x="5044" y="2302"/>
                    <a:pt x="5044" y="2180"/>
                    <a:pt x="5044" y="2089"/>
                  </a:cubicBezTo>
                  <a:cubicBezTo>
                    <a:pt x="5044" y="2028"/>
                    <a:pt x="5044" y="1998"/>
                    <a:pt x="5013" y="1937"/>
                  </a:cubicBezTo>
                  <a:cubicBezTo>
                    <a:pt x="4983" y="1785"/>
                    <a:pt x="4952" y="1664"/>
                    <a:pt x="4892" y="1542"/>
                  </a:cubicBezTo>
                  <a:cubicBezTo>
                    <a:pt x="4801" y="1390"/>
                    <a:pt x="4679" y="1269"/>
                    <a:pt x="4558" y="1117"/>
                  </a:cubicBezTo>
                  <a:cubicBezTo>
                    <a:pt x="4375" y="934"/>
                    <a:pt x="4163" y="752"/>
                    <a:pt x="3950" y="600"/>
                  </a:cubicBezTo>
                  <a:cubicBezTo>
                    <a:pt x="3737" y="479"/>
                    <a:pt x="3525" y="387"/>
                    <a:pt x="3312" y="266"/>
                  </a:cubicBezTo>
                  <a:cubicBezTo>
                    <a:pt x="3221" y="236"/>
                    <a:pt x="3160" y="205"/>
                    <a:pt x="3099" y="205"/>
                  </a:cubicBezTo>
                  <a:cubicBezTo>
                    <a:pt x="2917" y="114"/>
                    <a:pt x="2735" y="53"/>
                    <a:pt x="2522" y="23"/>
                  </a:cubicBezTo>
                  <a:cubicBezTo>
                    <a:pt x="2400" y="8"/>
                    <a:pt x="2279" y="0"/>
                    <a:pt x="2153" y="0"/>
                  </a:cubicBezTo>
                  <a:cubicBezTo>
                    <a:pt x="2028" y="0"/>
                    <a:pt x="1899" y="8"/>
                    <a:pt x="1762" y="23"/>
                  </a:cubicBezTo>
                  <a:cubicBezTo>
                    <a:pt x="1656" y="8"/>
                    <a:pt x="1550" y="0"/>
                    <a:pt x="14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7"/>
            <p:cNvSpPr/>
            <p:nvPr/>
          </p:nvSpPr>
          <p:spPr>
            <a:xfrm rot="-910317">
              <a:off x="36445" y="192103"/>
              <a:ext cx="205245" cy="186378"/>
            </a:xfrm>
            <a:custGeom>
              <a:rect b="b" l="l" r="r" t="t"/>
              <a:pathLst>
                <a:path extrusionOk="0" h="4801" w="5287">
                  <a:moveTo>
                    <a:pt x="1762" y="1884"/>
                  </a:moveTo>
                  <a:cubicBezTo>
                    <a:pt x="1732" y="1884"/>
                    <a:pt x="1732" y="1914"/>
                    <a:pt x="1732" y="1945"/>
                  </a:cubicBezTo>
                  <a:lnTo>
                    <a:pt x="1732" y="1975"/>
                  </a:lnTo>
                  <a:lnTo>
                    <a:pt x="1611" y="1884"/>
                  </a:lnTo>
                  <a:close/>
                  <a:moveTo>
                    <a:pt x="1519" y="0"/>
                  </a:moveTo>
                  <a:cubicBezTo>
                    <a:pt x="1398" y="31"/>
                    <a:pt x="1276" y="31"/>
                    <a:pt x="1155" y="61"/>
                  </a:cubicBezTo>
                  <a:cubicBezTo>
                    <a:pt x="1033" y="91"/>
                    <a:pt x="942" y="122"/>
                    <a:pt x="851" y="183"/>
                  </a:cubicBezTo>
                  <a:cubicBezTo>
                    <a:pt x="760" y="243"/>
                    <a:pt x="669" y="304"/>
                    <a:pt x="578" y="365"/>
                  </a:cubicBezTo>
                  <a:cubicBezTo>
                    <a:pt x="395" y="486"/>
                    <a:pt x="243" y="669"/>
                    <a:pt x="152" y="851"/>
                  </a:cubicBezTo>
                  <a:cubicBezTo>
                    <a:pt x="122" y="942"/>
                    <a:pt x="122" y="1003"/>
                    <a:pt x="91" y="1064"/>
                  </a:cubicBezTo>
                  <a:cubicBezTo>
                    <a:pt x="61" y="1155"/>
                    <a:pt x="31" y="1216"/>
                    <a:pt x="31" y="1307"/>
                  </a:cubicBezTo>
                  <a:cubicBezTo>
                    <a:pt x="0" y="1519"/>
                    <a:pt x="0" y="1702"/>
                    <a:pt x="31" y="1884"/>
                  </a:cubicBezTo>
                  <a:cubicBezTo>
                    <a:pt x="91" y="2127"/>
                    <a:pt x="183" y="2370"/>
                    <a:pt x="304" y="2552"/>
                  </a:cubicBezTo>
                  <a:cubicBezTo>
                    <a:pt x="426" y="2826"/>
                    <a:pt x="608" y="3099"/>
                    <a:pt x="821" y="3312"/>
                  </a:cubicBezTo>
                  <a:cubicBezTo>
                    <a:pt x="972" y="3494"/>
                    <a:pt x="1155" y="3677"/>
                    <a:pt x="1337" y="3828"/>
                  </a:cubicBezTo>
                  <a:cubicBezTo>
                    <a:pt x="1489" y="3950"/>
                    <a:pt x="1671" y="4072"/>
                    <a:pt x="1854" y="4193"/>
                  </a:cubicBezTo>
                  <a:cubicBezTo>
                    <a:pt x="1975" y="4254"/>
                    <a:pt x="2127" y="4345"/>
                    <a:pt x="2279" y="4406"/>
                  </a:cubicBezTo>
                  <a:lnTo>
                    <a:pt x="2613" y="4558"/>
                  </a:lnTo>
                  <a:cubicBezTo>
                    <a:pt x="2856" y="4649"/>
                    <a:pt x="3099" y="4710"/>
                    <a:pt x="3373" y="4770"/>
                  </a:cubicBezTo>
                  <a:cubicBezTo>
                    <a:pt x="3464" y="4770"/>
                    <a:pt x="3555" y="4801"/>
                    <a:pt x="3646" y="4801"/>
                  </a:cubicBezTo>
                  <a:lnTo>
                    <a:pt x="3950" y="4801"/>
                  </a:lnTo>
                  <a:cubicBezTo>
                    <a:pt x="4041" y="4801"/>
                    <a:pt x="4163" y="4770"/>
                    <a:pt x="4254" y="4740"/>
                  </a:cubicBezTo>
                  <a:cubicBezTo>
                    <a:pt x="4527" y="4618"/>
                    <a:pt x="4770" y="4467"/>
                    <a:pt x="5013" y="4254"/>
                  </a:cubicBezTo>
                  <a:cubicBezTo>
                    <a:pt x="5135" y="4163"/>
                    <a:pt x="5226" y="3980"/>
                    <a:pt x="5256" y="3798"/>
                  </a:cubicBezTo>
                  <a:cubicBezTo>
                    <a:pt x="5256" y="3707"/>
                    <a:pt x="5226" y="3585"/>
                    <a:pt x="5196" y="3494"/>
                  </a:cubicBezTo>
                  <a:cubicBezTo>
                    <a:pt x="5256" y="3342"/>
                    <a:pt x="5287" y="3190"/>
                    <a:pt x="5287" y="3039"/>
                  </a:cubicBezTo>
                  <a:cubicBezTo>
                    <a:pt x="5287" y="2887"/>
                    <a:pt x="5287" y="2765"/>
                    <a:pt x="5287" y="2644"/>
                  </a:cubicBezTo>
                  <a:cubicBezTo>
                    <a:pt x="5256" y="2522"/>
                    <a:pt x="5226" y="2400"/>
                    <a:pt x="5165" y="2279"/>
                  </a:cubicBezTo>
                  <a:cubicBezTo>
                    <a:pt x="5074" y="1914"/>
                    <a:pt x="4892" y="1611"/>
                    <a:pt x="4679" y="1337"/>
                  </a:cubicBezTo>
                  <a:cubicBezTo>
                    <a:pt x="4618" y="1246"/>
                    <a:pt x="4527" y="1185"/>
                    <a:pt x="4436" y="1094"/>
                  </a:cubicBezTo>
                  <a:cubicBezTo>
                    <a:pt x="4284" y="912"/>
                    <a:pt x="4102" y="760"/>
                    <a:pt x="3889" y="638"/>
                  </a:cubicBezTo>
                  <a:cubicBezTo>
                    <a:pt x="3798" y="578"/>
                    <a:pt x="3677" y="517"/>
                    <a:pt x="3585" y="456"/>
                  </a:cubicBezTo>
                  <a:cubicBezTo>
                    <a:pt x="3464" y="395"/>
                    <a:pt x="3251" y="304"/>
                    <a:pt x="3099" y="243"/>
                  </a:cubicBezTo>
                  <a:cubicBezTo>
                    <a:pt x="2765" y="122"/>
                    <a:pt x="2431" y="61"/>
                    <a:pt x="2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7"/>
            <p:cNvSpPr/>
            <p:nvPr/>
          </p:nvSpPr>
          <p:spPr>
            <a:xfrm rot="-910317">
              <a:off x="-24602" y="530970"/>
              <a:ext cx="116772" cy="133659"/>
            </a:xfrm>
            <a:custGeom>
              <a:rect b="b" l="l" r="r" t="t"/>
              <a:pathLst>
                <a:path extrusionOk="0" h="3443" w="3008">
                  <a:moveTo>
                    <a:pt x="1028" y="1"/>
                  </a:moveTo>
                  <a:cubicBezTo>
                    <a:pt x="878" y="1"/>
                    <a:pt x="733" y="55"/>
                    <a:pt x="608" y="130"/>
                  </a:cubicBezTo>
                  <a:cubicBezTo>
                    <a:pt x="425" y="191"/>
                    <a:pt x="304" y="343"/>
                    <a:pt x="213" y="495"/>
                  </a:cubicBezTo>
                  <a:cubicBezTo>
                    <a:pt x="91" y="647"/>
                    <a:pt x="30" y="829"/>
                    <a:pt x="0" y="1011"/>
                  </a:cubicBezTo>
                  <a:cubicBezTo>
                    <a:pt x="0" y="1163"/>
                    <a:pt x="0" y="1315"/>
                    <a:pt x="0" y="1498"/>
                  </a:cubicBezTo>
                  <a:cubicBezTo>
                    <a:pt x="30" y="1558"/>
                    <a:pt x="30" y="1589"/>
                    <a:pt x="30" y="1650"/>
                  </a:cubicBezTo>
                  <a:cubicBezTo>
                    <a:pt x="61" y="1741"/>
                    <a:pt x="91" y="1862"/>
                    <a:pt x="152" y="1953"/>
                  </a:cubicBezTo>
                  <a:cubicBezTo>
                    <a:pt x="182" y="2014"/>
                    <a:pt x="213" y="2105"/>
                    <a:pt x="243" y="2166"/>
                  </a:cubicBezTo>
                  <a:cubicBezTo>
                    <a:pt x="304" y="2348"/>
                    <a:pt x="395" y="2500"/>
                    <a:pt x="517" y="2652"/>
                  </a:cubicBezTo>
                  <a:cubicBezTo>
                    <a:pt x="638" y="2865"/>
                    <a:pt x="790" y="3017"/>
                    <a:pt x="972" y="3199"/>
                  </a:cubicBezTo>
                  <a:cubicBezTo>
                    <a:pt x="1063" y="3260"/>
                    <a:pt x="1185" y="3321"/>
                    <a:pt x="1307" y="3381"/>
                  </a:cubicBezTo>
                  <a:cubicBezTo>
                    <a:pt x="1398" y="3412"/>
                    <a:pt x="1519" y="3442"/>
                    <a:pt x="1641" y="3442"/>
                  </a:cubicBezTo>
                  <a:cubicBezTo>
                    <a:pt x="1793" y="3442"/>
                    <a:pt x="1945" y="3412"/>
                    <a:pt x="2096" y="3351"/>
                  </a:cubicBezTo>
                  <a:cubicBezTo>
                    <a:pt x="2188" y="3321"/>
                    <a:pt x="2248" y="3260"/>
                    <a:pt x="2309" y="3199"/>
                  </a:cubicBezTo>
                  <a:lnTo>
                    <a:pt x="2461" y="3138"/>
                  </a:lnTo>
                  <a:cubicBezTo>
                    <a:pt x="2552" y="3108"/>
                    <a:pt x="2643" y="3047"/>
                    <a:pt x="2704" y="2986"/>
                  </a:cubicBezTo>
                  <a:cubicBezTo>
                    <a:pt x="2826" y="2895"/>
                    <a:pt x="2886" y="2774"/>
                    <a:pt x="2947" y="2652"/>
                  </a:cubicBezTo>
                  <a:lnTo>
                    <a:pt x="2947" y="2591"/>
                  </a:lnTo>
                  <a:cubicBezTo>
                    <a:pt x="2978" y="2500"/>
                    <a:pt x="2978" y="2409"/>
                    <a:pt x="2978" y="2318"/>
                  </a:cubicBezTo>
                  <a:cubicBezTo>
                    <a:pt x="3008" y="2227"/>
                    <a:pt x="3008" y="2105"/>
                    <a:pt x="2978" y="2014"/>
                  </a:cubicBezTo>
                  <a:cubicBezTo>
                    <a:pt x="2978" y="1953"/>
                    <a:pt x="2978" y="1862"/>
                    <a:pt x="2978" y="1801"/>
                  </a:cubicBezTo>
                  <a:cubicBezTo>
                    <a:pt x="2947" y="1619"/>
                    <a:pt x="2886" y="1467"/>
                    <a:pt x="2795" y="1285"/>
                  </a:cubicBezTo>
                  <a:cubicBezTo>
                    <a:pt x="2735" y="1133"/>
                    <a:pt x="2643" y="1011"/>
                    <a:pt x="2552" y="860"/>
                  </a:cubicBezTo>
                  <a:cubicBezTo>
                    <a:pt x="2431" y="738"/>
                    <a:pt x="2309" y="617"/>
                    <a:pt x="2188" y="495"/>
                  </a:cubicBezTo>
                  <a:cubicBezTo>
                    <a:pt x="2066" y="313"/>
                    <a:pt x="1884" y="191"/>
                    <a:pt x="1671" y="100"/>
                  </a:cubicBezTo>
                  <a:cubicBezTo>
                    <a:pt x="1489" y="39"/>
                    <a:pt x="1307" y="9"/>
                    <a:pt x="1124" y="9"/>
                  </a:cubicBezTo>
                  <a:cubicBezTo>
                    <a:pt x="1092" y="3"/>
                    <a:pt x="1060" y="1"/>
                    <a:pt x="10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7"/>
            <p:cNvSpPr/>
            <p:nvPr/>
          </p:nvSpPr>
          <p:spPr>
            <a:xfrm rot="-910317">
              <a:off x="881508" y="944861"/>
              <a:ext cx="228847" cy="169724"/>
            </a:xfrm>
            <a:custGeom>
              <a:rect b="b" l="l" r="r" t="t"/>
              <a:pathLst>
                <a:path extrusionOk="0" h="4372" w="5895">
                  <a:moveTo>
                    <a:pt x="2151" y="1"/>
                  </a:moveTo>
                  <a:cubicBezTo>
                    <a:pt x="1903" y="1"/>
                    <a:pt x="1660" y="22"/>
                    <a:pt x="1429" y="80"/>
                  </a:cubicBezTo>
                  <a:cubicBezTo>
                    <a:pt x="1186" y="141"/>
                    <a:pt x="942" y="262"/>
                    <a:pt x="730" y="414"/>
                  </a:cubicBezTo>
                  <a:cubicBezTo>
                    <a:pt x="639" y="445"/>
                    <a:pt x="578" y="505"/>
                    <a:pt x="517" y="566"/>
                  </a:cubicBezTo>
                  <a:cubicBezTo>
                    <a:pt x="456" y="627"/>
                    <a:pt x="396" y="688"/>
                    <a:pt x="365" y="779"/>
                  </a:cubicBezTo>
                  <a:cubicBezTo>
                    <a:pt x="304" y="839"/>
                    <a:pt x="274" y="900"/>
                    <a:pt x="244" y="991"/>
                  </a:cubicBezTo>
                  <a:cubicBezTo>
                    <a:pt x="183" y="1052"/>
                    <a:pt x="152" y="1174"/>
                    <a:pt x="122" y="1265"/>
                  </a:cubicBezTo>
                  <a:cubicBezTo>
                    <a:pt x="92" y="1356"/>
                    <a:pt x="61" y="1447"/>
                    <a:pt x="31" y="1538"/>
                  </a:cubicBezTo>
                  <a:cubicBezTo>
                    <a:pt x="31" y="1599"/>
                    <a:pt x="31" y="1660"/>
                    <a:pt x="31" y="1721"/>
                  </a:cubicBezTo>
                  <a:cubicBezTo>
                    <a:pt x="1" y="1872"/>
                    <a:pt x="1" y="2055"/>
                    <a:pt x="61" y="2237"/>
                  </a:cubicBezTo>
                  <a:cubicBezTo>
                    <a:pt x="152" y="2571"/>
                    <a:pt x="335" y="2875"/>
                    <a:pt x="608" y="3088"/>
                  </a:cubicBezTo>
                  <a:cubicBezTo>
                    <a:pt x="851" y="3361"/>
                    <a:pt x="1155" y="3574"/>
                    <a:pt x="1459" y="3756"/>
                  </a:cubicBezTo>
                  <a:cubicBezTo>
                    <a:pt x="1763" y="3939"/>
                    <a:pt x="2097" y="4090"/>
                    <a:pt x="2462" y="4212"/>
                  </a:cubicBezTo>
                  <a:cubicBezTo>
                    <a:pt x="2789" y="4313"/>
                    <a:pt x="3116" y="4372"/>
                    <a:pt x="3460" y="4372"/>
                  </a:cubicBezTo>
                  <a:cubicBezTo>
                    <a:pt x="3532" y="4372"/>
                    <a:pt x="3604" y="4369"/>
                    <a:pt x="3677" y="4364"/>
                  </a:cubicBezTo>
                  <a:cubicBezTo>
                    <a:pt x="3981" y="4333"/>
                    <a:pt x="4315" y="4242"/>
                    <a:pt x="4588" y="4090"/>
                  </a:cubicBezTo>
                  <a:cubicBezTo>
                    <a:pt x="4771" y="4030"/>
                    <a:pt x="4892" y="3939"/>
                    <a:pt x="5044" y="3817"/>
                  </a:cubicBezTo>
                  <a:cubicBezTo>
                    <a:pt x="5105" y="3787"/>
                    <a:pt x="5135" y="3726"/>
                    <a:pt x="5196" y="3665"/>
                  </a:cubicBezTo>
                  <a:cubicBezTo>
                    <a:pt x="5348" y="3513"/>
                    <a:pt x="5439" y="3392"/>
                    <a:pt x="5561" y="3209"/>
                  </a:cubicBezTo>
                  <a:cubicBezTo>
                    <a:pt x="5621" y="3149"/>
                    <a:pt x="5682" y="3057"/>
                    <a:pt x="5713" y="2966"/>
                  </a:cubicBezTo>
                  <a:cubicBezTo>
                    <a:pt x="5773" y="2906"/>
                    <a:pt x="5773" y="2845"/>
                    <a:pt x="5804" y="2784"/>
                  </a:cubicBezTo>
                  <a:cubicBezTo>
                    <a:pt x="5895" y="2419"/>
                    <a:pt x="5895" y="2024"/>
                    <a:pt x="5743" y="1690"/>
                  </a:cubicBezTo>
                  <a:cubicBezTo>
                    <a:pt x="5652" y="1478"/>
                    <a:pt x="5500" y="1265"/>
                    <a:pt x="5348" y="1113"/>
                  </a:cubicBezTo>
                  <a:cubicBezTo>
                    <a:pt x="5226" y="1022"/>
                    <a:pt x="5135" y="931"/>
                    <a:pt x="5044" y="839"/>
                  </a:cubicBezTo>
                  <a:cubicBezTo>
                    <a:pt x="4892" y="718"/>
                    <a:pt x="4740" y="627"/>
                    <a:pt x="4558" y="536"/>
                  </a:cubicBezTo>
                  <a:cubicBezTo>
                    <a:pt x="4285" y="414"/>
                    <a:pt x="3981" y="323"/>
                    <a:pt x="3647" y="232"/>
                  </a:cubicBezTo>
                  <a:cubicBezTo>
                    <a:pt x="3373" y="171"/>
                    <a:pt x="3100" y="110"/>
                    <a:pt x="2826" y="50"/>
                  </a:cubicBezTo>
                  <a:cubicBezTo>
                    <a:pt x="2735" y="50"/>
                    <a:pt x="2644" y="19"/>
                    <a:pt x="2583" y="19"/>
                  </a:cubicBezTo>
                  <a:cubicBezTo>
                    <a:pt x="2439" y="8"/>
                    <a:pt x="2294" y="1"/>
                    <a:pt x="21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7"/>
            <p:cNvSpPr/>
            <p:nvPr/>
          </p:nvSpPr>
          <p:spPr>
            <a:xfrm rot="-910317">
              <a:off x="608745" y="986030"/>
              <a:ext cx="174576" cy="137735"/>
            </a:xfrm>
            <a:custGeom>
              <a:rect b="b" l="l" r="r" t="t"/>
              <a:pathLst>
                <a:path extrusionOk="0" h="3548" w="4497">
                  <a:moveTo>
                    <a:pt x="1489" y="1"/>
                  </a:moveTo>
                  <a:cubicBezTo>
                    <a:pt x="1337" y="1"/>
                    <a:pt x="1185" y="1"/>
                    <a:pt x="1033" y="31"/>
                  </a:cubicBezTo>
                  <a:cubicBezTo>
                    <a:pt x="821" y="61"/>
                    <a:pt x="638" y="152"/>
                    <a:pt x="486" y="274"/>
                  </a:cubicBezTo>
                  <a:cubicBezTo>
                    <a:pt x="304" y="395"/>
                    <a:pt x="152" y="578"/>
                    <a:pt x="91" y="821"/>
                  </a:cubicBezTo>
                  <a:cubicBezTo>
                    <a:pt x="61" y="882"/>
                    <a:pt x="31" y="942"/>
                    <a:pt x="31" y="1003"/>
                  </a:cubicBezTo>
                  <a:cubicBezTo>
                    <a:pt x="0" y="1125"/>
                    <a:pt x="0" y="1246"/>
                    <a:pt x="31" y="1368"/>
                  </a:cubicBezTo>
                  <a:cubicBezTo>
                    <a:pt x="31" y="1398"/>
                    <a:pt x="31" y="1459"/>
                    <a:pt x="31" y="1489"/>
                  </a:cubicBezTo>
                  <a:cubicBezTo>
                    <a:pt x="31" y="1702"/>
                    <a:pt x="91" y="1915"/>
                    <a:pt x="183" y="2127"/>
                  </a:cubicBezTo>
                  <a:cubicBezTo>
                    <a:pt x="213" y="2218"/>
                    <a:pt x="274" y="2310"/>
                    <a:pt x="335" y="2401"/>
                  </a:cubicBezTo>
                  <a:lnTo>
                    <a:pt x="456" y="2553"/>
                  </a:lnTo>
                  <a:cubicBezTo>
                    <a:pt x="547" y="2705"/>
                    <a:pt x="699" y="2826"/>
                    <a:pt x="821" y="2917"/>
                  </a:cubicBezTo>
                  <a:cubicBezTo>
                    <a:pt x="973" y="3039"/>
                    <a:pt x="1155" y="3130"/>
                    <a:pt x="1307" y="3191"/>
                  </a:cubicBezTo>
                  <a:cubicBezTo>
                    <a:pt x="1459" y="3282"/>
                    <a:pt x="1611" y="3343"/>
                    <a:pt x="1763" y="3373"/>
                  </a:cubicBezTo>
                  <a:cubicBezTo>
                    <a:pt x="1945" y="3434"/>
                    <a:pt x="2127" y="3495"/>
                    <a:pt x="2309" y="3525"/>
                  </a:cubicBezTo>
                  <a:cubicBezTo>
                    <a:pt x="2416" y="3540"/>
                    <a:pt x="2522" y="3548"/>
                    <a:pt x="2632" y="3548"/>
                  </a:cubicBezTo>
                  <a:cubicBezTo>
                    <a:pt x="2742" y="3548"/>
                    <a:pt x="2856" y="3540"/>
                    <a:pt x="2978" y="3525"/>
                  </a:cubicBezTo>
                  <a:cubicBezTo>
                    <a:pt x="3130" y="3525"/>
                    <a:pt x="3282" y="3495"/>
                    <a:pt x="3403" y="3434"/>
                  </a:cubicBezTo>
                  <a:cubicBezTo>
                    <a:pt x="3525" y="3373"/>
                    <a:pt x="3646" y="3312"/>
                    <a:pt x="3737" y="3251"/>
                  </a:cubicBezTo>
                  <a:cubicBezTo>
                    <a:pt x="3798" y="3221"/>
                    <a:pt x="3889" y="3160"/>
                    <a:pt x="3950" y="3100"/>
                  </a:cubicBezTo>
                  <a:cubicBezTo>
                    <a:pt x="4072" y="2978"/>
                    <a:pt x="4193" y="2856"/>
                    <a:pt x="4284" y="2735"/>
                  </a:cubicBezTo>
                  <a:cubicBezTo>
                    <a:pt x="4497" y="2431"/>
                    <a:pt x="4436" y="2067"/>
                    <a:pt x="4193" y="1854"/>
                  </a:cubicBezTo>
                  <a:cubicBezTo>
                    <a:pt x="4193" y="1793"/>
                    <a:pt x="4163" y="1732"/>
                    <a:pt x="4132" y="1702"/>
                  </a:cubicBezTo>
                  <a:cubicBezTo>
                    <a:pt x="4102" y="1611"/>
                    <a:pt x="4041" y="1520"/>
                    <a:pt x="3980" y="1459"/>
                  </a:cubicBezTo>
                  <a:cubicBezTo>
                    <a:pt x="3859" y="1216"/>
                    <a:pt x="3677" y="1034"/>
                    <a:pt x="3464" y="882"/>
                  </a:cubicBezTo>
                  <a:cubicBezTo>
                    <a:pt x="3130" y="578"/>
                    <a:pt x="2765" y="365"/>
                    <a:pt x="2370" y="213"/>
                  </a:cubicBezTo>
                  <a:cubicBezTo>
                    <a:pt x="2097" y="92"/>
                    <a:pt x="1793" y="31"/>
                    <a:pt x="14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7"/>
            <p:cNvSpPr/>
            <p:nvPr/>
          </p:nvSpPr>
          <p:spPr>
            <a:xfrm rot="-910317">
              <a:off x="-128759" y="334499"/>
              <a:ext cx="125080" cy="118015"/>
            </a:xfrm>
            <a:custGeom>
              <a:rect b="b" l="l" r="r" t="t"/>
              <a:pathLst>
                <a:path extrusionOk="0" h="3040" w="3222">
                  <a:moveTo>
                    <a:pt x="1246" y="1"/>
                  </a:moveTo>
                  <a:cubicBezTo>
                    <a:pt x="1034" y="1"/>
                    <a:pt x="821" y="31"/>
                    <a:pt x="608" y="92"/>
                  </a:cubicBezTo>
                  <a:cubicBezTo>
                    <a:pt x="517" y="122"/>
                    <a:pt x="457" y="153"/>
                    <a:pt x="365" y="213"/>
                  </a:cubicBezTo>
                  <a:cubicBezTo>
                    <a:pt x="305" y="274"/>
                    <a:pt x="244" y="335"/>
                    <a:pt x="183" y="396"/>
                  </a:cubicBezTo>
                  <a:lnTo>
                    <a:pt x="153" y="457"/>
                  </a:lnTo>
                  <a:cubicBezTo>
                    <a:pt x="122" y="517"/>
                    <a:pt x="92" y="578"/>
                    <a:pt x="62" y="639"/>
                  </a:cubicBezTo>
                  <a:cubicBezTo>
                    <a:pt x="62" y="669"/>
                    <a:pt x="62" y="700"/>
                    <a:pt x="62" y="700"/>
                  </a:cubicBezTo>
                  <a:cubicBezTo>
                    <a:pt x="31" y="791"/>
                    <a:pt x="31" y="882"/>
                    <a:pt x="1" y="973"/>
                  </a:cubicBezTo>
                  <a:cubicBezTo>
                    <a:pt x="1" y="1186"/>
                    <a:pt x="62" y="1368"/>
                    <a:pt x="122" y="1550"/>
                  </a:cubicBezTo>
                  <a:cubicBezTo>
                    <a:pt x="153" y="1611"/>
                    <a:pt x="183" y="1672"/>
                    <a:pt x="213" y="1733"/>
                  </a:cubicBezTo>
                  <a:cubicBezTo>
                    <a:pt x="274" y="1824"/>
                    <a:pt x="335" y="1915"/>
                    <a:pt x="396" y="1976"/>
                  </a:cubicBezTo>
                  <a:cubicBezTo>
                    <a:pt x="487" y="2097"/>
                    <a:pt x="578" y="2188"/>
                    <a:pt x="669" y="2249"/>
                  </a:cubicBezTo>
                  <a:cubicBezTo>
                    <a:pt x="730" y="2340"/>
                    <a:pt x="791" y="2401"/>
                    <a:pt x="882" y="2462"/>
                  </a:cubicBezTo>
                  <a:lnTo>
                    <a:pt x="912" y="2492"/>
                  </a:lnTo>
                  <a:cubicBezTo>
                    <a:pt x="1186" y="2796"/>
                    <a:pt x="1520" y="2978"/>
                    <a:pt x="1885" y="3039"/>
                  </a:cubicBezTo>
                  <a:lnTo>
                    <a:pt x="2310" y="3039"/>
                  </a:lnTo>
                  <a:cubicBezTo>
                    <a:pt x="2401" y="3039"/>
                    <a:pt x="2492" y="3009"/>
                    <a:pt x="2583" y="2948"/>
                  </a:cubicBezTo>
                  <a:lnTo>
                    <a:pt x="2705" y="2857"/>
                  </a:lnTo>
                  <a:lnTo>
                    <a:pt x="2857" y="2705"/>
                  </a:lnTo>
                  <a:lnTo>
                    <a:pt x="2887" y="2644"/>
                  </a:lnTo>
                  <a:cubicBezTo>
                    <a:pt x="2948" y="2583"/>
                    <a:pt x="2978" y="2523"/>
                    <a:pt x="3009" y="2431"/>
                  </a:cubicBezTo>
                  <a:cubicBezTo>
                    <a:pt x="3009" y="2401"/>
                    <a:pt x="3009" y="2371"/>
                    <a:pt x="3039" y="2340"/>
                  </a:cubicBezTo>
                  <a:cubicBezTo>
                    <a:pt x="3221" y="1976"/>
                    <a:pt x="3191" y="1550"/>
                    <a:pt x="2978" y="1186"/>
                  </a:cubicBezTo>
                  <a:lnTo>
                    <a:pt x="2948" y="1125"/>
                  </a:lnTo>
                  <a:cubicBezTo>
                    <a:pt x="2766" y="852"/>
                    <a:pt x="2553" y="578"/>
                    <a:pt x="2279" y="365"/>
                  </a:cubicBezTo>
                  <a:cubicBezTo>
                    <a:pt x="1976" y="153"/>
                    <a:pt x="1611" y="31"/>
                    <a:pt x="12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" name="Google Shape;27;p27"/>
          <p:cNvSpPr/>
          <p:nvPr/>
        </p:nvSpPr>
        <p:spPr>
          <a:xfrm rot="-3030967">
            <a:off x="-265007" y="3826311"/>
            <a:ext cx="1951206" cy="1138152"/>
          </a:xfrm>
          <a:custGeom>
            <a:rect b="b" l="l" r="r" t="t"/>
            <a:pathLst>
              <a:path extrusionOk="0" h="25627" w="43934">
                <a:moveTo>
                  <a:pt x="14879" y="0"/>
                </a:moveTo>
                <a:cubicBezTo>
                  <a:pt x="14743" y="0"/>
                  <a:pt x="14604" y="4"/>
                  <a:pt x="14462" y="14"/>
                </a:cubicBezTo>
                <a:cubicBezTo>
                  <a:pt x="13429" y="44"/>
                  <a:pt x="12396" y="135"/>
                  <a:pt x="11363" y="257"/>
                </a:cubicBezTo>
                <a:cubicBezTo>
                  <a:pt x="10877" y="348"/>
                  <a:pt x="10421" y="409"/>
                  <a:pt x="9905" y="530"/>
                </a:cubicBezTo>
                <a:cubicBezTo>
                  <a:pt x="9358" y="622"/>
                  <a:pt x="8933" y="743"/>
                  <a:pt x="8538" y="865"/>
                </a:cubicBezTo>
                <a:cubicBezTo>
                  <a:pt x="8052" y="986"/>
                  <a:pt x="7535" y="1168"/>
                  <a:pt x="7079" y="1351"/>
                </a:cubicBezTo>
                <a:cubicBezTo>
                  <a:pt x="6684" y="1503"/>
                  <a:pt x="6320" y="1715"/>
                  <a:pt x="5986" y="1898"/>
                </a:cubicBezTo>
                <a:lnTo>
                  <a:pt x="5803" y="1989"/>
                </a:lnTo>
                <a:lnTo>
                  <a:pt x="5439" y="2201"/>
                </a:lnTo>
                <a:cubicBezTo>
                  <a:pt x="5135" y="2353"/>
                  <a:pt x="4831" y="2505"/>
                  <a:pt x="4558" y="2688"/>
                </a:cubicBezTo>
                <a:cubicBezTo>
                  <a:pt x="4315" y="2840"/>
                  <a:pt x="4102" y="2991"/>
                  <a:pt x="3889" y="3174"/>
                </a:cubicBezTo>
                <a:lnTo>
                  <a:pt x="3859" y="3174"/>
                </a:lnTo>
                <a:lnTo>
                  <a:pt x="3828" y="3204"/>
                </a:lnTo>
                <a:cubicBezTo>
                  <a:pt x="3768" y="3234"/>
                  <a:pt x="3707" y="3265"/>
                  <a:pt x="3646" y="3295"/>
                </a:cubicBezTo>
                <a:cubicBezTo>
                  <a:pt x="3433" y="3386"/>
                  <a:pt x="3251" y="3508"/>
                  <a:pt x="3038" y="3629"/>
                </a:cubicBezTo>
                <a:lnTo>
                  <a:pt x="2978" y="3690"/>
                </a:lnTo>
                <a:cubicBezTo>
                  <a:pt x="2765" y="3812"/>
                  <a:pt x="2552" y="3933"/>
                  <a:pt x="2370" y="4085"/>
                </a:cubicBezTo>
                <a:cubicBezTo>
                  <a:pt x="2218" y="4237"/>
                  <a:pt x="2036" y="4389"/>
                  <a:pt x="1884" y="4541"/>
                </a:cubicBezTo>
                <a:cubicBezTo>
                  <a:pt x="1550" y="4875"/>
                  <a:pt x="1216" y="5240"/>
                  <a:pt x="942" y="5635"/>
                </a:cubicBezTo>
                <a:cubicBezTo>
                  <a:pt x="821" y="5787"/>
                  <a:pt x="669" y="5969"/>
                  <a:pt x="547" y="6151"/>
                </a:cubicBezTo>
                <a:cubicBezTo>
                  <a:pt x="395" y="6364"/>
                  <a:pt x="274" y="6577"/>
                  <a:pt x="183" y="6820"/>
                </a:cubicBezTo>
                <a:cubicBezTo>
                  <a:pt x="91" y="7063"/>
                  <a:pt x="31" y="7336"/>
                  <a:pt x="31" y="7579"/>
                </a:cubicBezTo>
                <a:cubicBezTo>
                  <a:pt x="0" y="7792"/>
                  <a:pt x="0" y="8035"/>
                  <a:pt x="0" y="8248"/>
                </a:cubicBezTo>
                <a:cubicBezTo>
                  <a:pt x="0" y="8734"/>
                  <a:pt x="61" y="9190"/>
                  <a:pt x="183" y="9676"/>
                </a:cubicBezTo>
                <a:cubicBezTo>
                  <a:pt x="213" y="9888"/>
                  <a:pt x="274" y="10101"/>
                  <a:pt x="365" y="10314"/>
                </a:cubicBezTo>
                <a:cubicBezTo>
                  <a:pt x="426" y="10526"/>
                  <a:pt x="547" y="10769"/>
                  <a:pt x="669" y="10982"/>
                </a:cubicBezTo>
                <a:cubicBezTo>
                  <a:pt x="790" y="11134"/>
                  <a:pt x="912" y="11316"/>
                  <a:pt x="1064" y="11468"/>
                </a:cubicBezTo>
                <a:cubicBezTo>
                  <a:pt x="1094" y="11529"/>
                  <a:pt x="1155" y="11590"/>
                  <a:pt x="1216" y="11651"/>
                </a:cubicBezTo>
                <a:lnTo>
                  <a:pt x="1367" y="11772"/>
                </a:lnTo>
                <a:cubicBezTo>
                  <a:pt x="1489" y="11894"/>
                  <a:pt x="1610" y="11985"/>
                  <a:pt x="1762" y="12076"/>
                </a:cubicBezTo>
                <a:cubicBezTo>
                  <a:pt x="1914" y="12167"/>
                  <a:pt x="2097" y="12228"/>
                  <a:pt x="2279" y="12289"/>
                </a:cubicBezTo>
                <a:cubicBezTo>
                  <a:pt x="2522" y="12349"/>
                  <a:pt x="2765" y="12410"/>
                  <a:pt x="3008" y="12440"/>
                </a:cubicBezTo>
                <a:lnTo>
                  <a:pt x="3130" y="12471"/>
                </a:lnTo>
                <a:lnTo>
                  <a:pt x="3099" y="12471"/>
                </a:lnTo>
                <a:cubicBezTo>
                  <a:pt x="3251" y="12471"/>
                  <a:pt x="3403" y="12501"/>
                  <a:pt x="3585" y="12532"/>
                </a:cubicBezTo>
                <a:lnTo>
                  <a:pt x="4801" y="12532"/>
                </a:lnTo>
                <a:cubicBezTo>
                  <a:pt x="5348" y="12501"/>
                  <a:pt x="5864" y="12471"/>
                  <a:pt x="6350" y="12410"/>
                </a:cubicBezTo>
                <a:cubicBezTo>
                  <a:pt x="6624" y="12410"/>
                  <a:pt x="6867" y="12380"/>
                  <a:pt x="7110" y="12349"/>
                </a:cubicBezTo>
                <a:cubicBezTo>
                  <a:pt x="7353" y="12349"/>
                  <a:pt x="7566" y="12319"/>
                  <a:pt x="7809" y="12289"/>
                </a:cubicBezTo>
                <a:lnTo>
                  <a:pt x="7869" y="12289"/>
                </a:lnTo>
                <a:cubicBezTo>
                  <a:pt x="8204" y="12289"/>
                  <a:pt x="8507" y="12289"/>
                  <a:pt x="8811" y="12319"/>
                </a:cubicBezTo>
                <a:cubicBezTo>
                  <a:pt x="9480" y="12380"/>
                  <a:pt x="10118" y="12501"/>
                  <a:pt x="10665" y="12592"/>
                </a:cubicBezTo>
                <a:lnTo>
                  <a:pt x="11333" y="12714"/>
                </a:lnTo>
                <a:cubicBezTo>
                  <a:pt x="11576" y="12775"/>
                  <a:pt x="11819" y="12835"/>
                  <a:pt x="12032" y="12896"/>
                </a:cubicBezTo>
                <a:cubicBezTo>
                  <a:pt x="12427" y="13018"/>
                  <a:pt x="12852" y="13139"/>
                  <a:pt x="13399" y="13322"/>
                </a:cubicBezTo>
                <a:cubicBezTo>
                  <a:pt x="14280" y="13595"/>
                  <a:pt x="15161" y="13929"/>
                  <a:pt x="16073" y="14294"/>
                </a:cubicBezTo>
                <a:cubicBezTo>
                  <a:pt x="17015" y="14750"/>
                  <a:pt x="17835" y="15175"/>
                  <a:pt x="18594" y="15600"/>
                </a:cubicBezTo>
                <a:lnTo>
                  <a:pt x="19050" y="15904"/>
                </a:lnTo>
                <a:cubicBezTo>
                  <a:pt x="19749" y="16299"/>
                  <a:pt x="20478" y="16724"/>
                  <a:pt x="21147" y="17180"/>
                </a:cubicBezTo>
                <a:cubicBezTo>
                  <a:pt x="21572" y="17454"/>
                  <a:pt x="21967" y="17727"/>
                  <a:pt x="22392" y="18061"/>
                </a:cubicBezTo>
                <a:cubicBezTo>
                  <a:pt x="22727" y="18304"/>
                  <a:pt x="23152" y="18608"/>
                  <a:pt x="23547" y="18942"/>
                </a:cubicBezTo>
                <a:lnTo>
                  <a:pt x="23820" y="19155"/>
                </a:lnTo>
                <a:cubicBezTo>
                  <a:pt x="24094" y="19368"/>
                  <a:pt x="24398" y="19611"/>
                  <a:pt x="24671" y="19823"/>
                </a:cubicBezTo>
                <a:cubicBezTo>
                  <a:pt x="25157" y="20188"/>
                  <a:pt x="25522" y="20462"/>
                  <a:pt x="25886" y="20705"/>
                </a:cubicBezTo>
                <a:cubicBezTo>
                  <a:pt x="26251" y="20948"/>
                  <a:pt x="26646" y="21221"/>
                  <a:pt x="27041" y="21464"/>
                </a:cubicBezTo>
                <a:lnTo>
                  <a:pt x="27132" y="21525"/>
                </a:lnTo>
                <a:lnTo>
                  <a:pt x="27588" y="21859"/>
                </a:lnTo>
                <a:cubicBezTo>
                  <a:pt x="27831" y="22011"/>
                  <a:pt x="28074" y="22193"/>
                  <a:pt x="28347" y="22345"/>
                </a:cubicBezTo>
                <a:cubicBezTo>
                  <a:pt x="28712" y="22588"/>
                  <a:pt x="29137" y="22831"/>
                  <a:pt x="29593" y="23105"/>
                </a:cubicBezTo>
                <a:lnTo>
                  <a:pt x="30292" y="23469"/>
                </a:lnTo>
                <a:lnTo>
                  <a:pt x="30839" y="23804"/>
                </a:lnTo>
                <a:cubicBezTo>
                  <a:pt x="31264" y="24016"/>
                  <a:pt x="31781" y="24290"/>
                  <a:pt x="32297" y="24563"/>
                </a:cubicBezTo>
                <a:cubicBezTo>
                  <a:pt x="32753" y="24745"/>
                  <a:pt x="33209" y="24928"/>
                  <a:pt x="33695" y="25080"/>
                </a:cubicBezTo>
                <a:cubicBezTo>
                  <a:pt x="34211" y="25232"/>
                  <a:pt x="34667" y="25323"/>
                  <a:pt x="35123" y="25414"/>
                </a:cubicBezTo>
                <a:cubicBezTo>
                  <a:pt x="35639" y="25535"/>
                  <a:pt x="36156" y="25596"/>
                  <a:pt x="36642" y="25627"/>
                </a:cubicBezTo>
                <a:lnTo>
                  <a:pt x="37432" y="25627"/>
                </a:lnTo>
                <a:cubicBezTo>
                  <a:pt x="37705" y="25627"/>
                  <a:pt x="38009" y="25566"/>
                  <a:pt x="38282" y="25535"/>
                </a:cubicBezTo>
                <a:cubicBezTo>
                  <a:pt x="38769" y="25444"/>
                  <a:pt x="39224" y="25323"/>
                  <a:pt x="39650" y="25171"/>
                </a:cubicBezTo>
                <a:cubicBezTo>
                  <a:pt x="39923" y="25049"/>
                  <a:pt x="40197" y="24958"/>
                  <a:pt x="40470" y="24837"/>
                </a:cubicBezTo>
                <a:cubicBezTo>
                  <a:pt x="40683" y="24745"/>
                  <a:pt x="40865" y="24624"/>
                  <a:pt x="41047" y="24502"/>
                </a:cubicBezTo>
                <a:cubicBezTo>
                  <a:pt x="41290" y="24351"/>
                  <a:pt x="41533" y="24168"/>
                  <a:pt x="41746" y="23986"/>
                </a:cubicBezTo>
                <a:cubicBezTo>
                  <a:pt x="41837" y="23925"/>
                  <a:pt x="41928" y="23834"/>
                  <a:pt x="42020" y="23743"/>
                </a:cubicBezTo>
                <a:cubicBezTo>
                  <a:pt x="42202" y="23561"/>
                  <a:pt x="42354" y="23378"/>
                  <a:pt x="42506" y="23166"/>
                </a:cubicBezTo>
                <a:cubicBezTo>
                  <a:pt x="42779" y="22740"/>
                  <a:pt x="43022" y="22254"/>
                  <a:pt x="43235" y="21768"/>
                </a:cubicBezTo>
                <a:cubicBezTo>
                  <a:pt x="43417" y="21312"/>
                  <a:pt x="43569" y="20856"/>
                  <a:pt x="43691" y="20370"/>
                </a:cubicBezTo>
                <a:cubicBezTo>
                  <a:pt x="43843" y="19884"/>
                  <a:pt x="43903" y="19368"/>
                  <a:pt x="43934" y="18851"/>
                </a:cubicBezTo>
                <a:cubicBezTo>
                  <a:pt x="43934" y="18304"/>
                  <a:pt x="43903" y="17757"/>
                  <a:pt x="43782" y="17241"/>
                </a:cubicBezTo>
                <a:cubicBezTo>
                  <a:pt x="43691" y="16755"/>
                  <a:pt x="43569" y="16269"/>
                  <a:pt x="43417" y="15813"/>
                </a:cubicBezTo>
                <a:cubicBezTo>
                  <a:pt x="43265" y="15296"/>
                  <a:pt x="43053" y="14810"/>
                  <a:pt x="42840" y="14324"/>
                </a:cubicBezTo>
                <a:cubicBezTo>
                  <a:pt x="42718" y="14142"/>
                  <a:pt x="42627" y="13929"/>
                  <a:pt x="42475" y="13717"/>
                </a:cubicBezTo>
                <a:lnTo>
                  <a:pt x="42415" y="13625"/>
                </a:lnTo>
                <a:cubicBezTo>
                  <a:pt x="42384" y="13565"/>
                  <a:pt x="42354" y="13473"/>
                  <a:pt x="42293" y="13413"/>
                </a:cubicBezTo>
                <a:lnTo>
                  <a:pt x="42171" y="13230"/>
                </a:lnTo>
                <a:lnTo>
                  <a:pt x="42050" y="13048"/>
                </a:lnTo>
                <a:cubicBezTo>
                  <a:pt x="41746" y="12653"/>
                  <a:pt x="41442" y="12228"/>
                  <a:pt x="41108" y="11802"/>
                </a:cubicBezTo>
                <a:cubicBezTo>
                  <a:pt x="40531" y="11104"/>
                  <a:pt x="39893" y="10374"/>
                  <a:pt x="39133" y="9554"/>
                </a:cubicBezTo>
                <a:cubicBezTo>
                  <a:pt x="38921" y="9341"/>
                  <a:pt x="38769" y="9190"/>
                  <a:pt x="38586" y="9007"/>
                </a:cubicBezTo>
                <a:cubicBezTo>
                  <a:pt x="38404" y="8825"/>
                  <a:pt x="38222" y="8643"/>
                  <a:pt x="38070" y="8491"/>
                </a:cubicBezTo>
                <a:lnTo>
                  <a:pt x="38039" y="8460"/>
                </a:lnTo>
                <a:cubicBezTo>
                  <a:pt x="37675" y="8126"/>
                  <a:pt x="37310" y="7822"/>
                  <a:pt x="36824" y="7427"/>
                </a:cubicBezTo>
                <a:cubicBezTo>
                  <a:pt x="36460" y="7154"/>
                  <a:pt x="36065" y="6850"/>
                  <a:pt x="35639" y="6577"/>
                </a:cubicBezTo>
                <a:cubicBezTo>
                  <a:pt x="35214" y="6273"/>
                  <a:pt x="34819" y="6030"/>
                  <a:pt x="34424" y="5817"/>
                </a:cubicBezTo>
                <a:lnTo>
                  <a:pt x="33816" y="5513"/>
                </a:lnTo>
                <a:lnTo>
                  <a:pt x="33057" y="5118"/>
                </a:lnTo>
                <a:lnTo>
                  <a:pt x="32479" y="4814"/>
                </a:lnTo>
                <a:cubicBezTo>
                  <a:pt x="32236" y="4662"/>
                  <a:pt x="31963" y="4541"/>
                  <a:pt x="31720" y="4389"/>
                </a:cubicBezTo>
                <a:lnTo>
                  <a:pt x="31264" y="4146"/>
                </a:lnTo>
                <a:cubicBezTo>
                  <a:pt x="30991" y="3994"/>
                  <a:pt x="30717" y="3842"/>
                  <a:pt x="30413" y="3690"/>
                </a:cubicBezTo>
                <a:cubicBezTo>
                  <a:pt x="29927" y="3447"/>
                  <a:pt x="29411" y="3234"/>
                  <a:pt x="28955" y="3052"/>
                </a:cubicBezTo>
                <a:lnTo>
                  <a:pt x="28894" y="3022"/>
                </a:lnTo>
                <a:cubicBezTo>
                  <a:pt x="28712" y="2931"/>
                  <a:pt x="28530" y="2870"/>
                  <a:pt x="28317" y="2809"/>
                </a:cubicBezTo>
                <a:cubicBezTo>
                  <a:pt x="28074" y="2718"/>
                  <a:pt x="27800" y="2627"/>
                  <a:pt x="27527" y="2536"/>
                </a:cubicBezTo>
                <a:lnTo>
                  <a:pt x="26676" y="2262"/>
                </a:lnTo>
                <a:lnTo>
                  <a:pt x="26129" y="2080"/>
                </a:lnTo>
                <a:cubicBezTo>
                  <a:pt x="25674" y="1928"/>
                  <a:pt x="25188" y="1776"/>
                  <a:pt x="24701" y="1655"/>
                </a:cubicBezTo>
                <a:cubicBezTo>
                  <a:pt x="24398" y="1563"/>
                  <a:pt x="24094" y="1472"/>
                  <a:pt x="23790" y="1412"/>
                </a:cubicBezTo>
                <a:lnTo>
                  <a:pt x="23273" y="1260"/>
                </a:lnTo>
                <a:cubicBezTo>
                  <a:pt x="22939" y="1199"/>
                  <a:pt x="22605" y="1108"/>
                  <a:pt x="22271" y="1017"/>
                </a:cubicBezTo>
                <a:lnTo>
                  <a:pt x="21845" y="925"/>
                </a:lnTo>
                <a:lnTo>
                  <a:pt x="21329" y="773"/>
                </a:lnTo>
                <a:cubicBezTo>
                  <a:pt x="21025" y="713"/>
                  <a:pt x="20721" y="622"/>
                  <a:pt x="20417" y="561"/>
                </a:cubicBezTo>
                <a:cubicBezTo>
                  <a:pt x="19992" y="470"/>
                  <a:pt x="19567" y="379"/>
                  <a:pt x="19141" y="318"/>
                </a:cubicBezTo>
                <a:lnTo>
                  <a:pt x="18929" y="287"/>
                </a:lnTo>
                <a:cubicBezTo>
                  <a:pt x="18443" y="196"/>
                  <a:pt x="17926" y="105"/>
                  <a:pt x="17349" y="75"/>
                </a:cubicBezTo>
                <a:cubicBezTo>
                  <a:pt x="16893" y="44"/>
                  <a:pt x="16407" y="14"/>
                  <a:pt x="15982" y="14"/>
                </a:cubicBezTo>
                <a:lnTo>
                  <a:pt x="15678" y="14"/>
                </a:lnTo>
                <a:cubicBezTo>
                  <a:pt x="15414" y="14"/>
                  <a:pt x="15151" y="0"/>
                  <a:pt x="1487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" name="Google Shape;28;p27"/>
          <p:cNvGrpSpPr/>
          <p:nvPr/>
        </p:nvGrpSpPr>
        <p:grpSpPr>
          <a:xfrm>
            <a:off x="727287" y="3991176"/>
            <a:ext cx="1219992" cy="1237898"/>
            <a:chOff x="727287" y="3991176"/>
            <a:chExt cx="1219992" cy="1237898"/>
          </a:xfrm>
        </p:grpSpPr>
        <p:sp>
          <p:nvSpPr>
            <p:cNvPr id="29" name="Google Shape;29;p27"/>
            <p:cNvSpPr/>
            <p:nvPr/>
          </p:nvSpPr>
          <p:spPr>
            <a:xfrm>
              <a:off x="727287" y="4086500"/>
              <a:ext cx="228805" cy="1142574"/>
            </a:xfrm>
            <a:custGeom>
              <a:rect b="b" l="l" r="r" t="t"/>
              <a:pathLst>
                <a:path extrusionOk="0" h="29138" w="5835">
                  <a:moveTo>
                    <a:pt x="3677" y="0"/>
                  </a:moveTo>
                  <a:cubicBezTo>
                    <a:pt x="3465" y="0"/>
                    <a:pt x="3252" y="31"/>
                    <a:pt x="3009" y="31"/>
                  </a:cubicBezTo>
                  <a:cubicBezTo>
                    <a:pt x="2766" y="61"/>
                    <a:pt x="2492" y="122"/>
                    <a:pt x="2249" y="183"/>
                  </a:cubicBezTo>
                  <a:cubicBezTo>
                    <a:pt x="2097" y="213"/>
                    <a:pt x="1976" y="274"/>
                    <a:pt x="1824" y="335"/>
                  </a:cubicBezTo>
                  <a:cubicBezTo>
                    <a:pt x="1581" y="456"/>
                    <a:pt x="1399" y="669"/>
                    <a:pt x="1277" y="912"/>
                  </a:cubicBezTo>
                  <a:cubicBezTo>
                    <a:pt x="1064" y="1368"/>
                    <a:pt x="943" y="1854"/>
                    <a:pt x="912" y="2370"/>
                  </a:cubicBezTo>
                  <a:cubicBezTo>
                    <a:pt x="821" y="2917"/>
                    <a:pt x="761" y="3434"/>
                    <a:pt x="700" y="3950"/>
                  </a:cubicBezTo>
                  <a:lnTo>
                    <a:pt x="669" y="4315"/>
                  </a:lnTo>
                  <a:cubicBezTo>
                    <a:pt x="578" y="5135"/>
                    <a:pt x="487" y="5955"/>
                    <a:pt x="396" y="6806"/>
                  </a:cubicBezTo>
                  <a:cubicBezTo>
                    <a:pt x="366" y="7353"/>
                    <a:pt x="305" y="7900"/>
                    <a:pt x="244" y="8447"/>
                  </a:cubicBezTo>
                  <a:cubicBezTo>
                    <a:pt x="183" y="8842"/>
                    <a:pt x="123" y="9267"/>
                    <a:pt x="92" y="9693"/>
                  </a:cubicBezTo>
                  <a:cubicBezTo>
                    <a:pt x="31" y="10179"/>
                    <a:pt x="1" y="10695"/>
                    <a:pt x="1" y="11212"/>
                  </a:cubicBezTo>
                  <a:cubicBezTo>
                    <a:pt x="1" y="11728"/>
                    <a:pt x="1" y="12123"/>
                    <a:pt x="1" y="12640"/>
                  </a:cubicBezTo>
                  <a:lnTo>
                    <a:pt x="1" y="15587"/>
                  </a:lnTo>
                  <a:lnTo>
                    <a:pt x="1" y="19415"/>
                  </a:lnTo>
                  <a:lnTo>
                    <a:pt x="1" y="21420"/>
                  </a:lnTo>
                  <a:cubicBezTo>
                    <a:pt x="1" y="21724"/>
                    <a:pt x="1" y="22028"/>
                    <a:pt x="31" y="22301"/>
                  </a:cubicBezTo>
                  <a:lnTo>
                    <a:pt x="31" y="22909"/>
                  </a:lnTo>
                  <a:lnTo>
                    <a:pt x="31" y="23577"/>
                  </a:lnTo>
                  <a:lnTo>
                    <a:pt x="31" y="24337"/>
                  </a:lnTo>
                  <a:lnTo>
                    <a:pt x="31" y="24732"/>
                  </a:lnTo>
                  <a:lnTo>
                    <a:pt x="31" y="25036"/>
                  </a:lnTo>
                  <a:lnTo>
                    <a:pt x="31" y="25613"/>
                  </a:lnTo>
                  <a:lnTo>
                    <a:pt x="31" y="25704"/>
                  </a:lnTo>
                  <a:cubicBezTo>
                    <a:pt x="31" y="26251"/>
                    <a:pt x="62" y="26676"/>
                    <a:pt x="123" y="27102"/>
                  </a:cubicBezTo>
                  <a:cubicBezTo>
                    <a:pt x="183" y="27740"/>
                    <a:pt x="274" y="28560"/>
                    <a:pt x="973" y="28894"/>
                  </a:cubicBezTo>
                  <a:cubicBezTo>
                    <a:pt x="1247" y="29046"/>
                    <a:pt x="1551" y="29107"/>
                    <a:pt x="1885" y="29137"/>
                  </a:cubicBezTo>
                  <a:lnTo>
                    <a:pt x="2553" y="29137"/>
                  </a:lnTo>
                  <a:cubicBezTo>
                    <a:pt x="2705" y="29137"/>
                    <a:pt x="2857" y="29107"/>
                    <a:pt x="2979" y="29077"/>
                  </a:cubicBezTo>
                  <a:cubicBezTo>
                    <a:pt x="3161" y="29046"/>
                    <a:pt x="3313" y="28986"/>
                    <a:pt x="3465" y="28925"/>
                  </a:cubicBezTo>
                  <a:cubicBezTo>
                    <a:pt x="3647" y="28803"/>
                    <a:pt x="3829" y="28651"/>
                    <a:pt x="3951" y="28469"/>
                  </a:cubicBezTo>
                  <a:cubicBezTo>
                    <a:pt x="4042" y="28287"/>
                    <a:pt x="4133" y="28104"/>
                    <a:pt x="4194" y="27922"/>
                  </a:cubicBezTo>
                  <a:cubicBezTo>
                    <a:pt x="4346" y="27466"/>
                    <a:pt x="4437" y="26980"/>
                    <a:pt x="4467" y="26494"/>
                  </a:cubicBezTo>
                  <a:lnTo>
                    <a:pt x="4467" y="26464"/>
                  </a:lnTo>
                  <a:cubicBezTo>
                    <a:pt x="4589" y="25552"/>
                    <a:pt x="4680" y="24610"/>
                    <a:pt x="4741" y="23669"/>
                  </a:cubicBezTo>
                  <a:cubicBezTo>
                    <a:pt x="4771" y="23395"/>
                    <a:pt x="4771" y="23091"/>
                    <a:pt x="4801" y="22818"/>
                  </a:cubicBezTo>
                  <a:cubicBezTo>
                    <a:pt x="4832" y="22605"/>
                    <a:pt x="4832" y="22393"/>
                    <a:pt x="4862" y="22180"/>
                  </a:cubicBezTo>
                  <a:cubicBezTo>
                    <a:pt x="4893" y="21906"/>
                    <a:pt x="4893" y="21603"/>
                    <a:pt x="4923" y="21299"/>
                  </a:cubicBezTo>
                  <a:lnTo>
                    <a:pt x="4953" y="20782"/>
                  </a:lnTo>
                  <a:cubicBezTo>
                    <a:pt x="4984" y="20418"/>
                    <a:pt x="5014" y="20053"/>
                    <a:pt x="5045" y="19688"/>
                  </a:cubicBezTo>
                  <a:lnTo>
                    <a:pt x="5075" y="19324"/>
                  </a:lnTo>
                  <a:lnTo>
                    <a:pt x="5075" y="19142"/>
                  </a:lnTo>
                  <a:lnTo>
                    <a:pt x="5136" y="18564"/>
                  </a:lnTo>
                  <a:cubicBezTo>
                    <a:pt x="5136" y="18443"/>
                    <a:pt x="5136" y="18291"/>
                    <a:pt x="5136" y="18169"/>
                  </a:cubicBezTo>
                  <a:lnTo>
                    <a:pt x="5136" y="17896"/>
                  </a:lnTo>
                  <a:cubicBezTo>
                    <a:pt x="5136" y="17653"/>
                    <a:pt x="5166" y="17410"/>
                    <a:pt x="5196" y="17167"/>
                  </a:cubicBezTo>
                  <a:cubicBezTo>
                    <a:pt x="5196" y="16924"/>
                    <a:pt x="5196" y="16681"/>
                    <a:pt x="5227" y="16407"/>
                  </a:cubicBezTo>
                  <a:cubicBezTo>
                    <a:pt x="5227" y="16255"/>
                    <a:pt x="5257" y="16134"/>
                    <a:pt x="5257" y="15982"/>
                  </a:cubicBezTo>
                  <a:cubicBezTo>
                    <a:pt x="5288" y="15617"/>
                    <a:pt x="5288" y="15253"/>
                    <a:pt x="5318" y="14888"/>
                  </a:cubicBezTo>
                  <a:lnTo>
                    <a:pt x="5348" y="13764"/>
                  </a:lnTo>
                  <a:lnTo>
                    <a:pt x="5348" y="13399"/>
                  </a:lnTo>
                  <a:cubicBezTo>
                    <a:pt x="5379" y="12913"/>
                    <a:pt x="5440" y="12397"/>
                    <a:pt x="5500" y="11941"/>
                  </a:cubicBezTo>
                  <a:lnTo>
                    <a:pt x="5500" y="11910"/>
                  </a:lnTo>
                  <a:cubicBezTo>
                    <a:pt x="5561" y="11455"/>
                    <a:pt x="5622" y="10999"/>
                    <a:pt x="5622" y="10543"/>
                  </a:cubicBezTo>
                  <a:cubicBezTo>
                    <a:pt x="5652" y="10027"/>
                    <a:pt x="5652" y="9510"/>
                    <a:pt x="5652" y="9024"/>
                  </a:cubicBezTo>
                  <a:cubicBezTo>
                    <a:pt x="5652" y="8538"/>
                    <a:pt x="5652" y="8052"/>
                    <a:pt x="5683" y="7596"/>
                  </a:cubicBezTo>
                  <a:cubicBezTo>
                    <a:pt x="5713" y="7140"/>
                    <a:pt x="5713" y="6624"/>
                    <a:pt x="5713" y="6138"/>
                  </a:cubicBezTo>
                  <a:lnTo>
                    <a:pt x="5713" y="3859"/>
                  </a:lnTo>
                  <a:lnTo>
                    <a:pt x="5834" y="3373"/>
                  </a:lnTo>
                  <a:lnTo>
                    <a:pt x="5834" y="2158"/>
                  </a:lnTo>
                  <a:cubicBezTo>
                    <a:pt x="5834" y="1884"/>
                    <a:pt x="5804" y="1641"/>
                    <a:pt x="5774" y="1368"/>
                  </a:cubicBezTo>
                  <a:cubicBezTo>
                    <a:pt x="5774" y="1276"/>
                    <a:pt x="5743" y="1185"/>
                    <a:pt x="5713" y="1094"/>
                  </a:cubicBezTo>
                  <a:cubicBezTo>
                    <a:pt x="5683" y="973"/>
                    <a:pt x="5622" y="851"/>
                    <a:pt x="5561" y="730"/>
                  </a:cubicBezTo>
                  <a:cubicBezTo>
                    <a:pt x="5531" y="669"/>
                    <a:pt x="5500" y="608"/>
                    <a:pt x="5470" y="578"/>
                  </a:cubicBezTo>
                  <a:lnTo>
                    <a:pt x="5440" y="547"/>
                  </a:lnTo>
                  <a:lnTo>
                    <a:pt x="5348" y="426"/>
                  </a:lnTo>
                  <a:lnTo>
                    <a:pt x="5318" y="395"/>
                  </a:lnTo>
                  <a:cubicBezTo>
                    <a:pt x="5257" y="335"/>
                    <a:pt x="5166" y="274"/>
                    <a:pt x="5045" y="243"/>
                  </a:cubicBezTo>
                  <a:cubicBezTo>
                    <a:pt x="4984" y="213"/>
                    <a:pt x="4923" y="213"/>
                    <a:pt x="4862" y="213"/>
                  </a:cubicBezTo>
                  <a:lnTo>
                    <a:pt x="4801" y="213"/>
                  </a:lnTo>
                  <a:lnTo>
                    <a:pt x="4710" y="152"/>
                  </a:lnTo>
                  <a:cubicBezTo>
                    <a:pt x="4619" y="92"/>
                    <a:pt x="4498" y="61"/>
                    <a:pt x="4376" y="61"/>
                  </a:cubicBezTo>
                  <a:cubicBezTo>
                    <a:pt x="4163" y="31"/>
                    <a:pt x="3920" y="0"/>
                    <a:pt x="36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7"/>
            <p:cNvSpPr/>
            <p:nvPr/>
          </p:nvSpPr>
          <p:spPr>
            <a:xfrm>
              <a:off x="1034666" y="4018585"/>
              <a:ext cx="272880" cy="1179512"/>
            </a:xfrm>
            <a:custGeom>
              <a:rect b="b" l="l" r="r" t="t"/>
              <a:pathLst>
                <a:path extrusionOk="0" h="30080" w="6959">
                  <a:moveTo>
                    <a:pt x="3130" y="1"/>
                  </a:moveTo>
                  <a:cubicBezTo>
                    <a:pt x="3009" y="1"/>
                    <a:pt x="2887" y="1"/>
                    <a:pt x="2735" y="31"/>
                  </a:cubicBezTo>
                  <a:cubicBezTo>
                    <a:pt x="2614" y="61"/>
                    <a:pt x="2523" y="61"/>
                    <a:pt x="2431" y="61"/>
                  </a:cubicBezTo>
                  <a:cubicBezTo>
                    <a:pt x="2310" y="92"/>
                    <a:pt x="2158" y="153"/>
                    <a:pt x="2036" y="213"/>
                  </a:cubicBezTo>
                  <a:cubicBezTo>
                    <a:pt x="1976" y="244"/>
                    <a:pt x="1915" y="274"/>
                    <a:pt x="1884" y="304"/>
                  </a:cubicBezTo>
                  <a:cubicBezTo>
                    <a:pt x="1793" y="365"/>
                    <a:pt x="1702" y="456"/>
                    <a:pt x="1611" y="547"/>
                  </a:cubicBezTo>
                  <a:cubicBezTo>
                    <a:pt x="1490" y="669"/>
                    <a:pt x="1368" y="791"/>
                    <a:pt x="1307" y="973"/>
                  </a:cubicBezTo>
                  <a:cubicBezTo>
                    <a:pt x="1216" y="1094"/>
                    <a:pt x="1155" y="1246"/>
                    <a:pt x="1125" y="1429"/>
                  </a:cubicBezTo>
                  <a:cubicBezTo>
                    <a:pt x="1095" y="1611"/>
                    <a:pt x="1064" y="1793"/>
                    <a:pt x="1064" y="1975"/>
                  </a:cubicBezTo>
                  <a:lnTo>
                    <a:pt x="1064" y="2158"/>
                  </a:lnTo>
                  <a:cubicBezTo>
                    <a:pt x="1064" y="2279"/>
                    <a:pt x="1064" y="2401"/>
                    <a:pt x="1095" y="2522"/>
                  </a:cubicBezTo>
                  <a:cubicBezTo>
                    <a:pt x="1125" y="2644"/>
                    <a:pt x="1155" y="2796"/>
                    <a:pt x="1186" y="2917"/>
                  </a:cubicBezTo>
                  <a:lnTo>
                    <a:pt x="1186" y="3160"/>
                  </a:lnTo>
                  <a:lnTo>
                    <a:pt x="1186" y="3373"/>
                  </a:lnTo>
                  <a:cubicBezTo>
                    <a:pt x="1186" y="3555"/>
                    <a:pt x="1216" y="3738"/>
                    <a:pt x="1216" y="3920"/>
                  </a:cubicBezTo>
                  <a:lnTo>
                    <a:pt x="1216" y="5166"/>
                  </a:lnTo>
                  <a:lnTo>
                    <a:pt x="1216" y="5348"/>
                  </a:lnTo>
                  <a:cubicBezTo>
                    <a:pt x="1216" y="5804"/>
                    <a:pt x="1186" y="6290"/>
                    <a:pt x="1155" y="6776"/>
                  </a:cubicBezTo>
                  <a:cubicBezTo>
                    <a:pt x="1125" y="7232"/>
                    <a:pt x="1095" y="7718"/>
                    <a:pt x="1095" y="8174"/>
                  </a:cubicBezTo>
                  <a:cubicBezTo>
                    <a:pt x="1095" y="8417"/>
                    <a:pt x="1064" y="8660"/>
                    <a:pt x="1064" y="8903"/>
                  </a:cubicBezTo>
                  <a:cubicBezTo>
                    <a:pt x="1064" y="9146"/>
                    <a:pt x="1034" y="9419"/>
                    <a:pt x="1034" y="9693"/>
                  </a:cubicBezTo>
                  <a:lnTo>
                    <a:pt x="1034" y="10240"/>
                  </a:lnTo>
                  <a:cubicBezTo>
                    <a:pt x="1034" y="10543"/>
                    <a:pt x="1034" y="10847"/>
                    <a:pt x="1003" y="11151"/>
                  </a:cubicBezTo>
                  <a:cubicBezTo>
                    <a:pt x="1003" y="11607"/>
                    <a:pt x="973" y="12093"/>
                    <a:pt x="943" y="12549"/>
                  </a:cubicBezTo>
                  <a:cubicBezTo>
                    <a:pt x="912" y="13004"/>
                    <a:pt x="882" y="13460"/>
                    <a:pt x="821" y="14068"/>
                  </a:cubicBezTo>
                  <a:cubicBezTo>
                    <a:pt x="791" y="14250"/>
                    <a:pt x="760" y="14432"/>
                    <a:pt x="760" y="14645"/>
                  </a:cubicBezTo>
                  <a:cubicBezTo>
                    <a:pt x="730" y="14919"/>
                    <a:pt x="700" y="15192"/>
                    <a:pt x="669" y="15465"/>
                  </a:cubicBezTo>
                  <a:cubicBezTo>
                    <a:pt x="669" y="15648"/>
                    <a:pt x="639" y="15860"/>
                    <a:pt x="608" y="16012"/>
                  </a:cubicBezTo>
                  <a:cubicBezTo>
                    <a:pt x="608" y="16316"/>
                    <a:pt x="578" y="16590"/>
                    <a:pt x="548" y="16893"/>
                  </a:cubicBezTo>
                  <a:cubicBezTo>
                    <a:pt x="487" y="17349"/>
                    <a:pt x="456" y="17835"/>
                    <a:pt x="426" y="18321"/>
                  </a:cubicBezTo>
                  <a:cubicBezTo>
                    <a:pt x="426" y="18443"/>
                    <a:pt x="426" y="18564"/>
                    <a:pt x="426" y="18686"/>
                  </a:cubicBezTo>
                  <a:cubicBezTo>
                    <a:pt x="396" y="18838"/>
                    <a:pt x="426" y="18929"/>
                    <a:pt x="426" y="19020"/>
                  </a:cubicBezTo>
                  <a:lnTo>
                    <a:pt x="426" y="19203"/>
                  </a:lnTo>
                  <a:cubicBezTo>
                    <a:pt x="426" y="19354"/>
                    <a:pt x="396" y="19567"/>
                    <a:pt x="396" y="19719"/>
                  </a:cubicBezTo>
                  <a:cubicBezTo>
                    <a:pt x="396" y="20175"/>
                    <a:pt x="365" y="20630"/>
                    <a:pt x="365" y="21177"/>
                  </a:cubicBezTo>
                  <a:lnTo>
                    <a:pt x="365" y="21299"/>
                  </a:lnTo>
                  <a:lnTo>
                    <a:pt x="365" y="21876"/>
                  </a:lnTo>
                  <a:lnTo>
                    <a:pt x="365" y="22180"/>
                  </a:lnTo>
                  <a:cubicBezTo>
                    <a:pt x="365" y="22302"/>
                    <a:pt x="365" y="22453"/>
                    <a:pt x="335" y="22575"/>
                  </a:cubicBezTo>
                  <a:cubicBezTo>
                    <a:pt x="335" y="22727"/>
                    <a:pt x="335" y="22970"/>
                    <a:pt x="335" y="23152"/>
                  </a:cubicBezTo>
                  <a:cubicBezTo>
                    <a:pt x="335" y="23426"/>
                    <a:pt x="335" y="23730"/>
                    <a:pt x="335" y="24033"/>
                  </a:cubicBezTo>
                  <a:cubicBezTo>
                    <a:pt x="305" y="24459"/>
                    <a:pt x="274" y="24914"/>
                    <a:pt x="213" y="25401"/>
                  </a:cubicBezTo>
                  <a:cubicBezTo>
                    <a:pt x="183" y="25887"/>
                    <a:pt x="122" y="26282"/>
                    <a:pt x="62" y="26768"/>
                  </a:cubicBezTo>
                  <a:cubicBezTo>
                    <a:pt x="31" y="26980"/>
                    <a:pt x="31" y="27193"/>
                    <a:pt x="1" y="27406"/>
                  </a:cubicBezTo>
                  <a:lnTo>
                    <a:pt x="1" y="27436"/>
                  </a:lnTo>
                  <a:cubicBezTo>
                    <a:pt x="1" y="27649"/>
                    <a:pt x="1" y="27831"/>
                    <a:pt x="1" y="28044"/>
                  </a:cubicBezTo>
                  <a:cubicBezTo>
                    <a:pt x="31" y="28287"/>
                    <a:pt x="62" y="28560"/>
                    <a:pt x="153" y="28803"/>
                  </a:cubicBezTo>
                  <a:cubicBezTo>
                    <a:pt x="274" y="29077"/>
                    <a:pt x="426" y="29320"/>
                    <a:pt x="639" y="29563"/>
                  </a:cubicBezTo>
                  <a:cubicBezTo>
                    <a:pt x="669" y="29593"/>
                    <a:pt x="700" y="29624"/>
                    <a:pt x="760" y="29685"/>
                  </a:cubicBezTo>
                  <a:cubicBezTo>
                    <a:pt x="821" y="29745"/>
                    <a:pt x="912" y="29776"/>
                    <a:pt x="1003" y="29836"/>
                  </a:cubicBezTo>
                  <a:cubicBezTo>
                    <a:pt x="1064" y="29867"/>
                    <a:pt x="1125" y="29897"/>
                    <a:pt x="1186" y="29928"/>
                  </a:cubicBezTo>
                  <a:lnTo>
                    <a:pt x="1246" y="29958"/>
                  </a:lnTo>
                  <a:cubicBezTo>
                    <a:pt x="1338" y="29988"/>
                    <a:pt x="1429" y="30019"/>
                    <a:pt x="1520" y="30019"/>
                  </a:cubicBezTo>
                  <a:cubicBezTo>
                    <a:pt x="1702" y="30049"/>
                    <a:pt x="1854" y="30080"/>
                    <a:pt x="1976" y="30080"/>
                  </a:cubicBezTo>
                  <a:lnTo>
                    <a:pt x="2887" y="30080"/>
                  </a:lnTo>
                  <a:cubicBezTo>
                    <a:pt x="3161" y="30049"/>
                    <a:pt x="3404" y="30019"/>
                    <a:pt x="3647" y="29958"/>
                  </a:cubicBezTo>
                  <a:cubicBezTo>
                    <a:pt x="3890" y="29897"/>
                    <a:pt x="4102" y="29836"/>
                    <a:pt x="4345" y="29745"/>
                  </a:cubicBezTo>
                  <a:cubicBezTo>
                    <a:pt x="4467" y="29654"/>
                    <a:pt x="4589" y="29563"/>
                    <a:pt x="4710" y="29472"/>
                  </a:cubicBezTo>
                  <a:cubicBezTo>
                    <a:pt x="4923" y="29320"/>
                    <a:pt x="5044" y="29107"/>
                    <a:pt x="5135" y="28864"/>
                  </a:cubicBezTo>
                  <a:cubicBezTo>
                    <a:pt x="5227" y="28621"/>
                    <a:pt x="5257" y="28378"/>
                    <a:pt x="5287" y="28135"/>
                  </a:cubicBezTo>
                  <a:cubicBezTo>
                    <a:pt x="5348" y="27862"/>
                    <a:pt x="5379" y="27588"/>
                    <a:pt x="5409" y="27315"/>
                  </a:cubicBezTo>
                  <a:lnTo>
                    <a:pt x="5409" y="27254"/>
                  </a:lnTo>
                  <a:cubicBezTo>
                    <a:pt x="5439" y="26859"/>
                    <a:pt x="5500" y="26434"/>
                    <a:pt x="5530" y="25947"/>
                  </a:cubicBezTo>
                  <a:cubicBezTo>
                    <a:pt x="5561" y="25674"/>
                    <a:pt x="5591" y="25401"/>
                    <a:pt x="5622" y="25127"/>
                  </a:cubicBezTo>
                  <a:lnTo>
                    <a:pt x="5682" y="24580"/>
                  </a:lnTo>
                  <a:cubicBezTo>
                    <a:pt x="5713" y="24368"/>
                    <a:pt x="5743" y="24155"/>
                    <a:pt x="5743" y="23912"/>
                  </a:cubicBezTo>
                  <a:lnTo>
                    <a:pt x="5804" y="23243"/>
                  </a:lnTo>
                  <a:cubicBezTo>
                    <a:pt x="5834" y="22970"/>
                    <a:pt x="5865" y="22697"/>
                    <a:pt x="5895" y="22453"/>
                  </a:cubicBezTo>
                  <a:lnTo>
                    <a:pt x="5986" y="21815"/>
                  </a:lnTo>
                  <a:cubicBezTo>
                    <a:pt x="6017" y="21451"/>
                    <a:pt x="6047" y="21086"/>
                    <a:pt x="6077" y="20752"/>
                  </a:cubicBezTo>
                  <a:lnTo>
                    <a:pt x="6108" y="20418"/>
                  </a:lnTo>
                  <a:cubicBezTo>
                    <a:pt x="6138" y="20144"/>
                    <a:pt x="6138" y="19871"/>
                    <a:pt x="6168" y="19597"/>
                  </a:cubicBezTo>
                  <a:cubicBezTo>
                    <a:pt x="6199" y="19354"/>
                    <a:pt x="6199" y="19172"/>
                    <a:pt x="6229" y="18959"/>
                  </a:cubicBezTo>
                  <a:lnTo>
                    <a:pt x="6229" y="18716"/>
                  </a:lnTo>
                  <a:cubicBezTo>
                    <a:pt x="6229" y="18564"/>
                    <a:pt x="6260" y="18413"/>
                    <a:pt x="6290" y="18261"/>
                  </a:cubicBezTo>
                  <a:cubicBezTo>
                    <a:pt x="6290" y="18109"/>
                    <a:pt x="6320" y="17957"/>
                    <a:pt x="6320" y="17805"/>
                  </a:cubicBezTo>
                  <a:lnTo>
                    <a:pt x="6351" y="17531"/>
                  </a:lnTo>
                  <a:cubicBezTo>
                    <a:pt x="6412" y="17106"/>
                    <a:pt x="6442" y="16650"/>
                    <a:pt x="6503" y="16043"/>
                  </a:cubicBezTo>
                  <a:cubicBezTo>
                    <a:pt x="6533" y="15557"/>
                    <a:pt x="6594" y="15040"/>
                    <a:pt x="6624" y="14554"/>
                  </a:cubicBezTo>
                  <a:cubicBezTo>
                    <a:pt x="6655" y="14280"/>
                    <a:pt x="6685" y="14007"/>
                    <a:pt x="6715" y="13734"/>
                  </a:cubicBezTo>
                  <a:cubicBezTo>
                    <a:pt x="6746" y="13551"/>
                    <a:pt x="6776" y="13369"/>
                    <a:pt x="6806" y="13156"/>
                  </a:cubicBezTo>
                  <a:cubicBezTo>
                    <a:pt x="6867" y="12640"/>
                    <a:pt x="6898" y="12184"/>
                    <a:pt x="6898" y="11728"/>
                  </a:cubicBezTo>
                  <a:lnTo>
                    <a:pt x="6898" y="11425"/>
                  </a:lnTo>
                  <a:lnTo>
                    <a:pt x="6898" y="11060"/>
                  </a:lnTo>
                  <a:lnTo>
                    <a:pt x="6898" y="10817"/>
                  </a:lnTo>
                  <a:cubicBezTo>
                    <a:pt x="6898" y="10665"/>
                    <a:pt x="6928" y="10483"/>
                    <a:pt x="6928" y="10331"/>
                  </a:cubicBezTo>
                  <a:cubicBezTo>
                    <a:pt x="6928" y="9905"/>
                    <a:pt x="6958" y="9450"/>
                    <a:pt x="6958" y="8903"/>
                  </a:cubicBezTo>
                  <a:cubicBezTo>
                    <a:pt x="6958" y="8325"/>
                    <a:pt x="6958" y="7748"/>
                    <a:pt x="6958" y="7201"/>
                  </a:cubicBezTo>
                  <a:lnTo>
                    <a:pt x="6958" y="6594"/>
                  </a:lnTo>
                  <a:cubicBezTo>
                    <a:pt x="6928" y="6351"/>
                    <a:pt x="6928" y="6108"/>
                    <a:pt x="6928" y="5864"/>
                  </a:cubicBezTo>
                  <a:lnTo>
                    <a:pt x="6928" y="5500"/>
                  </a:lnTo>
                  <a:cubicBezTo>
                    <a:pt x="6898" y="5105"/>
                    <a:pt x="6837" y="4680"/>
                    <a:pt x="6776" y="4285"/>
                  </a:cubicBezTo>
                  <a:cubicBezTo>
                    <a:pt x="6776" y="4163"/>
                    <a:pt x="6746" y="4041"/>
                    <a:pt x="6746" y="3920"/>
                  </a:cubicBezTo>
                  <a:lnTo>
                    <a:pt x="6715" y="3707"/>
                  </a:lnTo>
                  <a:cubicBezTo>
                    <a:pt x="6715" y="3647"/>
                    <a:pt x="6685" y="3555"/>
                    <a:pt x="6655" y="3464"/>
                  </a:cubicBezTo>
                  <a:lnTo>
                    <a:pt x="6655" y="3373"/>
                  </a:lnTo>
                  <a:cubicBezTo>
                    <a:pt x="6655" y="3160"/>
                    <a:pt x="6624" y="2917"/>
                    <a:pt x="6563" y="2705"/>
                  </a:cubicBezTo>
                  <a:cubicBezTo>
                    <a:pt x="6533" y="2614"/>
                    <a:pt x="6503" y="2522"/>
                    <a:pt x="6472" y="2431"/>
                  </a:cubicBezTo>
                  <a:cubicBezTo>
                    <a:pt x="6472" y="2310"/>
                    <a:pt x="6442" y="2158"/>
                    <a:pt x="6412" y="2036"/>
                  </a:cubicBezTo>
                  <a:cubicBezTo>
                    <a:pt x="6381" y="1945"/>
                    <a:pt x="6381" y="1824"/>
                    <a:pt x="6320" y="1732"/>
                  </a:cubicBezTo>
                  <a:cubicBezTo>
                    <a:pt x="6290" y="1580"/>
                    <a:pt x="6199" y="1429"/>
                    <a:pt x="6138" y="1307"/>
                  </a:cubicBezTo>
                  <a:cubicBezTo>
                    <a:pt x="6047" y="1155"/>
                    <a:pt x="5956" y="1034"/>
                    <a:pt x="5865" y="912"/>
                  </a:cubicBezTo>
                  <a:cubicBezTo>
                    <a:pt x="5773" y="821"/>
                    <a:pt x="5713" y="760"/>
                    <a:pt x="5652" y="699"/>
                  </a:cubicBezTo>
                  <a:cubicBezTo>
                    <a:pt x="5530" y="608"/>
                    <a:pt x="5439" y="517"/>
                    <a:pt x="5318" y="456"/>
                  </a:cubicBezTo>
                  <a:cubicBezTo>
                    <a:pt x="5196" y="396"/>
                    <a:pt x="5075" y="335"/>
                    <a:pt x="4953" y="274"/>
                  </a:cubicBezTo>
                  <a:cubicBezTo>
                    <a:pt x="4771" y="213"/>
                    <a:pt x="4558" y="153"/>
                    <a:pt x="4376" y="92"/>
                  </a:cubicBezTo>
                  <a:cubicBezTo>
                    <a:pt x="4133" y="31"/>
                    <a:pt x="3920" y="1"/>
                    <a:pt x="36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7"/>
            <p:cNvSpPr/>
            <p:nvPr/>
          </p:nvSpPr>
          <p:spPr>
            <a:xfrm>
              <a:off x="1400430" y="4009056"/>
              <a:ext cx="238294" cy="1175944"/>
            </a:xfrm>
            <a:custGeom>
              <a:rect b="b" l="l" r="r" t="t"/>
              <a:pathLst>
                <a:path extrusionOk="0" h="29989" w="6077">
                  <a:moveTo>
                    <a:pt x="3889" y="1"/>
                  </a:moveTo>
                  <a:cubicBezTo>
                    <a:pt x="3677" y="31"/>
                    <a:pt x="3494" y="31"/>
                    <a:pt x="3282" y="92"/>
                  </a:cubicBezTo>
                  <a:cubicBezTo>
                    <a:pt x="3130" y="92"/>
                    <a:pt x="2978" y="122"/>
                    <a:pt x="2826" y="152"/>
                  </a:cubicBezTo>
                  <a:lnTo>
                    <a:pt x="2431" y="274"/>
                  </a:lnTo>
                  <a:cubicBezTo>
                    <a:pt x="2279" y="335"/>
                    <a:pt x="2097" y="426"/>
                    <a:pt x="1975" y="517"/>
                  </a:cubicBezTo>
                  <a:cubicBezTo>
                    <a:pt x="1823" y="578"/>
                    <a:pt x="1702" y="699"/>
                    <a:pt x="1611" y="821"/>
                  </a:cubicBezTo>
                  <a:cubicBezTo>
                    <a:pt x="1489" y="912"/>
                    <a:pt x="1398" y="1064"/>
                    <a:pt x="1337" y="1185"/>
                  </a:cubicBezTo>
                  <a:cubicBezTo>
                    <a:pt x="1246" y="1337"/>
                    <a:pt x="1185" y="1489"/>
                    <a:pt x="1155" y="1641"/>
                  </a:cubicBezTo>
                  <a:cubicBezTo>
                    <a:pt x="1094" y="1854"/>
                    <a:pt x="1064" y="2036"/>
                    <a:pt x="1064" y="2249"/>
                  </a:cubicBezTo>
                  <a:cubicBezTo>
                    <a:pt x="1003" y="2340"/>
                    <a:pt x="973" y="2462"/>
                    <a:pt x="942" y="2553"/>
                  </a:cubicBezTo>
                  <a:cubicBezTo>
                    <a:pt x="881" y="2735"/>
                    <a:pt x="821" y="2917"/>
                    <a:pt x="790" y="3100"/>
                  </a:cubicBezTo>
                  <a:lnTo>
                    <a:pt x="760" y="3221"/>
                  </a:lnTo>
                  <a:cubicBezTo>
                    <a:pt x="578" y="4041"/>
                    <a:pt x="456" y="4892"/>
                    <a:pt x="395" y="5743"/>
                  </a:cubicBezTo>
                  <a:lnTo>
                    <a:pt x="365" y="6138"/>
                  </a:lnTo>
                  <a:cubicBezTo>
                    <a:pt x="365" y="6381"/>
                    <a:pt x="334" y="6624"/>
                    <a:pt x="304" y="6867"/>
                  </a:cubicBezTo>
                  <a:cubicBezTo>
                    <a:pt x="304" y="7110"/>
                    <a:pt x="274" y="7292"/>
                    <a:pt x="274" y="7535"/>
                  </a:cubicBezTo>
                  <a:cubicBezTo>
                    <a:pt x="243" y="7748"/>
                    <a:pt x="213" y="8022"/>
                    <a:pt x="213" y="8295"/>
                  </a:cubicBezTo>
                  <a:lnTo>
                    <a:pt x="213" y="8538"/>
                  </a:lnTo>
                  <a:cubicBezTo>
                    <a:pt x="213" y="8690"/>
                    <a:pt x="213" y="8842"/>
                    <a:pt x="183" y="8994"/>
                  </a:cubicBezTo>
                  <a:lnTo>
                    <a:pt x="183" y="9146"/>
                  </a:lnTo>
                  <a:cubicBezTo>
                    <a:pt x="152" y="9571"/>
                    <a:pt x="152" y="9996"/>
                    <a:pt x="91" y="10391"/>
                  </a:cubicBezTo>
                  <a:cubicBezTo>
                    <a:pt x="61" y="10908"/>
                    <a:pt x="31" y="11394"/>
                    <a:pt x="31" y="11850"/>
                  </a:cubicBezTo>
                  <a:lnTo>
                    <a:pt x="31" y="14037"/>
                  </a:lnTo>
                  <a:lnTo>
                    <a:pt x="31" y="14767"/>
                  </a:lnTo>
                  <a:lnTo>
                    <a:pt x="31" y="15101"/>
                  </a:lnTo>
                  <a:lnTo>
                    <a:pt x="31" y="16195"/>
                  </a:lnTo>
                  <a:cubicBezTo>
                    <a:pt x="0" y="16681"/>
                    <a:pt x="0" y="17167"/>
                    <a:pt x="0" y="17653"/>
                  </a:cubicBezTo>
                  <a:lnTo>
                    <a:pt x="0" y="19749"/>
                  </a:lnTo>
                  <a:lnTo>
                    <a:pt x="0" y="20873"/>
                  </a:lnTo>
                  <a:lnTo>
                    <a:pt x="0" y="21907"/>
                  </a:lnTo>
                  <a:lnTo>
                    <a:pt x="0" y="22301"/>
                  </a:lnTo>
                  <a:lnTo>
                    <a:pt x="0" y="22575"/>
                  </a:lnTo>
                  <a:lnTo>
                    <a:pt x="0" y="22848"/>
                  </a:lnTo>
                  <a:lnTo>
                    <a:pt x="0" y="23304"/>
                  </a:lnTo>
                  <a:cubicBezTo>
                    <a:pt x="0" y="23669"/>
                    <a:pt x="31" y="24155"/>
                    <a:pt x="61" y="24671"/>
                  </a:cubicBezTo>
                  <a:cubicBezTo>
                    <a:pt x="61" y="24884"/>
                    <a:pt x="61" y="25097"/>
                    <a:pt x="61" y="25309"/>
                  </a:cubicBezTo>
                  <a:lnTo>
                    <a:pt x="61" y="25340"/>
                  </a:lnTo>
                  <a:lnTo>
                    <a:pt x="61" y="25583"/>
                  </a:lnTo>
                  <a:cubicBezTo>
                    <a:pt x="61" y="25735"/>
                    <a:pt x="61" y="25856"/>
                    <a:pt x="91" y="26008"/>
                  </a:cubicBezTo>
                  <a:lnTo>
                    <a:pt x="122" y="26342"/>
                  </a:lnTo>
                  <a:cubicBezTo>
                    <a:pt x="152" y="26646"/>
                    <a:pt x="183" y="26980"/>
                    <a:pt x="213" y="27315"/>
                  </a:cubicBezTo>
                  <a:lnTo>
                    <a:pt x="213" y="27345"/>
                  </a:lnTo>
                  <a:cubicBezTo>
                    <a:pt x="243" y="27831"/>
                    <a:pt x="304" y="28287"/>
                    <a:pt x="456" y="28773"/>
                  </a:cubicBezTo>
                  <a:cubicBezTo>
                    <a:pt x="486" y="28834"/>
                    <a:pt x="517" y="28925"/>
                    <a:pt x="547" y="29016"/>
                  </a:cubicBezTo>
                  <a:cubicBezTo>
                    <a:pt x="578" y="29107"/>
                    <a:pt x="608" y="29168"/>
                    <a:pt x="638" y="29259"/>
                  </a:cubicBezTo>
                  <a:cubicBezTo>
                    <a:pt x="699" y="29320"/>
                    <a:pt x="729" y="29411"/>
                    <a:pt x="790" y="29472"/>
                  </a:cubicBezTo>
                  <a:lnTo>
                    <a:pt x="821" y="29502"/>
                  </a:lnTo>
                  <a:cubicBezTo>
                    <a:pt x="1003" y="29684"/>
                    <a:pt x="1246" y="29836"/>
                    <a:pt x="1489" y="29897"/>
                  </a:cubicBezTo>
                  <a:cubicBezTo>
                    <a:pt x="1611" y="29928"/>
                    <a:pt x="1702" y="29958"/>
                    <a:pt x="1823" y="29958"/>
                  </a:cubicBezTo>
                  <a:lnTo>
                    <a:pt x="1884" y="29958"/>
                  </a:lnTo>
                  <a:cubicBezTo>
                    <a:pt x="2006" y="29988"/>
                    <a:pt x="2097" y="29988"/>
                    <a:pt x="2218" y="29988"/>
                  </a:cubicBezTo>
                  <a:cubicBezTo>
                    <a:pt x="2461" y="29958"/>
                    <a:pt x="2735" y="29897"/>
                    <a:pt x="2978" y="29745"/>
                  </a:cubicBezTo>
                  <a:lnTo>
                    <a:pt x="3221" y="29624"/>
                  </a:lnTo>
                  <a:lnTo>
                    <a:pt x="3251" y="29624"/>
                  </a:lnTo>
                  <a:cubicBezTo>
                    <a:pt x="3403" y="29563"/>
                    <a:pt x="3555" y="29502"/>
                    <a:pt x="3707" y="29411"/>
                  </a:cubicBezTo>
                  <a:cubicBezTo>
                    <a:pt x="3828" y="29350"/>
                    <a:pt x="3950" y="29259"/>
                    <a:pt x="4041" y="29168"/>
                  </a:cubicBezTo>
                  <a:cubicBezTo>
                    <a:pt x="4193" y="29077"/>
                    <a:pt x="4315" y="28986"/>
                    <a:pt x="4406" y="28864"/>
                  </a:cubicBezTo>
                  <a:cubicBezTo>
                    <a:pt x="4497" y="28773"/>
                    <a:pt x="4588" y="28651"/>
                    <a:pt x="4649" y="28530"/>
                  </a:cubicBezTo>
                  <a:cubicBezTo>
                    <a:pt x="4710" y="28378"/>
                    <a:pt x="4740" y="28226"/>
                    <a:pt x="4770" y="28105"/>
                  </a:cubicBezTo>
                  <a:cubicBezTo>
                    <a:pt x="4862" y="27679"/>
                    <a:pt x="4862" y="27254"/>
                    <a:pt x="4862" y="26859"/>
                  </a:cubicBezTo>
                  <a:lnTo>
                    <a:pt x="4862" y="26646"/>
                  </a:lnTo>
                  <a:lnTo>
                    <a:pt x="4862" y="25309"/>
                  </a:lnTo>
                  <a:lnTo>
                    <a:pt x="4862" y="24854"/>
                  </a:lnTo>
                  <a:lnTo>
                    <a:pt x="4862" y="24611"/>
                  </a:lnTo>
                  <a:cubicBezTo>
                    <a:pt x="4862" y="24337"/>
                    <a:pt x="4862" y="24094"/>
                    <a:pt x="4831" y="23912"/>
                  </a:cubicBezTo>
                  <a:lnTo>
                    <a:pt x="4831" y="21785"/>
                  </a:lnTo>
                  <a:lnTo>
                    <a:pt x="4831" y="20965"/>
                  </a:lnTo>
                  <a:lnTo>
                    <a:pt x="4831" y="20357"/>
                  </a:lnTo>
                  <a:lnTo>
                    <a:pt x="4862" y="19901"/>
                  </a:lnTo>
                  <a:lnTo>
                    <a:pt x="4862" y="19658"/>
                  </a:lnTo>
                  <a:cubicBezTo>
                    <a:pt x="4892" y="19263"/>
                    <a:pt x="4922" y="18838"/>
                    <a:pt x="4953" y="18443"/>
                  </a:cubicBezTo>
                  <a:lnTo>
                    <a:pt x="4983" y="18230"/>
                  </a:lnTo>
                  <a:cubicBezTo>
                    <a:pt x="5013" y="17805"/>
                    <a:pt x="5074" y="17319"/>
                    <a:pt x="5074" y="16833"/>
                  </a:cubicBezTo>
                  <a:cubicBezTo>
                    <a:pt x="5105" y="16468"/>
                    <a:pt x="5105" y="16073"/>
                    <a:pt x="5105" y="15708"/>
                  </a:cubicBezTo>
                  <a:lnTo>
                    <a:pt x="5105" y="15374"/>
                  </a:lnTo>
                  <a:cubicBezTo>
                    <a:pt x="5105" y="14949"/>
                    <a:pt x="5135" y="14523"/>
                    <a:pt x="5165" y="14129"/>
                  </a:cubicBezTo>
                  <a:lnTo>
                    <a:pt x="5165" y="13916"/>
                  </a:lnTo>
                  <a:cubicBezTo>
                    <a:pt x="5165" y="13673"/>
                    <a:pt x="5196" y="13430"/>
                    <a:pt x="5196" y="13187"/>
                  </a:cubicBezTo>
                  <a:cubicBezTo>
                    <a:pt x="5226" y="12944"/>
                    <a:pt x="5196" y="12731"/>
                    <a:pt x="5226" y="12488"/>
                  </a:cubicBezTo>
                  <a:cubicBezTo>
                    <a:pt x="5256" y="12093"/>
                    <a:pt x="5287" y="11668"/>
                    <a:pt x="5348" y="11242"/>
                  </a:cubicBezTo>
                  <a:cubicBezTo>
                    <a:pt x="5348" y="11060"/>
                    <a:pt x="5378" y="10878"/>
                    <a:pt x="5378" y="10695"/>
                  </a:cubicBezTo>
                  <a:cubicBezTo>
                    <a:pt x="5439" y="10088"/>
                    <a:pt x="5500" y="9510"/>
                    <a:pt x="5591" y="8903"/>
                  </a:cubicBezTo>
                  <a:cubicBezTo>
                    <a:pt x="5621" y="8720"/>
                    <a:pt x="5651" y="8508"/>
                    <a:pt x="5682" y="8295"/>
                  </a:cubicBezTo>
                  <a:cubicBezTo>
                    <a:pt x="5743" y="7839"/>
                    <a:pt x="5834" y="7384"/>
                    <a:pt x="5895" y="6897"/>
                  </a:cubicBezTo>
                  <a:cubicBezTo>
                    <a:pt x="5895" y="6867"/>
                    <a:pt x="5895" y="6806"/>
                    <a:pt x="5925" y="6776"/>
                  </a:cubicBezTo>
                  <a:cubicBezTo>
                    <a:pt x="5955" y="6381"/>
                    <a:pt x="6016" y="5925"/>
                    <a:pt x="6046" y="5500"/>
                  </a:cubicBezTo>
                  <a:cubicBezTo>
                    <a:pt x="6077" y="5044"/>
                    <a:pt x="6077" y="4588"/>
                    <a:pt x="6077" y="4133"/>
                  </a:cubicBezTo>
                  <a:lnTo>
                    <a:pt x="6077" y="3130"/>
                  </a:lnTo>
                  <a:lnTo>
                    <a:pt x="6077" y="2857"/>
                  </a:lnTo>
                  <a:cubicBezTo>
                    <a:pt x="6077" y="2583"/>
                    <a:pt x="6077" y="2340"/>
                    <a:pt x="6016" y="2067"/>
                  </a:cubicBezTo>
                  <a:cubicBezTo>
                    <a:pt x="5986" y="1945"/>
                    <a:pt x="5925" y="1823"/>
                    <a:pt x="5864" y="1702"/>
                  </a:cubicBezTo>
                  <a:cubicBezTo>
                    <a:pt x="5864" y="1641"/>
                    <a:pt x="5834" y="1580"/>
                    <a:pt x="5803" y="1550"/>
                  </a:cubicBezTo>
                  <a:cubicBezTo>
                    <a:pt x="5712" y="1398"/>
                    <a:pt x="5591" y="1307"/>
                    <a:pt x="5439" y="1246"/>
                  </a:cubicBezTo>
                  <a:cubicBezTo>
                    <a:pt x="5408" y="1125"/>
                    <a:pt x="5378" y="1034"/>
                    <a:pt x="5317" y="942"/>
                  </a:cubicBezTo>
                  <a:cubicBezTo>
                    <a:pt x="5287" y="851"/>
                    <a:pt x="5256" y="790"/>
                    <a:pt x="5226" y="730"/>
                  </a:cubicBezTo>
                  <a:cubicBezTo>
                    <a:pt x="5105" y="547"/>
                    <a:pt x="4922" y="396"/>
                    <a:pt x="4740" y="274"/>
                  </a:cubicBezTo>
                  <a:cubicBezTo>
                    <a:pt x="4497" y="92"/>
                    <a:pt x="4223" y="1"/>
                    <a:pt x="39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7"/>
            <p:cNvSpPr/>
            <p:nvPr/>
          </p:nvSpPr>
          <p:spPr>
            <a:xfrm>
              <a:off x="1693496" y="3991176"/>
              <a:ext cx="253783" cy="1147828"/>
            </a:xfrm>
            <a:custGeom>
              <a:rect b="b" l="l" r="r" t="t"/>
              <a:pathLst>
                <a:path extrusionOk="0" h="29272" w="6472">
                  <a:moveTo>
                    <a:pt x="4163" y="1"/>
                  </a:moveTo>
                  <a:cubicBezTo>
                    <a:pt x="3981" y="1"/>
                    <a:pt x="3798" y="31"/>
                    <a:pt x="3616" y="62"/>
                  </a:cubicBezTo>
                  <a:cubicBezTo>
                    <a:pt x="3191" y="183"/>
                    <a:pt x="2796" y="426"/>
                    <a:pt x="2522" y="760"/>
                  </a:cubicBezTo>
                  <a:cubicBezTo>
                    <a:pt x="2461" y="852"/>
                    <a:pt x="2370" y="943"/>
                    <a:pt x="2310" y="1064"/>
                  </a:cubicBezTo>
                  <a:lnTo>
                    <a:pt x="2249" y="1155"/>
                  </a:lnTo>
                  <a:cubicBezTo>
                    <a:pt x="2249" y="1186"/>
                    <a:pt x="2218" y="1216"/>
                    <a:pt x="2218" y="1246"/>
                  </a:cubicBezTo>
                  <a:cubicBezTo>
                    <a:pt x="2066" y="1338"/>
                    <a:pt x="1975" y="1459"/>
                    <a:pt x="1884" y="1611"/>
                  </a:cubicBezTo>
                  <a:cubicBezTo>
                    <a:pt x="1823" y="1763"/>
                    <a:pt x="1763" y="1885"/>
                    <a:pt x="1702" y="2036"/>
                  </a:cubicBezTo>
                  <a:cubicBezTo>
                    <a:pt x="1580" y="2371"/>
                    <a:pt x="1520" y="2705"/>
                    <a:pt x="1459" y="3039"/>
                  </a:cubicBezTo>
                  <a:cubicBezTo>
                    <a:pt x="1459" y="3161"/>
                    <a:pt x="1428" y="3252"/>
                    <a:pt x="1398" y="3343"/>
                  </a:cubicBezTo>
                  <a:cubicBezTo>
                    <a:pt x="1337" y="3586"/>
                    <a:pt x="1307" y="3829"/>
                    <a:pt x="1276" y="4163"/>
                  </a:cubicBezTo>
                  <a:lnTo>
                    <a:pt x="1246" y="4346"/>
                  </a:lnTo>
                  <a:cubicBezTo>
                    <a:pt x="1216" y="4497"/>
                    <a:pt x="1185" y="4680"/>
                    <a:pt x="1185" y="4832"/>
                  </a:cubicBezTo>
                  <a:cubicBezTo>
                    <a:pt x="1155" y="5166"/>
                    <a:pt x="1125" y="5500"/>
                    <a:pt x="1094" y="5834"/>
                  </a:cubicBezTo>
                  <a:cubicBezTo>
                    <a:pt x="1094" y="5986"/>
                    <a:pt x="1094" y="6138"/>
                    <a:pt x="1064" y="6290"/>
                  </a:cubicBezTo>
                  <a:cubicBezTo>
                    <a:pt x="1033" y="6563"/>
                    <a:pt x="1033" y="6867"/>
                    <a:pt x="1033" y="7110"/>
                  </a:cubicBezTo>
                  <a:cubicBezTo>
                    <a:pt x="1033" y="7323"/>
                    <a:pt x="1003" y="7536"/>
                    <a:pt x="1003" y="7718"/>
                  </a:cubicBezTo>
                  <a:cubicBezTo>
                    <a:pt x="973" y="8204"/>
                    <a:pt x="973" y="8690"/>
                    <a:pt x="942" y="9146"/>
                  </a:cubicBezTo>
                  <a:lnTo>
                    <a:pt x="942" y="9663"/>
                  </a:lnTo>
                  <a:lnTo>
                    <a:pt x="942" y="10574"/>
                  </a:lnTo>
                  <a:lnTo>
                    <a:pt x="942" y="10665"/>
                  </a:lnTo>
                  <a:cubicBezTo>
                    <a:pt x="942" y="10878"/>
                    <a:pt x="942" y="11060"/>
                    <a:pt x="912" y="11273"/>
                  </a:cubicBezTo>
                  <a:lnTo>
                    <a:pt x="912" y="11698"/>
                  </a:lnTo>
                  <a:cubicBezTo>
                    <a:pt x="912" y="11820"/>
                    <a:pt x="912" y="11880"/>
                    <a:pt x="912" y="11972"/>
                  </a:cubicBezTo>
                  <a:cubicBezTo>
                    <a:pt x="912" y="12245"/>
                    <a:pt x="882" y="12518"/>
                    <a:pt x="882" y="12792"/>
                  </a:cubicBezTo>
                  <a:cubicBezTo>
                    <a:pt x="882" y="13035"/>
                    <a:pt x="882" y="13248"/>
                    <a:pt x="851" y="13460"/>
                  </a:cubicBezTo>
                  <a:cubicBezTo>
                    <a:pt x="821" y="14402"/>
                    <a:pt x="760" y="15374"/>
                    <a:pt x="669" y="16377"/>
                  </a:cubicBezTo>
                  <a:cubicBezTo>
                    <a:pt x="669" y="16559"/>
                    <a:pt x="638" y="16742"/>
                    <a:pt x="608" y="16954"/>
                  </a:cubicBezTo>
                  <a:cubicBezTo>
                    <a:pt x="608" y="17228"/>
                    <a:pt x="578" y="17532"/>
                    <a:pt x="547" y="17835"/>
                  </a:cubicBezTo>
                  <a:cubicBezTo>
                    <a:pt x="517" y="18230"/>
                    <a:pt x="487" y="18656"/>
                    <a:pt x="426" y="19051"/>
                  </a:cubicBezTo>
                  <a:lnTo>
                    <a:pt x="426" y="19142"/>
                  </a:lnTo>
                  <a:cubicBezTo>
                    <a:pt x="304" y="20053"/>
                    <a:pt x="213" y="20965"/>
                    <a:pt x="152" y="21876"/>
                  </a:cubicBezTo>
                  <a:cubicBezTo>
                    <a:pt x="122" y="22332"/>
                    <a:pt x="122" y="22818"/>
                    <a:pt x="61" y="23274"/>
                  </a:cubicBezTo>
                  <a:cubicBezTo>
                    <a:pt x="31" y="23760"/>
                    <a:pt x="31" y="24155"/>
                    <a:pt x="0" y="24672"/>
                  </a:cubicBezTo>
                  <a:lnTo>
                    <a:pt x="0" y="24915"/>
                  </a:lnTo>
                  <a:lnTo>
                    <a:pt x="0" y="26069"/>
                  </a:lnTo>
                  <a:cubicBezTo>
                    <a:pt x="0" y="26282"/>
                    <a:pt x="31" y="26525"/>
                    <a:pt x="31" y="26768"/>
                  </a:cubicBezTo>
                  <a:cubicBezTo>
                    <a:pt x="61" y="27011"/>
                    <a:pt x="92" y="27285"/>
                    <a:pt x="152" y="27528"/>
                  </a:cubicBezTo>
                  <a:lnTo>
                    <a:pt x="274" y="27740"/>
                  </a:lnTo>
                  <a:cubicBezTo>
                    <a:pt x="304" y="27831"/>
                    <a:pt x="335" y="27892"/>
                    <a:pt x="395" y="27923"/>
                  </a:cubicBezTo>
                  <a:lnTo>
                    <a:pt x="426" y="27953"/>
                  </a:lnTo>
                  <a:cubicBezTo>
                    <a:pt x="456" y="28014"/>
                    <a:pt x="517" y="28074"/>
                    <a:pt x="547" y="28105"/>
                  </a:cubicBezTo>
                  <a:cubicBezTo>
                    <a:pt x="608" y="28196"/>
                    <a:pt x="638" y="28287"/>
                    <a:pt x="699" y="28378"/>
                  </a:cubicBezTo>
                  <a:cubicBezTo>
                    <a:pt x="973" y="28804"/>
                    <a:pt x="1428" y="29107"/>
                    <a:pt x="1915" y="29199"/>
                  </a:cubicBezTo>
                  <a:cubicBezTo>
                    <a:pt x="2099" y="29249"/>
                    <a:pt x="2283" y="29271"/>
                    <a:pt x="2461" y="29271"/>
                  </a:cubicBezTo>
                  <a:cubicBezTo>
                    <a:pt x="2608" y="29271"/>
                    <a:pt x="2750" y="29256"/>
                    <a:pt x="2887" y="29229"/>
                  </a:cubicBezTo>
                  <a:cubicBezTo>
                    <a:pt x="3160" y="29199"/>
                    <a:pt x="3434" y="29107"/>
                    <a:pt x="3646" y="28956"/>
                  </a:cubicBezTo>
                  <a:cubicBezTo>
                    <a:pt x="3889" y="28864"/>
                    <a:pt x="4072" y="28713"/>
                    <a:pt x="4224" y="28530"/>
                  </a:cubicBezTo>
                  <a:lnTo>
                    <a:pt x="4254" y="28500"/>
                  </a:lnTo>
                  <a:lnTo>
                    <a:pt x="4315" y="28500"/>
                  </a:lnTo>
                  <a:cubicBezTo>
                    <a:pt x="4436" y="28439"/>
                    <a:pt x="4558" y="28318"/>
                    <a:pt x="4649" y="28196"/>
                  </a:cubicBezTo>
                  <a:cubicBezTo>
                    <a:pt x="4710" y="28135"/>
                    <a:pt x="4771" y="28044"/>
                    <a:pt x="4831" y="27953"/>
                  </a:cubicBezTo>
                  <a:cubicBezTo>
                    <a:pt x="4862" y="27892"/>
                    <a:pt x="4892" y="27831"/>
                    <a:pt x="4922" y="27771"/>
                  </a:cubicBezTo>
                  <a:cubicBezTo>
                    <a:pt x="4922" y="27771"/>
                    <a:pt x="4922" y="27740"/>
                    <a:pt x="4922" y="27710"/>
                  </a:cubicBezTo>
                  <a:cubicBezTo>
                    <a:pt x="4983" y="27588"/>
                    <a:pt x="5014" y="27467"/>
                    <a:pt x="5044" y="27376"/>
                  </a:cubicBezTo>
                  <a:cubicBezTo>
                    <a:pt x="5074" y="27254"/>
                    <a:pt x="5135" y="27041"/>
                    <a:pt x="5165" y="26890"/>
                  </a:cubicBezTo>
                  <a:cubicBezTo>
                    <a:pt x="5165" y="26829"/>
                    <a:pt x="5165" y="26768"/>
                    <a:pt x="5196" y="26707"/>
                  </a:cubicBezTo>
                  <a:cubicBezTo>
                    <a:pt x="5226" y="26525"/>
                    <a:pt x="5257" y="26312"/>
                    <a:pt x="5287" y="26130"/>
                  </a:cubicBezTo>
                  <a:lnTo>
                    <a:pt x="5317" y="26008"/>
                  </a:lnTo>
                  <a:cubicBezTo>
                    <a:pt x="5378" y="25735"/>
                    <a:pt x="5409" y="25462"/>
                    <a:pt x="5409" y="25188"/>
                  </a:cubicBezTo>
                  <a:cubicBezTo>
                    <a:pt x="5409" y="25036"/>
                    <a:pt x="5409" y="24915"/>
                    <a:pt x="5439" y="24763"/>
                  </a:cubicBezTo>
                  <a:cubicBezTo>
                    <a:pt x="5469" y="24641"/>
                    <a:pt x="5439" y="24550"/>
                    <a:pt x="5439" y="24429"/>
                  </a:cubicBezTo>
                  <a:cubicBezTo>
                    <a:pt x="5469" y="23973"/>
                    <a:pt x="5500" y="23547"/>
                    <a:pt x="5530" y="23122"/>
                  </a:cubicBezTo>
                  <a:lnTo>
                    <a:pt x="5530" y="23031"/>
                  </a:lnTo>
                  <a:cubicBezTo>
                    <a:pt x="5560" y="22697"/>
                    <a:pt x="5591" y="22332"/>
                    <a:pt x="5591" y="21998"/>
                  </a:cubicBezTo>
                  <a:cubicBezTo>
                    <a:pt x="5591" y="21846"/>
                    <a:pt x="5591" y="21694"/>
                    <a:pt x="5621" y="21542"/>
                  </a:cubicBezTo>
                  <a:cubicBezTo>
                    <a:pt x="5621" y="21329"/>
                    <a:pt x="5652" y="21117"/>
                    <a:pt x="5652" y="20904"/>
                  </a:cubicBezTo>
                  <a:cubicBezTo>
                    <a:pt x="5652" y="20691"/>
                    <a:pt x="5682" y="20388"/>
                    <a:pt x="5682" y="20114"/>
                  </a:cubicBezTo>
                  <a:cubicBezTo>
                    <a:pt x="5743" y="19355"/>
                    <a:pt x="5743" y="18595"/>
                    <a:pt x="5743" y="17896"/>
                  </a:cubicBezTo>
                  <a:lnTo>
                    <a:pt x="5743" y="17167"/>
                  </a:lnTo>
                  <a:cubicBezTo>
                    <a:pt x="5743" y="17015"/>
                    <a:pt x="5743" y="16833"/>
                    <a:pt x="5743" y="16651"/>
                  </a:cubicBezTo>
                  <a:lnTo>
                    <a:pt x="5743" y="16438"/>
                  </a:lnTo>
                  <a:lnTo>
                    <a:pt x="5743" y="15709"/>
                  </a:lnTo>
                  <a:lnTo>
                    <a:pt x="5743" y="14858"/>
                  </a:lnTo>
                  <a:lnTo>
                    <a:pt x="5743" y="14311"/>
                  </a:lnTo>
                  <a:cubicBezTo>
                    <a:pt x="5743" y="13886"/>
                    <a:pt x="5773" y="13491"/>
                    <a:pt x="5773" y="13096"/>
                  </a:cubicBezTo>
                  <a:cubicBezTo>
                    <a:pt x="5773" y="12853"/>
                    <a:pt x="5804" y="12610"/>
                    <a:pt x="5834" y="12336"/>
                  </a:cubicBezTo>
                  <a:cubicBezTo>
                    <a:pt x="5834" y="12184"/>
                    <a:pt x="5834" y="12032"/>
                    <a:pt x="5834" y="11850"/>
                  </a:cubicBezTo>
                  <a:cubicBezTo>
                    <a:pt x="5834" y="11516"/>
                    <a:pt x="5895" y="11151"/>
                    <a:pt x="5955" y="10696"/>
                  </a:cubicBezTo>
                  <a:cubicBezTo>
                    <a:pt x="5955" y="10574"/>
                    <a:pt x="5986" y="10422"/>
                    <a:pt x="5986" y="10301"/>
                  </a:cubicBezTo>
                  <a:cubicBezTo>
                    <a:pt x="6016" y="10057"/>
                    <a:pt x="6047" y="9814"/>
                    <a:pt x="6077" y="9571"/>
                  </a:cubicBezTo>
                  <a:cubicBezTo>
                    <a:pt x="6107" y="9328"/>
                    <a:pt x="6168" y="9055"/>
                    <a:pt x="6199" y="8812"/>
                  </a:cubicBezTo>
                  <a:cubicBezTo>
                    <a:pt x="6229" y="8569"/>
                    <a:pt x="6229" y="8356"/>
                    <a:pt x="6259" y="8143"/>
                  </a:cubicBezTo>
                  <a:lnTo>
                    <a:pt x="6259" y="8083"/>
                  </a:lnTo>
                  <a:cubicBezTo>
                    <a:pt x="6259" y="7657"/>
                    <a:pt x="6290" y="7202"/>
                    <a:pt x="6350" y="6655"/>
                  </a:cubicBezTo>
                  <a:lnTo>
                    <a:pt x="6350" y="6503"/>
                  </a:lnTo>
                  <a:cubicBezTo>
                    <a:pt x="6381" y="6108"/>
                    <a:pt x="6411" y="5682"/>
                    <a:pt x="6411" y="5287"/>
                  </a:cubicBezTo>
                  <a:lnTo>
                    <a:pt x="6411" y="4589"/>
                  </a:lnTo>
                  <a:lnTo>
                    <a:pt x="6411" y="4467"/>
                  </a:lnTo>
                  <a:cubicBezTo>
                    <a:pt x="6472" y="4315"/>
                    <a:pt x="6472" y="4133"/>
                    <a:pt x="6472" y="3951"/>
                  </a:cubicBezTo>
                  <a:cubicBezTo>
                    <a:pt x="6472" y="3768"/>
                    <a:pt x="6442" y="3556"/>
                    <a:pt x="6411" y="3313"/>
                  </a:cubicBezTo>
                  <a:cubicBezTo>
                    <a:pt x="6381" y="2857"/>
                    <a:pt x="6320" y="2431"/>
                    <a:pt x="6229" y="2006"/>
                  </a:cubicBezTo>
                  <a:cubicBezTo>
                    <a:pt x="6199" y="1793"/>
                    <a:pt x="6168" y="1581"/>
                    <a:pt x="6107" y="1398"/>
                  </a:cubicBezTo>
                  <a:cubicBezTo>
                    <a:pt x="6077" y="1277"/>
                    <a:pt x="6047" y="1186"/>
                    <a:pt x="6016" y="1064"/>
                  </a:cubicBezTo>
                  <a:cubicBezTo>
                    <a:pt x="5986" y="973"/>
                    <a:pt x="5925" y="852"/>
                    <a:pt x="5895" y="760"/>
                  </a:cubicBezTo>
                  <a:cubicBezTo>
                    <a:pt x="5834" y="700"/>
                    <a:pt x="5773" y="608"/>
                    <a:pt x="5712" y="548"/>
                  </a:cubicBezTo>
                  <a:cubicBezTo>
                    <a:pt x="5682" y="517"/>
                    <a:pt x="5652" y="487"/>
                    <a:pt x="5621" y="457"/>
                  </a:cubicBezTo>
                  <a:cubicBezTo>
                    <a:pt x="5530" y="396"/>
                    <a:pt x="5469" y="335"/>
                    <a:pt x="5409" y="305"/>
                  </a:cubicBezTo>
                  <a:cubicBezTo>
                    <a:pt x="5287" y="213"/>
                    <a:pt x="5135" y="153"/>
                    <a:pt x="5014" y="122"/>
                  </a:cubicBezTo>
                  <a:cubicBezTo>
                    <a:pt x="4771" y="62"/>
                    <a:pt x="4527" y="1"/>
                    <a:pt x="42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" name="Google Shape;33;p27"/>
          <p:cNvSpPr/>
          <p:nvPr/>
        </p:nvSpPr>
        <p:spPr>
          <a:xfrm>
            <a:off x="3335325" y="4629150"/>
            <a:ext cx="886928" cy="815621"/>
          </a:xfrm>
          <a:custGeom>
            <a:rect b="b" l="l" r="r" t="t"/>
            <a:pathLst>
              <a:path extrusionOk="0" h="18830" w="17775">
                <a:moveTo>
                  <a:pt x="10847" y="1208"/>
                </a:moveTo>
                <a:cubicBezTo>
                  <a:pt x="10817" y="1238"/>
                  <a:pt x="10817" y="1238"/>
                  <a:pt x="10786" y="1238"/>
                </a:cubicBezTo>
                <a:lnTo>
                  <a:pt x="10726" y="1208"/>
                </a:lnTo>
                <a:close/>
                <a:moveTo>
                  <a:pt x="8872" y="1056"/>
                </a:moveTo>
                <a:lnTo>
                  <a:pt x="8812" y="1086"/>
                </a:lnTo>
                <a:cubicBezTo>
                  <a:pt x="8781" y="1117"/>
                  <a:pt x="8720" y="1147"/>
                  <a:pt x="8690" y="1208"/>
                </a:cubicBezTo>
                <a:cubicBezTo>
                  <a:pt x="8660" y="1238"/>
                  <a:pt x="8660" y="1269"/>
                  <a:pt x="8660" y="1299"/>
                </a:cubicBezTo>
                <a:lnTo>
                  <a:pt x="8629" y="1299"/>
                </a:lnTo>
                <a:lnTo>
                  <a:pt x="8599" y="1329"/>
                </a:lnTo>
                <a:lnTo>
                  <a:pt x="8508" y="1329"/>
                </a:lnTo>
                <a:cubicBezTo>
                  <a:pt x="8477" y="1269"/>
                  <a:pt x="8447" y="1238"/>
                  <a:pt x="8417" y="1208"/>
                </a:cubicBezTo>
                <a:cubicBezTo>
                  <a:pt x="8386" y="1178"/>
                  <a:pt x="8356" y="1147"/>
                  <a:pt x="8356" y="1117"/>
                </a:cubicBezTo>
                <a:cubicBezTo>
                  <a:pt x="8447" y="1086"/>
                  <a:pt x="8569" y="1086"/>
                  <a:pt x="8690" y="1056"/>
                </a:cubicBezTo>
                <a:close/>
                <a:moveTo>
                  <a:pt x="7961" y="1178"/>
                </a:moveTo>
                <a:cubicBezTo>
                  <a:pt x="7991" y="1208"/>
                  <a:pt x="8022" y="1238"/>
                  <a:pt x="8052" y="1269"/>
                </a:cubicBezTo>
                <a:lnTo>
                  <a:pt x="8113" y="1329"/>
                </a:lnTo>
                <a:lnTo>
                  <a:pt x="7991" y="1360"/>
                </a:lnTo>
                <a:cubicBezTo>
                  <a:pt x="8022" y="1329"/>
                  <a:pt x="7991" y="1329"/>
                  <a:pt x="7991" y="1299"/>
                </a:cubicBezTo>
                <a:lnTo>
                  <a:pt x="7961" y="1269"/>
                </a:lnTo>
                <a:cubicBezTo>
                  <a:pt x="7961" y="1238"/>
                  <a:pt x="7961" y="1208"/>
                  <a:pt x="7961" y="1178"/>
                </a:cubicBezTo>
                <a:close/>
                <a:moveTo>
                  <a:pt x="7323" y="1360"/>
                </a:moveTo>
                <a:cubicBezTo>
                  <a:pt x="7323" y="1390"/>
                  <a:pt x="7323" y="1451"/>
                  <a:pt x="7323" y="1481"/>
                </a:cubicBezTo>
                <a:lnTo>
                  <a:pt x="7141" y="1542"/>
                </a:lnTo>
                <a:cubicBezTo>
                  <a:pt x="7110" y="1512"/>
                  <a:pt x="7049" y="1481"/>
                  <a:pt x="7019" y="1451"/>
                </a:cubicBezTo>
                <a:lnTo>
                  <a:pt x="7323" y="1360"/>
                </a:lnTo>
                <a:close/>
                <a:moveTo>
                  <a:pt x="11090" y="1481"/>
                </a:moveTo>
                <a:lnTo>
                  <a:pt x="11181" y="1512"/>
                </a:lnTo>
                <a:lnTo>
                  <a:pt x="11273" y="1542"/>
                </a:lnTo>
                <a:lnTo>
                  <a:pt x="11303" y="1573"/>
                </a:lnTo>
                <a:cubicBezTo>
                  <a:pt x="11273" y="1633"/>
                  <a:pt x="11273" y="1664"/>
                  <a:pt x="11303" y="1724"/>
                </a:cubicBezTo>
                <a:cubicBezTo>
                  <a:pt x="11212" y="1664"/>
                  <a:pt x="11151" y="1573"/>
                  <a:pt x="11090" y="1512"/>
                </a:cubicBezTo>
                <a:lnTo>
                  <a:pt x="11060" y="1481"/>
                </a:lnTo>
                <a:close/>
                <a:moveTo>
                  <a:pt x="8964" y="1907"/>
                </a:moveTo>
                <a:cubicBezTo>
                  <a:pt x="9024" y="1968"/>
                  <a:pt x="9085" y="2028"/>
                  <a:pt x="9176" y="2119"/>
                </a:cubicBezTo>
                <a:lnTo>
                  <a:pt x="9176" y="2180"/>
                </a:lnTo>
                <a:lnTo>
                  <a:pt x="9115" y="2089"/>
                </a:lnTo>
                <a:lnTo>
                  <a:pt x="8964" y="1937"/>
                </a:lnTo>
                <a:cubicBezTo>
                  <a:pt x="8964" y="1937"/>
                  <a:pt x="8964" y="1907"/>
                  <a:pt x="8964" y="1907"/>
                </a:cubicBezTo>
                <a:close/>
                <a:moveTo>
                  <a:pt x="6411" y="1694"/>
                </a:moveTo>
                <a:cubicBezTo>
                  <a:pt x="6411" y="1694"/>
                  <a:pt x="6411" y="1724"/>
                  <a:pt x="6411" y="1755"/>
                </a:cubicBezTo>
                <a:cubicBezTo>
                  <a:pt x="6411" y="1785"/>
                  <a:pt x="6381" y="1816"/>
                  <a:pt x="6381" y="1846"/>
                </a:cubicBezTo>
                <a:lnTo>
                  <a:pt x="6108" y="1968"/>
                </a:lnTo>
                <a:cubicBezTo>
                  <a:pt x="6047" y="1968"/>
                  <a:pt x="5986" y="1968"/>
                  <a:pt x="5895" y="1998"/>
                </a:cubicBezTo>
                <a:cubicBezTo>
                  <a:pt x="5834" y="2028"/>
                  <a:pt x="5773" y="2028"/>
                  <a:pt x="5743" y="2059"/>
                </a:cubicBezTo>
                <a:cubicBezTo>
                  <a:pt x="5682" y="2089"/>
                  <a:pt x="5621" y="2150"/>
                  <a:pt x="5591" y="2180"/>
                </a:cubicBezTo>
                <a:cubicBezTo>
                  <a:pt x="5530" y="2211"/>
                  <a:pt x="5500" y="2241"/>
                  <a:pt x="5469" y="2302"/>
                </a:cubicBezTo>
                <a:cubicBezTo>
                  <a:pt x="5439" y="2271"/>
                  <a:pt x="5409" y="2271"/>
                  <a:pt x="5378" y="2271"/>
                </a:cubicBezTo>
                <a:lnTo>
                  <a:pt x="5287" y="2241"/>
                </a:lnTo>
                <a:lnTo>
                  <a:pt x="5378" y="2180"/>
                </a:lnTo>
                <a:cubicBezTo>
                  <a:pt x="5561" y="2059"/>
                  <a:pt x="5743" y="1968"/>
                  <a:pt x="5925" y="1907"/>
                </a:cubicBezTo>
                <a:cubicBezTo>
                  <a:pt x="6108" y="1816"/>
                  <a:pt x="6259" y="1755"/>
                  <a:pt x="6411" y="1694"/>
                </a:cubicBezTo>
                <a:close/>
                <a:moveTo>
                  <a:pt x="12002" y="1512"/>
                </a:moveTo>
                <a:lnTo>
                  <a:pt x="12002" y="1512"/>
                </a:lnTo>
                <a:cubicBezTo>
                  <a:pt x="12154" y="1542"/>
                  <a:pt x="12275" y="1603"/>
                  <a:pt x="12427" y="1694"/>
                </a:cubicBezTo>
                <a:cubicBezTo>
                  <a:pt x="12518" y="1755"/>
                  <a:pt x="12579" y="1816"/>
                  <a:pt x="12670" y="1876"/>
                </a:cubicBezTo>
                <a:cubicBezTo>
                  <a:pt x="12731" y="1968"/>
                  <a:pt x="12792" y="2028"/>
                  <a:pt x="12853" y="2089"/>
                </a:cubicBezTo>
                <a:cubicBezTo>
                  <a:pt x="12913" y="2150"/>
                  <a:pt x="12944" y="2211"/>
                  <a:pt x="13004" y="2271"/>
                </a:cubicBezTo>
                <a:lnTo>
                  <a:pt x="13004" y="2362"/>
                </a:lnTo>
                <a:lnTo>
                  <a:pt x="12913" y="2362"/>
                </a:lnTo>
                <a:cubicBezTo>
                  <a:pt x="12853" y="2302"/>
                  <a:pt x="12792" y="2241"/>
                  <a:pt x="12731" y="2180"/>
                </a:cubicBezTo>
                <a:cubicBezTo>
                  <a:pt x="12640" y="2089"/>
                  <a:pt x="12549" y="1998"/>
                  <a:pt x="12458" y="1937"/>
                </a:cubicBezTo>
                <a:cubicBezTo>
                  <a:pt x="12397" y="1876"/>
                  <a:pt x="12336" y="1816"/>
                  <a:pt x="12275" y="1785"/>
                </a:cubicBezTo>
                <a:lnTo>
                  <a:pt x="12245" y="1755"/>
                </a:lnTo>
                <a:cubicBezTo>
                  <a:pt x="12154" y="1664"/>
                  <a:pt x="12093" y="1573"/>
                  <a:pt x="12002" y="1512"/>
                </a:cubicBezTo>
                <a:close/>
                <a:moveTo>
                  <a:pt x="4558" y="2757"/>
                </a:moveTo>
                <a:cubicBezTo>
                  <a:pt x="4558" y="2788"/>
                  <a:pt x="4558" y="2818"/>
                  <a:pt x="4588" y="2849"/>
                </a:cubicBezTo>
                <a:lnTo>
                  <a:pt x="4406" y="2849"/>
                </a:lnTo>
                <a:lnTo>
                  <a:pt x="4558" y="2757"/>
                </a:lnTo>
                <a:close/>
                <a:moveTo>
                  <a:pt x="6685" y="2849"/>
                </a:moveTo>
                <a:lnTo>
                  <a:pt x="6746" y="2909"/>
                </a:lnTo>
                <a:lnTo>
                  <a:pt x="6776" y="2970"/>
                </a:lnTo>
                <a:cubicBezTo>
                  <a:pt x="6746" y="2940"/>
                  <a:pt x="6715" y="2879"/>
                  <a:pt x="6685" y="2849"/>
                </a:cubicBezTo>
                <a:close/>
                <a:moveTo>
                  <a:pt x="13430" y="3760"/>
                </a:moveTo>
                <a:lnTo>
                  <a:pt x="13460" y="3821"/>
                </a:lnTo>
                <a:lnTo>
                  <a:pt x="13491" y="3882"/>
                </a:lnTo>
                <a:lnTo>
                  <a:pt x="13430" y="3760"/>
                </a:lnTo>
                <a:close/>
                <a:moveTo>
                  <a:pt x="14311" y="3365"/>
                </a:moveTo>
                <a:cubicBezTo>
                  <a:pt x="14402" y="3487"/>
                  <a:pt x="14524" y="3608"/>
                  <a:pt x="14615" y="3760"/>
                </a:cubicBezTo>
                <a:lnTo>
                  <a:pt x="14645" y="3821"/>
                </a:lnTo>
                <a:cubicBezTo>
                  <a:pt x="14615" y="3851"/>
                  <a:pt x="14584" y="3851"/>
                  <a:pt x="14584" y="3882"/>
                </a:cubicBezTo>
                <a:lnTo>
                  <a:pt x="14554" y="3912"/>
                </a:lnTo>
                <a:cubicBezTo>
                  <a:pt x="14524" y="3790"/>
                  <a:pt x="14463" y="3699"/>
                  <a:pt x="14402" y="3578"/>
                </a:cubicBezTo>
                <a:lnTo>
                  <a:pt x="14311" y="3365"/>
                </a:lnTo>
                <a:close/>
                <a:moveTo>
                  <a:pt x="4923" y="3942"/>
                </a:moveTo>
                <a:cubicBezTo>
                  <a:pt x="4923" y="3942"/>
                  <a:pt x="4923" y="3973"/>
                  <a:pt x="4923" y="3973"/>
                </a:cubicBezTo>
                <a:lnTo>
                  <a:pt x="4892" y="3942"/>
                </a:lnTo>
                <a:close/>
                <a:moveTo>
                  <a:pt x="8174" y="2940"/>
                </a:moveTo>
                <a:lnTo>
                  <a:pt x="8295" y="3061"/>
                </a:lnTo>
                <a:cubicBezTo>
                  <a:pt x="8386" y="3274"/>
                  <a:pt x="8508" y="3517"/>
                  <a:pt x="8599" y="3730"/>
                </a:cubicBezTo>
                <a:cubicBezTo>
                  <a:pt x="8629" y="3821"/>
                  <a:pt x="8660" y="3882"/>
                  <a:pt x="8690" y="3973"/>
                </a:cubicBezTo>
                <a:lnTo>
                  <a:pt x="8660" y="3942"/>
                </a:lnTo>
                <a:cubicBezTo>
                  <a:pt x="8599" y="3821"/>
                  <a:pt x="8508" y="3699"/>
                  <a:pt x="8447" y="3547"/>
                </a:cubicBezTo>
                <a:cubicBezTo>
                  <a:pt x="8417" y="3487"/>
                  <a:pt x="8386" y="3426"/>
                  <a:pt x="8356" y="3335"/>
                </a:cubicBezTo>
                <a:cubicBezTo>
                  <a:pt x="8325" y="3244"/>
                  <a:pt x="8234" y="3092"/>
                  <a:pt x="8174" y="2940"/>
                </a:cubicBezTo>
                <a:close/>
                <a:moveTo>
                  <a:pt x="9146" y="3517"/>
                </a:moveTo>
                <a:lnTo>
                  <a:pt x="9207" y="3578"/>
                </a:lnTo>
                <a:cubicBezTo>
                  <a:pt x="9237" y="3669"/>
                  <a:pt x="9267" y="3760"/>
                  <a:pt x="9298" y="3851"/>
                </a:cubicBezTo>
                <a:cubicBezTo>
                  <a:pt x="9328" y="3942"/>
                  <a:pt x="9328" y="3973"/>
                  <a:pt x="9358" y="4034"/>
                </a:cubicBezTo>
                <a:cubicBezTo>
                  <a:pt x="9298" y="3942"/>
                  <a:pt x="9298" y="3882"/>
                  <a:pt x="9267" y="3790"/>
                </a:cubicBezTo>
                <a:lnTo>
                  <a:pt x="9146" y="3517"/>
                </a:lnTo>
                <a:close/>
                <a:moveTo>
                  <a:pt x="6594" y="3335"/>
                </a:moveTo>
                <a:lnTo>
                  <a:pt x="6594" y="3335"/>
                </a:lnTo>
                <a:cubicBezTo>
                  <a:pt x="6624" y="3396"/>
                  <a:pt x="6654" y="3426"/>
                  <a:pt x="6685" y="3487"/>
                </a:cubicBezTo>
                <a:lnTo>
                  <a:pt x="6806" y="3639"/>
                </a:lnTo>
                <a:cubicBezTo>
                  <a:pt x="6837" y="3730"/>
                  <a:pt x="6867" y="3821"/>
                  <a:pt x="6928" y="3882"/>
                </a:cubicBezTo>
                <a:cubicBezTo>
                  <a:pt x="6958" y="4003"/>
                  <a:pt x="7019" y="4094"/>
                  <a:pt x="7049" y="4216"/>
                </a:cubicBezTo>
                <a:lnTo>
                  <a:pt x="6928" y="4125"/>
                </a:lnTo>
                <a:cubicBezTo>
                  <a:pt x="6928" y="4094"/>
                  <a:pt x="6897" y="4034"/>
                  <a:pt x="6867" y="4003"/>
                </a:cubicBezTo>
                <a:cubicBezTo>
                  <a:pt x="6867" y="3973"/>
                  <a:pt x="6806" y="3851"/>
                  <a:pt x="6776" y="3760"/>
                </a:cubicBezTo>
                <a:cubicBezTo>
                  <a:pt x="6715" y="3669"/>
                  <a:pt x="6715" y="3608"/>
                  <a:pt x="6685" y="3547"/>
                </a:cubicBezTo>
                <a:cubicBezTo>
                  <a:pt x="6654" y="3487"/>
                  <a:pt x="6624" y="3426"/>
                  <a:pt x="6594" y="3335"/>
                </a:cubicBezTo>
                <a:close/>
                <a:moveTo>
                  <a:pt x="11364" y="3942"/>
                </a:moveTo>
                <a:lnTo>
                  <a:pt x="11516" y="4246"/>
                </a:lnTo>
                <a:lnTo>
                  <a:pt x="11455" y="4155"/>
                </a:lnTo>
                <a:lnTo>
                  <a:pt x="11455" y="4185"/>
                </a:lnTo>
                <a:cubicBezTo>
                  <a:pt x="11425" y="4094"/>
                  <a:pt x="11394" y="4034"/>
                  <a:pt x="11364" y="3942"/>
                </a:cubicBezTo>
                <a:close/>
                <a:moveTo>
                  <a:pt x="14858" y="4277"/>
                </a:moveTo>
                <a:lnTo>
                  <a:pt x="14888" y="4307"/>
                </a:lnTo>
                <a:lnTo>
                  <a:pt x="14858" y="4307"/>
                </a:lnTo>
                <a:lnTo>
                  <a:pt x="14858" y="4277"/>
                </a:lnTo>
                <a:close/>
                <a:moveTo>
                  <a:pt x="7475" y="4398"/>
                </a:moveTo>
                <a:lnTo>
                  <a:pt x="7505" y="4459"/>
                </a:lnTo>
                <a:lnTo>
                  <a:pt x="7475" y="4459"/>
                </a:lnTo>
                <a:lnTo>
                  <a:pt x="7475" y="4398"/>
                </a:lnTo>
                <a:close/>
                <a:moveTo>
                  <a:pt x="4042" y="3122"/>
                </a:moveTo>
                <a:cubicBezTo>
                  <a:pt x="4011" y="3213"/>
                  <a:pt x="3981" y="3274"/>
                  <a:pt x="3981" y="3365"/>
                </a:cubicBezTo>
                <a:lnTo>
                  <a:pt x="3859" y="3487"/>
                </a:lnTo>
                <a:lnTo>
                  <a:pt x="3738" y="3578"/>
                </a:lnTo>
                <a:lnTo>
                  <a:pt x="3616" y="3639"/>
                </a:lnTo>
                <a:cubicBezTo>
                  <a:pt x="3586" y="3639"/>
                  <a:pt x="3525" y="3669"/>
                  <a:pt x="3495" y="3730"/>
                </a:cubicBezTo>
                <a:cubicBezTo>
                  <a:pt x="3434" y="3760"/>
                  <a:pt x="3373" y="3821"/>
                  <a:pt x="3373" y="3912"/>
                </a:cubicBezTo>
                <a:cubicBezTo>
                  <a:pt x="3343" y="3912"/>
                  <a:pt x="3343" y="3942"/>
                  <a:pt x="3343" y="3973"/>
                </a:cubicBezTo>
                <a:lnTo>
                  <a:pt x="2948" y="4337"/>
                </a:lnTo>
                <a:lnTo>
                  <a:pt x="2826" y="4489"/>
                </a:lnTo>
                <a:cubicBezTo>
                  <a:pt x="2796" y="4459"/>
                  <a:pt x="2735" y="4459"/>
                  <a:pt x="2705" y="4459"/>
                </a:cubicBezTo>
                <a:cubicBezTo>
                  <a:pt x="2887" y="4216"/>
                  <a:pt x="3069" y="4003"/>
                  <a:pt x="3282" y="3790"/>
                </a:cubicBezTo>
                <a:cubicBezTo>
                  <a:pt x="3434" y="3639"/>
                  <a:pt x="3586" y="3487"/>
                  <a:pt x="3738" y="3365"/>
                </a:cubicBezTo>
                <a:lnTo>
                  <a:pt x="4042" y="3122"/>
                </a:lnTo>
                <a:close/>
                <a:moveTo>
                  <a:pt x="11880" y="2059"/>
                </a:moveTo>
                <a:cubicBezTo>
                  <a:pt x="11971" y="2150"/>
                  <a:pt x="12032" y="2241"/>
                  <a:pt x="12093" y="2332"/>
                </a:cubicBezTo>
                <a:cubicBezTo>
                  <a:pt x="12154" y="2423"/>
                  <a:pt x="12245" y="2545"/>
                  <a:pt x="12306" y="2636"/>
                </a:cubicBezTo>
                <a:cubicBezTo>
                  <a:pt x="12366" y="2727"/>
                  <a:pt x="12458" y="2940"/>
                  <a:pt x="12549" y="3092"/>
                </a:cubicBezTo>
                <a:lnTo>
                  <a:pt x="12792" y="3578"/>
                </a:lnTo>
                <a:cubicBezTo>
                  <a:pt x="12974" y="3912"/>
                  <a:pt x="13126" y="4246"/>
                  <a:pt x="13278" y="4580"/>
                </a:cubicBezTo>
                <a:cubicBezTo>
                  <a:pt x="13298" y="4600"/>
                  <a:pt x="13305" y="4620"/>
                  <a:pt x="13307" y="4640"/>
                </a:cubicBezTo>
                <a:lnTo>
                  <a:pt x="13307" y="4640"/>
                </a:lnTo>
                <a:cubicBezTo>
                  <a:pt x="13186" y="4519"/>
                  <a:pt x="13095" y="4398"/>
                  <a:pt x="13004" y="4277"/>
                </a:cubicBezTo>
                <a:cubicBezTo>
                  <a:pt x="12974" y="4216"/>
                  <a:pt x="12944" y="4155"/>
                  <a:pt x="12913" y="4125"/>
                </a:cubicBezTo>
                <a:lnTo>
                  <a:pt x="12822" y="3973"/>
                </a:lnTo>
                <a:lnTo>
                  <a:pt x="12761" y="3912"/>
                </a:lnTo>
                <a:cubicBezTo>
                  <a:pt x="12670" y="3790"/>
                  <a:pt x="12609" y="3639"/>
                  <a:pt x="12518" y="3517"/>
                </a:cubicBezTo>
                <a:cubicBezTo>
                  <a:pt x="12427" y="3365"/>
                  <a:pt x="12366" y="3244"/>
                  <a:pt x="12306" y="3122"/>
                </a:cubicBezTo>
                <a:cubicBezTo>
                  <a:pt x="12154" y="2818"/>
                  <a:pt x="12002" y="2514"/>
                  <a:pt x="11911" y="2180"/>
                </a:cubicBezTo>
                <a:cubicBezTo>
                  <a:pt x="11911" y="2119"/>
                  <a:pt x="11911" y="2089"/>
                  <a:pt x="11880" y="2059"/>
                </a:cubicBezTo>
                <a:close/>
                <a:moveTo>
                  <a:pt x="11075" y="4611"/>
                </a:moveTo>
                <a:lnTo>
                  <a:pt x="11121" y="4672"/>
                </a:lnTo>
                <a:cubicBezTo>
                  <a:pt x="11106" y="4656"/>
                  <a:pt x="11090" y="4634"/>
                  <a:pt x="11075" y="4611"/>
                </a:cubicBezTo>
                <a:close/>
                <a:moveTo>
                  <a:pt x="5743" y="3365"/>
                </a:moveTo>
                <a:lnTo>
                  <a:pt x="5743" y="3396"/>
                </a:lnTo>
                <a:lnTo>
                  <a:pt x="5895" y="3639"/>
                </a:lnTo>
                <a:cubicBezTo>
                  <a:pt x="5895" y="3669"/>
                  <a:pt x="5925" y="3699"/>
                  <a:pt x="5925" y="3730"/>
                </a:cubicBezTo>
                <a:cubicBezTo>
                  <a:pt x="5986" y="3882"/>
                  <a:pt x="6047" y="4003"/>
                  <a:pt x="6108" y="4155"/>
                </a:cubicBezTo>
                <a:lnTo>
                  <a:pt x="6290" y="4520"/>
                </a:lnTo>
                <a:cubicBezTo>
                  <a:pt x="6320" y="4611"/>
                  <a:pt x="6351" y="4672"/>
                  <a:pt x="6381" y="4732"/>
                </a:cubicBezTo>
                <a:lnTo>
                  <a:pt x="6351" y="4732"/>
                </a:lnTo>
                <a:cubicBezTo>
                  <a:pt x="6320" y="4763"/>
                  <a:pt x="6320" y="4763"/>
                  <a:pt x="6320" y="4763"/>
                </a:cubicBezTo>
                <a:lnTo>
                  <a:pt x="6168" y="4520"/>
                </a:lnTo>
                <a:lnTo>
                  <a:pt x="6016" y="4277"/>
                </a:lnTo>
                <a:cubicBezTo>
                  <a:pt x="5986" y="4185"/>
                  <a:pt x="5956" y="4125"/>
                  <a:pt x="5895" y="4064"/>
                </a:cubicBezTo>
                <a:cubicBezTo>
                  <a:pt x="5804" y="3882"/>
                  <a:pt x="5743" y="3730"/>
                  <a:pt x="5652" y="3547"/>
                </a:cubicBezTo>
                <a:lnTo>
                  <a:pt x="5591" y="3426"/>
                </a:lnTo>
                <a:lnTo>
                  <a:pt x="5743" y="3365"/>
                </a:lnTo>
                <a:close/>
                <a:moveTo>
                  <a:pt x="9207" y="4884"/>
                </a:moveTo>
                <a:cubicBezTo>
                  <a:pt x="9207" y="4884"/>
                  <a:pt x="9207" y="4915"/>
                  <a:pt x="9237" y="4945"/>
                </a:cubicBezTo>
                <a:lnTo>
                  <a:pt x="9237" y="5036"/>
                </a:lnTo>
                <a:lnTo>
                  <a:pt x="9176" y="4975"/>
                </a:lnTo>
                <a:lnTo>
                  <a:pt x="9055" y="4884"/>
                </a:lnTo>
                <a:close/>
                <a:moveTo>
                  <a:pt x="5348" y="3912"/>
                </a:moveTo>
                <a:lnTo>
                  <a:pt x="5409" y="4003"/>
                </a:lnTo>
                <a:cubicBezTo>
                  <a:pt x="5500" y="4125"/>
                  <a:pt x="5530" y="4246"/>
                  <a:pt x="5591" y="4337"/>
                </a:cubicBezTo>
                <a:lnTo>
                  <a:pt x="5713" y="4550"/>
                </a:lnTo>
                <a:cubicBezTo>
                  <a:pt x="5804" y="4732"/>
                  <a:pt x="5864" y="4915"/>
                  <a:pt x="5956" y="5067"/>
                </a:cubicBezTo>
                <a:cubicBezTo>
                  <a:pt x="6016" y="5218"/>
                  <a:pt x="6077" y="5370"/>
                  <a:pt x="6138" y="5492"/>
                </a:cubicBezTo>
                <a:cubicBezTo>
                  <a:pt x="6047" y="5401"/>
                  <a:pt x="5986" y="5279"/>
                  <a:pt x="5925" y="5188"/>
                </a:cubicBezTo>
                <a:cubicBezTo>
                  <a:pt x="5864" y="5097"/>
                  <a:pt x="5804" y="4975"/>
                  <a:pt x="5743" y="4884"/>
                </a:cubicBezTo>
                <a:cubicBezTo>
                  <a:pt x="5682" y="4793"/>
                  <a:pt x="5591" y="4580"/>
                  <a:pt x="5500" y="4429"/>
                </a:cubicBezTo>
                <a:cubicBezTo>
                  <a:pt x="5469" y="4368"/>
                  <a:pt x="5439" y="4277"/>
                  <a:pt x="5378" y="4185"/>
                </a:cubicBezTo>
                <a:cubicBezTo>
                  <a:pt x="5378" y="4094"/>
                  <a:pt x="5378" y="4003"/>
                  <a:pt x="5348" y="3912"/>
                </a:cubicBezTo>
                <a:close/>
                <a:moveTo>
                  <a:pt x="7748" y="4854"/>
                </a:moveTo>
                <a:cubicBezTo>
                  <a:pt x="7779" y="4945"/>
                  <a:pt x="7839" y="5036"/>
                  <a:pt x="7900" y="5127"/>
                </a:cubicBezTo>
                <a:cubicBezTo>
                  <a:pt x="7931" y="5188"/>
                  <a:pt x="7991" y="5249"/>
                  <a:pt x="8022" y="5310"/>
                </a:cubicBezTo>
                <a:cubicBezTo>
                  <a:pt x="8052" y="5370"/>
                  <a:pt x="8082" y="5401"/>
                  <a:pt x="8082" y="5462"/>
                </a:cubicBezTo>
                <a:lnTo>
                  <a:pt x="8082" y="5492"/>
                </a:lnTo>
                <a:lnTo>
                  <a:pt x="8022" y="5431"/>
                </a:lnTo>
                <a:cubicBezTo>
                  <a:pt x="7961" y="5310"/>
                  <a:pt x="7900" y="5188"/>
                  <a:pt x="7839" y="5097"/>
                </a:cubicBezTo>
                <a:cubicBezTo>
                  <a:pt x="7809" y="5067"/>
                  <a:pt x="7779" y="5036"/>
                  <a:pt x="7748" y="5006"/>
                </a:cubicBezTo>
                <a:cubicBezTo>
                  <a:pt x="7718" y="4945"/>
                  <a:pt x="7748" y="4945"/>
                  <a:pt x="7748" y="4945"/>
                </a:cubicBezTo>
                <a:lnTo>
                  <a:pt x="7748" y="4854"/>
                </a:lnTo>
                <a:close/>
                <a:moveTo>
                  <a:pt x="14979" y="4732"/>
                </a:moveTo>
                <a:lnTo>
                  <a:pt x="15101" y="4824"/>
                </a:lnTo>
                <a:lnTo>
                  <a:pt x="15131" y="4854"/>
                </a:lnTo>
                <a:lnTo>
                  <a:pt x="15131" y="4884"/>
                </a:lnTo>
                <a:cubicBezTo>
                  <a:pt x="15222" y="5097"/>
                  <a:pt x="15314" y="5310"/>
                  <a:pt x="15405" y="5522"/>
                </a:cubicBezTo>
                <a:lnTo>
                  <a:pt x="15374" y="5522"/>
                </a:lnTo>
                <a:lnTo>
                  <a:pt x="15131" y="5067"/>
                </a:lnTo>
                <a:lnTo>
                  <a:pt x="15070" y="4975"/>
                </a:lnTo>
                <a:cubicBezTo>
                  <a:pt x="15070" y="4915"/>
                  <a:pt x="15040" y="4854"/>
                  <a:pt x="15040" y="4824"/>
                </a:cubicBezTo>
                <a:lnTo>
                  <a:pt x="14979" y="4732"/>
                </a:lnTo>
                <a:close/>
                <a:moveTo>
                  <a:pt x="2279" y="5006"/>
                </a:moveTo>
                <a:lnTo>
                  <a:pt x="2279" y="5067"/>
                </a:lnTo>
                <a:cubicBezTo>
                  <a:pt x="2249" y="5127"/>
                  <a:pt x="2188" y="5188"/>
                  <a:pt x="2158" y="5249"/>
                </a:cubicBezTo>
                <a:cubicBezTo>
                  <a:pt x="2067" y="5370"/>
                  <a:pt x="1975" y="5522"/>
                  <a:pt x="1884" y="5674"/>
                </a:cubicBezTo>
                <a:cubicBezTo>
                  <a:pt x="1884" y="5644"/>
                  <a:pt x="1884" y="5613"/>
                  <a:pt x="1915" y="5583"/>
                </a:cubicBezTo>
                <a:cubicBezTo>
                  <a:pt x="2006" y="5431"/>
                  <a:pt x="2097" y="5279"/>
                  <a:pt x="2219" y="5127"/>
                </a:cubicBezTo>
                <a:cubicBezTo>
                  <a:pt x="2249" y="5067"/>
                  <a:pt x="2279" y="5036"/>
                  <a:pt x="2279" y="5006"/>
                </a:cubicBezTo>
                <a:close/>
                <a:moveTo>
                  <a:pt x="9267" y="5583"/>
                </a:moveTo>
                <a:cubicBezTo>
                  <a:pt x="9328" y="5674"/>
                  <a:pt x="9389" y="5735"/>
                  <a:pt x="9419" y="5796"/>
                </a:cubicBezTo>
                <a:lnTo>
                  <a:pt x="9419" y="5826"/>
                </a:lnTo>
                <a:cubicBezTo>
                  <a:pt x="9359" y="5735"/>
                  <a:pt x="9328" y="5674"/>
                  <a:pt x="9267" y="5583"/>
                </a:cubicBezTo>
                <a:close/>
                <a:moveTo>
                  <a:pt x="5266" y="5320"/>
                </a:moveTo>
                <a:lnTo>
                  <a:pt x="5266" y="5320"/>
                </a:lnTo>
                <a:cubicBezTo>
                  <a:pt x="5294" y="5352"/>
                  <a:pt x="5321" y="5404"/>
                  <a:pt x="5348" y="5431"/>
                </a:cubicBezTo>
                <a:lnTo>
                  <a:pt x="5439" y="5613"/>
                </a:lnTo>
                <a:lnTo>
                  <a:pt x="5439" y="5644"/>
                </a:lnTo>
                <a:lnTo>
                  <a:pt x="5561" y="5887"/>
                </a:lnTo>
                <a:lnTo>
                  <a:pt x="5500" y="5887"/>
                </a:lnTo>
                <a:lnTo>
                  <a:pt x="5500" y="5857"/>
                </a:lnTo>
                <a:cubicBezTo>
                  <a:pt x="5439" y="5705"/>
                  <a:pt x="5378" y="5583"/>
                  <a:pt x="5318" y="5431"/>
                </a:cubicBezTo>
                <a:cubicBezTo>
                  <a:pt x="5318" y="5386"/>
                  <a:pt x="5283" y="5357"/>
                  <a:pt x="5266" y="5320"/>
                </a:cubicBezTo>
                <a:close/>
                <a:moveTo>
                  <a:pt x="8599" y="5279"/>
                </a:moveTo>
                <a:lnTo>
                  <a:pt x="8660" y="5462"/>
                </a:lnTo>
                <a:lnTo>
                  <a:pt x="8751" y="5765"/>
                </a:lnTo>
                <a:lnTo>
                  <a:pt x="8781" y="5887"/>
                </a:lnTo>
                <a:lnTo>
                  <a:pt x="8720" y="5735"/>
                </a:lnTo>
                <a:cubicBezTo>
                  <a:pt x="8690" y="5705"/>
                  <a:pt x="8690" y="5674"/>
                  <a:pt x="8690" y="5644"/>
                </a:cubicBezTo>
                <a:cubicBezTo>
                  <a:pt x="8690" y="5644"/>
                  <a:pt x="8690" y="5613"/>
                  <a:pt x="8660" y="5613"/>
                </a:cubicBezTo>
                <a:lnTo>
                  <a:pt x="8660" y="5583"/>
                </a:lnTo>
                <a:cubicBezTo>
                  <a:pt x="8629" y="5492"/>
                  <a:pt x="8599" y="5401"/>
                  <a:pt x="8569" y="5279"/>
                </a:cubicBezTo>
                <a:close/>
                <a:moveTo>
                  <a:pt x="3525" y="5765"/>
                </a:moveTo>
                <a:lnTo>
                  <a:pt x="3555" y="5796"/>
                </a:lnTo>
                <a:lnTo>
                  <a:pt x="3586" y="5826"/>
                </a:lnTo>
                <a:cubicBezTo>
                  <a:pt x="3586" y="5857"/>
                  <a:pt x="3586" y="5887"/>
                  <a:pt x="3586" y="5917"/>
                </a:cubicBezTo>
                <a:cubicBezTo>
                  <a:pt x="3555" y="5857"/>
                  <a:pt x="3555" y="5826"/>
                  <a:pt x="3525" y="5765"/>
                </a:cubicBezTo>
                <a:close/>
                <a:moveTo>
                  <a:pt x="11121" y="5492"/>
                </a:moveTo>
                <a:cubicBezTo>
                  <a:pt x="11212" y="5674"/>
                  <a:pt x="11273" y="5826"/>
                  <a:pt x="11333" y="5978"/>
                </a:cubicBezTo>
                <a:lnTo>
                  <a:pt x="11455" y="6282"/>
                </a:lnTo>
                <a:cubicBezTo>
                  <a:pt x="11394" y="6191"/>
                  <a:pt x="11333" y="6100"/>
                  <a:pt x="11273" y="6008"/>
                </a:cubicBezTo>
                <a:cubicBezTo>
                  <a:pt x="11181" y="5826"/>
                  <a:pt x="11060" y="5674"/>
                  <a:pt x="10938" y="5553"/>
                </a:cubicBezTo>
                <a:lnTo>
                  <a:pt x="10999" y="5553"/>
                </a:lnTo>
                <a:cubicBezTo>
                  <a:pt x="11030" y="5553"/>
                  <a:pt x="11060" y="5522"/>
                  <a:pt x="11121" y="5492"/>
                </a:cubicBezTo>
                <a:close/>
                <a:moveTo>
                  <a:pt x="5713" y="6403"/>
                </a:moveTo>
                <a:lnTo>
                  <a:pt x="5743" y="6434"/>
                </a:lnTo>
                <a:cubicBezTo>
                  <a:pt x="5743" y="6464"/>
                  <a:pt x="5773" y="6495"/>
                  <a:pt x="5773" y="6525"/>
                </a:cubicBezTo>
                <a:lnTo>
                  <a:pt x="5743" y="6495"/>
                </a:lnTo>
                <a:cubicBezTo>
                  <a:pt x="5743" y="6464"/>
                  <a:pt x="5713" y="6434"/>
                  <a:pt x="5713" y="6403"/>
                </a:cubicBezTo>
                <a:close/>
                <a:moveTo>
                  <a:pt x="12032" y="6403"/>
                </a:moveTo>
                <a:lnTo>
                  <a:pt x="12123" y="6586"/>
                </a:lnTo>
                <a:lnTo>
                  <a:pt x="12123" y="6586"/>
                </a:lnTo>
                <a:lnTo>
                  <a:pt x="12063" y="6495"/>
                </a:lnTo>
                <a:lnTo>
                  <a:pt x="12032" y="6403"/>
                </a:lnTo>
                <a:close/>
                <a:moveTo>
                  <a:pt x="3282" y="6130"/>
                </a:moveTo>
                <a:cubicBezTo>
                  <a:pt x="3312" y="6191"/>
                  <a:pt x="3373" y="6221"/>
                  <a:pt x="3403" y="6282"/>
                </a:cubicBezTo>
                <a:cubicBezTo>
                  <a:pt x="3464" y="6403"/>
                  <a:pt x="3525" y="6555"/>
                  <a:pt x="3586" y="6677"/>
                </a:cubicBezTo>
                <a:lnTo>
                  <a:pt x="3677" y="6798"/>
                </a:lnTo>
                <a:cubicBezTo>
                  <a:pt x="3586" y="6707"/>
                  <a:pt x="3525" y="6616"/>
                  <a:pt x="3464" y="6495"/>
                </a:cubicBezTo>
                <a:cubicBezTo>
                  <a:pt x="3403" y="6434"/>
                  <a:pt x="3373" y="6343"/>
                  <a:pt x="3312" y="6251"/>
                </a:cubicBezTo>
                <a:lnTo>
                  <a:pt x="3282" y="6130"/>
                </a:lnTo>
                <a:close/>
                <a:moveTo>
                  <a:pt x="15921" y="6646"/>
                </a:moveTo>
                <a:lnTo>
                  <a:pt x="15982" y="6829"/>
                </a:lnTo>
                <a:lnTo>
                  <a:pt x="15952" y="6768"/>
                </a:lnTo>
                <a:cubicBezTo>
                  <a:pt x="15921" y="6738"/>
                  <a:pt x="15921" y="6707"/>
                  <a:pt x="15891" y="6646"/>
                </a:cubicBezTo>
                <a:close/>
                <a:moveTo>
                  <a:pt x="2583" y="6495"/>
                </a:moveTo>
                <a:cubicBezTo>
                  <a:pt x="2644" y="6616"/>
                  <a:pt x="2674" y="6707"/>
                  <a:pt x="2735" y="6829"/>
                </a:cubicBezTo>
                <a:lnTo>
                  <a:pt x="2796" y="6920"/>
                </a:lnTo>
                <a:lnTo>
                  <a:pt x="2705" y="6859"/>
                </a:lnTo>
                <a:cubicBezTo>
                  <a:pt x="2644" y="6829"/>
                  <a:pt x="2553" y="6829"/>
                  <a:pt x="2492" y="6829"/>
                </a:cubicBezTo>
                <a:lnTo>
                  <a:pt x="2462" y="6738"/>
                </a:lnTo>
                <a:lnTo>
                  <a:pt x="2522" y="6586"/>
                </a:lnTo>
                <a:lnTo>
                  <a:pt x="2583" y="6495"/>
                </a:lnTo>
                <a:close/>
                <a:moveTo>
                  <a:pt x="3981" y="6555"/>
                </a:moveTo>
                <a:cubicBezTo>
                  <a:pt x="4072" y="6707"/>
                  <a:pt x="4133" y="6859"/>
                  <a:pt x="4193" y="7011"/>
                </a:cubicBezTo>
                <a:lnTo>
                  <a:pt x="4102" y="6829"/>
                </a:lnTo>
                <a:cubicBezTo>
                  <a:pt x="4072" y="6768"/>
                  <a:pt x="4042" y="6707"/>
                  <a:pt x="3981" y="6616"/>
                </a:cubicBezTo>
                <a:lnTo>
                  <a:pt x="3981" y="6555"/>
                </a:lnTo>
                <a:close/>
                <a:moveTo>
                  <a:pt x="4163" y="4854"/>
                </a:moveTo>
                <a:cubicBezTo>
                  <a:pt x="4224" y="4945"/>
                  <a:pt x="4254" y="5067"/>
                  <a:pt x="4285" y="5158"/>
                </a:cubicBezTo>
                <a:cubicBezTo>
                  <a:pt x="4406" y="5462"/>
                  <a:pt x="4558" y="5796"/>
                  <a:pt x="4710" y="6100"/>
                </a:cubicBezTo>
                <a:lnTo>
                  <a:pt x="4983" y="6616"/>
                </a:lnTo>
                <a:lnTo>
                  <a:pt x="5014" y="6707"/>
                </a:lnTo>
                <a:lnTo>
                  <a:pt x="5014" y="6798"/>
                </a:lnTo>
                <a:cubicBezTo>
                  <a:pt x="5014" y="6859"/>
                  <a:pt x="5044" y="6950"/>
                  <a:pt x="5044" y="7011"/>
                </a:cubicBezTo>
                <a:cubicBezTo>
                  <a:pt x="5014" y="6950"/>
                  <a:pt x="4953" y="6890"/>
                  <a:pt x="4892" y="6829"/>
                </a:cubicBezTo>
                <a:lnTo>
                  <a:pt x="4862" y="6768"/>
                </a:lnTo>
                <a:lnTo>
                  <a:pt x="4710" y="6434"/>
                </a:lnTo>
                <a:cubicBezTo>
                  <a:pt x="4649" y="6312"/>
                  <a:pt x="4588" y="6191"/>
                  <a:pt x="4528" y="6069"/>
                </a:cubicBezTo>
                <a:lnTo>
                  <a:pt x="4467" y="5948"/>
                </a:lnTo>
                <a:cubicBezTo>
                  <a:pt x="4436" y="5917"/>
                  <a:pt x="4436" y="5857"/>
                  <a:pt x="4406" y="5796"/>
                </a:cubicBezTo>
                <a:lnTo>
                  <a:pt x="4376" y="5735"/>
                </a:lnTo>
                <a:lnTo>
                  <a:pt x="4254" y="5431"/>
                </a:lnTo>
                <a:cubicBezTo>
                  <a:pt x="4224" y="5370"/>
                  <a:pt x="4193" y="5310"/>
                  <a:pt x="4193" y="5249"/>
                </a:cubicBezTo>
                <a:lnTo>
                  <a:pt x="4072" y="4915"/>
                </a:lnTo>
                <a:cubicBezTo>
                  <a:pt x="4072" y="4884"/>
                  <a:pt x="4072" y="4884"/>
                  <a:pt x="4072" y="4854"/>
                </a:cubicBezTo>
                <a:close/>
                <a:moveTo>
                  <a:pt x="15709" y="6981"/>
                </a:moveTo>
                <a:lnTo>
                  <a:pt x="15739" y="7041"/>
                </a:lnTo>
                <a:cubicBezTo>
                  <a:pt x="15749" y="7062"/>
                  <a:pt x="15759" y="7082"/>
                  <a:pt x="15769" y="7102"/>
                </a:cubicBezTo>
                <a:lnTo>
                  <a:pt x="15769" y="7102"/>
                </a:lnTo>
                <a:cubicBezTo>
                  <a:pt x="15739" y="7072"/>
                  <a:pt x="15739" y="7041"/>
                  <a:pt x="15709" y="6981"/>
                </a:cubicBezTo>
                <a:close/>
                <a:moveTo>
                  <a:pt x="7961" y="5998"/>
                </a:moveTo>
                <a:cubicBezTo>
                  <a:pt x="7984" y="6051"/>
                  <a:pt x="8011" y="6099"/>
                  <a:pt x="8052" y="6160"/>
                </a:cubicBezTo>
                <a:cubicBezTo>
                  <a:pt x="8082" y="6221"/>
                  <a:pt x="8174" y="6343"/>
                  <a:pt x="8204" y="6464"/>
                </a:cubicBezTo>
                <a:cubicBezTo>
                  <a:pt x="8234" y="6525"/>
                  <a:pt x="8265" y="6586"/>
                  <a:pt x="8295" y="6677"/>
                </a:cubicBezTo>
                <a:lnTo>
                  <a:pt x="8417" y="6950"/>
                </a:lnTo>
                <a:cubicBezTo>
                  <a:pt x="8447" y="7011"/>
                  <a:pt x="8477" y="7102"/>
                  <a:pt x="8508" y="7163"/>
                </a:cubicBezTo>
                <a:lnTo>
                  <a:pt x="8538" y="7254"/>
                </a:lnTo>
                <a:cubicBezTo>
                  <a:pt x="8477" y="7163"/>
                  <a:pt x="8447" y="7102"/>
                  <a:pt x="8386" y="7011"/>
                </a:cubicBezTo>
                <a:lnTo>
                  <a:pt x="8174" y="6555"/>
                </a:lnTo>
                <a:cubicBezTo>
                  <a:pt x="8097" y="6376"/>
                  <a:pt x="8020" y="6196"/>
                  <a:pt x="7961" y="5998"/>
                </a:cubicBezTo>
                <a:close/>
                <a:moveTo>
                  <a:pt x="6928" y="5765"/>
                </a:moveTo>
                <a:cubicBezTo>
                  <a:pt x="6928" y="5796"/>
                  <a:pt x="6958" y="5826"/>
                  <a:pt x="6989" y="5857"/>
                </a:cubicBezTo>
                <a:lnTo>
                  <a:pt x="7019" y="5917"/>
                </a:lnTo>
                <a:cubicBezTo>
                  <a:pt x="7171" y="6160"/>
                  <a:pt x="7292" y="6403"/>
                  <a:pt x="7414" y="6677"/>
                </a:cubicBezTo>
                <a:cubicBezTo>
                  <a:pt x="7444" y="6738"/>
                  <a:pt x="7444" y="6829"/>
                  <a:pt x="7475" y="6920"/>
                </a:cubicBezTo>
                <a:cubicBezTo>
                  <a:pt x="7505" y="7011"/>
                  <a:pt x="7475" y="7133"/>
                  <a:pt x="7444" y="7254"/>
                </a:cubicBezTo>
                <a:lnTo>
                  <a:pt x="7444" y="7285"/>
                </a:lnTo>
                <a:cubicBezTo>
                  <a:pt x="7444" y="7285"/>
                  <a:pt x="7414" y="7315"/>
                  <a:pt x="7384" y="7345"/>
                </a:cubicBezTo>
                <a:cubicBezTo>
                  <a:pt x="7353" y="7193"/>
                  <a:pt x="7292" y="7072"/>
                  <a:pt x="7232" y="6950"/>
                </a:cubicBezTo>
                <a:cubicBezTo>
                  <a:pt x="7201" y="6829"/>
                  <a:pt x="7110" y="6616"/>
                  <a:pt x="7080" y="6434"/>
                </a:cubicBezTo>
                <a:cubicBezTo>
                  <a:pt x="7019" y="6251"/>
                  <a:pt x="6989" y="6160"/>
                  <a:pt x="6958" y="6039"/>
                </a:cubicBezTo>
                <a:cubicBezTo>
                  <a:pt x="6958" y="5948"/>
                  <a:pt x="6928" y="5857"/>
                  <a:pt x="6928" y="5796"/>
                </a:cubicBezTo>
                <a:lnTo>
                  <a:pt x="6928" y="5765"/>
                </a:lnTo>
                <a:close/>
                <a:moveTo>
                  <a:pt x="9334" y="7198"/>
                </a:moveTo>
                <a:lnTo>
                  <a:pt x="9334" y="7198"/>
                </a:lnTo>
                <a:cubicBezTo>
                  <a:pt x="9355" y="7229"/>
                  <a:pt x="9375" y="7257"/>
                  <a:pt x="9389" y="7285"/>
                </a:cubicBezTo>
                <a:lnTo>
                  <a:pt x="9480" y="7467"/>
                </a:lnTo>
                <a:cubicBezTo>
                  <a:pt x="9450" y="7406"/>
                  <a:pt x="9419" y="7376"/>
                  <a:pt x="9389" y="7315"/>
                </a:cubicBezTo>
                <a:cubicBezTo>
                  <a:pt x="9371" y="7278"/>
                  <a:pt x="9352" y="7241"/>
                  <a:pt x="9334" y="7198"/>
                </a:cubicBezTo>
                <a:close/>
                <a:moveTo>
                  <a:pt x="6298" y="7120"/>
                </a:moveTo>
                <a:lnTo>
                  <a:pt x="6298" y="7120"/>
                </a:lnTo>
                <a:cubicBezTo>
                  <a:pt x="6326" y="7180"/>
                  <a:pt x="6353" y="7263"/>
                  <a:pt x="6381" y="7345"/>
                </a:cubicBezTo>
                <a:lnTo>
                  <a:pt x="6472" y="7588"/>
                </a:lnTo>
                <a:cubicBezTo>
                  <a:pt x="6442" y="7528"/>
                  <a:pt x="6411" y="7497"/>
                  <a:pt x="6411" y="7436"/>
                </a:cubicBezTo>
                <a:lnTo>
                  <a:pt x="6298" y="7120"/>
                </a:lnTo>
                <a:close/>
                <a:moveTo>
                  <a:pt x="15769" y="7102"/>
                </a:moveTo>
                <a:cubicBezTo>
                  <a:pt x="15850" y="7264"/>
                  <a:pt x="15931" y="7426"/>
                  <a:pt x="16012" y="7588"/>
                </a:cubicBezTo>
                <a:lnTo>
                  <a:pt x="15982" y="7588"/>
                </a:lnTo>
                <a:cubicBezTo>
                  <a:pt x="15982" y="7558"/>
                  <a:pt x="15952" y="7528"/>
                  <a:pt x="15952" y="7497"/>
                </a:cubicBezTo>
                <a:lnTo>
                  <a:pt x="15891" y="7376"/>
                </a:lnTo>
                <a:cubicBezTo>
                  <a:pt x="15860" y="7345"/>
                  <a:pt x="15860" y="7345"/>
                  <a:pt x="15860" y="7315"/>
                </a:cubicBezTo>
                <a:lnTo>
                  <a:pt x="15769" y="7102"/>
                </a:lnTo>
                <a:close/>
                <a:moveTo>
                  <a:pt x="16438" y="7862"/>
                </a:moveTo>
                <a:lnTo>
                  <a:pt x="16438" y="7862"/>
                </a:lnTo>
                <a:cubicBezTo>
                  <a:pt x="16468" y="7892"/>
                  <a:pt x="16468" y="7923"/>
                  <a:pt x="16498" y="7953"/>
                </a:cubicBezTo>
                <a:lnTo>
                  <a:pt x="16468" y="7953"/>
                </a:lnTo>
                <a:lnTo>
                  <a:pt x="16438" y="7862"/>
                </a:lnTo>
                <a:close/>
                <a:moveTo>
                  <a:pt x="10878" y="5948"/>
                </a:moveTo>
                <a:lnTo>
                  <a:pt x="10878" y="5948"/>
                </a:lnTo>
                <a:cubicBezTo>
                  <a:pt x="10969" y="6069"/>
                  <a:pt x="11060" y="6191"/>
                  <a:pt x="11121" y="6312"/>
                </a:cubicBezTo>
                <a:cubicBezTo>
                  <a:pt x="11273" y="6586"/>
                  <a:pt x="11394" y="6859"/>
                  <a:pt x="11516" y="7133"/>
                </a:cubicBezTo>
                <a:cubicBezTo>
                  <a:pt x="11607" y="7315"/>
                  <a:pt x="11668" y="7497"/>
                  <a:pt x="11759" y="7649"/>
                </a:cubicBezTo>
                <a:cubicBezTo>
                  <a:pt x="11819" y="7831"/>
                  <a:pt x="11850" y="7892"/>
                  <a:pt x="11911" y="8044"/>
                </a:cubicBezTo>
                <a:lnTo>
                  <a:pt x="11789" y="7801"/>
                </a:lnTo>
                <a:cubicBezTo>
                  <a:pt x="11698" y="7649"/>
                  <a:pt x="11607" y="7497"/>
                  <a:pt x="11516" y="7345"/>
                </a:cubicBezTo>
                <a:cubicBezTo>
                  <a:pt x="11485" y="7285"/>
                  <a:pt x="11455" y="7224"/>
                  <a:pt x="11425" y="7163"/>
                </a:cubicBezTo>
                <a:lnTo>
                  <a:pt x="11242" y="6798"/>
                </a:lnTo>
                <a:cubicBezTo>
                  <a:pt x="11212" y="6738"/>
                  <a:pt x="11181" y="6677"/>
                  <a:pt x="11151" y="6616"/>
                </a:cubicBezTo>
                <a:lnTo>
                  <a:pt x="11090" y="6403"/>
                </a:lnTo>
                <a:cubicBezTo>
                  <a:pt x="11030" y="6251"/>
                  <a:pt x="10938" y="6100"/>
                  <a:pt x="10878" y="5948"/>
                </a:cubicBezTo>
                <a:close/>
                <a:moveTo>
                  <a:pt x="1869" y="8150"/>
                </a:moveTo>
                <a:lnTo>
                  <a:pt x="1854" y="8196"/>
                </a:lnTo>
                <a:cubicBezTo>
                  <a:pt x="1854" y="8181"/>
                  <a:pt x="1862" y="8166"/>
                  <a:pt x="1869" y="8150"/>
                </a:cubicBezTo>
                <a:close/>
                <a:moveTo>
                  <a:pt x="1884" y="8105"/>
                </a:moveTo>
                <a:lnTo>
                  <a:pt x="1884" y="8135"/>
                </a:lnTo>
                <a:lnTo>
                  <a:pt x="1915" y="8196"/>
                </a:lnTo>
                <a:lnTo>
                  <a:pt x="1854" y="8196"/>
                </a:lnTo>
                <a:cubicBezTo>
                  <a:pt x="1884" y="8166"/>
                  <a:pt x="1884" y="8135"/>
                  <a:pt x="1884" y="8105"/>
                </a:cubicBezTo>
                <a:lnTo>
                  <a:pt x="1884" y="8105"/>
                </a:lnTo>
                <a:cubicBezTo>
                  <a:pt x="1884" y="8120"/>
                  <a:pt x="1877" y="8135"/>
                  <a:pt x="1869" y="8150"/>
                </a:cubicBezTo>
                <a:lnTo>
                  <a:pt x="1884" y="8105"/>
                </a:lnTo>
                <a:lnTo>
                  <a:pt x="1884" y="8105"/>
                </a:lnTo>
                <a:cubicBezTo>
                  <a:pt x="1884" y="8105"/>
                  <a:pt x="1884" y="8105"/>
                  <a:pt x="1884" y="8105"/>
                </a:cubicBezTo>
                <a:close/>
                <a:moveTo>
                  <a:pt x="11576" y="8105"/>
                </a:moveTo>
                <a:lnTo>
                  <a:pt x="11637" y="8226"/>
                </a:lnTo>
                <a:lnTo>
                  <a:pt x="11642" y="8235"/>
                </a:lnTo>
                <a:lnTo>
                  <a:pt x="11642" y="8235"/>
                </a:lnTo>
                <a:cubicBezTo>
                  <a:pt x="11621" y="8202"/>
                  <a:pt x="11599" y="8169"/>
                  <a:pt x="11576" y="8135"/>
                </a:cubicBezTo>
                <a:lnTo>
                  <a:pt x="11576" y="8105"/>
                </a:lnTo>
                <a:close/>
                <a:moveTo>
                  <a:pt x="12032" y="5462"/>
                </a:moveTo>
                <a:lnTo>
                  <a:pt x="12063" y="5492"/>
                </a:lnTo>
                <a:cubicBezTo>
                  <a:pt x="12123" y="5553"/>
                  <a:pt x="12184" y="5613"/>
                  <a:pt x="12214" y="5674"/>
                </a:cubicBezTo>
                <a:cubicBezTo>
                  <a:pt x="12275" y="5735"/>
                  <a:pt x="12306" y="5826"/>
                  <a:pt x="12366" y="5887"/>
                </a:cubicBezTo>
                <a:lnTo>
                  <a:pt x="12488" y="6130"/>
                </a:lnTo>
                <a:cubicBezTo>
                  <a:pt x="12518" y="6160"/>
                  <a:pt x="12518" y="6191"/>
                  <a:pt x="12518" y="6221"/>
                </a:cubicBezTo>
                <a:cubicBezTo>
                  <a:pt x="12549" y="6282"/>
                  <a:pt x="12579" y="6343"/>
                  <a:pt x="12609" y="6403"/>
                </a:cubicBezTo>
                <a:cubicBezTo>
                  <a:pt x="12701" y="6555"/>
                  <a:pt x="12761" y="6707"/>
                  <a:pt x="12822" y="6859"/>
                </a:cubicBezTo>
                <a:cubicBezTo>
                  <a:pt x="12974" y="7193"/>
                  <a:pt x="13096" y="7528"/>
                  <a:pt x="13247" y="7862"/>
                </a:cubicBezTo>
                <a:cubicBezTo>
                  <a:pt x="13339" y="8074"/>
                  <a:pt x="13399" y="8257"/>
                  <a:pt x="13491" y="8469"/>
                </a:cubicBezTo>
                <a:lnTo>
                  <a:pt x="13430" y="8409"/>
                </a:lnTo>
                <a:lnTo>
                  <a:pt x="13096" y="8014"/>
                </a:lnTo>
                <a:lnTo>
                  <a:pt x="13004" y="7892"/>
                </a:lnTo>
                <a:lnTo>
                  <a:pt x="12944" y="7740"/>
                </a:lnTo>
                <a:cubicBezTo>
                  <a:pt x="12883" y="7588"/>
                  <a:pt x="12822" y="7406"/>
                  <a:pt x="12761" y="7224"/>
                </a:cubicBezTo>
                <a:lnTo>
                  <a:pt x="12549" y="6738"/>
                </a:lnTo>
                <a:lnTo>
                  <a:pt x="12366" y="6373"/>
                </a:lnTo>
                <a:cubicBezTo>
                  <a:pt x="12336" y="6251"/>
                  <a:pt x="12275" y="6130"/>
                  <a:pt x="12214" y="6039"/>
                </a:cubicBezTo>
                <a:cubicBezTo>
                  <a:pt x="12184" y="5917"/>
                  <a:pt x="12123" y="5857"/>
                  <a:pt x="12093" y="5765"/>
                </a:cubicBezTo>
                <a:lnTo>
                  <a:pt x="12093" y="5735"/>
                </a:lnTo>
                <a:cubicBezTo>
                  <a:pt x="12093" y="5705"/>
                  <a:pt x="12093" y="5674"/>
                  <a:pt x="12093" y="5674"/>
                </a:cubicBezTo>
                <a:cubicBezTo>
                  <a:pt x="12063" y="5583"/>
                  <a:pt x="12063" y="5522"/>
                  <a:pt x="12032" y="5462"/>
                </a:cubicBezTo>
                <a:close/>
                <a:moveTo>
                  <a:pt x="12579" y="8135"/>
                </a:moveTo>
                <a:lnTo>
                  <a:pt x="12761" y="8409"/>
                </a:lnTo>
                <a:lnTo>
                  <a:pt x="12883" y="8591"/>
                </a:lnTo>
                <a:cubicBezTo>
                  <a:pt x="12868" y="8576"/>
                  <a:pt x="12853" y="8568"/>
                  <a:pt x="12837" y="8568"/>
                </a:cubicBezTo>
                <a:cubicBezTo>
                  <a:pt x="12822" y="8568"/>
                  <a:pt x="12807" y="8576"/>
                  <a:pt x="12792" y="8591"/>
                </a:cubicBezTo>
                <a:lnTo>
                  <a:pt x="12761" y="8591"/>
                </a:lnTo>
                <a:lnTo>
                  <a:pt x="12579" y="8135"/>
                </a:lnTo>
                <a:close/>
                <a:moveTo>
                  <a:pt x="2158" y="7285"/>
                </a:moveTo>
                <a:cubicBezTo>
                  <a:pt x="2158" y="7315"/>
                  <a:pt x="2158" y="7345"/>
                  <a:pt x="2188" y="7406"/>
                </a:cubicBezTo>
                <a:cubicBezTo>
                  <a:pt x="2219" y="7497"/>
                  <a:pt x="2249" y="7588"/>
                  <a:pt x="2279" y="7679"/>
                </a:cubicBezTo>
                <a:cubicBezTo>
                  <a:pt x="2370" y="7862"/>
                  <a:pt x="2431" y="8014"/>
                  <a:pt x="2522" y="8196"/>
                </a:cubicBezTo>
                <a:cubicBezTo>
                  <a:pt x="2553" y="8257"/>
                  <a:pt x="2583" y="8348"/>
                  <a:pt x="2644" y="8439"/>
                </a:cubicBezTo>
                <a:cubicBezTo>
                  <a:pt x="2674" y="8530"/>
                  <a:pt x="2705" y="8561"/>
                  <a:pt x="2735" y="8621"/>
                </a:cubicBezTo>
                <a:lnTo>
                  <a:pt x="2796" y="8773"/>
                </a:lnTo>
                <a:lnTo>
                  <a:pt x="2735" y="8712"/>
                </a:lnTo>
                <a:cubicBezTo>
                  <a:pt x="2644" y="8621"/>
                  <a:pt x="2522" y="8530"/>
                  <a:pt x="2431" y="8469"/>
                </a:cubicBezTo>
                <a:cubicBezTo>
                  <a:pt x="2431" y="8409"/>
                  <a:pt x="2401" y="8348"/>
                  <a:pt x="2370" y="8257"/>
                </a:cubicBezTo>
                <a:cubicBezTo>
                  <a:pt x="2310" y="8105"/>
                  <a:pt x="2249" y="7953"/>
                  <a:pt x="2219" y="7771"/>
                </a:cubicBezTo>
                <a:lnTo>
                  <a:pt x="2158" y="7619"/>
                </a:lnTo>
                <a:lnTo>
                  <a:pt x="2127" y="7406"/>
                </a:lnTo>
                <a:lnTo>
                  <a:pt x="2158" y="7315"/>
                </a:lnTo>
                <a:lnTo>
                  <a:pt x="2158" y="7285"/>
                </a:lnTo>
                <a:close/>
                <a:moveTo>
                  <a:pt x="11819" y="8500"/>
                </a:moveTo>
                <a:lnTo>
                  <a:pt x="11971" y="8773"/>
                </a:lnTo>
                <a:cubicBezTo>
                  <a:pt x="11911" y="8712"/>
                  <a:pt x="11880" y="8621"/>
                  <a:pt x="11850" y="8561"/>
                </a:cubicBezTo>
                <a:lnTo>
                  <a:pt x="11819" y="8500"/>
                </a:lnTo>
                <a:close/>
                <a:moveTo>
                  <a:pt x="5439" y="8378"/>
                </a:moveTo>
                <a:cubicBezTo>
                  <a:pt x="5439" y="8409"/>
                  <a:pt x="5469" y="8439"/>
                  <a:pt x="5469" y="8469"/>
                </a:cubicBezTo>
                <a:cubicBezTo>
                  <a:pt x="5530" y="8591"/>
                  <a:pt x="5561" y="8712"/>
                  <a:pt x="5621" y="8804"/>
                </a:cubicBezTo>
                <a:lnTo>
                  <a:pt x="5561" y="8804"/>
                </a:lnTo>
                <a:lnTo>
                  <a:pt x="5561" y="8773"/>
                </a:lnTo>
                <a:cubicBezTo>
                  <a:pt x="5530" y="8712"/>
                  <a:pt x="5469" y="8652"/>
                  <a:pt x="5439" y="8591"/>
                </a:cubicBezTo>
                <a:lnTo>
                  <a:pt x="5409" y="8561"/>
                </a:lnTo>
                <a:cubicBezTo>
                  <a:pt x="5439" y="8530"/>
                  <a:pt x="5439" y="8500"/>
                  <a:pt x="5439" y="8439"/>
                </a:cubicBezTo>
                <a:cubicBezTo>
                  <a:pt x="5439" y="8439"/>
                  <a:pt x="5439" y="8409"/>
                  <a:pt x="5439" y="8378"/>
                </a:cubicBezTo>
                <a:close/>
                <a:moveTo>
                  <a:pt x="7019" y="8804"/>
                </a:moveTo>
                <a:lnTo>
                  <a:pt x="7049" y="8834"/>
                </a:lnTo>
                <a:cubicBezTo>
                  <a:pt x="7049" y="8834"/>
                  <a:pt x="7080" y="8864"/>
                  <a:pt x="7080" y="8895"/>
                </a:cubicBezTo>
                <a:lnTo>
                  <a:pt x="7019" y="8804"/>
                </a:lnTo>
                <a:close/>
                <a:moveTo>
                  <a:pt x="8947" y="7382"/>
                </a:moveTo>
                <a:lnTo>
                  <a:pt x="9024" y="7497"/>
                </a:lnTo>
                <a:cubicBezTo>
                  <a:pt x="9085" y="7619"/>
                  <a:pt x="9146" y="7710"/>
                  <a:pt x="9207" y="7831"/>
                </a:cubicBezTo>
                <a:lnTo>
                  <a:pt x="9207" y="7862"/>
                </a:lnTo>
                <a:cubicBezTo>
                  <a:pt x="9328" y="8226"/>
                  <a:pt x="9419" y="8561"/>
                  <a:pt x="9541" y="8925"/>
                </a:cubicBezTo>
                <a:cubicBezTo>
                  <a:pt x="9480" y="8834"/>
                  <a:pt x="9419" y="8712"/>
                  <a:pt x="9358" y="8621"/>
                </a:cubicBezTo>
                <a:cubicBezTo>
                  <a:pt x="9328" y="8591"/>
                  <a:pt x="9328" y="8561"/>
                  <a:pt x="9298" y="8561"/>
                </a:cubicBezTo>
                <a:lnTo>
                  <a:pt x="9237" y="8348"/>
                </a:lnTo>
                <a:lnTo>
                  <a:pt x="9176" y="8105"/>
                </a:lnTo>
                <a:cubicBezTo>
                  <a:pt x="9146" y="8044"/>
                  <a:pt x="9115" y="7953"/>
                  <a:pt x="9085" y="7862"/>
                </a:cubicBezTo>
                <a:lnTo>
                  <a:pt x="8994" y="7558"/>
                </a:lnTo>
                <a:cubicBezTo>
                  <a:pt x="8969" y="7508"/>
                  <a:pt x="8965" y="7439"/>
                  <a:pt x="8947" y="7382"/>
                </a:cubicBezTo>
                <a:close/>
                <a:moveTo>
                  <a:pt x="14250" y="6008"/>
                </a:moveTo>
                <a:lnTo>
                  <a:pt x="14250" y="6008"/>
                </a:lnTo>
                <a:cubicBezTo>
                  <a:pt x="14281" y="6069"/>
                  <a:pt x="14311" y="6100"/>
                  <a:pt x="14311" y="6130"/>
                </a:cubicBezTo>
                <a:lnTo>
                  <a:pt x="14341" y="6191"/>
                </a:lnTo>
                <a:cubicBezTo>
                  <a:pt x="14402" y="6343"/>
                  <a:pt x="14432" y="6464"/>
                  <a:pt x="14493" y="6616"/>
                </a:cubicBezTo>
                <a:cubicBezTo>
                  <a:pt x="14524" y="6707"/>
                  <a:pt x="14554" y="6768"/>
                  <a:pt x="14584" y="6829"/>
                </a:cubicBezTo>
                <a:cubicBezTo>
                  <a:pt x="14645" y="7011"/>
                  <a:pt x="14706" y="7224"/>
                  <a:pt x="14767" y="7376"/>
                </a:cubicBezTo>
                <a:cubicBezTo>
                  <a:pt x="14827" y="7558"/>
                  <a:pt x="14858" y="7679"/>
                  <a:pt x="14919" y="7831"/>
                </a:cubicBezTo>
                <a:cubicBezTo>
                  <a:pt x="14949" y="7923"/>
                  <a:pt x="14979" y="7983"/>
                  <a:pt x="14979" y="8074"/>
                </a:cubicBezTo>
                <a:cubicBezTo>
                  <a:pt x="15010" y="8135"/>
                  <a:pt x="15040" y="8257"/>
                  <a:pt x="15070" y="8318"/>
                </a:cubicBezTo>
                <a:cubicBezTo>
                  <a:pt x="15101" y="8530"/>
                  <a:pt x="15162" y="8743"/>
                  <a:pt x="15222" y="8986"/>
                </a:cubicBezTo>
                <a:lnTo>
                  <a:pt x="15162" y="8834"/>
                </a:lnTo>
                <a:cubicBezTo>
                  <a:pt x="15070" y="8682"/>
                  <a:pt x="15010" y="8500"/>
                  <a:pt x="14949" y="8348"/>
                </a:cubicBezTo>
                <a:lnTo>
                  <a:pt x="14949" y="8287"/>
                </a:lnTo>
                <a:cubicBezTo>
                  <a:pt x="14919" y="8226"/>
                  <a:pt x="14888" y="8135"/>
                  <a:pt x="14858" y="8044"/>
                </a:cubicBezTo>
                <a:cubicBezTo>
                  <a:pt x="14827" y="7892"/>
                  <a:pt x="14767" y="7710"/>
                  <a:pt x="14706" y="7558"/>
                </a:cubicBezTo>
                <a:cubicBezTo>
                  <a:pt x="14645" y="7406"/>
                  <a:pt x="14584" y="7224"/>
                  <a:pt x="14524" y="7041"/>
                </a:cubicBezTo>
                <a:cubicBezTo>
                  <a:pt x="14493" y="6950"/>
                  <a:pt x="14463" y="6859"/>
                  <a:pt x="14402" y="6798"/>
                </a:cubicBezTo>
                <a:lnTo>
                  <a:pt x="14372" y="6646"/>
                </a:lnTo>
                <a:cubicBezTo>
                  <a:pt x="14341" y="6555"/>
                  <a:pt x="14341" y="6434"/>
                  <a:pt x="14311" y="6343"/>
                </a:cubicBezTo>
                <a:lnTo>
                  <a:pt x="14250" y="6008"/>
                </a:lnTo>
                <a:close/>
                <a:moveTo>
                  <a:pt x="16058" y="8348"/>
                </a:moveTo>
                <a:lnTo>
                  <a:pt x="16134" y="8469"/>
                </a:lnTo>
                <a:lnTo>
                  <a:pt x="16255" y="8652"/>
                </a:lnTo>
                <a:lnTo>
                  <a:pt x="16407" y="8864"/>
                </a:lnTo>
                <a:cubicBezTo>
                  <a:pt x="16407" y="8925"/>
                  <a:pt x="16407" y="8956"/>
                  <a:pt x="16438" y="8986"/>
                </a:cubicBezTo>
                <a:lnTo>
                  <a:pt x="16407" y="8986"/>
                </a:lnTo>
                <a:cubicBezTo>
                  <a:pt x="16407" y="9001"/>
                  <a:pt x="16407" y="9016"/>
                  <a:pt x="16411" y="9031"/>
                </a:cubicBezTo>
                <a:lnTo>
                  <a:pt x="16411" y="9031"/>
                </a:lnTo>
                <a:cubicBezTo>
                  <a:pt x="16334" y="8895"/>
                  <a:pt x="16277" y="8758"/>
                  <a:pt x="16195" y="8621"/>
                </a:cubicBezTo>
                <a:cubicBezTo>
                  <a:pt x="16134" y="8530"/>
                  <a:pt x="16103" y="8469"/>
                  <a:pt x="16073" y="8378"/>
                </a:cubicBezTo>
                <a:lnTo>
                  <a:pt x="16058" y="8348"/>
                </a:lnTo>
                <a:close/>
                <a:moveTo>
                  <a:pt x="3130" y="8652"/>
                </a:moveTo>
                <a:cubicBezTo>
                  <a:pt x="3191" y="8743"/>
                  <a:pt x="3252" y="8864"/>
                  <a:pt x="3343" y="8956"/>
                </a:cubicBezTo>
                <a:lnTo>
                  <a:pt x="3464" y="9259"/>
                </a:lnTo>
                <a:lnTo>
                  <a:pt x="3343" y="9047"/>
                </a:lnTo>
                <a:lnTo>
                  <a:pt x="3221" y="8864"/>
                </a:lnTo>
                <a:lnTo>
                  <a:pt x="3130" y="8652"/>
                </a:lnTo>
                <a:close/>
                <a:moveTo>
                  <a:pt x="10817" y="7953"/>
                </a:moveTo>
                <a:lnTo>
                  <a:pt x="10938" y="8166"/>
                </a:lnTo>
                <a:cubicBezTo>
                  <a:pt x="11030" y="8318"/>
                  <a:pt x="11121" y="8439"/>
                  <a:pt x="11181" y="8561"/>
                </a:cubicBezTo>
                <a:cubicBezTo>
                  <a:pt x="11273" y="8804"/>
                  <a:pt x="11364" y="9047"/>
                  <a:pt x="11425" y="9290"/>
                </a:cubicBezTo>
                <a:lnTo>
                  <a:pt x="11364" y="9290"/>
                </a:lnTo>
                <a:cubicBezTo>
                  <a:pt x="11273" y="9077"/>
                  <a:pt x="11212" y="8864"/>
                  <a:pt x="11121" y="8652"/>
                </a:cubicBezTo>
                <a:cubicBezTo>
                  <a:pt x="11030" y="8469"/>
                  <a:pt x="10908" y="8196"/>
                  <a:pt x="10817" y="7953"/>
                </a:cubicBezTo>
                <a:close/>
                <a:moveTo>
                  <a:pt x="7275" y="9315"/>
                </a:moveTo>
                <a:cubicBezTo>
                  <a:pt x="7283" y="9320"/>
                  <a:pt x="7292" y="9320"/>
                  <a:pt x="7292" y="9320"/>
                </a:cubicBezTo>
                <a:lnTo>
                  <a:pt x="7323" y="9411"/>
                </a:lnTo>
                <a:lnTo>
                  <a:pt x="7275" y="9315"/>
                </a:lnTo>
                <a:close/>
                <a:moveTo>
                  <a:pt x="7748" y="7649"/>
                </a:moveTo>
                <a:lnTo>
                  <a:pt x="7779" y="7710"/>
                </a:lnTo>
                <a:cubicBezTo>
                  <a:pt x="7809" y="7831"/>
                  <a:pt x="7870" y="7953"/>
                  <a:pt x="7900" y="8105"/>
                </a:cubicBezTo>
                <a:cubicBezTo>
                  <a:pt x="7961" y="8226"/>
                  <a:pt x="7991" y="8378"/>
                  <a:pt x="8052" y="8500"/>
                </a:cubicBezTo>
                <a:cubicBezTo>
                  <a:pt x="8143" y="8712"/>
                  <a:pt x="8234" y="8925"/>
                  <a:pt x="8325" y="9138"/>
                </a:cubicBezTo>
                <a:lnTo>
                  <a:pt x="8447" y="9442"/>
                </a:lnTo>
                <a:lnTo>
                  <a:pt x="8386" y="9351"/>
                </a:lnTo>
                <a:lnTo>
                  <a:pt x="8204" y="9077"/>
                </a:lnTo>
                <a:lnTo>
                  <a:pt x="8052" y="8712"/>
                </a:lnTo>
                <a:cubicBezTo>
                  <a:pt x="8022" y="8682"/>
                  <a:pt x="7991" y="8621"/>
                  <a:pt x="7961" y="8591"/>
                </a:cubicBezTo>
                <a:cubicBezTo>
                  <a:pt x="7900" y="8469"/>
                  <a:pt x="7870" y="8348"/>
                  <a:pt x="7809" y="8226"/>
                </a:cubicBezTo>
                <a:lnTo>
                  <a:pt x="7718" y="8074"/>
                </a:lnTo>
                <a:lnTo>
                  <a:pt x="7718" y="7923"/>
                </a:lnTo>
                <a:cubicBezTo>
                  <a:pt x="7718" y="7831"/>
                  <a:pt x="7748" y="7740"/>
                  <a:pt x="7748" y="7649"/>
                </a:cubicBezTo>
                <a:close/>
                <a:moveTo>
                  <a:pt x="15405" y="8469"/>
                </a:moveTo>
                <a:lnTo>
                  <a:pt x="15496" y="8621"/>
                </a:lnTo>
                <a:lnTo>
                  <a:pt x="15617" y="8773"/>
                </a:lnTo>
                <a:lnTo>
                  <a:pt x="15708" y="9107"/>
                </a:lnTo>
                <a:lnTo>
                  <a:pt x="15708" y="9168"/>
                </a:lnTo>
                <a:cubicBezTo>
                  <a:pt x="15678" y="9168"/>
                  <a:pt x="15678" y="9199"/>
                  <a:pt x="15678" y="9229"/>
                </a:cubicBezTo>
                <a:cubicBezTo>
                  <a:pt x="15648" y="9290"/>
                  <a:pt x="15617" y="9381"/>
                  <a:pt x="15617" y="9472"/>
                </a:cubicBezTo>
                <a:cubicBezTo>
                  <a:pt x="15617" y="9411"/>
                  <a:pt x="15617" y="9351"/>
                  <a:pt x="15587" y="9290"/>
                </a:cubicBezTo>
                <a:cubicBezTo>
                  <a:pt x="15526" y="9016"/>
                  <a:pt x="15465" y="8743"/>
                  <a:pt x="15405" y="8469"/>
                </a:cubicBezTo>
                <a:close/>
                <a:moveTo>
                  <a:pt x="7536" y="8652"/>
                </a:moveTo>
                <a:cubicBezTo>
                  <a:pt x="7592" y="8962"/>
                  <a:pt x="7701" y="9246"/>
                  <a:pt x="7837" y="9552"/>
                </a:cubicBezTo>
                <a:lnTo>
                  <a:pt x="7837" y="9552"/>
                </a:lnTo>
                <a:cubicBezTo>
                  <a:pt x="7828" y="9537"/>
                  <a:pt x="7818" y="9521"/>
                  <a:pt x="7809" y="9502"/>
                </a:cubicBezTo>
                <a:lnTo>
                  <a:pt x="7809" y="9533"/>
                </a:lnTo>
                <a:lnTo>
                  <a:pt x="7779" y="9472"/>
                </a:lnTo>
                <a:cubicBezTo>
                  <a:pt x="7718" y="9320"/>
                  <a:pt x="7657" y="9168"/>
                  <a:pt x="7596" y="9016"/>
                </a:cubicBezTo>
                <a:cubicBezTo>
                  <a:pt x="7566" y="8895"/>
                  <a:pt x="7536" y="8834"/>
                  <a:pt x="7505" y="8712"/>
                </a:cubicBezTo>
                <a:lnTo>
                  <a:pt x="7536" y="8652"/>
                </a:lnTo>
                <a:close/>
                <a:moveTo>
                  <a:pt x="5287" y="9047"/>
                </a:moveTo>
                <a:cubicBezTo>
                  <a:pt x="5318" y="9107"/>
                  <a:pt x="5378" y="9199"/>
                  <a:pt x="5409" y="9259"/>
                </a:cubicBezTo>
                <a:cubicBezTo>
                  <a:pt x="5439" y="9351"/>
                  <a:pt x="5469" y="9411"/>
                  <a:pt x="5500" y="9472"/>
                </a:cubicBezTo>
                <a:cubicBezTo>
                  <a:pt x="5530" y="9563"/>
                  <a:pt x="5561" y="9594"/>
                  <a:pt x="5591" y="9654"/>
                </a:cubicBezTo>
                <a:cubicBezTo>
                  <a:pt x="5469" y="9472"/>
                  <a:pt x="5409" y="9320"/>
                  <a:pt x="5348" y="9168"/>
                </a:cubicBezTo>
                <a:lnTo>
                  <a:pt x="5318" y="9168"/>
                </a:lnTo>
                <a:lnTo>
                  <a:pt x="5287" y="9077"/>
                </a:lnTo>
                <a:lnTo>
                  <a:pt x="5287" y="9047"/>
                </a:lnTo>
                <a:close/>
                <a:moveTo>
                  <a:pt x="6016" y="8378"/>
                </a:moveTo>
                <a:cubicBezTo>
                  <a:pt x="6108" y="8469"/>
                  <a:pt x="6168" y="8561"/>
                  <a:pt x="6259" y="8652"/>
                </a:cubicBezTo>
                <a:lnTo>
                  <a:pt x="6229" y="8652"/>
                </a:lnTo>
                <a:cubicBezTo>
                  <a:pt x="6290" y="8773"/>
                  <a:pt x="6351" y="8925"/>
                  <a:pt x="6411" y="9047"/>
                </a:cubicBezTo>
                <a:cubicBezTo>
                  <a:pt x="6472" y="9199"/>
                  <a:pt x="6472" y="9229"/>
                  <a:pt x="6503" y="9320"/>
                </a:cubicBezTo>
                <a:lnTo>
                  <a:pt x="6654" y="9594"/>
                </a:lnTo>
                <a:lnTo>
                  <a:pt x="6563" y="9715"/>
                </a:lnTo>
                <a:lnTo>
                  <a:pt x="6503" y="9776"/>
                </a:lnTo>
                <a:lnTo>
                  <a:pt x="6442" y="9563"/>
                </a:lnTo>
                <a:cubicBezTo>
                  <a:pt x="6351" y="9351"/>
                  <a:pt x="6290" y="9168"/>
                  <a:pt x="6199" y="8956"/>
                </a:cubicBezTo>
                <a:cubicBezTo>
                  <a:pt x="6199" y="8895"/>
                  <a:pt x="6168" y="8834"/>
                  <a:pt x="6138" y="8773"/>
                </a:cubicBezTo>
                <a:cubicBezTo>
                  <a:pt x="6108" y="8712"/>
                  <a:pt x="6077" y="8652"/>
                  <a:pt x="6077" y="8621"/>
                </a:cubicBezTo>
                <a:lnTo>
                  <a:pt x="6016" y="8378"/>
                </a:lnTo>
                <a:close/>
                <a:moveTo>
                  <a:pt x="14220" y="9168"/>
                </a:moveTo>
                <a:lnTo>
                  <a:pt x="14281" y="9290"/>
                </a:lnTo>
                <a:cubicBezTo>
                  <a:pt x="14341" y="9351"/>
                  <a:pt x="14372" y="9411"/>
                  <a:pt x="14432" y="9472"/>
                </a:cubicBezTo>
                <a:cubicBezTo>
                  <a:pt x="14463" y="9654"/>
                  <a:pt x="14493" y="9837"/>
                  <a:pt x="14524" y="10019"/>
                </a:cubicBezTo>
                <a:lnTo>
                  <a:pt x="14524" y="10080"/>
                </a:lnTo>
                <a:lnTo>
                  <a:pt x="14432" y="9897"/>
                </a:lnTo>
                <a:lnTo>
                  <a:pt x="14341" y="9685"/>
                </a:lnTo>
                <a:cubicBezTo>
                  <a:pt x="14281" y="9594"/>
                  <a:pt x="14250" y="9502"/>
                  <a:pt x="14189" y="9381"/>
                </a:cubicBezTo>
                <a:cubicBezTo>
                  <a:pt x="14220" y="9351"/>
                  <a:pt x="14220" y="9320"/>
                  <a:pt x="14220" y="9259"/>
                </a:cubicBezTo>
                <a:cubicBezTo>
                  <a:pt x="14220" y="9229"/>
                  <a:pt x="14220" y="9199"/>
                  <a:pt x="14220" y="9168"/>
                </a:cubicBezTo>
                <a:close/>
                <a:moveTo>
                  <a:pt x="9845" y="8804"/>
                </a:moveTo>
                <a:cubicBezTo>
                  <a:pt x="9875" y="8895"/>
                  <a:pt x="9936" y="8956"/>
                  <a:pt x="9997" y="9016"/>
                </a:cubicBezTo>
                <a:cubicBezTo>
                  <a:pt x="10027" y="9047"/>
                  <a:pt x="10088" y="9107"/>
                  <a:pt x="10118" y="9138"/>
                </a:cubicBezTo>
                <a:lnTo>
                  <a:pt x="10270" y="9381"/>
                </a:lnTo>
                <a:cubicBezTo>
                  <a:pt x="10300" y="9442"/>
                  <a:pt x="10361" y="9502"/>
                  <a:pt x="10392" y="9533"/>
                </a:cubicBezTo>
                <a:lnTo>
                  <a:pt x="10422" y="9563"/>
                </a:lnTo>
                <a:cubicBezTo>
                  <a:pt x="10452" y="9715"/>
                  <a:pt x="10483" y="9837"/>
                  <a:pt x="10513" y="9958"/>
                </a:cubicBezTo>
                <a:lnTo>
                  <a:pt x="10543" y="10110"/>
                </a:lnTo>
                <a:cubicBezTo>
                  <a:pt x="10543" y="10140"/>
                  <a:pt x="10513" y="10171"/>
                  <a:pt x="10513" y="10201"/>
                </a:cubicBezTo>
                <a:cubicBezTo>
                  <a:pt x="10483" y="10232"/>
                  <a:pt x="10483" y="10262"/>
                  <a:pt x="10483" y="10292"/>
                </a:cubicBezTo>
                <a:cubicBezTo>
                  <a:pt x="10483" y="10292"/>
                  <a:pt x="10483" y="10292"/>
                  <a:pt x="10483" y="10323"/>
                </a:cubicBezTo>
                <a:cubicBezTo>
                  <a:pt x="10361" y="10171"/>
                  <a:pt x="10270" y="10049"/>
                  <a:pt x="10148" y="9897"/>
                </a:cubicBezTo>
                <a:cubicBezTo>
                  <a:pt x="10057" y="9594"/>
                  <a:pt x="9997" y="9320"/>
                  <a:pt x="9905" y="9016"/>
                </a:cubicBezTo>
                <a:cubicBezTo>
                  <a:pt x="9875" y="8956"/>
                  <a:pt x="9845" y="8895"/>
                  <a:pt x="9845" y="8804"/>
                </a:cubicBezTo>
                <a:close/>
                <a:moveTo>
                  <a:pt x="9602" y="9624"/>
                </a:moveTo>
                <a:cubicBezTo>
                  <a:pt x="9632" y="9654"/>
                  <a:pt x="9662" y="9715"/>
                  <a:pt x="9693" y="9746"/>
                </a:cubicBezTo>
                <a:cubicBezTo>
                  <a:pt x="9753" y="9867"/>
                  <a:pt x="9814" y="9958"/>
                  <a:pt x="9875" y="10049"/>
                </a:cubicBezTo>
                <a:lnTo>
                  <a:pt x="9966" y="10353"/>
                </a:lnTo>
                <a:lnTo>
                  <a:pt x="9936" y="10292"/>
                </a:lnTo>
                <a:cubicBezTo>
                  <a:pt x="9905" y="10262"/>
                  <a:pt x="9905" y="10232"/>
                  <a:pt x="9875" y="10201"/>
                </a:cubicBezTo>
                <a:cubicBezTo>
                  <a:pt x="9814" y="10080"/>
                  <a:pt x="9753" y="9958"/>
                  <a:pt x="9693" y="9837"/>
                </a:cubicBezTo>
                <a:lnTo>
                  <a:pt x="9602" y="9685"/>
                </a:lnTo>
                <a:lnTo>
                  <a:pt x="9602" y="9624"/>
                </a:lnTo>
                <a:close/>
                <a:moveTo>
                  <a:pt x="13521" y="9259"/>
                </a:moveTo>
                <a:cubicBezTo>
                  <a:pt x="13612" y="9351"/>
                  <a:pt x="13703" y="9411"/>
                  <a:pt x="13794" y="9442"/>
                </a:cubicBezTo>
                <a:cubicBezTo>
                  <a:pt x="13825" y="9472"/>
                  <a:pt x="13855" y="9472"/>
                  <a:pt x="13886" y="9472"/>
                </a:cubicBezTo>
                <a:cubicBezTo>
                  <a:pt x="13886" y="9563"/>
                  <a:pt x="13886" y="9624"/>
                  <a:pt x="13916" y="9715"/>
                </a:cubicBezTo>
                <a:cubicBezTo>
                  <a:pt x="13916" y="9776"/>
                  <a:pt x="13946" y="9837"/>
                  <a:pt x="13946" y="9897"/>
                </a:cubicBezTo>
                <a:cubicBezTo>
                  <a:pt x="13977" y="9958"/>
                  <a:pt x="14007" y="10140"/>
                  <a:pt x="14037" y="10262"/>
                </a:cubicBezTo>
                <a:cubicBezTo>
                  <a:pt x="14037" y="10292"/>
                  <a:pt x="14037" y="10323"/>
                  <a:pt x="14037" y="10353"/>
                </a:cubicBezTo>
                <a:lnTo>
                  <a:pt x="13977" y="10232"/>
                </a:lnTo>
                <a:cubicBezTo>
                  <a:pt x="13916" y="10049"/>
                  <a:pt x="13855" y="9897"/>
                  <a:pt x="13764" y="9746"/>
                </a:cubicBezTo>
                <a:cubicBezTo>
                  <a:pt x="13673" y="9563"/>
                  <a:pt x="13612" y="9411"/>
                  <a:pt x="13521" y="9259"/>
                </a:cubicBezTo>
                <a:close/>
                <a:moveTo>
                  <a:pt x="1854" y="8530"/>
                </a:moveTo>
                <a:cubicBezTo>
                  <a:pt x="1915" y="8561"/>
                  <a:pt x="1975" y="8561"/>
                  <a:pt x="2036" y="8591"/>
                </a:cubicBezTo>
                <a:cubicBezTo>
                  <a:pt x="2067" y="8682"/>
                  <a:pt x="2127" y="8773"/>
                  <a:pt x="2158" y="8864"/>
                </a:cubicBezTo>
                <a:cubicBezTo>
                  <a:pt x="2188" y="8956"/>
                  <a:pt x="2249" y="9047"/>
                  <a:pt x="2279" y="9168"/>
                </a:cubicBezTo>
                <a:cubicBezTo>
                  <a:pt x="2340" y="9259"/>
                  <a:pt x="2340" y="9290"/>
                  <a:pt x="2370" y="9320"/>
                </a:cubicBezTo>
                <a:cubicBezTo>
                  <a:pt x="2462" y="9502"/>
                  <a:pt x="2553" y="9685"/>
                  <a:pt x="2644" y="9837"/>
                </a:cubicBezTo>
                <a:lnTo>
                  <a:pt x="2906" y="10360"/>
                </a:lnTo>
                <a:lnTo>
                  <a:pt x="2906" y="10360"/>
                </a:lnTo>
                <a:cubicBezTo>
                  <a:pt x="2806" y="10228"/>
                  <a:pt x="2695" y="10100"/>
                  <a:pt x="2583" y="9989"/>
                </a:cubicBezTo>
                <a:cubicBezTo>
                  <a:pt x="2401" y="9806"/>
                  <a:pt x="2219" y="9654"/>
                  <a:pt x="2006" y="9533"/>
                </a:cubicBezTo>
                <a:lnTo>
                  <a:pt x="1975" y="9502"/>
                </a:lnTo>
                <a:lnTo>
                  <a:pt x="1975" y="9472"/>
                </a:lnTo>
                <a:cubicBezTo>
                  <a:pt x="1915" y="9381"/>
                  <a:pt x="1884" y="9259"/>
                  <a:pt x="1854" y="9168"/>
                </a:cubicBezTo>
                <a:cubicBezTo>
                  <a:pt x="1824" y="9047"/>
                  <a:pt x="1824" y="8956"/>
                  <a:pt x="1793" y="8864"/>
                </a:cubicBezTo>
                <a:cubicBezTo>
                  <a:pt x="1763" y="8743"/>
                  <a:pt x="1763" y="8712"/>
                  <a:pt x="1763" y="8621"/>
                </a:cubicBezTo>
                <a:lnTo>
                  <a:pt x="1793" y="8530"/>
                </a:lnTo>
                <a:close/>
                <a:moveTo>
                  <a:pt x="16012" y="10171"/>
                </a:moveTo>
                <a:cubicBezTo>
                  <a:pt x="16043" y="10262"/>
                  <a:pt x="16073" y="10353"/>
                  <a:pt x="16103" y="10475"/>
                </a:cubicBezTo>
                <a:cubicBezTo>
                  <a:pt x="16073" y="10444"/>
                  <a:pt x="16043" y="10414"/>
                  <a:pt x="16012" y="10384"/>
                </a:cubicBezTo>
                <a:lnTo>
                  <a:pt x="16012" y="10171"/>
                </a:lnTo>
                <a:close/>
                <a:moveTo>
                  <a:pt x="2887" y="9351"/>
                </a:moveTo>
                <a:cubicBezTo>
                  <a:pt x="2978" y="9442"/>
                  <a:pt x="3039" y="9533"/>
                  <a:pt x="3100" y="9654"/>
                </a:cubicBezTo>
                <a:cubicBezTo>
                  <a:pt x="3191" y="9746"/>
                  <a:pt x="3252" y="9837"/>
                  <a:pt x="3312" y="9958"/>
                </a:cubicBezTo>
                <a:lnTo>
                  <a:pt x="3434" y="10171"/>
                </a:lnTo>
                <a:cubicBezTo>
                  <a:pt x="3495" y="10262"/>
                  <a:pt x="3555" y="10353"/>
                  <a:pt x="3616" y="10444"/>
                </a:cubicBezTo>
                <a:lnTo>
                  <a:pt x="3586" y="10414"/>
                </a:lnTo>
                <a:lnTo>
                  <a:pt x="3647" y="10535"/>
                </a:lnTo>
                <a:cubicBezTo>
                  <a:pt x="3647" y="10566"/>
                  <a:pt x="3647" y="10627"/>
                  <a:pt x="3647" y="10657"/>
                </a:cubicBezTo>
                <a:cubicBezTo>
                  <a:pt x="3555" y="10475"/>
                  <a:pt x="3464" y="10323"/>
                  <a:pt x="3373" y="10171"/>
                </a:cubicBezTo>
                <a:lnTo>
                  <a:pt x="3252" y="9958"/>
                </a:lnTo>
                <a:cubicBezTo>
                  <a:pt x="3191" y="9897"/>
                  <a:pt x="3160" y="9806"/>
                  <a:pt x="3100" y="9746"/>
                </a:cubicBezTo>
                <a:lnTo>
                  <a:pt x="2887" y="9351"/>
                </a:lnTo>
                <a:close/>
                <a:moveTo>
                  <a:pt x="11030" y="10657"/>
                </a:moveTo>
                <a:lnTo>
                  <a:pt x="11060" y="10718"/>
                </a:lnTo>
                <a:lnTo>
                  <a:pt x="11060" y="10748"/>
                </a:lnTo>
                <a:lnTo>
                  <a:pt x="11030" y="10718"/>
                </a:lnTo>
                <a:lnTo>
                  <a:pt x="11030" y="10657"/>
                </a:lnTo>
                <a:close/>
                <a:moveTo>
                  <a:pt x="8508" y="8409"/>
                </a:moveTo>
                <a:lnTo>
                  <a:pt x="8599" y="8561"/>
                </a:lnTo>
                <a:lnTo>
                  <a:pt x="8629" y="8591"/>
                </a:lnTo>
                <a:lnTo>
                  <a:pt x="8781" y="8956"/>
                </a:lnTo>
                <a:cubicBezTo>
                  <a:pt x="8842" y="9107"/>
                  <a:pt x="8903" y="9259"/>
                  <a:pt x="8964" y="9381"/>
                </a:cubicBezTo>
                <a:lnTo>
                  <a:pt x="9358" y="10475"/>
                </a:lnTo>
                <a:cubicBezTo>
                  <a:pt x="9419" y="10627"/>
                  <a:pt x="9480" y="10809"/>
                  <a:pt x="9541" y="10961"/>
                </a:cubicBezTo>
                <a:lnTo>
                  <a:pt x="9510" y="10961"/>
                </a:lnTo>
                <a:lnTo>
                  <a:pt x="9450" y="10870"/>
                </a:lnTo>
                <a:lnTo>
                  <a:pt x="9389" y="10748"/>
                </a:lnTo>
                <a:cubicBezTo>
                  <a:pt x="9358" y="10657"/>
                  <a:pt x="9298" y="10566"/>
                  <a:pt x="9267" y="10475"/>
                </a:cubicBezTo>
                <a:lnTo>
                  <a:pt x="8964" y="9746"/>
                </a:lnTo>
                <a:cubicBezTo>
                  <a:pt x="8933" y="9685"/>
                  <a:pt x="8903" y="9654"/>
                  <a:pt x="8872" y="9594"/>
                </a:cubicBezTo>
                <a:cubicBezTo>
                  <a:pt x="8781" y="9290"/>
                  <a:pt x="8690" y="8986"/>
                  <a:pt x="8599" y="8712"/>
                </a:cubicBezTo>
                <a:cubicBezTo>
                  <a:pt x="8599" y="8621"/>
                  <a:pt x="8569" y="8530"/>
                  <a:pt x="8538" y="8469"/>
                </a:cubicBezTo>
                <a:lnTo>
                  <a:pt x="8508" y="8409"/>
                </a:lnTo>
                <a:close/>
                <a:moveTo>
                  <a:pt x="8477" y="10201"/>
                </a:moveTo>
                <a:lnTo>
                  <a:pt x="8690" y="10566"/>
                </a:lnTo>
                <a:cubicBezTo>
                  <a:pt x="8751" y="10687"/>
                  <a:pt x="8842" y="10809"/>
                  <a:pt x="8903" y="10961"/>
                </a:cubicBezTo>
                <a:cubicBezTo>
                  <a:pt x="8903" y="10991"/>
                  <a:pt x="8903" y="11022"/>
                  <a:pt x="8933" y="11052"/>
                </a:cubicBezTo>
                <a:lnTo>
                  <a:pt x="8903" y="11052"/>
                </a:lnTo>
                <a:lnTo>
                  <a:pt x="8872" y="10991"/>
                </a:lnTo>
                <a:cubicBezTo>
                  <a:pt x="8842" y="10961"/>
                  <a:pt x="8842" y="10900"/>
                  <a:pt x="8812" y="10870"/>
                </a:cubicBezTo>
                <a:cubicBezTo>
                  <a:pt x="8720" y="10657"/>
                  <a:pt x="8629" y="10475"/>
                  <a:pt x="8508" y="10262"/>
                </a:cubicBezTo>
                <a:lnTo>
                  <a:pt x="8477" y="10201"/>
                </a:lnTo>
                <a:close/>
                <a:moveTo>
                  <a:pt x="4710" y="10201"/>
                </a:moveTo>
                <a:cubicBezTo>
                  <a:pt x="4710" y="10232"/>
                  <a:pt x="4710" y="10262"/>
                  <a:pt x="4740" y="10292"/>
                </a:cubicBezTo>
                <a:lnTo>
                  <a:pt x="4983" y="10870"/>
                </a:lnTo>
                <a:cubicBezTo>
                  <a:pt x="5014" y="10961"/>
                  <a:pt x="5044" y="11022"/>
                  <a:pt x="5075" y="11082"/>
                </a:cubicBezTo>
                <a:lnTo>
                  <a:pt x="4983" y="10991"/>
                </a:lnTo>
                <a:lnTo>
                  <a:pt x="4892" y="10809"/>
                </a:lnTo>
                <a:lnTo>
                  <a:pt x="4740" y="10475"/>
                </a:lnTo>
                <a:cubicBezTo>
                  <a:pt x="4710" y="10414"/>
                  <a:pt x="4680" y="10353"/>
                  <a:pt x="4649" y="10292"/>
                </a:cubicBezTo>
                <a:lnTo>
                  <a:pt x="4649" y="10262"/>
                </a:lnTo>
                <a:lnTo>
                  <a:pt x="4710" y="10232"/>
                </a:lnTo>
                <a:lnTo>
                  <a:pt x="4710" y="10201"/>
                </a:lnTo>
                <a:close/>
                <a:moveTo>
                  <a:pt x="6776" y="9989"/>
                </a:moveTo>
                <a:cubicBezTo>
                  <a:pt x="6806" y="10080"/>
                  <a:pt x="6867" y="10201"/>
                  <a:pt x="6897" y="10353"/>
                </a:cubicBezTo>
                <a:cubicBezTo>
                  <a:pt x="6958" y="10505"/>
                  <a:pt x="6989" y="10657"/>
                  <a:pt x="7049" y="10809"/>
                </a:cubicBezTo>
                <a:cubicBezTo>
                  <a:pt x="7080" y="10991"/>
                  <a:pt x="7110" y="11052"/>
                  <a:pt x="7141" y="11174"/>
                </a:cubicBezTo>
                <a:lnTo>
                  <a:pt x="6837" y="10627"/>
                </a:lnTo>
                <a:lnTo>
                  <a:pt x="6806" y="10566"/>
                </a:lnTo>
                <a:cubicBezTo>
                  <a:pt x="6776" y="10505"/>
                  <a:pt x="6746" y="10444"/>
                  <a:pt x="6715" y="10384"/>
                </a:cubicBezTo>
                <a:lnTo>
                  <a:pt x="6624" y="10140"/>
                </a:lnTo>
                <a:lnTo>
                  <a:pt x="6624" y="10110"/>
                </a:lnTo>
                <a:lnTo>
                  <a:pt x="6685" y="10080"/>
                </a:lnTo>
                <a:lnTo>
                  <a:pt x="6776" y="9989"/>
                </a:lnTo>
                <a:close/>
                <a:moveTo>
                  <a:pt x="1854" y="10201"/>
                </a:moveTo>
                <a:lnTo>
                  <a:pt x="1915" y="10262"/>
                </a:lnTo>
                <a:lnTo>
                  <a:pt x="2036" y="10505"/>
                </a:lnTo>
                <a:cubicBezTo>
                  <a:pt x="2067" y="10566"/>
                  <a:pt x="2127" y="10657"/>
                  <a:pt x="2158" y="10718"/>
                </a:cubicBezTo>
                <a:cubicBezTo>
                  <a:pt x="2219" y="10809"/>
                  <a:pt x="2249" y="10870"/>
                  <a:pt x="2310" y="10961"/>
                </a:cubicBezTo>
                <a:lnTo>
                  <a:pt x="2462" y="11265"/>
                </a:lnTo>
                <a:lnTo>
                  <a:pt x="2431" y="11234"/>
                </a:lnTo>
                <a:cubicBezTo>
                  <a:pt x="2401" y="11174"/>
                  <a:pt x="2370" y="11143"/>
                  <a:pt x="2310" y="11113"/>
                </a:cubicBezTo>
                <a:lnTo>
                  <a:pt x="2279" y="11052"/>
                </a:lnTo>
                <a:lnTo>
                  <a:pt x="2188" y="10930"/>
                </a:lnTo>
                <a:lnTo>
                  <a:pt x="2036" y="10627"/>
                </a:lnTo>
                <a:cubicBezTo>
                  <a:pt x="2036" y="10535"/>
                  <a:pt x="2006" y="10475"/>
                  <a:pt x="1945" y="10384"/>
                </a:cubicBezTo>
                <a:lnTo>
                  <a:pt x="1854" y="10201"/>
                </a:lnTo>
                <a:close/>
                <a:moveTo>
                  <a:pt x="8204" y="10748"/>
                </a:moveTo>
                <a:lnTo>
                  <a:pt x="8325" y="10930"/>
                </a:lnTo>
                <a:lnTo>
                  <a:pt x="8508" y="11508"/>
                </a:lnTo>
                <a:lnTo>
                  <a:pt x="8386" y="11325"/>
                </a:lnTo>
                <a:lnTo>
                  <a:pt x="8356" y="11174"/>
                </a:lnTo>
                <a:lnTo>
                  <a:pt x="8204" y="10748"/>
                </a:lnTo>
                <a:close/>
                <a:moveTo>
                  <a:pt x="14703" y="11424"/>
                </a:moveTo>
                <a:cubicBezTo>
                  <a:pt x="14712" y="11449"/>
                  <a:pt x="14719" y="11474"/>
                  <a:pt x="14736" y="11508"/>
                </a:cubicBezTo>
                <a:lnTo>
                  <a:pt x="14706" y="11477"/>
                </a:lnTo>
                <a:cubicBezTo>
                  <a:pt x="14706" y="11464"/>
                  <a:pt x="14706" y="11444"/>
                  <a:pt x="14703" y="11424"/>
                </a:cubicBezTo>
                <a:close/>
                <a:moveTo>
                  <a:pt x="15162" y="10110"/>
                </a:moveTo>
                <a:lnTo>
                  <a:pt x="15222" y="10201"/>
                </a:lnTo>
                <a:cubicBezTo>
                  <a:pt x="15253" y="10262"/>
                  <a:pt x="15283" y="10323"/>
                  <a:pt x="15283" y="10384"/>
                </a:cubicBezTo>
                <a:cubicBezTo>
                  <a:pt x="15314" y="10475"/>
                  <a:pt x="15374" y="10566"/>
                  <a:pt x="15405" y="10657"/>
                </a:cubicBezTo>
                <a:cubicBezTo>
                  <a:pt x="15435" y="10748"/>
                  <a:pt x="15435" y="10839"/>
                  <a:pt x="15465" y="10900"/>
                </a:cubicBezTo>
                <a:cubicBezTo>
                  <a:pt x="15496" y="10991"/>
                  <a:pt x="15526" y="11052"/>
                  <a:pt x="15526" y="11113"/>
                </a:cubicBezTo>
                <a:cubicBezTo>
                  <a:pt x="15587" y="11265"/>
                  <a:pt x="15648" y="11447"/>
                  <a:pt x="15678" y="11629"/>
                </a:cubicBezTo>
                <a:lnTo>
                  <a:pt x="15739" y="11872"/>
                </a:lnTo>
                <a:cubicBezTo>
                  <a:pt x="15708" y="11781"/>
                  <a:pt x="15678" y="11660"/>
                  <a:pt x="15648" y="11568"/>
                </a:cubicBezTo>
                <a:cubicBezTo>
                  <a:pt x="15526" y="11204"/>
                  <a:pt x="15405" y="10839"/>
                  <a:pt x="15283" y="10475"/>
                </a:cubicBezTo>
                <a:cubicBezTo>
                  <a:pt x="15253" y="10475"/>
                  <a:pt x="15253" y="10444"/>
                  <a:pt x="15253" y="10414"/>
                </a:cubicBezTo>
                <a:lnTo>
                  <a:pt x="15162" y="10110"/>
                </a:lnTo>
                <a:close/>
                <a:moveTo>
                  <a:pt x="16103" y="10930"/>
                </a:moveTo>
                <a:lnTo>
                  <a:pt x="16103" y="10930"/>
                </a:lnTo>
                <a:cubicBezTo>
                  <a:pt x="16134" y="10961"/>
                  <a:pt x="16195" y="10991"/>
                  <a:pt x="16255" y="10991"/>
                </a:cubicBezTo>
                <a:lnTo>
                  <a:pt x="16377" y="10991"/>
                </a:lnTo>
                <a:cubicBezTo>
                  <a:pt x="16377" y="11022"/>
                  <a:pt x="16407" y="11052"/>
                  <a:pt x="16407" y="11113"/>
                </a:cubicBezTo>
                <a:cubicBezTo>
                  <a:pt x="16438" y="11204"/>
                  <a:pt x="16438" y="11325"/>
                  <a:pt x="16468" y="11447"/>
                </a:cubicBezTo>
                <a:cubicBezTo>
                  <a:pt x="16468" y="11447"/>
                  <a:pt x="16468" y="11477"/>
                  <a:pt x="16468" y="11477"/>
                </a:cubicBezTo>
                <a:cubicBezTo>
                  <a:pt x="16407" y="11629"/>
                  <a:pt x="16377" y="11781"/>
                  <a:pt x="16316" y="11933"/>
                </a:cubicBezTo>
                <a:cubicBezTo>
                  <a:pt x="16255" y="11751"/>
                  <a:pt x="16225" y="11568"/>
                  <a:pt x="16195" y="11386"/>
                </a:cubicBezTo>
                <a:cubicBezTo>
                  <a:pt x="16195" y="11295"/>
                  <a:pt x="16164" y="11234"/>
                  <a:pt x="16134" y="11143"/>
                </a:cubicBezTo>
                <a:cubicBezTo>
                  <a:pt x="16103" y="11082"/>
                  <a:pt x="16103" y="10991"/>
                  <a:pt x="16103" y="10930"/>
                </a:cubicBezTo>
                <a:close/>
                <a:moveTo>
                  <a:pt x="13825" y="10687"/>
                </a:moveTo>
                <a:cubicBezTo>
                  <a:pt x="13855" y="10779"/>
                  <a:pt x="13916" y="10870"/>
                  <a:pt x="13946" y="10961"/>
                </a:cubicBezTo>
                <a:cubicBezTo>
                  <a:pt x="14007" y="11143"/>
                  <a:pt x="14068" y="11325"/>
                  <a:pt x="14159" y="11508"/>
                </a:cubicBezTo>
                <a:cubicBezTo>
                  <a:pt x="14220" y="11690"/>
                  <a:pt x="14281" y="11872"/>
                  <a:pt x="14372" y="12085"/>
                </a:cubicBezTo>
                <a:lnTo>
                  <a:pt x="14220" y="11812"/>
                </a:lnTo>
                <a:cubicBezTo>
                  <a:pt x="14189" y="11720"/>
                  <a:pt x="14159" y="11660"/>
                  <a:pt x="14098" y="11599"/>
                </a:cubicBezTo>
                <a:cubicBezTo>
                  <a:pt x="14068" y="11508"/>
                  <a:pt x="14037" y="11447"/>
                  <a:pt x="14007" y="11386"/>
                </a:cubicBezTo>
                <a:cubicBezTo>
                  <a:pt x="13977" y="11295"/>
                  <a:pt x="13916" y="11174"/>
                  <a:pt x="13855" y="11113"/>
                </a:cubicBezTo>
                <a:lnTo>
                  <a:pt x="13855" y="11082"/>
                </a:lnTo>
                <a:cubicBezTo>
                  <a:pt x="13825" y="10991"/>
                  <a:pt x="13794" y="10930"/>
                  <a:pt x="13764" y="10839"/>
                </a:cubicBezTo>
                <a:lnTo>
                  <a:pt x="13734" y="10748"/>
                </a:lnTo>
                <a:lnTo>
                  <a:pt x="13764" y="10748"/>
                </a:lnTo>
                <a:lnTo>
                  <a:pt x="13794" y="10718"/>
                </a:lnTo>
                <a:cubicBezTo>
                  <a:pt x="13794" y="10718"/>
                  <a:pt x="13825" y="10718"/>
                  <a:pt x="13825" y="10687"/>
                </a:cubicBezTo>
                <a:close/>
                <a:moveTo>
                  <a:pt x="10270" y="11895"/>
                </a:moveTo>
                <a:lnTo>
                  <a:pt x="10361" y="12146"/>
                </a:lnTo>
                <a:cubicBezTo>
                  <a:pt x="10392" y="12207"/>
                  <a:pt x="10422" y="12267"/>
                  <a:pt x="10422" y="12328"/>
                </a:cubicBezTo>
                <a:cubicBezTo>
                  <a:pt x="10361" y="12176"/>
                  <a:pt x="10331" y="12055"/>
                  <a:pt x="10270" y="11903"/>
                </a:cubicBezTo>
                <a:cubicBezTo>
                  <a:pt x="10270" y="11900"/>
                  <a:pt x="10270" y="11898"/>
                  <a:pt x="10270" y="11895"/>
                </a:cubicBezTo>
                <a:close/>
                <a:moveTo>
                  <a:pt x="9207" y="12267"/>
                </a:moveTo>
                <a:lnTo>
                  <a:pt x="9298" y="12389"/>
                </a:lnTo>
                <a:cubicBezTo>
                  <a:pt x="9267" y="12419"/>
                  <a:pt x="9298" y="12450"/>
                  <a:pt x="9298" y="12480"/>
                </a:cubicBezTo>
                <a:lnTo>
                  <a:pt x="9298" y="12510"/>
                </a:lnTo>
                <a:cubicBezTo>
                  <a:pt x="9267" y="12419"/>
                  <a:pt x="9237" y="12358"/>
                  <a:pt x="9207" y="12267"/>
                </a:cubicBezTo>
                <a:close/>
                <a:moveTo>
                  <a:pt x="12336" y="10870"/>
                </a:moveTo>
                <a:lnTo>
                  <a:pt x="12366" y="10930"/>
                </a:lnTo>
                <a:lnTo>
                  <a:pt x="12549" y="11265"/>
                </a:lnTo>
                <a:lnTo>
                  <a:pt x="12640" y="11447"/>
                </a:lnTo>
                <a:lnTo>
                  <a:pt x="12792" y="11751"/>
                </a:lnTo>
                <a:lnTo>
                  <a:pt x="12974" y="12237"/>
                </a:lnTo>
                <a:cubicBezTo>
                  <a:pt x="13004" y="12328"/>
                  <a:pt x="13035" y="12389"/>
                  <a:pt x="13065" y="12480"/>
                </a:cubicBezTo>
                <a:lnTo>
                  <a:pt x="13004" y="12480"/>
                </a:lnTo>
                <a:cubicBezTo>
                  <a:pt x="12974" y="12480"/>
                  <a:pt x="12974" y="12480"/>
                  <a:pt x="12944" y="12510"/>
                </a:cubicBezTo>
                <a:lnTo>
                  <a:pt x="12822" y="12298"/>
                </a:lnTo>
                <a:lnTo>
                  <a:pt x="12792" y="12237"/>
                </a:lnTo>
                <a:cubicBezTo>
                  <a:pt x="12731" y="12085"/>
                  <a:pt x="12670" y="11933"/>
                  <a:pt x="12609" y="11781"/>
                </a:cubicBezTo>
                <a:cubicBezTo>
                  <a:pt x="12518" y="11660"/>
                  <a:pt x="12458" y="11508"/>
                  <a:pt x="12397" y="11356"/>
                </a:cubicBezTo>
                <a:lnTo>
                  <a:pt x="12245" y="10991"/>
                </a:lnTo>
                <a:lnTo>
                  <a:pt x="12275" y="10961"/>
                </a:lnTo>
                <a:cubicBezTo>
                  <a:pt x="12306" y="10961"/>
                  <a:pt x="12336" y="10930"/>
                  <a:pt x="12336" y="10900"/>
                </a:cubicBezTo>
                <a:lnTo>
                  <a:pt x="12336" y="10870"/>
                </a:lnTo>
                <a:close/>
                <a:moveTo>
                  <a:pt x="3616" y="11508"/>
                </a:moveTo>
                <a:lnTo>
                  <a:pt x="3798" y="11781"/>
                </a:lnTo>
                <a:lnTo>
                  <a:pt x="4072" y="12176"/>
                </a:lnTo>
                <a:lnTo>
                  <a:pt x="4102" y="12207"/>
                </a:lnTo>
                <a:cubicBezTo>
                  <a:pt x="4133" y="12298"/>
                  <a:pt x="4133" y="12358"/>
                  <a:pt x="4163" y="12389"/>
                </a:cubicBezTo>
                <a:cubicBezTo>
                  <a:pt x="4163" y="12450"/>
                  <a:pt x="4163" y="12480"/>
                  <a:pt x="4193" y="12541"/>
                </a:cubicBezTo>
                <a:lnTo>
                  <a:pt x="4011" y="12176"/>
                </a:lnTo>
                <a:cubicBezTo>
                  <a:pt x="3890" y="11963"/>
                  <a:pt x="3768" y="11751"/>
                  <a:pt x="3616" y="11508"/>
                </a:cubicBezTo>
                <a:close/>
                <a:moveTo>
                  <a:pt x="8079" y="12406"/>
                </a:moveTo>
                <a:lnTo>
                  <a:pt x="8174" y="12571"/>
                </a:lnTo>
                <a:lnTo>
                  <a:pt x="8204" y="12753"/>
                </a:lnTo>
                <a:lnTo>
                  <a:pt x="8174" y="12693"/>
                </a:lnTo>
                <a:cubicBezTo>
                  <a:pt x="8174" y="12632"/>
                  <a:pt x="8113" y="12571"/>
                  <a:pt x="8113" y="12510"/>
                </a:cubicBezTo>
                <a:cubicBezTo>
                  <a:pt x="8095" y="12475"/>
                  <a:pt x="8088" y="12441"/>
                  <a:pt x="8079" y="12406"/>
                </a:cubicBezTo>
                <a:close/>
                <a:moveTo>
                  <a:pt x="13886" y="11872"/>
                </a:moveTo>
                <a:lnTo>
                  <a:pt x="14098" y="12267"/>
                </a:lnTo>
                <a:cubicBezTo>
                  <a:pt x="14189" y="12419"/>
                  <a:pt x="14281" y="12571"/>
                  <a:pt x="14372" y="12723"/>
                </a:cubicBezTo>
                <a:lnTo>
                  <a:pt x="14281" y="12753"/>
                </a:lnTo>
                <a:cubicBezTo>
                  <a:pt x="14250" y="12693"/>
                  <a:pt x="14220" y="12632"/>
                  <a:pt x="14159" y="12541"/>
                </a:cubicBezTo>
                <a:cubicBezTo>
                  <a:pt x="14098" y="12389"/>
                  <a:pt x="14037" y="12237"/>
                  <a:pt x="13977" y="12085"/>
                </a:cubicBezTo>
                <a:lnTo>
                  <a:pt x="13886" y="11872"/>
                </a:lnTo>
                <a:close/>
                <a:moveTo>
                  <a:pt x="13551" y="12115"/>
                </a:moveTo>
                <a:cubicBezTo>
                  <a:pt x="13673" y="12358"/>
                  <a:pt x="13794" y="12601"/>
                  <a:pt x="13886" y="12875"/>
                </a:cubicBezTo>
                <a:cubicBezTo>
                  <a:pt x="13916" y="12936"/>
                  <a:pt x="13946" y="12966"/>
                  <a:pt x="13977" y="13027"/>
                </a:cubicBezTo>
                <a:cubicBezTo>
                  <a:pt x="13946" y="13088"/>
                  <a:pt x="13946" y="13118"/>
                  <a:pt x="13916" y="13148"/>
                </a:cubicBezTo>
                <a:lnTo>
                  <a:pt x="13916" y="13118"/>
                </a:lnTo>
                <a:cubicBezTo>
                  <a:pt x="13855" y="12905"/>
                  <a:pt x="13794" y="12723"/>
                  <a:pt x="13703" y="12510"/>
                </a:cubicBezTo>
                <a:lnTo>
                  <a:pt x="13551" y="12115"/>
                </a:lnTo>
                <a:close/>
                <a:moveTo>
                  <a:pt x="11698" y="10657"/>
                </a:moveTo>
                <a:lnTo>
                  <a:pt x="11698" y="10687"/>
                </a:lnTo>
                <a:cubicBezTo>
                  <a:pt x="11819" y="11052"/>
                  <a:pt x="11971" y="11386"/>
                  <a:pt x="12154" y="11720"/>
                </a:cubicBezTo>
                <a:cubicBezTo>
                  <a:pt x="12245" y="11872"/>
                  <a:pt x="12306" y="12024"/>
                  <a:pt x="12397" y="12176"/>
                </a:cubicBezTo>
                <a:lnTo>
                  <a:pt x="12488" y="12328"/>
                </a:lnTo>
                <a:lnTo>
                  <a:pt x="12640" y="12662"/>
                </a:lnTo>
                <a:cubicBezTo>
                  <a:pt x="12670" y="12723"/>
                  <a:pt x="12701" y="12784"/>
                  <a:pt x="12731" y="12845"/>
                </a:cubicBezTo>
                <a:cubicBezTo>
                  <a:pt x="12731" y="12875"/>
                  <a:pt x="12731" y="12936"/>
                  <a:pt x="12731" y="12966"/>
                </a:cubicBezTo>
                <a:cubicBezTo>
                  <a:pt x="12761" y="13088"/>
                  <a:pt x="12761" y="13148"/>
                  <a:pt x="12761" y="13209"/>
                </a:cubicBezTo>
                <a:lnTo>
                  <a:pt x="12731" y="13179"/>
                </a:lnTo>
                <a:cubicBezTo>
                  <a:pt x="12731" y="13209"/>
                  <a:pt x="12731" y="13240"/>
                  <a:pt x="12731" y="13270"/>
                </a:cubicBezTo>
                <a:lnTo>
                  <a:pt x="12701" y="13240"/>
                </a:lnTo>
                <a:cubicBezTo>
                  <a:pt x="12670" y="13118"/>
                  <a:pt x="12640" y="12996"/>
                  <a:pt x="12579" y="12845"/>
                </a:cubicBezTo>
                <a:lnTo>
                  <a:pt x="12488" y="12601"/>
                </a:lnTo>
                <a:cubicBezTo>
                  <a:pt x="12458" y="12541"/>
                  <a:pt x="12427" y="12480"/>
                  <a:pt x="12397" y="12419"/>
                </a:cubicBezTo>
                <a:lnTo>
                  <a:pt x="12275" y="12024"/>
                </a:lnTo>
                <a:cubicBezTo>
                  <a:pt x="12214" y="11903"/>
                  <a:pt x="12154" y="11781"/>
                  <a:pt x="12093" y="11660"/>
                </a:cubicBezTo>
                <a:cubicBezTo>
                  <a:pt x="11941" y="11325"/>
                  <a:pt x="11728" y="10991"/>
                  <a:pt x="11516" y="10718"/>
                </a:cubicBezTo>
                <a:lnTo>
                  <a:pt x="11546" y="10718"/>
                </a:lnTo>
                <a:cubicBezTo>
                  <a:pt x="11607" y="10718"/>
                  <a:pt x="11668" y="10687"/>
                  <a:pt x="11698" y="10657"/>
                </a:cubicBezTo>
                <a:close/>
                <a:moveTo>
                  <a:pt x="3312" y="11629"/>
                </a:moveTo>
                <a:cubicBezTo>
                  <a:pt x="3434" y="11842"/>
                  <a:pt x="3525" y="12055"/>
                  <a:pt x="3647" y="12237"/>
                </a:cubicBezTo>
                <a:cubicBezTo>
                  <a:pt x="3829" y="12571"/>
                  <a:pt x="3981" y="12875"/>
                  <a:pt x="4163" y="13209"/>
                </a:cubicBezTo>
                <a:lnTo>
                  <a:pt x="4224" y="13331"/>
                </a:lnTo>
                <a:lnTo>
                  <a:pt x="4193" y="13300"/>
                </a:lnTo>
                <a:cubicBezTo>
                  <a:pt x="4102" y="13209"/>
                  <a:pt x="4042" y="13118"/>
                  <a:pt x="3981" y="13027"/>
                </a:cubicBezTo>
                <a:cubicBezTo>
                  <a:pt x="3829" y="12693"/>
                  <a:pt x="3647" y="12358"/>
                  <a:pt x="3495" y="11994"/>
                </a:cubicBezTo>
                <a:cubicBezTo>
                  <a:pt x="3434" y="11872"/>
                  <a:pt x="3373" y="11751"/>
                  <a:pt x="3312" y="11629"/>
                </a:cubicBezTo>
                <a:close/>
                <a:moveTo>
                  <a:pt x="15010" y="12875"/>
                </a:moveTo>
                <a:lnTo>
                  <a:pt x="15101" y="12966"/>
                </a:lnTo>
                <a:cubicBezTo>
                  <a:pt x="15131" y="13027"/>
                  <a:pt x="15162" y="13088"/>
                  <a:pt x="15222" y="13148"/>
                </a:cubicBezTo>
                <a:lnTo>
                  <a:pt x="15192" y="13179"/>
                </a:lnTo>
                <a:cubicBezTo>
                  <a:pt x="15192" y="13209"/>
                  <a:pt x="15192" y="13240"/>
                  <a:pt x="15192" y="13240"/>
                </a:cubicBezTo>
                <a:lnTo>
                  <a:pt x="15192" y="13361"/>
                </a:lnTo>
                <a:cubicBezTo>
                  <a:pt x="15192" y="13300"/>
                  <a:pt x="15162" y="13270"/>
                  <a:pt x="15162" y="13209"/>
                </a:cubicBezTo>
                <a:cubicBezTo>
                  <a:pt x="15131" y="13209"/>
                  <a:pt x="15131" y="13179"/>
                  <a:pt x="15131" y="13148"/>
                </a:cubicBezTo>
                <a:cubicBezTo>
                  <a:pt x="15101" y="13118"/>
                  <a:pt x="15101" y="13057"/>
                  <a:pt x="15070" y="13027"/>
                </a:cubicBezTo>
                <a:cubicBezTo>
                  <a:pt x="15070" y="12966"/>
                  <a:pt x="15040" y="12905"/>
                  <a:pt x="15010" y="12875"/>
                </a:cubicBezTo>
                <a:close/>
                <a:moveTo>
                  <a:pt x="15526" y="12723"/>
                </a:moveTo>
                <a:cubicBezTo>
                  <a:pt x="15587" y="12753"/>
                  <a:pt x="15617" y="12814"/>
                  <a:pt x="15648" y="12845"/>
                </a:cubicBezTo>
                <a:cubicBezTo>
                  <a:pt x="15708" y="12845"/>
                  <a:pt x="15739" y="12875"/>
                  <a:pt x="15800" y="12875"/>
                </a:cubicBezTo>
                <a:lnTo>
                  <a:pt x="15496" y="13422"/>
                </a:lnTo>
                <a:cubicBezTo>
                  <a:pt x="15496" y="13361"/>
                  <a:pt x="15496" y="13300"/>
                  <a:pt x="15526" y="13209"/>
                </a:cubicBezTo>
                <a:cubicBezTo>
                  <a:pt x="15557" y="13148"/>
                  <a:pt x="15526" y="13179"/>
                  <a:pt x="15526" y="13148"/>
                </a:cubicBezTo>
                <a:cubicBezTo>
                  <a:pt x="15526" y="13148"/>
                  <a:pt x="15526" y="13118"/>
                  <a:pt x="15526" y="13118"/>
                </a:cubicBezTo>
                <a:cubicBezTo>
                  <a:pt x="15557" y="13088"/>
                  <a:pt x="15557" y="13057"/>
                  <a:pt x="15526" y="13027"/>
                </a:cubicBezTo>
                <a:cubicBezTo>
                  <a:pt x="15557" y="12996"/>
                  <a:pt x="15557" y="12966"/>
                  <a:pt x="15526" y="12936"/>
                </a:cubicBezTo>
                <a:lnTo>
                  <a:pt x="15526" y="12723"/>
                </a:lnTo>
                <a:close/>
                <a:moveTo>
                  <a:pt x="7262" y="12176"/>
                </a:moveTo>
                <a:lnTo>
                  <a:pt x="7323" y="12328"/>
                </a:lnTo>
                <a:cubicBezTo>
                  <a:pt x="7414" y="12450"/>
                  <a:pt x="7505" y="12571"/>
                  <a:pt x="7566" y="12723"/>
                </a:cubicBezTo>
                <a:cubicBezTo>
                  <a:pt x="7566" y="12753"/>
                  <a:pt x="7566" y="12784"/>
                  <a:pt x="7596" y="12845"/>
                </a:cubicBezTo>
                <a:cubicBezTo>
                  <a:pt x="7627" y="12966"/>
                  <a:pt x="7657" y="13118"/>
                  <a:pt x="7687" y="13240"/>
                </a:cubicBezTo>
                <a:cubicBezTo>
                  <a:pt x="7687" y="13331"/>
                  <a:pt x="7718" y="13391"/>
                  <a:pt x="7748" y="13452"/>
                </a:cubicBezTo>
                <a:cubicBezTo>
                  <a:pt x="7687" y="13391"/>
                  <a:pt x="7627" y="13331"/>
                  <a:pt x="7566" y="13270"/>
                </a:cubicBezTo>
                <a:lnTo>
                  <a:pt x="7536" y="13209"/>
                </a:lnTo>
                <a:cubicBezTo>
                  <a:pt x="7536" y="13179"/>
                  <a:pt x="7536" y="13148"/>
                  <a:pt x="7536" y="13118"/>
                </a:cubicBezTo>
                <a:cubicBezTo>
                  <a:pt x="7536" y="13088"/>
                  <a:pt x="7505" y="13057"/>
                  <a:pt x="7505" y="13027"/>
                </a:cubicBezTo>
                <a:cubicBezTo>
                  <a:pt x="7505" y="12996"/>
                  <a:pt x="7475" y="12966"/>
                  <a:pt x="7475" y="12936"/>
                </a:cubicBezTo>
                <a:cubicBezTo>
                  <a:pt x="7444" y="12814"/>
                  <a:pt x="7414" y="12723"/>
                  <a:pt x="7384" y="12662"/>
                </a:cubicBezTo>
                <a:cubicBezTo>
                  <a:pt x="7353" y="12480"/>
                  <a:pt x="7292" y="12328"/>
                  <a:pt x="7262" y="12176"/>
                </a:cubicBezTo>
                <a:close/>
                <a:moveTo>
                  <a:pt x="6351" y="13331"/>
                </a:moveTo>
                <a:cubicBezTo>
                  <a:pt x="6411" y="13422"/>
                  <a:pt x="6472" y="13513"/>
                  <a:pt x="6533" y="13574"/>
                </a:cubicBezTo>
                <a:lnTo>
                  <a:pt x="6533" y="13817"/>
                </a:lnTo>
                <a:lnTo>
                  <a:pt x="6503" y="13817"/>
                </a:lnTo>
                <a:lnTo>
                  <a:pt x="6503" y="13756"/>
                </a:lnTo>
                <a:lnTo>
                  <a:pt x="6381" y="13391"/>
                </a:lnTo>
                <a:cubicBezTo>
                  <a:pt x="6351" y="13361"/>
                  <a:pt x="6351" y="13331"/>
                  <a:pt x="6351" y="13331"/>
                </a:cubicBezTo>
                <a:close/>
                <a:moveTo>
                  <a:pt x="13096" y="13483"/>
                </a:moveTo>
                <a:lnTo>
                  <a:pt x="13247" y="13756"/>
                </a:lnTo>
                <a:lnTo>
                  <a:pt x="13217" y="13786"/>
                </a:lnTo>
                <a:lnTo>
                  <a:pt x="13217" y="13847"/>
                </a:lnTo>
                <a:lnTo>
                  <a:pt x="13187" y="13847"/>
                </a:lnTo>
                <a:cubicBezTo>
                  <a:pt x="13187" y="13786"/>
                  <a:pt x="13156" y="13756"/>
                  <a:pt x="13156" y="13695"/>
                </a:cubicBezTo>
                <a:cubicBezTo>
                  <a:pt x="13126" y="13635"/>
                  <a:pt x="13096" y="13574"/>
                  <a:pt x="13096" y="13483"/>
                </a:cubicBezTo>
                <a:close/>
                <a:moveTo>
                  <a:pt x="5014" y="13209"/>
                </a:moveTo>
                <a:lnTo>
                  <a:pt x="5226" y="13604"/>
                </a:lnTo>
                <a:cubicBezTo>
                  <a:pt x="5226" y="13665"/>
                  <a:pt x="5226" y="13726"/>
                  <a:pt x="5257" y="13786"/>
                </a:cubicBezTo>
                <a:cubicBezTo>
                  <a:pt x="5257" y="13817"/>
                  <a:pt x="5287" y="13847"/>
                  <a:pt x="5287" y="13908"/>
                </a:cubicBezTo>
                <a:lnTo>
                  <a:pt x="5226" y="13908"/>
                </a:lnTo>
                <a:lnTo>
                  <a:pt x="5166" y="13786"/>
                </a:lnTo>
                <a:cubicBezTo>
                  <a:pt x="5135" y="13695"/>
                  <a:pt x="5075" y="13574"/>
                  <a:pt x="5044" y="13483"/>
                </a:cubicBezTo>
                <a:cubicBezTo>
                  <a:pt x="5014" y="13391"/>
                  <a:pt x="5014" y="13391"/>
                  <a:pt x="4983" y="13331"/>
                </a:cubicBezTo>
                <a:cubicBezTo>
                  <a:pt x="4953" y="13270"/>
                  <a:pt x="4953" y="13240"/>
                  <a:pt x="4923" y="13209"/>
                </a:cubicBezTo>
                <a:close/>
                <a:moveTo>
                  <a:pt x="10999" y="11143"/>
                </a:moveTo>
                <a:lnTo>
                  <a:pt x="11060" y="11204"/>
                </a:lnTo>
                <a:cubicBezTo>
                  <a:pt x="11151" y="11325"/>
                  <a:pt x="11242" y="11417"/>
                  <a:pt x="11333" y="11538"/>
                </a:cubicBezTo>
                <a:cubicBezTo>
                  <a:pt x="11425" y="11629"/>
                  <a:pt x="11425" y="11720"/>
                  <a:pt x="11455" y="11812"/>
                </a:cubicBezTo>
                <a:cubicBezTo>
                  <a:pt x="11516" y="11994"/>
                  <a:pt x="11576" y="12146"/>
                  <a:pt x="11637" y="12298"/>
                </a:cubicBezTo>
                <a:lnTo>
                  <a:pt x="12336" y="13938"/>
                </a:lnTo>
                <a:lnTo>
                  <a:pt x="12275" y="13878"/>
                </a:lnTo>
                <a:lnTo>
                  <a:pt x="12002" y="13331"/>
                </a:lnTo>
                <a:cubicBezTo>
                  <a:pt x="11850" y="12996"/>
                  <a:pt x="11668" y="12662"/>
                  <a:pt x="11516" y="12328"/>
                </a:cubicBezTo>
                <a:cubicBezTo>
                  <a:pt x="11485" y="12267"/>
                  <a:pt x="11455" y="12207"/>
                  <a:pt x="11394" y="12115"/>
                </a:cubicBezTo>
                <a:lnTo>
                  <a:pt x="11242" y="11781"/>
                </a:lnTo>
                <a:cubicBezTo>
                  <a:pt x="11212" y="11660"/>
                  <a:pt x="11151" y="11568"/>
                  <a:pt x="11121" y="11447"/>
                </a:cubicBezTo>
                <a:cubicBezTo>
                  <a:pt x="11060" y="11356"/>
                  <a:pt x="11030" y="11234"/>
                  <a:pt x="10999" y="11143"/>
                </a:cubicBezTo>
                <a:close/>
                <a:moveTo>
                  <a:pt x="15162" y="13483"/>
                </a:moveTo>
                <a:cubicBezTo>
                  <a:pt x="15162" y="13574"/>
                  <a:pt x="15131" y="13726"/>
                  <a:pt x="15131" y="13847"/>
                </a:cubicBezTo>
                <a:lnTo>
                  <a:pt x="15101" y="13847"/>
                </a:lnTo>
                <a:cubicBezTo>
                  <a:pt x="15101" y="13878"/>
                  <a:pt x="15070" y="13908"/>
                  <a:pt x="15070" y="13969"/>
                </a:cubicBezTo>
                <a:cubicBezTo>
                  <a:pt x="15070" y="13817"/>
                  <a:pt x="15070" y="13665"/>
                  <a:pt x="15070" y="13543"/>
                </a:cubicBezTo>
                <a:lnTo>
                  <a:pt x="15131" y="13543"/>
                </a:lnTo>
                <a:cubicBezTo>
                  <a:pt x="15131" y="13513"/>
                  <a:pt x="15162" y="13513"/>
                  <a:pt x="15162" y="13483"/>
                </a:cubicBezTo>
                <a:close/>
                <a:moveTo>
                  <a:pt x="10513" y="11660"/>
                </a:moveTo>
                <a:cubicBezTo>
                  <a:pt x="10543" y="11690"/>
                  <a:pt x="10574" y="11720"/>
                  <a:pt x="10574" y="11720"/>
                </a:cubicBezTo>
                <a:cubicBezTo>
                  <a:pt x="10635" y="11812"/>
                  <a:pt x="10665" y="11903"/>
                  <a:pt x="10726" y="11994"/>
                </a:cubicBezTo>
                <a:lnTo>
                  <a:pt x="10878" y="12328"/>
                </a:lnTo>
                <a:cubicBezTo>
                  <a:pt x="10878" y="12389"/>
                  <a:pt x="10908" y="12450"/>
                  <a:pt x="10938" y="12510"/>
                </a:cubicBezTo>
                <a:cubicBezTo>
                  <a:pt x="11090" y="12845"/>
                  <a:pt x="11212" y="13179"/>
                  <a:pt x="11333" y="13543"/>
                </a:cubicBezTo>
                <a:cubicBezTo>
                  <a:pt x="11364" y="13635"/>
                  <a:pt x="11425" y="13756"/>
                  <a:pt x="11455" y="13847"/>
                </a:cubicBezTo>
                <a:cubicBezTo>
                  <a:pt x="11485" y="13969"/>
                  <a:pt x="11485" y="13999"/>
                  <a:pt x="11516" y="14060"/>
                </a:cubicBezTo>
                <a:cubicBezTo>
                  <a:pt x="11485" y="14029"/>
                  <a:pt x="11425" y="13999"/>
                  <a:pt x="11394" y="13999"/>
                </a:cubicBezTo>
                <a:cubicBezTo>
                  <a:pt x="11333" y="13969"/>
                  <a:pt x="11273" y="13969"/>
                  <a:pt x="11242" y="13938"/>
                </a:cubicBezTo>
                <a:lnTo>
                  <a:pt x="11242" y="13908"/>
                </a:lnTo>
                <a:cubicBezTo>
                  <a:pt x="11242" y="13878"/>
                  <a:pt x="11212" y="13847"/>
                  <a:pt x="11212" y="13786"/>
                </a:cubicBezTo>
                <a:cubicBezTo>
                  <a:pt x="11181" y="13756"/>
                  <a:pt x="11181" y="13726"/>
                  <a:pt x="11181" y="13665"/>
                </a:cubicBezTo>
                <a:lnTo>
                  <a:pt x="11090" y="13391"/>
                </a:lnTo>
                <a:lnTo>
                  <a:pt x="10938" y="12905"/>
                </a:lnTo>
                <a:cubicBezTo>
                  <a:pt x="10908" y="12753"/>
                  <a:pt x="10847" y="12571"/>
                  <a:pt x="10786" y="12389"/>
                </a:cubicBezTo>
                <a:cubicBezTo>
                  <a:pt x="10726" y="12207"/>
                  <a:pt x="10665" y="12024"/>
                  <a:pt x="10604" y="11842"/>
                </a:cubicBezTo>
                <a:cubicBezTo>
                  <a:pt x="10574" y="11781"/>
                  <a:pt x="10543" y="11720"/>
                  <a:pt x="10513" y="11660"/>
                </a:cubicBezTo>
                <a:close/>
                <a:moveTo>
                  <a:pt x="8538" y="13148"/>
                </a:moveTo>
                <a:cubicBezTo>
                  <a:pt x="8569" y="13270"/>
                  <a:pt x="8629" y="13391"/>
                  <a:pt x="8660" y="13483"/>
                </a:cubicBezTo>
                <a:cubicBezTo>
                  <a:pt x="8690" y="13543"/>
                  <a:pt x="8720" y="13604"/>
                  <a:pt x="8751" y="13665"/>
                </a:cubicBezTo>
                <a:cubicBezTo>
                  <a:pt x="8812" y="13786"/>
                  <a:pt x="8842" y="13878"/>
                  <a:pt x="8903" y="13999"/>
                </a:cubicBezTo>
                <a:cubicBezTo>
                  <a:pt x="8933" y="14029"/>
                  <a:pt x="8933" y="14060"/>
                  <a:pt x="8933" y="14060"/>
                </a:cubicBezTo>
                <a:lnTo>
                  <a:pt x="8812" y="14060"/>
                </a:lnTo>
                <a:cubicBezTo>
                  <a:pt x="8781" y="14060"/>
                  <a:pt x="8751" y="14090"/>
                  <a:pt x="8751" y="14090"/>
                </a:cubicBezTo>
                <a:lnTo>
                  <a:pt x="8508" y="13665"/>
                </a:lnTo>
                <a:cubicBezTo>
                  <a:pt x="8447" y="13513"/>
                  <a:pt x="8356" y="13361"/>
                  <a:pt x="8295" y="13209"/>
                </a:cubicBezTo>
                <a:lnTo>
                  <a:pt x="8477" y="13209"/>
                </a:lnTo>
                <a:cubicBezTo>
                  <a:pt x="8477" y="13209"/>
                  <a:pt x="8508" y="13179"/>
                  <a:pt x="8538" y="13148"/>
                </a:cubicBezTo>
                <a:close/>
                <a:moveTo>
                  <a:pt x="8082" y="13756"/>
                </a:moveTo>
                <a:cubicBezTo>
                  <a:pt x="8113" y="13786"/>
                  <a:pt x="8143" y="13847"/>
                  <a:pt x="8143" y="13878"/>
                </a:cubicBezTo>
                <a:lnTo>
                  <a:pt x="8204" y="13999"/>
                </a:lnTo>
                <a:cubicBezTo>
                  <a:pt x="8143" y="14029"/>
                  <a:pt x="8052" y="14060"/>
                  <a:pt x="7991" y="14121"/>
                </a:cubicBezTo>
                <a:lnTo>
                  <a:pt x="7991" y="14090"/>
                </a:lnTo>
                <a:lnTo>
                  <a:pt x="7870" y="13908"/>
                </a:lnTo>
                <a:lnTo>
                  <a:pt x="7991" y="13908"/>
                </a:lnTo>
                <a:lnTo>
                  <a:pt x="8022" y="13878"/>
                </a:lnTo>
                <a:cubicBezTo>
                  <a:pt x="8022" y="13847"/>
                  <a:pt x="8052" y="13847"/>
                  <a:pt x="8082" y="13786"/>
                </a:cubicBezTo>
                <a:cubicBezTo>
                  <a:pt x="8082" y="13786"/>
                  <a:pt x="8082" y="13756"/>
                  <a:pt x="8082" y="13756"/>
                </a:cubicBezTo>
                <a:close/>
                <a:moveTo>
                  <a:pt x="7323" y="13513"/>
                </a:moveTo>
                <a:lnTo>
                  <a:pt x="7444" y="13786"/>
                </a:lnTo>
                <a:cubicBezTo>
                  <a:pt x="7536" y="13938"/>
                  <a:pt x="7596" y="14090"/>
                  <a:pt x="7687" y="14242"/>
                </a:cubicBezTo>
                <a:cubicBezTo>
                  <a:pt x="7687" y="14273"/>
                  <a:pt x="7748" y="14333"/>
                  <a:pt x="7748" y="14364"/>
                </a:cubicBezTo>
                <a:lnTo>
                  <a:pt x="7718" y="14364"/>
                </a:lnTo>
                <a:cubicBezTo>
                  <a:pt x="7657" y="14333"/>
                  <a:pt x="7566" y="14303"/>
                  <a:pt x="7505" y="14242"/>
                </a:cubicBezTo>
                <a:cubicBezTo>
                  <a:pt x="7475" y="14242"/>
                  <a:pt x="7444" y="14242"/>
                  <a:pt x="7414" y="14212"/>
                </a:cubicBezTo>
                <a:cubicBezTo>
                  <a:pt x="7444" y="14181"/>
                  <a:pt x="7444" y="14151"/>
                  <a:pt x="7444" y="14121"/>
                </a:cubicBezTo>
                <a:cubicBezTo>
                  <a:pt x="7414" y="13999"/>
                  <a:pt x="7384" y="13908"/>
                  <a:pt x="7353" y="13817"/>
                </a:cubicBezTo>
                <a:cubicBezTo>
                  <a:pt x="7353" y="13786"/>
                  <a:pt x="7353" y="13786"/>
                  <a:pt x="7353" y="13756"/>
                </a:cubicBezTo>
                <a:lnTo>
                  <a:pt x="7353" y="13695"/>
                </a:lnTo>
                <a:lnTo>
                  <a:pt x="7353" y="13635"/>
                </a:lnTo>
                <a:lnTo>
                  <a:pt x="7323" y="13513"/>
                </a:lnTo>
                <a:close/>
                <a:moveTo>
                  <a:pt x="14463" y="13088"/>
                </a:moveTo>
                <a:lnTo>
                  <a:pt x="14524" y="13148"/>
                </a:lnTo>
                <a:cubicBezTo>
                  <a:pt x="14554" y="13209"/>
                  <a:pt x="14615" y="13240"/>
                  <a:pt x="14645" y="13270"/>
                </a:cubicBezTo>
                <a:cubicBezTo>
                  <a:pt x="14675" y="13361"/>
                  <a:pt x="14706" y="13422"/>
                  <a:pt x="14736" y="13513"/>
                </a:cubicBezTo>
                <a:lnTo>
                  <a:pt x="14706" y="13513"/>
                </a:lnTo>
                <a:cubicBezTo>
                  <a:pt x="14736" y="13604"/>
                  <a:pt x="14736" y="13695"/>
                  <a:pt x="14767" y="13786"/>
                </a:cubicBezTo>
                <a:cubicBezTo>
                  <a:pt x="14736" y="13938"/>
                  <a:pt x="14736" y="14090"/>
                  <a:pt x="14675" y="14212"/>
                </a:cubicBezTo>
                <a:cubicBezTo>
                  <a:pt x="14675" y="14273"/>
                  <a:pt x="14645" y="14333"/>
                  <a:pt x="14645" y="14394"/>
                </a:cubicBezTo>
                <a:lnTo>
                  <a:pt x="14524" y="14333"/>
                </a:lnTo>
                <a:cubicBezTo>
                  <a:pt x="14463" y="14242"/>
                  <a:pt x="14402" y="14181"/>
                  <a:pt x="14341" y="14090"/>
                </a:cubicBezTo>
                <a:cubicBezTo>
                  <a:pt x="14281" y="13969"/>
                  <a:pt x="14220" y="13817"/>
                  <a:pt x="14189" y="13695"/>
                </a:cubicBezTo>
                <a:cubicBezTo>
                  <a:pt x="14159" y="13635"/>
                  <a:pt x="14159" y="13574"/>
                  <a:pt x="14189" y="13513"/>
                </a:cubicBezTo>
                <a:cubicBezTo>
                  <a:pt x="14189" y="13483"/>
                  <a:pt x="14189" y="13483"/>
                  <a:pt x="14189" y="13452"/>
                </a:cubicBezTo>
                <a:cubicBezTo>
                  <a:pt x="14220" y="13543"/>
                  <a:pt x="14281" y="13635"/>
                  <a:pt x="14341" y="13756"/>
                </a:cubicBezTo>
                <a:cubicBezTo>
                  <a:pt x="14341" y="13786"/>
                  <a:pt x="14372" y="13786"/>
                  <a:pt x="14372" y="13817"/>
                </a:cubicBezTo>
                <a:cubicBezTo>
                  <a:pt x="14402" y="13847"/>
                  <a:pt x="14463" y="13878"/>
                  <a:pt x="14493" y="13878"/>
                </a:cubicBezTo>
                <a:lnTo>
                  <a:pt x="14584" y="13878"/>
                </a:lnTo>
                <a:cubicBezTo>
                  <a:pt x="14584" y="13878"/>
                  <a:pt x="14615" y="13847"/>
                  <a:pt x="14645" y="13817"/>
                </a:cubicBezTo>
                <a:cubicBezTo>
                  <a:pt x="14675" y="13786"/>
                  <a:pt x="14675" y="13726"/>
                  <a:pt x="14645" y="13665"/>
                </a:cubicBezTo>
                <a:cubicBezTo>
                  <a:pt x="14584" y="13483"/>
                  <a:pt x="14493" y="13300"/>
                  <a:pt x="14402" y="13088"/>
                </a:cubicBezTo>
                <a:close/>
                <a:moveTo>
                  <a:pt x="9746" y="13092"/>
                </a:moveTo>
                <a:lnTo>
                  <a:pt x="10027" y="13513"/>
                </a:lnTo>
                <a:cubicBezTo>
                  <a:pt x="10118" y="13635"/>
                  <a:pt x="10209" y="13756"/>
                  <a:pt x="10270" y="13878"/>
                </a:cubicBezTo>
                <a:lnTo>
                  <a:pt x="10361" y="13938"/>
                </a:lnTo>
                <a:cubicBezTo>
                  <a:pt x="10361" y="13999"/>
                  <a:pt x="10392" y="14060"/>
                  <a:pt x="10422" y="14121"/>
                </a:cubicBezTo>
                <a:cubicBezTo>
                  <a:pt x="10452" y="14181"/>
                  <a:pt x="10483" y="14273"/>
                  <a:pt x="10513" y="14364"/>
                </a:cubicBezTo>
                <a:cubicBezTo>
                  <a:pt x="10483" y="14394"/>
                  <a:pt x="10483" y="14424"/>
                  <a:pt x="10483" y="14485"/>
                </a:cubicBezTo>
                <a:lnTo>
                  <a:pt x="10483" y="14576"/>
                </a:lnTo>
                <a:lnTo>
                  <a:pt x="10270" y="14151"/>
                </a:lnTo>
                <a:cubicBezTo>
                  <a:pt x="10240" y="14090"/>
                  <a:pt x="10209" y="14029"/>
                  <a:pt x="10179" y="13969"/>
                </a:cubicBezTo>
                <a:lnTo>
                  <a:pt x="10027" y="13635"/>
                </a:lnTo>
                <a:cubicBezTo>
                  <a:pt x="9997" y="13574"/>
                  <a:pt x="9966" y="13513"/>
                  <a:pt x="9936" y="13452"/>
                </a:cubicBezTo>
                <a:lnTo>
                  <a:pt x="9845" y="13300"/>
                </a:lnTo>
                <a:lnTo>
                  <a:pt x="9784" y="13179"/>
                </a:lnTo>
                <a:lnTo>
                  <a:pt x="9753" y="13148"/>
                </a:lnTo>
                <a:cubicBezTo>
                  <a:pt x="9753" y="13130"/>
                  <a:pt x="9753" y="13111"/>
                  <a:pt x="9746" y="13092"/>
                </a:cubicBezTo>
                <a:close/>
                <a:moveTo>
                  <a:pt x="4436" y="14090"/>
                </a:moveTo>
                <a:lnTo>
                  <a:pt x="4467" y="14151"/>
                </a:lnTo>
                <a:lnTo>
                  <a:pt x="4619" y="14273"/>
                </a:lnTo>
                <a:cubicBezTo>
                  <a:pt x="4649" y="14303"/>
                  <a:pt x="4680" y="14333"/>
                  <a:pt x="4710" y="14364"/>
                </a:cubicBezTo>
                <a:lnTo>
                  <a:pt x="4771" y="14364"/>
                </a:lnTo>
                <a:cubicBezTo>
                  <a:pt x="4740" y="14394"/>
                  <a:pt x="4740" y="14455"/>
                  <a:pt x="4771" y="14516"/>
                </a:cubicBezTo>
                <a:cubicBezTo>
                  <a:pt x="4787" y="14532"/>
                  <a:pt x="4804" y="14558"/>
                  <a:pt x="4820" y="14583"/>
                </a:cubicBezTo>
                <a:lnTo>
                  <a:pt x="4820" y="14583"/>
                </a:lnTo>
                <a:cubicBezTo>
                  <a:pt x="4736" y="14472"/>
                  <a:pt x="4632" y="14346"/>
                  <a:pt x="4528" y="14242"/>
                </a:cubicBezTo>
                <a:lnTo>
                  <a:pt x="4436" y="14151"/>
                </a:lnTo>
                <a:cubicBezTo>
                  <a:pt x="4436" y="14121"/>
                  <a:pt x="4436" y="14121"/>
                  <a:pt x="4436" y="14090"/>
                </a:cubicBezTo>
                <a:close/>
                <a:moveTo>
                  <a:pt x="8356" y="14333"/>
                </a:moveTo>
                <a:lnTo>
                  <a:pt x="8417" y="14424"/>
                </a:lnTo>
                <a:cubicBezTo>
                  <a:pt x="8447" y="14516"/>
                  <a:pt x="8477" y="14576"/>
                  <a:pt x="8508" y="14607"/>
                </a:cubicBezTo>
                <a:lnTo>
                  <a:pt x="8386" y="14516"/>
                </a:lnTo>
                <a:cubicBezTo>
                  <a:pt x="8325" y="14485"/>
                  <a:pt x="8265" y="14424"/>
                  <a:pt x="8174" y="14424"/>
                </a:cubicBezTo>
                <a:lnTo>
                  <a:pt x="8174" y="14394"/>
                </a:lnTo>
                <a:cubicBezTo>
                  <a:pt x="8174" y="14394"/>
                  <a:pt x="8174" y="14394"/>
                  <a:pt x="8174" y="14364"/>
                </a:cubicBezTo>
                <a:lnTo>
                  <a:pt x="8204" y="14333"/>
                </a:lnTo>
                <a:close/>
                <a:moveTo>
                  <a:pt x="7566" y="14728"/>
                </a:moveTo>
                <a:cubicBezTo>
                  <a:pt x="7566" y="14759"/>
                  <a:pt x="7566" y="14759"/>
                  <a:pt x="7596" y="14789"/>
                </a:cubicBezTo>
                <a:lnTo>
                  <a:pt x="7536" y="14728"/>
                </a:lnTo>
                <a:close/>
                <a:moveTo>
                  <a:pt x="9115" y="14546"/>
                </a:moveTo>
                <a:lnTo>
                  <a:pt x="9207" y="14637"/>
                </a:lnTo>
                <a:lnTo>
                  <a:pt x="9267" y="14668"/>
                </a:lnTo>
                <a:lnTo>
                  <a:pt x="9328" y="14819"/>
                </a:lnTo>
                <a:lnTo>
                  <a:pt x="9298" y="14759"/>
                </a:lnTo>
                <a:lnTo>
                  <a:pt x="9115" y="14546"/>
                </a:lnTo>
                <a:close/>
                <a:moveTo>
                  <a:pt x="11546" y="14455"/>
                </a:moveTo>
                <a:lnTo>
                  <a:pt x="11546" y="14455"/>
                </a:lnTo>
                <a:cubicBezTo>
                  <a:pt x="11576" y="14485"/>
                  <a:pt x="11607" y="14516"/>
                  <a:pt x="11637" y="14546"/>
                </a:cubicBezTo>
                <a:lnTo>
                  <a:pt x="11698" y="14607"/>
                </a:lnTo>
                <a:cubicBezTo>
                  <a:pt x="11728" y="14698"/>
                  <a:pt x="11728" y="14759"/>
                  <a:pt x="11759" y="14850"/>
                </a:cubicBezTo>
                <a:cubicBezTo>
                  <a:pt x="11668" y="14728"/>
                  <a:pt x="11607" y="14607"/>
                  <a:pt x="11546" y="14455"/>
                </a:cubicBezTo>
                <a:close/>
                <a:moveTo>
                  <a:pt x="9768" y="14608"/>
                </a:moveTo>
                <a:lnTo>
                  <a:pt x="9905" y="14911"/>
                </a:lnTo>
                <a:lnTo>
                  <a:pt x="9845" y="14911"/>
                </a:lnTo>
                <a:lnTo>
                  <a:pt x="9784" y="14789"/>
                </a:lnTo>
                <a:cubicBezTo>
                  <a:pt x="9784" y="14759"/>
                  <a:pt x="9784" y="14728"/>
                  <a:pt x="9784" y="14698"/>
                </a:cubicBezTo>
                <a:cubicBezTo>
                  <a:pt x="9784" y="14667"/>
                  <a:pt x="9776" y="14636"/>
                  <a:pt x="9768" y="14608"/>
                </a:cubicBezTo>
                <a:close/>
                <a:moveTo>
                  <a:pt x="14007" y="14668"/>
                </a:moveTo>
                <a:lnTo>
                  <a:pt x="14068" y="14728"/>
                </a:lnTo>
                <a:lnTo>
                  <a:pt x="14037" y="14759"/>
                </a:lnTo>
                <a:lnTo>
                  <a:pt x="14037" y="14911"/>
                </a:lnTo>
                <a:cubicBezTo>
                  <a:pt x="14037" y="14819"/>
                  <a:pt x="14007" y="14759"/>
                  <a:pt x="14007" y="14668"/>
                </a:cubicBezTo>
                <a:close/>
                <a:moveTo>
                  <a:pt x="13096" y="14394"/>
                </a:moveTo>
                <a:lnTo>
                  <a:pt x="13217" y="14576"/>
                </a:lnTo>
                <a:lnTo>
                  <a:pt x="13217" y="14728"/>
                </a:lnTo>
                <a:lnTo>
                  <a:pt x="13217" y="14941"/>
                </a:lnTo>
                <a:lnTo>
                  <a:pt x="13187" y="14850"/>
                </a:lnTo>
                <a:lnTo>
                  <a:pt x="13187" y="14789"/>
                </a:lnTo>
                <a:lnTo>
                  <a:pt x="13187" y="14759"/>
                </a:lnTo>
                <a:cubicBezTo>
                  <a:pt x="13187" y="14698"/>
                  <a:pt x="13156" y="14637"/>
                  <a:pt x="13126" y="14546"/>
                </a:cubicBezTo>
                <a:lnTo>
                  <a:pt x="13096" y="14394"/>
                </a:lnTo>
                <a:close/>
                <a:moveTo>
                  <a:pt x="14402" y="14637"/>
                </a:moveTo>
                <a:lnTo>
                  <a:pt x="14493" y="14728"/>
                </a:lnTo>
                <a:cubicBezTo>
                  <a:pt x="14493" y="14728"/>
                  <a:pt x="14493" y="14759"/>
                  <a:pt x="14493" y="14789"/>
                </a:cubicBezTo>
                <a:cubicBezTo>
                  <a:pt x="14463" y="14850"/>
                  <a:pt x="14402" y="14911"/>
                  <a:pt x="14372" y="14971"/>
                </a:cubicBezTo>
                <a:cubicBezTo>
                  <a:pt x="14372" y="14911"/>
                  <a:pt x="14372" y="14850"/>
                  <a:pt x="14372" y="14789"/>
                </a:cubicBezTo>
                <a:lnTo>
                  <a:pt x="14402" y="14728"/>
                </a:lnTo>
                <a:cubicBezTo>
                  <a:pt x="14402" y="14698"/>
                  <a:pt x="14402" y="14668"/>
                  <a:pt x="14402" y="14637"/>
                </a:cubicBezTo>
                <a:close/>
                <a:moveTo>
                  <a:pt x="4997" y="14802"/>
                </a:moveTo>
                <a:lnTo>
                  <a:pt x="5135" y="14941"/>
                </a:lnTo>
                <a:cubicBezTo>
                  <a:pt x="5135" y="15003"/>
                  <a:pt x="5151" y="15057"/>
                  <a:pt x="5174" y="15111"/>
                </a:cubicBezTo>
                <a:lnTo>
                  <a:pt x="5174" y="15111"/>
                </a:lnTo>
                <a:cubicBezTo>
                  <a:pt x="5114" y="15006"/>
                  <a:pt x="5058" y="14898"/>
                  <a:pt x="4997" y="14802"/>
                </a:cubicBezTo>
                <a:close/>
                <a:moveTo>
                  <a:pt x="8751" y="15366"/>
                </a:moveTo>
                <a:cubicBezTo>
                  <a:pt x="8846" y="15461"/>
                  <a:pt x="8922" y="15556"/>
                  <a:pt x="8994" y="15651"/>
                </a:cubicBezTo>
                <a:lnTo>
                  <a:pt x="8994" y="15651"/>
                </a:lnTo>
                <a:cubicBezTo>
                  <a:pt x="8902" y="15567"/>
                  <a:pt x="8826" y="15467"/>
                  <a:pt x="8751" y="15366"/>
                </a:cubicBezTo>
                <a:close/>
                <a:moveTo>
                  <a:pt x="13703" y="15214"/>
                </a:moveTo>
                <a:cubicBezTo>
                  <a:pt x="13734" y="15306"/>
                  <a:pt x="13734" y="15366"/>
                  <a:pt x="13703" y="15427"/>
                </a:cubicBezTo>
                <a:cubicBezTo>
                  <a:pt x="13703" y="15488"/>
                  <a:pt x="13673" y="15579"/>
                  <a:pt x="13642" y="15670"/>
                </a:cubicBezTo>
                <a:lnTo>
                  <a:pt x="13582" y="15822"/>
                </a:lnTo>
                <a:lnTo>
                  <a:pt x="13399" y="16004"/>
                </a:lnTo>
                <a:lnTo>
                  <a:pt x="13339" y="16004"/>
                </a:lnTo>
                <a:lnTo>
                  <a:pt x="13278" y="15974"/>
                </a:lnTo>
                <a:cubicBezTo>
                  <a:pt x="13308" y="15761"/>
                  <a:pt x="13308" y="15579"/>
                  <a:pt x="13308" y="15366"/>
                </a:cubicBezTo>
                <a:lnTo>
                  <a:pt x="13308" y="15397"/>
                </a:lnTo>
                <a:cubicBezTo>
                  <a:pt x="13339" y="15427"/>
                  <a:pt x="13339" y="15457"/>
                  <a:pt x="13369" y="15488"/>
                </a:cubicBezTo>
                <a:cubicBezTo>
                  <a:pt x="13399" y="15488"/>
                  <a:pt x="13460" y="15518"/>
                  <a:pt x="13491" y="15518"/>
                </a:cubicBezTo>
                <a:lnTo>
                  <a:pt x="13551" y="15488"/>
                </a:lnTo>
                <a:cubicBezTo>
                  <a:pt x="13582" y="15488"/>
                  <a:pt x="13612" y="15457"/>
                  <a:pt x="13642" y="15427"/>
                </a:cubicBezTo>
                <a:cubicBezTo>
                  <a:pt x="13673" y="15366"/>
                  <a:pt x="13673" y="15306"/>
                  <a:pt x="13673" y="15245"/>
                </a:cubicBezTo>
                <a:lnTo>
                  <a:pt x="13673" y="15214"/>
                </a:lnTo>
                <a:close/>
                <a:moveTo>
                  <a:pt x="10027" y="15974"/>
                </a:moveTo>
                <a:cubicBezTo>
                  <a:pt x="10027" y="16004"/>
                  <a:pt x="10057" y="16004"/>
                  <a:pt x="10057" y="16035"/>
                </a:cubicBezTo>
                <a:lnTo>
                  <a:pt x="10027" y="16004"/>
                </a:lnTo>
                <a:lnTo>
                  <a:pt x="10027" y="15974"/>
                </a:lnTo>
                <a:close/>
                <a:moveTo>
                  <a:pt x="11576" y="15579"/>
                </a:moveTo>
                <a:cubicBezTo>
                  <a:pt x="11607" y="15609"/>
                  <a:pt x="11668" y="15670"/>
                  <a:pt x="11698" y="15731"/>
                </a:cubicBezTo>
                <a:cubicBezTo>
                  <a:pt x="11728" y="15792"/>
                  <a:pt x="11759" y="15883"/>
                  <a:pt x="11819" y="15974"/>
                </a:cubicBezTo>
                <a:lnTo>
                  <a:pt x="11819" y="16035"/>
                </a:lnTo>
                <a:lnTo>
                  <a:pt x="11668" y="15913"/>
                </a:lnTo>
                <a:cubicBezTo>
                  <a:pt x="11668" y="15852"/>
                  <a:pt x="11637" y="15792"/>
                  <a:pt x="11637" y="15731"/>
                </a:cubicBezTo>
                <a:cubicBezTo>
                  <a:pt x="11607" y="15670"/>
                  <a:pt x="11607" y="15609"/>
                  <a:pt x="11576" y="15579"/>
                </a:cubicBezTo>
                <a:close/>
                <a:moveTo>
                  <a:pt x="4224" y="15336"/>
                </a:moveTo>
                <a:lnTo>
                  <a:pt x="4285" y="15397"/>
                </a:lnTo>
                <a:lnTo>
                  <a:pt x="4345" y="15457"/>
                </a:lnTo>
                <a:cubicBezTo>
                  <a:pt x="4376" y="15518"/>
                  <a:pt x="4406" y="15549"/>
                  <a:pt x="4436" y="15579"/>
                </a:cubicBezTo>
                <a:lnTo>
                  <a:pt x="4497" y="15609"/>
                </a:lnTo>
                <a:lnTo>
                  <a:pt x="4588" y="15701"/>
                </a:lnTo>
                <a:cubicBezTo>
                  <a:pt x="4649" y="15761"/>
                  <a:pt x="4710" y="15822"/>
                  <a:pt x="4740" y="15883"/>
                </a:cubicBezTo>
                <a:lnTo>
                  <a:pt x="4862" y="16004"/>
                </a:lnTo>
                <a:cubicBezTo>
                  <a:pt x="4862" y="16004"/>
                  <a:pt x="4831" y="16035"/>
                  <a:pt x="4831" y="16035"/>
                </a:cubicBezTo>
                <a:cubicBezTo>
                  <a:pt x="4831" y="16065"/>
                  <a:pt x="4801" y="16096"/>
                  <a:pt x="4801" y="16126"/>
                </a:cubicBezTo>
                <a:cubicBezTo>
                  <a:pt x="4680" y="15974"/>
                  <a:pt x="4558" y="15822"/>
                  <a:pt x="4467" y="15701"/>
                </a:cubicBezTo>
                <a:lnTo>
                  <a:pt x="4285" y="15427"/>
                </a:lnTo>
                <a:cubicBezTo>
                  <a:pt x="4254" y="15397"/>
                  <a:pt x="4224" y="15366"/>
                  <a:pt x="4193" y="15336"/>
                </a:cubicBezTo>
                <a:close/>
                <a:moveTo>
                  <a:pt x="10878" y="15518"/>
                </a:moveTo>
                <a:lnTo>
                  <a:pt x="10878" y="15518"/>
                </a:lnTo>
                <a:cubicBezTo>
                  <a:pt x="10908" y="15579"/>
                  <a:pt x="10969" y="15670"/>
                  <a:pt x="11030" y="15731"/>
                </a:cubicBezTo>
                <a:cubicBezTo>
                  <a:pt x="11090" y="15792"/>
                  <a:pt x="11060" y="15822"/>
                  <a:pt x="11060" y="15883"/>
                </a:cubicBezTo>
                <a:cubicBezTo>
                  <a:pt x="11090" y="15974"/>
                  <a:pt x="11121" y="16096"/>
                  <a:pt x="11121" y="16187"/>
                </a:cubicBezTo>
                <a:lnTo>
                  <a:pt x="11060" y="16035"/>
                </a:lnTo>
                <a:lnTo>
                  <a:pt x="11030" y="15974"/>
                </a:lnTo>
                <a:cubicBezTo>
                  <a:pt x="10969" y="15822"/>
                  <a:pt x="10908" y="15670"/>
                  <a:pt x="10878" y="15518"/>
                </a:cubicBezTo>
                <a:close/>
                <a:moveTo>
                  <a:pt x="6837" y="15093"/>
                </a:moveTo>
                <a:lnTo>
                  <a:pt x="6928" y="15245"/>
                </a:lnTo>
                <a:cubicBezTo>
                  <a:pt x="7019" y="15397"/>
                  <a:pt x="7080" y="15579"/>
                  <a:pt x="7141" y="15731"/>
                </a:cubicBezTo>
                <a:lnTo>
                  <a:pt x="7262" y="15974"/>
                </a:lnTo>
                <a:cubicBezTo>
                  <a:pt x="7292" y="16065"/>
                  <a:pt x="7323" y="16126"/>
                  <a:pt x="7323" y="16217"/>
                </a:cubicBezTo>
                <a:cubicBezTo>
                  <a:pt x="7292" y="16187"/>
                  <a:pt x="7262" y="16156"/>
                  <a:pt x="7232" y="16126"/>
                </a:cubicBezTo>
                <a:lnTo>
                  <a:pt x="7171" y="16035"/>
                </a:lnTo>
                <a:cubicBezTo>
                  <a:pt x="7171" y="16004"/>
                  <a:pt x="7171" y="15974"/>
                  <a:pt x="7141" y="15974"/>
                </a:cubicBezTo>
                <a:lnTo>
                  <a:pt x="7049" y="15792"/>
                </a:lnTo>
                <a:cubicBezTo>
                  <a:pt x="7019" y="15731"/>
                  <a:pt x="6989" y="15670"/>
                  <a:pt x="6989" y="15579"/>
                </a:cubicBezTo>
                <a:lnTo>
                  <a:pt x="6867" y="15245"/>
                </a:lnTo>
                <a:cubicBezTo>
                  <a:pt x="6837" y="15214"/>
                  <a:pt x="6837" y="15184"/>
                  <a:pt x="6837" y="15184"/>
                </a:cubicBezTo>
                <a:lnTo>
                  <a:pt x="6837" y="15154"/>
                </a:lnTo>
                <a:cubicBezTo>
                  <a:pt x="6837" y="15123"/>
                  <a:pt x="6837" y="15093"/>
                  <a:pt x="6837" y="15093"/>
                </a:cubicBezTo>
                <a:close/>
                <a:moveTo>
                  <a:pt x="12853" y="16065"/>
                </a:moveTo>
                <a:lnTo>
                  <a:pt x="12913" y="16126"/>
                </a:lnTo>
                <a:cubicBezTo>
                  <a:pt x="12913" y="16187"/>
                  <a:pt x="12883" y="16217"/>
                  <a:pt x="12853" y="16278"/>
                </a:cubicBezTo>
                <a:lnTo>
                  <a:pt x="12792" y="16217"/>
                </a:lnTo>
                <a:lnTo>
                  <a:pt x="12792" y="16126"/>
                </a:lnTo>
                <a:cubicBezTo>
                  <a:pt x="12822" y="16096"/>
                  <a:pt x="12822" y="16096"/>
                  <a:pt x="12853" y="16065"/>
                </a:cubicBezTo>
                <a:close/>
                <a:moveTo>
                  <a:pt x="7687" y="15640"/>
                </a:moveTo>
                <a:lnTo>
                  <a:pt x="7748" y="15731"/>
                </a:lnTo>
                <a:lnTo>
                  <a:pt x="7779" y="15792"/>
                </a:lnTo>
                <a:cubicBezTo>
                  <a:pt x="7870" y="15944"/>
                  <a:pt x="7931" y="16126"/>
                  <a:pt x="8022" y="16278"/>
                </a:cubicBezTo>
                <a:lnTo>
                  <a:pt x="8143" y="16551"/>
                </a:lnTo>
                <a:lnTo>
                  <a:pt x="8052" y="16430"/>
                </a:lnTo>
                <a:lnTo>
                  <a:pt x="7961" y="16187"/>
                </a:lnTo>
                <a:cubicBezTo>
                  <a:pt x="7870" y="16035"/>
                  <a:pt x="7779" y="15852"/>
                  <a:pt x="7687" y="15670"/>
                </a:cubicBezTo>
                <a:cubicBezTo>
                  <a:pt x="7687" y="15670"/>
                  <a:pt x="7687" y="15640"/>
                  <a:pt x="7687" y="15640"/>
                </a:cubicBezTo>
                <a:close/>
                <a:moveTo>
                  <a:pt x="10452" y="15944"/>
                </a:moveTo>
                <a:lnTo>
                  <a:pt x="10513" y="16035"/>
                </a:lnTo>
                <a:cubicBezTo>
                  <a:pt x="10604" y="16187"/>
                  <a:pt x="10695" y="16339"/>
                  <a:pt x="10817" y="16490"/>
                </a:cubicBezTo>
                <a:lnTo>
                  <a:pt x="10847" y="16612"/>
                </a:lnTo>
                <a:cubicBezTo>
                  <a:pt x="10786" y="16551"/>
                  <a:pt x="10756" y="16460"/>
                  <a:pt x="10695" y="16399"/>
                </a:cubicBezTo>
                <a:lnTo>
                  <a:pt x="10604" y="16278"/>
                </a:lnTo>
                <a:lnTo>
                  <a:pt x="10513" y="16187"/>
                </a:lnTo>
                <a:cubicBezTo>
                  <a:pt x="10513" y="16126"/>
                  <a:pt x="10483" y="16096"/>
                  <a:pt x="10452" y="16035"/>
                </a:cubicBezTo>
                <a:lnTo>
                  <a:pt x="10452" y="15944"/>
                </a:lnTo>
                <a:close/>
                <a:moveTo>
                  <a:pt x="7779" y="16521"/>
                </a:moveTo>
                <a:lnTo>
                  <a:pt x="7779" y="16521"/>
                </a:lnTo>
                <a:cubicBezTo>
                  <a:pt x="7779" y="16551"/>
                  <a:pt x="7809" y="16612"/>
                  <a:pt x="7839" y="16673"/>
                </a:cubicBezTo>
                <a:lnTo>
                  <a:pt x="7809" y="16612"/>
                </a:lnTo>
                <a:cubicBezTo>
                  <a:pt x="7779" y="16582"/>
                  <a:pt x="7779" y="16551"/>
                  <a:pt x="7779" y="16521"/>
                </a:cubicBezTo>
                <a:close/>
                <a:moveTo>
                  <a:pt x="11819" y="16369"/>
                </a:moveTo>
                <a:lnTo>
                  <a:pt x="12002" y="16460"/>
                </a:lnTo>
                <a:cubicBezTo>
                  <a:pt x="11941" y="16490"/>
                  <a:pt x="11941" y="16521"/>
                  <a:pt x="11941" y="16521"/>
                </a:cubicBezTo>
                <a:lnTo>
                  <a:pt x="11941" y="16551"/>
                </a:lnTo>
                <a:cubicBezTo>
                  <a:pt x="11941" y="16551"/>
                  <a:pt x="11941" y="16582"/>
                  <a:pt x="11941" y="16582"/>
                </a:cubicBezTo>
                <a:lnTo>
                  <a:pt x="11941" y="16612"/>
                </a:lnTo>
                <a:cubicBezTo>
                  <a:pt x="11911" y="16642"/>
                  <a:pt x="11880" y="16703"/>
                  <a:pt x="11850" y="16734"/>
                </a:cubicBezTo>
                <a:lnTo>
                  <a:pt x="11819" y="16734"/>
                </a:lnTo>
                <a:cubicBezTo>
                  <a:pt x="11850" y="16642"/>
                  <a:pt x="11850" y="16582"/>
                  <a:pt x="11819" y="16490"/>
                </a:cubicBezTo>
                <a:lnTo>
                  <a:pt x="11819" y="16369"/>
                </a:lnTo>
                <a:close/>
                <a:moveTo>
                  <a:pt x="9176" y="16187"/>
                </a:moveTo>
                <a:lnTo>
                  <a:pt x="9298" y="16217"/>
                </a:lnTo>
                <a:lnTo>
                  <a:pt x="9419" y="16217"/>
                </a:lnTo>
                <a:lnTo>
                  <a:pt x="9510" y="16399"/>
                </a:lnTo>
                <a:cubicBezTo>
                  <a:pt x="9571" y="16460"/>
                  <a:pt x="9602" y="16551"/>
                  <a:pt x="9662" y="16642"/>
                </a:cubicBezTo>
                <a:lnTo>
                  <a:pt x="9693" y="16703"/>
                </a:lnTo>
                <a:cubicBezTo>
                  <a:pt x="9693" y="16734"/>
                  <a:pt x="9693" y="16734"/>
                  <a:pt x="9723" y="16764"/>
                </a:cubicBezTo>
                <a:cubicBezTo>
                  <a:pt x="9541" y="16642"/>
                  <a:pt x="9389" y="16551"/>
                  <a:pt x="9267" y="16399"/>
                </a:cubicBezTo>
                <a:lnTo>
                  <a:pt x="9207" y="16278"/>
                </a:lnTo>
                <a:lnTo>
                  <a:pt x="9146" y="16187"/>
                </a:lnTo>
                <a:close/>
                <a:moveTo>
                  <a:pt x="11789" y="17129"/>
                </a:moveTo>
                <a:lnTo>
                  <a:pt x="11911" y="17159"/>
                </a:lnTo>
                <a:lnTo>
                  <a:pt x="11850" y="17189"/>
                </a:lnTo>
                <a:lnTo>
                  <a:pt x="11789" y="17129"/>
                </a:lnTo>
                <a:close/>
                <a:moveTo>
                  <a:pt x="10270" y="16916"/>
                </a:moveTo>
                <a:cubicBezTo>
                  <a:pt x="10331" y="16977"/>
                  <a:pt x="10392" y="17037"/>
                  <a:pt x="10452" y="17098"/>
                </a:cubicBezTo>
                <a:lnTo>
                  <a:pt x="10574" y="17220"/>
                </a:lnTo>
                <a:lnTo>
                  <a:pt x="10574" y="17220"/>
                </a:lnTo>
                <a:lnTo>
                  <a:pt x="10513" y="17189"/>
                </a:lnTo>
                <a:cubicBezTo>
                  <a:pt x="10392" y="17129"/>
                  <a:pt x="10300" y="17098"/>
                  <a:pt x="10179" y="17037"/>
                </a:cubicBezTo>
                <a:cubicBezTo>
                  <a:pt x="10179" y="17007"/>
                  <a:pt x="10148" y="16977"/>
                  <a:pt x="10148" y="16946"/>
                </a:cubicBezTo>
                <a:lnTo>
                  <a:pt x="10209" y="16946"/>
                </a:lnTo>
                <a:lnTo>
                  <a:pt x="10270" y="16916"/>
                </a:lnTo>
                <a:close/>
                <a:moveTo>
                  <a:pt x="8629" y="16794"/>
                </a:moveTo>
                <a:lnTo>
                  <a:pt x="8812" y="17007"/>
                </a:lnTo>
                <a:cubicBezTo>
                  <a:pt x="8903" y="17098"/>
                  <a:pt x="9024" y="17220"/>
                  <a:pt x="9146" y="17341"/>
                </a:cubicBezTo>
                <a:cubicBezTo>
                  <a:pt x="9085" y="17311"/>
                  <a:pt x="9024" y="17311"/>
                  <a:pt x="8964" y="17311"/>
                </a:cubicBezTo>
                <a:lnTo>
                  <a:pt x="8812" y="17250"/>
                </a:lnTo>
                <a:lnTo>
                  <a:pt x="8629" y="16794"/>
                </a:lnTo>
                <a:close/>
                <a:moveTo>
                  <a:pt x="9723" y="17341"/>
                </a:moveTo>
                <a:lnTo>
                  <a:pt x="9845" y="17432"/>
                </a:lnTo>
                <a:lnTo>
                  <a:pt x="9723" y="17372"/>
                </a:lnTo>
                <a:lnTo>
                  <a:pt x="9723" y="17341"/>
                </a:lnTo>
                <a:close/>
                <a:moveTo>
                  <a:pt x="11364" y="17189"/>
                </a:moveTo>
                <a:lnTo>
                  <a:pt x="11485" y="17341"/>
                </a:lnTo>
                <a:lnTo>
                  <a:pt x="11181" y="17432"/>
                </a:lnTo>
                <a:cubicBezTo>
                  <a:pt x="11242" y="17402"/>
                  <a:pt x="11273" y="17372"/>
                  <a:pt x="11303" y="17341"/>
                </a:cubicBezTo>
                <a:cubicBezTo>
                  <a:pt x="11303" y="17311"/>
                  <a:pt x="11333" y="17280"/>
                  <a:pt x="11333" y="17250"/>
                </a:cubicBezTo>
                <a:cubicBezTo>
                  <a:pt x="11364" y="17220"/>
                  <a:pt x="11364" y="17220"/>
                  <a:pt x="11364" y="17189"/>
                </a:cubicBezTo>
                <a:close/>
                <a:moveTo>
                  <a:pt x="8143" y="17402"/>
                </a:moveTo>
                <a:lnTo>
                  <a:pt x="8356" y="17493"/>
                </a:lnTo>
                <a:lnTo>
                  <a:pt x="8417" y="17554"/>
                </a:lnTo>
                <a:lnTo>
                  <a:pt x="8508" y="17675"/>
                </a:lnTo>
                <a:lnTo>
                  <a:pt x="8569" y="17767"/>
                </a:lnTo>
                <a:lnTo>
                  <a:pt x="8356" y="17736"/>
                </a:lnTo>
                <a:lnTo>
                  <a:pt x="8082" y="17675"/>
                </a:lnTo>
                <a:cubicBezTo>
                  <a:pt x="8082" y="17675"/>
                  <a:pt x="8113" y="17645"/>
                  <a:pt x="8113" y="17615"/>
                </a:cubicBezTo>
                <a:cubicBezTo>
                  <a:pt x="8143" y="17554"/>
                  <a:pt x="8143" y="17463"/>
                  <a:pt x="8082" y="17402"/>
                </a:cubicBezTo>
                <a:close/>
                <a:moveTo>
                  <a:pt x="9389" y="17615"/>
                </a:moveTo>
                <a:lnTo>
                  <a:pt x="9450" y="17675"/>
                </a:lnTo>
                <a:lnTo>
                  <a:pt x="9510" y="17736"/>
                </a:lnTo>
                <a:lnTo>
                  <a:pt x="9419" y="17767"/>
                </a:lnTo>
                <a:lnTo>
                  <a:pt x="9024" y="17767"/>
                </a:lnTo>
                <a:cubicBezTo>
                  <a:pt x="9024" y="17736"/>
                  <a:pt x="9024" y="17706"/>
                  <a:pt x="9024" y="17675"/>
                </a:cubicBezTo>
                <a:cubicBezTo>
                  <a:pt x="9024" y="17675"/>
                  <a:pt x="9024" y="17645"/>
                  <a:pt x="9024" y="17645"/>
                </a:cubicBezTo>
                <a:lnTo>
                  <a:pt x="9267" y="17645"/>
                </a:lnTo>
                <a:cubicBezTo>
                  <a:pt x="9298" y="17645"/>
                  <a:pt x="9328" y="17645"/>
                  <a:pt x="9358" y="17615"/>
                </a:cubicBezTo>
                <a:close/>
                <a:moveTo>
                  <a:pt x="9283" y="0"/>
                </a:moveTo>
                <a:cubicBezTo>
                  <a:pt x="9077" y="0"/>
                  <a:pt x="8872" y="8"/>
                  <a:pt x="8660" y="23"/>
                </a:cubicBezTo>
                <a:cubicBezTo>
                  <a:pt x="8477" y="23"/>
                  <a:pt x="8295" y="53"/>
                  <a:pt x="8113" y="84"/>
                </a:cubicBezTo>
                <a:cubicBezTo>
                  <a:pt x="7900" y="114"/>
                  <a:pt x="7657" y="175"/>
                  <a:pt x="7444" y="236"/>
                </a:cubicBezTo>
                <a:cubicBezTo>
                  <a:pt x="7080" y="327"/>
                  <a:pt x="6715" y="448"/>
                  <a:pt x="6381" y="570"/>
                </a:cubicBezTo>
                <a:cubicBezTo>
                  <a:pt x="6016" y="691"/>
                  <a:pt x="5682" y="843"/>
                  <a:pt x="5348" y="995"/>
                </a:cubicBezTo>
                <a:lnTo>
                  <a:pt x="5318" y="1026"/>
                </a:lnTo>
                <a:cubicBezTo>
                  <a:pt x="4953" y="1178"/>
                  <a:pt x="4588" y="1421"/>
                  <a:pt x="4254" y="1664"/>
                </a:cubicBezTo>
                <a:cubicBezTo>
                  <a:pt x="3950" y="1876"/>
                  <a:pt x="3677" y="2089"/>
                  <a:pt x="3373" y="2302"/>
                </a:cubicBezTo>
                <a:cubicBezTo>
                  <a:pt x="3252" y="2393"/>
                  <a:pt x="3100" y="2514"/>
                  <a:pt x="2978" y="2636"/>
                </a:cubicBezTo>
                <a:cubicBezTo>
                  <a:pt x="2826" y="2727"/>
                  <a:pt x="2614" y="2940"/>
                  <a:pt x="2462" y="3122"/>
                </a:cubicBezTo>
                <a:cubicBezTo>
                  <a:pt x="2188" y="3396"/>
                  <a:pt x="1945" y="3669"/>
                  <a:pt x="1702" y="3973"/>
                </a:cubicBezTo>
                <a:cubicBezTo>
                  <a:pt x="1459" y="4277"/>
                  <a:pt x="1246" y="4580"/>
                  <a:pt x="1064" y="4884"/>
                </a:cubicBezTo>
                <a:cubicBezTo>
                  <a:pt x="851" y="5249"/>
                  <a:pt x="669" y="5613"/>
                  <a:pt x="487" y="5978"/>
                </a:cubicBezTo>
                <a:cubicBezTo>
                  <a:pt x="335" y="6373"/>
                  <a:pt x="244" y="6768"/>
                  <a:pt x="183" y="7193"/>
                </a:cubicBezTo>
                <a:cubicBezTo>
                  <a:pt x="92" y="7558"/>
                  <a:pt x="61" y="7923"/>
                  <a:pt x="31" y="8287"/>
                </a:cubicBezTo>
                <a:cubicBezTo>
                  <a:pt x="31" y="8469"/>
                  <a:pt x="1" y="8652"/>
                  <a:pt x="1" y="8864"/>
                </a:cubicBezTo>
                <a:cubicBezTo>
                  <a:pt x="1" y="9047"/>
                  <a:pt x="1" y="9229"/>
                  <a:pt x="31" y="9411"/>
                </a:cubicBezTo>
                <a:cubicBezTo>
                  <a:pt x="31" y="9502"/>
                  <a:pt x="61" y="9624"/>
                  <a:pt x="92" y="9715"/>
                </a:cubicBezTo>
                <a:cubicBezTo>
                  <a:pt x="183" y="10140"/>
                  <a:pt x="304" y="10535"/>
                  <a:pt x="456" y="10930"/>
                </a:cubicBezTo>
                <a:cubicBezTo>
                  <a:pt x="547" y="11113"/>
                  <a:pt x="608" y="11325"/>
                  <a:pt x="699" y="11508"/>
                </a:cubicBezTo>
                <a:cubicBezTo>
                  <a:pt x="791" y="11842"/>
                  <a:pt x="912" y="12207"/>
                  <a:pt x="1034" y="12571"/>
                </a:cubicBezTo>
                <a:cubicBezTo>
                  <a:pt x="1155" y="12936"/>
                  <a:pt x="1277" y="13270"/>
                  <a:pt x="1429" y="13604"/>
                </a:cubicBezTo>
                <a:cubicBezTo>
                  <a:pt x="1581" y="13999"/>
                  <a:pt x="1793" y="14394"/>
                  <a:pt x="2006" y="14759"/>
                </a:cubicBezTo>
                <a:cubicBezTo>
                  <a:pt x="2219" y="15093"/>
                  <a:pt x="2462" y="15397"/>
                  <a:pt x="2705" y="15701"/>
                </a:cubicBezTo>
                <a:cubicBezTo>
                  <a:pt x="3008" y="15974"/>
                  <a:pt x="3312" y="16247"/>
                  <a:pt x="3616" y="16551"/>
                </a:cubicBezTo>
                <a:cubicBezTo>
                  <a:pt x="3890" y="16825"/>
                  <a:pt x="4163" y="17068"/>
                  <a:pt x="4497" y="17311"/>
                </a:cubicBezTo>
                <a:cubicBezTo>
                  <a:pt x="4680" y="17432"/>
                  <a:pt x="4862" y="17554"/>
                  <a:pt x="5044" y="17675"/>
                </a:cubicBezTo>
                <a:cubicBezTo>
                  <a:pt x="5196" y="17736"/>
                  <a:pt x="5378" y="17827"/>
                  <a:pt x="5530" y="17918"/>
                </a:cubicBezTo>
                <a:cubicBezTo>
                  <a:pt x="5895" y="18040"/>
                  <a:pt x="6229" y="18192"/>
                  <a:pt x="6594" y="18344"/>
                </a:cubicBezTo>
                <a:cubicBezTo>
                  <a:pt x="6958" y="18496"/>
                  <a:pt x="7384" y="18648"/>
                  <a:pt x="7809" y="18708"/>
                </a:cubicBezTo>
                <a:cubicBezTo>
                  <a:pt x="7991" y="18769"/>
                  <a:pt x="8174" y="18800"/>
                  <a:pt x="8386" y="18800"/>
                </a:cubicBezTo>
                <a:cubicBezTo>
                  <a:pt x="8629" y="18830"/>
                  <a:pt x="8872" y="18830"/>
                  <a:pt x="9115" y="18830"/>
                </a:cubicBezTo>
                <a:cubicBezTo>
                  <a:pt x="9450" y="18830"/>
                  <a:pt x="9814" y="18800"/>
                  <a:pt x="10179" y="18739"/>
                </a:cubicBezTo>
                <a:cubicBezTo>
                  <a:pt x="10361" y="18708"/>
                  <a:pt x="10543" y="18678"/>
                  <a:pt x="10726" y="18648"/>
                </a:cubicBezTo>
                <a:cubicBezTo>
                  <a:pt x="10878" y="18587"/>
                  <a:pt x="11181" y="18526"/>
                  <a:pt x="11425" y="18465"/>
                </a:cubicBezTo>
                <a:cubicBezTo>
                  <a:pt x="11789" y="18344"/>
                  <a:pt x="12154" y="18192"/>
                  <a:pt x="12488" y="18010"/>
                </a:cubicBezTo>
                <a:cubicBezTo>
                  <a:pt x="12913" y="17797"/>
                  <a:pt x="13308" y="17493"/>
                  <a:pt x="13673" y="17159"/>
                </a:cubicBezTo>
                <a:cubicBezTo>
                  <a:pt x="14007" y="16885"/>
                  <a:pt x="14311" y="16582"/>
                  <a:pt x="14615" y="16278"/>
                </a:cubicBezTo>
                <a:cubicBezTo>
                  <a:pt x="14919" y="15974"/>
                  <a:pt x="15131" y="15731"/>
                  <a:pt x="15374" y="15427"/>
                </a:cubicBezTo>
                <a:cubicBezTo>
                  <a:pt x="15496" y="15275"/>
                  <a:pt x="15617" y="15123"/>
                  <a:pt x="15739" y="14971"/>
                </a:cubicBezTo>
                <a:cubicBezTo>
                  <a:pt x="15860" y="14819"/>
                  <a:pt x="15952" y="14668"/>
                  <a:pt x="16043" y="14516"/>
                </a:cubicBezTo>
                <a:cubicBezTo>
                  <a:pt x="16286" y="14151"/>
                  <a:pt x="16468" y="13786"/>
                  <a:pt x="16650" y="13422"/>
                </a:cubicBezTo>
                <a:cubicBezTo>
                  <a:pt x="16863" y="13057"/>
                  <a:pt x="17045" y="12753"/>
                  <a:pt x="17167" y="12419"/>
                </a:cubicBezTo>
                <a:cubicBezTo>
                  <a:pt x="17349" y="12024"/>
                  <a:pt x="17471" y="11629"/>
                  <a:pt x="17592" y="11234"/>
                </a:cubicBezTo>
                <a:cubicBezTo>
                  <a:pt x="17683" y="10870"/>
                  <a:pt x="17714" y="10475"/>
                  <a:pt x="17744" y="10110"/>
                </a:cubicBezTo>
                <a:cubicBezTo>
                  <a:pt x="17744" y="9897"/>
                  <a:pt x="17775" y="9685"/>
                  <a:pt x="17744" y="9472"/>
                </a:cubicBezTo>
                <a:cubicBezTo>
                  <a:pt x="17744" y="9290"/>
                  <a:pt x="17714" y="9077"/>
                  <a:pt x="17714" y="8895"/>
                </a:cubicBezTo>
                <a:cubicBezTo>
                  <a:pt x="17653" y="8500"/>
                  <a:pt x="17562" y="8105"/>
                  <a:pt x="17440" y="7710"/>
                </a:cubicBezTo>
                <a:cubicBezTo>
                  <a:pt x="17319" y="7345"/>
                  <a:pt x="17228" y="6950"/>
                  <a:pt x="17106" y="6616"/>
                </a:cubicBezTo>
                <a:cubicBezTo>
                  <a:pt x="17015" y="6251"/>
                  <a:pt x="16924" y="5917"/>
                  <a:pt x="16772" y="5583"/>
                </a:cubicBezTo>
                <a:cubicBezTo>
                  <a:pt x="16711" y="5401"/>
                  <a:pt x="16620" y="5249"/>
                  <a:pt x="16559" y="5067"/>
                </a:cubicBezTo>
                <a:cubicBezTo>
                  <a:pt x="16498" y="4884"/>
                  <a:pt x="16407" y="4702"/>
                  <a:pt x="16316" y="4520"/>
                </a:cubicBezTo>
                <a:cubicBezTo>
                  <a:pt x="16164" y="4155"/>
                  <a:pt x="15982" y="3790"/>
                  <a:pt x="15800" y="3456"/>
                </a:cubicBezTo>
                <a:cubicBezTo>
                  <a:pt x="15587" y="3152"/>
                  <a:pt x="15344" y="2849"/>
                  <a:pt x="15101" y="2575"/>
                </a:cubicBezTo>
                <a:cubicBezTo>
                  <a:pt x="14858" y="2271"/>
                  <a:pt x="14584" y="1968"/>
                  <a:pt x="14311" y="1694"/>
                </a:cubicBezTo>
                <a:cubicBezTo>
                  <a:pt x="14159" y="1542"/>
                  <a:pt x="14037" y="1421"/>
                  <a:pt x="13886" y="1329"/>
                </a:cubicBezTo>
                <a:cubicBezTo>
                  <a:pt x="13703" y="1178"/>
                  <a:pt x="13491" y="1056"/>
                  <a:pt x="13308" y="935"/>
                </a:cubicBezTo>
                <a:cubicBezTo>
                  <a:pt x="12974" y="752"/>
                  <a:pt x="12609" y="600"/>
                  <a:pt x="12245" y="479"/>
                </a:cubicBezTo>
                <a:cubicBezTo>
                  <a:pt x="12154" y="448"/>
                  <a:pt x="12063" y="418"/>
                  <a:pt x="12002" y="388"/>
                </a:cubicBezTo>
                <a:cubicBezTo>
                  <a:pt x="11880" y="357"/>
                  <a:pt x="11759" y="327"/>
                  <a:pt x="11607" y="296"/>
                </a:cubicBezTo>
                <a:lnTo>
                  <a:pt x="11030" y="205"/>
                </a:lnTo>
                <a:cubicBezTo>
                  <a:pt x="10665" y="114"/>
                  <a:pt x="10270" y="53"/>
                  <a:pt x="9905" y="23"/>
                </a:cubicBezTo>
                <a:cubicBezTo>
                  <a:pt x="9693" y="8"/>
                  <a:pt x="9488" y="0"/>
                  <a:pt x="928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" name="Google Shape;34;p27"/>
          <p:cNvGrpSpPr/>
          <p:nvPr/>
        </p:nvGrpSpPr>
        <p:grpSpPr>
          <a:xfrm>
            <a:off x="8251700" y="-142503"/>
            <a:ext cx="572406" cy="682360"/>
            <a:chOff x="8251700" y="-142503"/>
            <a:chExt cx="572406" cy="682360"/>
          </a:xfrm>
        </p:grpSpPr>
        <p:sp>
          <p:nvSpPr>
            <p:cNvPr id="35" name="Google Shape;35;p27"/>
            <p:cNvSpPr/>
            <p:nvPr/>
          </p:nvSpPr>
          <p:spPr>
            <a:xfrm>
              <a:off x="8397875" y="348847"/>
              <a:ext cx="104027" cy="191010"/>
            </a:xfrm>
            <a:custGeom>
              <a:rect b="b" l="l" r="r" t="t"/>
              <a:pathLst>
                <a:path extrusionOk="0" h="5637" w="3070">
                  <a:moveTo>
                    <a:pt x="1580" y="1178"/>
                  </a:moveTo>
                  <a:cubicBezTo>
                    <a:pt x="1580" y="1238"/>
                    <a:pt x="1550" y="1269"/>
                    <a:pt x="1550" y="1299"/>
                  </a:cubicBezTo>
                  <a:cubicBezTo>
                    <a:pt x="1520" y="1390"/>
                    <a:pt x="1489" y="1481"/>
                    <a:pt x="1489" y="1572"/>
                  </a:cubicBezTo>
                  <a:lnTo>
                    <a:pt x="1489" y="1664"/>
                  </a:lnTo>
                  <a:lnTo>
                    <a:pt x="1459" y="1633"/>
                  </a:lnTo>
                  <a:lnTo>
                    <a:pt x="1459" y="1512"/>
                  </a:lnTo>
                  <a:cubicBezTo>
                    <a:pt x="1459" y="1481"/>
                    <a:pt x="1459" y="1421"/>
                    <a:pt x="1489" y="1390"/>
                  </a:cubicBezTo>
                  <a:cubicBezTo>
                    <a:pt x="1489" y="1360"/>
                    <a:pt x="1489" y="1299"/>
                    <a:pt x="1520" y="1269"/>
                  </a:cubicBezTo>
                  <a:cubicBezTo>
                    <a:pt x="1520" y="1238"/>
                    <a:pt x="1550" y="1208"/>
                    <a:pt x="1580" y="1178"/>
                  </a:cubicBezTo>
                  <a:close/>
                  <a:moveTo>
                    <a:pt x="1398" y="2028"/>
                  </a:moveTo>
                  <a:lnTo>
                    <a:pt x="1428" y="2059"/>
                  </a:lnTo>
                  <a:lnTo>
                    <a:pt x="1428" y="2150"/>
                  </a:lnTo>
                  <a:lnTo>
                    <a:pt x="1428" y="2362"/>
                  </a:lnTo>
                  <a:lnTo>
                    <a:pt x="1428" y="2454"/>
                  </a:lnTo>
                  <a:cubicBezTo>
                    <a:pt x="1428" y="2393"/>
                    <a:pt x="1398" y="2332"/>
                    <a:pt x="1368" y="2271"/>
                  </a:cubicBezTo>
                  <a:lnTo>
                    <a:pt x="1368" y="2241"/>
                  </a:lnTo>
                  <a:cubicBezTo>
                    <a:pt x="1368" y="2150"/>
                    <a:pt x="1398" y="2089"/>
                    <a:pt x="1398" y="2028"/>
                  </a:cubicBezTo>
                  <a:close/>
                  <a:moveTo>
                    <a:pt x="2279" y="3122"/>
                  </a:moveTo>
                  <a:lnTo>
                    <a:pt x="2279" y="3152"/>
                  </a:lnTo>
                  <a:cubicBezTo>
                    <a:pt x="2279" y="3244"/>
                    <a:pt x="2249" y="3365"/>
                    <a:pt x="2249" y="3456"/>
                  </a:cubicBezTo>
                  <a:cubicBezTo>
                    <a:pt x="2218" y="3578"/>
                    <a:pt x="2218" y="3639"/>
                    <a:pt x="2218" y="3699"/>
                  </a:cubicBezTo>
                  <a:cubicBezTo>
                    <a:pt x="2218" y="3669"/>
                    <a:pt x="2188" y="3608"/>
                    <a:pt x="2188" y="3578"/>
                  </a:cubicBezTo>
                  <a:lnTo>
                    <a:pt x="2188" y="3517"/>
                  </a:lnTo>
                  <a:cubicBezTo>
                    <a:pt x="2188" y="3487"/>
                    <a:pt x="2218" y="3426"/>
                    <a:pt x="2218" y="3395"/>
                  </a:cubicBezTo>
                  <a:cubicBezTo>
                    <a:pt x="2218" y="3304"/>
                    <a:pt x="2249" y="3213"/>
                    <a:pt x="2279" y="3122"/>
                  </a:cubicBezTo>
                  <a:close/>
                  <a:moveTo>
                    <a:pt x="456" y="1733"/>
                  </a:moveTo>
                  <a:lnTo>
                    <a:pt x="456" y="1733"/>
                  </a:lnTo>
                  <a:cubicBezTo>
                    <a:pt x="454" y="1821"/>
                    <a:pt x="426" y="1910"/>
                    <a:pt x="426" y="1998"/>
                  </a:cubicBezTo>
                  <a:cubicBezTo>
                    <a:pt x="395" y="2119"/>
                    <a:pt x="365" y="2271"/>
                    <a:pt x="365" y="2423"/>
                  </a:cubicBezTo>
                  <a:cubicBezTo>
                    <a:pt x="365" y="2454"/>
                    <a:pt x="365" y="2514"/>
                    <a:pt x="365" y="2545"/>
                  </a:cubicBezTo>
                  <a:cubicBezTo>
                    <a:pt x="365" y="2605"/>
                    <a:pt x="365" y="2636"/>
                    <a:pt x="365" y="2697"/>
                  </a:cubicBezTo>
                  <a:cubicBezTo>
                    <a:pt x="365" y="2727"/>
                    <a:pt x="365" y="2757"/>
                    <a:pt x="365" y="2757"/>
                  </a:cubicBezTo>
                  <a:cubicBezTo>
                    <a:pt x="365" y="2849"/>
                    <a:pt x="365" y="2940"/>
                    <a:pt x="335" y="3031"/>
                  </a:cubicBezTo>
                  <a:cubicBezTo>
                    <a:pt x="335" y="3092"/>
                    <a:pt x="335" y="3152"/>
                    <a:pt x="335" y="3213"/>
                  </a:cubicBezTo>
                  <a:cubicBezTo>
                    <a:pt x="335" y="3244"/>
                    <a:pt x="335" y="3274"/>
                    <a:pt x="335" y="3304"/>
                  </a:cubicBezTo>
                  <a:cubicBezTo>
                    <a:pt x="365" y="3335"/>
                    <a:pt x="365" y="3365"/>
                    <a:pt x="395" y="3365"/>
                  </a:cubicBezTo>
                  <a:lnTo>
                    <a:pt x="426" y="3395"/>
                  </a:lnTo>
                  <a:cubicBezTo>
                    <a:pt x="456" y="3730"/>
                    <a:pt x="517" y="4064"/>
                    <a:pt x="638" y="4368"/>
                  </a:cubicBezTo>
                  <a:lnTo>
                    <a:pt x="669" y="4459"/>
                  </a:lnTo>
                  <a:cubicBezTo>
                    <a:pt x="608" y="4368"/>
                    <a:pt x="578" y="4277"/>
                    <a:pt x="547" y="4185"/>
                  </a:cubicBezTo>
                  <a:cubicBezTo>
                    <a:pt x="487" y="4064"/>
                    <a:pt x="456" y="3942"/>
                    <a:pt x="426" y="3821"/>
                  </a:cubicBezTo>
                  <a:cubicBezTo>
                    <a:pt x="395" y="3669"/>
                    <a:pt x="365" y="3547"/>
                    <a:pt x="335" y="3426"/>
                  </a:cubicBezTo>
                  <a:cubicBezTo>
                    <a:pt x="335" y="3395"/>
                    <a:pt x="335" y="3365"/>
                    <a:pt x="304" y="3335"/>
                  </a:cubicBezTo>
                  <a:lnTo>
                    <a:pt x="304" y="3213"/>
                  </a:lnTo>
                  <a:lnTo>
                    <a:pt x="304" y="2970"/>
                  </a:lnTo>
                  <a:lnTo>
                    <a:pt x="304" y="2727"/>
                  </a:lnTo>
                  <a:lnTo>
                    <a:pt x="304" y="2514"/>
                  </a:lnTo>
                  <a:cubicBezTo>
                    <a:pt x="304" y="2362"/>
                    <a:pt x="335" y="2211"/>
                    <a:pt x="365" y="2059"/>
                  </a:cubicBezTo>
                  <a:cubicBezTo>
                    <a:pt x="390" y="1959"/>
                    <a:pt x="415" y="1840"/>
                    <a:pt x="456" y="1733"/>
                  </a:cubicBezTo>
                  <a:close/>
                  <a:moveTo>
                    <a:pt x="912" y="3517"/>
                  </a:moveTo>
                  <a:lnTo>
                    <a:pt x="912" y="3578"/>
                  </a:lnTo>
                  <a:cubicBezTo>
                    <a:pt x="942" y="3669"/>
                    <a:pt x="1003" y="3760"/>
                    <a:pt x="1064" y="3851"/>
                  </a:cubicBezTo>
                  <a:lnTo>
                    <a:pt x="1125" y="3882"/>
                  </a:lnTo>
                  <a:lnTo>
                    <a:pt x="1125" y="4064"/>
                  </a:lnTo>
                  <a:lnTo>
                    <a:pt x="1125" y="4155"/>
                  </a:lnTo>
                  <a:lnTo>
                    <a:pt x="1125" y="4277"/>
                  </a:lnTo>
                  <a:cubicBezTo>
                    <a:pt x="1125" y="4307"/>
                    <a:pt x="1094" y="4398"/>
                    <a:pt x="1064" y="4459"/>
                  </a:cubicBezTo>
                  <a:cubicBezTo>
                    <a:pt x="1033" y="4337"/>
                    <a:pt x="973" y="4185"/>
                    <a:pt x="942" y="4064"/>
                  </a:cubicBezTo>
                  <a:cubicBezTo>
                    <a:pt x="912" y="3882"/>
                    <a:pt x="882" y="3699"/>
                    <a:pt x="912" y="3517"/>
                  </a:cubicBezTo>
                  <a:close/>
                  <a:moveTo>
                    <a:pt x="1823" y="4216"/>
                  </a:moveTo>
                  <a:lnTo>
                    <a:pt x="1823" y="4246"/>
                  </a:lnTo>
                  <a:lnTo>
                    <a:pt x="1854" y="4337"/>
                  </a:lnTo>
                  <a:cubicBezTo>
                    <a:pt x="1854" y="4337"/>
                    <a:pt x="1884" y="4368"/>
                    <a:pt x="1884" y="4368"/>
                  </a:cubicBezTo>
                  <a:cubicBezTo>
                    <a:pt x="1884" y="4489"/>
                    <a:pt x="1884" y="4580"/>
                    <a:pt x="1854" y="4672"/>
                  </a:cubicBezTo>
                  <a:lnTo>
                    <a:pt x="1793" y="4884"/>
                  </a:lnTo>
                  <a:lnTo>
                    <a:pt x="1763" y="4884"/>
                  </a:lnTo>
                  <a:lnTo>
                    <a:pt x="1702" y="4854"/>
                  </a:lnTo>
                  <a:cubicBezTo>
                    <a:pt x="1672" y="4823"/>
                    <a:pt x="1672" y="4823"/>
                    <a:pt x="1641" y="4793"/>
                  </a:cubicBezTo>
                  <a:cubicBezTo>
                    <a:pt x="1672" y="4732"/>
                    <a:pt x="1702" y="4672"/>
                    <a:pt x="1702" y="4611"/>
                  </a:cubicBezTo>
                  <a:cubicBezTo>
                    <a:pt x="1763" y="4489"/>
                    <a:pt x="1793" y="4368"/>
                    <a:pt x="1823" y="4216"/>
                  </a:cubicBezTo>
                  <a:close/>
                  <a:moveTo>
                    <a:pt x="2340" y="4611"/>
                  </a:moveTo>
                  <a:lnTo>
                    <a:pt x="2340" y="4611"/>
                  </a:lnTo>
                  <a:cubicBezTo>
                    <a:pt x="2279" y="4732"/>
                    <a:pt x="2218" y="4854"/>
                    <a:pt x="2158" y="4945"/>
                  </a:cubicBezTo>
                  <a:cubicBezTo>
                    <a:pt x="2127" y="5006"/>
                    <a:pt x="2097" y="5036"/>
                    <a:pt x="2066" y="5067"/>
                  </a:cubicBezTo>
                  <a:lnTo>
                    <a:pt x="2066" y="5036"/>
                  </a:lnTo>
                  <a:lnTo>
                    <a:pt x="2097" y="4975"/>
                  </a:lnTo>
                  <a:cubicBezTo>
                    <a:pt x="2158" y="4915"/>
                    <a:pt x="2218" y="4823"/>
                    <a:pt x="2249" y="4763"/>
                  </a:cubicBezTo>
                  <a:lnTo>
                    <a:pt x="2310" y="4641"/>
                  </a:lnTo>
                  <a:lnTo>
                    <a:pt x="2340" y="4611"/>
                  </a:lnTo>
                  <a:close/>
                  <a:moveTo>
                    <a:pt x="790" y="4793"/>
                  </a:moveTo>
                  <a:lnTo>
                    <a:pt x="790" y="4793"/>
                  </a:lnTo>
                  <a:cubicBezTo>
                    <a:pt x="821" y="4854"/>
                    <a:pt x="851" y="4945"/>
                    <a:pt x="912" y="4975"/>
                  </a:cubicBezTo>
                  <a:cubicBezTo>
                    <a:pt x="1003" y="5067"/>
                    <a:pt x="1094" y="5097"/>
                    <a:pt x="1216" y="5097"/>
                  </a:cubicBezTo>
                  <a:cubicBezTo>
                    <a:pt x="1246" y="5097"/>
                    <a:pt x="1277" y="5097"/>
                    <a:pt x="1307" y="5067"/>
                  </a:cubicBezTo>
                  <a:cubicBezTo>
                    <a:pt x="1337" y="5127"/>
                    <a:pt x="1368" y="5188"/>
                    <a:pt x="1398" y="5249"/>
                  </a:cubicBezTo>
                  <a:lnTo>
                    <a:pt x="1428" y="5310"/>
                  </a:lnTo>
                  <a:cubicBezTo>
                    <a:pt x="1368" y="5279"/>
                    <a:pt x="1277" y="5279"/>
                    <a:pt x="1216" y="5249"/>
                  </a:cubicBezTo>
                  <a:cubicBezTo>
                    <a:pt x="1155" y="5218"/>
                    <a:pt x="1094" y="5188"/>
                    <a:pt x="1064" y="5188"/>
                  </a:cubicBezTo>
                  <a:cubicBezTo>
                    <a:pt x="1003" y="5127"/>
                    <a:pt x="973" y="5097"/>
                    <a:pt x="912" y="5067"/>
                  </a:cubicBezTo>
                  <a:cubicBezTo>
                    <a:pt x="882" y="5006"/>
                    <a:pt x="851" y="4975"/>
                    <a:pt x="821" y="4915"/>
                  </a:cubicBezTo>
                  <a:cubicBezTo>
                    <a:pt x="821" y="4884"/>
                    <a:pt x="790" y="4854"/>
                    <a:pt x="790" y="4793"/>
                  </a:cubicBezTo>
                  <a:close/>
                  <a:moveTo>
                    <a:pt x="1994" y="0"/>
                  </a:moveTo>
                  <a:cubicBezTo>
                    <a:pt x="1975" y="0"/>
                    <a:pt x="1960" y="8"/>
                    <a:pt x="1945" y="23"/>
                  </a:cubicBezTo>
                  <a:lnTo>
                    <a:pt x="1823" y="23"/>
                  </a:lnTo>
                  <a:lnTo>
                    <a:pt x="1763" y="53"/>
                  </a:lnTo>
                  <a:lnTo>
                    <a:pt x="1672" y="114"/>
                  </a:lnTo>
                  <a:lnTo>
                    <a:pt x="1641" y="114"/>
                  </a:lnTo>
                  <a:cubicBezTo>
                    <a:pt x="1580" y="114"/>
                    <a:pt x="1520" y="114"/>
                    <a:pt x="1459" y="144"/>
                  </a:cubicBezTo>
                  <a:cubicBezTo>
                    <a:pt x="1368" y="175"/>
                    <a:pt x="1307" y="205"/>
                    <a:pt x="1216" y="266"/>
                  </a:cubicBezTo>
                  <a:cubicBezTo>
                    <a:pt x="1033" y="357"/>
                    <a:pt x="882" y="479"/>
                    <a:pt x="760" y="600"/>
                  </a:cubicBezTo>
                  <a:cubicBezTo>
                    <a:pt x="699" y="661"/>
                    <a:pt x="638" y="722"/>
                    <a:pt x="578" y="813"/>
                  </a:cubicBezTo>
                  <a:cubicBezTo>
                    <a:pt x="578" y="843"/>
                    <a:pt x="547" y="874"/>
                    <a:pt x="517" y="904"/>
                  </a:cubicBezTo>
                  <a:cubicBezTo>
                    <a:pt x="517" y="965"/>
                    <a:pt x="426" y="1056"/>
                    <a:pt x="395" y="1147"/>
                  </a:cubicBezTo>
                  <a:cubicBezTo>
                    <a:pt x="335" y="1208"/>
                    <a:pt x="365" y="1208"/>
                    <a:pt x="335" y="1238"/>
                  </a:cubicBezTo>
                  <a:lnTo>
                    <a:pt x="304" y="1360"/>
                  </a:lnTo>
                  <a:cubicBezTo>
                    <a:pt x="274" y="1421"/>
                    <a:pt x="244" y="1512"/>
                    <a:pt x="213" y="1572"/>
                  </a:cubicBezTo>
                  <a:cubicBezTo>
                    <a:pt x="92" y="1907"/>
                    <a:pt x="31" y="2271"/>
                    <a:pt x="0" y="2605"/>
                  </a:cubicBezTo>
                  <a:lnTo>
                    <a:pt x="0" y="3092"/>
                  </a:lnTo>
                  <a:cubicBezTo>
                    <a:pt x="0" y="3183"/>
                    <a:pt x="0" y="3274"/>
                    <a:pt x="31" y="3365"/>
                  </a:cubicBezTo>
                  <a:cubicBezTo>
                    <a:pt x="61" y="3426"/>
                    <a:pt x="31" y="3426"/>
                    <a:pt x="61" y="3456"/>
                  </a:cubicBezTo>
                  <a:lnTo>
                    <a:pt x="92" y="3608"/>
                  </a:lnTo>
                  <a:cubicBezTo>
                    <a:pt x="92" y="3699"/>
                    <a:pt x="122" y="3760"/>
                    <a:pt x="152" y="3851"/>
                  </a:cubicBezTo>
                  <a:lnTo>
                    <a:pt x="213" y="4064"/>
                  </a:lnTo>
                  <a:cubicBezTo>
                    <a:pt x="244" y="4216"/>
                    <a:pt x="304" y="4368"/>
                    <a:pt x="365" y="4520"/>
                  </a:cubicBezTo>
                  <a:cubicBezTo>
                    <a:pt x="426" y="4672"/>
                    <a:pt x="487" y="4854"/>
                    <a:pt x="547" y="4975"/>
                  </a:cubicBezTo>
                  <a:lnTo>
                    <a:pt x="608" y="5127"/>
                  </a:lnTo>
                  <a:cubicBezTo>
                    <a:pt x="669" y="5218"/>
                    <a:pt x="730" y="5279"/>
                    <a:pt x="790" y="5340"/>
                  </a:cubicBezTo>
                  <a:cubicBezTo>
                    <a:pt x="821" y="5370"/>
                    <a:pt x="851" y="5401"/>
                    <a:pt x="912" y="5431"/>
                  </a:cubicBezTo>
                  <a:cubicBezTo>
                    <a:pt x="942" y="5461"/>
                    <a:pt x="973" y="5492"/>
                    <a:pt x="1033" y="5492"/>
                  </a:cubicBezTo>
                  <a:cubicBezTo>
                    <a:pt x="1094" y="5553"/>
                    <a:pt x="1185" y="5583"/>
                    <a:pt x="1277" y="5583"/>
                  </a:cubicBezTo>
                  <a:lnTo>
                    <a:pt x="1489" y="5613"/>
                  </a:lnTo>
                  <a:cubicBezTo>
                    <a:pt x="1535" y="5629"/>
                    <a:pt x="1573" y="5636"/>
                    <a:pt x="1611" y="5636"/>
                  </a:cubicBezTo>
                  <a:cubicBezTo>
                    <a:pt x="1649" y="5636"/>
                    <a:pt x="1687" y="5629"/>
                    <a:pt x="1732" y="5613"/>
                  </a:cubicBezTo>
                  <a:cubicBezTo>
                    <a:pt x="1854" y="5613"/>
                    <a:pt x="1945" y="5583"/>
                    <a:pt x="2066" y="5522"/>
                  </a:cubicBezTo>
                  <a:cubicBezTo>
                    <a:pt x="2158" y="5461"/>
                    <a:pt x="2218" y="5401"/>
                    <a:pt x="2310" y="5310"/>
                  </a:cubicBezTo>
                  <a:cubicBezTo>
                    <a:pt x="2370" y="5218"/>
                    <a:pt x="2461" y="5127"/>
                    <a:pt x="2522" y="5036"/>
                  </a:cubicBezTo>
                  <a:cubicBezTo>
                    <a:pt x="2583" y="4884"/>
                    <a:pt x="2674" y="4702"/>
                    <a:pt x="2705" y="4550"/>
                  </a:cubicBezTo>
                  <a:cubicBezTo>
                    <a:pt x="2796" y="4246"/>
                    <a:pt x="2887" y="3912"/>
                    <a:pt x="2948" y="3608"/>
                  </a:cubicBezTo>
                  <a:cubicBezTo>
                    <a:pt x="2978" y="3456"/>
                    <a:pt x="3008" y="3304"/>
                    <a:pt x="3039" y="3152"/>
                  </a:cubicBezTo>
                  <a:cubicBezTo>
                    <a:pt x="3039" y="3061"/>
                    <a:pt x="3039" y="2970"/>
                    <a:pt x="3069" y="2849"/>
                  </a:cubicBezTo>
                  <a:cubicBezTo>
                    <a:pt x="3069" y="2757"/>
                    <a:pt x="3069" y="2697"/>
                    <a:pt x="3069" y="2605"/>
                  </a:cubicBezTo>
                  <a:cubicBezTo>
                    <a:pt x="3008" y="2423"/>
                    <a:pt x="3008" y="2271"/>
                    <a:pt x="3008" y="2119"/>
                  </a:cubicBezTo>
                  <a:cubicBezTo>
                    <a:pt x="3008" y="1967"/>
                    <a:pt x="3008" y="1816"/>
                    <a:pt x="2978" y="1664"/>
                  </a:cubicBezTo>
                  <a:cubicBezTo>
                    <a:pt x="2948" y="1481"/>
                    <a:pt x="2917" y="1329"/>
                    <a:pt x="2856" y="1178"/>
                  </a:cubicBezTo>
                  <a:cubicBezTo>
                    <a:pt x="2796" y="1026"/>
                    <a:pt x="2735" y="874"/>
                    <a:pt x="2674" y="752"/>
                  </a:cubicBezTo>
                  <a:lnTo>
                    <a:pt x="2674" y="691"/>
                  </a:lnTo>
                  <a:cubicBezTo>
                    <a:pt x="2644" y="539"/>
                    <a:pt x="2553" y="388"/>
                    <a:pt x="2461" y="266"/>
                  </a:cubicBezTo>
                  <a:cubicBezTo>
                    <a:pt x="2370" y="205"/>
                    <a:pt x="2310" y="144"/>
                    <a:pt x="2218" y="84"/>
                  </a:cubicBezTo>
                  <a:cubicBezTo>
                    <a:pt x="2158" y="53"/>
                    <a:pt x="2097" y="23"/>
                    <a:pt x="2066" y="23"/>
                  </a:cubicBezTo>
                  <a:cubicBezTo>
                    <a:pt x="2036" y="8"/>
                    <a:pt x="2013" y="0"/>
                    <a:pt x="19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7"/>
            <p:cNvSpPr/>
            <p:nvPr/>
          </p:nvSpPr>
          <p:spPr>
            <a:xfrm>
              <a:off x="8574952" y="237403"/>
              <a:ext cx="107110" cy="176066"/>
            </a:xfrm>
            <a:custGeom>
              <a:rect b="b" l="l" r="r" t="t"/>
              <a:pathLst>
                <a:path extrusionOk="0" h="5196" w="3161">
                  <a:moveTo>
                    <a:pt x="2188" y="334"/>
                  </a:moveTo>
                  <a:lnTo>
                    <a:pt x="2249" y="395"/>
                  </a:lnTo>
                  <a:cubicBezTo>
                    <a:pt x="2340" y="426"/>
                    <a:pt x="2401" y="486"/>
                    <a:pt x="2461" y="578"/>
                  </a:cubicBezTo>
                  <a:lnTo>
                    <a:pt x="2552" y="638"/>
                  </a:lnTo>
                  <a:cubicBezTo>
                    <a:pt x="2583" y="699"/>
                    <a:pt x="2613" y="760"/>
                    <a:pt x="2644" y="821"/>
                  </a:cubicBezTo>
                  <a:cubicBezTo>
                    <a:pt x="2704" y="912"/>
                    <a:pt x="2735" y="972"/>
                    <a:pt x="2765" y="1064"/>
                  </a:cubicBezTo>
                  <a:cubicBezTo>
                    <a:pt x="2796" y="1124"/>
                    <a:pt x="2796" y="1216"/>
                    <a:pt x="2826" y="1276"/>
                  </a:cubicBezTo>
                  <a:cubicBezTo>
                    <a:pt x="2765" y="1216"/>
                    <a:pt x="2704" y="1155"/>
                    <a:pt x="2644" y="1155"/>
                  </a:cubicBezTo>
                  <a:lnTo>
                    <a:pt x="2644" y="1124"/>
                  </a:lnTo>
                  <a:cubicBezTo>
                    <a:pt x="2644" y="1094"/>
                    <a:pt x="2613" y="1033"/>
                    <a:pt x="2613" y="972"/>
                  </a:cubicBezTo>
                  <a:cubicBezTo>
                    <a:pt x="2583" y="912"/>
                    <a:pt x="2583" y="851"/>
                    <a:pt x="2552" y="821"/>
                  </a:cubicBezTo>
                  <a:cubicBezTo>
                    <a:pt x="2522" y="699"/>
                    <a:pt x="2431" y="608"/>
                    <a:pt x="2340" y="578"/>
                  </a:cubicBezTo>
                  <a:cubicBezTo>
                    <a:pt x="2309" y="547"/>
                    <a:pt x="2279" y="486"/>
                    <a:pt x="2249" y="486"/>
                  </a:cubicBezTo>
                  <a:cubicBezTo>
                    <a:pt x="2218" y="426"/>
                    <a:pt x="2157" y="395"/>
                    <a:pt x="2066" y="365"/>
                  </a:cubicBezTo>
                  <a:cubicBezTo>
                    <a:pt x="2066" y="365"/>
                    <a:pt x="2066" y="334"/>
                    <a:pt x="2066" y="334"/>
                  </a:cubicBezTo>
                  <a:close/>
                  <a:moveTo>
                    <a:pt x="729" y="1246"/>
                  </a:moveTo>
                  <a:lnTo>
                    <a:pt x="729" y="1307"/>
                  </a:lnTo>
                  <a:cubicBezTo>
                    <a:pt x="699" y="1367"/>
                    <a:pt x="699" y="1428"/>
                    <a:pt x="669" y="1489"/>
                  </a:cubicBezTo>
                  <a:lnTo>
                    <a:pt x="608" y="1489"/>
                  </a:lnTo>
                  <a:lnTo>
                    <a:pt x="669" y="1398"/>
                  </a:lnTo>
                  <a:cubicBezTo>
                    <a:pt x="699" y="1337"/>
                    <a:pt x="699" y="1307"/>
                    <a:pt x="729" y="1246"/>
                  </a:cubicBezTo>
                  <a:close/>
                  <a:moveTo>
                    <a:pt x="2157" y="1064"/>
                  </a:moveTo>
                  <a:cubicBezTo>
                    <a:pt x="2188" y="1155"/>
                    <a:pt x="2188" y="1276"/>
                    <a:pt x="2157" y="1367"/>
                  </a:cubicBezTo>
                  <a:cubicBezTo>
                    <a:pt x="2188" y="1398"/>
                    <a:pt x="2188" y="1428"/>
                    <a:pt x="2157" y="1459"/>
                  </a:cubicBezTo>
                  <a:lnTo>
                    <a:pt x="2127" y="1489"/>
                  </a:lnTo>
                  <a:lnTo>
                    <a:pt x="2097" y="1611"/>
                  </a:lnTo>
                  <a:cubicBezTo>
                    <a:pt x="2066" y="1671"/>
                    <a:pt x="2066" y="1702"/>
                    <a:pt x="2036" y="1762"/>
                  </a:cubicBezTo>
                  <a:cubicBezTo>
                    <a:pt x="2036" y="1791"/>
                    <a:pt x="2010" y="1819"/>
                    <a:pt x="2006" y="1872"/>
                  </a:cubicBezTo>
                  <a:lnTo>
                    <a:pt x="2006" y="1872"/>
                  </a:lnTo>
                  <a:cubicBezTo>
                    <a:pt x="2010" y="1677"/>
                    <a:pt x="2040" y="1507"/>
                    <a:pt x="2097" y="1337"/>
                  </a:cubicBezTo>
                  <a:cubicBezTo>
                    <a:pt x="2127" y="1246"/>
                    <a:pt x="2127" y="1155"/>
                    <a:pt x="2157" y="1064"/>
                  </a:cubicBezTo>
                  <a:close/>
                  <a:moveTo>
                    <a:pt x="1671" y="608"/>
                  </a:moveTo>
                  <a:cubicBezTo>
                    <a:pt x="1580" y="821"/>
                    <a:pt x="1489" y="1064"/>
                    <a:pt x="1398" y="1276"/>
                  </a:cubicBezTo>
                  <a:lnTo>
                    <a:pt x="1216" y="1732"/>
                  </a:lnTo>
                  <a:lnTo>
                    <a:pt x="1124" y="1945"/>
                  </a:lnTo>
                  <a:cubicBezTo>
                    <a:pt x="1124" y="1945"/>
                    <a:pt x="1094" y="1975"/>
                    <a:pt x="1094" y="2006"/>
                  </a:cubicBezTo>
                  <a:cubicBezTo>
                    <a:pt x="1094" y="1991"/>
                    <a:pt x="1094" y="1963"/>
                    <a:pt x="1094" y="1945"/>
                  </a:cubicBezTo>
                  <a:lnTo>
                    <a:pt x="1185" y="1671"/>
                  </a:lnTo>
                  <a:lnTo>
                    <a:pt x="1185" y="1732"/>
                  </a:lnTo>
                  <a:lnTo>
                    <a:pt x="1276" y="1459"/>
                  </a:lnTo>
                  <a:lnTo>
                    <a:pt x="1428" y="1033"/>
                  </a:lnTo>
                  <a:cubicBezTo>
                    <a:pt x="1489" y="912"/>
                    <a:pt x="1519" y="821"/>
                    <a:pt x="1550" y="729"/>
                  </a:cubicBezTo>
                  <a:cubicBezTo>
                    <a:pt x="1550" y="699"/>
                    <a:pt x="1580" y="638"/>
                    <a:pt x="1580" y="608"/>
                  </a:cubicBezTo>
                  <a:close/>
                  <a:moveTo>
                    <a:pt x="2613" y="1580"/>
                  </a:moveTo>
                  <a:cubicBezTo>
                    <a:pt x="2613" y="1641"/>
                    <a:pt x="2644" y="1671"/>
                    <a:pt x="2644" y="1702"/>
                  </a:cubicBezTo>
                  <a:cubicBezTo>
                    <a:pt x="2672" y="1814"/>
                    <a:pt x="2674" y="1927"/>
                    <a:pt x="2674" y="2039"/>
                  </a:cubicBezTo>
                  <a:lnTo>
                    <a:pt x="2674" y="2039"/>
                  </a:lnTo>
                  <a:cubicBezTo>
                    <a:pt x="2673" y="2129"/>
                    <a:pt x="2644" y="2219"/>
                    <a:pt x="2644" y="2309"/>
                  </a:cubicBezTo>
                  <a:cubicBezTo>
                    <a:pt x="2613" y="2249"/>
                    <a:pt x="2583" y="2249"/>
                    <a:pt x="2552" y="2218"/>
                  </a:cubicBezTo>
                  <a:cubicBezTo>
                    <a:pt x="2552" y="2127"/>
                    <a:pt x="2583" y="2036"/>
                    <a:pt x="2583" y="1945"/>
                  </a:cubicBezTo>
                  <a:cubicBezTo>
                    <a:pt x="2613" y="1854"/>
                    <a:pt x="2613" y="1762"/>
                    <a:pt x="2613" y="1702"/>
                  </a:cubicBezTo>
                  <a:lnTo>
                    <a:pt x="2613" y="1580"/>
                  </a:lnTo>
                  <a:close/>
                  <a:moveTo>
                    <a:pt x="1671" y="2309"/>
                  </a:moveTo>
                  <a:lnTo>
                    <a:pt x="1671" y="2400"/>
                  </a:lnTo>
                  <a:lnTo>
                    <a:pt x="1641" y="2400"/>
                  </a:lnTo>
                  <a:lnTo>
                    <a:pt x="1671" y="2309"/>
                  </a:lnTo>
                  <a:close/>
                  <a:moveTo>
                    <a:pt x="1124" y="2917"/>
                  </a:moveTo>
                  <a:cubicBezTo>
                    <a:pt x="1124" y="2917"/>
                    <a:pt x="1124" y="2947"/>
                    <a:pt x="1155" y="2978"/>
                  </a:cubicBezTo>
                  <a:lnTo>
                    <a:pt x="1124" y="2978"/>
                  </a:lnTo>
                  <a:lnTo>
                    <a:pt x="1124" y="2917"/>
                  </a:lnTo>
                  <a:close/>
                  <a:moveTo>
                    <a:pt x="1793" y="3251"/>
                  </a:moveTo>
                  <a:cubicBezTo>
                    <a:pt x="1793" y="3282"/>
                    <a:pt x="1793" y="3312"/>
                    <a:pt x="1823" y="3342"/>
                  </a:cubicBezTo>
                  <a:lnTo>
                    <a:pt x="1793" y="3342"/>
                  </a:lnTo>
                  <a:cubicBezTo>
                    <a:pt x="1793" y="3433"/>
                    <a:pt x="1793" y="3525"/>
                    <a:pt x="1762" y="3616"/>
                  </a:cubicBezTo>
                  <a:cubicBezTo>
                    <a:pt x="1762" y="3585"/>
                    <a:pt x="1762" y="3555"/>
                    <a:pt x="1762" y="3555"/>
                  </a:cubicBezTo>
                  <a:cubicBezTo>
                    <a:pt x="1762" y="3464"/>
                    <a:pt x="1793" y="3342"/>
                    <a:pt x="1793" y="3251"/>
                  </a:cubicBezTo>
                  <a:close/>
                  <a:moveTo>
                    <a:pt x="1428" y="3039"/>
                  </a:moveTo>
                  <a:lnTo>
                    <a:pt x="1428" y="3221"/>
                  </a:lnTo>
                  <a:cubicBezTo>
                    <a:pt x="1400" y="3393"/>
                    <a:pt x="1371" y="3565"/>
                    <a:pt x="1317" y="3737"/>
                  </a:cubicBezTo>
                  <a:lnTo>
                    <a:pt x="1317" y="3737"/>
                  </a:lnTo>
                  <a:cubicBezTo>
                    <a:pt x="1310" y="3696"/>
                    <a:pt x="1317" y="3656"/>
                    <a:pt x="1337" y="3616"/>
                  </a:cubicBezTo>
                  <a:lnTo>
                    <a:pt x="1337" y="3585"/>
                  </a:lnTo>
                  <a:cubicBezTo>
                    <a:pt x="1337" y="3464"/>
                    <a:pt x="1368" y="3342"/>
                    <a:pt x="1398" y="3221"/>
                  </a:cubicBezTo>
                  <a:cubicBezTo>
                    <a:pt x="1398" y="3160"/>
                    <a:pt x="1428" y="3099"/>
                    <a:pt x="1428" y="3039"/>
                  </a:cubicBezTo>
                  <a:close/>
                  <a:moveTo>
                    <a:pt x="1033" y="3525"/>
                  </a:moveTo>
                  <a:lnTo>
                    <a:pt x="1033" y="3585"/>
                  </a:lnTo>
                  <a:cubicBezTo>
                    <a:pt x="1033" y="3616"/>
                    <a:pt x="1033" y="3646"/>
                    <a:pt x="1003" y="3707"/>
                  </a:cubicBezTo>
                  <a:cubicBezTo>
                    <a:pt x="1003" y="3737"/>
                    <a:pt x="973" y="3798"/>
                    <a:pt x="973" y="3859"/>
                  </a:cubicBezTo>
                  <a:cubicBezTo>
                    <a:pt x="973" y="3828"/>
                    <a:pt x="973" y="3798"/>
                    <a:pt x="973" y="3768"/>
                  </a:cubicBezTo>
                  <a:cubicBezTo>
                    <a:pt x="973" y="3707"/>
                    <a:pt x="1003" y="3616"/>
                    <a:pt x="1033" y="3525"/>
                  </a:cubicBezTo>
                  <a:close/>
                  <a:moveTo>
                    <a:pt x="2431" y="2644"/>
                  </a:moveTo>
                  <a:cubicBezTo>
                    <a:pt x="2461" y="2765"/>
                    <a:pt x="2461" y="2856"/>
                    <a:pt x="2461" y="2978"/>
                  </a:cubicBezTo>
                  <a:lnTo>
                    <a:pt x="2461" y="3069"/>
                  </a:lnTo>
                  <a:lnTo>
                    <a:pt x="2401" y="3251"/>
                  </a:lnTo>
                  <a:cubicBezTo>
                    <a:pt x="2340" y="3494"/>
                    <a:pt x="2249" y="3737"/>
                    <a:pt x="2157" y="4011"/>
                  </a:cubicBezTo>
                  <a:lnTo>
                    <a:pt x="2157" y="3828"/>
                  </a:lnTo>
                  <a:cubicBezTo>
                    <a:pt x="2218" y="3677"/>
                    <a:pt x="2249" y="3525"/>
                    <a:pt x="2279" y="3373"/>
                  </a:cubicBezTo>
                  <a:lnTo>
                    <a:pt x="2309" y="3190"/>
                  </a:lnTo>
                  <a:cubicBezTo>
                    <a:pt x="2370" y="3039"/>
                    <a:pt x="2401" y="2887"/>
                    <a:pt x="2431" y="2704"/>
                  </a:cubicBezTo>
                  <a:lnTo>
                    <a:pt x="2431" y="2644"/>
                  </a:lnTo>
                  <a:close/>
                  <a:moveTo>
                    <a:pt x="1068" y="4310"/>
                  </a:moveTo>
                  <a:cubicBezTo>
                    <a:pt x="1069" y="4312"/>
                    <a:pt x="1069" y="4313"/>
                    <a:pt x="1070" y="4315"/>
                  </a:cubicBezTo>
                  <a:lnTo>
                    <a:pt x="1070" y="4315"/>
                  </a:lnTo>
                  <a:cubicBezTo>
                    <a:pt x="1068" y="4315"/>
                    <a:pt x="1066" y="4315"/>
                    <a:pt x="1064" y="4315"/>
                  </a:cubicBezTo>
                  <a:cubicBezTo>
                    <a:pt x="1065" y="4313"/>
                    <a:pt x="1067" y="4311"/>
                    <a:pt x="1068" y="4310"/>
                  </a:cubicBezTo>
                  <a:close/>
                  <a:moveTo>
                    <a:pt x="1884" y="4436"/>
                  </a:moveTo>
                  <a:cubicBezTo>
                    <a:pt x="1914" y="4497"/>
                    <a:pt x="1914" y="4558"/>
                    <a:pt x="1914" y="4618"/>
                  </a:cubicBezTo>
                  <a:lnTo>
                    <a:pt x="1884" y="4558"/>
                  </a:lnTo>
                  <a:cubicBezTo>
                    <a:pt x="1884" y="4527"/>
                    <a:pt x="1884" y="4497"/>
                    <a:pt x="1854" y="4497"/>
                  </a:cubicBezTo>
                  <a:lnTo>
                    <a:pt x="1884" y="4436"/>
                  </a:lnTo>
                  <a:close/>
                  <a:moveTo>
                    <a:pt x="851" y="4588"/>
                  </a:moveTo>
                  <a:lnTo>
                    <a:pt x="912" y="4649"/>
                  </a:lnTo>
                  <a:cubicBezTo>
                    <a:pt x="942" y="4679"/>
                    <a:pt x="973" y="4740"/>
                    <a:pt x="1003" y="4770"/>
                  </a:cubicBezTo>
                  <a:lnTo>
                    <a:pt x="1064" y="4831"/>
                  </a:lnTo>
                  <a:cubicBezTo>
                    <a:pt x="1003" y="4801"/>
                    <a:pt x="912" y="4740"/>
                    <a:pt x="851" y="4679"/>
                  </a:cubicBezTo>
                  <a:lnTo>
                    <a:pt x="782" y="4611"/>
                  </a:lnTo>
                  <a:lnTo>
                    <a:pt x="782" y="4611"/>
                  </a:lnTo>
                  <a:cubicBezTo>
                    <a:pt x="793" y="4609"/>
                    <a:pt x="807" y="4602"/>
                    <a:pt x="821" y="4588"/>
                  </a:cubicBezTo>
                  <a:close/>
                  <a:moveTo>
                    <a:pt x="1641" y="4740"/>
                  </a:moveTo>
                  <a:cubicBezTo>
                    <a:pt x="1671" y="4740"/>
                    <a:pt x="1671" y="4770"/>
                    <a:pt x="1702" y="4801"/>
                  </a:cubicBezTo>
                  <a:cubicBezTo>
                    <a:pt x="1641" y="4831"/>
                    <a:pt x="1611" y="4831"/>
                    <a:pt x="1550" y="4861"/>
                  </a:cubicBezTo>
                  <a:lnTo>
                    <a:pt x="1398" y="4861"/>
                  </a:lnTo>
                  <a:cubicBezTo>
                    <a:pt x="1459" y="4831"/>
                    <a:pt x="1519" y="4801"/>
                    <a:pt x="1550" y="4770"/>
                  </a:cubicBezTo>
                  <a:cubicBezTo>
                    <a:pt x="1580" y="4740"/>
                    <a:pt x="1611" y="4740"/>
                    <a:pt x="1641" y="4740"/>
                  </a:cubicBezTo>
                  <a:close/>
                  <a:moveTo>
                    <a:pt x="1914" y="0"/>
                  </a:moveTo>
                  <a:cubicBezTo>
                    <a:pt x="1732" y="31"/>
                    <a:pt x="1580" y="91"/>
                    <a:pt x="1459" y="213"/>
                  </a:cubicBezTo>
                  <a:cubicBezTo>
                    <a:pt x="1398" y="213"/>
                    <a:pt x="1337" y="213"/>
                    <a:pt x="1307" y="243"/>
                  </a:cubicBezTo>
                  <a:cubicBezTo>
                    <a:pt x="1185" y="274"/>
                    <a:pt x="1094" y="334"/>
                    <a:pt x="1033" y="426"/>
                  </a:cubicBezTo>
                  <a:cubicBezTo>
                    <a:pt x="973" y="486"/>
                    <a:pt x="912" y="547"/>
                    <a:pt x="851" y="608"/>
                  </a:cubicBezTo>
                  <a:cubicBezTo>
                    <a:pt x="729" y="729"/>
                    <a:pt x="638" y="851"/>
                    <a:pt x="547" y="1003"/>
                  </a:cubicBezTo>
                  <a:lnTo>
                    <a:pt x="486" y="1124"/>
                  </a:lnTo>
                  <a:cubicBezTo>
                    <a:pt x="456" y="1155"/>
                    <a:pt x="426" y="1216"/>
                    <a:pt x="426" y="1246"/>
                  </a:cubicBezTo>
                  <a:cubicBezTo>
                    <a:pt x="395" y="1276"/>
                    <a:pt x="395" y="1307"/>
                    <a:pt x="365" y="1337"/>
                  </a:cubicBezTo>
                  <a:cubicBezTo>
                    <a:pt x="365" y="1367"/>
                    <a:pt x="334" y="1398"/>
                    <a:pt x="334" y="1459"/>
                  </a:cubicBezTo>
                  <a:cubicBezTo>
                    <a:pt x="304" y="1489"/>
                    <a:pt x="243" y="1611"/>
                    <a:pt x="213" y="1702"/>
                  </a:cubicBezTo>
                  <a:lnTo>
                    <a:pt x="152" y="1945"/>
                  </a:lnTo>
                  <a:cubicBezTo>
                    <a:pt x="91" y="2097"/>
                    <a:pt x="61" y="2249"/>
                    <a:pt x="31" y="2431"/>
                  </a:cubicBezTo>
                  <a:cubicBezTo>
                    <a:pt x="0" y="2492"/>
                    <a:pt x="0" y="2583"/>
                    <a:pt x="0" y="2644"/>
                  </a:cubicBezTo>
                  <a:lnTo>
                    <a:pt x="0" y="2826"/>
                  </a:lnTo>
                  <a:lnTo>
                    <a:pt x="0" y="2917"/>
                  </a:lnTo>
                  <a:lnTo>
                    <a:pt x="0" y="3190"/>
                  </a:lnTo>
                  <a:lnTo>
                    <a:pt x="0" y="3433"/>
                  </a:lnTo>
                  <a:cubicBezTo>
                    <a:pt x="31" y="3707"/>
                    <a:pt x="61" y="3950"/>
                    <a:pt x="152" y="4193"/>
                  </a:cubicBezTo>
                  <a:cubicBezTo>
                    <a:pt x="213" y="4375"/>
                    <a:pt x="304" y="4527"/>
                    <a:pt x="395" y="4679"/>
                  </a:cubicBezTo>
                  <a:cubicBezTo>
                    <a:pt x="426" y="4710"/>
                    <a:pt x="486" y="4770"/>
                    <a:pt x="547" y="4831"/>
                  </a:cubicBezTo>
                  <a:cubicBezTo>
                    <a:pt x="608" y="4922"/>
                    <a:pt x="729" y="4983"/>
                    <a:pt x="821" y="5044"/>
                  </a:cubicBezTo>
                  <a:cubicBezTo>
                    <a:pt x="942" y="5074"/>
                    <a:pt x="1033" y="5135"/>
                    <a:pt x="1155" y="5165"/>
                  </a:cubicBezTo>
                  <a:cubicBezTo>
                    <a:pt x="1276" y="5196"/>
                    <a:pt x="1398" y="5196"/>
                    <a:pt x="1550" y="5196"/>
                  </a:cubicBezTo>
                  <a:cubicBezTo>
                    <a:pt x="1641" y="5165"/>
                    <a:pt x="1732" y="5135"/>
                    <a:pt x="1854" y="5105"/>
                  </a:cubicBezTo>
                  <a:cubicBezTo>
                    <a:pt x="1945" y="5074"/>
                    <a:pt x="2036" y="5013"/>
                    <a:pt x="2127" y="4922"/>
                  </a:cubicBezTo>
                  <a:cubicBezTo>
                    <a:pt x="2218" y="4861"/>
                    <a:pt x="2279" y="4801"/>
                    <a:pt x="2340" y="4710"/>
                  </a:cubicBezTo>
                  <a:cubicBezTo>
                    <a:pt x="2431" y="4618"/>
                    <a:pt x="2461" y="4558"/>
                    <a:pt x="2522" y="4467"/>
                  </a:cubicBezTo>
                  <a:lnTo>
                    <a:pt x="2644" y="4223"/>
                  </a:lnTo>
                  <a:cubicBezTo>
                    <a:pt x="2704" y="4072"/>
                    <a:pt x="2765" y="3920"/>
                    <a:pt x="2826" y="3768"/>
                  </a:cubicBezTo>
                  <a:cubicBezTo>
                    <a:pt x="2856" y="3616"/>
                    <a:pt x="2917" y="3433"/>
                    <a:pt x="2978" y="3251"/>
                  </a:cubicBezTo>
                  <a:cubicBezTo>
                    <a:pt x="3039" y="3099"/>
                    <a:pt x="3069" y="2947"/>
                    <a:pt x="3099" y="2795"/>
                  </a:cubicBezTo>
                  <a:cubicBezTo>
                    <a:pt x="3130" y="2644"/>
                    <a:pt x="3160" y="2461"/>
                    <a:pt x="3160" y="2309"/>
                  </a:cubicBezTo>
                  <a:cubicBezTo>
                    <a:pt x="3160" y="2127"/>
                    <a:pt x="3160" y="1975"/>
                    <a:pt x="3160" y="1793"/>
                  </a:cubicBezTo>
                  <a:cubicBezTo>
                    <a:pt x="3160" y="1641"/>
                    <a:pt x="3160" y="1459"/>
                    <a:pt x="3130" y="1307"/>
                  </a:cubicBezTo>
                  <a:cubicBezTo>
                    <a:pt x="3130" y="1216"/>
                    <a:pt x="3099" y="1124"/>
                    <a:pt x="3069" y="1033"/>
                  </a:cubicBezTo>
                  <a:cubicBezTo>
                    <a:pt x="3039" y="972"/>
                    <a:pt x="3008" y="881"/>
                    <a:pt x="2978" y="821"/>
                  </a:cubicBezTo>
                  <a:cubicBezTo>
                    <a:pt x="2947" y="729"/>
                    <a:pt x="2887" y="608"/>
                    <a:pt x="2826" y="547"/>
                  </a:cubicBezTo>
                  <a:cubicBezTo>
                    <a:pt x="2765" y="456"/>
                    <a:pt x="2704" y="365"/>
                    <a:pt x="2644" y="304"/>
                  </a:cubicBezTo>
                  <a:cubicBezTo>
                    <a:pt x="2583" y="243"/>
                    <a:pt x="2522" y="213"/>
                    <a:pt x="2461" y="152"/>
                  </a:cubicBezTo>
                  <a:lnTo>
                    <a:pt x="2401" y="122"/>
                  </a:lnTo>
                  <a:cubicBezTo>
                    <a:pt x="2340" y="91"/>
                    <a:pt x="2309" y="61"/>
                    <a:pt x="2249" y="31"/>
                  </a:cubicBezTo>
                  <a:cubicBezTo>
                    <a:pt x="2157" y="31"/>
                    <a:pt x="2097" y="0"/>
                    <a:pt x="20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7"/>
            <p:cNvSpPr/>
            <p:nvPr/>
          </p:nvSpPr>
          <p:spPr>
            <a:xfrm>
              <a:off x="8430810" y="41791"/>
              <a:ext cx="136963" cy="218287"/>
            </a:xfrm>
            <a:custGeom>
              <a:rect b="b" l="l" r="r" t="t"/>
              <a:pathLst>
                <a:path extrusionOk="0" h="6442" w="4042">
                  <a:moveTo>
                    <a:pt x="2067" y="304"/>
                  </a:moveTo>
                  <a:cubicBezTo>
                    <a:pt x="2158" y="304"/>
                    <a:pt x="2249" y="304"/>
                    <a:pt x="2310" y="335"/>
                  </a:cubicBezTo>
                  <a:lnTo>
                    <a:pt x="2389" y="374"/>
                  </a:lnTo>
                  <a:lnTo>
                    <a:pt x="2389" y="374"/>
                  </a:lnTo>
                  <a:cubicBezTo>
                    <a:pt x="2383" y="373"/>
                    <a:pt x="2377" y="373"/>
                    <a:pt x="2371" y="373"/>
                  </a:cubicBezTo>
                  <a:cubicBezTo>
                    <a:pt x="2348" y="373"/>
                    <a:pt x="2325" y="380"/>
                    <a:pt x="2310" y="395"/>
                  </a:cubicBezTo>
                  <a:cubicBezTo>
                    <a:pt x="2279" y="395"/>
                    <a:pt x="2249" y="395"/>
                    <a:pt x="2219" y="426"/>
                  </a:cubicBezTo>
                  <a:cubicBezTo>
                    <a:pt x="2158" y="395"/>
                    <a:pt x="2127" y="395"/>
                    <a:pt x="2067" y="395"/>
                  </a:cubicBezTo>
                  <a:cubicBezTo>
                    <a:pt x="2036" y="395"/>
                    <a:pt x="2006" y="395"/>
                    <a:pt x="1945" y="426"/>
                  </a:cubicBezTo>
                  <a:cubicBezTo>
                    <a:pt x="1945" y="395"/>
                    <a:pt x="1915" y="365"/>
                    <a:pt x="1915" y="335"/>
                  </a:cubicBezTo>
                  <a:lnTo>
                    <a:pt x="2006" y="304"/>
                  </a:lnTo>
                  <a:close/>
                  <a:moveTo>
                    <a:pt x="3100" y="942"/>
                  </a:moveTo>
                  <a:lnTo>
                    <a:pt x="3191" y="1064"/>
                  </a:lnTo>
                  <a:cubicBezTo>
                    <a:pt x="3221" y="1094"/>
                    <a:pt x="3282" y="1155"/>
                    <a:pt x="3312" y="1216"/>
                  </a:cubicBezTo>
                  <a:cubicBezTo>
                    <a:pt x="3282" y="1185"/>
                    <a:pt x="3252" y="1155"/>
                    <a:pt x="3221" y="1155"/>
                  </a:cubicBezTo>
                  <a:lnTo>
                    <a:pt x="3161" y="1155"/>
                  </a:lnTo>
                  <a:cubicBezTo>
                    <a:pt x="3161" y="1094"/>
                    <a:pt x="3130" y="1003"/>
                    <a:pt x="3100" y="942"/>
                  </a:cubicBezTo>
                  <a:close/>
                  <a:moveTo>
                    <a:pt x="3221" y="1611"/>
                  </a:moveTo>
                  <a:cubicBezTo>
                    <a:pt x="3252" y="1641"/>
                    <a:pt x="3252" y="1672"/>
                    <a:pt x="3252" y="1702"/>
                  </a:cubicBezTo>
                  <a:cubicBezTo>
                    <a:pt x="3282" y="1854"/>
                    <a:pt x="3312" y="2006"/>
                    <a:pt x="3312" y="2158"/>
                  </a:cubicBezTo>
                  <a:lnTo>
                    <a:pt x="3282" y="2158"/>
                  </a:lnTo>
                  <a:cubicBezTo>
                    <a:pt x="3252" y="2158"/>
                    <a:pt x="3221" y="2188"/>
                    <a:pt x="3191" y="2218"/>
                  </a:cubicBezTo>
                  <a:cubicBezTo>
                    <a:pt x="3191" y="2158"/>
                    <a:pt x="3191" y="2097"/>
                    <a:pt x="3221" y="2036"/>
                  </a:cubicBezTo>
                  <a:cubicBezTo>
                    <a:pt x="3221" y="1884"/>
                    <a:pt x="3221" y="1763"/>
                    <a:pt x="3221" y="1611"/>
                  </a:cubicBezTo>
                  <a:close/>
                  <a:moveTo>
                    <a:pt x="1793" y="2067"/>
                  </a:moveTo>
                  <a:lnTo>
                    <a:pt x="1793" y="2127"/>
                  </a:lnTo>
                  <a:cubicBezTo>
                    <a:pt x="1793" y="2127"/>
                    <a:pt x="1793" y="2158"/>
                    <a:pt x="1793" y="2188"/>
                  </a:cubicBezTo>
                  <a:lnTo>
                    <a:pt x="1793" y="2249"/>
                  </a:lnTo>
                  <a:cubicBezTo>
                    <a:pt x="1784" y="2267"/>
                    <a:pt x="1778" y="2287"/>
                    <a:pt x="1773" y="2310"/>
                  </a:cubicBezTo>
                  <a:lnTo>
                    <a:pt x="1763" y="2310"/>
                  </a:lnTo>
                  <a:lnTo>
                    <a:pt x="1793" y="2067"/>
                  </a:lnTo>
                  <a:close/>
                  <a:moveTo>
                    <a:pt x="2857" y="2279"/>
                  </a:moveTo>
                  <a:cubicBezTo>
                    <a:pt x="2857" y="2319"/>
                    <a:pt x="2853" y="2360"/>
                    <a:pt x="2848" y="2401"/>
                  </a:cubicBezTo>
                  <a:lnTo>
                    <a:pt x="2826" y="2401"/>
                  </a:lnTo>
                  <a:cubicBezTo>
                    <a:pt x="2826" y="2370"/>
                    <a:pt x="2857" y="2340"/>
                    <a:pt x="2857" y="2279"/>
                  </a:cubicBezTo>
                  <a:close/>
                  <a:moveTo>
                    <a:pt x="3562" y="1723"/>
                  </a:moveTo>
                  <a:lnTo>
                    <a:pt x="3562" y="1723"/>
                  </a:lnTo>
                  <a:cubicBezTo>
                    <a:pt x="3590" y="1811"/>
                    <a:pt x="3619" y="1921"/>
                    <a:pt x="3647" y="2006"/>
                  </a:cubicBezTo>
                  <a:cubicBezTo>
                    <a:pt x="3647" y="2067"/>
                    <a:pt x="3677" y="2127"/>
                    <a:pt x="3677" y="2188"/>
                  </a:cubicBezTo>
                  <a:cubicBezTo>
                    <a:pt x="3677" y="2265"/>
                    <a:pt x="3677" y="2342"/>
                    <a:pt x="3677" y="2401"/>
                  </a:cubicBezTo>
                  <a:lnTo>
                    <a:pt x="3647" y="2401"/>
                  </a:lnTo>
                  <a:cubicBezTo>
                    <a:pt x="3616" y="2370"/>
                    <a:pt x="3616" y="2310"/>
                    <a:pt x="3586" y="2279"/>
                  </a:cubicBezTo>
                  <a:cubicBezTo>
                    <a:pt x="3586" y="2084"/>
                    <a:pt x="3586" y="1914"/>
                    <a:pt x="3562" y="1723"/>
                  </a:cubicBezTo>
                  <a:close/>
                  <a:moveTo>
                    <a:pt x="2614" y="1915"/>
                  </a:moveTo>
                  <a:cubicBezTo>
                    <a:pt x="2614" y="2067"/>
                    <a:pt x="2583" y="2218"/>
                    <a:pt x="2553" y="2340"/>
                  </a:cubicBezTo>
                  <a:lnTo>
                    <a:pt x="2522" y="2340"/>
                  </a:lnTo>
                  <a:cubicBezTo>
                    <a:pt x="2492" y="2462"/>
                    <a:pt x="2492" y="2583"/>
                    <a:pt x="2462" y="2705"/>
                  </a:cubicBezTo>
                  <a:lnTo>
                    <a:pt x="2462" y="2553"/>
                  </a:lnTo>
                  <a:cubicBezTo>
                    <a:pt x="2492" y="2401"/>
                    <a:pt x="2522" y="2249"/>
                    <a:pt x="2583" y="2097"/>
                  </a:cubicBezTo>
                  <a:cubicBezTo>
                    <a:pt x="2583" y="2036"/>
                    <a:pt x="2583" y="1975"/>
                    <a:pt x="2614" y="1915"/>
                  </a:cubicBezTo>
                  <a:close/>
                  <a:moveTo>
                    <a:pt x="1611" y="1823"/>
                  </a:moveTo>
                  <a:lnTo>
                    <a:pt x="1611" y="1854"/>
                  </a:lnTo>
                  <a:cubicBezTo>
                    <a:pt x="1550" y="1915"/>
                    <a:pt x="1550" y="1975"/>
                    <a:pt x="1550" y="2067"/>
                  </a:cubicBezTo>
                  <a:lnTo>
                    <a:pt x="1520" y="2067"/>
                  </a:lnTo>
                  <a:cubicBezTo>
                    <a:pt x="1520" y="2127"/>
                    <a:pt x="1489" y="2218"/>
                    <a:pt x="1489" y="2279"/>
                  </a:cubicBezTo>
                  <a:cubicBezTo>
                    <a:pt x="1459" y="2370"/>
                    <a:pt x="1459" y="2431"/>
                    <a:pt x="1459" y="2522"/>
                  </a:cubicBezTo>
                  <a:cubicBezTo>
                    <a:pt x="1429" y="2613"/>
                    <a:pt x="1459" y="2705"/>
                    <a:pt x="1459" y="2765"/>
                  </a:cubicBezTo>
                  <a:cubicBezTo>
                    <a:pt x="1429" y="2765"/>
                    <a:pt x="1429" y="2765"/>
                    <a:pt x="1429" y="2735"/>
                  </a:cubicBezTo>
                  <a:lnTo>
                    <a:pt x="1429" y="2583"/>
                  </a:lnTo>
                  <a:cubicBezTo>
                    <a:pt x="1429" y="2553"/>
                    <a:pt x="1398" y="2492"/>
                    <a:pt x="1368" y="2431"/>
                  </a:cubicBezTo>
                  <a:lnTo>
                    <a:pt x="1398" y="2340"/>
                  </a:lnTo>
                  <a:lnTo>
                    <a:pt x="1398" y="2401"/>
                  </a:lnTo>
                  <a:lnTo>
                    <a:pt x="1489" y="2158"/>
                  </a:lnTo>
                  <a:cubicBezTo>
                    <a:pt x="1520" y="2036"/>
                    <a:pt x="1550" y="1945"/>
                    <a:pt x="1611" y="1823"/>
                  </a:cubicBezTo>
                  <a:close/>
                  <a:moveTo>
                    <a:pt x="1915" y="2826"/>
                  </a:moveTo>
                  <a:lnTo>
                    <a:pt x="1945" y="2887"/>
                  </a:lnTo>
                  <a:cubicBezTo>
                    <a:pt x="1976" y="2887"/>
                    <a:pt x="1976" y="2917"/>
                    <a:pt x="2006" y="2948"/>
                  </a:cubicBezTo>
                  <a:cubicBezTo>
                    <a:pt x="2036" y="2978"/>
                    <a:pt x="2036" y="2978"/>
                    <a:pt x="2067" y="3008"/>
                  </a:cubicBezTo>
                  <a:lnTo>
                    <a:pt x="2219" y="3008"/>
                  </a:lnTo>
                  <a:lnTo>
                    <a:pt x="2219" y="3069"/>
                  </a:lnTo>
                  <a:lnTo>
                    <a:pt x="2219" y="3100"/>
                  </a:lnTo>
                  <a:cubicBezTo>
                    <a:pt x="2158" y="3039"/>
                    <a:pt x="2097" y="3039"/>
                    <a:pt x="2036" y="3039"/>
                  </a:cubicBezTo>
                  <a:cubicBezTo>
                    <a:pt x="2036" y="3039"/>
                    <a:pt x="2036" y="3039"/>
                    <a:pt x="2006" y="3069"/>
                  </a:cubicBezTo>
                  <a:lnTo>
                    <a:pt x="1976" y="3069"/>
                  </a:lnTo>
                  <a:cubicBezTo>
                    <a:pt x="1945" y="3069"/>
                    <a:pt x="1915" y="3100"/>
                    <a:pt x="1915" y="3130"/>
                  </a:cubicBezTo>
                  <a:lnTo>
                    <a:pt x="1854" y="3221"/>
                  </a:lnTo>
                  <a:cubicBezTo>
                    <a:pt x="1824" y="3191"/>
                    <a:pt x="1824" y="3191"/>
                    <a:pt x="1793" y="3160"/>
                  </a:cubicBezTo>
                  <a:cubicBezTo>
                    <a:pt x="1824" y="3100"/>
                    <a:pt x="1854" y="3008"/>
                    <a:pt x="1884" y="2948"/>
                  </a:cubicBezTo>
                  <a:cubicBezTo>
                    <a:pt x="1915" y="2856"/>
                    <a:pt x="1915" y="2856"/>
                    <a:pt x="1915" y="2826"/>
                  </a:cubicBezTo>
                  <a:close/>
                  <a:moveTo>
                    <a:pt x="912" y="2553"/>
                  </a:moveTo>
                  <a:cubicBezTo>
                    <a:pt x="912" y="2553"/>
                    <a:pt x="912" y="2583"/>
                    <a:pt x="943" y="2613"/>
                  </a:cubicBezTo>
                  <a:lnTo>
                    <a:pt x="912" y="2613"/>
                  </a:lnTo>
                  <a:cubicBezTo>
                    <a:pt x="882" y="2674"/>
                    <a:pt x="882" y="2765"/>
                    <a:pt x="882" y="2856"/>
                  </a:cubicBezTo>
                  <a:lnTo>
                    <a:pt x="882" y="2887"/>
                  </a:lnTo>
                  <a:cubicBezTo>
                    <a:pt x="851" y="2948"/>
                    <a:pt x="821" y="2978"/>
                    <a:pt x="791" y="3039"/>
                  </a:cubicBezTo>
                  <a:cubicBezTo>
                    <a:pt x="760" y="3160"/>
                    <a:pt x="730" y="3251"/>
                    <a:pt x="700" y="3373"/>
                  </a:cubicBezTo>
                  <a:lnTo>
                    <a:pt x="700" y="3251"/>
                  </a:lnTo>
                  <a:cubicBezTo>
                    <a:pt x="730" y="3069"/>
                    <a:pt x="791" y="2917"/>
                    <a:pt x="821" y="2765"/>
                  </a:cubicBezTo>
                  <a:cubicBezTo>
                    <a:pt x="851" y="2674"/>
                    <a:pt x="882" y="2613"/>
                    <a:pt x="912" y="2553"/>
                  </a:cubicBezTo>
                  <a:close/>
                  <a:moveTo>
                    <a:pt x="2279" y="3191"/>
                  </a:moveTo>
                  <a:cubicBezTo>
                    <a:pt x="2310" y="3251"/>
                    <a:pt x="2371" y="3282"/>
                    <a:pt x="2431" y="3282"/>
                  </a:cubicBezTo>
                  <a:lnTo>
                    <a:pt x="2492" y="3282"/>
                  </a:lnTo>
                  <a:cubicBezTo>
                    <a:pt x="2492" y="3312"/>
                    <a:pt x="2492" y="3343"/>
                    <a:pt x="2492" y="3373"/>
                  </a:cubicBezTo>
                  <a:cubicBezTo>
                    <a:pt x="2492" y="3373"/>
                    <a:pt x="2462" y="3343"/>
                    <a:pt x="2431" y="3343"/>
                  </a:cubicBezTo>
                  <a:lnTo>
                    <a:pt x="2401" y="3343"/>
                  </a:lnTo>
                  <a:cubicBezTo>
                    <a:pt x="2371" y="3343"/>
                    <a:pt x="2340" y="3343"/>
                    <a:pt x="2310" y="3373"/>
                  </a:cubicBezTo>
                  <a:cubicBezTo>
                    <a:pt x="2310" y="3312"/>
                    <a:pt x="2310" y="3282"/>
                    <a:pt x="2279" y="3221"/>
                  </a:cubicBezTo>
                  <a:lnTo>
                    <a:pt x="2279" y="3191"/>
                  </a:lnTo>
                  <a:close/>
                  <a:moveTo>
                    <a:pt x="2036" y="3586"/>
                  </a:moveTo>
                  <a:cubicBezTo>
                    <a:pt x="2036" y="3616"/>
                    <a:pt x="2036" y="3646"/>
                    <a:pt x="2067" y="3677"/>
                  </a:cubicBezTo>
                  <a:lnTo>
                    <a:pt x="2006" y="3677"/>
                  </a:lnTo>
                  <a:lnTo>
                    <a:pt x="2006" y="3646"/>
                  </a:lnTo>
                  <a:cubicBezTo>
                    <a:pt x="2036" y="3616"/>
                    <a:pt x="2036" y="3616"/>
                    <a:pt x="2036" y="3586"/>
                  </a:cubicBezTo>
                  <a:close/>
                  <a:moveTo>
                    <a:pt x="1094" y="3130"/>
                  </a:moveTo>
                  <a:cubicBezTo>
                    <a:pt x="1125" y="3191"/>
                    <a:pt x="1125" y="3251"/>
                    <a:pt x="1125" y="3312"/>
                  </a:cubicBezTo>
                  <a:lnTo>
                    <a:pt x="1094" y="3312"/>
                  </a:lnTo>
                  <a:cubicBezTo>
                    <a:pt x="1094" y="3495"/>
                    <a:pt x="1034" y="3707"/>
                    <a:pt x="1003" y="3890"/>
                  </a:cubicBezTo>
                  <a:cubicBezTo>
                    <a:pt x="973" y="3890"/>
                    <a:pt x="973" y="3890"/>
                    <a:pt x="943" y="3859"/>
                  </a:cubicBezTo>
                  <a:lnTo>
                    <a:pt x="943" y="3707"/>
                  </a:lnTo>
                  <a:cubicBezTo>
                    <a:pt x="973" y="3525"/>
                    <a:pt x="1003" y="3373"/>
                    <a:pt x="1064" y="3221"/>
                  </a:cubicBezTo>
                  <a:cubicBezTo>
                    <a:pt x="1064" y="3191"/>
                    <a:pt x="1094" y="3160"/>
                    <a:pt x="1094" y="3130"/>
                  </a:cubicBezTo>
                  <a:close/>
                  <a:moveTo>
                    <a:pt x="1429" y="3859"/>
                  </a:moveTo>
                  <a:cubicBezTo>
                    <a:pt x="1429" y="3890"/>
                    <a:pt x="1429" y="3890"/>
                    <a:pt x="1429" y="3920"/>
                  </a:cubicBezTo>
                  <a:lnTo>
                    <a:pt x="1406" y="3920"/>
                  </a:lnTo>
                  <a:cubicBezTo>
                    <a:pt x="1412" y="3900"/>
                    <a:pt x="1419" y="3879"/>
                    <a:pt x="1429" y="3859"/>
                  </a:cubicBezTo>
                  <a:close/>
                  <a:moveTo>
                    <a:pt x="2796" y="4254"/>
                  </a:moveTo>
                  <a:lnTo>
                    <a:pt x="2826" y="4345"/>
                  </a:lnTo>
                  <a:cubicBezTo>
                    <a:pt x="2826" y="4345"/>
                    <a:pt x="2826" y="4376"/>
                    <a:pt x="2826" y="4376"/>
                  </a:cubicBezTo>
                  <a:lnTo>
                    <a:pt x="2826" y="4436"/>
                  </a:lnTo>
                  <a:cubicBezTo>
                    <a:pt x="2826" y="4497"/>
                    <a:pt x="2796" y="4528"/>
                    <a:pt x="2796" y="4588"/>
                  </a:cubicBezTo>
                  <a:cubicBezTo>
                    <a:pt x="2766" y="4649"/>
                    <a:pt x="2766" y="4710"/>
                    <a:pt x="2735" y="4771"/>
                  </a:cubicBezTo>
                  <a:lnTo>
                    <a:pt x="2766" y="4528"/>
                  </a:lnTo>
                  <a:cubicBezTo>
                    <a:pt x="2766" y="4436"/>
                    <a:pt x="2796" y="4345"/>
                    <a:pt x="2796" y="4254"/>
                  </a:cubicBezTo>
                  <a:close/>
                  <a:moveTo>
                    <a:pt x="1398" y="3950"/>
                  </a:moveTo>
                  <a:lnTo>
                    <a:pt x="1398" y="4163"/>
                  </a:lnTo>
                  <a:lnTo>
                    <a:pt x="1368" y="4528"/>
                  </a:lnTo>
                  <a:cubicBezTo>
                    <a:pt x="1368" y="4649"/>
                    <a:pt x="1338" y="4801"/>
                    <a:pt x="1338" y="4923"/>
                  </a:cubicBezTo>
                  <a:lnTo>
                    <a:pt x="1338" y="4406"/>
                  </a:lnTo>
                  <a:cubicBezTo>
                    <a:pt x="1338" y="4345"/>
                    <a:pt x="1338" y="4284"/>
                    <a:pt x="1338" y="4224"/>
                  </a:cubicBezTo>
                  <a:cubicBezTo>
                    <a:pt x="1368" y="4163"/>
                    <a:pt x="1368" y="4102"/>
                    <a:pt x="1368" y="4041"/>
                  </a:cubicBezTo>
                  <a:cubicBezTo>
                    <a:pt x="1383" y="4011"/>
                    <a:pt x="1391" y="3981"/>
                    <a:pt x="1398" y="3950"/>
                  </a:cubicBezTo>
                  <a:close/>
                  <a:moveTo>
                    <a:pt x="2401" y="3677"/>
                  </a:moveTo>
                  <a:lnTo>
                    <a:pt x="2431" y="3707"/>
                  </a:lnTo>
                  <a:cubicBezTo>
                    <a:pt x="2401" y="3798"/>
                    <a:pt x="2401" y="3890"/>
                    <a:pt x="2401" y="3950"/>
                  </a:cubicBezTo>
                  <a:cubicBezTo>
                    <a:pt x="2401" y="4072"/>
                    <a:pt x="2371" y="4224"/>
                    <a:pt x="2371" y="4345"/>
                  </a:cubicBezTo>
                  <a:cubicBezTo>
                    <a:pt x="2371" y="4467"/>
                    <a:pt x="2401" y="4558"/>
                    <a:pt x="2431" y="4679"/>
                  </a:cubicBezTo>
                  <a:lnTo>
                    <a:pt x="2401" y="4679"/>
                  </a:lnTo>
                  <a:cubicBezTo>
                    <a:pt x="2401" y="4710"/>
                    <a:pt x="2401" y="4740"/>
                    <a:pt x="2401" y="4771"/>
                  </a:cubicBezTo>
                  <a:cubicBezTo>
                    <a:pt x="2401" y="4831"/>
                    <a:pt x="2371" y="4892"/>
                    <a:pt x="2371" y="4983"/>
                  </a:cubicBezTo>
                  <a:cubicBezTo>
                    <a:pt x="2340" y="5044"/>
                    <a:pt x="2310" y="5166"/>
                    <a:pt x="2310" y="5257"/>
                  </a:cubicBezTo>
                  <a:cubicBezTo>
                    <a:pt x="2279" y="5196"/>
                    <a:pt x="2249" y="5166"/>
                    <a:pt x="2188" y="5166"/>
                  </a:cubicBezTo>
                  <a:lnTo>
                    <a:pt x="2127" y="5166"/>
                  </a:lnTo>
                  <a:cubicBezTo>
                    <a:pt x="2097" y="5044"/>
                    <a:pt x="2097" y="4923"/>
                    <a:pt x="2127" y="4801"/>
                  </a:cubicBezTo>
                  <a:lnTo>
                    <a:pt x="2127" y="4649"/>
                  </a:lnTo>
                  <a:cubicBezTo>
                    <a:pt x="2127" y="4619"/>
                    <a:pt x="2127" y="4588"/>
                    <a:pt x="2158" y="4558"/>
                  </a:cubicBezTo>
                  <a:cubicBezTo>
                    <a:pt x="2188" y="4406"/>
                    <a:pt x="2219" y="4254"/>
                    <a:pt x="2249" y="4102"/>
                  </a:cubicBezTo>
                  <a:lnTo>
                    <a:pt x="2279" y="3981"/>
                  </a:lnTo>
                  <a:cubicBezTo>
                    <a:pt x="2279" y="3950"/>
                    <a:pt x="2279" y="3920"/>
                    <a:pt x="2310" y="3890"/>
                  </a:cubicBezTo>
                  <a:lnTo>
                    <a:pt x="2340" y="3798"/>
                  </a:lnTo>
                  <a:cubicBezTo>
                    <a:pt x="2371" y="3738"/>
                    <a:pt x="2371" y="3707"/>
                    <a:pt x="2401" y="3677"/>
                  </a:cubicBezTo>
                  <a:close/>
                  <a:moveTo>
                    <a:pt x="456" y="4892"/>
                  </a:moveTo>
                  <a:cubicBezTo>
                    <a:pt x="487" y="4923"/>
                    <a:pt x="487" y="4953"/>
                    <a:pt x="517" y="4983"/>
                  </a:cubicBezTo>
                  <a:lnTo>
                    <a:pt x="578" y="5014"/>
                  </a:lnTo>
                  <a:lnTo>
                    <a:pt x="578" y="5044"/>
                  </a:lnTo>
                  <a:cubicBezTo>
                    <a:pt x="578" y="5166"/>
                    <a:pt x="608" y="5257"/>
                    <a:pt x="639" y="5348"/>
                  </a:cubicBezTo>
                  <a:cubicBezTo>
                    <a:pt x="639" y="5409"/>
                    <a:pt x="669" y="5439"/>
                    <a:pt x="700" y="5500"/>
                  </a:cubicBezTo>
                  <a:lnTo>
                    <a:pt x="639" y="5409"/>
                  </a:lnTo>
                  <a:cubicBezTo>
                    <a:pt x="578" y="5226"/>
                    <a:pt x="517" y="5074"/>
                    <a:pt x="456" y="4892"/>
                  </a:cubicBezTo>
                  <a:close/>
                  <a:moveTo>
                    <a:pt x="2917" y="5226"/>
                  </a:moveTo>
                  <a:cubicBezTo>
                    <a:pt x="2917" y="5257"/>
                    <a:pt x="2887" y="5317"/>
                    <a:pt x="2857" y="5378"/>
                  </a:cubicBezTo>
                  <a:lnTo>
                    <a:pt x="2826" y="5378"/>
                  </a:lnTo>
                  <a:cubicBezTo>
                    <a:pt x="2786" y="5419"/>
                    <a:pt x="2745" y="5459"/>
                    <a:pt x="2705" y="5500"/>
                  </a:cubicBezTo>
                  <a:lnTo>
                    <a:pt x="2705" y="5500"/>
                  </a:lnTo>
                  <a:lnTo>
                    <a:pt x="2766" y="5409"/>
                  </a:lnTo>
                  <a:lnTo>
                    <a:pt x="2857" y="5226"/>
                  </a:lnTo>
                  <a:close/>
                  <a:moveTo>
                    <a:pt x="1884" y="5409"/>
                  </a:moveTo>
                  <a:cubicBezTo>
                    <a:pt x="1884" y="5469"/>
                    <a:pt x="1915" y="5561"/>
                    <a:pt x="1976" y="5621"/>
                  </a:cubicBezTo>
                  <a:cubicBezTo>
                    <a:pt x="1976" y="5682"/>
                    <a:pt x="1945" y="5743"/>
                    <a:pt x="1945" y="5773"/>
                  </a:cubicBezTo>
                  <a:lnTo>
                    <a:pt x="1915" y="5773"/>
                  </a:lnTo>
                  <a:lnTo>
                    <a:pt x="1915" y="5804"/>
                  </a:lnTo>
                  <a:cubicBezTo>
                    <a:pt x="1884" y="5773"/>
                    <a:pt x="1884" y="5743"/>
                    <a:pt x="1854" y="5712"/>
                  </a:cubicBezTo>
                  <a:cubicBezTo>
                    <a:pt x="1854" y="5682"/>
                    <a:pt x="1824" y="5621"/>
                    <a:pt x="1824" y="5591"/>
                  </a:cubicBezTo>
                  <a:lnTo>
                    <a:pt x="1824" y="5530"/>
                  </a:lnTo>
                  <a:lnTo>
                    <a:pt x="1884" y="5409"/>
                  </a:lnTo>
                  <a:close/>
                  <a:moveTo>
                    <a:pt x="1641" y="5956"/>
                  </a:moveTo>
                  <a:cubicBezTo>
                    <a:pt x="1672" y="5956"/>
                    <a:pt x="1672" y="5986"/>
                    <a:pt x="1702" y="6016"/>
                  </a:cubicBezTo>
                  <a:lnTo>
                    <a:pt x="1581" y="6016"/>
                  </a:lnTo>
                  <a:cubicBezTo>
                    <a:pt x="1611" y="5986"/>
                    <a:pt x="1611" y="5956"/>
                    <a:pt x="1641" y="5956"/>
                  </a:cubicBezTo>
                  <a:close/>
                  <a:moveTo>
                    <a:pt x="2067" y="1"/>
                  </a:moveTo>
                  <a:cubicBezTo>
                    <a:pt x="2006" y="1"/>
                    <a:pt x="1945" y="1"/>
                    <a:pt x="1884" y="31"/>
                  </a:cubicBezTo>
                  <a:cubicBezTo>
                    <a:pt x="1854" y="61"/>
                    <a:pt x="1793" y="61"/>
                    <a:pt x="1763" y="92"/>
                  </a:cubicBezTo>
                  <a:cubicBezTo>
                    <a:pt x="1641" y="152"/>
                    <a:pt x="1581" y="213"/>
                    <a:pt x="1489" y="304"/>
                  </a:cubicBezTo>
                  <a:lnTo>
                    <a:pt x="1459" y="335"/>
                  </a:lnTo>
                  <a:lnTo>
                    <a:pt x="1429" y="335"/>
                  </a:lnTo>
                  <a:cubicBezTo>
                    <a:pt x="1398" y="365"/>
                    <a:pt x="1398" y="365"/>
                    <a:pt x="1368" y="365"/>
                  </a:cubicBezTo>
                  <a:cubicBezTo>
                    <a:pt x="1338" y="395"/>
                    <a:pt x="1338" y="395"/>
                    <a:pt x="1307" y="395"/>
                  </a:cubicBezTo>
                  <a:lnTo>
                    <a:pt x="1246" y="487"/>
                  </a:lnTo>
                  <a:cubicBezTo>
                    <a:pt x="1125" y="578"/>
                    <a:pt x="1034" y="730"/>
                    <a:pt x="943" y="851"/>
                  </a:cubicBezTo>
                  <a:cubicBezTo>
                    <a:pt x="821" y="1003"/>
                    <a:pt x="730" y="1125"/>
                    <a:pt x="639" y="1277"/>
                  </a:cubicBezTo>
                  <a:cubicBezTo>
                    <a:pt x="578" y="1429"/>
                    <a:pt x="487" y="1550"/>
                    <a:pt x="426" y="1702"/>
                  </a:cubicBezTo>
                  <a:cubicBezTo>
                    <a:pt x="365" y="1854"/>
                    <a:pt x="274" y="2006"/>
                    <a:pt x="213" y="2188"/>
                  </a:cubicBezTo>
                  <a:cubicBezTo>
                    <a:pt x="183" y="2340"/>
                    <a:pt x="153" y="2492"/>
                    <a:pt x="92" y="2674"/>
                  </a:cubicBezTo>
                  <a:cubicBezTo>
                    <a:pt x="61" y="2826"/>
                    <a:pt x="61" y="2978"/>
                    <a:pt x="31" y="3160"/>
                  </a:cubicBezTo>
                  <a:cubicBezTo>
                    <a:pt x="31" y="3312"/>
                    <a:pt x="1" y="3495"/>
                    <a:pt x="1" y="3646"/>
                  </a:cubicBezTo>
                  <a:cubicBezTo>
                    <a:pt x="1" y="3981"/>
                    <a:pt x="1" y="4284"/>
                    <a:pt x="61" y="4619"/>
                  </a:cubicBezTo>
                  <a:cubicBezTo>
                    <a:pt x="92" y="4771"/>
                    <a:pt x="122" y="4923"/>
                    <a:pt x="183" y="5105"/>
                  </a:cubicBezTo>
                  <a:cubicBezTo>
                    <a:pt x="213" y="5166"/>
                    <a:pt x="244" y="5257"/>
                    <a:pt x="274" y="5317"/>
                  </a:cubicBezTo>
                  <a:cubicBezTo>
                    <a:pt x="305" y="5409"/>
                    <a:pt x="335" y="5469"/>
                    <a:pt x="365" y="5530"/>
                  </a:cubicBezTo>
                  <a:cubicBezTo>
                    <a:pt x="456" y="5682"/>
                    <a:pt x="548" y="5834"/>
                    <a:pt x="669" y="5986"/>
                  </a:cubicBezTo>
                  <a:cubicBezTo>
                    <a:pt x="700" y="6016"/>
                    <a:pt x="730" y="6047"/>
                    <a:pt x="791" y="6077"/>
                  </a:cubicBezTo>
                  <a:cubicBezTo>
                    <a:pt x="821" y="6107"/>
                    <a:pt x="882" y="6168"/>
                    <a:pt x="943" y="6199"/>
                  </a:cubicBezTo>
                  <a:lnTo>
                    <a:pt x="1125" y="6320"/>
                  </a:lnTo>
                  <a:cubicBezTo>
                    <a:pt x="1216" y="6351"/>
                    <a:pt x="1307" y="6381"/>
                    <a:pt x="1398" y="6411"/>
                  </a:cubicBezTo>
                  <a:cubicBezTo>
                    <a:pt x="1429" y="6442"/>
                    <a:pt x="1489" y="6442"/>
                    <a:pt x="1550" y="6442"/>
                  </a:cubicBezTo>
                  <a:lnTo>
                    <a:pt x="1733" y="6442"/>
                  </a:lnTo>
                  <a:cubicBezTo>
                    <a:pt x="1824" y="6442"/>
                    <a:pt x="1915" y="6411"/>
                    <a:pt x="2006" y="6381"/>
                  </a:cubicBezTo>
                  <a:cubicBezTo>
                    <a:pt x="2067" y="6381"/>
                    <a:pt x="2158" y="6351"/>
                    <a:pt x="2219" y="6290"/>
                  </a:cubicBezTo>
                  <a:lnTo>
                    <a:pt x="2431" y="6168"/>
                  </a:lnTo>
                  <a:cubicBezTo>
                    <a:pt x="2553" y="6077"/>
                    <a:pt x="2705" y="5986"/>
                    <a:pt x="2826" y="5864"/>
                  </a:cubicBezTo>
                  <a:cubicBezTo>
                    <a:pt x="2857" y="5804"/>
                    <a:pt x="2917" y="5773"/>
                    <a:pt x="2978" y="5712"/>
                  </a:cubicBezTo>
                  <a:lnTo>
                    <a:pt x="3069" y="5621"/>
                  </a:lnTo>
                  <a:cubicBezTo>
                    <a:pt x="3100" y="5530"/>
                    <a:pt x="3161" y="5469"/>
                    <a:pt x="3221" y="5378"/>
                  </a:cubicBezTo>
                  <a:cubicBezTo>
                    <a:pt x="3282" y="5226"/>
                    <a:pt x="3373" y="5105"/>
                    <a:pt x="3434" y="4953"/>
                  </a:cubicBezTo>
                  <a:cubicBezTo>
                    <a:pt x="3495" y="4801"/>
                    <a:pt x="3586" y="4649"/>
                    <a:pt x="3616" y="4528"/>
                  </a:cubicBezTo>
                  <a:cubicBezTo>
                    <a:pt x="3738" y="4224"/>
                    <a:pt x="3829" y="3890"/>
                    <a:pt x="3920" y="3586"/>
                  </a:cubicBezTo>
                  <a:cubicBezTo>
                    <a:pt x="3950" y="3434"/>
                    <a:pt x="3981" y="3282"/>
                    <a:pt x="4011" y="3100"/>
                  </a:cubicBezTo>
                  <a:cubicBezTo>
                    <a:pt x="4011" y="3008"/>
                    <a:pt x="4011" y="2917"/>
                    <a:pt x="4042" y="2826"/>
                  </a:cubicBezTo>
                  <a:cubicBezTo>
                    <a:pt x="4042" y="2735"/>
                    <a:pt x="4042" y="2674"/>
                    <a:pt x="4042" y="2613"/>
                  </a:cubicBezTo>
                  <a:lnTo>
                    <a:pt x="4042" y="2340"/>
                  </a:lnTo>
                  <a:cubicBezTo>
                    <a:pt x="4042" y="2249"/>
                    <a:pt x="4011" y="2188"/>
                    <a:pt x="4011" y="2127"/>
                  </a:cubicBezTo>
                  <a:cubicBezTo>
                    <a:pt x="3981" y="1945"/>
                    <a:pt x="3950" y="1793"/>
                    <a:pt x="3890" y="1641"/>
                  </a:cubicBezTo>
                  <a:cubicBezTo>
                    <a:pt x="3829" y="1459"/>
                    <a:pt x="3768" y="1307"/>
                    <a:pt x="3677" y="1155"/>
                  </a:cubicBezTo>
                  <a:cubicBezTo>
                    <a:pt x="3647" y="1094"/>
                    <a:pt x="3586" y="1034"/>
                    <a:pt x="3555" y="973"/>
                  </a:cubicBezTo>
                  <a:cubicBezTo>
                    <a:pt x="3495" y="882"/>
                    <a:pt x="3434" y="821"/>
                    <a:pt x="3373" y="760"/>
                  </a:cubicBezTo>
                  <a:cubicBezTo>
                    <a:pt x="3252" y="639"/>
                    <a:pt x="3161" y="547"/>
                    <a:pt x="3039" y="426"/>
                  </a:cubicBezTo>
                  <a:lnTo>
                    <a:pt x="2857" y="274"/>
                  </a:lnTo>
                  <a:lnTo>
                    <a:pt x="2766" y="213"/>
                  </a:lnTo>
                  <a:cubicBezTo>
                    <a:pt x="2705" y="183"/>
                    <a:pt x="2674" y="122"/>
                    <a:pt x="2614" y="122"/>
                  </a:cubicBezTo>
                  <a:cubicBezTo>
                    <a:pt x="2522" y="61"/>
                    <a:pt x="2431" y="31"/>
                    <a:pt x="2371" y="31"/>
                  </a:cubicBezTo>
                  <a:cubicBezTo>
                    <a:pt x="2310" y="1"/>
                    <a:pt x="2279" y="1"/>
                    <a:pt x="2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7"/>
            <p:cNvSpPr/>
            <p:nvPr/>
          </p:nvSpPr>
          <p:spPr>
            <a:xfrm>
              <a:off x="8251700" y="159165"/>
              <a:ext cx="115311" cy="217237"/>
            </a:xfrm>
            <a:custGeom>
              <a:rect b="b" l="l" r="r" t="t"/>
              <a:pathLst>
                <a:path extrusionOk="0" h="6411" w="3403">
                  <a:moveTo>
                    <a:pt x="2188" y="304"/>
                  </a:moveTo>
                  <a:cubicBezTo>
                    <a:pt x="2248" y="304"/>
                    <a:pt x="2309" y="304"/>
                    <a:pt x="2340" y="334"/>
                  </a:cubicBezTo>
                  <a:lnTo>
                    <a:pt x="2400" y="334"/>
                  </a:lnTo>
                  <a:lnTo>
                    <a:pt x="2431" y="365"/>
                  </a:lnTo>
                  <a:cubicBezTo>
                    <a:pt x="2491" y="456"/>
                    <a:pt x="2552" y="517"/>
                    <a:pt x="2583" y="608"/>
                  </a:cubicBezTo>
                  <a:lnTo>
                    <a:pt x="2522" y="577"/>
                  </a:lnTo>
                  <a:cubicBezTo>
                    <a:pt x="2491" y="547"/>
                    <a:pt x="2461" y="517"/>
                    <a:pt x="2431" y="517"/>
                  </a:cubicBezTo>
                  <a:lnTo>
                    <a:pt x="2340" y="517"/>
                  </a:lnTo>
                  <a:lnTo>
                    <a:pt x="2188" y="486"/>
                  </a:lnTo>
                  <a:lnTo>
                    <a:pt x="1793" y="486"/>
                  </a:lnTo>
                  <a:cubicBezTo>
                    <a:pt x="1793" y="456"/>
                    <a:pt x="1762" y="456"/>
                    <a:pt x="1732" y="426"/>
                  </a:cubicBezTo>
                  <a:cubicBezTo>
                    <a:pt x="1793" y="395"/>
                    <a:pt x="1823" y="365"/>
                    <a:pt x="1884" y="334"/>
                  </a:cubicBezTo>
                  <a:cubicBezTo>
                    <a:pt x="1914" y="304"/>
                    <a:pt x="1945" y="304"/>
                    <a:pt x="2005" y="304"/>
                  </a:cubicBezTo>
                  <a:close/>
                  <a:moveTo>
                    <a:pt x="2157" y="1337"/>
                  </a:moveTo>
                  <a:lnTo>
                    <a:pt x="2157" y="1367"/>
                  </a:lnTo>
                  <a:cubicBezTo>
                    <a:pt x="2127" y="1610"/>
                    <a:pt x="2097" y="1853"/>
                    <a:pt x="2036" y="2066"/>
                  </a:cubicBezTo>
                  <a:cubicBezTo>
                    <a:pt x="2005" y="2188"/>
                    <a:pt x="1975" y="2279"/>
                    <a:pt x="1945" y="2400"/>
                  </a:cubicBezTo>
                  <a:lnTo>
                    <a:pt x="1945" y="2370"/>
                  </a:lnTo>
                  <a:cubicBezTo>
                    <a:pt x="1884" y="2552"/>
                    <a:pt x="1853" y="2704"/>
                    <a:pt x="1793" y="2856"/>
                  </a:cubicBezTo>
                  <a:lnTo>
                    <a:pt x="1793" y="2613"/>
                  </a:lnTo>
                  <a:cubicBezTo>
                    <a:pt x="1823" y="2522"/>
                    <a:pt x="1853" y="2400"/>
                    <a:pt x="1884" y="2279"/>
                  </a:cubicBezTo>
                  <a:cubicBezTo>
                    <a:pt x="1945" y="2127"/>
                    <a:pt x="1975" y="1945"/>
                    <a:pt x="2036" y="1762"/>
                  </a:cubicBezTo>
                  <a:cubicBezTo>
                    <a:pt x="2036" y="1702"/>
                    <a:pt x="2036" y="1641"/>
                    <a:pt x="2036" y="1580"/>
                  </a:cubicBezTo>
                  <a:cubicBezTo>
                    <a:pt x="2066" y="1519"/>
                    <a:pt x="2127" y="1398"/>
                    <a:pt x="2157" y="1337"/>
                  </a:cubicBezTo>
                  <a:close/>
                  <a:moveTo>
                    <a:pt x="2870" y="2466"/>
                  </a:moveTo>
                  <a:cubicBezTo>
                    <a:pt x="2871" y="2466"/>
                    <a:pt x="2856" y="2501"/>
                    <a:pt x="2856" y="2522"/>
                  </a:cubicBezTo>
                  <a:cubicBezTo>
                    <a:pt x="2883" y="2603"/>
                    <a:pt x="2886" y="2684"/>
                    <a:pt x="2886" y="2765"/>
                  </a:cubicBezTo>
                  <a:lnTo>
                    <a:pt x="2886" y="2765"/>
                  </a:lnTo>
                  <a:cubicBezTo>
                    <a:pt x="2856" y="2856"/>
                    <a:pt x="2856" y="2947"/>
                    <a:pt x="2826" y="3038"/>
                  </a:cubicBezTo>
                  <a:cubicBezTo>
                    <a:pt x="2826" y="3008"/>
                    <a:pt x="2795" y="2978"/>
                    <a:pt x="2765" y="2947"/>
                  </a:cubicBezTo>
                  <a:cubicBezTo>
                    <a:pt x="2765" y="2947"/>
                    <a:pt x="2765" y="2917"/>
                    <a:pt x="2795" y="2887"/>
                  </a:cubicBezTo>
                  <a:lnTo>
                    <a:pt x="2856" y="2613"/>
                  </a:lnTo>
                  <a:cubicBezTo>
                    <a:pt x="2856" y="2552"/>
                    <a:pt x="2856" y="2522"/>
                    <a:pt x="2856" y="2492"/>
                  </a:cubicBezTo>
                  <a:cubicBezTo>
                    <a:pt x="2866" y="2473"/>
                    <a:pt x="2869" y="2466"/>
                    <a:pt x="2870" y="2466"/>
                  </a:cubicBezTo>
                  <a:close/>
                  <a:moveTo>
                    <a:pt x="1550" y="3342"/>
                  </a:moveTo>
                  <a:cubicBezTo>
                    <a:pt x="1550" y="3373"/>
                    <a:pt x="1550" y="3403"/>
                    <a:pt x="1550" y="3433"/>
                  </a:cubicBezTo>
                  <a:lnTo>
                    <a:pt x="1550" y="3555"/>
                  </a:lnTo>
                  <a:lnTo>
                    <a:pt x="1519" y="3646"/>
                  </a:lnTo>
                  <a:cubicBezTo>
                    <a:pt x="1489" y="3737"/>
                    <a:pt x="1428" y="3828"/>
                    <a:pt x="1398" y="3950"/>
                  </a:cubicBezTo>
                  <a:lnTo>
                    <a:pt x="1428" y="3768"/>
                  </a:lnTo>
                  <a:cubicBezTo>
                    <a:pt x="1458" y="3616"/>
                    <a:pt x="1489" y="3494"/>
                    <a:pt x="1489" y="3342"/>
                  </a:cubicBezTo>
                  <a:close/>
                  <a:moveTo>
                    <a:pt x="1945" y="3646"/>
                  </a:moveTo>
                  <a:cubicBezTo>
                    <a:pt x="1945" y="3676"/>
                    <a:pt x="1945" y="3676"/>
                    <a:pt x="1945" y="3707"/>
                  </a:cubicBezTo>
                  <a:cubicBezTo>
                    <a:pt x="1975" y="3798"/>
                    <a:pt x="1975" y="3889"/>
                    <a:pt x="2005" y="3980"/>
                  </a:cubicBezTo>
                  <a:lnTo>
                    <a:pt x="1975" y="3980"/>
                  </a:lnTo>
                  <a:cubicBezTo>
                    <a:pt x="1945" y="4254"/>
                    <a:pt x="1853" y="4558"/>
                    <a:pt x="1762" y="4831"/>
                  </a:cubicBezTo>
                  <a:cubicBezTo>
                    <a:pt x="1732" y="4892"/>
                    <a:pt x="1732" y="4953"/>
                    <a:pt x="1702" y="5013"/>
                  </a:cubicBezTo>
                  <a:cubicBezTo>
                    <a:pt x="1671" y="5104"/>
                    <a:pt x="1641" y="5165"/>
                    <a:pt x="1610" y="5226"/>
                  </a:cubicBezTo>
                  <a:lnTo>
                    <a:pt x="1610" y="5074"/>
                  </a:lnTo>
                  <a:cubicBezTo>
                    <a:pt x="1610" y="4983"/>
                    <a:pt x="1610" y="4922"/>
                    <a:pt x="1641" y="4831"/>
                  </a:cubicBezTo>
                  <a:cubicBezTo>
                    <a:pt x="1641" y="4770"/>
                    <a:pt x="1641" y="4709"/>
                    <a:pt x="1671" y="4618"/>
                  </a:cubicBezTo>
                  <a:cubicBezTo>
                    <a:pt x="1671" y="4558"/>
                    <a:pt x="1702" y="4527"/>
                    <a:pt x="1702" y="4466"/>
                  </a:cubicBezTo>
                  <a:cubicBezTo>
                    <a:pt x="1702" y="4406"/>
                    <a:pt x="1732" y="4315"/>
                    <a:pt x="1732" y="4254"/>
                  </a:cubicBezTo>
                  <a:cubicBezTo>
                    <a:pt x="1762" y="4132"/>
                    <a:pt x="1793" y="4011"/>
                    <a:pt x="1853" y="3889"/>
                  </a:cubicBezTo>
                  <a:cubicBezTo>
                    <a:pt x="1884" y="3798"/>
                    <a:pt x="1914" y="3737"/>
                    <a:pt x="1945" y="3646"/>
                  </a:cubicBezTo>
                  <a:close/>
                  <a:moveTo>
                    <a:pt x="1215" y="4588"/>
                  </a:moveTo>
                  <a:cubicBezTo>
                    <a:pt x="1215" y="4618"/>
                    <a:pt x="1215" y="4649"/>
                    <a:pt x="1215" y="4709"/>
                  </a:cubicBezTo>
                  <a:cubicBezTo>
                    <a:pt x="1215" y="4861"/>
                    <a:pt x="1215" y="5044"/>
                    <a:pt x="1215" y="5226"/>
                  </a:cubicBezTo>
                  <a:lnTo>
                    <a:pt x="1185" y="5378"/>
                  </a:lnTo>
                  <a:lnTo>
                    <a:pt x="1155" y="5408"/>
                  </a:lnTo>
                  <a:cubicBezTo>
                    <a:pt x="1094" y="5287"/>
                    <a:pt x="1094" y="5196"/>
                    <a:pt x="1063" y="5104"/>
                  </a:cubicBezTo>
                  <a:cubicBezTo>
                    <a:pt x="1063" y="5074"/>
                    <a:pt x="1094" y="5013"/>
                    <a:pt x="1094" y="4983"/>
                  </a:cubicBezTo>
                  <a:cubicBezTo>
                    <a:pt x="1124" y="4953"/>
                    <a:pt x="1155" y="4801"/>
                    <a:pt x="1185" y="4740"/>
                  </a:cubicBezTo>
                  <a:cubicBezTo>
                    <a:pt x="1215" y="4649"/>
                    <a:pt x="1215" y="4649"/>
                    <a:pt x="1215" y="4588"/>
                  </a:cubicBezTo>
                  <a:close/>
                  <a:moveTo>
                    <a:pt x="2674" y="4558"/>
                  </a:moveTo>
                  <a:lnTo>
                    <a:pt x="2674" y="4558"/>
                  </a:lnTo>
                  <a:cubicBezTo>
                    <a:pt x="2704" y="4649"/>
                    <a:pt x="2674" y="4709"/>
                    <a:pt x="2643" y="4740"/>
                  </a:cubicBezTo>
                  <a:cubicBezTo>
                    <a:pt x="2583" y="4861"/>
                    <a:pt x="2552" y="4983"/>
                    <a:pt x="2491" y="5104"/>
                  </a:cubicBezTo>
                  <a:cubicBezTo>
                    <a:pt x="2431" y="5196"/>
                    <a:pt x="2370" y="5287"/>
                    <a:pt x="2309" y="5408"/>
                  </a:cubicBezTo>
                  <a:cubicBezTo>
                    <a:pt x="2279" y="5439"/>
                    <a:pt x="2279" y="5469"/>
                    <a:pt x="2248" y="5499"/>
                  </a:cubicBezTo>
                  <a:cubicBezTo>
                    <a:pt x="2218" y="5530"/>
                    <a:pt x="2157" y="5621"/>
                    <a:pt x="2127" y="5651"/>
                  </a:cubicBezTo>
                  <a:cubicBezTo>
                    <a:pt x="2066" y="5682"/>
                    <a:pt x="2066" y="5712"/>
                    <a:pt x="2036" y="5742"/>
                  </a:cubicBezTo>
                  <a:lnTo>
                    <a:pt x="2097" y="5651"/>
                  </a:lnTo>
                  <a:cubicBezTo>
                    <a:pt x="2157" y="5499"/>
                    <a:pt x="2218" y="5348"/>
                    <a:pt x="2309" y="5196"/>
                  </a:cubicBezTo>
                  <a:cubicBezTo>
                    <a:pt x="2340" y="5104"/>
                    <a:pt x="2370" y="5013"/>
                    <a:pt x="2431" y="4922"/>
                  </a:cubicBezTo>
                  <a:cubicBezTo>
                    <a:pt x="2461" y="4922"/>
                    <a:pt x="2461" y="4892"/>
                    <a:pt x="2491" y="4892"/>
                  </a:cubicBezTo>
                  <a:cubicBezTo>
                    <a:pt x="2522" y="4861"/>
                    <a:pt x="2552" y="4831"/>
                    <a:pt x="2552" y="4831"/>
                  </a:cubicBezTo>
                  <a:cubicBezTo>
                    <a:pt x="2583" y="4801"/>
                    <a:pt x="2613" y="4740"/>
                    <a:pt x="2643" y="4709"/>
                  </a:cubicBezTo>
                  <a:cubicBezTo>
                    <a:pt x="2643" y="4649"/>
                    <a:pt x="2674" y="4618"/>
                    <a:pt x="2674" y="4588"/>
                  </a:cubicBezTo>
                  <a:lnTo>
                    <a:pt x="2674" y="4558"/>
                  </a:lnTo>
                  <a:close/>
                  <a:moveTo>
                    <a:pt x="334" y="5044"/>
                  </a:moveTo>
                  <a:lnTo>
                    <a:pt x="334" y="5044"/>
                  </a:lnTo>
                  <a:cubicBezTo>
                    <a:pt x="365" y="5104"/>
                    <a:pt x="395" y="5135"/>
                    <a:pt x="425" y="5196"/>
                  </a:cubicBezTo>
                  <a:cubicBezTo>
                    <a:pt x="456" y="5226"/>
                    <a:pt x="517" y="5287"/>
                    <a:pt x="547" y="5317"/>
                  </a:cubicBezTo>
                  <a:cubicBezTo>
                    <a:pt x="577" y="5317"/>
                    <a:pt x="608" y="5317"/>
                    <a:pt x="638" y="5348"/>
                  </a:cubicBezTo>
                  <a:cubicBezTo>
                    <a:pt x="669" y="5469"/>
                    <a:pt x="699" y="5591"/>
                    <a:pt x="729" y="5712"/>
                  </a:cubicBezTo>
                  <a:lnTo>
                    <a:pt x="760" y="5773"/>
                  </a:lnTo>
                  <a:cubicBezTo>
                    <a:pt x="729" y="5742"/>
                    <a:pt x="669" y="5682"/>
                    <a:pt x="638" y="5651"/>
                  </a:cubicBezTo>
                  <a:cubicBezTo>
                    <a:pt x="608" y="5621"/>
                    <a:pt x="577" y="5591"/>
                    <a:pt x="577" y="5560"/>
                  </a:cubicBezTo>
                  <a:cubicBezTo>
                    <a:pt x="517" y="5499"/>
                    <a:pt x="486" y="5439"/>
                    <a:pt x="456" y="5378"/>
                  </a:cubicBezTo>
                  <a:cubicBezTo>
                    <a:pt x="395" y="5256"/>
                    <a:pt x="365" y="5165"/>
                    <a:pt x="334" y="5044"/>
                  </a:cubicBezTo>
                  <a:close/>
                  <a:moveTo>
                    <a:pt x="1246" y="5986"/>
                  </a:moveTo>
                  <a:cubicBezTo>
                    <a:pt x="1276" y="6016"/>
                    <a:pt x="1337" y="6016"/>
                    <a:pt x="1398" y="6016"/>
                  </a:cubicBezTo>
                  <a:cubicBezTo>
                    <a:pt x="1428" y="6046"/>
                    <a:pt x="1428" y="6077"/>
                    <a:pt x="1458" y="6077"/>
                  </a:cubicBezTo>
                  <a:cubicBezTo>
                    <a:pt x="1467" y="6085"/>
                    <a:pt x="1476" y="6092"/>
                    <a:pt x="1484" y="6097"/>
                  </a:cubicBezTo>
                  <a:lnTo>
                    <a:pt x="1484" y="6097"/>
                  </a:lnTo>
                  <a:cubicBezTo>
                    <a:pt x="1404" y="6076"/>
                    <a:pt x="1321" y="6073"/>
                    <a:pt x="1215" y="6046"/>
                  </a:cubicBezTo>
                  <a:cubicBezTo>
                    <a:pt x="1215" y="6016"/>
                    <a:pt x="1215" y="6016"/>
                    <a:pt x="1246" y="5986"/>
                  </a:cubicBezTo>
                  <a:close/>
                  <a:moveTo>
                    <a:pt x="2036" y="0"/>
                  </a:moveTo>
                  <a:cubicBezTo>
                    <a:pt x="1975" y="0"/>
                    <a:pt x="1914" y="31"/>
                    <a:pt x="1853" y="31"/>
                  </a:cubicBezTo>
                  <a:cubicBezTo>
                    <a:pt x="1762" y="61"/>
                    <a:pt x="1702" y="122"/>
                    <a:pt x="1610" y="152"/>
                  </a:cubicBezTo>
                  <a:cubicBezTo>
                    <a:pt x="1489" y="243"/>
                    <a:pt x="1367" y="334"/>
                    <a:pt x="1276" y="456"/>
                  </a:cubicBezTo>
                  <a:cubicBezTo>
                    <a:pt x="1185" y="608"/>
                    <a:pt x="1094" y="760"/>
                    <a:pt x="1003" y="912"/>
                  </a:cubicBezTo>
                  <a:cubicBezTo>
                    <a:pt x="942" y="1064"/>
                    <a:pt x="851" y="1185"/>
                    <a:pt x="790" y="1337"/>
                  </a:cubicBezTo>
                  <a:cubicBezTo>
                    <a:pt x="729" y="1489"/>
                    <a:pt x="669" y="1641"/>
                    <a:pt x="608" y="1793"/>
                  </a:cubicBezTo>
                  <a:cubicBezTo>
                    <a:pt x="577" y="1884"/>
                    <a:pt x="577" y="1975"/>
                    <a:pt x="547" y="2066"/>
                  </a:cubicBezTo>
                  <a:cubicBezTo>
                    <a:pt x="547" y="2066"/>
                    <a:pt x="547" y="2097"/>
                    <a:pt x="547" y="2127"/>
                  </a:cubicBezTo>
                  <a:cubicBezTo>
                    <a:pt x="486" y="2248"/>
                    <a:pt x="425" y="2400"/>
                    <a:pt x="395" y="2522"/>
                  </a:cubicBezTo>
                  <a:cubicBezTo>
                    <a:pt x="334" y="2674"/>
                    <a:pt x="304" y="2826"/>
                    <a:pt x="243" y="2978"/>
                  </a:cubicBezTo>
                  <a:cubicBezTo>
                    <a:pt x="213" y="3130"/>
                    <a:pt x="152" y="3312"/>
                    <a:pt x="91" y="3494"/>
                  </a:cubicBezTo>
                  <a:cubicBezTo>
                    <a:pt x="91" y="3555"/>
                    <a:pt x="61" y="3616"/>
                    <a:pt x="61" y="3707"/>
                  </a:cubicBezTo>
                  <a:cubicBezTo>
                    <a:pt x="61" y="3798"/>
                    <a:pt x="30" y="3889"/>
                    <a:pt x="30" y="3980"/>
                  </a:cubicBezTo>
                  <a:cubicBezTo>
                    <a:pt x="0" y="4132"/>
                    <a:pt x="0" y="4315"/>
                    <a:pt x="0" y="4497"/>
                  </a:cubicBezTo>
                  <a:cubicBezTo>
                    <a:pt x="0" y="4649"/>
                    <a:pt x="30" y="4801"/>
                    <a:pt x="61" y="4983"/>
                  </a:cubicBezTo>
                  <a:cubicBezTo>
                    <a:pt x="61" y="5044"/>
                    <a:pt x="61" y="5135"/>
                    <a:pt x="91" y="5226"/>
                  </a:cubicBezTo>
                  <a:cubicBezTo>
                    <a:pt x="122" y="5287"/>
                    <a:pt x="122" y="5348"/>
                    <a:pt x="152" y="5408"/>
                  </a:cubicBezTo>
                  <a:cubicBezTo>
                    <a:pt x="182" y="5499"/>
                    <a:pt x="243" y="5591"/>
                    <a:pt x="274" y="5682"/>
                  </a:cubicBezTo>
                  <a:cubicBezTo>
                    <a:pt x="334" y="5742"/>
                    <a:pt x="395" y="5803"/>
                    <a:pt x="456" y="5894"/>
                  </a:cubicBezTo>
                  <a:cubicBezTo>
                    <a:pt x="517" y="5955"/>
                    <a:pt x="577" y="6016"/>
                    <a:pt x="638" y="6046"/>
                  </a:cubicBezTo>
                  <a:cubicBezTo>
                    <a:pt x="729" y="6107"/>
                    <a:pt x="790" y="6168"/>
                    <a:pt x="851" y="6198"/>
                  </a:cubicBezTo>
                  <a:cubicBezTo>
                    <a:pt x="912" y="6229"/>
                    <a:pt x="942" y="6259"/>
                    <a:pt x="1003" y="6259"/>
                  </a:cubicBezTo>
                  <a:cubicBezTo>
                    <a:pt x="1094" y="6320"/>
                    <a:pt x="1155" y="6350"/>
                    <a:pt x="1246" y="6350"/>
                  </a:cubicBezTo>
                  <a:cubicBezTo>
                    <a:pt x="1337" y="6381"/>
                    <a:pt x="1428" y="6411"/>
                    <a:pt x="1519" y="6411"/>
                  </a:cubicBezTo>
                  <a:cubicBezTo>
                    <a:pt x="1610" y="6411"/>
                    <a:pt x="1732" y="6381"/>
                    <a:pt x="1823" y="6350"/>
                  </a:cubicBezTo>
                  <a:cubicBezTo>
                    <a:pt x="1914" y="6289"/>
                    <a:pt x="2036" y="6229"/>
                    <a:pt x="2127" y="6137"/>
                  </a:cubicBezTo>
                  <a:cubicBezTo>
                    <a:pt x="2248" y="6016"/>
                    <a:pt x="2340" y="5925"/>
                    <a:pt x="2461" y="5773"/>
                  </a:cubicBezTo>
                  <a:lnTo>
                    <a:pt x="2522" y="5682"/>
                  </a:lnTo>
                  <a:lnTo>
                    <a:pt x="2613" y="5560"/>
                  </a:lnTo>
                  <a:cubicBezTo>
                    <a:pt x="2643" y="5499"/>
                    <a:pt x="2704" y="5408"/>
                    <a:pt x="2735" y="5348"/>
                  </a:cubicBezTo>
                  <a:cubicBezTo>
                    <a:pt x="2826" y="5196"/>
                    <a:pt x="2886" y="5044"/>
                    <a:pt x="2947" y="4892"/>
                  </a:cubicBezTo>
                  <a:cubicBezTo>
                    <a:pt x="3008" y="4740"/>
                    <a:pt x="3038" y="4588"/>
                    <a:pt x="3099" y="4406"/>
                  </a:cubicBezTo>
                  <a:cubicBezTo>
                    <a:pt x="3130" y="4254"/>
                    <a:pt x="3190" y="4102"/>
                    <a:pt x="3221" y="3950"/>
                  </a:cubicBezTo>
                  <a:cubicBezTo>
                    <a:pt x="3251" y="3798"/>
                    <a:pt x="3281" y="3616"/>
                    <a:pt x="3312" y="3464"/>
                  </a:cubicBezTo>
                  <a:cubicBezTo>
                    <a:pt x="3312" y="3373"/>
                    <a:pt x="3312" y="3281"/>
                    <a:pt x="3342" y="3190"/>
                  </a:cubicBezTo>
                  <a:cubicBezTo>
                    <a:pt x="3342" y="3130"/>
                    <a:pt x="3342" y="3038"/>
                    <a:pt x="3342" y="2947"/>
                  </a:cubicBezTo>
                  <a:cubicBezTo>
                    <a:pt x="3373" y="2856"/>
                    <a:pt x="3342" y="2765"/>
                    <a:pt x="3342" y="2674"/>
                  </a:cubicBezTo>
                  <a:cubicBezTo>
                    <a:pt x="3342" y="2674"/>
                    <a:pt x="3342" y="2643"/>
                    <a:pt x="3342" y="2643"/>
                  </a:cubicBezTo>
                  <a:cubicBezTo>
                    <a:pt x="3373" y="2522"/>
                    <a:pt x="3373" y="2431"/>
                    <a:pt x="3373" y="2309"/>
                  </a:cubicBezTo>
                  <a:cubicBezTo>
                    <a:pt x="3403" y="2218"/>
                    <a:pt x="3403" y="2097"/>
                    <a:pt x="3373" y="1975"/>
                  </a:cubicBezTo>
                  <a:cubicBezTo>
                    <a:pt x="3373" y="1793"/>
                    <a:pt x="3342" y="1641"/>
                    <a:pt x="3281" y="1489"/>
                  </a:cubicBezTo>
                  <a:cubicBezTo>
                    <a:pt x="3251" y="1337"/>
                    <a:pt x="3190" y="1185"/>
                    <a:pt x="3130" y="1064"/>
                  </a:cubicBezTo>
                  <a:lnTo>
                    <a:pt x="3038" y="851"/>
                  </a:lnTo>
                  <a:cubicBezTo>
                    <a:pt x="3008" y="760"/>
                    <a:pt x="2978" y="669"/>
                    <a:pt x="2917" y="608"/>
                  </a:cubicBezTo>
                  <a:cubicBezTo>
                    <a:pt x="2886" y="517"/>
                    <a:pt x="2856" y="456"/>
                    <a:pt x="2826" y="395"/>
                  </a:cubicBezTo>
                  <a:cubicBezTo>
                    <a:pt x="2765" y="334"/>
                    <a:pt x="2735" y="274"/>
                    <a:pt x="2704" y="213"/>
                  </a:cubicBezTo>
                  <a:cubicBezTo>
                    <a:pt x="2643" y="152"/>
                    <a:pt x="2613" y="122"/>
                    <a:pt x="2552" y="91"/>
                  </a:cubicBezTo>
                  <a:cubicBezTo>
                    <a:pt x="2491" y="61"/>
                    <a:pt x="2431" y="31"/>
                    <a:pt x="2370" y="31"/>
                  </a:cubicBezTo>
                  <a:cubicBezTo>
                    <a:pt x="2309" y="0"/>
                    <a:pt x="2218" y="0"/>
                    <a:pt x="21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7"/>
            <p:cNvSpPr/>
            <p:nvPr/>
          </p:nvSpPr>
          <p:spPr>
            <a:xfrm>
              <a:off x="8657290" y="-142503"/>
              <a:ext cx="166816" cy="288327"/>
            </a:xfrm>
            <a:custGeom>
              <a:rect b="b" l="l" r="r" t="t"/>
              <a:pathLst>
                <a:path extrusionOk="0" h="8509" w="4923">
                  <a:moveTo>
                    <a:pt x="2006" y="1520"/>
                  </a:moveTo>
                  <a:lnTo>
                    <a:pt x="1885" y="1672"/>
                  </a:lnTo>
                  <a:lnTo>
                    <a:pt x="1824" y="1794"/>
                  </a:lnTo>
                  <a:lnTo>
                    <a:pt x="1793" y="1794"/>
                  </a:lnTo>
                  <a:cubicBezTo>
                    <a:pt x="1824" y="1794"/>
                    <a:pt x="1824" y="1763"/>
                    <a:pt x="1824" y="1763"/>
                  </a:cubicBezTo>
                  <a:cubicBezTo>
                    <a:pt x="1854" y="1702"/>
                    <a:pt x="1885" y="1642"/>
                    <a:pt x="1915" y="1581"/>
                  </a:cubicBezTo>
                  <a:cubicBezTo>
                    <a:pt x="1945" y="1551"/>
                    <a:pt x="1976" y="1520"/>
                    <a:pt x="2006" y="1520"/>
                  </a:cubicBezTo>
                  <a:close/>
                  <a:moveTo>
                    <a:pt x="3130" y="3647"/>
                  </a:moveTo>
                  <a:lnTo>
                    <a:pt x="3161" y="3829"/>
                  </a:lnTo>
                  <a:lnTo>
                    <a:pt x="3130" y="3890"/>
                  </a:lnTo>
                  <a:lnTo>
                    <a:pt x="3100" y="4012"/>
                  </a:lnTo>
                  <a:cubicBezTo>
                    <a:pt x="3100" y="3981"/>
                    <a:pt x="3070" y="3951"/>
                    <a:pt x="3070" y="3890"/>
                  </a:cubicBezTo>
                  <a:lnTo>
                    <a:pt x="3130" y="3647"/>
                  </a:lnTo>
                  <a:close/>
                  <a:moveTo>
                    <a:pt x="1854" y="3647"/>
                  </a:moveTo>
                  <a:cubicBezTo>
                    <a:pt x="1793" y="3829"/>
                    <a:pt x="1733" y="4012"/>
                    <a:pt x="1672" y="4163"/>
                  </a:cubicBezTo>
                  <a:lnTo>
                    <a:pt x="1611" y="4163"/>
                  </a:lnTo>
                  <a:cubicBezTo>
                    <a:pt x="1642" y="4163"/>
                    <a:pt x="1672" y="4103"/>
                    <a:pt x="1702" y="4072"/>
                  </a:cubicBezTo>
                  <a:lnTo>
                    <a:pt x="1672" y="4072"/>
                  </a:lnTo>
                  <a:cubicBezTo>
                    <a:pt x="1733" y="3920"/>
                    <a:pt x="1763" y="3799"/>
                    <a:pt x="1824" y="3647"/>
                  </a:cubicBezTo>
                  <a:close/>
                  <a:moveTo>
                    <a:pt x="2644" y="4224"/>
                  </a:moveTo>
                  <a:lnTo>
                    <a:pt x="2644" y="4285"/>
                  </a:lnTo>
                  <a:cubicBezTo>
                    <a:pt x="2614" y="4437"/>
                    <a:pt x="2553" y="4558"/>
                    <a:pt x="2523" y="4680"/>
                  </a:cubicBezTo>
                  <a:lnTo>
                    <a:pt x="2371" y="4680"/>
                  </a:lnTo>
                  <a:lnTo>
                    <a:pt x="2371" y="4650"/>
                  </a:lnTo>
                  <a:cubicBezTo>
                    <a:pt x="2371" y="4498"/>
                    <a:pt x="2462" y="4376"/>
                    <a:pt x="2492" y="4224"/>
                  </a:cubicBezTo>
                  <a:close/>
                  <a:moveTo>
                    <a:pt x="3489" y="5130"/>
                  </a:moveTo>
                  <a:lnTo>
                    <a:pt x="3434" y="5379"/>
                  </a:lnTo>
                  <a:lnTo>
                    <a:pt x="3404" y="5440"/>
                  </a:lnTo>
                  <a:lnTo>
                    <a:pt x="3404" y="5348"/>
                  </a:lnTo>
                  <a:cubicBezTo>
                    <a:pt x="3404" y="5318"/>
                    <a:pt x="3434" y="5257"/>
                    <a:pt x="3465" y="5227"/>
                  </a:cubicBezTo>
                  <a:cubicBezTo>
                    <a:pt x="3465" y="5209"/>
                    <a:pt x="3475" y="5171"/>
                    <a:pt x="3489" y="5130"/>
                  </a:cubicBezTo>
                  <a:close/>
                  <a:moveTo>
                    <a:pt x="517" y="5379"/>
                  </a:moveTo>
                  <a:cubicBezTo>
                    <a:pt x="548" y="5409"/>
                    <a:pt x="548" y="5440"/>
                    <a:pt x="578" y="5470"/>
                  </a:cubicBezTo>
                  <a:lnTo>
                    <a:pt x="609" y="5500"/>
                  </a:lnTo>
                  <a:cubicBezTo>
                    <a:pt x="609" y="5561"/>
                    <a:pt x="578" y="5652"/>
                    <a:pt x="578" y="5743"/>
                  </a:cubicBezTo>
                  <a:cubicBezTo>
                    <a:pt x="548" y="5956"/>
                    <a:pt x="548" y="6138"/>
                    <a:pt x="517" y="6321"/>
                  </a:cubicBezTo>
                  <a:lnTo>
                    <a:pt x="517" y="6199"/>
                  </a:lnTo>
                  <a:lnTo>
                    <a:pt x="517" y="5834"/>
                  </a:lnTo>
                  <a:lnTo>
                    <a:pt x="517" y="5379"/>
                  </a:lnTo>
                  <a:close/>
                  <a:moveTo>
                    <a:pt x="3191" y="5834"/>
                  </a:moveTo>
                  <a:cubicBezTo>
                    <a:pt x="3191" y="5895"/>
                    <a:pt x="3221" y="5926"/>
                    <a:pt x="3252" y="5986"/>
                  </a:cubicBezTo>
                  <a:cubicBezTo>
                    <a:pt x="3252" y="6047"/>
                    <a:pt x="3221" y="6078"/>
                    <a:pt x="3221" y="6108"/>
                  </a:cubicBezTo>
                  <a:lnTo>
                    <a:pt x="3191" y="6199"/>
                  </a:lnTo>
                  <a:cubicBezTo>
                    <a:pt x="3130" y="6260"/>
                    <a:pt x="3100" y="6351"/>
                    <a:pt x="3070" y="6442"/>
                  </a:cubicBezTo>
                  <a:lnTo>
                    <a:pt x="2978" y="6594"/>
                  </a:lnTo>
                  <a:lnTo>
                    <a:pt x="2978" y="6533"/>
                  </a:lnTo>
                  <a:cubicBezTo>
                    <a:pt x="3009" y="6442"/>
                    <a:pt x="3039" y="6351"/>
                    <a:pt x="3039" y="6260"/>
                  </a:cubicBezTo>
                  <a:cubicBezTo>
                    <a:pt x="3070" y="6169"/>
                    <a:pt x="3130" y="6017"/>
                    <a:pt x="3161" y="5865"/>
                  </a:cubicBezTo>
                  <a:lnTo>
                    <a:pt x="3191" y="5834"/>
                  </a:lnTo>
                  <a:close/>
                  <a:moveTo>
                    <a:pt x="1034" y="6837"/>
                  </a:moveTo>
                  <a:lnTo>
                    <a:pt x="1034" y="6837"/>
                  </a:lnTo>
                  <a:cubicBezTo>
                    <a:pt x="1004" y="6928"/>
                    <a:pt x="943" y="7019"/>
                    <a:pt x="912" y="7080"/>
                  </a:cubicBezTo>
                  <a:cubicBezTo>
                    <a:pt x="882" y="7111"/>
                    <a:pt x="852" y="7171"/>
                    <a:pt x="821" y="7202"/>
                  </a:cubicBezTo>
                  <a:cubicBezTo>
                    <a:pt x="852" y="7141"/>
                    <a:pt x="882" y="7050"/>
                    <a:pt x="882" y="6989"/>
                  </a:cubicBezTo>
                  <a:cubicBezTo>
                    <a:pt x="943" y="6959"/>
                    <a:pt x="1004" y="6898"/>
                    <a:pt x="1034" y="6837"/>
                  </a:cubicBezTo>
                  <a:close/>
                  <a:moveTo>
                    <a:pt x="1945" y="7141"/>
                  </a:moveTo>
                  <a:lnTo>
                    <a:pt x="1945" y="7202"/>
                  </a:lnTo>
                  <a:lnTo>
                    <a:pt x="1915" y="7262"/>
                  </a:lnTo>
                  <a:lnTo>
                    <a:pt x="1945" y="7141"/>
                  </a:lnTo>
                  <a:close/>
                  <a:moveTo>
                    <a:pt x="1733" y="6138"/>
                  </a:moveTo>
                  <a:lnTo>
                    <a:pt x="1733" y="6169"/>
                  </a:lnTo>
                  <a:cubicBezTo>
                    <a:pt x="1733" y="6229"/>
                    <a:pt x="1733" y="6290"/>
                    <a:pt x="1763" y="6321"/>
                  </a:cubicBezTo>
                  <a:cubicBezTo>
                    <a:pt x="1733" y="6381"/>
                    <a:pt x="1733" y="6412"/>
                    <a:pt x="1733" y="6442"/>
                  </a:cubicBezTo>
                  <a:lnTo>
                    <a:pt x="1642" y="6928"/>
                  </a:lnTo>
                  <a:cubicBezTo>
                    <a:pt x="1642" y="7050"/>
                    <a:pt x="1611" y="7141"/>
                    <a:pt x="1611" y="7232"/>
                  </a:cubicBezTo>
                  <a:cubicBezTo>
                    <a:pt x="1584" y="7287"/>
                    <a:pt x="1556" y="7317"/>
                    <a:pt x="1551" y="7345"/>
                  </a:cubicBezTo>
                  <a:lnTo>
                    <a:pt x="1551" y="7345"/>
                  </a:lnTo>
                  <a:cubicBezTo>
                    <a:pt x="1581" y="7014"/>
                    <a:pt x="1612" y="6713"/>
                    <a:pt x="1672" y="6381"/>
                  </a:cubicBezTo>
                  <a:lnTo>
                    <a:pt x="1733" y="6138"/>
                  </a:lnTo>
                  <a:close/>
                  <a:moveTo>
                    <a:pt x="1064" y="7354"/>
                  </a:moveTo>
                  <a:cubicBezTo>
                    <a:pt x="1064" y="7414"/>
                    <a:pt x="1064" y="7414"/>
                    <a:pt x="1095" y="7475"/>
                  </a:cubicBezTo>
                  <a:cubicBezTo>
                    <a:pt x="1095" y="7506"/>
                    <a:pt x="1125" y="7566"/>
                    <a:pt x="1155" y="7597"/>
                  </a:cubicBezTo>
                  <a:cubicBezTo>
                    <a:pt x="1186" y="7657"/>
                    <a:pt x="1186" y="7688"/>
                    <a:pt x="1247" y="7718"/>
                  </a:cubicBezTo>
                  <a:cubicBezTo>
                    <a:pt x="1247" y="7779"/>
                    <a:pt x="1247" y="7809"/>
                    <a:pt x="1277" y="7840"/>
                  </a:cubicBezTo>
                  <a:cubicBezTo>
                    <a:pt x="1307" y="7901"/>
                    <a:pt x="1338" y="7931"/>
                    <a:pt x="1399" y="7961"/>
                  </a:cubicBezTo>
                  <a:lnTo>
                    <a:pt x="1459" y="7992"/>
                  </a:lnTo>
                  <a:lnTo>
                    <a:pt x="1520" y="7992"/>
                  </a:lnTo>
                  <a:lnTo>
                    <a:pt x="1520" y="8113"/>
                  </a:lnTo>
                  <a:lnTo>
                    <a:pt x="1399" y="8022"/>
                  </a:lnTo>
                  <a:lnTo>
                    <a:pt x="1277" y="7961"/>
                  </a:lnTo>
                  <a:lnTo>
                    <a:pt x="1186" y="7901"/>
                  </a:lnTo>
                  <a:cubicBezTo>
                    <a:pt x="1125" y="7870"/>
                    <a:pt x="1095" y="7840"/>
                    <a:pt x="1064" y="7779"/>
                  </a:cubicBezTo>
                  <a:cubicBezTo>
                    <a:pt x="973" y="7718"/>
                    <a:pt x="943" y="7627"/>
                    <a:pt x="882" y="7536"/>
                  </a:cubicBezTo>
                  <a:lnTo>
                    <a:pt x="852" y="7506"/>
                  </a:lnTo>
                  <a:lnTo>
                    <a:pt x="882" y="7506"/>
                  </a:lnTo>
                  <a:lnTo>
                    <a:pt x="973" y="7475"/>
                  </a:lnTo>
                  <a:cubicBezTo>
                    <a:pt x="1004" y="7445"/>
                    <a:pt x="1004" y="7414"/>
                    <a:pt x="1034" y="7384"/>
                  </a:cubicBezTo>
                  <a:cubicBezTo>
                    <a:pt x="1064" y="7384"/>
                    <a:pt x="1064" y="7384"/>
                    <a:pt x="1064" y="7354"/>
                  </a:cubicBezTo>
                  <a:close/>
                  <a:moveTo>
                    <a:pt x="2249" y="7323"/>
                  </a:moveTo>
                  <a:lnTo>
                    <a:pt x="2219" y="7445"/>
                  </a:lnTo>
                  <a:lnTo>
                    <a:pt x="2158" y="7657"/>
                  </a:lnTo>
                  <a:cubicBezTo>
                    <a:pt x="2097" y="7779"/>
                    <a:pt x="2067" y="7901"/>
                    <a:pt x="1976" y="8022"/>
                  </a:cubicBezTo>
                  <a:cubicBezTo>
                    <a:pt x="1976" y="8052"/>
                    <a:pt x="1945" y="8083"/>
                    <a:pt x="1915" y="8113"/>
                  </a:cubicBezTo>
                  <a:lnTo>
                    <a:pt x="1854" y="8144"/>
                  </a:lnTo>
                  <a:lnTo>
                    <a:pt x="1854" y="8113"/>
                  </a:lnTo>
                  <a:cubicBezTo>
                    <a:pt x="1854" y="8052"/>
                    <a:pt x="1854" y="7961"/>
                    <a:pt x="1854" y="7870"/>
                  </a:cubicBezTo>
                  <a:cubicBezTo>
                    <a:pt x="2006" y="7779"/>
                    <a:pt x="2128" y="7597"/>
                    <a:pt x="2219" y="7414"/>
                  </a:cubicBezTo>
                  <a:lnTo>
                    <a:pt x="2249" y="7323"/>
                  </a:lnTo>
                  <a:close/>
                  <a:moveTo>
                    <a:pt x="2827" y="7779"/>
                  </a:moveTo>
                  <a:lnTo>
                    <a:pt x="2735" y="7870"/>
                  </a:lnTo>
                  <a:cubicBezTo>
                    <a:pt x="2614" y="7961"/>
                    <a:pt x="2492" y="8022"/>
                    <a:pt x="2371" y="8113"/>
                  </a:cubicBezTo>
                  <a:lnTo>
                    <a:pt x="2249" y="8144"/>
                  </a:lnTo>
                  <a:cubicBezTo>
                    <a:pt x="2280" y="8083"/>
                    <a:pt x="2310" y="8022"/>
                    <a:pt x="2340" y="7961"/>
                  </a:cubicBezTo>
                  <a:cubicBezTo>
                    <a:pt x="2371" y="7901"/>
                    <a:pt x="2371" y="7901"/>
                    <a:pt x="2401" y="7840"/>
                  </a:cubicBezTo>
                  <a:cubicBezTo>
                    <a:pt x="2432" y="7870"/>
                    <a:pt x="2462" y="7870"/>
                    <a:pt x="2492" y="7870"/>
                  </a:cubicBezTo>
                  <a:lnTo>
                    <a:pt x="2644" y="7870"/>
                  </a:lnTo>
                  <a:cubicBezTo>
                    <a:pt x="2705" y="7840"/>
                    <a:pt x="2735" y="7809"/>
                    <a:pt x="2766" y="7779"/>
                  </a:cubicBezTo>
                  <a:close/>
                  <a:moveTo>
                    <a:pt x="3070" y="1"/>
                  </a:moveTo>
                  <a:cubicBezTo>
                    <a:pt x="2978" y="1"/>
                    <a:pt x="2887" y="1"/>
                    <a:pt x="2827" y="31"/>
                  </a:cubicBezTo>
                  <a:lnTo>
                    <a:pt x="2735" y="62"/>
                  </a:lnTo>
                  <a:cubicBezTo>
                    <a:pt x="2675" y="62"/>
                    <a:pt x="2644" y="92"/>
                    <a:pt x="2614" y="123"/>
                  </a:cubicBezTo>
                  <a:cubicBezTo>
                    <a:pt x="2492" y="153"/>
                    <a:pt x="2401" y="214"/>
                    <a:pt x="2340" y="274"/>
                  </a:cubicBezTo>
                  <a:lnTo>
                    <a:pt x="2280" y="335"/>
                  </a:lnTo>
                  <a:cubicBezTo>
                    <a:pt x="2219" y="366"/>
                    <a:pt x="2128" y="426"/>
                    <a:pt x="2097" y="487"/>
                  </a:cubicBezTo>
                  <a:cubicBezTo>
                    <a:pt x="1945" y="578"/>
                    <a:pt x="1824" y="700"/>
                    <a:pt x="1702" y="821"/>
                  </a:cubicBezTo>
                  <a:cubicBezTo>
                    <a:pt x="1581" y="912"/>
                    <a:pt x="1490" y="1034"/>
                    <a:pt x="1399" y="1156"/>
                  </a:cubicBezTo>
                  <a:cubicBezTo>
                    <a:pt x="1338" y="1247"/>
                    <a:pt x="1277" y="1307"/>
                    <a:pt x="1247" y="1368"/>
                  </a:cubicBezTo>
                  <a:cubicBezTo>
                    <a:pt x="1186" y="1459"/>
                    <a:pt x="1155" y="1520"/>
                    <a:pt x="1095" y="1581"/>
                  </a:cubicBezTo>
                  <a:cubicBezTo>
                    <a:pt x="1064" y="1672"/>
                    <a:pt x="1034" y="1733"/>
                    <a:pt x="1004" y="1824"/>
                  </a:cubicBezTo>
                  <a:lnTo>
                    <a:pt x="852" y="2067"/>
                  </a:lnTo>
                  <a:cubicBezTo>
                    <a:pt x="760" y="2219"/>
                    <a:pt x="669" y="2340"/>
                    <a:pt x="609" y="2492"/>
                  </a:cubicBezTo>
                  <a:cubicBezTo>
                    <a:pt x="517" y="2644"/>
                    <a:pt x="457" y="2796"/>
                    <a:pt x="396" y="2918"/>
                  </a:cubicBezTo>
                  <a:cubicBezTo>
                    <a:pt x="366" y="3009"/>
                    <a:pt x="335" y="3100"/>
                    <a:pt x="305" y="3191"/>
                  </a:cubicBezTo>
                  <a:cubicBezTo>
                    <a:pt x="274" y="3282"/>
                    <a:pt x="274" y="3343"/>
                    <a:pt x="244" y="3434"/>
                  </a:cubicBezTo>
                  <a:cubicBezTo>
                    <a:pt x="214" y="3586"/>
                    <a:pt x="183" y="3738"/>
                    <a:pt x="153" y="3890"/>
                  </a:cubicBezTo>
                  <a:cubicBezTo>
                    <a:pt x="122" y="4072"/>
                    <a:pt x="122" y="4224"/>
                    <a:pt x="92" y="4376"/>
                  </a:cubicBezTo>
                  <a:lnTo>
                    <a:pt x="62" y="4619"/>
                  </a:lnTo>
                  <a:cubicBezTo>
                    <a:pt x="62" y="4710"/>
                    <a:pt x="62" y="4771"/>
                    <a:pt x="31" y="4862"/>
                  </a:cubicBezTo>
                  <a:cubicBezTo>
                    <a:pt x="31" y="5045"/>
                    <a:pt x="31" y="5196"/>
                    <a:pt x="1" y="5379"/>
                  </a:cubicBezTo>
                  <a:lnTo>
                    <a:pt x="1" y="5591"/>
                  </a:lnTo>
                  <a:cubicBezTo>
                    <a:pt x="1" y="5683"/>
                    <a:pt x="1" y="5743"/>
                    <a:pt x="31" y="5834"/>
                  </a:cubicBezTo>
                  <a:cubicBezTo>
                    <a:pt x="31" y="5986"/>
                    <a:pt x="92" y="6138"/>
                    <a:pt x="122" y="6290"/>
                  </a:cubicBezTo>
                  <a:cubicBezTo>
                    <a:pt x="122" y="6381"/>
                    <a:pt x="153" y="6473"/>
                    <a:pt x="153" y="6564"/>
                  </a:cubicBezTo>
                  <a:cubicBezTo>
                    <a:pt x="183" y="6624"/>
                    <a:pt x="214" y="6716"/>
                    <a:pt x="214" y="6776"/>
                  </a:cubicBezTo>
                  <a:cubicBezTo>
                    <a:pt x="274" y="6928"/>
                    <a:pt x="335" y="7080"/>
                    <a:pt x="396" y="7202"/>
                  </a:cubicBezTo>
                  <a:cubicBezTo>
                    <a:pt x="457" y="7354"/>
                    <a:pt x="517" y="7506"/>
                    <a:pt x="609" y="7657"/>
                  </a:cubicBezTo>
                  <a:cubicBezTo>
                    <a:pt x="639" y="7718"/>
                    <a:pt x="700" y="7779"/>
                    <a:pt x="730" y="7870"/>
                  </a:cubicBezTo>
                  <a:lnTo>
                    <a:pt x="791" y="7931"/>
                  </a:lnTo>
                  <a:lnTo>
                    <a:pt x="882" y="8022"/>
                  </a:lnTo>
                  <a:cubicBezTo>
                    <a:pt x="882" y="8052"/>
                    <a:pt x="912" y="8083"/>
                    <a:pt x="943" y="8083"/>
                  </a:cubicBezTo>
                  <a:cubicBezTo>
                    <a:pt x="1095" y="8204"/>
                    <a:pt x="1216" y="8265"/>
                    <a:pt x="1368" y="8356"/>
                  </a:cubicBezTo>
                  <a:cubicBezTo>
                    <a:pt x="1459" y="8387"/>
                    <a:pt x="1520" y="8417"/>
                    <a:pt x="1611" y="8447"/>
                  </a:cubicBezTo>
                  <a:cubicBezTo>
                    <a:pt x="1702" y="8478"/>
                    <a:pt x="1824" y="8508"/>
                    <a:pt x="1915" y="8508"/>
                  </a:cubicBezTo>
                  <a:cubicBezTo>
                    <a:pt x="2037" y="8508"/>
                    <a:pt x="2158" y="8508"/>
                    <a:pt x="2249" y="8478"/>
                  </a:cubicBezTo>
                  <a:cubicBezTo>
                    <a:pt x="2310" y="8447"/>
                    <a:pt x="2371" y="8447"/>
                    <a:pt x="2432" y="8417"/>
                  </a:cubicBezTo>
                  <a:cubicBezTo>
                    <a:pt x="2492" y="8387"/>
                    <a:pt x="2553" y="8356"/>
                    <a:pt x="2614" y="8326"/>
                  </a:cubicBezTo>
                  <a:lnTo>
                    <a:pt x="2705" y="8265"/>
                  </a:lnTo>
                  <a:cubicBezTo>
                    <a:pt x="2827" y="8204"/>
                    <a:pt x="2918" y="8144"/>
                    <a:pt x="3009" y="8052"/>
                  </a:cubicBezTo>
                  <a:lnTo>
                    <a:pt x="3191" y="7840"/>
                  </a:lnTo>
                  <a:cubicBezTo>
                    <a:pt x="3252" y="7779"/>
                    <a:pt x="3313" y="7718"/>
                    <a:pt x="3373" y="7657"/>
                  </a:cubicBezTo>
                  <a:cubicBezTo>
                    <a:pt x="3404" y="7597"/>
                    <a:pt x="3465" y="7506"/>
                    <a:pt x="3525" y="7445"/>
                  </a:cubicBezTo>
                  <a:lnTo>
                    <a:pt x="3647" y="7262"/>
                  </a:lnTo>
                  <a:cubicBezTo>
                    <a:pt x="3677" y="7171"/>
                    <a:pt x="3738" y="7111"/>
                    <a:pt x="3768" y="7050"/>
                  </a:cubicBezTo>
                  <a:cubicBezTo>
                    <a:pt x="3860" y="6898"/>
                    <a:pt x="3951" y="6776"/>
                    <a:pt x="4042" y="6624"/>
                  </a:cubicBezTo>
                  <a:cubicBezTo>
                    <a:pt x="4224" y="6351"/>
                    <a:pt x="4376" y="6078"/>
                    <a:pt x="4498" y="5774"/>
                  </a:cubicBezTo>
                  <a:cubicBezTo>
                    <a:pt x="4558" y="5622"/>
                    <a:pt x="4589" y="5440"/>
                    <a:pt x="4649" y="5288"/>
                  </a:cubicBezTo>
                  <a:cubicBezTo>
                    <a:pt x="4649" y="5227"/>
                    <a:pt x="4680" y="5136"/>
                    <a:pt x="4710" y="5075"/>
                  </a:cubicBezTo>
                  <a:lnTo>
                    <a:pt x="4741" y="4832"/>
                  </a:lnTo>
                  <a:cubicBezTo>
                    <a:pt x="4771" y="4680"/>
                    <a:pt x="4801" y="4528"/>
                    <a:pt x="4832" y="4346"/>
                  </a:cubicBezTo>
                  <a:cubicBezTo>
                    <a:pt x="4832" y="4194"/>
                    <a:pt x="4862" y="4042"/>
                    <a:pt x="4893" y="3860"/>
                  </a:cubicBezTo>
                  <a:cubicBezTo>
                    <a:pt x="4923" y="3525"/>
                    <a:pt x="4923" y="3191"/>
                    <a:pt x="4923" y="2887"/>
                  </a:cubicBezTo>
                  <a:cubicBezTo>
                    <a:pt x="4923" y="2705"/>
                    <a:pt x="4862" y="2553"/>
                    <a:pt x="4862" y="2401"/>
                  </a:cubicBezTo>
                  <a:cubicBezTo>
                    <a:pt x="4832" y="2249"/>
                    <a:pt x="4832" y="2067"/>
                    <a:pt x="4801" y="1915"/>
                  </a:cubicBezTo>
                  <a:cubicBezTo>
                    <a:pt x="4801" y="1885"/>
                    <a:pt x="4801" y="1824"/>
                    <a:pt x="4801" y="1794"/>
                  </a:cubicBezTo>
                  <a:cubicBezTo>
                    <a:pt x="4801" y="1733"/>
                    <a:pt x="4801" y="1702"/>
                    <a:pt x="4771" y="1642"/>
                  </a:cubicBezTo>
                  <a:cubicBezTo>
                    <a:pt x="4771" y="1611"/>
                    <a:pt x="4741" y="1490"/>
                    <a:pt x="4710" y="1399"/>
                  </a:cubicBezTo>
                  <a:cubicBezTo>
                    <a:pt x="4680" y="1338"/>
                    <a:pt x="4649" y="1247"/>
                    <a:pt x="4589" y="1156"/>
                  </a:cubicBezTo>
                  <a:cubicBezTo>
                    <a:pt x="4558" y="1095"/>
                    <a:pt x="4528" y="1034"/>
                    <a:pt x="4498" y="973"/>
                  </a:cubicBezTo>
                  <a:lnTo>
                    <a:pt x="4437" y="912"/>
                  </a:lnTo>
                  <a:lnTo>
                    <a:pt x="4437" y="882"/>
                  </a:lnTo>
                  <a:cubicBezTo>
                    <a:pt x="4406" y="821"/>
                    <a:pt x="4376" y="730"/>
                    <a:pt x="4346" y="669"/>
                  </a:cubicBezTo>
                  <a:cubicBezTo>
                    <a:pt x="4315" y="578"/>
                    <a:pt x="4285" y="518"/>
                    <a:pt x="4254" y="457"/>
                  </a:cubicBezTo>
                  <a:cubicBezTo>
                    <a:pt x="4194" y="366"/>
                    <a:pt x="4133" y="305"/>
                    <a:pt x="4072" y="244"/>
                  </a:cubicBezTo>
                  <a:cubicBezTo>
                    <a:pt x="4042" y="214"/>
                    <a:pt x="3981" y="214"/>
                    <a:pt x="3951" y="183"/>
                  </a:cubicBezTo>
                  <a:cubicBezTo>
                    <a:pt x="3890" y="153"/>
                    <a:pt x="3829" y="123"/>
                    <a:pt x="3768" y="92"/>
                  </a:cubicBezTo>
                  <a:lnTo>
                    <a:pt x="3708" y="62"/>
                  </a:lnTo>
                  <a:cubicBezTo>
                    <a:pt x="3647" y="62"/>
                    <a:pt x="3616" y="31"/>
                    <a:pt x="3556" y="31"/>
                  </a:cubicBezTo>
                  <a:cubicBezTo>
                    <a:pt x="3465" y="1"/>
                    <a:pt x="3404" y="1"/>
                    <a:pt x="33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" name="Google Shape;40;p27"/>
          <p:cNvSpPr/>
          <p:nvPr/>
        </p:nvSpPr>
        <p:spPr>
          <a:xfrm rot="-341310">
            <a:off x="8258869" y="1118332"/>
            <a:ext cx="315640" cy="341633"/>
          </a:xfrm>
          <a:custGeom>
            <a:rect b="b" l="l" r="r" t="t"/>
            <a:pathLst>
              <a:path extrusionOk="0" h="9989" w="9229">
                <a:moveTo>
                  <a:pt x="2221" y="8230"/>
                </a:moveTo>
                <a:cubicBezTo>
                  <a:pt x="2377" y="8230"/>
                  <a:pt x="2524" y="8239"/>
                  <a:pt x="2639" y="8253"/>
                </a:cubicBezTo>
                <a:cubicBezTo>
                  <a:pt x="2989" y="8276"/>
                  <a:pt x="3316" y="8370"/>
                  <a:pt x="3620" y="8487"/>
                </a:cubicBezTo>
                <a:cubicBezTo>
                  <a:pt x="3293" y="8837"/>
                  <a:pt x="2826" y="9047"/>
                  <a:pt x="2359" y="9094"/>
                </a:cubicBezTo>
                <a:cubicBezTo>
                  <a:pt x="2055" y="9094"/>
                  <a:pt x="1752" y="9024"/>
                  <a:pt x="1471" y="8884"/>
                </a:cubicBezTo>
                <a:cubicBezTo>
                  <a:pt x="1238" y="8767"/>
                  <a:pt x="958" y="8697"/>
                  <a:pt x="1191" y="8487"/>
                </a:cubicBezTo>
                <a:cubicBezTo>
                  <a:pt x="1390" y="8288"/>
                  <a:pt x="1836" y="8230"/>
                  <a:pt x="2221" y="8230"/>
                </a:cubicBezTo>
                <a:close/>
                <a:moveTo>
                  <a:pt x="8950" y="1"/>
                </a:moveTo>
                <a:cubicBezTo>
                  <a:pt x="8887" y="1"/>
                  <a:pt x="8824" y="31"/>
                  <a:pt x="8781" y="103"/>
                </a:cubicBezTo>
                <a:cubicBezTo>
                  <a:pt x="7777" y="1667"/>
                  <a:pt x="6819" y="3232"/>
                  <a:pt x="5885" y="4820"/>
                </a:cubicBezTo>
                <a:cubicBezTo>
                  <a:pt x="5348" y="5731"/>
                  <a:pt x="4554" y="6735"/>
                  <a:pt x="4017" y="7786"/>
                </a:cubicBezTo>
                <a:cubicBezTo>
                  <a:pt x="3532" y="7437"/>
                  <a:pt x="2950" y="7249"/>
                  <a:pt x="2365" y="7249"/>
                </a:cubicBezTo>
                <a:cubicBezTo>
                  <a:pt x="2246" y="7249"/>
                  <a:pt x="2127" y="7256"/>
                  <a:pt x="2009" y="7272"/>
                </a:cubicBezTo>
                <a:cubicBezTo>
                  <a:pt x="1285" y="7342"/>
                  <a:pt x="210" y="7646"/>
                  <a:pt x="117" y="8487"/>
                </a:cubicBezTo>
                <a:cubicBezTo>
                  <a:pt x="0" y="9351"/>
                  <a:pt x="1168" y="9841"/>
                  <a:pt x="1868" y="9958"/>
                </a:cubicBezTo>
                <a:cubicBezTo>
                  <a:pt x="2001" y="9978"/>
                  <a:pt x="2135" y="9988"/>
                  <a:pt x="2269" y="9988"/>
                </a:cubicBezTo>
                <a:cubicBezTo>
                  <a:pt x="3052" y="9988"/>
                  <a:pt x="3829" y="9645"/>
                  <a:pt x="4367" y="9047"/>
                </a:cubicBezTo>
                <a:cubicBezTo>
                  <a:pt x="4484" y="8930"/>
                  <a:pt x="4531" y="8767"/>
                  <a:pt x="4484" y="8603"/>
                </a:cubicBezTo>
                <a:cubicBezTo>
                  <a:pt x="5278" y="7576"/>
                  <a:pt x="5815" y="6198"/>
                  <a:pt x="6446" y="5124"/>
                </a:cubicBezTo>
                <a:cubicBezTo>
                  <a:pt x="7356" y="3536"/>
                  <a:pt x="8267" y="1948"/>
                  <a:pt x="9131" y="313"/>
                </a:cubicBezTo>
                <a:cubicBezTo>
                  <a:pt x="9228" y="151"/>
                  <a:pt x="9090" y="1"/>
                  <a:pt x="895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7"/>
          <p:cNvSpPr/>
          <p:nvPr/>
        </p:nvSpPr>
        <p:spPr>
          <a:xfrm>
            <a:off x="6133200" y="296883"/>
            <a:ext cx="273783" cy="316215"/>
          </a:xfrm>
          <a:custGeom>
            <a:rect b="b" l="l" r="r" t="t"/>
            <a:pathLst>
              <a:path extrusionOk="0" h="9765" w="8454">
                <a:moveTo>
                  <a:pt x="8454" y="1"/>
                </a:moveTo>
                <a:lnTo>
                  <a:pt x="8454" y="1"/>
                </a:lnTo>
                <a:cubicBezTo>
                  <a:pt x="7613" y="71"/>
                  <a:pt x="6796" y="71"/>
                  <a:pt x="5955" y="164"/>
                </a:cubicBezTo>
                <a:cubicBezTo>
                  <a:pt x="4694" y="304"/>
                  <a:pt x="4694" y="327"/>
                  <a:pt x="4904" y="1425"/>
                </a:cubicBezTo>
                <a:cubicBezTo>
                  <a:pt x="5044" y="1612"/>
                  <a:pt x="5138" y="1822"/>
                  <a:pt x="5208" y="2056"/>
                </a:cubicBezTo>
                <a:cubicBezTo>
                  <a:pt x="5301" y="2943"/>
                  <a:pt x="5371" y="3854"/>
                  <a:pt x="5371" y="4765"/>
                </a:cubicBezTo>
                <a:cubicBezTo>
                  <a:pt x="5348" y="5465"/>
                  <a:pt x="5278" y="6166"/>
                  <a:pt x="5184" y="6843"/>
                </a:cubicBezTo>
                <a:cubicBezTo>
                  <a:pt x="4227" y="6820"/>
                  <a:pt x="3456" y="6820"/>
                  <a:pt x="2662" y="6796"/>
                </a:cubicBezTo>
                <a:cubicBezTo>
                  <a:pt x="2546" y="6773"/>
                  <a:pt x="2452" y="6726"/>
                  <a:pt x="2359" y="6680"/>
                </a:cubicBezTo>
                <a:cubicBezTo>
                  <a:pt x="1775" y="6936"/>
                  <a:pt x="1214" y="7263"/>
                  <a:pt x="677" y="7637"/>
                </a:cubicBezTo>
                <a:cubicBezTo>
                  <a:pt x="374" y="7847"/>
                  <a:pt x="0" y="8408"/>
                  <a:pt x="93" y="8665"/>
                </a:cubicBezTo>
                <a:cubicBezTo>
                  <a:pt x="304" y="9062"/>
                  <a:pt x="654" y="9365"/>
                  <a:pt x="1098" y="9505"/>
                </a:cubicBezTo>
                <a:cubicBezTo>
                  <a:pt x="1536" y="9679"/>
                  <a:pt x="1995" y="9765"/>
                  <a:pt x="2449" y="9765"/>
                </a:cubicBezTo>
                <a:cubicBezTo>
                  <a:pt x="3278" y="9765"/>
                  <a:pt x="4092" y="9479"/>
                  <a:pt x="4741" y="8921"/>
                </a:cubicBezTo>
                <a:cubicBezTo>
                  <a:pt x="5535" y="8478"/>
                  <a:pt x="6025" y="7660"/>
                  <a:pt x="6049" y="6773"/>
                </a:cubicBezTo>
                <a:cubicBezTo>
                  <a:pt x="6119" y="5395"/>
                  <a:pt x="6072" y="4041"/>
                  <a:pt x="6049" y="2663"/>
                </a:cubicBezTo>
                <a:cubicBezTo>
                  <a:pt x="6049" y="2149"/>
                  <a:pt x="5955" y="1612"/>
                  <a:pt x="5908" y="1051"/>
                </a:cubicBezTo>
                <a:cubicBezTo>
                  <a:pt x="6539" y="1005"/>
                  <a:pt x="7193" y="911"/>
                  <a:pt x="7823" y="771"/>
                </a:cubicBezTo>
                <a:cubicBezTo>
                  <a:pt x="8080" y="678"/>
                  <a:pt x="8244" y="281"/>
                  <a:pt x="845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7"/>
          <p:cNvSpPr/>
          <p:nvPr/>
        </p:nvSpPr>
        <p:spPr>
          <a:xfrm>
            <a:off x="8395420" y="2670765"/>
            <a:ext cx="1157142" cy="1066702"/>
          </a:xfrm>
          <a:custGeom>
            <a:rect b="b" l="l" r="r" t="t"/>
            <a:pathLst>
              <a:path extrusionOk="0" h="19355" w="20996">
                <a:moveTo>
                  <a:pt x="13005" y="1"/>
                </a:moveTo>
                <a:cubicBezTo>
                  <a:pt x="12701" y="1"/>
                  <a:pt x="12427" y="1"/>
                  <a:pt x="12184" y="31"/>
                </a:cubicBezTo>
                <a:cubicBezTo>
                  <a:pt x="11668" y="92"/>
                  <a:pt x="11182" y="183"/>
                  <a:pt x="10665" y="305"/>
                </a:cubicBezTo>
                <a:lnTo>
                  <a:pt x="10331" y="366"/>
                </a:lnTo>
                <a:cubicBezTo>
                  <a:pt x="9997" y="426"/>
                  <a:pt x="9693" y="517"/>
                  <a:pt x="9359" y="609"/>
                </a:cubicBezTo>
                <a:cubicBezTo>
                  <a:pt x="8842" y="760"/>
                  <a:pt x="8356" y="943"/>
                  <a:pt x="7870" y="1186"/>
                </a:cubicBezTo>
                <a:cubicBezTo>
                  <a:pt x="7657" y="1277"/>
                  <a:pt x="7475" y="1368"/>
                  <a:pt x="7262" y="1490"/>
                </a:cubicBezTo>
                <a:cubicBezTo>
                  <a:pt x="7019" y="1581"/>
                  <a:pt x="6807" y="1733"/>
                  <a:pt x="6594" y="1854"/>
                </a:cubicBezTo>
                <a:cubicBezTo>
                  <a:pt x="6442" y="1976"/>
                  <a:pt x="6321" y="2067"/>
                  <a:pt x="6169" y="2188"/>
                </a:cubicBezTo>
                <a:cubicBezTo>
                  <a:pt x="5865" y="2340"/>
                  <a:pt x="5561" y="2492"/>
                  <a:pt x="5288" y="2675"/>
                </a:cubicBezTo>
                <a:cubicBezTo>
                  <a:pt x="4801" y="2948"/>
                  <a:pt x="4376" y="3282"/>
                  <a:pt x="3951" y="3616"/>
                </a:cubicBezTo>
                <a:cubicBezTo>
                  <a:pt x="3556" y="3920"/>
                  <a:pt x="3221" y="4224"/>
                  <a:pt x="2887" y="4589"/>
                </a:cubicBezTo>
                <a:lnTo>
                  <a:pt x="2705" y="4801"/>
                </a:lnTo>
                <a:cubicBezTo>
                  <a:pt x="2401" y="5136"/>
                  <a:pt x="2128" y="5470"/>
                  <a:pt x="1854" y="5834"/>
                </a:cubicBezTo>
                <a:cubicBezTo>
                  <a:pt x="1702" y="6047"/>
                  <a:pt x="1550" y="6229"/>
                  <a:pt x="1429" y="6442"/>
                </a:cubicBezTo>
                <a:cubicBezTo>
                  <a:pt x="1307" y="6655"/>
                  <a:pt x="1186" y="6867"/>
                  <a:pt x="1095" y="7110"/>
                </a:cubicBezTo>
                <a:cubicBezTo>
                  <a:pt x="912" y="7597"/>
                  <a:pt x="730" y="8113"/>
                  <a:pt x="609" y="8630"/>
                </a:cubicBezTo>
                <a:cubicBezTo>
                  <a:pt x="457" y="9116"/>
                  <a:pt x="365" y="9632"/>
                  <a:pt x="274" y="10058"/>
                </a:cubicBezTo>
                <a:cubicBezTo>
                  <a:pt x="183" y="10574"/>
                  <a:pt x="122" y="11121"/>
                  <a:pt x="62" y="11668"/>
                </a:cubicBezTo>
                <a:cubicBezTo>
                  <a:pt x="31" y="12124"/>
                  <a:pt x="1" y="12579"/>
                  <a:pt x="31" y="13066"/>
                </a:cubicBezTo>
                <a:cubicBezTo>
                  <a:pt x="31" y="13582"/>
                  <a:pt x="122" y="14129"/>
                  <a:pt x="244" y="14645"/>
                </a:cubicBezTo>
                <a:cubicBezTo>
                  <a:pt x="335" y="15101"/>
                  <a:pt x="457" y="15527"/>
                  <a:pt x="639" y="15982"/>
                </a:cubicBezTo>
                <a:cubicBezTo>
                  <a:pt x="760" y="16256"/>
                  <a:pt x="852" y="16529"/>
                  <a:pt x="973" y="16772"/>
                </a:cubicBezTo>
                <a:cubicBezTo>
                  <a:pt x="1095" y="16985"/>
                  <a:pt x="1216" y="17198"/>
                  <a:pt x="1368" y="17380"/>
                </a:cubicBezTo>
                <a:cubicBezTo>
                  <a:pt x="1702" y="17836"/>
                  <a:pt x="2128" y="18261"/>
                  <a:pt x="2614" y="18595"/>
                </a:cubicBezTo>
                <a:cubicBezTo>
                  <a:pt x="2918" y="18808"/>
                  <a:pt x="3282" y="18960"/>
                  <a:pt x="3647" y="19081"/>
                </a:cubicBezTo>
                <a:cubicBezTo>
                  <a:pt x="3860" y="19172"/>
                  <a:pt x="4103" y="19233"/>
                  <a:pt x="4315" y="19264"/>
                </a:cubicBezTo>
                <a:cubicBezTo>
                  <a:pt x="4619" y="19294"/>
                  <a:pt x="4893" y="19324"/>
                  <a:pt x="5196" y="19355"/>
                </a:cubicBezTo>
                <a:lnTo>
                  <a:pt x="5622" y="19355"/>
                </a:lnTo>
                <a:cubicBezTo>
                  <a:pt x="5926" y="19355"/>
                  <a:pt x="6199" y="19324"/>
                  <a:pt x="6472" y="19264"/>
                </a:cubicBezTo>
                <a:cubicBezTo>
                  <a:pt x="6655" y="19233"/>
                  <a:pt x="6837" y="19172"/>
                  <a:pt x="7019" y="19081"/>
                </a:cubicBezTo>
                <a:lnTo>
                  <a:pt x="7050" y="19081"/>
                </a:lnTo>
                <a:cubicBezTo>
                  <a:pt x="7202" y="19051"/>
                  <a:pt x="7354" y="18960"/>
                  <a:pt x="7475" y="18899"/>
                </a:cubicBezTo>
                <a:cubicBezTo>
                  <a:pt x="7718" y="18777"/>
                  <a:pt x="7931" y="18656"/>
                  <a:pt x="8143" y="18534"/>
                </a:cubicBezTo>
                <a:lnTo>
                  <a:pt x="8235" y="18443"/>
                </a:lnTo>
                <a:lnTo>
                  <a:pt x="8265" y="18443"/>
                </a:lnTo>
                <a:lnTo>
                  <a:pt x="8356" y="18382"/>
                </a:lnTo>
                <a:cubicBezTo>
                  <a:pt x="8417" y="18322"/>
                  <a:pt x="8478" y="18291"/>
                  <a:pt x="8538" y="18231"/>
                </a:cubicBezTo>
                <a:lnTo>
                  <a:pt x="8599" y="18170"/>
                </a:lnTo>
                <a:cubicBezTo>
                  <a:pt x="8660" y="18109"/>
                  <a:pt x="8751" y="18048"/>
                  <a:pt x="8812" y="17988"/>
                </a:cubicBezTo>
                <a:cubicBezTo>
                  <a:pt x="8994" y="17836"/>
                  <a:pt x="9176" y="17623"/>
                  <a:pt x="9359" y="17441"/>
                </a:cubicBezTo>
                <a:cubicBezTo>
                  <a:pt x="9511" y="17258"/>
                  <a:pt x="9632" y="17106"/>
                  <a:pt x="9784" y="16924"/>
                </a:cubicBezTo>
                <a:lnTo>
                  <a:pt x="9784" y="16894"/>
                </a:lnTo>
                <a:cubicBezTo>
                  <a:pt x="9966" y="16681"/>
                  <a:pt x="10118" y="16468"/>
                  <a:pt x="10240" y="16225"/>
                </a:cubicBezTo>
                <a:cubicBezTo>
                  <a:pt x="10513" y="15739"/>
                  <a:pt x="10726" y="15223"/>
                  <a:pt x="10908" y="14706"/>
                </a:cubicBezTo>
                <a:cubicBezTo>
                  <a:pt x="10999" y="14493"/>
                  <a:pt x="11091" y="14250"/>
                  <a:pt x="11182" y="14007"/>
                </a:cubicBezTo>
                <a:cubicBezTo>
                  <a:pt x="11334" y="13612"/>
                  <a:pt x="11486" y="13339"/>
                  <a:pt x="11638" y="13066"/>
                </a:cubicBezTo>
                <a:cubicBezTo>
                  <a:pt x="11789" y="12762"/>
                  <a:pt x="11972" y="12458"/>
                  <a:pt x="12184" y="12184"/>
                </a:cubicBezTo>
                <a:cubicBezTo>
                  <a:pt x="12367" y="11972"/>
                  <a:pt x="12579" y="11789"/>
                  <a:pt x="12792" y="11607"/>
                </a:cubicBezTo>
                <a:cubicBezTo>
                  <a:pt x="13005" y="11455"/>
                  <a:pt x="13248" y="11303"/>
                  <a:pt x="13491" y="11182"/>
                </a:cubicBezTo>
                <a:cubicBezTo>
                  <a:pt x="14038" y="10999"/>
                  <a:pt x="14585" y="10848"/>
                  <a:pt x="15162" y="10756"/>
                </a:cubicBezTo>
                <a:cubicBezTo>
                  <a:pt x="15375" y="10726"/>
                  <a:pt x="15557" y="10726"/>
                  <a:pt x="15739" y="10696"/>
                </a:cubicBezTo>
                <a:cubicBezTo>
                  <a:pt x="15952" y="10696"/>
                  <a:pt x="16195" y="10665"/>
                  <a:pt x="16438" y="10635"/>
                </a:cubicBezTo>
                <a:cubicBezTo>
                  <a:pt x="16711" y="10605"/>
                  <a:pt x="16985" y="10544"/>
                  <a:pt x="17258" y="10483"/>
                </a:cubicBezTo>
                <a:cubicBezTo>
                  <a:pt x="17471" y="10422"/>
                  <a:pt x="17684" y="10361"/>
                  <a:pt x="17896" y="10270"/>
                </a:cubicBezTo>
                <a:cubicBezTo>
                  <a:pt x="18170" y="10149"/>
                  <a:pt x="18413" y="10027"/>
                  <a:pt x="18656" y="9875"/>
                </a:cubicBezTo>
                <a:cubicBezTo>
                  <a:pt x="18899" y="9723"/>
                  <a:pt x="19112" y="9571"/>
                  <a:pt x="19355" y="9389"/>
                </a:cubicBezTo>
                <a:cubicBezTo>
                  <a:pt x="19750" y="9085"/>
                  <a:pt x="20084" y="8721"/>
                  <a:pt x="20388" y="8295"/>
                </a:cubicBezTo>
                <a:cubicBezTo>
                  <a:pt x="20509" y="8113"/>
                  <a:pt x="20600" y="7870"/>
                  <a:pt x="20661" y="7657"/>
                </a:cubicBezTo>
                <a:cubicBezTo>
                  <a:pt x="20692" y="7475"/>
                  <a:pt x="20752" y="7293"/>
                  <a:pt x="20813" y="7110"/>
                </a:cubicBezTo>
                <a:cubicBezTo>
                  <a:pt x="20935" y="6624"/>
                  <a:pt x="20995" y="6108"/>
                  <a:pt x="20995" y="5591"/>
                </a:cubicBezTo>
                <a:cubicBezTo>
                  <a:pt x="20995" y="5318"/>
                  <a:pt x="20965" y="5044"/>
                  <a:pt x="20935" y="4771"/>
                </a:cubicBezTo>
                <a:cubicBezTo>
                  <a:pt x="20904" y="4558"/>
                  <a:pt x="20843" y="4346"/>
                  <a:pt x="20752" y="4133"/>
                </a:cubicBezTo>
                <a:cubicBezTo>
                  <a:pt x="20600" y="3677"/>
                  <a:pt x="20357" y="3221"/>
                  <a:pt x="20084" y="2796"/>
                </a:cubicBezTo>
                <a:cubicBezTo>
                  <a:pt x="19476" y="2006"/>
                  <a:pt x="18717" y="1368"/>
                  <a:pt x="17836" y="912"/>
                </a:cubicBezTo>
                <a:cubicBezTo>
                  <a:pt x="16985" y="517"/>
                  <a:pt x="16073" y="244"/>
                  <a:pt x="15162" y="122"/>
                </a:cubicBezTo>
                <a:cubicBezTo>
                  <a:pt x="14645" y="31"/>
                  <a:pt x="14129" y="1"/>
                  <a:pt x="1361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7"/>
          <p:cNvSpPr/>
          <p:nvPr/>
        </p:nvSpPr>
        <p:spPr>
          <a:xfrm>
            <a:off x="7985025" y="2399850"/>
            <a:ext cx="737885" cy="781680"/>
          </a:xfrm>
          <a:custGeom>
            <a:rect b="b" l="l" r="r" t="t"/>
            <a:pathLst>
              <a:path extrusionOk="0" h="18830" w="17775">
                <a:moveTo>
                  <a:pt x="10847" y="1208"/>
                </a:moveTo>
                <a:cubicBezTo>
                  <a:pt x="10817" y="1238"/>
                  <a:pt x="10817" y="1238"/>
                  <a:pt x="10786" y="1238"/>
                </a:cubicBezTo>
                <a:lnTo>
                  <a:pt x="10726" y="1208"/>
                </a:lnTo>
                <a:close/>
                <a:moveTo>
                  <a:pt x="8872" y="1056"/>
                </a:moveTo>
                <a:lnTo>
                  <a:pt x="8812" y="1086"/>
                </a:lnTo>
                <a:cubicBezTo>
                  <a:pt x="8781" y="1117"/>
                  <a:pt x="8720" y="1147"/>
                  <a:pt x="8690" y="1208"/>
                </a:cubicBezTo>
                <a:cubicBezTo>
                  <a:pt x="8660" y="1238"/>
                  <a:pt x="8660" y="1269"/>
                  <a:pt x="8660" y="1299"/>
                </a:cubicBezTo>
                <a:lnTo>
                  <a:pt x="8629" y="1299"/>
                </a:lnTo>
                <a:lnTo>
                  <a:pt x="8599" y="1329"/>
                </a:lnTo>
                <a:lnTo>
                  <a:pt x="8508" y="1329"/>
                </a:lnTo>
                <a:cubicBezTo>
                  <a:pt x="8477" y="1269"/>
                  <a:pt x="8447" y="1238"/>
                  <a:pt x="8417" y="1208"/>
                </a:cubicBezTo>
                <a:cubicBezTo>
                  <a:pt x="8386" y="1178"/>
                  <a:pt x="8356" y="1147"/>
                  <a:pt x="8356" y="1117"/>
                </a:cubicBezTo>
                <a:cubicBezTo>
                  <a:pt x="8447" y="1086"/>
                  <a:pt x="8569" y="1086"/>
                  <a:pt x="8690" y="1056"/>
                </a:cubicBezTo>
                <a:close/>
                <a:moveTo>
                  <a:pt x="7961" y="1178"/>
                </a:moveTo>
                <a:cubicBezTo>
                  <a:pt x="7991" y="1208"/>
                  <a:pt x="8022" y="1238"/>
                  <a:pt x="8052" y="1269"/>
                </a:cubicBezTo>
                <a:lnTo>
                  <a:pt x="8113" y="1329"/>
                </a:lnTo>
                <a:lnTo>
                  <a:pt x="7991" y="1360"/>
                </a:lnTo>
                <a:cubicBezTo>
                  <a:pt x="8022" y="1329"/>
                  <a:pt x="7991" y="1329"/>
                  <a:pt x="7991" y="1299"/>
                </a:cubicBezTo>
                <a:lnTo>
                  <a:pt x="7961" y="1269"/>
                </a:lnTo>
                <a:cubicBezTo>
                  <a:pt x="7961" y="1238"/>
                  <a:pt x="7961" y="1208"/>
                  <a:pt x="7961" y="1178"/>
                </a:cubicBezTo>
                <a:close/>
                <a:moveTo>
                  <a:pt x="7323" y="1360"/>
                </a:moveTo>
                <a:cubicBezTo>
                  <a:pt x="7323" y="1390"/>
                  <a:pt x="7323" y="1451"/>
                  <a:pt x="7323" y="1481"/>
                </a:cubicBezTo>
                <a:lnTo>
                  <a:pt x="7141" y="1542"/>
                </a:lnTo>
                <a:cubicBezTo>
                  <a:pt x="7110" y="1512"/>
                  <a:pt x="7049" y="1481"/>
                  <a:pt x="7019" y="1451"/>
                </a:cubicBezTo>
                <a:lnTo>
                  <a:pt x="7323" y="1360"/>
                </a:lnTo>
                <a:close/>
                <a:moveTo>
                  <a:pt x="11090" y="1481"/>
                </a:moveTo>
                <a:lnTo>
                  <a:pt x="11181" y="1512"/>
                </a:lnTo>
                <a:lnTo>
                  <a:pt x="11273" y="1542"/>
                </a:lnTo>
                <a:lnTo>
                  <a:pt x="11303" y="1573"/>
                </a:lnTo>
                <a:cubicBezTo>
                  <a:pt x="11273" y="1633"/>
                  <a:pt x="11273" y="1664"/>
                  <a:pt x="11303" y="1724"/>
                </a:cubicBezTo>
                <a:cubicBezTo>
                  <a:pt x="11212" y="1664"/>
                  <a:pt x="11151" y="1573"/>
                  <a:pt x="11090" y="1512"/>
                </a:cubicBezTo>
                <a:lnTo>
                  <a:pt x="11060" y="1481"/>
                </a:lnTo>
                <a:close/>
                <a:moveTo>
                  <a:pt x="8964" y="1907"/>
                </a:moveTo>
                <a:cubicBezTo>
                  <a:pt x="9024" y="1968"/>
                  <a:pt x="9085" y="2028"/>
                  <a:pt x="9176" y="2119"/>
                </a:cubicBezTo>
                <a:lnTo>
                  <a:pt x="9176" y="2180"/>
                </a:lnTo>
                <a:lnTo>
                  <a:pt x="9115" y="2089"/>
                </a:lnTo>
                <a:lnTo>
                  <a:pt x="8964" y="1937"/>
                </a:lnTo>
                <a:cubicBezTo>
                  <a:pt x="8964" y="1937"/>
                  <a:pt x="8964" y="1907"/>
                  <a:pt x="8964" y="1907"/>
                </a:cubicBezTo>
                <a:close/>
                <a:moveTo>
                  <a:pt x="6411" y="1694"/>
                </a:moveTo>
                <a:cubicBezTo>
                  <a:pt x="6411" y="1694"/>
                  <a:pt x="6411" y="1724"/>
                  <a:pt x="6411" y="1755"/>
                </a:cubicBezTo>
                <a:cubicBezTo>
                  <a:pt x="6411" y="1785"/>
                  <a:pt x="6381" y="1816"/>
                  <a:pt x="6381" y="1846"/>
                </a:cubicBezTo>
                <a:lnTo>
                  <a:pt x="6108" y="1968"/>
                </a:lnTo>
                <a:cubicBezTo>
                  <a:pt x="6047" y="1968"/>
                  <a:pt x="5986" y="1968"/>
                  <a:pt x="5895" y="1998"/>
                </a:cubicBezTo>
                <a:cubicBezTo>
                  <a:pt x="5834" y="2028"/>
                  <a:pt x="5773" y="2028"/>
                  <a:pt x="5743" y="2059"/>
                </a:cubicBezTo>
                <a:cubicBezTo>
                  <a:pt x="5682" y="2089"/>
                  <a:pt x="5621" y="2150"/>
                  <a:pt x="5591" y="2180"/>
                </a:cubicBezTo>
                <a:cubicBezTo>
                  <a:pt x="5530" y="2211"/>
                  <a:pt x="5500" y="2241"/>
                  <a:pt x="5469" y="2302"/>
                </a:cubicBezTo>
                <a:cubicBezTo>
                  <a:pt x="5439" y="2271"/>
                  <a:pt x="5409" y="2271"/>
                  <a:pt x="5378" y="2271"/>
                </a:cubicBezTo>
                <a:lnTo>
                  <a:pt x="5287" y="2241"/>
                </a:lnTo>
                <a:lnTo>
                  <a:pt x="5378" y="2180"/>
                </a:lnTo>
                <a:cubicBezTo>
                  <a:pt x="5561" y="2059"/>
                  <a:pt x="5743" y="1968"/>
                  <a:pt x="5925" y="1907"/>
                </a:cubicBezTo>
                <a:cubicBezTo>
                  <a:pt x="6108" y="1816"/>
                  <a:pt x="6259" y="1755"/>
                  <a:pt x="6411" y="1694"/>
                </a:cubicBezTo>
                <a:close/>
                <a:moveTo>
                  <a:pt x="12002" y="1512"/>
                </a:moveTo>
                <a:lnTo>
                  <a:pt x="12002" y="1512"/>
                </a:lnTo>
                <a:cubicBezTo>
                  <a:pt x="12154" y="1542"/>
                  <a:pt x="12275" y="1603"/>
                  <a:pt x="12427" y="1694"/>
                </a:cubicBezTo>
                <a:cubicBezTo>
                  <a:pt x="12518" y="1755"/>
                  <a:pt x="12579" y="1816"/>
                  <a:pt x="12670" y="1876"/>
                </a:cubicBezTo>
                <a:cubicBezTo>
                  <a:pt x="12731" y="1968"/>
                  <a:pt x="12792" y="2028"/>
                  <a:pt x="12853" y="2089"/>
                </a:cubicBezTo>
                <a:cubicBezTo>
                  <a:pt x="12913" y="2150"/>
                  <a:pt x="12944" y="2211"/>
                  <a:pt x="13004" y="2271"/>
                </a:cubicBezTo>
                <a:lnTo>
                  <a:pt x="13004" y="2362"/>
                </a:lnTo>
                <a:lnTo>
                  <a:pt x="12913" y="2362"/>
                </a:lnTo>
                <a:cubicBezTo>
                  <a:pt x="12853" y="2302"/>
                  <a:pt x="12792" y="2241"/>
                  <a:pt x="12731" y="2180"/>
                </a:cubicBezTo>
                <a:cubicBezTo>
                  <a:pt x="12640" y="2089"/>
                  <a:pt x="12549" y="1998"/>
                  <a:pt x="12458" y="1937"/>
                </a:cubicBezTo>
                <a:cubicBezTo>
                  <a:pt x="12397" y="1876"/>
                  <a:pt x="12336" y="1816"/>
                  <a:pt x="12275" y="1785"/>
                </a:cubicBezTo>
                <a:lnTo>
                  <a:pt x="12245" y="1755"/>
                </a:lnTo>
                <a:cubicBezTo>
                  <a:pt x="12154" y="1664"/>
                  <a:pt x="12093" y="1573"/>
                  <a:pt x="12002" y="1512"/>
                </a:cubicBezTo>
                <a:close/>
                <a:moveTo>
                  <a:pt x="4558" y="2757"/>
                </a:moveTo>
                <a:cubicBezTo>
                  <a:pt x="4558" y="2788"/>
                  <a:pt x="4558" y="2818"/>
                  <a:pt x="4588" y="2849"/>
                </a:cubicBezTo>
                <a:lnTo>
                  <a:pt x="4406" y="2849"/>
                </a:lnTo>
                <a:lnTo>
                  <a:pt x="4558" y="2757"/>
                </a:lnTo>
                <a:close/>
                <a:moveTo>
                  <a:pt x="6685" y="2849"/>
                </a:moveTo>
                <a:lnTo>
                  <a:pt x="6746" y="2909"/>
                </a:lnTo>
                <a:lnTo>
                  <a:pt x="6776" y="2970"/>
                </a:lnTo>
                <a:cubicBezTo>
                  <a:pt x="6746" y="2940"/>
                  <a:pt x="6715" y="2879"/>
                  <a:pt x="6685" y="2849"/>
                </a:cubicBezTo>
                <a:close/>
                <a:moveTo>
                  <a:pt x="13430" y="3760"/>
                </a:moveTo>
                <a:lnTo>
                  <a:pt x="13460" y="3821"/>
                </a:lnTo>
                <a:lnTo>
                  <a:pt x="13491" y="3882"/>
                </a:lnTo>
                <a:lnTo>
                  <a:pt x="13430" y="3760"/>
                </a:lnTo>
                <a:close/>
                <a:moveTo>
                  <a:pt x="14311" y="3365"/>
                </a:moveTo>
                <a:cubicBezTo>
                  <a:pt x="14402" y="3487"/>
                  <a:pt x="14524" y="3608"/>
                  <a:pt x="14615" y="3760"/>
                </a:cubicBezTo>
                <a:lnTo>
                  <a:pt x="14645" y="3821"/>
                </a:lnTo>
                <a:cubicBezTo>
                  <a:pt x="14615" y="3851"/>
                  <a:pt x="14584" y="3851"/>
                  <a:pt x="14584" y="3882"/>
                </a:cubicBezTo>
                <a:lnTo>
                  <a:pt x="14554" y="3912"/>
                </a:lnTo>
                <a:cubicBezTo>
                  <a:pt x="14524" y="3790"/>
                  <a:pt x="14463" y="3699"/>
                  <a:pt x="14402" y="3578"/>
                </a:cubicBezTo>
                <a:lnTo>
                  <a:pt x="14311" y="3365"/>
                </a:lnTo>
                <a:close/>
                <a:moveTo>
                  <a:pt x="4923" y="3942"/>
                </a:moveTo>
                <a:cubicBezTo>
                  <a:pt x="4923" y="3942"/>
                  <a:pt x="4923" y="3973"/>
                  <a:pt x="4923" y="3973"/>
                </a:cubicBezTo>
                <a:lnTo>
                  <a:pt x="4892" y="3942"/>
                </a:lnTo>
                <a:close/>
                <a:moveTo>
                  <a:pt x="8174" y="2940"/>
                </a:moveTo>
                <a:lnTo>
                  <a:pt x="8295" y="3061"/>
                </a:lnTo>
                <a:cubicBezTo>
                  <a:pt x="8386" y="3274"/>
                  <a:pt x="8508" y="3517"/>
                  <a:pt x="8599" y="3730"/>
                </a:cubicBezTo>
                <a:cubicBezTo>
                  <a:pt x="8629" y="3821"/>
                  <a:pt x="8660" y="3882"/>
                  <a:pt x="8690" y="3973"/>
                </a:cubicBezTo>
                <a:lnTo>
                  <a:pt x="8660" y="3942"/>
                </a:lnTo>
                <a:cubicBezTo>
                  <a:pt x="8599" y="3821"/>
                  <a:pt x="8508" y="3699"/>
                  <a:pt x="8447" y="3547"/>
                </a:cubicBezTo>
                <a:cubicBezTo>
                  <a:pt x="8417" y="3487"/>
                  <a:pt x="8386" y="3426"/>
                  <a:pt x="8356" y="3335"/>
                </a:cubicBezTo>
                <a:cubicBezTo>
                  <a:pt x="8325" y="3244"/>
                  <a:pt x="8234" y="3092"/>
                  <a:pt x="8174" y="2940"/>
                </a:cubicBezTo>
                <a:close/>
                <a:moveTo>
                  <a:pt x="9146" y="3517"/>
                </a:moveTo>
                <a:lnTo>
                  <a:pt x="9207" y="3578"/>
                </a:lnTo>
                <a:cubicBezTo>
                  <a:pt x="9237" y="3669"/>
                  <a:pt x="9267" y="3760"/>
                  <a:pt x="9298" y="3851"/>
                </a:cubicBezTo>
                <a:cubicBezTo>
                  <a:pt x="9328" y="3942"/>
                  <a:pt x="9328" y="3973"/>
                  <a:pt x="9358" y="4034"/>
                </a:cubicBezTo>
                <a:cubicBezTo>
                  <a:pt x="9298" y="3942"/>
                  <a:pt x="9298" y="3882"/>
                  <a:pt x="9267" y="3790"/>
                </a:cubicBezTo>
                <a:lnTo>
                  <a:pt x="9146" y="3517"/>
                </a:lnTo>
                <a:close/>
                <a:moveTo>
                  <a:pt x="6594" y="3335"/>
                </a:moveTo>
                <a:lnTo>
                  <a:pt x="6594" y="3335"/>
                </a:lnTo>
                <a:cubicBezTo>
                  <a:pt x="6624" y="3396"/>
                  <a:pt x="6654" y="3426"/>
                  <a:pt x="6685" y="3487"/>
                </a:cubicBezTo>
                <a:lnTo>
                  <a:pt x="6806" y="3639"/>
                </a:lnTo>
                <a:cubicBezTo>
                  <a:pt x="6837" y="3730"/>
                  <a:pt x="6867" y="3821"/>
                  <a:pt x="6928" y="3882"/>
                </a:cubicBezTo>
                <a:cubicBezTo>
                  <a:pt x="6958" y="4003"/>
                  <a:pt x="7019" y="4094"/>
                  <a:pt x="7049" y="4216"/>
                </a:cubicBezTo>
                <a:lnTo>
                  <a:pt x="6928" y="4125"/>
                </a:lnTo>
                <a:cubicBezTo>
                  <a:pt x="6928" y="4094"/>
                  <a:pt x="6897" y="4034"/>
                  <a:pt x="6867" y="4003"/>
                </a:cubicBezTo>
                <a:cubicBezTo>
                  <a:pt x="6867" y="3973"/>
                  <a:pt x="6806" y="3851"/>
                  <a:pt x="6776" y="3760"/>
                </a:cubicBezTo>
                <a:cubicBezTo>
                  <a:pt x="6715" y="3669"/>
                  <a:pt x="6715" y="3608"/>
                  <a:pt x="6685" y="3547"/>
                </a:cubicBezTo>
                <a:cubicBezTo>
                  <a:pt x="6654" y="3487"/>
                  <a:pt x="6624" y="3426"/>
                  <a:pt x="6594" y="3335"/>
                </a:cubicBezTo>
                <a:close/>
                <a:moveTo>
                  <a:pt x="11364" y="3942"/>
                </a:moveTo>
                <a:lnTo>
                  <a:pt x="11516" y="4246"/>
                </a:lnTo>
                <a:lnTo>
                  <a:pt x="11455" y="4155"/>
                </a:lnTo>
                <a:lnTo>
                  <a:pt x="11455" y="4185"/>
                </a:lnTo>
                <a:cubicBezTo>
                  <a:pt x="11425" y="4094"/>
                  <a:pt x="11394" y="4034"/>
                  <a:pt x="11364" y="3942"/>
                </a:cubicBezTo>
                <a:close/>
                <a:moveTo>
                  <a:pt x="14858" y="4277"/>
                </a:moveTo>
                <a:lnTo>
                  <a:pt x="14888" y="4307"/>
                </a:lnTo>
                <a:lnTo>
                  <a:pt x="14858" y="4307"/>
                </a:lnTo>
                <a:lnTo>
                  <a:pt x="14858" y="4277"/>
                </a:lnTo>
                <a:close/>
                <a:moveTo>
                  <a:pt x="7475" y="4398"/>
                </a:moveTo>
                <a:lnTo>
                  <a:pt x="7505" y="4459"/>
                </a:lnTo>
                <a:lnTo>
                  <a:pt x="7475" y="4459"/>
                </a:lnTo>
                <a:lnTo>
                  <a:pt x="7475" y="4398"/>
                </a:lnTo>
                <a:close/>
                <a:moveTo>
                  <a:pt x="4042" y="3122"/>
                </a:moveTo>
                <a:cubicBezTo>
                  <a:pt x="4011" y="3213"/>
                  <a:pt x="3981" y="3274"/>
                  <a:pt x="3981" y="3365"/>
                </a:cubicBezTo>
                <a:lnTo>
                  <a:pt x="3859" y="3487"/>
                </a:lnTo>
                <a:lnTo>
                  <a:pt x="3738" y="3578"/>
                </a:lnTo>
                <a:lnTo>
                  <a:pt x="3616" y="3639"/>
                </a:lnTo>
                <a:cubicBezTo>
                  <a:pt x="3586" y="3639"/>
                  <a:pt x="3525" y="3669"/>
                  <a:pt x="3495" y="3730"/>
                </a:cubicBezTo>
                <a:cubicBezTo>
                  <a:pt x="3434" y="3760"/>
                  <a:pt x="3373" y="3821"/>
                  <a:pt x="3373" y="3912"/>
                </a:cubicBezTo>
                <a:cubicBezTo>
                  <a:pt x="3343" y="3912"/>
                  <a:pt x="3343" y="3942"/>
                  <a:pt x="3343" y="3973"/>
                </a:cubicBezTo>
                <a:lnTo>
                  <a:pt x="2948" y="4337"/>
                </a:lnTo>
                <a:lnTo>
                  <a:pt x="2826" y="4489"/>
                </a:lnTo>
                <a:cubicBezTo>
                  <a:pt x="2796" y="4459"/>
                  <a:pt x="2735" y="4459"/>
                  <a:pt x="2705" y="4459"/>
                </a:cubicBezTo>
                <a:cubicBezTo>
                  <a:pt x="2887" y="4216"/>
                  <a:pt x="3069" y="4003"/>
                  <a:pt x="3282" y="3790"/>
                </a:cubicBezTo>
                <a:cubicBezTo>
                  <a:pt x="3434" y="3639"/>
                  <a:pt x="3586" y="3487"/>
                  <a:pt x="3738" y="3365"/>
                </a:cubicBezTo>
                <a:lnTo>
                  <a:pt x="4042" y="3122"/>
                </a:lnTo>
                <a:close/>
                <a:moveTo>
                  <a:pt x="11880" y="2059"/>
                </a:moveTo>
                <a:cubicBezTo>
                  <a:pt x="11971" y="2150"/>
                  <a:pt x="12032" y="2241"/>
                  <a:pt x="12093" y="2332"/>
                </a:cubicBezTo>
                <a:cubicBezTo>
                  <a:pt x="12154" y="2423"/>
                  <a:pt x="12245" y="2545"/>
                  <a:pt x="12306" y="2636"/>
                </a:cubicBezTo>
                <a:cubicBezTo>
                  <a:pt x="12366" y="2727"/>
                  <a:pt x="12458" y="2940"/>
                  <a:pt x="12549" y="3092"/>
                </a:cubicBezTo>
                <a:lnTo>
                  <a:pt x="12792" y="3578"/>
                </a:lnTo>
                <a:cubicBezTo>
                  <a:pt x="12974" y="3912"/>
                  <a:pt x="13126" y="4246"/>
                  <a:pt x="13278" y="4580"/>
                </a:cubicBezTo>
                <a:cubicBezTo>
                  <a:pt x="13298" y="4600"/>
                  <a:pt x="13305" y="4620"/>
                  <a:pt x="13307" y="4640"/>
                </a:cubicBezTo>
                <a:lnTo>
                  <a:pt x="13307" y="4640"/>
                </a:lnTo>
                <a:cubicBezTo>
                  <a:pt x="13186" y="4519"/>
                  <a:pt x="13095" y="4398"/>
                  <a:pt x="13004" y="4277"/>
                </a:cubicBezTo>
                <a:cubicBezTo>
                  <a:pt x="12974" y="4216"/>
                  <a:pt x="12944" y="4155"/>
                  <a:pt x="12913" y="4125"/>
                </a:cubicBezTo>
                <a:lnTo>
                  <a:pt x="12822" y="3973"/>
                </a:lnTo>
                <a:lnTo>
                  <a:pt x="12761" y="3912"/>
                </a:lnTo>
                <a:cubicBezTo>
                  <a:pt x="12670" y="3790"/>
                  <a:pt x="12609" y="3639"/>
                  <a:pt x="12518" y="3517"/>
                </a:cubicBezTo>
                <a:cubicBezTo>
                  <a:pt x="12427" y="3365"/>
                  <a:pt x="12366" y="3244"/>
                  <a:pt x="12306" y="3122"/>
                </a:cubicBezTo>
                <a:cubicBezTo>
                  <a:pt x="12154" y="2818"/>
                  <a:pt x="12002" y="2514"/>
                  <a:pt x="11911" y="2180"/>
                </a:cubicBezTo>
                <a:cubicBezTo>
                  <a:pt x="11911" y="2119"/>
                  <a:pt x="11911" y="2089"/>
                  <a:pt x="11880" y="2059"/>
                </a:cubicBezTo>
                <a:close/>
                <a:moveTo>
                  <a:pt x="11075" y="4611"/>
                </a:moveTo>
                <a:lnTo>
                  <a:pt x="11121" y="4672"/>
                </a:lnTo>
                <a:cubicBezTo>
                  <a:pt x="11106" y="4656"/>
                  <a:pt x="11090" y="4634"/>
                  <a:pt x="11075" y="4611"/>
                </a:cubicBezTo>
                <a:close/>
                <a:moveTo>
                  <a:pt x="5743" y="3365"/>
                </a:moveTo>
                <a:lnTo>
                  <a:pt x="5743" y="3396"/>
                </a:lnTo>
                <a:lnTo>
                  <a:pt x="5895" y="3639"/>
                </a:lnTo>
                <a:cubicBezTo>
                  <a:pt x="5895" y="3669"/>
                  <a:pt x="5925" y="3699"/>
                  <a:pt x="5925" y="3730"/>
                </a:cubicBezTo>
                <a:cubicBezTo>
                  <a:pt x="5986" y="3882"/>
                  <a:pt x="6047" y="4003"/>
                  <a:pt x="6108" y="4155"/>
                </a:cubicBezTo>
                <a:lnTo>
                  <a:pt x="6290" y="4520"/>
                </a:lnTo>
                <a:cubicBezTo>
                  <a:pt x="6320" y="4611"/>
                  <a:pt x="6351" y="4672"/>
                  <a:pt x="6381" y="4732"/>
                </a:cubicBezTo>
                <a:lnTo>
                  <a:pt x="6351" y="4732"/>
                </a:lnTo>
                <a:cubicBezTo>
                  <a:pt x="6320" y="4763"/>
                  <a:pt x="6320" y="4763"/>
                  <a:pt x="6320" y="4763"/>
                </a:cubicBezTo>
                <a:lnTo>
                  <a:pt x="6168" y="4520"/>
                </a:lnTo>
                <a:lnTo>
                  <a:pt x="6016" y="4277"/>
                </a:lnTo>
                <a:cubicBezTo>
                  <a:pt x="5986" y="4185"/>
                  <a:pt x="5956" y="4125"/>
                  <a:pt x="5895" y="4064"/>
                </a:cubicBezTo>
                <a:cubicBezTo>
                  <a:pt x="5804" y="3882"/>
                  <a:pt x="5743" y="3730"/>
                  <a:pt x="5652" y="3547"/>
                </a:cubicBezTo>
                <a:lnTo>
                  <a:pt x="5591" y="3426"/>
                </a:lnTo>
                <a:lnTo>
                  <a:pt x="5743" y="3365"/>
                </a:lnTo>
                <a:close/>
                <a:moveTo>
                  <a:pt x="9207" y="4884"/>
                </a:moveTo>
                <a:cubicBezTo>
                  <a:pt x="9207" y="4884"/>
                  <a:pt x="9207" y="4915"/>
                  <a:pt x="9237" y="4945"/>
                </a:cubicBezTo>
                <a:lnTo>
                  <a:pt x="9237" y="5036"/>
                </a:lnTo>
                <a:lnTo>
                  <a:pt x="9176" y="4975"/>
                </a:lnTo>
                <a:lnTo>
                  <a:pt x="9055" y="4884"/>
                </a:lnTo>
                <a:close/>
                <a:moveTo>
                  <a:pt x="5348" y="3912"/>
                </a:moveTo>
                <a:lnTo>
                  <a:pt x="5409" y="4003"/>
                </a:lnTo>
                <a:cubicBezTo>
                  <a:pt x="5500" y="4125"/>
                  <a:pt x="5530" y="4246"/>
                  <a:pt x="5591" y="4337"/>
                </a:cubicBezTo>
                <a:lnTo>
                  <a:pt x="5713" y="4550"/>
                </a:lnTo>
                <a:cubicBezTo>
                  <a:pt x="5804" y="4732"/>
                  <a:pt x="5864" y="4915"/>
                  <a:pt x="5956" y="5067"/>
                </a:cubicBezTo>
                <a:cubicBezTo>
                  <a:pt x="6016" y="5218"/>
                  <a:pt x="6077" y="5370"/>
                  <a:pt x="6138" y="5492"/>
                </a:cubicBezTo>
                <a:cubicBezTo>
                  <a:pt x="6047" y="5401"/>
                  <a:pt x="5986" y="5279"/>
                  <a:pt x="5925" y="5188"/>
                </a:cubicBezTo>
                <a:cubicBezTo>
                  <a:pt x="5864" y="5097"/>
                  <a:pt x="5804" y="4975"/>
                  <a:pt x="5743" y="4884"/>
                </a:cubicBezTo>
                <a:cubicBezTo>
                  <a:pt x="5682" y="4793"/>
                  <a:pt x="5591" y="4580"/>
                  <a:pt x="5500" y="4429"/>
                </a:cubicBezTo>
                <a:cubicBezTo>
                  <a:pt x="5469" y="4368"/>
                  <a:pt x="5439" y="4277"/>
                  <a:pt x="5378" y="4185"/>
                </a:cubicBezTo>
                <a:cubicBezTo>
                  <a:pt x="5378" y="4094"/>
                  <a:pt x="5378" y="4003"/>
                  <a:pt x="5348" y="3912"/>
                </a:cubicBezTo>
                <a:close/>
                <a:moveTo>
                  <a:pt x="7748" y="4854"/>
                </a:moveTo>
                <a:cubicBezTo>
                  <a:pt x="7779" y="4945"/>
                  <a:pt x="7839" y="5036"/>
                  <a:pt x="7900" y="5127"/>
                </a:cubicBezTo>
                <a:cubicBezTo>
                  <a:pt x="7931" y="5188"/>
                  <a:pt x="7991" y="5249"/>
                  <a:pt x="8022" y="5310"/>
                </a:cubicBezTo>
                <a:cubicBezTo>
                  <a:pt x="8052" y="5370"/>
                  <a:pt x="8082" y="5401"/>
                  <a:pt x="8082" y="5462"/>
                </a:cubicBezTo>
                <a:lnTo>
                  <a:pt x="8082" y="5492"/>
                </a:lnTo>
                <a:lnTo>
                  <a:pt x="8022" y="5431"/>
                </a:lnTo>
                <a:cubicBezTo>
                  <a:pt x="7961" y="5310"/>
                  <a:pt x="7900" y="5188"/>
                  <a:pt x="7839" y="5097"/>
                </a:cubicBezTo>
                <a:cubicBezTo>
                  <a:pt x="7809" y="5067"/>
                  <a:pt x="7779" y="5036"/>
                  <a:pt x="7748" y="5006"/>
                </a:cubicBezTo>
                <a:cubicBezTo>
                  <a:pt x="7718" y="4945"/>
                  <a:pt x="7748" y="4945"/>
                  <a:pt x="7748" y="4945"/>
                </a:cubicBezTo>
                <a:lnTo>
                  <a:pt x="7748" y="4854"/>
                </a:lnTo>
                <a:close/>
                <a:moveTo>
                  <a:pt x="14979" y="4732"/>
                </a:moveTo>
                <a:lnTo>
                  <a:pt x="15101" y="4824"/>
                </a:lnTo>
                <a:lnTo>
                  <a:pt x="15131" y="4854"/>
                </a:lnTo>
                <a:lnTo>
                  <a:pt x="15131" y="4884"/>
                </a:lnTo>
                <a:cubicBezTo>
                  <a:pt x="15222" y="5097"/>
                  <a:pt x="15314" y="5310"/>
                  <a:pt x="15405" y="5522"/>
                </a:cubicBezTo>
                <a:lnTo>
                  <a:pt x="15374" y="5522"/>
                </a:lnTo>
                <a:lnTo>
                  <a:pt x="15131" y="5067"/>
                </a:lnTo>
                <a:lnTo>
                  <a:pt x="15070" y="4975"/>
                </a:lnTo>
                <a:cubicBezTo>
                  <a:pt x="15070" y="4915"/>
                  <a:pt x="15040" y="4854"/>
                  <a:pt x="15040" y="4824"/>
                </a:cubicBezTo>
                <a:lnTo>
                  <a:pt x="14979" y="4732"/>
                </a:lnTo>
                <a:close/>
                <a:moveTo>
                  <a:pt x="2279" y="5006"/>
                </a:moveTo>
                <a:lnTo>
                  <a:pt x="2279" y="5067"/>
                </a:lnTo>
                <a:cubicBezTo>
                  <a:pt x="2249" y="5127"/>
                  <a:pt x="2188" y="5188"/>
                  <a:pt x="2158" y="5249"/>
                </a:cubicBezTo>
                <a:cubicBezTo>
                  <a:pt x="2067" y="5370"/>
                  <a:pt x="1975" y="5522"/>
                  <a:pt x="1884" y="5674"/>
                </a:cubicBezTo>
                <a:cubicBezTo>
                  <a:pt x="1884" y="5644"/>
                  <a:pt x="1884" y="5613"/>
                  <a:pt x="1915" y="5583"/>
                </a:cubicBezTo>
                <a:cubicBezTo>
                  <a:pt x="2006" y="5431"/>
                  <a:pt x="2097" y="5279"/>
                  <a:pt x="2219" y="5127"/>
                </a:cubicBezTo>
                <a:cubicBezTo>
                  <a:pt x="2249" y="5067"/>
                  <a:pt x="2279" y="5036"/>
                  <a:pt x="2279" y="5006"/>
                </a:cubicBezTo>
                <a:close/>
                <a:moveTo>
                  <a:pt x="9267" y="5583"/>
                </a:moveTo>
                <a:cubicBezTo>
                  <a:pt x="9328" y="5674"/>
                  <a:pt x="9389" y="5735"/>
                  <a:pt x="9419" y="5796"/>
                </a:cubicBezTo>
                <a:lnTo>
                  <a:pt x="9419" y="5826"/>
                </a:lnTo>
                <a:cubicBezTo>
                  <a:pt x="9359" y="5735"/>
                  <a:pt x="9328" y="5674"/>
                  <a:pt x="9267" y="5583"/>
                </a:cubicBezTo>
                <a:close/>
                <a:moveTo>
                  <a:pt x="5266" y="5320"/>
                </a:moveTo>
                <a:lnTo>
                  <a:pt x="5266" y="5320"/>
                </a:lnTo>
                <a:cubicBezTo>
                  <a:pt x="5294" y="5352"/>
                  <a:pt x="5321" y="5404"/>
                  <a:pt x="5348" y="5431"/>
                </a:cubicBezTo>
                <a:lnTo>
                  <a:pt x="5439" y="5613"/>
                </a:lnTo>
                <a:lnTo>
                  <a:pt x="5439" y="5644"/>
                </a:lnTo>
                <a:lnTo>
                  <a:pt x="5561" y="5887"/>
                </a:lnTo>
                <a:lnTo>
                  <a:pt x="5500" y="5887"/>
                </a:lnTo>
                <a:lnTo>
                  <a:pt x="5500" y="5857"/>
                </a:lnTo>
                <a:cubicBezTo>
                  <a:pt x="5439" y="5705"/>
                  <a:pt x="5378" y="5583"/>
                  <a:pt x="5318" y="5431"/>
                </a:cubicBezTo>
                <a:cubicBezTo>
                  <a:pt x="5318" y="5386"/>
                  <a:pt x="5283" y="5357"/>
                  <a:pt x="5266" y="5320"/>
                </a:cubicBezTo>
                <a:close/>
                <a:moveTo>
                  <a:pt x="8599" y="5279"/>
                </a:moveTo>
                <a:lnTo>
                  <a:pt x="8660" y="5462"/>
                </a:lnTo>
                <a:lnTo>
                  <a:pt x="8751" y="5765"/>
                </a:lnTo>
                <a:lnTo>
                  <a:pt x="8781" y="5887"/>
                </a:lnTo>
                <a:lnTo>
                  <a:pt x="8720" y="5735"/>
                </a:lnTo>
                <a:cubicBezTo>
                  <a:pt x="8690" y="5705"/>
                  <a:pt x="8690" y="5674"/>
                  <a:pt x="8690" y="5644"/>
                </a:cubicBezTo>
                <a:cubicBezTo>
                  <a:pt x="8690" y="5644"/>
                  <a:pt x="8690" y="5613"/>
                  <a:pt x="8660" y="5613"/>
                </a:cubicBezTo>
                <a:lnTo>
                  <a:pt x="8660" y="5583"/>
                </a:lnTo>
                <a:cubicBezTo>
                  <a:pt x="8629" y="5492"/>
                  <a:pt x="8599" y="5401"/>
                  <a:pt x="8569" y="5279"/>
                </a:cubicBezTo>
                <a:close/>
                <a:moveTo>
                  <a:pt x="3525" y="5765"/>
                </a:moveTo>
                <a:lnTo>
                  <a:pt x="3555" y="5796"/>
                </a:lnTo>
                <a:lnTo>
                  <a:pt x="3586" y="5826"/>
                </a:lnTo>
                <a:cubicBezTo>
                  <a:pt x="3586" y="5857"/>
                  <a:pt x="3586" y="5887"/>
                  <a:pt x="3586" y="5917"/>
                </a:cubicBezTo>
                <a:cubicBezTo>
                  <a:pt x="3555" y="5857"/>
                  <a:pt x="3555" y="5826"/>
                  <a:pt x="3525" y="5765"/>
                </a:cubicBezTo>
                <a:close/>
                <a:moveTo>
                  <a:pt x="11121" y="5492"/>
                </a:moveTo>
                <a:cubicBezTo>
                  <a:pt x="11212" y="5674"/>
                  <a:pt x="11273" y="5826"/>
                  <a:pt x="11333" y="5978"/>
                </a:cubicBezTo>
                <a:lnTo>
                  <a:pt x="11455" y="6282"/>
                </a:lnTo>
                <a:cubicBezTo>
                  <a:pt x="11394" y="6191"/>
                  <a:pt x="11333" y="6100"/>
                  <a:pt x="11273" y="6008"/>
                </a:cubicBezTo>
                <a:cubicBezTo>
                  <a:pt x="11181" y="5826"/>
                  <a:pt x="11060" y="5674"/>
                  <a:pt x="10938" y="5553"/>
                </a:cubicBezTo>
                <a:lnTo>
                  <a:pt x="10999" y="5553"/>
                </a:lnTo>
                <a:cubicBezTo>
                  <a:pt x="11030" y="5553"/>
                  <a:pt x="11060" y="5522"/>
                  <a:pt x="11121" y="5492"/>
                </a:cubicBezTo>
                <a:close/>
                <a:moveTo>
                  <a:pt x="5713" y="6403"/>
                </a:moveTo>
                <a:lnTo>
                  <a:pt x="5743" y="6434"/>
                </a:lnTo>
                <a:cubicBezTo>
                  <a:pt x="5743" y="6464"/>
                  <a:pt x="5773" y="6495"/>
                  <a:pt x="5773" y="6525"/>
                </a:cubicBezTo>
                <a:lnTo>
                  <a:pt x="5743" y="6495"/>
                </a:lnTo>
                <a:cubicBezTo>
                  <a:pt x="5743" y="6464"/>
                  <a:pt x="5713" y="6434"/>
                  <a:pt x="5713" y="6403"/>
                </a:cubicBezTo>
                <a:close/>
                <a:moveTo>
                  <a:pt x="12032" y="6403"/>
                </a:moveTo>
                <a:lnTo>
                  <a:pt x="12123" y="6586"/>
                </a:lnTo>
                <a:lnTo>
                  <a:pt x="12123" y="6586"/>
                </a:lnTo>
                <a:lnTo>
                  <a:pt x="12063" y="6495"/>
                </a:lnTo>
                <a:lnTo>
                  <a:pt x="12032" y="6403"/>
                </a:lnTo>
                <a:close/>
                <a:moveTo>
                  <a:pt x="3282" y="6130"/>
                </a:moveTo>
                <a:cubicBezTo>
                  <a:pt x="3312" y="6191"/>
                  <a:pt x="3373" y="6221"/>
                  <a:pt x="3403" y="6282"/>
                </a:cubicBezTo>
                <a:cubicBezTo>
                  <a:pt x="3464" y="6403"/>
                  <a:pt x="3525" y="6555"/>
                  <a:pt x="3586" y="6677"/>
                </a:cubicBezTo>
                <a:lnTo>
                  <a:pt x="3677" y="6798"/>
                </a:lnTo>
                <a:cubicBezTo>
                  <a:pt x="3586" y="6707"/>
                  <a:pt x="3525" y="6616"/>
                  <a:pt x="3464" y="6495"/>
                </a:cubicBezTo>
                <a:cubicBezTo>
                  <a:pt x="3403" y="6434"/>
                  <a:pt x="3373" y="6343"/>
                  <a:pt x="3312" y="6251"/>
                </a:cubicBezTo>
                <a:lnTo>
                  <a:pt x="3282" y="6130"/>
                </a:lnTo>
                <a:close/>
                <a:moveTo>
                  <a:pt x="15921" y="6646"/>
                </a:moveTo>
                <a:lnTo>
                  <a:pt x="15982" y="6829"/>
                </a:lnTo>
                <a:lnTo>
                  <a:pt x="15952" y="6768"/>
                </a:lnTo>
                <a:cubicBezTo>
                  <a:pt x="15921" y="6738"/>
                  <a:pt x="15921" y="6707"/>
                  <a:pt x="15891" y="6646"/>
                </a:cubicBezTo>
                <a:close/>
                <a:moveTo>
                  <a:pt x="2583" y="6495"/>
                </a:moveTo>
                <a:cubicBezTo>
                  <a:pt x="2644" y="6616"/>
                  <a:pt x="2674" y="6707"/>
                  <a:pt x="2735" y="6829"/>
                </a:cubicBezTo>
                <a:lnTo>
                  <a:pt x="2796" y="6920"/>
                </a:lnTo>
                <a:lnTo>
                  <a:pt x="2705" y="6859"/>
                </a:lnTo>
                <a:cubicBezTo>
                  <a:pt x="2644" y="6829"/>
                  <a:pt x="2553" y="6829"/>
                  <a:pt x="2492" y="6829"/>
                </a:cubicBezTo>
                <a:lnTo>
                  <a:pt x="2462" y="6738"/>
                </a:lnTo>
                <a:lnTo>
                  <a:pt x="2522" y="6586"/>
                </a:lnTo>
                <a:lnTo>
                  <a:pt x="2583" y="6495"/>
                </a:lnTo>
                <a:close/>
                <a:moveTo>
                  <a:pt x="3981" y="6555"/>
                </a:moveTo>
                <a:cubicBezTo>
                  <a:pt x="4072" y="6707"/>
                  <a:pt x="4133" y="6859"/>
                  <a:pt x="4193" y="7011"/>
                </a:cubicBezTo>
                <a:lnTo>
                  <a:pt x="4102" y="6829"/>
                </a:lnTo>
                <a:cubicBezTo>
                  <a:pt x="4072" y="6768"/>
                  <a:pt x="4042" y="6707"/>
                  <a:pt x="3981" y="6616"/>
                </a:cubicBezTo>
                <a:lnTo>
                  <a:pt x="3981" y="6555"/>
                </a:lnTo>
                <a:close/>
                <a:moveTo>
                  <a:pt x="4163" y="4854"/>
                </a:moveTo>
                <a:cubicBezTo>
                  <a:pt x="4224" y="4945"/>
                  <a:pt x="4254" y="5067"/>
                  <a:pt x="4285" y="5158"/>
                </a:cubicBezTo>
                <a:cubicBezTo>
                  <a:pt x="4406" y="5462"/>
                  <a:pt x="4558" y="5796"/>
                  <a:pt x="4710" y="6100"/>
                </a:cubicBezTo>
                <a:lnTo>
                  <a:pt x="4983" y="6616"/>
                </a:lnTo>
                <a:lnTo>
                  <a:pt x="5014" y="6707"/>
                </a:lnTo>
                <a:lnTo>
                  <a:pt x="5014" y="6798"/>
                </a:lnTo>
                <a:cubicBezTo>
                  <a:pt x="5014" y="6859"/>
                  <a:pt x="5044" y="6950"/>
                  <a:pt x="5044" y="7011"/>
                </a:cubicBezTo>
                <a:cubicBezTo>
                  <a:pt x="5014" y="6950"/>
                  <a:pt x="4953" y="6890"/>
                  <a:pt x="4892" y="6829"/>
                </a:cubicBezTo>
                <a:lnTo>
                  <a:pt x="4862" y="6768"/>
                </a:lnTo>
                <a:lnTo>
                  <a:pt x="4710" y="6434"/>
                </a:lnTo>
                <a:cubicBezTo>
                  <a:pt x="4649" y="6312"/>
                  <a:pt x="4588" y="6191"/>
                  <a:pt x="4528" y="6069"/>
                </a:cubicBezTo>
                <a:lnTo>
                  <a:pt x="4467" y="5948"/>
                </a:lnTo>
                <a:cubicBezTo>
                  <a:pt x="4436" y="5917"/>
                  <a:pt x="4436" y="5857"/>
                  <a:pt x="4406" y="5796"/>
                </a:cubicBezTo>
                <a:lnTo>
                  <a:pt x="4376" y="5735"/>
                </a:lnTo>
                <a:lnTo>
                  <a:pt x="4254" y="5431"/>
                </a:lnTo>
                <a:cubicBezTo>
                  <a:pt x="4224" y="5370"/>
                  <a:pt x="4193" y="5310"/>
                  <a:pt x="4193" y="5249"/>
                </a:cubicBezTo>
                <a:lnTo>
                  <a:pt x="4072" y="4915"/>
                </a:lnTo>
                <a:cubicBezTo>
                  <a:pt x="4072" y="4884"/>
                  <a:pt x="4072" y="4884"/>
                  <a:pt x="4072" y="4854"/>
                </a:cubicBezTo>
                <a:close/>
                <a:moveTo>
                  <a:pt x="15709" y="6981"/>
                </a:moveTo>
                <a:lnTo>
                  <a:pt x="15739" y="7041"/>
                </a:lnTo>
                <a:cubicBezTo>
                  <a:pt x="15749" y="7062"/>
                  <a:pt x="15759" y="7082"/>
                  <a:pt x="15769" y="7102"/>
                </a:cubicBezTo>
                <a:lnTo>
                  <a:pt x="15769" y="7102"/>
                </a:lnTo>
                <a:cubicBezTo>
                  <a:pt x="15739" y="7072"/>
                  <a:pt x="15739" y="7041"/>
                  <a:pt x="15709" y="6981"/>
                </a:cubicBezTo>
                <a:close/>
                <a:moveTo>
                  <a:pt x="7961" y="5998"/>
                </a:moveTo>
                <a:cubicBezTo>
                  <a:pt x="7984" y="6051"/>
                  <a:pt x="8011" y="6099"/>
                  <a:pt x="8052" y="6160"/>
                </a:cubicBezTo>
                <a:cubicBezTo>
                  <a:pt x="8082" y="6221"/>
                  <a:pt x="8174" y="6343"/>
                  <a:pt x="8204" y="6464"/>
                </a:cubicBezTo>
                <a:cubicBezTo>
                  <a:pt x="8234" y="6525"/>
                  <a:pt x="8265" y="6586"/>
                  <a:pt x="8295" y="6677"/>
                </a:cubicBezTo>
                <a:lnTo>
                  <a:pt x="8417" y="6950"/>
                </a:lnTo>
                <a:cubicBezTo>
                  <a:pt x="8447" y="7011"/>
                  <a:pt x="8477" y="7102"/>
                  <a:pt x="8508" y="7163"/>
                </a:cubicBezTo>
                <a:lnTo>
                  <a:pt x="8538" y="7254"/>
                </a:lnTo>
                <a:cubicBezTo>
                  <a:pt x="8477" y="7163"/>
                  <a:pt x="8447" y="7102"/>
                  <a:pt x="8386" y="7011"/>
                </a:cubicBezTo>
                <a:lnTo>
                  <a:pt x="8174" y="6555"/>
                </a:lnTo>
                <a:cubicBezTo>
                  <a:pt x="8097" y="6376"/>
                  <a:pt x="8020" y="6196"/>
                  <a:pt x="7961" y="5998"/>
                </a:cubicBezTo>
                <a:close/>
                <a:moveTo>
                  <a:pt x="6928" y="5765"/>
                </a:moveTo>
                <a:cubicBezTo>
                  <a:pt x="6928" y="5796"/>
                  <a:pt x="6958" y="5826"/>
                  <a:pt x="6989" y="5857"/>
                </a:cubicBezTo>
                <a:lnTo>
                  <a:pt x="7019" y="5917"/>
                </a:lnTo>
                <a:cubicBezTo>
                  <a:pt x="7171" y="6160"/>
                  <a:pt x="7292" y="6403"/>
                  <a:pt x="7414" y="6677"/>
                </a:cubicBezTo>
                <a:cubicBezTo>
                  <a:pt x="7444" y="6738"/>
                  <a:pt x="7444" y="6829"/>
                  <a:pt x="7475" y="6920"/>
                </a:cubicBezTo>
                <a:cubicBezTo>
                  <a:pt x="7505" y="7011"/>
                  <a:pt x="7475" y="7133"/>
                  <a:pt x="7444" y="7254"/>
                </a:cubicBezTo>
                <a:lnTo>
                  <a:pt x="7444" y="7285"/>
                </a:lnTo>
                <a:cubicBezTo>
                  <a:pt x="7444" y="7285"/>
                  <a:pt x="7414" y="7315"/>
                  <a:pt x="7384" y="7345"/>
                </a:cubicBezTo>
                <a:cubicBezTo>
                  <a:pt x="7353" y="7193"/>
                  <a:pt x="7292" y="7072"/>
                  <a:pt x="7232" y="6950"/>
                </a:cubicBezTo>
                <a:cubicBezTo>
                  <a:pt x="7201" y="6829"/>
                  <a:pt x="7110" y="6616"/>
                  <a:pt x="7080" y="6434"/>
                </a:cubicBezTo>
                <a:cubicBezTo>
                  <a:pt x="7019" y="6251"/>
                  <a:pt x="6989" y="6160"/>
                  <a:pt x="6958" y="6039"/>
                </a:cubicBezTo>
                <a:cubicBezTo>
                  <a:pt x="6958" y="5948"/>
                  <a:pt x="6928" y="5857"/>
                  <a:pt x="6928" y="5796"/>
                </a:cubicBezTo>
                <a:lnTo>
                  <a:pt x="6928" y="5765"/>
                </a:lnTo>
                <a:close/>
                <a:moveTo>
                  <a:pt x="9334" y="7198"/>
                </a:moveTo>
                <a:lnTo>
                  <a:pt x="9334" y="7198"/>
                </a:lnTo>
                <a:cubicBezTo>
                  <a:pt x="9355" y="7229"/>
                  <a:pt x="9375" y="7257"/>
                  <a:pt x="9389" y="7285"/>
                </a:cubicBezTo>
                <a:lnTo>
                  <a:pt x="9480" y="7467"/>
                </a:lnTo>
                <a:cubicBezTo>
                  <a:pt x="9450" y="7406"/>
                  <a:pt x="9419" y="7376"/>
                  <a:pt x="9389" y="7315"/>
                </a:cubicBezTo>
                <a:cubicBezTo>
                  <a:pt x="9371" y="7278"/>
                  <a:pt x="9352" y="7241"/>
                  <a:pt x="9334" y="7198"/>
                </a:cubicBezTo>
                <a:close/>
                <a:moveTo>
                  <a:pt x="6298" y="7120"/>
                </a:moveTo>
                <a:lnTo>
                  <a:pt x="6298" y="7120"/>
                </a:lnTo>
                <a:cubicBezTo>
                  <a:pt x="6326" y="7180"/>
                  <a:pt x="6353" y="7263"/>
                  <a:pt x="6381" y="7345"/>
                </a:cubicBezTo>
                <a:lnTo>
                  <a:pt x="6472" y="7588"/>
                </a:lnTo>
                <a:cubicBezTo>
                  <a:pt x="6442" y="7528"/>
                  <a:pt x="6411" y="7497"/>
                  <a:pt x="6411" y="7436"/>
                </a:cubicBezTo>
                <a:lnTo>
                  <a:pt x="6298" y="7120"/>
                </a:lnTo>
                <a:close/>
                <a:moveTo>
                  <a:pt x="15769" y="7102"/>
                </a:moveTo>
                <a:cubicBezTo>
                  <a:pt x="15850" y="7264"/>
                  <a:pt x="15931" y="7426"/>
                  <a:pt x="16012" y="7588"/>
                </a:cubicBezTo>
                <a:lnTo>
                  <a:pt x="15982" y="7588"/>
                </a:lnTo>
                <a:cubicBezTo>
                  <a:pt x="15982" y="7558"/>
                  <a:pt x="15952" y="7528"/>
                  <a:pt x="15952" y="7497"/>
                </a:cubicBezTo>
                <a:lnTo>
                  <a:pt x="15891" y="7376"/>
                </a:lnTo>
                <a:cubicBezTo>
                  <a:pt x="15860" y="7345"/>
                  <a:pt x="15860" y="7345"/>
                  <a:pt x="15860" y="7315"/>
                </a:cubicBezTo>
                <a:lnTo>
                  <a:pt x="15769" y="7102"/>
                </a:lnTo>
                <a:close/>
                <a:moveTo>
                  <a:pt x="16438" y="7862"/>
                </a:moveTo>
                <a:lnTo>
                  <a:pt x="16438" y="7862"/>
                </a:lnTo>
                <a:cubicBezTo>
                  <a:pt x="16468" y="7892"/>
                  <a:pt x="16468" y="7923"/>
                  <a:pt x="16498" y="7953"/>
                </a:cubicBezTo>
                <a:lnTo>
                  <a:pt x="16468" y="7953"/>
                </a:lnTo>
                <a:lnTo>
                  <a:pt x="16438" y="7862"/>
                </a:lnTo>
                <a:close/>
                <a:moveTo>
                  <a:pt x="10878" y="5948"/>
                </a:moveTo>
                <a:lnTo>
                  <a:pt x="10878" y="5948"/>
                </a:lnTo>
                <a:cubicBezTo>
                  <a:pt x="10969" y="6069"/>
                  <a:pt x="11060" y="6191"/>
                  <a:pt x="11121" y="6312"/>
                </a:cubicBezTo>
                <a:cubicBezTo>
                  <a:pt x="11273" y="6586"/>
                  <a:pt x="11394" y="6859"/>
                  <a:pt x="11516" y="7133"/>
                </a:cubicBezTo>
                <a:cubicBezTo>
                  <a:pt x="11607" y="7315"/>
                  <a:pt x="11668" y="7497"/>
                  <a:pt x="11759" y="7649"/>
                </a:cubicBezTo>
                <a:cubicBezTo>
                  <a:pt x="11819" y="7831"/>
                  <a:pt x="11850" y="7892"/>
                  <a:pt x="11911" y="8044"/>
                </a:cubicBezTo>
                <a:lnTo>
                  <a:pt x="11789" y="7801"/>
                </a:lnTo>
                <a:cubicBezTo>
                  <a:pt x="11698" y="7649"/>
                  <a:pt x="11607" y="7497"/>
                  <a:pt x="11516" y="7345"/>
                </a:cubicBezTo>
                <a:cubicBezTo>
                  <a:pt x="11485" y="7285"/>
                  <a:pt x="11455" y="7224"/>
                  <a:pt x="11425" y="7163"/>
                </a:cubicBezTo>
                <a:lnTo>
                  <a:pt x="11242" y="6798"/>
                </a:lnTo>
                <a:cubicBezTo>
                  <a:pt x="11212" y="6738"/>
                  <a:pt x="11181" y="6677"/>
                  <a:pt x="11151" y="6616"/>
                </a:cubicBezTo>
                <a:lnTo>
                  <a:pt x="11090" y="6403"/>
                </a:lnTo>
                <a:cubicBezTo>
                  <a:pt x="11030" y="6251"/>
                  <a:pt x="10938" y="6100"/>
                  <a:pt x="10878" y="5948"/>
                </a:cubicBezTo>
                <a:close/>
                <a:moveTo>
                  <a:pt x="1869" y="8150"/>
                </a:moveTo>
                <a:lnTo>
                  <a:pt x="1854" y="8196"/>
                </a:lnTo>
                <a:cubicBezTo>
                  <a:pt x="1854" y="8181"/>
                  <a:pt x="1862" y="8166"/>
                  <a:pt x="1869" y="8150"/>
                </a:cubicBezTo>
                <a:close/>
                <a:moveTo>
                  <a:pt x="1884" y="8105"/>
                </a:moveTo>
                <a:lnTo>
                  <a:pt x="1884" y="8135"/>
                </a:lnTo>
                <a:lnTo>
                  <a:pt x="1915" y="8196"/>
                </a:lnTo>
                <a:lnTo>
                  <a:pt x="1854" y="8196"/>
                </a:lnTo>
                <a:cubicBezTo>
                  <a:pt x="1884" y="8166"/>
                  <a:pt x="1884" y="8135"/>
                  <a:pt x="1884" y="8105"/>
                </a:cubicBezTo>
                <a:lnTo>
                  <a:pt x="1884" y="8105"/>
                </a:lnTo>
                <a:cubicBezTo>
                  <a:pt x="1884" y="8120"/>
                  <a:pt x="1877" y="8135"/>
                  <a:pt x="1869" y="8150"/>
                </a:cubicBezTo>
                <a:lnTo>
                  <a:pt x="1884" y="8105"/>
                </a:lnTo>
                <a:lnTo>
                  <a:pt x="1884" y="8105"/>
                </a:lnTo>
                <a:cubicBezTo>
                  <a:pt x="1884" y="8105"/>
                  <a:pt x="1884" y="8105"/>
                  <a:pt x="1884" y="8105"/>
                </a:cubicBezTo>
                <a:close/>
                <a:moveTo>
                  <a:pt x="11576" y="8105"/>
                </a:moveTo>
                <a:lnTo>
                  <a:pt x="11637" y="8226"/>
                </a:lnTo>
                <a:lnTo>
                  <a:pt x="11642" y="8235"/>
                </a:lnTo>
                <a:lnTo>
                  <a:pt x="11642" y="8235"/>
                </a:lnTo>
                <a:cubicBezTo>
                  <a:pt x="11621" y="8202"/>
                  <a:pt x="11599" y="8169"/>
                  <a:pt x="11576" y="8135"/>
                </a:cubicBezTo>
                <a:lnTo>
                  <a:pt x="11576" y="8105"/>
                </a:lnTo>
                <a:close/>
                <a:moveTo>
                  <a:pt x="12032" y="5462"/>
                </a:moveTo>
                <a:lnTo>
                  <a:pt x="12063" y="5492"/>
                </a:lnTo>
                <a:cubicBezTo>
                  <a:pt x="12123" y="5553"/>
                  <a:pt x="12184" y="5613"/>
                  <a:pt x="12214" y="5674"/>
                </a:cubicBezTo>
                <a:cubicBezTo>
                  <a:pt x="12275" y="5735"/>
                  <a:pt x="12306" y="5826"/>
                  <a:pt x="12366" y="5887"/>
                </a:cubicBezTo>
                <a:lnTo>
                  <a:pt x="12488" y="6130"/>
                </a:lnTo>
                <a:cubicBezTo>
                  <a:pt x="12518" y="6160"/>
                  <a:pt x="12518" y="6191"/>
                  <a:pt x="12518" y="6221"/>
                </a:cubicBezTo>
                <a:cubicBezTo>
                  <a:pt x="12549" y="6282"/>
                  <a:pt x="12579" y="6343"/>
                  <a:pt x="12609" y="6403"/>
                </a:cubicBezTo>
                <a:cubicBezTo>
                  <a:pt x="12701" y="6555"/>
                  <a:pt x="12761" y="6707"/>
                  <a:pt x="12822" y="6859"/>
                </a:cubicBezTo>
                <a:cubicBezTo>
                  <a:pt x="12974" y="7193"/>
                  <a:pt x="13096" y="7528"/>
                  <a:pt x="13247" y="7862"/>
                </a:cubicBezTo>
                <a:cubicBezTo>
                  <a:pt x="13339" y="8074"/>
                  <a:pt x="13399" y="8257"/>
                  <a:pt x="13491" y="8469"/>
                </a:cubicBezTo>
                <a:lnTo>
                  <a:pt x="13430" y="8409"/>
                </a:lnTo>
                <a:lnTo>
                  <a:pt x="13096" y="8014"/>
                </a:lnTo>
                <a:lnTo>
                  <a:pt x="13004" y="7892"/>
                </a:lnTo>
                <a:lnTo>
                  <a:pt x="12944" y="7740"/>
                </a:lnTo>
                <a:cubicBezTo>
                  <a:pt x="12883" y="7588"/>
                  <a:pt x="12822" y="7406"/>
                  <a:pt x="12761" y="7224"/>
                </a:cubicBezTo>
                <a:lnTo>
                  <a:pt x="12549" y="6738"/>
                </a:lnTo>
                <a:lnTo>
                  <a:pt x="12366" y="6373"/>
                </a:lnTo>
                <a:cubicBezTo>
                  <a:pt x="12336" y="6251"/>
                  <a:pt x="12275" y="6130"/>
                  <a:pt x="12214" y="6039"/>
                </a:cubicBezTo>
                <a:cubicBezTo>
                  <a:pt x="12184" y="5917"/>
                  <a:pt x="12123" y="5857"/>
                  <a:pt x="12093" y="5765"/>
                </a:cubicBezTo>
                <a:lnTo>
                  <a:pt x="12093" y="5735"/>
                </a:lnTo>
                <a:cubicBezTo>
                  <a:pt x="12093" y="5705"/>
                  <a:pt x="12093" y="5674"/>
                  <a:pt x="12093" y="5674"/>
                </a:cubicBezTo>
                <a:cubicBezTo>
                  <a:pt x="12063" y="5583"/>
                  <a:pt x="12063" y="5522"/>
                  <a:pt x="12032" y="5462"/>
                </a:cubicBezTo>
                <a:close/>
                <a:moveTo>
                  <a:pt x="12579" y="8135"/>
                </a:moveTo>
                <a:lnTo>
                  <a:pt x="12761" y="8409"/>
                </a:lnTo>
                <a:lnTo>
                  <a:pt x="12883" y="8591"/>
                </a:lnTo>
                <a:cubicBezTo>
                  <a:pt x="12868" y="8576"/>
                  <a:pt x="12853" y="8568"/>
                  <a:pt x="12837" y="8568"/>
                </a:cubicBezTo>
                <a:cubicBezTo>
                  <a:pt x="12822" y="8568"/>
                  <a:pt x="12807" y="8576"/>
                  <a:pt x="12792" y="8591"/>
                </a:cubicBezTo>
                <a:lnTo>
                  <a:pt x="12761" y="8591"/>
                </a:lnTo>
                <a:lnTo>
                  <a:pt x="12579" y="8135"/>
                </a:lnTo>
                <a:close/>
                <a:moveTo>
                  <a:pt x="2158" y="7285"/>
                </a:moveTo>
                <a:cubicBezTo>
                  <a:pt x="2158" y="7315"/>
                  <a:pt x="2158" y="7345"/>
                  <a:pt x="2188" y="7406"/>
                </a:cubicBezTo>
                <a:cubicBezTo>
                  <a:pt x="2219" y="7497"/>
                  <a:pt x="2249" y="7588"/>
                  <a:pt x="2279" y="7679"/>
                </a:cubicBezTo>
                <a:cubicBezTo>
                  <a:pt x="2370" y="7862"/>
                  <a:pt x="2431" y="8014"/>
                  <a:pt x="2522" y="8196"/>
                </a:cubicBezTo>
                <a:cubicBezTo>
                  <a:pt x="2553" y="8257"/>
                  <a:pt x="2583" y="8348"/>
                  <a:pt x="2644" y="8439"/>
                </a:cubicBezTo>
                <a:cubicBezTo>
                  <a:pt x="2674" y="8530"/>
                  <a:pt x="2705" y="8561"/>
                  <a:pt x="2735" y="8621"/>
                </a:cubicBezTo>
                <a:lnTo>
                  <a:pt x="2796" y="8773"/>
                </a:lnTo>
                <a:lnTo>
                  <a:pt x="2735" y="8712"/>
                </a:lnTo>
                <a:cubicBezTo>
                  <a:pt x="2644" y="8621"/>
                  <a:pt x="2522" y="8530"/>
                  <a:pt x="2431" y="8469"/>
                </a:cubicBezTo>
                <a:cubicBezTo>
                  <a:pt x="2431" y="8409"/>
                  <a:pt x="2401" y="8348"/>
                  <a:pt x="2370" y="8257"/>
                </a:cubicBezTo>
                <a:cubicBezTo>
                  <a:pt x="2310" y="8105"/>
                  <a:pt x="2249" y="7953"/>
                  <a:pt x="2219" y="7771"/>
                </a:cubicBezTo>
                <a:lnTo>
                  <a:pt x="2158" y="7619"/>
                </a:lnTo>
                <a:lnTo>
                  <a:pt x="2127" y="7406"/>
                </a:lnTo>
                <a:lnTo>
                  <a:pt x="2158" y="7315"/>
                </a:lnTo>
                <a:lnTo>
                  <a:pt x="2158" y="7285"/>
                </a:lnTo>
                <a:close/>
                <a:moveTo>
                  <a:pt x="11819" y="8500"/>
                </a:moveTo>
                <a:lnTo>
                  <a:pt x="11971" y="8773"/>
                </a:lnTo>
                <a:cubicBezTo>
                  <a:pt x="11911" y="8712"/>
                  <a:pt x="11880" y="8621"/>
                  <a:pt x="11850" y="8561"/>
                </a:cubicBezTo>
                <a:lnTo>
                  <a:pt x="11819" y="8500"/>
                </a:lnTo>
                <a:close/>
                <a:moveTo>
                  <a:pt x="5439" y="8378"/>
                </a:moveTo>
                <a:cubicBezTo>
                  <a:pt x="5439" y="8409"/>
                  <a:pt x="5469" y="8439"/>
                  <a:pt x="5469" y="8469"/>
                </a:cubicBezTo>
                <a:cubicBezTo>
                  <a:pt x="5530" y="8591"/>
                  <a:pt x="5561" y="8712"/>
                  <a:pt x="5621" y="8804"/>
                </a:cubicBezTo>
                <a:lnTo>
                  <a:pt x="5561" y="8804"/>
                </a:lnTo>
                <a:lnTo>
                  <a:pt x="5561" y="8773"/>
                </a:lnTo>
                <a:cubicBezTo>
                  <a:pt x="5530" y="8712"/>
                  <a:pt x="5469" y="8652"/>
                  <a:pt x="5439" y="8591"/>
                </a:cubicBezTo>
                <a:lnTo>
                  <a:pt x="5409" y="8561"/>
                </a:lnTo>
                <a:cubicBezTo>
                  <a:pt x="5439" y="8530"/>
                  <a:pt x="5439" y="8500"/>
                  <a:pt x="5439" y="8439"/>
                </a:cubicBezTo>
                <a:cubicBezTo>
                  <a:pt x="5439" y="8439"/>
                  <a:pt x="5439" y="8409"/>
                  <a:pt x="5439" y="8378"/>
                </a:cubicBezTo>
                <a:close/>
                <a:moveTo>
                  <a:pt x="7019" y="8804"/>
                </a:moveTo>
                <a:lnTo>
                  <a:pt x="7049" y="8834"/>
                </a:lnTo>
                <a:cubicBezTo>
                  <a:pt x="7049" y="8834"/>
                  <a:pt x="7080" y="8864"/>
                  <a:pt x="7080" y="8895"/>
                </a:cubicBezTo>
                <a:lnTo>
                  <a:pt x="7019" y="8804"/>
                </a:lnTo>
                <a:close/>
                <a:moveTo>
                  <a:pt x="8947" y="7382"/>
                </a:moveTo>
                <a:lnTo>
                  <a:pt x="9024" y="7497"/>
                </a:lnTo>
                <a:cubicBezTo>
                  <a:pt x="9085" y="7619"/>
                  <a:pt x="9146" y="7710"/>
                  <a:pt x="9207" y="7831"/>
                </a:cubicBezTo>
                <a:lnTo>
                  <a:pt x="9207" y="7862"/>
                </a:lnTo>
                <a:cubicBezTo>
                  <a:pt x="9328" y="8226"/>
                  <a:pt x="9419" y="8561"/>
                  <a:pt x="9541" y="8925"/>
                </a:cubicBezTo>
                <a:cubicBezTo>
                  <a:pt x="9480" y="8834"/>
                  <a:pt x="9419" y="8712"/>
                  <a:pt x="9358" y="8621"/>
                </a:cubicBezTo>
                <a:cubicBezTo>
                  <a:pt x="9328" y="8591"/>
                  <a:pt x="9328" y="8561"/>
                  <a:pt x="9298" y="8561"/>
                </a:cubicBezTo>
                <a:lnTo>
                  <a:pt x="9237" y="8348"/>
                </a:lnTo>
                <a:lnTo>
                  <a:pt x="9176" y="8105"/>
                </a:lnTo>
                <a:cubicBezTo>
                  <a:pt x="9146" y="8044"/>
                  <a:pt x="9115" y="7953"/>
                  <a:pt x="9085" y="7862"/>
                </a:cubicBezTo>
                <a:lnTo>
                  <a:pt x="8994" y="7558"/>
                </a:lnTo>
                <a:cubicBezTo>
                  <a:pt x="8969" y="7508"/>
                  <a:pt x="8965" y="7439"/>
                  <a:pt x="8947" y="7382"/>
                </a:cubicBezTo>
                <a:close/>
                <a:moveTo>
                  <a:pt x="14250" y="6008"/>
                </a:moveTo>
                <a:lnTo>
                  <a:pt x="14250" y="6008"/>
                </a:lnTo>
                <a:cubicBezTo>
                  <a:pt x="14281" y="6069"/>
                  <a:pt x="14311" y="6100"/>
                  <a:pt x="14311" y="6130"/>
                </a:cubicBezTo>
                <a:lnTo>
                  <a:pt x="14341" y="6191"/>
                </a:lnTo>
                <a:cubicBezTo>
                  <a:pt x="14402" y="6343"/>
                  <a:pt x="14432" y="6464"/>
                  <a:pt x="14493" y="6616"/>
                </a:cubicBezTo>
                <a:cubicBezTo>
                  <a:pt x="14524" y="6707"/>
                  <a:pt x="14554" y="6768"/>
                  <a:pt x="14584" y="6829"/>
                </a:cubicBezTo>
                <a:cubicBezTo>
                  <a:pt x="14645" y="7011"/>
                  <a:pt x="14706" y="7224"/>
                  <a:pt x="14767" y="7376"/>
                </a:cubicBezTo>
                <a:cubicBezTo>
                  <a:pt x="14827" y="7558"/>
                  <a:pt x="14858" y="7679"/>
                  <a:pt x="14919" y="7831"/>
                </a:cubicBezTo>
                <a:cubicBezTo>
                  <a:pt x="14949" y="7923"/>
                  <a:pt x="14979" y="7983"/>
                  <a:pt x="14979" y="8074"/>
                </a:cubicBezTo>
                <a:cubicBezTo>
                  <a:pt x="15010" y="8135"/>
                  <a:pt x="15040" y="8257"/>
                  <a:pt x="15070" y="8318"/>
                </a:cubicBezTo>
                <a:cubicBezTo>
                  <a:pt x="15101" y="8530"/>
                  <a:pt x="15162" y="8743"/>
                  <a:pt x="15222" y="8986"/>
                </a:cubicBezTo>
                <a:lnTo>
                  <a:pt x="15162" y="8834"/>
                </a:lnTo>
                <a:cubicBezTo>
                  <a:pt x="15070" y="8682"/>
                  <a:pt x="15010" y="8500"/>
                  <a:pt x="14949" y="8348"/>
                </a:cubicBezTo>
                <a:lnTo>
                  <a:pt x="14949" y="8287"/>
                </a:lnTo>
                <a:cubicBezTo>
                  <a:pt x="14919" y="8226"/>
                  <a:pt x="14888" y="8135"/>
                  <a:pt x="14858" y="8044"/>
                </a:cubicBezTo>
                <a:cubicBezTo>
                  <a:pt x="14827" y="7892"/>
                  <a:pt x="14767" y="7710"/>
                  <a:pt x="14706" y="7558"/>
                </a:cubicBezTo>
                <a:cubicBezTo>
                  <a:pt x="14645" y="7406"/>
                  <a:pt x="14584" y="7224"/>
                  <a:pt x="14524" y="7041"/>
                </a:cubicBezTo>
                <a:cubicBezTo>
                  <a:pt x="14493" y="6950"/>
                  <a:pt x="14463" y="6859"/>
                  <a:pt x="14402" y="6798"/>
                </a:cubicBezTo>
                <a:lnTo>
                  <a:pt x="14372" y="6646"/>
                </a:lnTo>
                <a:cubicBezTo>
                  <a:pt x="14341" y="6555"/>
                  <a:pt x="14341" y="6434"/>
                  <a:pt x="14311" y="6343"/>
                </a:cubicBezTo>
                <a:lnTo>
                  <a:pt x="14250" y="6008"/>
                </a:lnTo>
                <a:close/>
                <a:moveTo>
                  <a:pt x="16058" y="8348"/>
                </a:moveTo>
                <a:lnTo>
                  <a:pt x="16134" y="8469"/>
                </a:lnTo>
                <a:lnTo>
                  <a:pt x="16255" y="8652"/>
                </a:lnTo>
                <a:lnTo>
                  <a:pt x="16407" y="8864"/>
                </a:lnTo>
                <a:cubicBezTo>
                  <a:pt x="16407" y="8925"/>
                  <a:pt x="16407" y="8956"/>
                  <a:pt x="16438" y="8986"/>
                </a:cubicBezTo>
                <a:lnTo>
                  <a:pt x="16407" y="8986"/>
                </a:lnTo>
                <a:cubicBezTo>
                  <a:pt x="16407" y="9001"/>
                  <a:pt x="16407" y="9016"/>
                  <a:pt x="16411" y="9031"/>
                </a:cubicBezTo>
                <a:lnTo>
                  <a:pt x="16411" y="9031"/>
                </a:lnTo>
                <a:cubicBezTo>
                  <a:pt x="16334" y="8895"/>
                  <a:pt x="16277" y="8758"/>
                  <a:pt x="16195" y="8621"/>
                </a:cubicBezTo>
                <a:cubicBezTo>
                  <a:pt x="16134" y="8530"/>
                  <a:pt x="16103" y="8469"/>
                  <a:pt x="16073" y="8378"/>
                </a:cubicBezTo>
                <a:lnTo>
                  <a:pt x="16058" y="8348"/>
                </a:lnTo>
                <a:close/>
                <a:moveTo>
                  <a:pt x="3130" y="8652"/>
                </a:moveTo>
                <a:cubicBezTo>
                  <a:pt x="3191" y="8743"/>
                  <a:pt x="3252" y="8864"/>
                  <a:pt x="3343" y="8956"/>
                </a:cubicBezTo>
                <a:lnTo>
                  <a:pt x="3464" y="9259"/>
                </a:lnTo>
                <a:lnTo>
                  <a:pt x="3343" y="9047"/>
                </a:lnTo>
                <a:lnTo>
                  <a:pt x="3221" y="8864"/>
                </a:lnTo>
                <a:lnTo>
                  <a:pt x="3130" y="8652"/>
                </a:lnTo>
                <a:close/>
                <a:moveTo>
                  <a:pt x="10817" y="7953"/>
                </a:moveTo>
                <a:lnTo>
                  <a:pt x="10938" y="8166"/>
                </a:lnTo>
                <a:cubicBezTo>
                  <a:pt x="11030" y="8318"/>
                  <a:pt x="11121" y="8439"/>
                  <a:pt x="11181" y="8561"/>
                </a:cubicBezTo>
                <a:cubicBezTo>
                  <a:pt x="11273" y="8804"/>
                  <a:pt x="11364" y="9047"/>
                  <a:pt x="11425" y="9290"/>
                </a:cubicBezTo>
                <a:lnTo>
                  <a:pt x="11364" y="9290"/>
                </a:lnTo>
                <a:cubicBezTo>
                  <a:pt x="11273" y="9077"/>
                  <a:pt x="11212" y="8864"/>
                  <a:pt x="11121" y="8652"/>
                </a:cubicBezTo>
                <a:cubicBezTo>
                  <a:pt x="11030" y="8469"/>
                  <a:pt x="10908" y="8196"/>
                  <a:pt x="10817" y="7953"/>
                </a:cubicBezTo>
                <a:close/>
                <a:moveTo>
                  <a:pt x="7275" y="9315"/>
                </a:moveTo>
                <a:cubicBezTo>
                  <a:pt x="7283" y="9320"/>
                  <a:pt x="7292" y="9320"/>
                  <a:pt x="7292" y="9320"/>
                </a:cubicBezTo>
                <a:lnTo>
                  <a:pt x="7323" y="9411"/>
                </a:lnTo>
                <a:lnTo>
                  <a:pt x="7275" y="9315"/>
                </a:lnTo>
                <a:close/>
                <a:moveTo>
                  <a:pt x="7748" y="7649"/>
                </a:moveTo>
                <a:lnTo>
                  <a:pt x="7779" y="7710"/>
                </a:lnTo>
                <a:cubicBezTo>
                  <a:pt x="7809" y="7831"/>
                  <a:pt x="7870" y="7953"/>
                  <a:pt x="7900" y="8105"/>
                </a:cubicBezTo>
                <a:cubicBezTo>
                  <a:pt x="7961" y="8226"/>
                  <a:pt x="7991" y="8378"/>
                  <a:pt x="8052" y="8500"/>
                </a:cubicBezTo>
                <a:cubicBezTo>
                  <a:pt x="8143" y="8712"/>
                  <a:pt x="8234" y="8925"/>
                  <a:pt x="8325" y="9138"/>
                </a:cubicBezTo>
                <a:lnTo>
                  <a:pt x="8447" y="9442"/>
                </a:lnTo>
                <a:lnTo>
                  <a:pt x="8386" y="9351"/>
                </a:lnTo>
                <a:lnTo>
                  <a:pt x="8204" y="9077"/>
                </a:lnTo>
                <a:lnTo>
                  <a:pt x="8052" y="8712"/>
                </a:lnTo>
                <a:cubicBezTo>
                  <a:pt x="8022" y="8682"/>
                  <a:pt x="7991" y="8621"/>
                  <a:pt x="7961" y="8591"/>
                </a:cubicBezTo>
                <a:cubicBezTo>
                  <a:pt x="7900" y="8469"/>
                  <a:pt x="7870" y="8348"/>
                  <a:pt x="7809" y="8226"/>
                </a:cubicBezTo>
                <a:lnTo>
                  <a:pt x="7718" y="8074"/>
                </a:lnTo>
                <a:lnTo>
                  <a:pt x="7718" y="7923"/>
                </a:lnTo>
                <a:cubicBezTo>
                  <a:pt x="7718" y="7831"/>
                  <a:pt x="7748" y="7740"/>
                  <a:pt x="7748" y="7649"/>
                </a:cubicBezTo>
                <a:close/>
                <a:moveTo>
                  <a:pt x="15405" y="8469"/>
                </a:moveTo>
                <a:lnTo>
                  <a:pt x="15496" y="8621"/>
                </a:lnTo>
                <a:lnTo>
                  <a:pt x="15617" y="8773"/>
                </a:lnTo>
                <a:lnTo>
                  <a:pt x="15708" y="9107"/>
                </a:lnTo>
                <a:lnTo>
                  <a:pt x="15708" y="9168"/>
                </a:lnTo>
                <a:cubicBezTo>
                  <a:pt x="15678" y="9168"/>
                  <a:pt x="15678" y="9199"/>
                  <a:pt x="15678" y="9229"/>
                </a:cubicBezTo>
                <a:cubicBezTo>
                  <a:pt x="15648" y="9290"/>
                  <a:pt x="15617" y="9381"/>
                  <a:pt x="15617" y="9472"/>
                </a:cubicBezTo>
                <a:cubicBezTo>
                  <a:pt x="15617" y="9411"/>
                  <a:pt x="15617" y="9351"/>
                  <a:pt x="15587" y="9290"/>
                </a:cubicBezTo>
                <a:cubicBezTo>
                  <a:pt x="15526" y="9016"/>
                  <a:pt x="15465" y="8743"/>
                  <a:pt x="15405" y="8469"/>
                </a:cubicBezTo>
                <a:close/>
                <a:moveTo>
                  <a:pt x="7536" y="8652"/>
                </a:moveTo>
                <a:cubicBezTo>
                  <a:pt x="7592" y="8962"/>
                  <a:pt x="7701" y="9246"/>
                  <a:pt x="7837" y="9552"/>
                </a:cubicBezTo>
                <a:lnTo>
                  <a:pt x="7837" y="9552"/>
                </a:lnTo>
                <a:cubicBezTo>
                  <a:pt x="7828" y="9537"/>
                  <a:pt x="7818" y="9521"/>
                  <a:pt x="7809" y="9502"/>
                </a:cubicBezTo>
                <a:lnTo>
                  <a:pt x="7809" y="9533"/>
                </a:lnTo>
                <a:lnTo>
                  <a:pt x="7779" y="9472"/>
                </a:lnTo>
                <a:cubicBezTo>
                  <a:pt x="7718" y="9320"/>
                  <a:pt x="7657" y="9168"/>
                  <a:pt x="7596" y="9016"/>
                </a:cubicBezTo>
                <a:cubicBezTo>
                  <a:pt x="7566" y="8895"/>
                  <a:pt x="7536" y="8834"/>
                  <a:pt x="7505" y="8712"/>
                </a:cubicBezTo>
                <a:lnTo>
                  <a:pt x="7536" y="8652"/>
                </a:lnTo>
                <a:close/>
                <a:moveTo>
                  <a:pt x="5287" y="9047"/>
                </a:moveTo>
                <a:cubicBezTo>
                  <a:pt x="5318" y="9107"/>
                  <a:pt x="5378" y="9199"/>
                  <a:pt x="5409" y="9259"/>
                </a:cubicBezTo>
                <a:cubicBezTo>
                  <a:pt x="5439" y="9351"/>
                  <a:pt x="5469" y="9411"/>
                  <a:pt x="5500" y="9472"/>
                </a:cubicBezTo>
                <a:cubicBezTo>
                  <a:pt x="5530" y="9563"/>
                  <a:pt x="5561" y="9594"/>
                  <a:pt x="5591" y="9654"/>
                </a:cubicBezTo>
                <a:cubicBezTo>
                  <a:pt x="5469" y="9472"/>
                  <a:pt x="5409" y="9320"/>
                  <a:pt x="5348" y="9168"/>
                </a:cubicBezTo>
                <a:lnTo>
                  <a:pt x="5318" y="9168"/>
                </a:lnTo>
                <a:lnTo>
                  <a:pt x="5287" y="9077"/>
                </a:lnTo>
                <a:lnTo>
                  <a:pt x="5287" y="9047"/>
                </a:lnTo>
                <a:close/>
                <a:moveTo>
                  <a:pt x="6016" y="8378"/>
                </a:moveTo>
                <a:cubicBezTo>
                  <a:pt x="6108" y="8469"/>
                  <a:pt x="6168" y="8561"/>
                  <a:pt x="6259" y="8652"/>
                </a:cubicBezTo>
                <a:lnTo>
                  <a:pt x="6229" y="8652"/>
                </a:lnTo>
                <a:cubicBezTo>
                  <a:pt x="6290" y="8773"/>
                  <a:pt x="6351" y="8925"/>
                  <a:pt x="6411" y="9047"/>
                </a:cubicBezTo>
                <a:cubicBezTo>
                  <a:pt x="6472" y="9199"/>
                  <a:pt x="6472" y="9229"/>
                  <a:pt x="6503" y="9320"/>
                </a:cubicBezTo>
                <a:lnTo>
                  <a:pt x="6654" y="9594"/>
                </a:lnTo>
                <a:lnTo>
                  <a:pt x="6563" y="9715"/>
                </a:lnTo>
                <a:lnTo>
                  <a:pt x="6503" y="9776"/>
                </a:lnTo>
                <a:lnTo>
                  <a:pt x="6442" y="9563"/>
                </a:lnTo>
                <a:cubicBezTo>
                  <a:pt x="6351" y="9351"/>
                  <a:pt x="6290" y="9168"/>
                  <a:pt x="6199" y="8956"/>
                </a:cubicBezTo>
                <a:cubicBezTo>
                  <a:pt x="6199" y="8895"/>
                  <a:pt x="6168" y="8834"/>
                  <a:pt x="6138" y="8773"/>
                </a:cubicBezTo>
                <a:cubicBezTo>
                  <a:pt x="6108" y="8712"/>
                  <a:pt x="6077" y="8652"/>
                  <a:pt x="6077" y="8621"/>
                </a:cubicBezTo>
                <a:lnTo>
                  <a:pt x="6016" y="8378"/>
                </a:lnTo>
                <a:close/>
                <a:moveTo>
                  <a:pt x="14220" y="9168"/>
                </a:moveTo>
                <a:lnTo>
                  <a:pt x="14281" y="9290"/>
                </a:lnTo>
                <a:cubicBezTo>
                  <a:pt x="14341" y="9351"/>
                  <a:pt x="14372" y="9411"/>
                  <a:pt x="14432" y="9472"/>
                </a:cubicBezTo>
                <a:cubicBezTo>
                  <a:pt x="14463" y="9654"/>
                  <a:pt x="14493" y="9837"/>
                  <a:pt x="14524" y="10019"/>
                </a:cubicBezTo>
                <a:lnTo>
                  <a:pt x="14524" y="10080"/>
                </a:lnTo>
                <a:lnTo>
                  <a:pt x="14432" y="9897"/>
                </a:lnTo>
                <a:lnTo>
                  <a:pt x="14341" y="9685"/>
                </a:lnTo>
                <a:cubicBezTo>
                  <a:pt x="14281" y="9594"/>
                  <a:pt x="14250" y="9502"/>
                  <a:pt x="14189" y="9381"/>
                </a:cubicBezTo>
                <a:cubicBezTo>
                  <a:pt x="14220" y="9351"/>
                  <a:pt x="14220" y="9320"/>
                  <a:pt x="14220" y="9259"/>
                </a:cubicBezTo>
                <a:cubicBezTo>
                  <a:pt x="14220" y="9229"/>
                  <a:pt x="14220" y="9199"/>
                  <a:pt x="14220" y="9168"/>
                </a:cubicBezTo>
                <a:close/>
                <a:moveTo>
                  <a:pt x="9845" y="8804"/>
                </a:moveTo>
                <a:cubicBezTo>
                  <a:pt x="9875" y="8895"/>
                  <a:pt x="9936" y="8956"/>
                  <a:pt x="9997" y="9016"/>
                </a:cubicBezTo>
                <a:cubicBezTo>
                  <a:pt x="10027" y="9047"/>
                  <a:pt x="10088" y="9107"/>
                  <a:pt x="10118" y="9138"/>
                </a:cubicBezTo>
                <a:lnTo>
                  <a:pt x="10270" y="9381"/>
                </a:lnTo>
                <a:cubicBezTo>
                  <a:pt x="10300" y="9442"/>
                  <a:pt x="10361" y="9502"/>
                  <a:pt x="10392" y="9533"/>
                </a:cubicBezTo>
                <a:lnTo>
                  <a:pt x="10422" y="9563"/>
                </a:lnTo>
                <a:cubicBezTo>
                  <a:pt x="10452" y="9715"/>
                  <a:pt x="10483" y="9837"/>
                  <a:pt x="10513" y="9958"/>
                </a:cubicBezTo>
                <a:lnTo>
                  <a:pt x="10543" y="10110"/>
                </a:lnTo>
                <a:cubicBezTo>
                  <a:pt x="10543" y="10140"/>
                  <a:pt x="10513" y="10171"/>
                  <a:pt x="10513" y="10201"/>
                </a:cubicBezTo>
                <a:cubicBezTo>
                  <a:pt x="10483" y="10232"/>
                  <a:pt x="10483" y="10262"/>
                  <a:pt x="10483" y="10292"/>
                </a:cubicBezTo>
                <a:cubicBezTo>
                  <a:pt x="10483" y="10292"/>
                  <a:pt x="10483" y="10292"/>
                  <a:pt x="10483" y="10323"/>
                </a:cubicBezTo>
                <a:cubicBezTo>
                  <a:pt x="10361" y="10171"/>
                  <a:pt x="10270" y="10049"/>
                  <a:pt x="10148" y="9897"/>
                </a:cubicBezTo>
                <a:cubicBezTo>
                  <a:pt x="10057" y="9594"/>
                  <a:pt x="9997" y="9320"/>
                  <a:pt x="9905" y="9016"/>
                </a:cubicBezTo>
                <a:cubicBezTo>
                  <a:pt x="9875" y="8956"/>
                  <a:pt x="9845" y="8895"/>
                  <a:pt x="9845" y="8804"/>
                </a:cubicBezTo>
                <a:close/>
                <a:moveTo>
                  <a:pt x="9602" y="9624"/>
                </a:moveTo>
                <a:cubicBezTo>
                  <a:pt x="9632" y="9654"/>
                  <a:pt x="9662" y="9715"/>
                  <a:pt x="9693" y="9746"/>
                </a:cubicBezTo>
                <a:cubicBezTo>
                  <a:pt x="9753" y="9867"/>
                  <a:pt x="9814" y="9958"/>
                  <a:pt x="9875" y="10049"/>
                </a:cubicBezTo>
                <a:lnTo>
                  <a:pt x="9966" y="10353"/>
                </a:lnTo>
                <a:lnTo>
                  <a:pt x="9936" y="10292"/>
                </a:lnTo>
                <a:cubicBezTo>
                  <a:pt x="9905" y="10262"/>
                  <a:pt x="9905" y="10232"/>
                  <a:pt x="9875" y="10201"/>
                </a:cubicBezTo>
                <a:cubicBezTo>
                  <a:pt x="9814" y="10080"/>
                  <a:pt x="9753" y="9958"/>
                  <a:pt x="9693" y="9837"/>
                </a:cubicBezTo>
                <a:lnTo>
                  <a:pt x="9602" y="9685"/>
                </a:lnTo>
                <a:lnTo>
                  <a:pt x="9602" y="9624"/>
                </a:lnTo>
                <a:close/>
                <a:moveTo>
                  <a:pt x="13521" y="9259"/>
                </a:moveTo>
                <a:cubicBezTo>
                  <a:pt x="13612" y="9351"/>
                  <a:pt x="13703" y="9411"/>
                  <a:pt x="13794" y="9442"/>
                </a:cubicBezTo>
                <a:cubicBezTo>
                  <a:pt x="13825" y="9472"/>
                  <a:pt x="13855" y="9472"/>
                  <a:pt x="13886" y="9472"/>
                </a:cubicBezTo>
                <a:cubicBezTo>
                  <a:pt x="13886" y="9563"/>
                  <a:pt x="13886" y="9624"/>
                  <a:pt x="13916" y="9715"/>
                </a:cubicBezTo>
                <a:cubicBezTo>
                  <a:pt x="13916" y="9776"/>
                  <a:pt x="13946" y="9837"/>
                  <a:pt x="13946" y="9897"/>
                </a:cubicBezTo>
                <a:cubicBezTo>
                  <a:pt x="13977" y="9958"/>
                  <a:pt x="14007" y="10140"/>
                  <a:pt x="14037" y="10262"/>
                </a:cubicBezTo>
                <a:cubicBezTo>
                  <a:pt x="14037" y="10292"/>
                  <a:pt x="14037" y="10323"/>
                  <a:pt x="14037" y="10353"/>
                </a:cubicBezTo>
                <a:lnTo>
                  <a:pt x="13977" y="10232"/>
                </a:lnTo>
                <a:cubicBezTo>
                  <a:pt x="13916" y="10049"/>
                  <a:pt x="13855" y="9897"/>
                  <a:pt x="13764" y="9746"/>
                </a:cubicBezTo>
                <a:cubicBezTo>
                  <a:pt x="13673" y="9563"/>
                  <a:pt x="13612" y="9411"/>
                  <a:pt x="13521" y="9259"/>
                </a:cubicBezTo>
                <a:close/>
                <a:moveTo>
                  <a:pt x="1854" y="8530"/>
                </a:moveTo>
                <a:cubicBezTo>
                  <a:pt x="1915" y="8561"/>
                  <a:pt x="1975" y="8561"/>
                  <a:pt x="2036" y="8591"/>
                </a:cubicBezTo>
                <a:cubicBezTo>
                  <a:pt x="2067" y="8682"/>
                  <a:pt x="2127" y="8773"/>
                  <a:pt x="2158" y="8864"/>
                </a:cubicBezTo>
                <a:cubicBezTo>
                  <a:pt x="2188" y="8956"/>
                  <a:pt x="2249" y="9047"/>
                  <a:pt x="2279" y="9168"/>
                </a:cubicBezTo>
                <a:cubicBezTo>
                  <a:pt x="2340" y="9259"/>
                  <a:pt x="2340" y="9290"/>
                  <a:pt x="2370" y="9320"/>
                </a:cubicBezTo>
                <a:cubicBezTo>
                  <a:pt x="2462" y="9502"/>
                  <a:pt x="2553" y="9685"/>
                  <a:pt x="2644" y="9837"/>
                </a:cubicBezTo>
                <a:lnTo>
                  <a:pt x="2906" y="10360"/>
                </a:lnTo>
                <a:lnTo>
                  <a:pt x="2906" y="10360"/>
                </a:lnTo>
                <a:cubicBezTo>
                  <a:pt x="2806" y="10228"/>
                  <a:pt x="2695" y="10100"/>
                  <a:pt x="2583" y="9989"/>
                </a:cubicBezTo>
                <a:cubicBezTo>
                  <a:pt x="2401" y="9806"/>
                  <a:pt x="2219" y="9654"/>
                  <a:pt x="2006" y="9533"/>
                </a:cubicBezTo>
                <a:lnTo>
                  <a:pt x="1975" y="9502"/>
                </a:lnTo>
                <a:lnTo>
                  <a:pt x="1975" y="9472"/>
                </a:lnTo>
                <a:cubicBezTo>
                  <a:pt x="1915" y="9381"/>
                  <a:pt x="1884" y="9259"/>
                  <a:pt x="1854" y="9168"/>
                </a:cubicBezTo>
                <a:cubicBezTo>
                  <a:pt x="1824" y="9047"/>
                  <a:pt x="1824" y="8956"/>
                  <a:pt x="1793" y="8864"/>
                </a:cubicBezTo>
                <a:cubicBezTo>
                  <a:pt x="1763" y="8743"/>
                  <a:pt x="1763" y="8712"/>
                  <a:pt x="1763" y="8621"/>
                </a:cubicBezTo>
                <a:lnTo>
                  <a:pt x="1793" y="8530"/>
                </a:lnTo>
                <a:close/>
                <a:moveTo>
                  <a:pt x="16012" y="10171"/>
                </a:moveTo>
                <a:cubicBezTo>
                  <a:pt x="16043" y="10262"/>
                  <a:pt x="16073" y="10353"/>
                  <a:pt x="16103" y="10475"/>
                </a:cubicBezTo>
                <a:cubicBezTo>
                  <a:pt x="16073" y="10444"/>
                  <a:pt x="16043" y="10414"/>
                  <a:pt x="16012" y="10384"/>
                </a:cubicBezTo>
                <a:lnTo>
                  <a:pt x="16012" y="10171"/>
                </a:lnTo>
                <a:close/>
                <a:moveTo>
                  <a:pt x="2887" y="9351"/>
                </a:moveTo>
                <a:cubicBezTo>
                  <a:pt x="2978" y="9442"/>
                  <a:pt x="3039" y="9533"/>
                  <a:pt x="3100" y="9654"/>
                </a:cubicBezTo>
                <a:cubicBezTo>
                  <a:pt x="3191" y="9746"/>
                  <a:pt x="3252" y="9837"/>
                  <a:pt x="3312" y="9958"/>
                </a:cubicBezTo>
                <a:lnTo>
                  <a:pt x="3434" y="10171"/>
                </a:lnTo>
                <a:cubicBezTo>
                  <a:pt x="3495" y="10262"/>
                  <a:pt x="3555" y="10353"/>
                  <a:pt x="3616" y="10444"/>
                </a:cubicBezTo>
                <a:lnTo>
                  <a:pt x="3586" y="10414"/>
                </a:lnTo>
                <a:lnTo>
                  <a:pt x="3647" y="10535"/>
                </a:lnTo>
                <a:cubicBezTo>
                  <a:pt x="3647" y="10566"/>
                  <a:pt x="3647" y="10627"/>
                  <a:pt x="3647" y="10657"/>
                </a:cubicBezTo>
                <a:cubicBezTo>
                  <a:pt x="3555" y="10475"/>
                  <a:pt x="3464" y="10323"/>
                  <a:pt x="3373" y="10171"/>
                </a:cubicBezTo>
                <a:lnTo>
                  <a:pt x="3252" y="9958"/>
                </a:lnTo>
                <a:cubicBezTo>
                  <a:pt x="3191" y="9897"/>
                  <a:pt x="3160" y="9806"/>
                  <a:pt x="3100" y="9746"/>
                </a:cubicBezTo>
                <a:lnTo>
                  <a:pt x="2887" y="9351"/>
                </a:lnTo>
                <a:close/>
                <a:moveTo>
                  <a:pt x="11030" y="10657"/>
                </a:moveTo>
                <a:lnTo>
                  <a:pt x="11060" y="10718"/>
                </a:lnTo>
                <a:lnTo>
                  <a:pt x="11060" y="10748"/>
                </a:lnTo>
                <a:lnTo>
                  <a:pt x="11030" y="10718"/>
                </a:lnTo>
                <a:lnTo>
                  <a:pt x="11030" y="10657"/>
                </a:lnTo>
                <a:close/>
                <a:moveTo>
                  <a:pt x="8508" y="8409"/>
                </a:moveTo>
                <a:lnTo>
                  <a:pt x="8599" y="8561"/>
                </a:lnTo>
                <a:lnTo>
                  <a:pt x="8629" y="8591"/>
                </a:lnTo>
                <a:lnTo>
                  <a:pt x="8781" y="8956"/>
                </a:lnTo>
                <a:cubicBezTo>
                  <a:pt x="8842" y="9107"/>
                  <a:pt x="8903" y="9259"/>
                  <a:pt x="8964" y="9381"/>
                </a:cubicBezTo>
                <a:lnTo>
                  <a:pt x="9358" y="10475"/>
                </a:lnTo>
                <a:cubicBezTo>
                  <a:pt x="9419" y="10627"/>
                  <a:pt x="9480" y="10809"/>
                  <a:pt x="9541" y="10961"/>
                </a:cubicBezTo>
                <a:lnTo>
                  <a:pt x="9510" y="10961"/>
                </a:lnTo>
                <a:lnTo>
                  <a:pt x="9450" y="10870"/>
                </a:lnTo>
                <a:lnTo>
                  <a:pt x="9389" y="10748"/>
                </a:lnTo>
                <a:cubicBezTo>
                  <a:pt x="9358" y="10657"/>
                  <a:pt x="9298" y="10566"/>
                  <a:pt x="9267" y="10475"/>
                </a:cubicBezTo>
                <a:lnTo>
                  <a:pt x="8964" y="9746"/>
                </a:lnTo>
                <a:cubicBezTo>
                  <a:pt x="8933" y="9685"/>
                  <a:pt x="8903" y="9654"/>
                  <a:pt x="8872" y="9594"/>
                </a:cubicBezTo>
                <a:cubicBezTo>
                  <a:pt x="8781" y="9290"/>
                  <a:pt x="8690" y="8986"/>
                  <a:pt x="8599" y="8712"/>
                </a:cubicBezTo>
                <a:cubicBezTo>
                  <a:pt x="8599" y="8621"/>
                  <a:pt x="8569" y="8530"/>
                  <a:pt x="8538" y="8469"/>
                </a:cubicBezTo>
                <a:lnTo>
                  <a:pt x="8508" y="8409"/>
                </a:lnTo>
                <a:close/>
                <a:moveTo>
                  <a:pt x="8477" y="10201"/>
                </a:moveTo>
                <a:lnTo>
                  <a:pt x="8690" y="10566"/>
                </a:lnTo>
                <a:cubicBezTo>
                  <a:pt x="8751" y="10687"/>
                  <a:pt x="8842" y="10809"/>
                  <a:pt x="8903" y="10961"/>
                </a:cubicBezTo>
                <a:cubicBezTo>
                  <a:pt x="8903" y="10991"/>
                  <a:pt x="8903" y="11022"/>
                  <a:pt x="8933" y="11052"/>
                </a:cubicBezTo>
                <a:lnTo>
                  <a:pt x="8903" y="11052"/>
                </a:lnTo>
                <a:lnTo>
                  <a:pt x="8872" y="10991"/>
                </a:lnTo>
                <a:cubicBezTo>
                  <a:pt x="8842" y="10961"/>
                  <a:pt x="8842" y="10900"/>
                  <a:pt x="8812" y="10870"/>
                </a:cubicBezTo>
                <a:cubicBezTo>
                  <a:pt x="8720" y="10657"/>
                  <a:pt x="8629" y="10475"/>
                  <a:pt x="8508" y="10262"/>
                </a:cubicBezTo>
                <a:lnTo>
                  <a:pt x="8477" y="10201"/>
                </a:lnTo>
                <a:close/>
                <a:moveTo>
                  <a:pt x="4710" y="10201"/>
                </a:moveTo>
                <a:cubicBezTo>
                  <a:pt x="4710" y="10232"/>
                  <a:pt x="4710" y="10262"/>
                  <a:pt x="4740" y="10292"/>
                </a:cubicBezTo>
                <a:lnTo>
                  <a:pt x="4983" y="10870"/>
                </a:lnTo>
                <a:cubicBezTo>
                  <a:pt x="5014" y="10961"/>
                  <a:pt x="5044" y="11022"/>
                  <a:pt x="5075" y="11082"/>
                </a:cubicBezTo>
                <a:lnTo>
                  <a:pt x="4983" y="10991"/>
                </a:lnTo>
                <a:lnTo>
                  <a:pt x="4892" y="10809"/>
                </a:lnTo>
                <a:lnTo>
                  <a:pt x="4740" y="10475"/>
                </a:lnTo>
                <a:cubicBezTo>
                  <a:pt x="4710" y="10414"/>
                  <a:pt x="4680" y="10353"/>
                  <a:pt x="4649" y="10292"/>
                </a:cubicBezTo>
                <a:lnTo>
                  <a:pt x="4649" y="10262"/>
                </a:lnTo>
                <a:lnTo>
                  <a:pt x="4710" y="10232"/>
                </a:lnTo>
                <a:lnTo>
                  <a:pt x="4710" y="10201"/>
                </a:lnTo>
                <a:close/>
                <a:moveTo>
                  <a:pt x="6776" y="9989"/>
                </a:moveTo>
                <a:cubicBezTo>
                  <a:pt x="6806" y="10080"/>
                  <a:pt x="6867" y="10201"/>
                  <a:pt x="6897" y="10353"/>
                </a:cubicBezTo>
                <a:cubicBezTo>
                  <a:pt x="6958" y="10505"/>
                  <a:pt x="6989" y="10657"/>
                  <a:pt x="7049" y="10809"/>
                </a:cubicBezTo>
                <a:cubicBezTo>
                  <a:pt x="7080" y="10991"/>
                  <a:pt x="7110" y="11052"/>
                  <a:pt x="7141" y="11174"/>
                </a:cubicBezTo>
                <a:lnTo>
                  <a:pt x="6837" y="10627"/>
                </a:lnTo>
                <a:lnTo>
                  <a:pt x="6806" y="10566"/>
                </a:lnTo>
                <a:cubicBezTo>
                  <a:pt x="6776" y="10505"/>
                  <a:pt x="6746" y="10444"/>
                  <a:pt x="6715" y="10384"/>
                </a:cubicBezTo>
                <a:lnTo>
                  <a:pt x="6624" y="10140"/>
                </a:lnTo>
                <a:lnTo>
                  <a:pt x="6624" y="10110"/>
                </a:lnTo>
                <a:lnTo>
                  <a:pt x="6685" y="10080"/>
                </a:lnTo>
                <a:lnTo>
                  <a:pt x="6776" y="9989"/>
                </a:lnTo>
                <a:close/>
                <a:moveTo>
                  <a:pt x="1854" y="10201"/>
                </a:moveTo>
                <a:lnTo>
                  <a:pt x="1915" y="10262"/>
                </a:lnTo>
                <a:lnTo>
                  <a:pt x="2036" y="10505"/>
                </a:lnTo>
                <a:cubicBezTo>
                  <a:pt x="2067" y="10566"/>
                  <a:pt x="2127" y="10657"/>
                  <a:pt x="2158" y="10718"/>
                </a:cubicBezTo>
                <a:cubicBezTo>
                  <a:pt x="2219" y="10809"/>
                  <a:pt x="2249" y="10870"/>
                  <a:pt x="2310" y="10961"/>
                </a:cubicBezTo>
                <a:lnTo>
                  <a:pt x="2462" y="11265"/>
                </a:lnTo>
                <a:lnTo>
                  <a:pt x="2431" y="11234"/>
                </a:lnTo>
                <a:cubicBezTo>
                  <a:pt x="2401" y="11174"/>
                  <a:pt x="2370" y="11143"/>
                  <a:pt x="2310" y="11113"/>
                </a:cubicBezTo>
                <a:lnTo>
                  <a:pt x="2279" y="11052"/>
                </a:lnTo>
                <a:lnTo>
                  <a:pt x="2188" y="10930"/>
                </a:lnTo>
                <a:lnTo>
                  <a:pt x="2036" y="10627"/>
                </a:lnTo>
                <a:cubicBezTo>
                  <a:pt x="2036" y="10535"/>
                  <a:pt x="2006" y="10475"/>
                  <a:pt x="1945" y="10384"/>
                </a:cubicBezTo>
                <a:lnTo>
                  <a:pt x="1854" y="10201"/>
                </a:lnTo>
                <a:close/>
                <a:moveTo>
                  <a:pt x="8204" y="10748"/>
                </a:moveTo>
                <a:lnTo>
                  <a:pt x="8325" y="10930"/>
                </a:lnTo>
                <a:lnTo>
                  <a:pt x="8508" y="11508"/>
                </a:lnTo>
                <a:lnTo>
                  <a:pt x="8386" y="11325"/>
                </a:lnTo>
                <a:lnTo>
                  <a:pt x="8356" y="11174"/>
                </a:lnTo>
                <a:lnTo>
                  <a:pt x="8204" y="10748"/>
                </a:lnTo>
                <a:close/>
                <a:moveTo>
                  <a:pt x="14703" y="11424"/>
                </a:moveTo>
                <a:cubicBezTo>
                  <a:pt x="14712" y="11449"/>
                  <a:pt x="14719" y="11474"/>
                  <a:pt x="14736" y="11508"/>
                </a:cubicBezTo>
                <a:lnTo>
                  <a:pt x="14706" y="11477"/>
                </a:lnTo>
                <a:cubicBezTo>
                  <a:pt x="14706" y="11464"/>
                  <a:pt x="14706" y="11444"/>
                  <a:pt x="14703" y="11424"/>
                </a:cubicBezTo>
                <a:close/>
                <a:moveTo>
                  <a:pt x="15162" y="10110"/>
                </a:moveTo>
                <a:lnTo>
                  <a:pt x="15222" y="10201"/>
                </a:lnTo>
                <a:cubicBezTo>
                  <a:pt x="15253" y="10262"/>
                  <a:pt x="15283" y="10323"/>
                  <a:pt x="15283" y="10384"/>
                </a:cubicBezTo>
                <a:cubicBezTo>
                  <a:pt x="15314" y="10475"/>
                  <a:pt x="15374" y="10566"/>
                  <a:pt x="15405" y="10657"/>
                </a:cubicBezTo>
                <a:cubicBezTo>
                  <a:pt x="15435" y="10748"/>
                  <a:pt x="15435" y="10839"/>
                  <a:pt x="15465" y="10900"/>
                </a:cubicBezTo>
                <a:cubicBezTo>
                  <a:pt x="15496" y="10991"/>
                  <a:pt x="15526" y="11052"/>
                  <a:pt x="15526" y="11113"/>
                </a:cubicBezTo>
                <a:cubicBezTo>
                  <a:pt x="15587" y="11265"/>
                  <a:pt x="15648" y="11447"/>
                  <a:pt x="15678" y="11629"/>
                </a:cubicBezTo>
                <a:lnTo>
                  <a:pt x="15739" y="11872"/>
                </a:lnTo>
                <a:cubicBezTo>
                  <a:pt x="15708" y="11781"/>
                  <a:pt x="15678" y="11660"/>
                  <a:pt x="15648" y="11568"/>
                </a:cubicBezTo>
                <a:cubicBezTo>
                  <a:pt x="15526" y="11204"/>
                  <a:pt x="15405" y="10839"/>
                  <a:pt x="15283" y="10475"/>
                </a:cubicBezTo>
                <a:cubicBezTo>
                  <a:pt x="15253" y="10475"/>
                  <a:pt x="15253" y="10444"/>
                  <a:pt x="15253" y="10414"/>
                </a:cubicBezTo>
                <a:lnTo>
                  <a:pt x="15162" y="10110"/>
                </a:lnTo>
                <a:close/>
                <a:moveTo>
                  <a:pt x="16103" y="10930"/>
                </a:moveTo>
                <a:lnTo>
                  <a:pt x="16103" y="10930"/>
                </a:lnTo>
                <a:cubicBezTo>
                  <a:pt x="16134" y="10961"/>
                  <a:pt x="16195" y="10991"/>
                  <a:pt x="16255" y="10991"/>
                </a:cubicBezTo>
                <a:lnTo>
                  <a:pt x="16377" y="10991"/>
                </a:lnTo>
                <a:cubicBezTo>
                  <a:pt x="16377" y="11022"/>
                  <a:pt x="16407" y="11052"/>
                  <a:pt x="16407" y="11113"/>
                </a:cubicBezTo>
                <a:cubicBezTo>
                  <a:pt x="16438" y="11204"/>
                  <a:pt x="16438" y="11325"/>
                  <a:pt x="16468" y="11447"/>
                </a:cubicBezTo>
                <a:cubicBezTo>
                  <a:pt x="16468" y="11447"/>
                  <a:pt x="16468" y="11477"/>
                  <a:pt x="16468" y="11477"/>
                </a:cubicBezTo>
                <a:cubicBezTo>
                  <a:pt x="16407" y="11629"/>
                  <a:pt x="16377" y="11781"/>
                  <a:pt x="16316" y="11933"/>
                </a:cubicBezTo>
                <a:cubicBezTo>
                  <a:pt x="16255" y="11751"/>
                  <a:pt x="16225" y="11568"/>
                  <a:pt x="16195" y="11386"/>
                </a:cubicBezTo>
                <a:cubicBezTo>
                  <a:pt x="16195" y="11295"/>
                  <a:pt x="16164" y="11234"/>
                  <a:pt x="16134" y="11143"/>
                </a:cubicBezTo>
                <a:cubicBezTo>
                  <a:pt x="16103" y="11082"/>
                  <a:pt x="16103" y="10991"/>
                  <a:pt x="16103" y="10930"/>
                </a:cubicBezTo>
                <a:close/>
                <a:moveTo>
                  <a:pt x="13825" y="10687"/>
                </a:moveTo>
                <a:cubicBezTo>
                  <a:pt x="13855" y="10779"/>
                  <a:pt x="13916" y="10870"/>
                  <a:pt x="13946" y="10961"/>
                </a:cubicBezTo>
                <a:cubicBezTo>
                  <a:pt x="14007" y="11143"/>
                  <a:pt x="14068" y="11325"/>
                  <a:pt x="14159" y="11508"/>
                </a:cubicBezTo>
                <a:cubicBezTo>
                  <a:pt x="14220" y="11690"/>
                  <a:pt x="14281" y="11872"/>
                  <a:pt x="14372" y="12085"/>
                </a:cubicBezTo>
                <a:lnTo>
                  <a:pt x="14220" y="11812"/>
                </a:lnTo>
                <a:cubicBezTo>
                  <a:pt x="14189" y="11720"/>
                  <a:pt x="14159" y="11660"/>
                  <a:pt x="14098" y="11599"/>
                </a:cubicBezTo>
                <a:cubicBezTo>
                  <a:pt x="14068" y="11508"/>
                  <a:pt x="14037" y="11447"/>
                  <a:pt x="14007" y="11386"/>
                </a:cubicBezTo>
                <a:cubicBezTo>
                  <a:pt x="13977" y="11295"/>
                  <a:pt x="13916" y="11174"/>
                  <a:pt x="13855" y="11113"/>
                </a:cubicBezTo>
                <a:lnTo>
                  <a:pt x="13855" y="11082"/>
                </a:lnTo>
                <a:cubicBezTo>
                  <a:pt x="13825" y="10991"/>
                  <a:pt x="13794" y="10930"/>
                  <a:pt x="13764" y="10839"/>
                </a:cubicBezTo>
                <a:lnTo>
                  <a:pt x="13734" y="10748"/>
                </a:lnTo>
                <a:lnTo>
                  <a:pt x="13764" y="10748"/>
                </a:lnTo>
                <a:lnTo>
                  <a:pt x="13794" y="10718"/>
                </a:lnTo>
                <a:cubicBezTo>
                  <a:pt x="13794" y="10718"/>
                  <a:pt x="13825" y="10718"/>
                  <a:pt x="13825" y="10687"/>
                </a:cubicBezTo>
                <a:close/>
                <a:moveTo>
                  <a:pt x="10270" y="11895"/>
                </a:moveTo>
                <a:lnTo>
                  <a:pt x="10361" y="12146"/>
                </a:lnTo>
                <a:cubicBezTo>
                  <a:pt x="10392" y="12207"/>
                  <a:pt x="10422" y="12267"/>
                  <a:pt x="10422" y="12328"/>
                </a:cubicBezTo>
                <a:cubicBezTo>
                  <a:pt x="10361" y="12176"/>
                  <a:pt x="10331" y="12055"/>
                  <a:pt x="10270" y="11903"/>
                </a:cubicBezTo>
                <a:cubicBezTo>
                  <a:pt x="10270" y="11900"/>
                  <a:pt x="10270" y="11898"/>
                  <a:pt x="10270" y="11895"/>
                </a:cubicBezTo>
                <a:close/>
                <a:moveTo>
                  <a:pt x="9207" y="12267"/>
                </a:moveTo>
                <a:lnTo>
                  <a:pt x="9298" y="12389"/>
                </a:lnTo>
                <a:cubicBezTo>
                  <a:pt x="9267" y="12419"/>
                  <a:pt x="9298" y="12450"/>
                  <a:pt x="9298" y="12480"/>
                </a:cubicBezTo>
                <a:lnTo>
                  <a:pt x="9298" y="12510"/>
                </a:lnTo>
                <a:cubicBezTo>
                  <a:pt x="9267" y="12419"/>
                  <a:pt x="9237" y="12358"/>
                  <a:pt x="9207" y="12267"/>
                </a:cubicBezTo>
                <a:close/>
                <a:moveTo>
                  <a:pt x="12336" y="10870"/>
                </a:moveTo>
                <a:lnTo>
                  <a:pt x="12366" y="10930"/>
                </a:lnTo>
                <a:lnTo>
                  <a:pt x="12549" y="11265"/>
                </a:lnTo>
                <a:lnTo>
                  <a:pt x="12640" y="11447"/>
                </a:lnTo>
                <a:lnTo>
                  <a:pt x="12792" y="11751"/>
                </a:lnTo>
                <a:lnTo>
                  <a:pt x="12974" y="12237"/>
                </a:lnTo>
                <a:cubicBezTo>
                  <a:pt x="13004" y="12328"/>
                  <a:pt x="13035" y="12389"/>
                  <a:pt x="13065" y="12480"/>
                </a:cubicBezTo>
                <a:lnTo>
                  <a:pt x="13004" y="12480"/>
                </a:lnTo>
                <a:cubicBezTo>
                  <a:pt x="12974" y="12480"/>
                  <a:pt x="12974" y="12480"/>
                  <a:pt x="12944" y="12510"/>
                </a:cubicBezTo>
                <a:lnTo>
                  <a:pt x="12822" y="12298"/>
                </a:lnTo>
                <a:lnTo>
                  <a:pt x="12792" y="12237"/>
                </a:lnTo>
                <a:cubicBezTo>
                  <a:pt x="12731" y="12085"/>
                  <a:pt x="12670" y="11933"/>
                  <a:pt x="12609" y="11781"/>
                </a:cubicBezTo>
                <a:cubicBezTo>
                  <a:pt x="12518" y="11660"/>
                  <a:pt x="12458" y="11508"/>
                  <a:pt x="12397" y="11356"/>
                </a:cubicBezTo>
                <a:lnTo>
                  <a:pt x="12245" y="10991"/>
                </a:lnTo>
                <a:lnTo>
                  <a:pt x="12275" y="10961"/>
                </a:lnTo>
                <a:cubicBezTo>
                  <a:pt x="12306" y="10961"/>
                  <a:pt x="12336" y="10930"/>
                  <a:pt x="12336" y="10900"/>
                </a:cubicBezTo>
                <a:lnTo>
                  <a:pt x="12336" y="10870"/>
                </a:lnTo>
                <a:close/>
                <a:moveTo>
                  <a:pt x="3616" y="11508"/>
                </a:moveTo>
                <a:lnTo>
                  <a:pt x="3798" y="11781"/>
                </a:lnTo>
                <a:lnTo>
                  <a:pt x="4072" y="12176"/>
                </a:lnTo>
                <a:lnTo>
                  <a:pt x="4102" y="12207"/>
                </a:lnTo>
                <a:cubicBezTo>
                  <a:pt x="4133" y="12298"/>
                  <a:pt x="4133" y="12358"/>
                  <a:pt x="4163" y="12389"/>
                </a:cubicBezTo>
                <a:cubicBezTo>
                  <a:pt x="4163" y="12450"/>
                  <a:pt x="4163" y="12480"/>
                  <a:pt x="4193" y="12541"/>
                </a:cubicBezTo>
                <a:lnTo>
                  <a:pt x="4011" y="12176"/>
                </a:lnTo>
                <a:cubicBezTo>
                  <a:pt x="3890" y="11963"/>
                  <a:pt x="3768" y="11751"/>
                  <a:pt x="3616" y="11508"/>
                </a:cubicBezTo>
                <a:close/>
                <a:moveTo>
                  <a:pt x="8079" y="12406"/>
                </a:moveTo>
                <a:lnTo>
                  <a:pt x="8174" y="12571"/>
                </a:lnTo>
                <a:lnTo>
                  <a:pt x="8204" y="12753"/>
                </a:lnTo>
                <a:lnTo>
                  <a:pt x="8174" y="12693"/>
                </a:lnTo>
                <a:cubicBezTo>
                  <a:pt x="8174" y="12632"/>
                  <a:pt x="8113" y="12571"/>
                  <a:pt x="8113" y="12510"/>
                </a:cubicBezTo>
                <a:cubicBezTo>
                  <a:pt x="8095" y="12475"/>
                  <a:pt x="8088" y="12441"/>
                  <a:pt x="8079" y="12406"/>
                </a:cubicBezTo>
                <a:close/>
                <a:moveTo>
                  <a:pt x="13886" y="11872"/>
                </a:moveTo>
                <a:lnTo>
                  <a:pt x="14098" y="12267"/>
                </a:lnTo>
                <a:cubicBezTo>
                  <a:pt x="14189" y="12419"/>
                  <a:pt x="14281" y="12571"/>
                  <a:pt x="14372" y="12723"/>
                </a:cubicBezTo>
                <a:lnTo>
                  <a:pt x="14281" y="12753"/>
                </a:lnTo>
                <a:cubicBezTo>
                  <a:pt x="14250" y="12693"/>
                  <a:pt x="14220" y="12632"/>
                  <a:pt x="14159" y="12541"/>
                </a:cubicBezTo>
                <a:cubicBezTo>
                  <a:pt x="14098" y="12389"/>
                  <a:pt x="14037" y="12237"/>
                  <a:pt x="13977" y="12085"/>
                </a:cubicBezTo>
                <a:lnTo>
                  <a:pt x="13886" y="11872"/>
                </a:lnTo>
                <a:close/>
                <a:moveTo>
                  <a:pt x="13551" y="12115"/>
                </a:moveTo>
                <a:cubicBezTo>
                  <a:pt x="13673" y="12358"/>
                  <a:pt x="13794" y="12601"/>
                  <a:pt x="13886" y="12875"/>
                </a:cubicBezTo>
                <a:cubicBezTo>
                  <a:pt x="13916" y="12936"/>
                  <a:pt x="13946" y="12966"/>
                  <a:pt x="13977" y="13027"/>
                </a:cubicBezTo>
                <a:cubicBezTo>
                  <a:pt x="13946" y="13088"/>
                  <a:pt x="13946" y="13118"/>
                  <a:pt x="13916" y="13148"/>
                </a:cubicBezTo>
                <a:lnTo>
                  <a:pt x="13916" y="13118"/>
                </a:lnTo>
                <a:cubicBezTo>
                  <a:pt x="13855" y="12905"/>
                  <a:pt x="13794" y="12723"/>
                  <a:pt x="13703" y="12510"/>
                </a:cubicBezTo>
                <a:lnTo>
                  <a:pt x="13551" y="12115"/>
                </a:lnTo>
                <a:close/>
                <a:moveTo>
                  <a:pt x="11698" y="10657"/>
                </a:moveTo>
                <a:lnTo>
                  <a:pt x="11698" y="10687"/>
                </a:lnTo>
                <a:cubicBezTo>
                  <a:pt x="11819" y="11052"/>
                  <a:pt x="11971" y="11386"/>
                  <a:pt x="12154" y="11720"/>
                </a:cubicBezTo>
                <a:cubicBezTo>
                  <a:pt x="12245" y="11872"/>
                  <a:pt x="12306" y="12024"/>
                  <a:pt x="12397" y="12176"/>
                </a:cubicBezTo>
                <a:lnTo>
                  <a:pt x="12488" y="12328"/>
                </a:lnTo>
                <a:lnTo>
                  <a:pt x="12640" y="12662"/>
                </a:lnTo>
                <a:cubicBezTo>
                  <a:pt x="12670" y="12723"/>
                  <a:pt x="12701" y="12784"/>
                  <a:pt x="12731" y="12845"/>
                </a:cubicBezTo>
                <a:cubicBezTo>
                  <a:pt x="12731" y="12875"/>
                  <a:pt x="12731" y="12936"/>
                  <a:pt x="12731" y="12966"/>
                </a:cubicBezTo>
                <a:cubicBezTo>
                  <a:pt x="12761" y="13088"/>
                  <a:pt x="12761" y="13148"/>
                  <a:pt x="12761" y="13209"/>
                </a:cubicBezTo>
                <a:lnTo>
                  <a:pt x="12731" y="13179"/>
                </a:lnTo>
                <a:cubicBezTo>
                  <a:pt x="12731" y="13209"/>
                  <a:pt x="12731" y="13240"/>
                  <a:pt x="12731" y="13270"/>
                </a:cubicBezTo>
                <a:lnTo>
                  <a:pt x="12701" y="13240"/>
                </a:lnTo>
                <a:cubicBezTo>
                  <a:pt x="12670" y="13118"/>
                  <a:pt x="12640" y="12996"/>
                  <a:pt x="12579" y="12845"/>
                </a:cubicBezTo>
                <a:lnTo>
                  <a:pt x="12488" y="12601"/>
                </a:lnTo>
                <a:cubicBezTo>
                  <a:pt x="12458" y="12541"/>
                  <a:pt x="12427" y="12480"/>
                  <a:pt x="12397" y="12419"/>
                </a:cubicBezTo>
                <a:lnTo>
                  <a:pt x="12275" y="12024"/>
                </a:lnTo>
                <a:cubicBezTo>
                  <a:pt x="12214" y="11903"/>
                  <a:pt x="12154" y="11781"/>
                  <a:pt x="12093" y="11660"/>
                </a:cubicBezTo>
                <a:cubicBezTo>
                  <a:pt x="11941" y="11325"/>
                  <a:pt x="11728" y="10991"/>
                  <a:pt x="11516" y="10718"/>
                </a:cubicBezTo>
                <a:lnTo>
                  <a:pt x="11546" y="10718"/>
                </a:lnTo>
                <a:cubicBezTo>
                  <a:pt x="11607" y="10718"/>
                  <a:pt x="11668" y="10687"/>
                  <a:pt x="11698" y="10657"/>
                </a:cubicBezTo>
                <a:close/>
                <a:moveTo>
                  <a:pt x="3312" y="11629"/>
                </a:moveTo>
                <a:cubicBezTo>
                  <a:pt x="3434" y="11842"/>
                  <a:pt x="3525" y="12055"/>
                  <a:pt x="3647" y="12237"/>
                </a:cubicBezTo>
                <a:cubicBezTo>
                  <a:pt x="3829" y="12571"/>
                  <a:pt x="3981" y="12875"/>
                  <a:pt x="4163" y="13209"/>
                </a:cubicBezTo>
                <a:lnTo>
                  <a:pt x="4224" y="13331"/>
                </a:lnTo>
                <a:lnTo>
                  <a:pt x="4193" y="13300"/>
                </a:lnTo>
                <a:cubicBezTo>
                  <a:pt x="4102" y="13209"/>
                  <a:pt x="4042" y="13118"/>
                  <a:pt x="3981" y="13027"/>
                </a:cubicBezTo>
                <a:cubicBezTo>
                  <a:pt x="3829" y="12693"/>
                  <a:pt x="3647" y="12358"/>
                  <a:pt x="3495" y="11994"/>
                </a:cubicBezTo>
                <a:cubicBezTo>
                  <a:pt x="3434" y="11872"/>
                  <a:pt x="3373" y="11751"/>
                  <a:pt x="3312" y="11629"/>
                </a:cubicBezTo>
                <a:close/>
                <a:moveTo>
                  <a:pt x="15010" y="12875"/>
                </a:moveTo>
                <a:lnTo>
                  <a:pt x="15101" y="12966"/>
                </a:lnTo>
                <a:cubicBezTo>
                  <a:pt x="15131" y="13027"/>
                  <a:pt x="15162" y="13088"/>
                  <a:pt x="15222" y="13148"/>
                </a:cubicBezTo>
                <a:lnTo>
                  <a:pt x="15192" y="13179"/>
                </a:lnTo>
                <a:cubicBezTo>
                  <a:pt x="15192" y="13209"/>
                  <a:pt x="15192" y="13240"/>
                  <a:pt x="15192" y="13240"/>
                </a:cubicBezTo>
                <a:lnTo>
                  <a:pt x="15192" y="13361"/>
                </a:lnTo>
                <a:cubicBezTo>
                  <a:pt x="15192" y="13300"/>
                  <a:pt x="15162" y="13270"/>
                  <a:pt x="15162" y="13209"/>
                </a:cubicBezTo>
                <a:cubicBezTo>
                  <a:pt x="15131" y="13209"/>
                  <a:pt x="15131" y="13179"/>
                  <a:pt x="15131" y="13148"/>
                </a:cubicBezTo>
                <a:cubicBezTo>
                  <a:pt x="15101" y="13118"/>
                  <a:pt x="15101" y="13057"/>
                  <a:pt x="15070" y="13027"/>
                </a:cubicBezTo>
                <a:cubicBezTo>
                  <a:pt x="15070" y="12966"/>
                  <a:pt x="15040" y="12905"/>
                  <a:pt x="15010" y="12875"/>
                </a:cubicBezTo>
                <a:close/>
                <a:moveTo>
                  <a:pt x="15526" y="12723"/>
                </a:moveTo>
                <a:cubicBezTo>
                  <a:pt x="15587" y="12753"/>
                  <a:pt x="15617" y="12814"/>
                  <a:pt x="15648" y="12845"/>
                </a:cubicBezTo>
                <a:cubicBezTo>
                  <a:pt x="15708" y="12845"/>
                  <a:pt x="15739" y="12875"/>
                  <a:pt x="15800" y="12875"/>
                </a:cubicBezTo>
                <a:lnTo>
                  <a:pt x="15496" y="13422"/>
                </a:lnTo>
                <a:cubicBezTo>
                  <a:pt x="15496" y="13361"/>
                  <a:pt x="15496" y="13300"/>
                  <a:pt x="15526" y="13209"/>
                </a:cubicBezTo>
                <a:cubicBezTo>
                  <a:pt x="15557" y="13148"/>
                  <a:pt x="15526" y="13179"/>
                  <a:pt x="15526" y="13148"/>
                </a:cubicBezTo>
                <a:cubicBezTo>
                  <a:pt x="15526" y="13148"/>
                  <a:pt x="15526" y="13118"/>
                  <a:pt x="15526" y="13118"/>
                </a:cubicBezTo>
                <a:cubicBezTo>
                  <a:pt x="15557" y="13088"/>
                  <a:pt x="15557" y="13057"/>
                  <a:pt x="15526" y="13027"/>
                </a:cubicBezTo>
                <a:cubicBezTo>
                  <a:pt x="15557" y="12996"/>
                  <a:pt x="15557" y="12966"/>
                  <a:pt x="15526" y="12936"/>
                </a:cubicBezTo>
                <a:lnTo>
                  <a:pt x="15526" y="12723"/>
                </a:lnTo>
                <a:close/>
                <a:moveTo>
                  <a:pt x="7262" y="12176"/>
                </a:moveTo>
                <a:lnTo>
                  <a:pt x="7323" y="12328"/>
                </a:lnTo>
                <a:cubicBezTo>
                  <a:pt x="7414" y="12450"/>
                  <a:pt x="7505" y="12571"/>
                  <a:pt x="7566" y="12723"/>
                </a:cubicBezTo>
                <a:cubicBezTo>
                  <a:pt x="7566" y="12753"/>
                  <a:pt x="7566" y="12784"/>
                  <a:pt x="7596" y="12845"/>
                </a:cubicBezTo>
                <a:cubicBezTo>
                  <a:pt x="7627" y="12966"/>
                  <a:pt x="7657" y="13118"/>
                  <a:pt x="7687" y="13240"/>
                </a:cubicBezTo>
                <a:cubicBezTo>
                  <a:pt x="7687" y="13331"/>
                  <a:pt x="7718" y="13391"/>
                  <a:pt x="7748" y="13452"/>
                </a:cubicBezTo>
                <a:cubicBezTo>
                  <a:pt x="7687" y="13391"/>
                  <a:pt x="7627" y="13331"/>
                  <a:pt x="7566" y="13270"/>
                </a:cubicBezTo>
                <a:lnTo>
                  <a:pt x="7536" y="13209"/>
                </a:lnTo>
                <a:cubicBezTo>
                  <a:pt x="7536" y="13179"/>
                  <a:pt x="7536" y="13148"/>
                  <a:pt x="7536" y="13118"/>
                </a:cubicBezTo>
                <a:cubicBezTo>
                  <a:pt x="7536" y="13088"/>
                  <a:pt x="7505" y="13057"/>
                  <a:pt x="7505" y="13027"/>
                </a:cubicBezTo>
                <a:cubicBezTo>
                  <a:pt x="7505" y="12996"/>
                  <a:pt x="7475" y="12966"/>
                  <a:pt x="7475" y="12936"/>
                </a:cubicBezTo>
                <a:cubicBezTo>
                  <a:pt x="7444" y="12814"/>
                  <a:pt x="7414" y="12723"/>
                  <a:pt x="7384" y="12662"/>
                </a:cubicBezTo>
                <a:cubicBezTo>
                  <a:pt x="7353" y="12480"/>
                  <a:pt x="7292" y="12328"/>
                  <a:pt x="7262" y="12176"/>
                </a:cubicBezTo>
                <a:close/>
                <a:moveTo>
                  <a:pt x="6351" y="13331"/>
                </a:moveTo>
                <a:cubicBezTo>
                  <a:pt x="6411" y="13422"/>
                  <a:pt x="6472" y="13513"/>
                  <a:pt x="6533" y="13574"/>
                </a:cubicBezTo>
                <a:lnTo>
                  <a:pt x="6533" y="13817"/>
                </a:lnTo>
                <a:lnTo>
                  <a:pt x="6503" y="13817"/>
                </a:lnTo>
                <a:lnTo>
                  <a:pt x="6503" y="13756"/>
                </a:lnTo>
                <a:lnTo>
                  <a:pt x="6381" y="13391"/>
                </a:lnTo>
                <a:cubicBezTo>
                  <a:pt x="6351" y="13361"/>
                  <a:pt x="6351" y="13331"/>
                  <a:pt x="6351" y="13331"/>
                </a:cubicBezTo>
                <a:close/>
                <a:moveTo>
                  <a:pt x="13096" y="13483"/>
                </a:moveTo>
                <a:lnTo>
                  <a:pt x="13247" y="13756"/>
                </a:lnTo>
                <a:lnTo>
                  <a:pt x="13217" y="13786"/>
                </a:lnTo>
                <a:lnTo>
                  <a:pt x="13217" y="13847"/>
                </a:lnTo>
                <a:lnTo>
                  <a:pt x="13187" y="13847"/>
                </a:lnTo>
                <a:cubicBezTo>
                  <a:pt x="13187" y="13786"/>
                  <a:pt x="13156" y="13756"/>
                  <a:pt x="13156" y="13695"/>
                </a:cubicBezTo>
                <a:cubicBezTo>
                  <a:pt x="13126" y="13635"/>
                  <a:pt x="13096" y="13574"/>
                  <a:pt x="13096" y="13483"/>
                </a:cubicBezTo>
                <a:close/>
                <a:moveTo>
                  <a:pt x="5014" y="13209"/>
                </a:moveTo>
                <a:lnTo>
                  <a:pt x="5226" y="13604"/>
                </a:lnTo>
                <a:cubicBezTo>
                  <a:pt x="5226" y="13665"/>
                  <a:pt x="5226" y="13726"/>
                  <a:pt x="5257" y="13786"/>
                </a:cubicBezTo>
                <a:cubicBezTo>
                  <a:pt x="5257" y="13817"/>
                  <a:pt x="5287" y="13847"/>
                  <a:pt x="5287" y="13908"/>
                </a:cubicBezTo>
                <a:lnTo>
                  <a:pt x="5226" y="13908"/>
                </a:lnTo>
                <a:lnTo>
                  <a:pt x="5166" y="13786"/>
                </a:lnTo>
                <a:cubicBezTo>
                  <a:pt x="5135" y="13695"/>
                  <a:pt x="5075" y="13574"/>
                  <a:pt x="5044" y="13483"/>
                </a:cubicBezTo>
                <a:cubicBezTo>
                  <a:pt x="5014" y="13391"/>
                  <a:pt x="5014" y="13391"/>
                  <a:pt x="4983" y="13331"/>
                </a:cubicBezTo>
                <a:cubicBezTo>
                  <a:pt x="4953" y="13270"/>
                  <a:pt x="4953" y="13240"/>
                  <a:pt x="4923" y="13209"/>
                </a:cubicBezTo>
                <a:close/>
                <a:moveTo>
                  <a:pt x="10999" y="11143"/>
                </a:moveTo>
                <a:lnTo>
                  <a:pt x="11060" y="11204"/>
                </a:lnTo>
                <a:cubicBezTo>
                  <a:pt x="11151" y="11325"/>
                  <a:pt x="11242" y="11417"/>
                  <a:pt x="11333" y="11538"/>
                </a:cubicBezTo>
                <a:cubicBezTo>
                  <a:pt x="11425" y="11629"/>
                  <a:pt x="11425" y="11720"/>
                  <a:pt x="11455" y="11812"/>
                </a:cubicBezTo>
                <a:cubicBezTo>
                  <a:pt x="11516" y="11994"/>
                  <a:pt x="11576" y="12146"/>
                  <a:pt x="11637" y="12298"/>
                </a:cubicBezTo>
                <a:lnTo>
                  <a:pt x="12336" y="13938"/>
                </a:lnTo>
                <a:lnTo>
                  <a:pt x="12275" y="13878"/>
                </a:lnTo>
                <a:lnTo>
                  <a:pt x="12002" y="13331"/>
                </a:lnTo>
                <a:cubicBezTo>
                  <a:pt x="11850" y="12996"/>
                  <a:pt x="11668" y="12662"/>
                  <a:pt x="11516" y="12328"/>
                </a:cubicBezTo>
                <a:cubicBezTo>
                  <a:pt x="11485" y="12267"/>
                  <a:pt x="11455" y="12207"/>
                  <a:pt x="11394" y="12115"/>
                </a:cubicBezTo>
                <a:lnTo>
                  <a:pt x="11242" y="11781"/>
                </a:lnTo>
                <a:cubicBezTo>
                  <a:pt x="11212" y="11660"/>
                  <a:pt x="11151" y="11568"/>
                  <a:pt x="11121" y="11447"/>
                </a:cubicBezTo>
                <a:cubicBezTo>
                  <a:pt x="11060" y="11356"/>
                  <a:pt x="11030" y="11234"/>
                  <a:pt x="10999" y="11143"/>
                </a:cubicBezTo>
                <a:close/>
                <a:moveTo>
                  <a:pt x="15162" y="13483"/>
                </a:moveTo>
                <a:cubicBezTo>
                  <a:pt x="15162" y="13574"/>
                  <a:pt x="15131" y="13726"/>
                  <a:pt x="15131" y="13847"/>
                </a:cubicBezTo>
                <a:lnTo>
                  <a:pt x="15101" y="13847"/>
                </a:lnTo>
                <a:cubicBezTo>
                  <a:pt x="15101" y="13878"/>
                  <a:pt x="15070" y="13908"/>
                  <a:pt x="15070" y="13969"/>
                </a:cubicBezTo>
                <a:cubicBezTo>
                  <a:pt x="15070" y="13817"/>
                  <a:pt x="15070" y="13665"/>
                  <a:pt x="15070" y="13543"/>
                </a:cubicBezTo>
                <a:lnTo>
                  <a:pt x="15131" y="13543"/>
                </a:lnTo>
                <a:cubicBezTo>
                  <a:pt x="15131" y="13513"/>
                  <a:pt x="15162" y="13513"/>
                  <a:pt x="15162" y="13483"/>
                </a:cubicBezTo>
                <a:close/>
                <a:moveTo>
                  <a:pt x="10513" y="11660"/>
                </a:moveTo>
                <a:cubicBezTo>
                  <a:pt x="10543" y="11690"/>
                  <a:pt x="10574" y="11720"/>
                  <a:pt x="10574" y="11720"/>
                </a:cubicBezTo>
                <a:cubicBezTo>
                  <a:pt x="10635" y="11812"/>
                  <a:pt x="10665" y="11903"/>
                  <a:pt x="10726" y="11994"/>
                </a:cubicBezTo>
                <a:lnTo>
                  <a:pt x="10878" y="12328"/>
                </a:lnTo>
                <a:cubicBezTo>
                  <a:pt x="10878" y="12389"/>
                  <a:pt x="10908" y="12450"/>
                  <a:pt x="10938" y="12510"/>
                </a:cubicBezTo>
                <a:cubicBezTo>
                  <a:pt x="11090" y="12845"/>
                  <a:pt x="11212" y="13179"/>
                  <a:pt x="11333" y="13543"/>
                </a:cubicBezTo>
                <a:cubicBezTo>
                  <a:pt x="11364" y="13635"/>
                  <a:pt x="11425" y="13756"/>
                  <a:pt x="11455" y="13847"/>
                </a:cubicBezTo>
                <a:cubicBezTo>
                  <a:pt x="11485" y="13969"/>
                  <a:pt x="11485" y="13999"/>
                  <a:pt x="11516" y="14060"/>
                </a:cubicBezTo>
                <a:cubicBezTo>
                  <a:pt x="11485" y="14029"/>
                  <a:pt x="11425" y="13999"/>
                  <a:pt x="11394" y="13999"/>
                </a:cubicBezTo>
                <a:cubicBezTo>
                  <a:pt x="11333" y="13969"/>
                  <a:pt x="11273" y="13969"/>
                  <a:pt x="11242" y="13938"/>
                </a:cubicBezTo>
                <a:lnTo>
                  <a:pt x="11242" y="13908"/>
                </a:lnTo>
                <a:cubicBezTo>
                  <a:pt x="11242" y="13878"/>
                  <a:pt x="11212" y="13847"/>
                  <a:pt x="11212" y="13786"/>
                </a:cubicBezTo>
                <a:cubicBezTo>
                  <a:pt x="11181" y="13756"/>
                  <a:pt x="11181" y="13726"/>
                  <a:pt x="11181" y="13665"/>
                </a:cubicBezTo>
                <a:lnTo>
                  <a:pt x="11090" y="13391"/>
                </a:lnTo>
                <a:lnTo>
                  <a:pt x="10938" y="12905"/>
                </a:lnTo>
                <a:cubicBezTo>
                  <a:pt x="10908" y="12753"/>
                  <a:pt x="10847" y="12571"/>
                  <a:pt x="10786" y="12389"/>
                </a:cubicBezTo>
                <a:cubicBezTo>
                  <a:pt x="10726" y="12207"/>
                  <a:pt x="10665" y="12024"/>
                  <a:pt x="10604" y="11842"/>
                </a:cubicBezTo>
                <a:cubicBezTo>
                  <a:pt x="10574" y="11781"/>
                  <a:pt x="10543" y="11720"/>
                  <a:pt x="10513" y="11660"/>
                </a:cubicBezTo>
                <a:close/>
                <a:moveTo>
                  <a:pt x="8538" y="13148"/>
                </a:moveTo>
                <a:cubicBezTo>
                  <a:pt x="8569" y="13270"/>
                  <a:pt x="8629" y="13391"/>
                  <a:pt x="8660" y="13483"/>
                </a:cubicBezTo>
                <a:cubicBezTo>
                  <a:pt x="8690" y="13543"/>
                  <a:pt x="8720" y="13604"/>
                  <a:pt x="8751" y="13665"/>
                </a:cubicBezTo>
                <a:cubicBezTo>
                  <a:pt x="8812" y="13786"/>
                  <a:pt x="8842" y="13878"/>
                  <a:pt x="8903" y="13999"/>
                </a:cubicBezTo>
                <a:cubicBezTo>
                  <a:pt x="8933" y="14029"/>
                  <a:pt x="8933" y="14060"/>
                  <a:pt x="8933" y="14060"/>
                </a:cubicBezTo>
                <a:lnTo>
                  <a:pt x="8812" y="14060"/>
                </a:lnTo>
                <a:cubicBezTo>
                  <a:pt x="8781" y="14060"/>
                  <a:pt x="8751" y="14090"/>
                  <a:pt x="8751" y="14090"/>
                </a:cubicBezTo>
                <a:lnTo>
                  <a:pt x="8508" y="13665"/>
                </a:lnTo>
                <a:cubicBezTo>
                  <a:pt x="8447" y="13513"/>
                  <a:pt x="8356" y="13361"/>
                  <a:pt x="8295" y="13209"/>
                </a:cubicBezTo>
                <a:lnTo>
                  <a:pt x="8477" y="13209"/>
                </a:lnTo>
                <a:cubicBezTo>
                  <a:pt x="8477" y="13209"/>
                  <a:pt x="8508" y="13179"/>
                  <a:pt x="8538" y="13148"/>
                </a:cubicBezTo>
                <a:close/>
                <a:moveTo>
                  <a:pt x="8082" y="13756"/>
                </a:moveTo>
                <a:cubicBezTo>
                  <a:pt x="8113" y="13786"/>
                  <a:pt x="8143" y="13847"/>
                  <a:pt x="8143" y="13878"/>
                </a:cubicBezTo>
                <a:lnTo>
                  <a:pt x="8204" y="13999"/>
                </a:lnTo>
                <a:cubicBezTo>
                  <a:pt x="8143" y="14029"/>
                  <a:pt x="8052" y="14060"/>
                  <a:pt x="7991" y="14121"/>
                </a:cubicBezTo>
                <a:lnTo>
                  <a:pt x="7991" y="14090"/>
                </a:lnTo>
                <a:lnTo>
                  <a:pt x="7870" y="13908"/>
                </a:lnTo>
                <a:lnTo>
                  <a:pt x="7991" y="13908"/>
                </a:lnTo>
                <a:lnTo>
                  <a:pt x="8022" y="13878"/>
                </a:lnTo>
                <a:cubicBezTo>
                  <a:pt x="8022" y="13847"/>
                  <a:pt x="8052" y="13847"/>
                  <a:pt x="8082" y="13786"/>
                </a:cubicBezTo>
                <a:cubicBezTo>
                  <a:pt x="8082" y="13786"/>
                  <a:pt x="8082" y="13756"/>
                  <a:pt x="8082" y="13756"/>
                </a:cubicBezTo>
                <a:close/>
                <a:moveTo>
                  <a:pt x="7323" y="13513"/>
                </a:moveTo>
                <a:lnTo>
                  <a:pt x="7444" y="13786"/>
                </a:lnTo>
                <a:cubicBezTo>
                  <a:pt x="7536" y="13938"/>
                  <a:pt x="7596" y="14090"/>
                  <a:pt x="7687" y="14242"/>
                </a:cubicBezTo>
                <a:cubicBezTo>
                  <a:pt x="7687" y="14273"/>
                  <a:pt x="7748" y="14333"/>
                  <a:pt x="7748" y="14364"/>
                </a:cubicBezTo>
                <a:lnTo>
                  <a:pt x="7718" y="14364"/>
                </a:lnTo>
                <a:cubicBezTo>
                  <a:pt x="7657" y="14333"/>
                  <a:pt x="7566" y="14303"/>
                  <a:pt x="7505" y="14242"/>
                </a:cubicBezTo>
                <a:cubicBezTo>
                  <a:pt x="7475" y="14242"/>
                  <a:pt x="7444" y="14242"/>
                  <a:pt x="7414" y="14212"/>
                </a:cubicBezTo>
                <a:cubicBezTo>
                  <a:pt x="7444" y="14181"/>
                  <a:pt x="7444" y="14151"/>
                  <a:pt x="7444" y="14121"/>
                </a:cubicBezTo>
                <a:cubicBezTo>
                  <a:pt x="7414" y="13999"/>
                  <a:pt x="7384" y="13908"/>
                  <a:pt x="7353" y="13817"/>
                </a:cubicBezTo>
                <a:cubicBezTo>
                  <a:pt x="7353" y="13786"/>
                  <a:pt x="7353" y="13786"/>
                  <a:pt x="7353" y="13756"/>
                </a:cubicBezTo>
                <a:lnTo>
                  <a:pt x="7353" y="13695"/>
                </a:lnTo>
                <a:lnTo>
                  <a:pt x="7353" y="13635"/>
                </a:lnTo>
                <a:lnTo>
                  <a:pt x="7323" y="13513"/>
                </a:lnTo>
                <a:close/>
                <a:moveTo>
                  <a:pt x="14463" y="13088"/>
                </a:moveTo>
                <a:lnTo>
                  <a:pt x="14524" y="13148"/>
                </a:lnTo>
                <a:cubicBezTo>
                  <a:pt x="14554" y="13209"/>
                  <a:pt x="14615" y="13240"/>
                  <a:pt x="14645" y="13270"/>
                </a:cubicBezTo>
                <a:cubicBezTo>
                  <a:pt x="14675" y="13361"/>
                  <a:pt x="14706" y="13422"/>
                  <a:pt x="14736" y="13513"/>
                </a:cubicBezTo>
                <a:lnTo>
                  <a:pt x="14706" y="13513"/>
                </a:lnTo>
                <a:cubicBezTo>
                  <a:pt x="14736" y="13604"/>
                  <a:pt x="14736" y="13695"/>
                  <a:pt x="14767" y="13786"/>
                </a:cubicBezTo>
                <a:cubicBezTo>
                  <a:pt x="14736" y="13938"/>
                  <a:pt x="14736" y="14090"/>
                  <a:pt x="14675" y="14212"/>
                </a:cubicBezTo>
                <a:cubicBezTo>
                  <a:pt x="14675" y="14273"/>
                  <a:pt x="14645" y="14333"/>
                  <a:pt x="14645" y="14394"/>
                </a:cubicBezTo>
                <a:lnTo>
                  <a:pt x="14524" y="14333"/>
                </a:lnTo>
                <a:cubicBezTo>
                  <a:pt x="14463" y="14242"/>
                  <a:pt x="14402" y="14181"/>
                  <a:pt x="14341" y="14090"/>
                </a:cubicBezTo>
                <a:cubicBezTo>
                  <a:pt x="14281" y="13969"/>
                  <a:pt x="14220" y="13817"/>
                  <a:pt x="14189" y="13695"/>
                </a:cubicBezTo>
                <a:cubicBezTo>
                  <a:pt x="14159" y="13635"/>
                  <a:pt x="14159" y="13574"/>
                  <a:pt x="14189" y="13513"/>
                </a:cubicBezTo>
                <a:cubicBezTo>
                  <a:pt x="14189" y="13483"/>
                  <a:pt x="14189" y="13483"/>
                  <a:pt x="14189" y="13452"/>
                </a:cubicBezTo>
                <a:cubicBezTo>
                  <a:pt x="14220" y="13543"/>
                  <a:pt x="14281" y="13635"/>
                  <a:pt x="14341" y="13756"/>
                </a:cubicBezTo>
                <a:cubicBezTo>
                  <a:pt x="14341" y="13786"/>
                  <a:pt x="14372" y="13786"/>
                  <a:pt x="14372" y="13817"/>
                </a:cubicBezTo>
                <a:cubicBezTo>
                  <a:pt x="14402" y="13847"/>
                  <a:pt x="14463" y="13878"/>
                  <a:pt x="14493" y="13878"/>
                </a:cubicBezTo>
                <a:lnTo>
                  <a:pt x="14584" y="13878"/>
                </a:lnTo>
                <a:cubicBezTo>
                  <a:pt x="14584" y="13878"/>
                  <a:pt x="14615" y="13847"/>
                  <a:pt x="14645" y="13817"/>
                </a:cubicBezTo>
                <a:cubicBezTo>
                  <a:pt x="14675" y="13786"/>
                  <a:pt x="14675" y="13726"/>
                  <a:pt x="14645" y="13665"/>
                </a:cubicBezTo>
                <a:cubicBezTo>
                  <a:pt x="14584" y="13483"/>
                  <a:pt x="14493" y="13300"/>
                  <a:pt x="14402" y="13088"/>
                </a:cubicBezTo>
                <a:close/>
                <a:moveTo>
                  <a:pt x="9746" y="13092"/>
                </a:moveTo>
                <a:lnTo>
                  <a:pt x="10027" y="13513"/>
                </a:lnTo>
                <a:cubicBezTo>
                  <a:pt x="10118" y="13635"/>
                  <a:pt x="10209" y="13756"/>
                  <a:pt x="10270" y="13878"/>
                </a:cubicBezTo>
                <a:lnTo>
                  <a:pt x="10361" y="13938"/>
                </a:lnTo>
                <a:cubicBezTo>
                  <a:pt x="10361" y="13999"/>
                  <a:pt x="10392" y="14060"/>
                  <a:pt x="10422" y="14121"/>
                </a:cubicBezTo>
                <a:cubicBezTo>
                  <a:pt x="10452" y="14181"/>
                  <a:pt x="10483" y="14273"/>
                  <a:pt x="10513" y="14364"/>
                </a:cubicBezTo>
                <a:cubicBezTo>
                  <a:pt x="10483" y="14394"/>
                  <a:pt x="10483" y="14424"/>
                  <a:pt x="10483" y="14485"/>
                </a:cubicBezTo>
                <a:lnTo>
                  <a:pt x="10483" y="14576"/>
                </a:lnTo>
                <a:lnTo>
                  <a:pt x="10270" y="14151"/>
                </a:lnTo>
                <a:cubicBezTo>
                  <a:pt x="10240" y="14090"/>
                  <a:pt x="10209" y="14029"/>
                  <a:pt x="10179" y="13969"/>
                </a:cubicBezTo>
                <a:lnTo>
                  <a:pt x="10027" y="13635"/>
                </a:lnTo>
                <a:cubicBezTo>
                  <a:pt x="9997" y="13574"/>
                  <a:pt x="9966" y="13513"/>
                  <a:pt x="9936" y="13452"/>
                </a:cubicBezTo>
                <a:lnTo>
                  <a:pt x="9845" y="13300"/>
                </a:lnTo>
                <a:lnTo>
                  <a:pt x="9784" y="13179"/>
                </a:lnTo>
                <a:lnTo>
                  <a:pt x="9753" y="13148"/>
                </a:lnTo>
                <a:cubicBezTo>
                  <a:pt x="9753" y="13130"/>
                  <a:pt x="9753" y="13111"/>
                  <a:pt x="9746" y="13092"/>
                </a:cubicBezTo>
                <a:close/>
                <a:moveTo>
                  <a:pt x="4436" y="14090"/>
                </a:moveTo>
                <a:lnTo>
                  <a:pt x="4467" y="14151"/>
                </a:lnTo>
                <a:lnTo>
                  <a:pt x="4619" y="14273"/>
                </a:lnTo>
                <a:cubicBezTo>
                  <a:pt x="4649" y="14303"/>
                  <a:pt x="4680" y="14333"/>
                  <a:pt x="4710" y="14364"/>
                </a:cubicBezTo>
                <a:lnTo>
                  <a:pt x="4771" y="14364"/>
                </a:lnTo>
                <a:cubicBezTo>
                  <a:pt x="4740" y="14394"/>
                  <a:pt x="4740" y="14455"/>
                  <a:pt x="4771" y="14516"/>
                </a:cubicBezTo>
                <a:cubicBezTo>
                  <a:pt x="4787" y="14532"/>
                  <a:pt x="4804" y="14558"/>
                  <a:pt x="4820" y="14583"/>
                </a:cubicBezTo>
                <a:lnTo>
                  <a:pt x="4820" y="14583"/>
                </a:lnTo>
                <a:cubicBezTo>
                  <a:pt x="4736" y="14472"/>
                  <a:pt x="4632" y="14346"/>
                  <a:pt x="4528" y="14242"/>
                </a:cubicBezTo>
                <a:lnTo>
                  <a:pt x="4436" y="14151"/>
                </a:lnTo>
                <a:cubicBezTo>
                  <a:pt x="4436" y="14121"/>
                  <a:pt x="4436" y="14121"/>
                  <a:pt x="4436" y="14090"/>
                </a:cubicBezTo>
                <a:close/>
                <a:moveTo>
                  <a:pt x="8356" y="14333"/>
                </a:moveTo>
                <a:lnTo>
                  <a:pt x="8417" y="14424"/>
                </a:lnTo>
                <a:cubicBezTo>
                  <a:pt x="8447" y="14516"/>
                  <a:pt x="8477" y="14576"/>
                  <a:pt x="8508" y="14607"/>
                </a:cubicBezTo>
                <a:lnTo>
                  <a:pt x="8386" y="14516"/>
                </a:lnTo>
                <a:cubicBezTo>
                  <a:pt x="8325" y="14485"/>
                  <a:pt x="8265" y="14424"/>
                  <a:pt x="8174" y="14424"/>
                </a:cubicBezTo>
                <a:lnTo>
                  <a:pt x="8174" y="14394"/>
                </a:lnTo>
                <a:cubicBezTo>
                  <a:pt x="8174" y="14394"/>
                  <a:pt x="8174" y="14394"/>
                  <a:pt x="8174" y="14364"/>
                </a:cubicBezTo>
                <a:lnTo>
                  <a:pt x="8204" y="14333"/>
                </a:lnTo>
                <a:close/>
                <a:moveTo>
                  <a:pt x="7566" y="14728"/>
                </a:moveTo>
                <a:cubicBezTo>
                  <a:pt x="7566" y="14759"/>
                  <a:pt x="7566" y="14759"/>
                  <a:pt x="7596" y="14789"/>
                </a:cubicBezTo>
                <a:lnTo>
                  <a:pt x="7536" y="14728"/>
                </a:lnTo>
                <a:close/>
                <a:moveTo>
                  <a:pt x="9115" y="14546"/>
                </a:moveTo>
                <a:lnTo>
                  <a:pt x="9207" y="14637"/>
                </a:lnTo>
                <a:lnTo>
                  <a:pt x="9267" y="14668"/>
                </a:lnTo>
                <a:lnTo>
                  <a:pt x="9328" y="14819"/>
                </a:lnTo>
                <a:lnTo>
                  <a:pt x="9298" y="14759"/>
                </a:lnTo>
                <a:lnTo>
                  <a:pt x="9115" y="14546"/>
                </a:lnTo>
                <a:close/>
                <a:moveTo>
                  <a:pt x="11546" y="14455"/>
                </a:moveTo>
                <a:lnTo>
                  <a:pt x="11546" y="14455"/>
                </a:lnTo>
                <a:cubicBezTo>
                  <a:pt x="11576" y="14485"/>
                  <a:pt x="11607" y="14516"/>
                  <a:pt x="11637" y="14546"/>
                </a:cubicBezTo>
                <a:lnTo>
                  <a:pt x="11698" y="14607"/>
                </a:lnTo>
                <a:cubicBezTo>
                  <a:pt x="11728" y="14698"/>
                  <a:pt x="11728" y="14759"/>
                  <a:pt x="11759" y="14850"/>
                </a:cubicBezTo>
                <a:cubicBezTo>
                  <a:pt x="11668" y="14728"/>
                  <a:pt x="11607" y="14607"/>
                  <a:pt x="11546" y="14455"/>
                </a:cubicBezTo>
                <a:close/>
                <a:moveTo>
                  <a:pt x="9768" y="14608"/>
                </a:moveTo>
                <a:lnTo>
                  <a:pt x="9905" y="14911"/>
                </a:lnTo>
                <a:lnTo>
                  <a:pt x="9845" y="14911"/>
                </a:lnTo>
                <a:lnTo>
                  <a:pt x="9784" y="14789"/>
                </a:lnTo>
                <a:cubicBezTo>
                  <a:pt x="9784" y="14759"/>
                  <a:pt x="9784" y="14728"/>
                  <a:pt x="9784" y="14698"/>
                </a:cubicBezTo>
                <a:cubicBezTo>
                  <a:pt x="9784" y="14667"/>
                  <a:pt x="9776" y="14636"/>
                  <a:pt x="9768" y="14608"/>
                </a:cubicBezTo>
                <a:close/>
                <a:moveTo>
                  <a:pt x="14007" y="14668"/>
                </a:moveTo>
                <a:lnTo>
                  <a:pt x="14068" y="14728"/>
                </a:lnTo>
                <a:lnTo>
                  <a:pt x="14037" y="14759"/>
                </a:lnTo>
                <a:lnTo>
                  <a:pt x="14037" y="14911"/>
                </a:lnTo>
                <a:cubicBezTo>
                  <a:pt x="14037" y="14819"/>
                  <a:pt x="14007" y="14759"/>
                  <a:pt x="14007" y="14668"/>
                </a:cubicBezTo>
                <a:close/>
                <a:moveTo>
                  <a:pt x="13096" y="14394"/>
                </a:moveTo>
                <a:lnTo>
                  <a:pt x="13217" y="14576"/>
                </a:lnTo>
                <a:lnTo>
                  <a:pt x="13217" y="14728"/>
                </a:lnTo>
                <a:lnTo>
                  <a:pt x="13217" y="14941"/>
                </a:lnTo>
                <a:lnTo>
                  <a:pt x="13187" y="14850"/>
                </a:lnTo>
                <a:lnTo>
                  <a:pt x="13187" y="14789"/>
                </a:lnTo>
                <a:lnTo>
                  <a:pt x="13187" y="14759"/>
                </a:lnTo>
                <a:cubicBezTo>
                  <a:pt x="13187" y="14698"/>
                  <a:pt x="13156" y="14637"/>
                  <a:pt x="13126" y="14546"/>
                </a:cubicBezTo>
                <a:lnTo>
                  <a:pt x="13096" y="14394"/>
                </a:lnTo>
                <a:close/>
                <a:moveTo>
                  <a:pt x="14402" y="14637"/>
                </a:moveTo>
                <a:lnTo>
                  <a:pt x="14493" y="14728"/>
                </a:lnTo>
                <a:cubicBezTo>
                  <a:pt x="14493" y="14728"/>
                  <a:pt x="14493" y="14759"/>
                  <a:pt x="14493" y="14789"/>
                </a:cubicBezTo>
                <a:cubicBezTo>
                  <a:pt x="14463" y="14850"/>
                  <a:pt x="14402" y="14911"/>
                  <a:pt x="14372" y="14971"/>
                </a:cubicBezTo>
                <a:cubicBezTo>
                  <a:pt x="14372" y="14911"/>
                  <a:pt x="14372" y="14850"/>
                  <a:pt x="14372" y="14789"/>
                </a:cubicBezTo>
                <a:lnTo>
                  <a:pt x="14402" y="14728"/>
                </a:lnTo>
                <a:cubicBezTo>
                  <a:pt x="14402" y="14698"/>
                  <a:pt x="14402" y="14668"/>
                  <a:pt x="14402" y="14637"/>
                </a:cubicBezTo>
                <a:close/>
                <a:moveTo>
                  <a:pt x="4997" y="14802"/>
                </a:moveTo>
                <a:lnTo>
                  <a:pt x="5135" y="14941"/>
                </a:lnTo>
                <a:cubicBezTo>
                  <a:pt x="5135" y="15003"/>
                  <a:pt x="5151" y="15057"/>
                  <a:pt x="5174" y="15111"/>
                </a:cubicBezTo>
                <a:lnTo>
                  <a:pt x="5174" y="15111"/>
                </a:lnTo>
                <a:cubicBezTo>
                  <a:pt x="5114" y="15006"/>
                  <a:pt x="5058" y="14898"/>
                  <a:pt x="4997" y="14802"/>
                </a:cubicBezTo>
                <a:close/>
                <a:moveTo>
                  <a:pt x="8751" y="15366"/>
                </a:moveTo>
                <a:cubicBezTo>
                  <a:pt x="8846" y="15461"/>
                  <a:pt x="8922" y="15556"/>
                  <a:pt x="8994" y="15651"/>
                </a:cubicBezTo>
                <a:lnTo>
                  <a:pt x="8994" y="15651"/>
                </a:lnTo>
                <a:cubicBezTo>
                  <a:pt x="8902" y="15567"/>
                  <a:pt x="8826" y="15467"/>
                  <a:pt x="8751" y="15366"/>
                </a:cubicBezTo>
                <a:close/>
                <a:moveTo>
                  <a:pt x="13703" y="15214"/>
                </a:moveTo>
                <a:cubicBezTo>
                  <a:pt x="13734" y="15306"/>
                  <a:pt x="13734" y="15366"/>
                  <a:pt x="13703" y="15427"/>
                </a:cubicBezTo>
                <a:cubicBezTo>
                  <a:pt x="13703" y="15488"/>
                  <a:pt x="13673" y="15579"/>
                  <a:pt x="13642" y="15670"/>
                </a:cubicBezTo>
                <a:lnTo>
                  <a:pt x="13582" y="15822"/>
                </a:lnTo>
                <a:lnTo>
                  <a:pt x="13399" y="16004"/>
                </a:lnTo>
                <a:lnTo>
                  <a:pt x="13339" y="16004"/>
                </a:lnTo>
                <a:lnTo>
                  <a:pt x="13278" y="15974"/>
                </a:lnTo>
                <a:cubicBezTo>
                  <a:pt x="13308" y="15761"/>
                  <a:pt x="13308" y="15579"/>
                  <a:pt x="13308" y="15366"/>
                </a:cubicBezTo>
                <a:lnTo>
                  <a:pt x="13308" y="15397"/>
                </a:lnTo>
                <a:cubicBezTo>
                  <a:pt x="13339" y="15427"/>
                  <a:pt x="13339" y="15457"/>
                  <a:pt x="13369" y="15488"/>
                </a:cubicBezTo>
                <a:cubicBezTo>
                  <a:pt x="13399" y="15488"/>
                  <a:pt x="13460" y="15518"/>
                  <a:pt x="13491" y="15518"/>
                </a:cubicBezTo>
                <a:lnTo>
                  <a:pt x="13551" y="15488"/>
                </a:lnTo>
                <a:cubicBezTo>
                  <a:pt x="13582" y="15488"/>
                  <a:pt x="13612" y="15457"/>
                  <a:pt x="13642" y="15427"/>
                </a:cubicBezTo>
                <a:cubicBezTo>
                  <a:pt x="13673" y="15366"/>
                  <a:pt x="13673" y="15306"/>
                  <a:pt x="13673" y="15245"/>
                </a:cubicBezTo>
                <a:lnTo>
                  <a:pt x="13673" y="15214"/>
                </a:lnTo>
                <a:close/>
                <a:moveTo>
                  <a:pt x="10027" y="15974"/>
                </a:moveTo>
                <a:cubicBezTo>
                  <a:pt x="10027" y="16004"/>
                  <a:pt x="10057" y="16004"/>
                  <a:pt x="10057" y="16035"/>
                </a:cubicBezTo>
                <a:lnTo>
                  <a:pt x="10027" y="16004"/>
                </a:lnTo>
                <a:lnTo>
                  <a:pt x="10027" y="15974"/>
                </a:lnTo>
                <a:close/>
                <a:moveTo>
                  <a:pt x="11576" y="15579"/>
                </a:moveTo>
                <a:cubicBezTo>
                  <a:pt x="11607" y="15609"/>
                  <a:pt x="11668" y="15670"/>
                  <a:pt x="11698" y="15731"/>
                </a:cubicBezTo>
                <a:cubicBezTo>
                  <a:pt x="11728" y="15792"/>
                  <a:pt x="11759" y="15883"/>
                  <a:pt x="11819" y="15974"/>
                </a:cubicBezTo>
                <a:lnTo>
                  <a:pt x="11819" y="16035"/>
                </a:lnTo>
                <a:lnTo>
                  <a:pt x="11668" y="15913"/>
                </a:lnTo>
                <a:cubicBezTo>
                  <a:pt x="11668" y="15852"/>
                  <a:pt x="11637" y="15792"/>
                  <a:pt x="11637" y="15731"/>
                </a:cubicBezTo>
                <a:cubicBezTo>
                  <a:pt x="11607" y="15670"/>
                  <a:pt x="11607" y="15609"/>
                  <a:pt x="11576" y="15579"/>
                </a:cubicBezTo>
                <a:close/>
                <a:moveTo>
                  <a:pt x="4224" y="15336"/>
                </a:moveTo>
                <a:lnTo>
                  <a:pt x="4285" y="15397"/>
                </a:lnTo>
                <a:lnTo>
                  <a:pt x="4345" y="15457"/>
                </a:lnTo>
                <a:cubicBezTo>
                  <a:pt x="4376" y="15518"/>
                  <a:pt x="4406" y="15549"/>
                  <a:pt x="4436" y="15579"/>
                </a:cubicBezTo>
                <a:lnTo>
                  <a:pt x="4497" y="15609"/>
                </a:lnTo>
                <a:lnTo>
                  <a:pt x="4588" y="15701"/>
                </a:lnTo>
                <a:cubicBezTo>
                  <a:pt x="4649" y="15761"/>
                  <a:pt x="4710" y="15822"/>
                  <a:pt x="4740" y="15883"/>
                </a:cubicBezTo>
                <a:lnTo>
                  <a:pt x="4862" y="16004"/>
                </a:lnTo>
                <a:cubicBezTo>
                  <a:pt x="4862" y="16004"/>
                  <a:pt x="4831" y="16035"/>
                  <a:pt x="4831" y="16035"/>
                </a:cubicBezTo>
                <a:cubicBezTo>
                  <a:pt x="4831" y="16065"/>
                  <a:pt x="4801" y="16096"/>
                  <a:pt x="4801" y="16126"/>
                </a:cubicBezTo>
                <a:cubicBezTo>
                  <a:pt x="4680" y="15974"/>
                  <a:pt x="4558" y="15822"/>
                  <a:pt x="4467" y="15701"/>
                </a:cubicBezTo>
                <a:lnTo>
                  <a:pt x="4285" y="15427"/>
                </a:lnTo>
                <a:cubicBezTo>
                  <a:pt x="4254" y="15397"/>
                  <a:pt x="4224" y="15366"/>
                  <a:pt x="4193" y="15336"/>
                </a:cubicBezTo>
                <a:close/>
                <a:moveTo>
                  <a:pt x="10878" y="15518"/>
                </a:moveTo>
                <a:lnTo>
                  <a:pt x="10878" y="15518"/>
                </a:lnTo>
                <a:cubicBezTo>
                  <a:pt x="10908" y="15579"/>
                  <a:pt x="10969" y="15670"/>
                  <a:pt x="11030" y="15731"/>
                </a:cubicBezTo>
                <a:cubicBezTo>
                  <a:pt x="11090" y="15792"/>
                  <a:pt x="11060" y="15822"/>
                  <a:pt x="11060" y="15883"/>
                </a:cubicBezTo>
                <a:cubicBezTo>
                  <a:pt x="11090" y="15974"/>
                  <a:pt x="11121" y="16096"/>
                  <a:pt x="11121" y="16187"/>
                </a:cubicBezTo>
                <a:lnTo>
                  <a:pt x="11060" y="16035"/>
                </a:lnTo>
                <a:lnTo>
                  <a:pt x="11030" y="15974"/>
                </a:lnTo>
                <a:cubicBezTo>
                  <a:pt x="10969" y="15822"/>
                  <a:pt x="10908" y="15670"/>
                  <a:pt x="10878" y="15518"/>
                </a:cubicBezTo>
                <a:close/>
                <a:moveTo>
                  <a:pt x="6837" y="15093"/>
                </a:moveTo>
                <a:lnTo>
                  <a:pt x="6928" y="15245"/>
                </a:lnTo>
                <a:cubicBezTo>
                  <a:pt x="7019" y="15397"/>
                  <a:pt x="7080" y="15579"/>
                  <a:pt x="7141" y="15731"/>
                </a:cubicBezTo>
                <a:lnTo>
                  <a:pt x="7262" y="15974"/>
                </a:lnTo>
                <a:cubicBezTo>
                  <a:pt x="7292" y="16065"/>
                  <a:pt x="7323" y="16126"/>
                  <a:pt x="7323" y="16217"/>
                </a:cubicBezTo>
                <a:cubicBezTo>
                  <a:pt x="7292" y="16187"/>
                  <a:pt x="7262" y="16156"/>
                  <a:pt x="7232" y="16126"/>
                </a:cubicBezTo>
                <a:lnTo>
                  <a:pt x="7171" y="16035"/>
                </a:lnTo>
                <a:cubicBezTo>
                  <a:pt x="7171" y="16004"/>
                  <a:pt x="7171" y="15974"/>
                  <a:pt x="7141" y="15974"/>
                </a:cubicBezTo>
                <a:lnTo>
                  <a:pt x="7049" y="15792"/>
                </a:lnTo>
                <a:cubicBezTo>
                  <a:pt x="7019" y="15731"/>
                  <a:pt x="6989" y="15670"/>
                  <a:pt x="6989" y="15579"/>
                </a:cubicBezTo>
                <a:lnTo>
                  <a:pt x="6867" y="15245"/>
                </a:lnTo>
                <a:cubicBezTo>
                  <a:pt x="6837" y="15214"/>
                  <a:pt x="6837" y="15184"/>
                  <a:pt x="6837" y="15184"/>
                </a:cubicBezTo>
                <a:lnTo>
                  <a:pt x="6837" y="15154"/>
                </a:lnTo>
                <a:cubicBezTo>
                  <a:pt x="6837" y="15123"/>
                  <a:pt x="6837" y="15093"/>
                  <a:pt x="6837" y="15093"/>
                </a:cubicBezTo>
                <a:close/>
                <a:moveTo>
                  <a:pt x="12853" y="16065"/>
                </a:moveTo>
                <a:lnTo>
                  <a:pt x="12913" y="16126"/>
                </a:lnTo>
                <a:cubicBezTo>
                  <a:pt x="12913" y="16187"/>
                  <a:pt x="12883" y="16217"/>
                  <a:pt x="12853" y="16278"/>
                </a:cubicBezTo>
                <a:lnTo>
                  <a:pt x="12792" y="16217"/>
                </a:lnTo>
                <a:lnTo>
                  <a:pt x="12792" y="16126"/>
                </a:lnTo>
                <a:cubicBezTo>
                  <a:pt x="12822" y="16096"/>
                  <a:pt x="12822" y="16096"/>
                  <a:pt x="12853" y="16065"/>
                </a:cubicBezTo>
                <a:close/>
                <a:moveTo>
                  <a:pt x="7687" y="15640"/>
                </a:moveTo>
                <a:lnTo>
                  <a:pt x="7748" y="15731"/>
                </a:lnTo>
                <a:lnTo>
                  <a:pt x="7779" y="15792"/>
                </a:lnTo>
                <a:cubicBezTo>
                  <a:pt x="7870" y="15944"/>
                  <a:pt x="7931" y="16126"/>
                  <a:pt x="8022" y="16278"/>
                </a:cubicBezTo>
                <a:lnTo>
                  <a:pt x="8143" y="16551"/>
                </a:lnTo>
                <a:lnTo>
                  <a:pt x="8052" y="16430"/>
                </a:lnTo>
                <a:lnTo>
                  <a:pt x="7961" y="16187"/>
                </a:lnTo>
                <a:cubicBezTo>
                  <a:pt x="7870" y="16035"/>
                  <a:pt x="7779" y="15852"/>
                  <a:pt x="7687" y="15670"/>
                </a:cubicBezTo>
                <a:cubicBezTo>
                  <a:pt x="7687" y="15670"/>
                  <a:pt x="7687" y="15640"/>
                  <a:pt x="7687" y="15640"/>
                </a:cubicBezTo>
                <a:close/>
                <a:moveTo>
                  <a:pt x="10452" y="15944"/>
                </a:moveTo>
                <a:lnTo>
                  <a:pt x="10513" y="16035"/>
                </a:lnTo>
                <a:cubicBezTo>
                  <a:pt x="10604" y="16187"/>
                  <a:pt x="10695" y="16339"/>
                  <a:pt x="10817" y="16490"/>
                </a:cubicBezTo>
                <a:lnTo>
                  <a:pt x="10847" y="16612"/>
                </a:lnTo>
                <a:cubicBezTo>
                  <a:pt x="10786" y="16551"/>
                  <a:pt x="10756" y="16460"/>
                  <a:pt x="10695" y="16399"/>
                </a:cubicBezTo>
                <a:lnTo>
                  <a:pt x="10604" y="16278"/>
                </a:lnTo>
                <a:lnTo>
                  <a:pt x="10513" y="16187"/>
                </a:lnTo>
                <a:cubicBezTo>
                  <a:pt x="10513" y="16126"/>
                  <a:pt x="10483" y="16096"/>
                  <a:pt x="10452" y="16035"/>
                </a:cubicBezTo>
                <a:lnTo>
                  <a:pt x="10452" y="15944"/>
                </a:lnTo>
                <a:close/>
                <a:moveTo>
                  <a:pt x="7779" y="16521"/>
                </a:moveTo>
                <a:lnTo>
                  <a:pt x="7779" y="16521"/>
                </a:lnTo>
                <a:cubicBezTo>
                  <a:pt x="7779" y="16551"/>
                  <a:pt x="7809" y="16612"/>
                  <a:pt x="7839" y="16673"/>
                </a:cubicBezTo>
                <a:lnTo>
                  <a:pt x="7809" y="16612"/>
                </a:lnTo>
                <a:cubicBezTo>
                  <a:pt x="7779" y="16582"/>
                  <a:pt x="7779" y="16551"/>
                  <a:pt x="7779" y="16521"/>
                </a:cubicBezTo>
                <a:close/>
                <a:moveTo>
                  <a:pt x="11819" y="16369"/>
                </a:moveTo>
                <a:lnTo>
                  <a:pt x="12002" y="16460"/>
                </a:lnTo>
                <a:cubicBezTo>
                  <a:pt x="11941" y="16490"/>
                  <a:pt x="11941" y="16521"/>
                  <a:pt x="11941" y="16521"/>
                </a:cubicBezTo>
                <a:lnTo>
                  <a:pt x="11941" y="16551"/>
                </a:lnTo>
                <a:cubicBezTo>
                  <a:pt x="11941" y="16551"/>
                  <a:pt x="11941" y="16582"/>
                  <a:pt x="11941" y="16582"/>
                </a:cubicBezTo>
                <a:lnTo>
                  <a:pt x="11941" y="16612"/>
                </a:lnTo>
                <a:cubicBezTo>
                  <a:pt x="11911" y="16642"/>
                  <a:pt x="11880" y="16703"/>
                  <a:pt x="11850" y="16734"/>
                </a:cubicBezTo>
                <a:lnTo>
                  <a:pt x="11819" y="16734"/>
                </a:lnTo>
                <a:cubicBezTo>
                  <a:pt x="11850" y="16642"/>
                  <a:pt x="11850" y="16582"/>
                  <a:pt x="11819" y="16490"/>
                </a:cubicBezTo>
                <a:lnTo>
                  <a:pt x="11819" y="16369"/>
                </a:lnTo>
                <a:close/>
                <a:moveTo>
                  <a:pt x="9176" y="16187"/>
                </a:moveTo>
                <a:lnTo>
                  <a:pt x="9298" y="16217"/>
                </a:lnTo>
                <a:lnTo>
                  <a:pt x="9419" y="16217"/>
                </a:lnTo>
                <a:lnTo>
                  <a:pt x="9510" y="16399"/>
                </a:lnTo>
                <a:cubicBezTo>
                  <a:pt x="9571" y="16460"/>
                  <a:pt x="9602" y="16551"/>
                  <a:pt x="9662" y="16642"/>
                </a:cubicBezTo>
                <a:lnTo>
                  <a:pt x="9693" y="16703"/>
                </a:lnTo>
                <a:cubicBezTo>
                  <a:pt x="9693" y="16734"/>
                  <a:pt x="9693" y="16734"/>
                  <a:pt x="9723" y="16764"/>
                </a:cubicBezTo>
                <a:cubicBezTo>
                  <a:pt x="9541" y="16642"/>
                  <a:pt x="9389" y="16551"/>
                  <a:pt x="9267" y="16399"/>
                </a:cubicBezTo>
                <a:lnTo>
                  <a:pt x="9207" y="16278"/>
                </a:lnTo>
                <a:lnTo>
                  <a:pt x="9146" y="16187"/>
                </a:lnTo>
                <a:close/>
                <a:moveTo>
                  <a:pt x="11789" y="17129"/>
                </a:moveTo>
                <a:lnTo>
                  <a:pt x="11911" y="17159"/>
                </a:lnTo>
                <a:lnTo>
                  <a:pt x="11850" y="17189"/>
                </a:lnTo>
                <a:lnTo>
                  <a:pt x="11789" y="17129"/>
                </a:lnTo>
                <a:close/>
                <a:moveTo>
                  <a:pt x="10270" y="16916"/>
                </a:moveTo>
                <a:cubicBezTo>
                  <a:pt x="10331" y="16977"/>
                  <a:pt x="10392" y="17037"/>
                  <a:pt x="10452" y="17098"/>
                </a:cubicBezTo>
                <a:lnTo>
                  <a:pt x="10574" y="17220"/>
                </a:lnTo>
                <a:lnTo>
                  <a:pt x="10574" y="17220"/>
                </a:lnTo>
                <a:lnTo>
                  <a:pt x="10513" y="17189"/>
                </a:lnTo>
                <a:cubicBezTo>
                  <a:pt x="10392" y="17129"/>
                  <a:pt x="10300" y="17098"/>
                  <a:pt x="10179" y="17037"/>
                </a:cubicBezTo>
                <a:cubicBezTo>
                  <a:pt x="10179" y="17007"/>
                  <a:pt x="10148" y="16977"/>
                  <a:pt x="10148" y="16946"/>
                </a:cubicBezTo>
                <a:lnTo>
                  <a:pt x="10209" y="16946"/>
                </a:lnTo>
                <a:lnTo>
                  <a:pt x="10270" y="16916"/>
                </a:lnTo>
                <a:close/>
                <a:moveTo>
                  <a:pt x="8629" y="16794"/>
                </a:moveTo>
                <a:lnTo>
                  <a:pt x="8812" y="17007"/>
                </a:lnTo>
                <a:cubicBezTo>
                  <a:pt x="8903" y="17098"/>
                  <a:pt x="9024" y="17220"/>
                  <a:pt x="9146" y="17341"/>
                </a:cubicBezTo>
                <a:cubicBezTo>
                  <a:pt x="9085" y="17311"/>
                  <a:pt x="9024" y="17311"/>
                  <a:pt x="8964" y="17311"/>
                </a:cubicBezTo>
                <a:lnTo>
                  <a:pt x="8812" y="17250"/>
                </a:lnTo>
                <a:lnTo>
                  <a:pt x="8629" y="16794"/>
                </a:lnTo>
                <a:close/>
                <a:moveTo>
                  <a:pt x="9723" y="17341"/>
                </a:moveTo>
                <a:lnTo>
                  <a:pt x="9845" y="17432"/>
                </a:lnTo>
                <a:lnTo>
                  <a:pt x="9723" y="17372"/>
                </a:lnTo>
                <a:lnTo>
                  <a:pt x="9723" y="17341"/>
                </a:lnTo>
                <a:close/>
                <a:moveTo>
                  <a:pt x="11364" y="17189"/>
                </a:moveTo>
                <a:lnTo>
                  <a:pt x="11485" y="17341"/>
                </a:lnTo>
                <a:lnTo>
                  <a:pt x="11181" y="17432"/>
                </a:lnTo>
                <a:cubicBezTo>
                  <a:pt x="11242" y="17402"/>
                  <a:pt x="11273" y="17372"/>
                  <a:pt x="11303" y="17341"/>
                </a:cubicBezTo>
                <a:cubicBezTo>
                  <a:pt x="11303" y="17311"/>
                  <a:pt x="11333" y="17280"/>
                  <a:pt x="11333" y="17250"/>
                </a:cubicBezTo>
                <a:cubicBezTo>
                  <a:pt x="11364" y="17220"/>
                  <a:pt x="11364" y="17220"/>
                  <a:pt x="11364" y="17189"/>
                </a:cubicBezTo>
                <a:close/>
                <a:moveTo>
                  <a:pt x="8143" y="17402"/>
                </a:moveTo>
                <a:lnTo>
                  <a:pt x="8356" y="17493"/>
                </a:lnTo>
                <a:lnTo>
                  <a:pt x="8417" y="17554"/>
                </a:lnTo>
                <a:lnTo>
                  <a:pt x="8508" y="17675"/>
                </a:lnTo>
                <a:lnTo>
                  <a:pt x="8569" y="17767"/>
                </a:lnTo>
                <a:lnTo>
                  <a:pt x="8356" y="17736"/>
                </a:lnTo>
                <a:lnTo>
                  <a:pt x="8082" y="17675"/>
                </a:lnTo>
                <a:cubicBezTo>
                  <a:pt x="8082" y="17675"/>
                  <a:pt x="8113" y="17645"/>
                  <a:pt x="8113" y="17615"/>
                </a:cubicBezTo>
                <a:cubicBezTo>
                  <a:pt x="8143" y="17554"/>
                  <a:pt x="8143" y="17463"/>
                  <a:pt x="8082" y="17402"/>
                </a:cubicBezTo>
                <a:close/>
                <a:moveTo>
                  <a:pt x="9389" y="17615"/>
                </a:moveTo>
                <a:lnTo>
                  <a:pt x="9450" y="17675"/>
                </a:lnTo>
                <a:lnTo>
                  <a:pt x="9510" y="17736"/>
                </a:lnTo>
                <a:lnTo>
                  <a:pt x="9419" y="17767"/>
                </a:lnTo>
                <a:lnTo>
                  <a:pt x="9024" y="17767"/>
                </a:lnTo>
                <a:cubicBezTo>
                  <a:pt x="9024" y="17736"/>
                  <a:pt x="9024" y="17706"/>
                  <a:pt x="9024" y="17675"/>
                </a:cubicBezTo>
                <a:cubicBezTo>
                  <a:pt x="9024" y="17675"/>
                  <a:pt x="9024" y="17645"/>
                  <a:pt x="9024" y="17645"/>
                </a:cubicBezTo>
                <a:lnTo>
                  <a:pt x="9267" y="17645"/>
                </a:lnTo>
                <a:cubicBezTo>
                  <a:pt x="9298" y="17645"/>
                  <a:pt x="9328" y="17645"/>
                  <a:pt x="9358" y="17615"/>
                </a:cubicBezTo>
                <a:close/>
                <a:moveTo>
                  <a:pt x="9283" y="0"/>
                </a:moveTo>
                <a:cubicBezTo>
                  <a:pt x="9077" y="0"/>
                  <a:pt x="8872" y="8"/>
                  <a:pt x="8660" y="23"/>
                </a:cubicBezTo>
                <a:cubicBezTo>
                  <a:pt x="8477" y="23"/>
                  <a:pt x="8295" y="53"/>
                  <a:pt x="8113" y="84"/>
                </a:cubicBezTo>
                <a:cubicBezTo>
                  <a:pt x="7900" y="114"/>
                  <a:pt x="7657" y="175"/>
                  <a:pt x="7444" y="236"/>
                </a:cubicBezTo>
                <a:cubicBezTo>
                  <a:pt x="7080" y="327"/>
                  <a:pt x="6715" y="448"/>
                  <a:pt x="6381" y="570"/>
                </a:cubicBezTo>
                <a:cubicBezTo>
                  <a:pt x="6016" y="691"/>
                  <a:pt x="5682" y="843"/>
                  <a:pt x="5348" y="995"/>
                </a:cubicBezTo>
                <a:lnTo>
                  <a:pt x="5318" y="1026"/>
                </a:lnTo>
                <a:cubicBezTo>
                  <a:pt x="4953" y="1178"/>
                  <a:pt x="4588" y="1421"/>
                  <a:pt x="4254" y="1664"/>
                </a:cubicBezTo>
                <a:cubicBezTo>
                  <a:pt x="3950" y="1876"/>
                  <a:pt x="3677" y="2089"/>
                  <a:pt x="3373" y="2302"/>
                </a:cubicBezTo>
                <a:cubicBezTo>
                  <a:pt x="3252" y="2393"/>
                  <a:pt x="3100" y="2514"/>
                  <a:pt x="2978" y="2636"/>
                </a:cubicBezTo>
                <a:cubicBezTo>
                  <a:pt x="2826" y="2727"/>
                  <a:pt x="2614" y="2940"/>
                  <a:pt x="2462" y="3122"/>
                </a:cubicBezTo>
                <a:cubicBezTo>
                  <a:pt x="2188" y="3396"/>
                  <a:pt x="1945" y="3669"/>
                  <a:pt x="1702" y="3973"/>
                </a:cubicBezTo>
                <a:cubicBezTo>
                  <a:pt x="1459" y="4277"/>
                  <a:pt x="1246" y="4580"/>
                  <a:pt x="1064" y="4884"/>
                </a:cubicBezTo>
                <a:cubicBezTo>
                  <a:pt x="851" y="5249"/>
                  <a:pt x="669" y="5613"/>
                  <a:pt x="487" y="5978"/>
                </a:cubicBezTo>
                <a:cubicBezTo>
                  <a:pt x="335" y="6373"/>
                  <a:pt x="244" y="6768"/>
                  <a:pt x="183" y="7193"/>
                </a:cubicBezTo>
                <a:cubicBezTo>
                  <a:pt x="92" y="7558"/>
                  <a:pt x="61" y="7923"/>
                  <a:pt x="31" y="8287"/>
                </a:cubicBezTo>
                <a:cubicBezTo>
                  <a:pt x="31" y="8469"/>
                  <a:pt x="1" y="8652"/>
                  <a:pt x="1" y="8864"/>
                </a:cubicBezTo>
                <a:cubicBezTo>
                  <a:pt x="1" y="9047"/>
                  <a:pt x="1" y="9229"/>
                  <a:pt x="31" y="9411"/>
                </a:cubicBezTo>
                <a:cubicBezTo>
                  <a:pt x="31" y="9502"/>
                  <a:pt x="61" y="9624"/>
                  <a:pt x="92" y="9715"/>
                </a:cubicBezTo>
                <a:cubicBezTo>
                  <a:pt x="183" y="10140"/>
                  <a:pt x="304" y="10535"/>
                  <a:pt x="456" y="10930"/>
                </a:cubicBezTo>
                <a:cubicBezTo>
                  <a:pt x="547" y="11113"/>
                  <a:pt x="608" y="11325"/>
                  <a:pt x="699" y="11508"/>
                </a:cubicBezTo>
                <a:cubicBezTo>
                  <a:pt x="791" y="11842"/>
                  <a:pt x="912" y="12207"/>
                  <a:pt x="1034" y="12571"/>
                </a:cubicBezTo>
                <a:cubicBezTo>
                  <a:pt x="1155" y="12936"/>
                  <a:pt x="1277" y="13270"/>
                  <a:pt x="1429" y="13604"/>
                </a:cubicBezTo>
                <a:cubicBezTo>
                  <a:pt x="1581" y="13999"/>
                  <a:pt x="1793" y="14394"/>
                  <a:pt x="2006" y="14759"/>
                </a:cubicBezTo>
                <a:cubicBezTo>
                  <a:pt x="2219" y="15093"/>
                  <a:pt x="2462" y="15397"/>
                  <a:pt x="2705" y="15701"/>
                </a:cubicBezTo>
                <a:cubicBezTo>
                  <a:pt x="3008" y="15974"/>
                  <a:pt x="3312" y="16247"/>
                  <a:pt x="3616" y="16551"/>
                </a:cubicBezTo>
                <a:cubicBezTo>
                  <a:pt x="3890" y="16825"/>
                  <a:pt x="4163" y="17068"/>
                  <a:pt x="4497" y="17311"/>
                </a:cubicBezTo>
                <a:cubicBezTo>
                  <a:pt x="4680" y="17432"/>
                  <a:pt x="4862" y="17554"/>
                  <a:pt x="5044" y="17675"/>
                </a:cubicBezTo>
                <a:cubicBezTo>
                  <a:pt x="5196" y="17736"/>
                  <a:pt x="5378" y="17827"/>
                  <a:pt x="5530" y="17918"/>
                </a:cubicBezTo>
                <a:cubicBezTo>
                  <a:pt x="5895" y="18040"/>
                  <a:pt x="6229" y="18192"/>
                  <a:pt x="6594" y="18344"/>
                </a:cubicBezTo>
                <a:cubicBezTo>
                  <a:pt x="6958" y="18496"/>
                  <a:pt x="7384" y="18648"/>
                  <a:pt x="7809" y="18708"/>
                </a:cubicBezTo>
                <a:cubicBezTo>
                  <a:pt x="7991" y="18769"/>
                  <a:pt x="8174" y="18800"/>
                  <a:pt x="8386" y="18800"/>
                </a:cubicBezTo>
                <a:cubicBezTo>
                  <a:pt x="8629" y="18830"/>
                  <a:pt x="8872" y="18830"/>
                  <a:pt x="9115" y="18830"/>
                </a:cubicBezTo>
                <a:cubicBezTo>
                  <a:pt x="9450" y="18830"/>
                  <a:pt x="9814" y="18800"/>
                  <a:pt x="10179" y="18739"/>
                </a:cubicBezTo>
                <a:cubicBezTo>
                  <a:pt x="10361" y="18708"/>
                  <a:pt x="10543" y="18678"/>
                  <a:pt x="10726" y="18648"/>
                </a:cubicBezTo>
                <a:cubicBezTo>
                  <a:pt x="10878" y="18587"/>
                  <a:pt x="11181" y="18526"/>
                  <a:pt x="11425" y="18465"/>
                </a:cubicBezTo>
                <a:cubicBezTo>
                  <a:pt x="11789" y="18344"/>
                  <a:pt x="12154" y="18192"/>
                  <a:pt x="12488" y="18010"/>
                </a:cubicBezTo>
                <a:cubicBezTo>
                  <a:pt x="12913" y="17797"/>
                  <a:pt x="13308" y="17493"/>
                  <a:pt x="13673" y="17159"/>
                </a:cubicBezTo>
                <a:cubicBezTo>
                  <a:pt x="14007" y="16885"/>
                  <a:pt x="14311" y="16582"/>
                  <a:pt x="14615" y="16278"/>
                </a:cubicBezTo>
                <a:cubicBezTo>
                  <a:pt x="14919" y="15974"/>
                  <a:pt x="15131" y="15731"/>
                  <a:pt x="15374" y="15427"/>
                </a:cubicBezTo>
                <a:cubicBezTo>
                  <a:pt x="15496" y="15275"/>
                  <a:pt x="15617" y="15123"/>
                  <a:pt x="15739" y="14971"/>
                </a:cubicBezTo>
                <a:cubicBezTo>
                  <a:pt x="15860" y="14819"/>
                  <a:pt x="15952" y="14668"/>
                  <a:pt x="16043" y="14516"/>
                </a:cubicBezTo>
                <a:cubicBezTo>
                  <a:pt x="16286" y="14151"/>
                  <a:pt x="16468" y="13786"/>
                  <a:pt x="16650" y="13422"/>
                </a:cubicBezTo>
                <a:cubicBezTo>
                  <a:pt x="16863" y="13057"/>
                  <a:pt x="17045" y="12753"/>
                  <a:pt x="17167" y="12419"/>
                </a:cubicBezTo>
                <a:cubicBezTo>
                  <a:pt x="17349" y="12024"/>
                  <a:pt x="17471" y="11629"/>
                  <a:pt x="17592" y="11234"/>
                </a:cubicBezTo>
                <a:cubicBezTo>
                  <a:pt x="17683" y="10870"/>
                  <a:pt x="17714" y="10475"/>
                  <a:pt x="17744" y="10110"/>
                </a:cubicBezTo>
                <a:cubicBezTo>
                  <a:pt x="17744" y="9897"/>
                  <a:pt x="17775" y="9685"/>
                  <a:pt x="17744" y="9472"/>
                </a:cubicBezTo>
                <a:cubicBezTo>
                  <a:pt x="17744" y="9290"/>
                  <a:pt x="17714" y="9077"/>
                  <a:pt x="17714" y="8895"/>
                </a:cubicBezTo>
                <a:cubicBezTo>
                  <a:pt x="17653" y="8500"/>
                  <a:pt x="17562" y="8105"/>
                  <a:pt x="17440" y="7710"/>
                </a:cubicBezTo>
                <a:cubicBezTo>
                  <a:pt x="17319" y="7345"/>
                  <a:pt x="17228" y="6950"/>
                  <a:pt x="17106" y="6616"/>
                </a:cubicBezTo>
                <a:cubicBezTo>
                  <a:pt x="17015" y="6251"/>
                  <a:pt x="16924" y="5917"/>
                  <a:pt x="16772" y="5583"/>
                </a:cubicBezTo>
                <a:cubicBezTo>
                  <a:pt x="16711" y="5401"/>
                  <a:pt x="16620" y="5249"/>
                  <a:pt x="16559" y="5067"/>
                </a:cubicBezTo>
                <a:cubicBezTo>
                  <a:pt x="16498" y="4884"/>
                  <a:pt x="16407" y="4702"/>
                  <a:pt x="16316" y="4520"/>
                </a:cubicBezTo>
                <a:cubicBezTo>
                  <a:pt x="16164" y="4155"/>
                  <a:pt x="15982" y="3790"/>
                  <a:pt x="15800" y="3456"/>
                </a:cubicBezTo>
                <a:cubicBezTo>
                  <a:pt x="15587" y="3152"/>
                  <a:pt x="15344" y="2849"/>
                  <a:pt x="15101" y="2575"/>
                </a:cubicBezTo>
                <a:cubicBezTo>
                  <a:pt x="14858" y="2271"/>
                  <a:pt x="14584" y="1968"/>
                  <a:pt x="14311" y="1694"/>
                </a:cubicBezTo>
                <a:cubicBezTo>
                  <a:pt x="14159" y="1542"/>
                  <a:pt x="14037" y="1421"/>
                  <a:pt x="13886" y="1329"/>
                </a:cubicBezTo>
                <a:cubicBezTo>
                  <a:pt x="13703" y="1178"/>
                  <a:pt x="13491" y="1056"/>
                  <a:pt x="13308" y="935"/>
                </a:cubicBezTo>
                <a:cubicBezTo>
                  <a:pt x="12974" y="752"/>
                  <a:pt x="12609" y="600"/>
                  <a:pt x="12245" y="479"/>
                </a:cubicBezTo>
                <a:cubicBezTo>
                  <a:pt x="12154" y="448"/>
                  <a:pt x="12063" y="418"/>
                  <a:pt x="12002" y="388"/>
                </a:cubicBezTo>
                <a:cubicBezTo>
                  <a:pt x="11880" y="357"/>
                  <a:pt x="11759" y="327"/>
                  <a:pt x="11607" y="296"/>
                </a:cubicBezTo>
                <a:lnTo>
                  <a:pt x="11030" y="205"/>
                </a:lnTo>
                <a:cubicBezTo>
                  <a:pt x="10665" y="114"/>
                  <a:pt x="10270" y="53"/>
                  <a:pt x="9905" y="23"/>
                </a:cubicBezTo>
                <a:cubicBezTo>
                  <a:pt x="9693" y="8"/>
                  <a:pt x="9488" y="0"/>
                  <a:pt x="92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7"/>
          <p:cNvSpPr/>
          <p:nvPr/>
        </p:nvSpPr>
        <p:spPr>
          <a:xfrm rot="-2048291">
            <a:off x="2863425" y="202663"/>
            <a:ext cx="386656" cy="586360"/>
          </a:xfrm>
          <a:custGeom>
            <a:rect b="b" l="l" r="r" t="t"/>
            <a:pathLst>
              <a:path extrusionOk="0" h="23454" w="15466">
                <a:moveTo>
                  <a:pt x="4770" y="0"/>
                </a:moveTo>
                <a:cubicBezTo>
                  <a:pt x="4598" y="0"/>
                  <a:pt x="4426" y="22"/>
                  <a:pt x="4254" y="43"/>
                </a:cubicBezTo>
                <a:cubicBezTo>
                  <a:pt x="3677" y="134"/>
                  <a:pt x="3100" y="317"/>
                  <a:pt x="2614" y="560"/>
                </a:cubicBezTo>
                <a:cubicBezTo>
                  <a:pt x="2249" y="742"/>
                  <a:pt x="1945" y="985"/>
                  <a:pt x="1672" y="1258"/>
                </a:cubicBezTo>
                <a:cubicBezTo>
                  <a:pt x="1490" y="1410"/>
                  <a:pt x="1338" y="1593"/>
                  <a:pt x="1186" y="1775"/>
                </a:cubicBezTo>
                <a:cubicBezTo>
                  <a:pt x="1003" y="1988"/>
                  <a:pt x="851" y="2231"/>
                  <a:pt x="700" y="2474"/>
                </a:cubicBezTo>
                <a:cubicBezTo>
                  <a:pt x="639" y="2595"/>
                  <a:pt x="578" y="2717"/>
                  <a:pt x="517" y="2838"/>
                </a:cubicBezTo>
                <a:cubicBezTo>
                  <a:pt x="517" y="2838"/>
                  <a:pt x="517" y="2869"/>
                  <a:pt x="487" y="2869"/>
                </a:cubicBezTo>
                <a:cubicBezTo>
                  <a:pt x="335" y="3142"/>
                  <a:pt x="244" y="3385"/>
                  <a:pt x="153" y="3689"/>
                </a:cubicBezTo>
                <a:cubicBezTo>
                  <a:pt x="92" y="3841"/>
                  <a:pt x="62" y="4054"/>
                  <a:pt x="62" y="4236"/>
                </a:cubicBezTo>
                <a:cubicBezTo>
                  <a:pt x="1" y="4418"/>
                  <a:pt x="1" y="4570"/>
                  <a:pt x="1" y="4752"/>
                </a:cubicBezTo>
                <a:cubicBezTo>
                  <a:pt x="1" y="5026"/>
                  <a:pt x="1" y="5269"/>
                  <a:pt x="31" y="5512"/>
                </a:cubicBezTo>
                <a:cubicBezTo>
                  <a:pt x="31" y="5542"/>
                  <a:pt x="31" y="5573"/>
                  <a:pt x="31" y="5603"/>
                </a:cubicBezTo>
                <a:lnTo>
                  <a:pt x="31" y="5664"/>
                </a:lnTo>
                <a:lnTo>
                  <a:pt x="31" y="5755"/>
                </a:lnTo>
                <a:cubicBezTo>
                  <a:pt x="31" y="5785"/>
                  <a:pt x="31" y="5907"/>
                  <a:pt x="62" y="5968"/>
                </a:cubicBezTo>
                <a:lnTo>
                  <a:pt x="62" y="6059"/>
                </a:lnTo>
                <a:cubicBezTo>
                  <a:pt x="62" y="6150"/>
                  <a:pt x="92" y="6241"/>
                  <a:pt x="122" y="6332"/>
                </a:cubicBezTo>
                <a:cubicBezTo>
                  <a:pt x="183" y="6575"/>
                  <a:pt x="274" y="6818"/>
                  <a:pt x="365" y="7092"/>
                </a:cubicBezTo>
                <a:cubicBezTo>
                  <a:pt x="426" y="7274"/>
                  <a:pt x="517" y="7487"/>
                  <a:pt x="608" y="7700"/>
                </a:cubicBezTo>
                <a:lnTo>
                  <a:pt x="608" y="7730"/>
                </a:lnTo>
                <a:cubicBezTo>
                  <a:pt x="700" y="7973"/>
                  <a:pt x="851" y="8216"/>
                  <a:pt x="973" y="8429"/>
                </a:cubicBezTo>
                <a:cubicBezTo>
                  <a:pt x="1307" y="8885"/>
                  <a:pt x="1641" y="9310"/>
                  <a:pt x="2006" y="9735"/>
                </a:cubicBezTo>
                <a:cubicBezTo>
                  <a:pt x="2188" y="9918"/>
                  <a:pt x="2340" y="10100"/>
                  <a:pt x="2523" y="10313"/>
                </a:cubicBezTo>
                <a:cubicBezTo>
                  <a:pt x="2766" y="10616"/>
                  <a:pt x="2948" y="10890"/>
                  <a:pt x="3130" y="11163"/>
                </a:cubicBezTo>
                <a:cubicBezTo>
                  <a:pt x="3313" y="11437"/>
                  <a:pt x="3464" y="11741"/>
                  <a:pt x="3616" y="12075"/>
                </a:cubicBezTo>
                <a:cubicBezTo>
                  <a:pt x="3707" y="12318"/>
                  <a:pt x="3799" y="12591"/>
                  <a:pt x="3859" y="12865"/>
                </a:cubicBezTo>
                <a:cubicBezTo>
                  <a:pt x="3890" y="13108"/>
                  <a:pt x="3890" y="13381"/>
                  <a:pt x="3890" y="13655"/>
                </a:cubicBezTo>
                <a:cubicBezTo>
                  <a:pt x="3799" y="14232"/>
                  <a:pt x="3677" y="14809"/>
                  <a:pt x="3495" y="15356"/>
                </a:cubicBezTo>
                <a:cubicBezTo>
                  <a:pt x="3404" y="15538"/>
                  <a:pt x="3343" y="15751"/>
                  <a:pt x="3252" y="15903"/>
                </a:cubicBezTo>
                <a:cubicBezTo>
                  <a:pt x="3161" y="16055"/>
                  <a:pt x="3069" y="16328"/>
                  <a:pt x="2978" y="16541"/>
                </a:cubicBezTo>
                <a:cubicBezTo>
                  <a:pt x="2887" y="16784"/>
                  <a:pt x="2796" y="17057"/>
                  <a:pt x="2735" y="17331"/>
                </a:cubicBezTo>
                <a:cubicBezTo>
                  <a:pt x="2674" y="17544"/>
                  <a:pt x="2644" y="17756"/>
                  <a:pt x="2614" y="17999"/>
                </a:cubicBezTo>
                <a:cubicBezTo>
                  <a:pt x="2583" y="18273"/>
                  <a:pt x="2583" y="18546"/>
                  <a:pt x="2614" y="18820"/>
                </a:cubicBezTo>
                <a:cubicBezTo>
                  <a:pt x="2614" y="19124"/>
                  <a:pt x="2644" y="19397"/>
                  <a:pt x="2705" y="19670"/>
                </a:cubicBezTo>
                <a:cubicBezTo>
                  <a:pt x="2796" y="20187"/>
                  <a:pt x="2948" y="20643"/>
                  <a:pt x="3161" y="21098"/>
                </a:cubicBezTo>
                <a:cubicBezTo>
                  <a:pt x="3282" y="21311"/>
                  <a:pt x="3434" y="21493"/>
                  <a:pt x="3616" y="21645"/>
                </a:cubicBezTo>
                <a:lnTo>
                  <a:pt x="4042" y="22040"/>
                </a:lnTo>
                <a:cubicBezTo>
                  <a:pt x="4406" y="22374"/>
                  <a:pt x="4832" y="22648"/>
                  <a:pt x="5257" y="22891"/>
                </a:cubicBezTo>
                <a:cubicBezTo>
                  <a:pt x="5500" y="23043"/>
                  <a:pt x="5774" y="23164"/>
                  <a:pt x="6017" y="23256"/>
                </a:cubicBezTo>
                <a:cubicBezTo>
                  <a:pt x="6229" y="23316"/>
                  <a:pt x="6442" y="23377"/>
                  <a:pt x="6655" y="23407"/>
                </a:cubicBezTo>
                <a:cubicBezTo>
                  <a:pt x="6913" y="23438"/>
                  <a:pt x="7171" y="23453"/>
                  <a:pt x="7426" y="23453"/>
                </a:cubicBezTo>
                <a:cubicBezTo>
                  <a:pt x="7680" y="23453"/>
                  <a:pt x="7931" y="23438"/>
                  <a:pt x="8174" y="23407"/>
                </a:cubicBezTo>
                <a:cubicBezTo>
                  <a:pt x="8660" y="23347"/>
                  <a:pt x="9116" y="23225"/>
                  <a:pt x="9571" y="23043"/>
                </a:cubicBezTo>
                <a:cubicBezTo>
                  <a:pt x="10057" y="22861"/>
                  <a:pt x="10513" y="22618"/>
                  <a:pt x="10939" y="22344"/>
                </a:cubicBezTo>
                <a:cubicBezTo>
                  <a:pt x="11668" y="21767"/>
                  <a:pt x="12336" y="21098"/>
                  <a:pt x="12883" y="20339"/>
                </a:cubicBezTo>
                <a:cubicBezTo>
                  <a:pt x="13187" y="19944"/>
                  <a:pt x="13460" y="19488"/>
                  <a:pt x="13734" y="19063"/>
                </a:cubicBezTo>
                <a:cubicBezTo>
                  <a:pt x="13825" y="18880"/>
                  <a:pt x="13916" y="18698"/>
                  <a:pt x="14007" y="18516"/>
                </a:cubicBezTo>
                <a:lnTo>
                  <a:pt x="14068" y="18546"/>
                </a:lnTo>
                <a:cubicBezTo>
                  <a:pt x="14190" y="18273"/>
                  <a:pt x="14311" y="18030"/>
                  <a:pt x="14402" y="17817"/>
                </a:cubicBezTo>
                <a:cubicBezTo>
                  <a:pt x="14615" y="17331"/>
                  <a:pt x="14767" y="16845"/>
                  <a:pt x="14919" y="16328"/>
                </a:cubicBezTo>
                <a:cubicBezTo>
                  <a:pt x="14949" y="16237"/>
                  <a:pt x="14979" y="16116"/>
                  <a:pt x="15010" y="15994"/>
                </a:cubicBezTo>
                <a:cubicBezTo>
                  <a:pt x="15101" y="15690"/>
                  <a:pt x="15192" y="15356"/>
                  <a:pt x="15253" y="15022"/>
                </a:cubicBezTo>
                <a:cubicBezTo>
                  <a:pt x="15344" y="14505"/>
                  <a:pt x="15435" y="13989"/>
                  <a:pt x="15466" y="13442"/>
                </a:cubicBezTo>
                <a:lnTo>
                  <a:pt x="15466" y="12774"/>
                </a:lnTo>
                <a:cubicBezTo>
                  <a:pt x="15466" y="12500"/>
                  <a:pt x="15435" y="12257"/>
                  <a:pt x="15435" y="12014"/>
                </a:cubicBezTo>
                <a:cubicBezTo>
                  <a:pt x="15405" y="11832"/>
                  <a:pt x="15374" y="11649"/>
                  <a:pt x="15344" y="11467"/>
                </a:cubicBezTo>
                <a:cubicBezTo>
                  <a:pt x="15344" y="11133"/>
                  <a:pt x="15344" y="10799"/>
                  <a:pt x="15344" y="10464"/>
                </a:cubicBezTo>
                <a:cubicBezTo>
                  <a:pt x="15283" y="9918"/>
                  <a:pt x="15223" y="9371"/>
                  <a:pt x="15131" y="8824"/>
                </a:cubicBezTo>
                <a:cubicBezTo>
                  <a:pt x="15040" y="8368"/>
                  <a:pt x="14919" y="7882"/>
                  <a:pt x="14767" y="7426"/>
                </a:cubicBezTo>
                <a:lnTo>
                  <a:pt x="14676" y="7183"/>
                </a:lnTo>
                <a:cubicBezTo>
                  <a:pt x="14524" y="6758"/>
                  <a:pt x="14341" y="6332"/>
                  <a:pt x="14159" y="5937"/>
                </a:cubicBezTo>
                <a:cubicBezTo>
                  <a:pt x="14038" y="5694"/>
                  <a:pt x="13946" y="5482"/>
                  <a:pt x="13825" y="5269"/>
                </a:cubicBezTo>
                <a:cubicBezTo>
                  <a:pt x="13703" y="5056"/>
                  <a:pt x="13551" y="4874"/>
                  <a:pt x="13400" y="4692"/>
                </a:cubicBezTo>
                <a:cubicBezTo>
                  <a:pt x="13035" y="4266"/>
                  <a:pt x="12670" y="3871"/>
                  <a:pt x="12275" y="3507"/>
                </a:cubicBezTo>
                <a:cubicBezTo>
                  <a:pt x="11911" y="3173"/>
                  <a:pt x="11516" y="2838"/>
                  <a:pt x="11182" y="2565"/>
                </a:cubicBezTo>
                <a:cubicBezTo>
                  <a:pt x="10756" y="2231"/>
                  <a:pt x="10331" y="1896"/>
                  <a:pt x="9875" y="1623"/>
                </a:cubicBezTo>
                <a:cubicBezTo>
                  <a:pt x="9480" y="1380"/>
                  <a:pt x="9085" y="1137"/>
                  <a:pt x="8629" y="894"/>
                </a:cubicBezTo>
                <a:cubicBezTo>
                  <a:pt x="8174" y="681"/>
                  <a:pt x="7688" y="499"/>
                  <a:pt x="7201" y="347"/>
                </a:cubicBezTo>
                <a:cubicBezTo>
                  <a:pt x="6746" y="195"/>
                  <a:pt x="6290" y="104"/>
                  <a:pt x="5834" y="74"/>
                </a:cubicBezTo>
                <a:cubicBezTo>
                  <a:pt x="5530" y="43"/>
                  <a:pt x="5227" y="13"/>
                  <a:pt x="4984" y="13"/>
                </a:cubicBezTo>
                <a:cubicBezTo>
                  <a:pt x="4912" y="4"/>
                  <a:pt x="4841" y="0"/>
                  <a:pt x="477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27"/>
          <p:cNvSpPr/>
          <p:nvPr/>
        </p:nvSpPr>
        <p:spPr>
          <a:xfrm>
            <a:off x="6896838" y="4807241"/>
            <a:ext cx="376730" cy="382673"/>
          </a:xfrm>
          <a:custGeom>
            <a:rect b="b" l="l" r="r" t="t"/>
            <a:pathLst>
              <a:path extrusionOk="0" h="9723" w="9572">
                <a:moveTo>
                  <a:pt x="4285" y="0"/>
                </a:moveTo>
                <a:cubicBezTo>
                  <a:pt x="4163" y="31"/>
                  <a:pt x="4072" y="31"/>
                  <a:pt x="3950" y="31"/>
                </a:cubicBezTo>
                <a:lnTo>
                  <a:pt x="3798" y="91"/>
                </a:lnTo>
                <a:cubicBezTo>
                  <a:pt x="3677" y="91"/>
                  <a:pt x="3586" y="122"/>
                  <a:pt x="3495" y="152"/>
                </a:cubicBezTo>
                <a:cubicBezTo>
                  <a:pt x="3312" y="213"/>
                  <a:pt x="3130" y="274"/>
                  <a:pt x="2948" y="365"/>
                </a:cubicBezTo>
                <a:cubicBezTo>
                  <a:pt x="2674" y="486"/>
                  <a:pt x="2431" y="608"/>
                  <a:pt x="2219" y="790"/>
                </a:cubicBezTo>
                <a:cubicBezTo>
                  <a:pt x="2036" y="942"/>
                  <a:pt x="1854" y="1125"/>
                  <a:pt x="1702" y="1337"/>
                </a:cubicBezTo>
                <a:cubicBezTo>
                  <a:pt x="1550" y="1519"/>
                  <a:pt x="1429" y="1763"/>
                  <a:pt x="1307" y="1975"/>
                </a:cubicBezTo>
                <a:cubicBezTo>
                  <a:pt x="1185" y="2279"/>
                  <a:pt x="1064" y="2613"/>
                  <a:pt x="973" y="2917"/>
                </a:cubicBezTo>
                <a:cubicBezTo>
                  <a:pt x="942" y="3039"/>
                  <a:pt x="912" y="3130"/>
                  <a:pt x="851" y="3221"/>
                </a:cubicBezTo>
                <a:cubicBezTo>
                  <a:pt x="699" y="3677"/>
                  <a:pt x="578" y="4132"/>
                  <a:pt x="426" y="4619"/>
                </a:cubicBezTo>
                <a:cubicBezTo>
                  <a:pt x="335" y="5013"/>
                  <a:pt x="213" y="5469"/>
                  <a:pt x="122" y="5925"/>
                </a:cubicBezTo>
                <a:lnTo>
                  <a:pt x="92" y="6077"/>
                </a:lnTo>
                <a:cubicBezTo>
                  <a:pt x="61" y="6198"/>
                  <a:pt x="31" y="6350"/>
                  <a:pt x="31" y="6472"/>
                </a:cubicBezTo>
                <a:cubicBezTo>
                  <a:pt x="1" y="6624"/>
                  <a:pt x="1" y="6745"/>
                  <a:pt x="1" y="6897"/>
                </a:cubicBezTo>
                <a:cubicBezTo>
                  <a:pt x="1" y="6988"/>
                  <a:pt x="1" y="7110"/>
                  <a:pt x="31" y="7201"/>
                </a:cubicBezTo>
                <a:cubicBezTo>
                  <a:pt x="61" y="7353"/>
                  <a:pt x="92" y="7505"/>
                  <a:pt x="122" y="7657"/>
                </a:cubicBezTo>
                <a:cubicBezTo>
                  <a:pt x="152" y="7748"/>
                  <a:pt x="183" y="7839"/>
                  <a:pt x="244" y="7930"/>
                </a:cubicBezTo>
                <a:lnTo>
                  <a:pt x="244" y="7961"/>
                </a:lnTo>
                <a:cubicBezTo>
                  <a:pt x="274" y="8082"/>
                  <a:pt x="365" y="8234"/>
                  <a:pt x="456" y="8325"/>
                </a:cubicBezTo>
                <a:cubicBezTo>
                  <a:pt x="547" y="8447"/>
                  <a:pt x="639" y="8568"/>
                  <a:pt x="760" y="8659"/>
                </a:cubicBezTo>
                <a:cubicBezTo>
                  <a:pt x="912" y="8811"/>
                  <a:pt x="1064" y="8933"/>
                  <a:pt x="1277" y="9054"/>
                </a:cubicBezTo>
                <a:cubicBezTo>
                  <a:pt x="1489" y="9206"/>
                  <a:pt x="1732" y="9328"/>
                  <a:pt x="1975" y="9419"/>
                </a:cubicBezTo>
                <a:cubicBezTo>
                  <a:pt x="2188" y="9480"/>
                  <a:pt x="2401" y="9541"/>
                  <a:pt x="2644" y="9601"/>
                </a:cubicBezTo>
                <a:cubicBezTo>
                  <a:pt x="2887" y="9632"/>
                  <a:pt x="3130" y="9632"/>
                  <a:pt x="3312" y="9662"/>
                </a:cubicBezTo>
                <a:cubicBezTo>
                  <a:pt x="3555" y="9692"/>
                  <a:pt x="3829" y="9723"/>
                  <a:pt x="4102" y="9723"/>
                </a:cubicBezTo>
                <a:lnTo>
                  <a:pt x="4771" y="9723"/>
                </a:lnTo>
                <a:cubicBezTo>
                  <a:pt x="4923" y="9723"/>
                  <a:pt x="5105" y="9692"/>
                  <a:pt x="5257" y="9692"/>
                </a:cubicBezTo>
                <a:cubicBezTo>
                  <a:pt x="5409" y="9662"/>
                  <a:pt x="5591" y="9632"/>
                  <a:pt x="5743" y="9601"/>
                </a:cubicBezTo>
                <a:lnTo>
                  <a:pt x="5895" y="9571"/>
                </a:lnTo>
                <a:lnTo>
                  <a:pt x="6229" y="9510"/>
                </a:lnTo>
                <a:lnTo>
                  <a:pt x="6563" y="9449"/>
                </a:lnTo>
                <a:cubicBezTo>
                  <a:pt x="6685" y="9419"/>
                  <a:pt x="6806" y="9389"/>
                  <a:pt x="6989" y="9358"/>
                </a:cubicBezTo>
                <a:lnTo>
                  <a:pt x="7232" y="9297"/>
                </a:lnTo>
                <a:lnTo>
                  <a:pt x="7292" y="9297"/>
                </a:lnTo>
                <a:lnTo>
                  <a:pt x="7444" y="9267"/>
                </a:lnTo>
                <a:cubicBezTo>
                  <a:pt x="7839" y="9176"/>
                  <a:pt x="8174" y="9024"/>
                  <a:pt x="8508" y="8811"/>
                </a:cubicBezTo>
                <a:cubicBezTo>
                  <a:pt x="8690" y="8690"/>
                  <a:pt x="8842" y="8508"/>
                  <a:pt x="8994" y="8325"/>
                </a:cubicBezTo>
                <a:cubicBezTo>
                  <a:pt x="9085" y="8173"/>
                  <a:pt x="9207" y="7991"/>
                  <a:pt x="9298" y="7809"/>
                </a:cubicBezTo>
                <a:cubicBezTo>
                  <a:pt x="9450" y="7626"/>
                  <a:pt x="9541" y="7383"/>
                  <a:pt x="9541" y="7140"/>
                </a:cubicBezTo>
                <a:cubicBezTo>
                  <a:pt x="9571" y="6958"/>
                  <a:pt x="9541" y="6806"/>
                  <a:pt x="9510" y="6654"/>
                </a:cubicBezTo>
                <a:lnTo>
                  <a:pt x="9510" y="6563"/>
                </a:lnTo>
                <a:cubicBezTo>
                  <a:pt x="9480" y="6441"/>
                  <a:pt x="9450" y="6320"/>
                  <a:pt x="9419" y="6198"/>
                </a:cubicBezTo>
                <a:cubicBezTo>
                  <a:pt x="9328" y="5955"/>
                  <a:pt x="9237" y="5712"/>
                  <a:pt x="9146" y="5439"/>
                </a:cubicBezTo>
                <a:cubicBezTo>
                  <a:pt x="9085" y="5257"/>
                  <a:pt x="8994" y="5105"/>
                  <a:pt x="8933" y="4922"/>
                </a:cubicBezTo>
                <a:cubicBezTo>
                  <a:pt x="8903" y="4862"/>
                  <a:pt x="8872" y="4801"/>
                  <a:pt x="8842" y="4710"/>
                </a:cubicBezTo>
                <a:cubicBezTo>
                  <a:pt x="8781" y="4619"/>
                  <a:pt x="8720" y="4527"/>
                  <a:pt x="8629" y="4467"/>
                </a:cubicBezTo>
                <a:cubicBezTo>
                  <a:pt x="8508" y="4041"/>
                  <a:pt x="8325" y="3646"/>
                  <a:pt x="8143" y="3282"/>
                </a:cubicBezTo>
                <a:cubicBezTo>
                  <a:pt x="8022" y="3039"/>
                  <a:pt x="7900" y="2796"/>
                  <a:pt x="7718" y="2552"/>
                </a:cubicBezTo>
                <a:lnTo>
                  <a:pt x="7657" y="2431"/>
                </a:lnTo>
                <a:cubicBezTo>
                  <a:pt x="7566" y="2279"/>
                  <a:pt x="7475" y="2097"/>
                  <a:pt x="7353" y="1945"/>
                </a:cubicBezTo>
                <a:cubicBezTo>
                  <a:pt x="7232" y="1793"/>
                  <a:pt x="7080" y="1611"/>
                  <a:pt x="6958" y="1459"/>
                </a:cubicBezTo>
                <a:lnTo>
                  <a:pt x="6928" y="1428"/>
                </a:lnTo>
                <a:cubicBezTo>
                  <a:pt x="6776" y="1246"/>
                  <a:pt x="6594" y="1064"/>
                  <a:pt x="6442" y="912"/>
                </a:cubicBezTo>
                <a:cubicBezTo>
                  <a:pt x="6229" y="730"/>
                  <a:pt x="6016" y="578"/>
                  <a:pt x="5804" y="456"/>
                </a:cubicBezTo>
                <a:cubicBezTo>
                  <a:pt x="5621" y="365"/>
                  <a:pt x="5439" y="274"/>
                  <a:pt x="5226" y="213"/>
                </a:cubicBezTo>
                <a:cubicBezTo>
                  <a:pt x="4923" y="91"/>
                  <a:pt x="4619" y="0"/>
                  <a:pt x="42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7"/>
          <p:cNvSpPr/>
          <p:nvPr/>
        </p:nvSpPr>
        <p:spPr>
          <a:xfrm>
            <a:off x="6571588" y="4504700"/>
            <a:ext cx="1035575" cy="687615"/>
          </a:xfrm>
          <a:custGeom>
            <a:rect b="b" l="l" r="r" t="t"/>
            <a:pathLst>
              <a:path extrusionOk="0" h="17471" w="26312">
                <a:moveTo>
                  <a:pt x="11424" y="0"/>
                </a:moveTo>
                <a:cubicBezTo>
                  <a:pt x="10969" y="0"/>
                  <a:pt x="10483" y="31"/>
                  <a:pt x="10027" y="92"/>
                </a:cubicBezTo>
                <a:cubicBezTo>
                  <a:pt x="9662" y="122"/>
                  <a:pt x="9328" y="183"/>
                  <a:pt x="8994" y="274"/>
                </a:cubicBezTo>
                <a:cubicBezTo>
                  <a:pt x="8811" y="304"/>
                  <a:pt x="8660" y="365"/>
                  <a:pt x="8508" y="395"/>
                </a:cubicBezTo>
                <a:cubicBezTo>
                  <a:pt x="8113" y="517"/>
                  <a:pt x="7687" y="699"/>
                  <a:pt x="7171" y="912"/>
                </a:cubicBezTo>
                <a:cubicBezTo>
                  <a:pt x="6290" y="1277"/>
                  <a:pt x="5439" y="1763"/>
                  <a:pt x="4710" y="2431"/>
                </a:cubicBezTo>
                <a:cubicBezTo>
                  <a:pt x="4345" y="2765"/>
                  <a:pt x="3981" y="3130"/>
                  <a:pt x="3646" y="3495"/>
                </a:cubicBezTo>
                <a:cubicBezTo>
                  <a:pt x="3464" y="3707"/>
                  <a:pt x="3312" y="3889"/>
                  <a:pt x="3191" y="4041"/>
                </a:cubicBezTo>
                <a:lnTo>
                  <a:pt x="3160" y="4102"/>
                </a:lnTo>
                <a:cubicBezTo>
                  <a:pt x="3039" y="4254"/>
                  <a:pt x="2917" y="4406"/>
                  <a:pt x="2796" y="4588"/>
                </a:cubicBezTo>
                <a:cubicBezTo>
                  <a:pt x="2522" y="5044"/>
                  <a:pt x="2279" y="5500"/>
                  <a:pt x="2036" y="5956"/>
                </a:cubicBezTo>
                <a:cubicBezTo>
                  <a:pt x="1854" y="6350"/>
                  <a:pt x="1671" y="6776"/>
                  <a:pt x="1520" y="7201"/>
                </a:cubicBezTo>
                <a:cubicBezTo>
                  <a:pt x="1428" y="7444"/>
                  <a:pt x="1337" y="7687"/>
                  <a:pt x="1277" y="7961"/>
                </a:cubicBezTo>
                <a:lnTo>
                  <a:pt x="1277" y="7991"/>
                </a:lnTo>
                <a:lnTo>
                  <a:pt x="1246" y="8113"/>
                </a:lnTo>
                <a:cubicBezTo>
                  <a:pt x="1185" y="8265"/>
                  <a:pt x="1125" y="8477"/>
                  <a:pt x="1094" y="8660"/>
                </a:cubicBezTo>
                <a:cubicBezTo>
                  <a:pt x="1033" y="8903"/>
                  <a:pt x="973" y="9176"/>
                  <a:pt x="882" y="9450"/>
                </a:cubicBezTo>
                <a:cubicBezTo>
                  <a:pt x="851" y="9601"/>
                  <a:pt x="790" y="9814"/>
                  <a:pt x="760" y="9996"/>
                </a:cubicBezTo>
                <a:cubicBezTo>
                  <a:pt x="730" y="10027"/>
                  <a:pt x="699" y="10088"/>
                  <a:pt x="699" y="10148"/>
                </a:cubicBezTo>
                <a:cubicBezTo>
                  <a:pt x="669" y="10300"/>
                  <a:pt x="638" y="10422"/>
                  <a:pt x="608" y="10634"/>
                </a:cubicBezTo>
                <a:cubicBezTo>
                  <a:pt x="547" y="10847"/>
                  <a:pt x="517" y="11090"/>
                  <a:pt x="487" y="11333"/>
                </a:cubicBezTo>
                <a:cubicBezTo>
                  <a:pt x="456" y="11485"/>
                  <a:pt x="426" y="11637"/>
                  <a:pt x="395" y="11789"/>
                </a:cubicBezTo>
                <a:cubicBezTo>
                  <a:pt x="335" y="12093"/>
                  <a:pt x="304" y="12397"/>
                  <a:pt x="274" y="12670"/>
                </a:cubicBezTo>
                <a:cubicBezTo>
                  <a:pt x="244" y="12913"/>
                  <a:pt x="183" y="13156"/>
                  <a:pt x="152" y="13339"/>
                </a:cubicBezTo>
                <a:cubicBezTo>
                  <a:pt x="152" y="13521"/>
                  <a:pt x="92" y="13764"/>
                  <a:pt x="92" y="13885"/>
                </a:cubicBezTo>
                <a:cubicBezTo>
                  <a:pt x="92" y="14007"/>
                  <a:pt x="61" y="14128"/>
                  <a:pt x="61" y="14250"/>
                </a:cubicBezTo>
                <a:lnTo>
                  <a:pt x="61" y="14432"/>
                </a:lnTo>
                <a:lnTo>
                  <a:pt x="61" y="14523"/>
                </a:lnTo>
                <a:cubicBezTo>
                  <a:pt x="31" y="14706"/>
                  <a:pt x="31" y="14858"/>
                  <a:pt x="31" y="15010"/>
                </a:cubicBezTo>
                <a:cubicBezTo>
                  <a:pt x="0" y="15253"/>
                  <a:pt x="0" y="15526"/>
                  <a:pt x="31" y="15769"/>
                </a:cubicBezTo>
                <a:cubicBezTo>
                  <a:pt x="92" y="15891"/>
                  <a:pt x="122" y="16043"/>
                  <a:pt x="183" y="16164"/>
                </a:cubicBezTo>
                <a:cubicBezTo>
                  <a:pt x="244" y="16286"/>
                  <a:pt x="304" y="16407"/>
                  <a:pt x="365" y="16498"/>
                </a:cubicBezTo>
                <a:lnTo>
                  <a:pt x="395" y="16559"/>
                </a:lnTo>
                <a:cubicBezTo>
                  <a:pt x="426" y="16650"/>
                  <a:pt x="487" y="16741"/>
                  <a:pt x="578" y="16802"/>
                </a:cubicBezTo>
                <a:cubicBezTo>
                  <a:pt x="638" y="16893"/>
                  <a:pt x="699" y="16954"/>
                  <a:pt x="790" y="17045"/>
                </a:cubicBezTo>
                <a:cubicBezTo>
                  <a:pt x="882" y="17106"/>
                  <a:pt x="973" y="17167"/>
                  <a:pt x="1064" y="17228"/>
                </a:cubicBezTo>
                <a:cubicBezTo>
                  <a:pt x="1185" y="17288"/>
                  <a:pt x="1307" y="17349"/>
                  <a:pt x="1459" y="17379"/>
                </a:cubicBezTo>
                <a:lnTo>
                  <a:pt x="1489" y="17379"/>
                </a:lnTo>
                <a:cubicBezTo>
                  <a:pt x="1580" y="17410"/>
                  <a:pt x="1671" y="17410"/>
                  <a:pt x="1763" y="17440"/>
                </a:cubicBezTo>
                <a:cubicBezTo>
                  <a:pt x="2036" y="17471"/>
                  <a:pt x="2279" y="17471"/>
                  <a:pt x="2522" y="17471"/>
                </a:cubicBezTo>
                <a:cubicBezTo>
                  <a:pt x="2644" y="17440"/>
                  <a:pt x="2765" y="17440"/>
                  <a:pt x="2856" y="17410"/>
                </a:cubicBezTo>
                <a:lnTo>
                  <a:pt x="2948" y="17410"/>
                </a:lnTo>
                <a:lnTo>
                  <a:pt x="3130" y="17379"/>
                </a:lnTo>
                <a:cubicBezTo>
                  <a:pt x="3191" y="17349"/>
                  <a:pt x="3251" y="17349"/>
                  <a:pt x="3312" y="17319"/>
                </a:cubicBezTo>
                <a:cubicBezTo>
                  <a:pt x="3494" y="17258"/>
                  <a:pt x="3707" y="17197"/>
                  <a:pt x="3889" y="17106"/>
                </a:cubicBezTo>
                <a:lnTo>
                  <a:pt x="3920" y="17106"/>
                </a:lnTo>
                <a:cubicBezTo>
                  <a:pt x="4133" y="17015"/>
                  <a:pt x="4345" y="16863"/>
                  <a:pt x="4527" y="16711"/>
                </a:cubicBezTo>
                <a:lnTo>
                  <a:pt x="4588" y="16681"/>
                </a:lnTo>
                <a:cubicBezTo>
                  <a:pt x="4679" y="16589"/>
                  <a:pt x="4771" y="16529"/>
                  <a:pt x="4831" y="16407"/>
                </a:cubicBezTo>
                <a:cubicBezTo>
                  <a:pt x="4922" y="16316"/>
                  <a:pt x="4983" y="16195"/>
                  <a:pt x="5044" y="16073"/>
                </a:cubicBezTo>
                <a:cubicBezTo>
                  <a:pt x="5166" y="15830"/>
                  <a:pt x="5226" y="15587"/>
                  <a:pt x="5257" y="15313"/>
                </a:cubicBezTo>
                <a:lnTo>
                  <a:pt x="5257" y="15253"/>
                </a:lnTo>
                <a:cubicBezTo>
                  <a:pt x="5317" y="14918"/>
                  <a:pt x="5378" y="14554"/>
                  <a:pt x="5439" y="14220"/>
                </a:cubicBezTo>
                <a:cubicBezTo>
                  <a:pt x="5500" y="13855"/>
                  <a:pt x="5591" y="13460"/>
                  <a:pt x="5712" y="12974"/>
                </a:cubicBezTo>
                <a:cubicBezTo>
                  <a:pt x="5773" y="12761"/>
                  <a:pt x="5804" y="12579"/>
                  <a:pt x="5864" y="12366"/>
                </a:cubicBezTo>
                <a:cubicBezTo>
                  <a:pt x="5895" y="12154"/>
                  <a:pt x="5925" y="11941"/>
                  <a:pt x="5986" y="11728"/>
                </a:cubicBezTo>
                <a:cubicBezTo>
                  <a:pt x="6138" y="11273"/>
                  <a:pt x="6290" y="10817"/>
                  <a:pt x="6442" y="10391"/>
                </a:cubicBezTo>
                <a:cubicBezTo>
                  <a:pt x="6472" y="10300"/>
                  <a:pt x="6502" y="10270"/>
                  <a:pt x="6533" y="10118"/>
                </a:cubicBezTo>
                <a:cubicBezTo>
                  <a:pt x="6594" y="9966"/>
                  <a:pt x="6654" y="9814"/>
                  <a:pt x="6715" y="9662"/>
                </a:cubicBezTo>
                <a:cubicBezTo>
                  <a:pt x="6806" y="9450"/>
                  <a:pt x="6897" y="9237"/>
                  <a:pt x="7019" y="9055"/>
                </a:cubicBezTo>
                <a:cubicBezTo>
                  <a:pt x="7171" y="8812"/>
                  <a:pt x="7353" y="8568"/>
                  <a:pt x="7505" y="8356"/>
                </a:cubicBezTo>
                <a:cubicBezTo>
                  <a:pt x="7657" y="8113"/>
                  <a:pt x="7839" y="7900"/>
                  <a:pt x="8052" y="7718"/>
                </a:cubicBezTo>
                <a:cubicBezTo>
                  <a:pt x="8477" y="7323"/>
                  <a:pt x="8933" y="6989"/>
                  <a:pt x="9449" y="6715"/>
                </a:cubicBezTo>
                <a:cubicBezTo>
                  <a:pt x="9723" y="6533"/>
                  <a:pt x="9966" y="6411"/>
                  <a:pt x="10239" y="6290"/>
                </a:cubicBezTo>
                <a:cubicBezTo>
                  <a:pt x="10513" y="6168"/>
                  <a:pt x="10786" y="6077"/>
                  <a:pt x="11090" y="6016"/>
                </a:cubicBezTo>
                <a:cubicBezTo>
                  <a:pt x="11394" y="5956"/>
                  <a:pt x="11698" y="5956"/>
                  <a:pt x="12002" y="5956"/>
                </a:cubicBezTo>
                <a:cubicBezTo>
                  <a:pt x="12488" y="5986"/>
                  <a:pt x="12944" y="6077"/>
                  <a:pt x="13399" y="6199"/>
                </a:cubicBezTo>
                <a:cubicBezTo>
                  <a:pt x="13673" y="6290"/>
                  <a:pt x="13916" y="6381"/>
                  <a:pt x="14159" y="6502"/>
                </a:cubicBezTo>
                <a:cubicBezTo>
                  <a:pt x="14432" y="6624"/>
                  <a:pt x="14675" y="6745"/>
                  <a:pt x="14918" y="6897"/>
                </a:cubicBezTo>
                <a:lnTo>
                  <a:pt x="15161" y="7049"/>
                </a:lnTo>
                <a:cubicBezTo>
                  <a:pt x="15313" y="7140"/>
                  <a:pt x="15465" y="7232"/>
                  <a:pt x="15617" y="7323"/>
                </a:cubicBezTo>
                <a:cubicBezTo>
                  <a:pt x="15799" y="7444"/>
                  <a:pt x="15982" y="7566"/>
                  <a:pt x="16164" y="7687"/>
                </a:cubicBezTo>
                <a:cubicBezTo>
                  <a:pt x="16346" y="7839"/>
                  <a:pt x="16498" y="7961"/>
                  <a:pt x="16650" y="8143"/>
                </a:cubicBezTo>
                <a:cubicBezTo>
                  <a:pt x="16863" y="8356"/>
                  <a:pt x="17076" y="8599"/>
                  <a:pt x="17288" y="8812"/>
                </a:cubicBezTo>
                <a:lnTo>
                  <a:pt x="17349" y="8903"/>
                </a:lnTo>
                <a:cubicBezTo>
                  <a:pt x="17622" y="9206"/>
                  <a:pt x="17866" y="9510"/>
                  <a:pt x="18109" y="9784"/>
                </a:cubicBezTo>
                <a:cubicBezTo>
                  <a:pt x="18321" y="10057"/>
                  <a:pt x="18564" y="10422"/>
                  <a:pt x="18777" y="10726"/>
                </a:cubicBezTo>
                <a:cubicBezTo>
                  <a:pt x="19020" y="11060"/>
                  <a:pt x="19202" y="11303"/>
                  <a:pt x="19324" y="11607"/>
                </a:cubicBezTo>
                <a:cubicBezTo>
                  <a:pt x="19476" y="11880"/>
                  <a:pt x="19597" y="12184"/>
                  <a:pt x="19719" y="12397"/>
                </a:cubicBezTo>
                <a:lnTo>
                  <a:pt x="19749" y="12488"/>
                </a:lnTo>
                <a:cubicBezTo>
                  <a:pt x="19871" y="12731"/>
                  <a:pt x="19992" y="13004"/>
                  <a:pt x="20114" y="13278"/>
                </a:cubicBezTo>
                <a:cubicBezTo>
                  <a:pt x="20144" y="13369"/>
                  <a:pt x="20175" y="13430"/>
                  <a:pt x="20205" y="13521"/>
                </a:cubicBezTo>
                <a:cubicBezTo>
                  <a:pt x="20144" y="13612"/>
                  <a:pt x="20144" y="13734"/>
                  <a:pt x="20144" y="13855"/>
                </a:cubicBezTo>
                <a:cubicBezTo>
                  <a:pt x="20175" y="13916"/>
                  <a:pt x="20175" y="13977"/>
                  <a:pt x="20175" y="14007"/>
                </a:cubicBezTo>
                <a:lnTo>
                  <a:pt x="20266" y="14280"/>
                </a:lnTo>
                <a:cubicBezTo>
                  <a:pt x="20266" y="14372"/>
                  <a:pt x="20296" y="14432"/>
                  <a:pt x="20296" y="14523"/>
                </a:cubicBezTo>
                <a:cubicBezTo>
                  <a:pt x="20387" y="15131"/>
                  <a:pt x="20661" y="15708"/>
                  <a:pt x="21025" y="16225"/>
                </a:cubicBezTo>
                <a:cubicBezTo>
                  <a:pt x="21177" y="16407"/>
                  <a:pt x="21329" y="16559"/>
                  <a:pt x="21511" y="16681"/>
                </a:cubicBezTo>
                <a:cubicBezTo>
                  <a:pt x="21663" y="16802"/>
                  <a:pt x="21846" y="16893"/>
                  <a:pt x="22058" y="16924"/>
                </a:cubicBezTo>
                <a:cubicBezTo>
                  <a:pt x="22119" y="16939"/>
                  <a:pt x="22187" y="16946"/>
                  <a:pt x="22260" y="16946"/>
                </a:cubicBezTo>
                <a:cubicBezTo>
                  <a:pt x="22332" y="16946"/>
                  <a:pt x="22408" y="16939"/>
                  <a:pt x="22484" y="16924"/>
                </a:cubicBezTo>
                <a:lnTo>
                  <a:pt x="22848" y="16833"/>
                </a:lnTo>
                <a:cubicBezTo>
                  <a:pt x="22970" y="16802"/>
                  <a:pt x="23091" y="16772"/>
                  <a:pt x="23182" y="16741"/>
                </a:cubicBezTo>
                <a:cubicBezTo>
                  <a:pt x="23638" y="16620"/>
                  <a:pt x="24033" y="16438"/>
                  <a:pt x="24428" y="16195"/>
                </a:cubicBezTo>
                <a:lnTo>
                  <a:pt x="24428" y="16195"/>
                </a:lnTo>
                <a:lnTo>
                  <a:pt x="24398" y="16225"/>
                </a:lnTo>
                <a:lnTo>
                  <a:pt x="24489" y="16164"/>
                </a:lnTo>
                <a:cubicBezTo>
                  <a:pt x="24702" y="16073"/>
                  <a:pt x="24884" y="15951"/>
                  <a:pt x="25097" y="15800"/>
                </a:cubicBezTo>
                <a:cubicBezTo>
                  <a:pt x="25279" y="15648"/>
                  <a:pt x="25431" y="15496"/>
                  <a:pt x="25583" y="15344"/>
                </a:cubicBezTo>
                <a:cubicBezTo>
                  <a:pt x="25644" y="15253"/>
                  <a:pt x="25704" y="15162"/>
                  <a:pt x="25765" y="15070"/>
                </a:cubicBezTo>
                <a:cubicBezTo>
                  <a:pt x="25856" y="14949"/>
                  <a:pt x="25917" y="14797"/>
                  <a:pt x="26008" y="14675"/>
                </a:cubicBezTo>
                <a:cubicBezTo>
                  <a:pt x="26099" y="14432"/>
                  <a:pt x="26190" y="14189"/>
                  <a:pt x="26221" y="13946"/>
                </a:cubicBezTo>
                <a:cubicBezTo>
                  <a:pt x="26282" y="13673"/>
                  <a:pt x="26312" y="13399"/>
                  <a:pt x="26312" y="13156"/>
                </a:cubicBezTo>
                <a:cubicBezTo>
                  <a:pt x="26312" y="12944"/>
                  <a:pt x="26282" y="12731"/>
                  <a:pt x="26251" y="12518"/>
                </a:cubicBezTo>
                <a:cubicBezTo>
                  <a:pt x="26190" y="12245"/>
                  <a:pt x="26130" y="12002"/>
                  <a:pt x="26038" y="11759"/>
                </a:cubicBezTo>
                <a:cubicBezTo>
                  <a:pt x="25947" y="11576"/>
                  <a:pt x="25856" y="11364"/>
                  <a:pt x="25765" y="11181"/>
                </a:cubicBezTo>
                <a:cubicBezTo>
                  <a:pt x="25583" y="10756"/>
                  <a:pt x="25340" y="10331"/>
                  <a:pt x="25157" y="9966"/>
                </a:cubicBezTo>
                <a:cubicBezTo>
                  <a:pt x="24884" y="9480"/>
                  <a:pt x="24610" y="8994"/>
                  <a:pt x="24367" y="8629"/>
                </a:cubicBezTo>
                <a:cubicBezTo>
                  <a:pt x="24124" y="8234"/>
                  <a:pt x="23881" y="7870"/>
                  <a:pt x="23577" y="7475"/>
                </a:cubicBezTo>
                <a:cubicBezTo>
                  <a:pt x="23274" y="7080"/>
                  <a:pt x="22970" y="6685"/>
                  <a:pt x="22696" y="6411"/>
                </a:cubicBezTo>
                <a:lnTo>
                  <a:pt x="22544" y="6229"/>
                </a:lnTo>
                <a:lnTo>
                  <a:pt x="22210" y="5834"/>
                </a:lnTo>
                <a:cubicBezTo>
                  <a:pt x="22058" y="5682"/>
                  <a:pt x="21906" y="5530"/>
                  <a:pt x="21755" y="5378"/>
                </a:cubicBezTo>
                <a:lnTo>
                  <a:pt x="21603" y="5226"/>
                </a:lnTo>
                <a:cubicBezTo>
                  <a:pt x="21238" y="4862"/>
                  <a:pt x="20904" y="4558"/>
                  <a:pt x="20539" y="4254"/>
                </a:cubicBezTo>
                <a:lnTo>
                  <a:pt x="19871" y="3707"/>
                </a:lnTo>
                <a:lnTo>
                  <a:pt x="19445" y="3373"/>
                </a:lnTo>
                <a:cubicBezTo>
                  <a:pt x="19111" y="3100"/>
                  <a:pt x="18716" y="2765"/>
                  <a:pt x="18321" y="2492"/>
                </a:cubicBezTo>
                <a:cubicBezTo>
                  <a:pt x="17896" y="2158"/>
                  <a:pt x="17471" y="1884"/>
                  <a:pt x="17045" y="1641"/>
                </a:cubicBezTo>
                <a:cubicBezTo>
                  <a:pt x="16620" y="1368"/>
                  <a:pt x="16194" y="1125"/>
                  <a:pt x="15739" y="942"/>
                </a:cubicBezTo>
                <a:cubicBezTo>
                  <a:pt x="15344" y="730"/>
                  <a:pt x="14918" y="578"/>
                  <a:pt x="14463" y="456"/>
                </a:cubicBezTo>
                <a:cubicBezTo>
                  <a:pt x="13977" y="304"/>
                  <a:pt x="13460" y="183"/>
                  <a:pt x="12944" y="122"/>
                </a:cubicBezTo>
                <a:cubicBezTo>
                  <a:pt x="12457" y="31"/>
                  <a:pt x="11941" y="0"/>
                  <a:pt x="114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7"/>
          <p:cNvSpPr/>
          <p:nvPr/>
        </p:nvSpPr>
        <p:spPr>
          <a:xfrm>
            <a:off x="593575" y="1362525"/>
            <a:ext cx="307701" cy="803603"/>
          </a:xfrm>
          <a:custGeom>
            <a:rect b="b" l="l" r="r" t="t"/>
            <a:pathLst>
              <a:path extrusionOk="0" h="19885" w="7614">
                <a:moveTo>
                  <a:pt x="1775" y="1148"/>
                </a:moveTo>
                <a:cubicBezTo>
                  <a:pt x="1782" y="1148"/>
                  <a:pt x="1790" y="1149"/>
                  <a:pt x="1799" y="1150"/>
                </a:cubicBezTo>
                <a:cubicBezTo>
                  <a:pt x="1810" y="1162"/>
                  <a:pt x="1828" y="1168"/>
                  <a:pt x="1848" y="1168"/>
                </a:cubicBezTo>
                <a:cubicBezTo>
                  <a:pt x="1869" y="1168"/>
                  <a:pt x="1892" y="1162"/>
                  <a:pt x="1915" y="1150"/>
                </a:cubicBezTo>
                <a:cubicBezTo>
                  <a:pt x="2149" y="1291"/>
                  <a:pt x="2359" y="1477"/>
                  <a:pt x="2499" y="1711"/>
                </a:cubicBezTo>
                <a:cubicBezTo>
                  <a:pt x="3317" y="2879"/>
                  <a:pt x="3130" y="4233"/>
                  <a:pt x="2639" y="5517"/>
                </a:cubicBezTo>
                <a:cubicBezTo>
                  <a:pt x="2546" y="5261"/>
                  <a:pt x="2453" y="5027"/>
                  <a:pt x="2383" y="4770"/>
                </a:cubicBezTo>
                <a:cubicBezTo>
                  <a:pt x="2291" y="4518"/>
                  <a:pt x="1318" y="1148"/>
                  <a:pt x="1775" y="1148"/>
                </a:cubicBezTo>
                <a:close/>
                <a:moveTo>
                  <a:pt x="5008" y="10431"/>
                </a:moveTo>
                <a:cubicBezTo>
                  <a:pt x="5650" y="10431"/>
                  <a:pt x="6241" y="10794"/>
                  <a:pt x="6493" y="11402"/>
                </a:cubicBezTo>
                <a:cubicBezTo>
                  <a:pt x="6983" y="12197"/>
                  <a:pt x="6866" y="13224"/>
                  <a:pt x="6236" y="13925"/>
                </a:cubicBezTo>
                <a:cubicBezTo>
                  <a:pt x="6096" y="13528"/>
                  <a:pt x="5979" y="13224"/>
                  <a:pt x="5909" y="13061"/>
                </a:cubicBezTo>
                <a:cubicBezTo>
                  <a:pt x="5559" y="12173"/>
                  <a:pt x="5162" y="11309"/>
                  <a:pt x="4788" y="10445"/>
                </a:cubicBezTo>
                <a:cubicBezTo>
                  <a:pt x="4862" y="10436"/>
                  <a:pt x="4935" y="10431"/>
                  <a:pt x="5008" y="10431"/>
                </a:cubicBezTo>
                <a:close/>
                <a:moveTo>
                  <a:pt x="2476" y="7456"/>
                </a:moveTo>
                <a:cubicBezTo>
                  <a:pt x="2826" y="8250"/>
                  <a:pt x="3177" y="9044"/>
                  <a:pt x="3550" y="9838"/>
                </a:cubicBezTo>
                <a:lnTo>
                  <a:pt x="3644" y="10025"/>
                </a:lnTo>
                <a:cubicBezTo>
                  <a:pt x="3013" y="10515"/>
                  <a:pt x="2453" y="11309"/>
                  <a:pt x="2406" y="12080"/>
                </a:cubicBezTo>
                <a:cubicBezTo>
                  <a:pt x="2383" y="12944"/>
                  <a:pt x="3083" y="13691"/>
                  <a:pt x="3737" y="14182"/>
                </a:cubicBezTo>
                <a:cubicBezTo>
                  <a:pt x="3770" y="14205"/>
                  <a:pt x="3805" y="14215"/>
                  <a:pt x="3838" y="14215"/>
                </a:cubicBezTo>
                <a:cubicBezTo>
                  <a:pt x="3971" y="14215"/>
                  <a:pt x="4082" y="14055"/>
                  <a:pt x="3971" y="13925"/>
                </a:cubicBezTo>
                <a:cubicBezTo>
                  <a:pt x="3620" y="13598"/>
                  <a:pt x="3363" y="13201"/>
                  <a:pt x="3177" y="12780"/>
                </a:cubicBezTo>
                <a:cubicBezTo>
                  <a:pt x="2920" y="12103"/>
                  <a:pt x="3247" y="11519"/>
                  <a:pt x="3690" y="11029"/>
                </a:cubicBezTo>
                <a:cubicBezTo>
                  <a:pt x="3784" y="10959"/>
                  <a:pt x="3877" y="10889"/>
                  <a:pt x="3971" y="10795"/>
                </a:cubicBezTo>
                <a:cubicBezTo>
                  <a:pt x="4321" y="11589"/>
                  <a:pt x="4671" y="12360"/>
                  <a:pt x="5021" y="13131"/>
                </a:cubicBezTo>
                <a:lnTo>
                  <a:pt x="5325" y="13714"/>
                </a:lnTo>
                <a:cubicBezTo>
                  <a:pt x="5395" y="13971"/>
                  <a:pt x="5489" y="14205"/>
                  <a:pt x="5582" y="14462"/>
                </a:cubicBezTo>
                <a:cubicBezTo>
                  <a:pt x="5061" y="14765"/>
                  <a:pt x="4480" y="14908"/>
                  <a:pt x="3876" y="14908"/>
                </a:cubicBezTo>
                <a:cubicBezTo>
                  <a:pt x="3830" y="14908"/>
                  <a:pt x="3783" y="14907"/>
                  <a:pt x="3737" y="14905"/>
                </a:cubicBezTo>
                <a:cubicBezTo>
                  <a:pt x="1355" y="14765"/>
                  <a:pt x="654" y="11893"/>
                  <a:pt x="1262" y="9978"/>
                </a:cubicBezTo>
                <a:cubicBezTo>
                  <a:pt x="1565" y="9091"/>
                  <a:pt x="1986" y="8250"/>
                  <a:pt x="2476" y="7456"/>
                </a:cubicBezTo>
                <a:close/>
                <a:moveTo>
                  <a:pt x="1481" y="1"/>
                </a:moveTo>
                <a:cubicBezTo>
                  <a:pt x="1439" y="1"/>
                  <a:pt x="1397" y="2"/>
                  <a:pt x="1355" y="6"/>
                </a:cubicBezTo>
                <a:cubicBezTo>
                  <a:pt x="24" y="123"/>
                  <a:pt x="234" y="1547"/>
                  <a:pt x="608" y="2435"/>
                </a:cubicBezTo>
                <a:cubicBezTo>
                  <a:pt x="631" y="2528"/>
                  <a:pt x="678" y="2622"/>
                  <a:pt x="724" y="2715"/>
                </a:cubicBezTo>
                <a:cubicBezTo>
                  <a:pt x="981" y="4070"/>
                  <a:pt x="1659" y="5494"/>
                  <a:pt x="2102" y="6592"/>
                </a:cubicBezTo>
                <a:lnTo>
                  <a:pt x="2149" y="6685"/>
                </a:lnTo>
                <a:cubicBezTo>
                  <a:pt x="1892" y="7199"/>
                  <a:pt x="1635" y="7666"/>
                  <a:pt x="1402" y="8110"/>
                </a:cubicBezTo>
                <a:cubicBezTo>
                  <a:pt x="538" y="9814"/>
                  <a:pt x="1" y="11636"/>
                  <a:pt x="865" y="13458"/>
                </a:cubicBezTo>
                <a:cubicBezTo>
                  <a:pt x="1533" y="14832"/>
                  <a:pt x="2586" y="15689"/>
                  <a:pt x="3963" y="15689"/>
                </a:cubicBezTo>
                <a:cubicBezTo>
                  <a:pt x="4318" y="15689"/>
                  <a:pt x="4695" y="15632"/>
                  <a:pt x="5092" y="15513"/>
                </a:cubicBezTo>
                <a:cubicBezTo>
                  <a:pt x="5348" y="15419"/>
                  <a:pt x="5582" y="15326"/>
                  <a:pt x="5815" y="15186"/>
                </a:cubicBezTo>
                <a:cubicBezTo>
                  <a:pt x="6283" y="16680"/>
                  <a:pt x="6586" y="18175"/>
                  <a:pt x="6166" y="18782"/>
                </a:cubicBezTo>
                <a:cubicBezTo>
                  <a:pt x="6060" y="18862"/>
                  <a:pt x="5931" y="18904"/>
                  <a:pt x="5805" y="18904"/>
                </a:cubicBezTo>
                <a:cubicBezTo>
                  <a:pt x="5710" y="18904"/>
                  <a:pt x="5616" y="18879"/>
                  <a:pt x="5535" y="18829"/>
                </a:cubicBezTo>
                <a:cubicBezTo>
                  <a:pt x="5559" y="18759"/>
                  <a:pt x="5559" y="18712"/>
                  <a:pt x="5559" y="18642"/>
                </a:cubicBezTo>
                <a:cubicBezTo>
                  <a:pt x="5512" y="18105"/>
                  <a:pt x="5255" y="17755"/>
                  <a:pt x="4695" y="17755"/>
                </a:cubicBezTo>
                <a:cubicBezTo>
                  <a:pt x="4484" y="17755"/>
                  <a:pt x="4321" y="17871"/>
                  <a:pt x="4227" y="18035"/>
                </a:cubicBezTo>
                <a:cubicBezTo>
                  <a:pt x="3790" y="19025"/>
                  <a:pt x="4761" y="19857"/>
                  <a:pt x="5706" y="19857"/>
                </a:cubicBezTo>
                <a:cubicBezTo>
                  <a:pt x="5719" y="19857"/>
                  <a:pt x="5732" y="19857"/>
                  <a:pt x="5745" y="19856"/>
                </a:cubicBezTo>
                <a:cubicBezTo>
                  <a:pt x="5825" y="19875"/>
                  <a:pt x="5904" y="19884"/>
                  <a:pt x="5982" y="19884"/>
                </a:cubicBezTo>
                <a:cubicBezTo>
                  <a:pt x="6386" y="19884"/>
                  <a:pt x="6753" y="19641"/>
                  <a:pt x="6890" y="19249"/>
                </a:cubicBezTo>
                <a:cubicBezTo>
                  <a:pt x="7357" y="18549"/>
                  <a:pt x="7193" y="17498"/>
                  <a:pt x="6913" y="16517"/>
                </a:cubicBezTo>
                <a:cubicBezTo>
                  <a:pt x="6796" y="15863"/>
                  <a:pt x="6609" y="15232"/>
                  <a:pt x="6446" y="14672"/>
                </a:cubicBezTo>
                <a:cubicBezTo>
                  <a:pt x="7193" y="13971"/>
                  <a:pt x="7614" y="12967"/>
                  <a:pt x="7614" y="11940"/>
                </a:cubicBezTo>
                <a:cubicBezTo>
                  <a:pt x="7554" y="10546"/>
                  <a:pt x="6407" y="9508"/>
                  <a:pt x="5100" y="9508"/>
                </a:cubicBezTo>
                <a:cubicBezTo>
                  <a:pt x="4875" y="9508"/>
                  <a:pt x="4645" y="9539"/>
                  <a:pt x="4414" y="9604"/>
                </a:cubicBezTo>
                <a:cubicBezTo>
                  <a:pt x="4134" y="9020"/>
                  <a:pt x="3877" y="8437"/>
                  <a:pt x="3620" y="7829"/>
                </a:cubicBezTo>
                <a:cubicBezTo>
                  <a:pt x="3410" y="7362"/>
                  <a:pt x="3223" y="6919"/>
                  <a:pt x="3036" y="6452"/>
                </a:cubicBezTo>
                <a:cubicBezTo>
                  <a:pt x="3177" y="6171"/>
                  <a:pt x="3340" y="5844"/>
                  <a:pt x="3457" y="5541"/>
                </a:cubicBezTo>
                <a:cubicBezTo>
                  <a:pt x="3947" y="4397"/>
                  <a:pt x="4111" y="3112"/>
                  <a:pt x="3667" y="1921"/>
                </a:cubicBezTo>
                <a:cubicBezTo>
                  <a:pt x="3330" y="1069"/>
                  <a:pt x="2498" y="1"/>
                  <a:pt x="148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48;p27"/>
          <p:cNvGrpSpPr/>
          <p:nvPr/>
        </p:nvGrpSpPr>
        <p:grpSpPr>
          <a:xfrm>
            <a:off x="3300763" y="4708738"/>
            <a:ext cx="252200" cy="279550"/>
            <a:chOff x="4295963" y="4660625"/>
            <a:chExt cx="252200" cy="279550"/>
          </a:xfrm>
        </p:grpSpPr>
        <p:sp>
          <p:nvSpPr>
            <p:cNvPr id="49" name="Google Shape;49;p27"/>
            <p:cNvSpPr/>
            <p:nvPr/>
          </p:nvSpPr>
          <p:spPr>
            <a:xfrm>
              <a:off x="4411413" y="4796575"/>
              <a:ext cx="123850" cy="115475"/>
            </a:xfrm>
            <a:custGeom>
              <a:rect b="b" l="l" r="r" t="t"/>
              <a:pathLst>
                <a:path extrusionOk="0" h="4619" w="4954">
                  <a:moveTo>
                    <a:pt x="1945" y="1"/>
                  </a:moveTo>
                  <a:cubicBezTo>
                    <a:pt x="1763" y="1"/>
                    <a:pt x="1581" y="31"/>
                    <a:pt x="1399" y="62"/>
                  </a:cubicBezTo>
                  <a:cubicBezTo>
                    <a:pt x="1277" y="92"/>
                    <a:pt x="1186" y="122"/>
                    <a:pt x="1095" y="183"/>
                  </a:cubicBezTo>
                  <a:cubicBezTo>
                    <a:pt x="1004" y="244"/>
                    <a:pt x="943" y="274"/>
                    <a:pt x="852" y="335"/>
                  </a:cubicBezTo>
                  <a:cubicBezTo>
                    <a:pt x="700" y="457"/>
                    <a:pt x="578" y="578"/>
                    <a:pt x="457" y="730"/>
                  </a:cubicBezTo>
                  <a:lnTo>
                    <a:pt x="426" y="791"/>
                  </a:lnTo>
                  <a:cubicBezTo>
                    <a:pt x="426" y="821"/>
                    <a:pt x="396" y="821"/>
                    <a:pt x="396" y="851"/>
                  </a:cubicBezTo>
                  <a:lnTo>
                    <a:pt x="335" y="912"/>
                  </a:lnTo>
                  <a:cubicBezTo>
                    <a:pt x="305" y="943"/>
                    <a:pt x="274" y="1003"/>
                    <a:pt x="244" y="1064"/>
                  </a:cubicBezTo>
                  <a:cubicBezTo>
                    <a:pt x="244" y="1095"/>
                    <a:pt x="214" y="1125"/>
                    <a:pt x="214" y="1155"/>
                  </a:cubicBezTo>
                  <a:lnTo>
                    <a:pt x="183" y="1216"/>
                  </a:lnTo>
                  <a:lnTo>
                    <a:pt x="153" y="1277"/>
                  </a:lnTo>
                  <a:lnTo>
                    <a:pt x="122" y="1368"/>
                  </a:lnTo>
                  <a:cubicBezTo>
                    <a:pt x="92" y="1398"/>
                    <a:pt x="92" y="1459"/>
                    <a:pt x="92" y="1550"/>
                  </a:cubicBezTo>
                  <a:cubicBezTo>
                    <a:pt x="92" y="1611"/>
                    <a:pt x="62" y="1672"/>
                    <a:pt x="31" y="1763"/>
                  </a:cubicBezTo>
                  <a:cubicBezTo>
                    <a:pt x="1" y="1945"/>
                    <a:pt x="31" y="2128"/>
                    <a:pt x="62" y="2310"/>
                  </a:cubicBezTo>
                  <a:cubicBezTo>
                    <a:pt x="122" y="2492"/>
                    <a:pt x="183" y="2674"/>
                    <a:pt x="274" y="2857"/>
                  </a:cubicBezTo>
                  <a:cubicBezTo>
                    <a:pt x="457" y="3161"/>
                    <a:pt x="669" y="3434"/>
                    <a:pt x="912" y="3677"/>
                  </a:cubicBezTo>
                  <a:cubicBezTo>
                    <a:pt x="1064" y="3829"/>
                    <a:pt x="1216" y="3951"/>
                    <a:pt x="1368" y="4042"/>
                  </a:cubicBezTo>
                  <a:cubicBezTo>
                    <a:pt x="1550" y="4163"/>
                    <a:pt x="1733" y="4285"/>
                    <a:pt x="1945" y="4376"/>
                  </a:cubicBezTo>
                  <a:cubicBezTo>
                    <a:pt x="2249" y="4528"/>
                    <a:pt x="2583" y="4589"/>
                    <a:pt x="2918" y="4619"/>
                  </a:cubicBezTo>
                  <a:cubicBezTo>
                    <a:pt x="3100" y="4619"/>
                    <a:pt x="3282" y="4589"/>
                    <a:pt x="3465" y="4558"/>
                  </a:cubicBezTo>
                  <a:lnTo>
                    <a:pt x="3586" y="4528"/>
                  </a:lnTo>
                  <a:cubicBezTo>
                    <a:pt x="3677" y="4528"/>
                    <a:pt x="3799" y="4528"/>
                    <a:pt x="3890" y="4497"/>
                  </a:cubicBezTo>
                  <a:cubicBezTo>
                    <a:pt x="4163" y="4406"/>
                    <a:pt x="4406" y="4285"/>
                    <a:pt x="4619" y="4072"/>
                  </a:cubicBezTo>
                  <a:cubicBezTo>
                    <a:pt x="4801" y="3920"/>
                    <a:pt x="4862" y="3647"/>
                    <a:pt x="4832" y="3404"/>
                  </a:cubicBezTo>
                  <a:cubicBezTo>
                    <a:pt x="4923" y="3161"/>
                    <a:pt x="4953" y="2857"/>
                    <a:pt x="4893" y="2583"/>
                  </a:cubicBezTo>
                  <a:cubicBezTo>
                    <a:pt x="4893" y="2553"/>
                    <a:pt x="4862" y="2523"/>
                    <a:pt x="4832" y="2462"/>
                  </a:cubicBezTo>
                  <a:cubicBezTo>
                    <a:pt x="4832" y="2188"/>
                    <a:pt x="4771" y="1884"/>
                    <a:pt x="4680" y="1641"/>
                  </a:cubicBezTo>
                  <a:cubicBezTo>
                    <a:pt x="4619" y="1520"/>
                    <a:pt x="4558" y="1429"/>
                    <a:pt x="4467" y="1307"/>
                  </a:cubicBezTo>
                  <a:cubicBezTo>
                    <a:pt x="4406" y="1216"/>
                    <a:pt x="4346" y="1125"/>
                    <a:pt x="4255" y="1034"/>
                  </a:cubicBezTo>
                  <a:cubicBezTo>
                    <a:pt x="4103" y="882"/>
                    <a:pt x="3951" y="760"/>
                    <a:pt x="3799" y="639"/>
                  </a:cubicBezTo>
                  <a:cubicBezTo>
                    <a:pt x="3677" y="548"/>
                    <a:pt x="3586" y="457"/>
                    <a:pt x="3465" y="396"/>
                  </a:cubicBezTo>
                  <a:cubicBezTo>
                    <a:pt x="3252" y="244"/>
                    <a:pt x="3009" y="153"/>
                    <a:pt x="2796" y="92"/>
                  </a:cubicBezTo>
                  <a:cubicBezTo>
                    <a:pt x="2614" y="62"/>
                    <a:pt x="2492" y="31"/>
                    <a:pt x="23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7"/>
            <p:cNvSpPr/>
            <p:nvPr/>
          </p:nvSpPr>
          <p:spPr>
            <a:xfrm>
              <a:off x="4415988" y="4660625"/>
              <a:ext cx="132175" cy="120025"/>
            </a:xfrm>
            <a:custGeom>
              <a:rect b="b" l="l" r="r" t="t"/>
              <a:pathLst>
                <a:path extrusionOk="0" h="4801" w="5287">
                  <a:moveTo>
                    <a:pt x="1762" y="1884"/>
                  </a:moveTo>
                  <a:cubicBezTo>
                    <a:pt x="1732" y="1884"/>
                    <a:pt x="1732" y="1914"/>
                    <a:pt x="1732" y="1945"/>
                  </a:cubicBezTo>
                  <a:lnTo>
                    <a:pt x="1732" y="1975"/>
                  </a:lnTo>
                  <a:lnTo>
                    <a:pt x="1611" y="1884"/>
                  </a:lnTo>
                  <a:close/>
                  <a:moveTo>
                    <a:pt x="1519" y="0"/>
                  </a:moveTo>
                  <a:cubicBezTo>
                    <a:pt x="1398" y="31"/>
                    <a:pt x="1276" y="31"/>
                    <a:pt x="1155" y="61"/>
                  </a:cubicBezTo>
                  <a:cubicBezTo>
                    <a:pt x="1033" y="91"/>
                    <a:pt x="942" y="122"/>
                    <a:pt x="851" y="183"/>
                  </a:cubicBezTo>
                  <a:cubicBezTo>
                    <a:pt x="760" y="243"/>
                    <a:pt x="669" y="304"/>
                    <a:pt x="578" y="365"/>
                  </a:cubicBezTo>
                  <a:cubicBezTo>
                    <a:pt x="395" y="486"/>
                    <a:pt x="243" y="669"/>
                    <a:pt x="152" y="851"/>
                  </a:cubicBezTo>
                  <a:cubicBezTo>
                    <a:pt x="122" y="942"/>
                    <a:pt x="122" y="1003"/>
                    <a:pt x="91" y="1064"/>
                  </a:cubicBezTo>
                  <a:cubicBezTo>
                    <a:pt x="61" y="1155"/>
                    <a:pt x="31" y="1216"/>
                    <a:pt x="31" y="1307"/>
                  </a:cubicBezTo>
                  <a:cubicBezTo>
                    <a:pt x="0" y="1519"/>
                    <a:pt x="0" y="1702"/>
                    <a:pt x="31" y="1884"/>
                  </a:cubicBezTo>
                  <a:cubicBezTo>
                    <a:pt x="91" y="2127"/>
                    <a:pt x="183" y="2370"/>
                    <a:pt x="304" y="2552"/>
                  </a:cubicBezTo>
                  <a:cubicBezTo>
                    <a:pt x="426" y="2826"/>
                    <a:pt x="608" y="3099"/>
                    <a:pt x="821" y="3312"/>
                  </a:cubicBezTo>
                  <a:cubicBezTo>
                    <a:pt x="972" y="3494"/>
                    <a:pt x="1155" y="3677"/>
                    <a:pt x="1337" y="3828"/>
                  </a:cubicBezTo>
                  <a:cubicBezTo>
                    <a:pt x="1489" y="3950"/>
                    <a:pt x="1671" y="4072"/>
                    <a:pt x="1854" y="4193"/>
                  </a:cubicBezTo>
                  <a:cubicBezTo>
                    <a:pt x="1975" y="4254"/>
                    <a:pt x="2127" y="4345"/>
                    <a:pt x="2279" y="4406"/>
                  </a:cubicBezTo>
                  <a:lnTo>
                    <a:pt x="2613" y="4558"/>
                  </a:lnTo>
                  <a:cubicBezTo>
                    <a:pt x="2856" y="4649"/>
                    <a:pt x="3099" y="4710"/>
                    <a:pt x="3373" y="4770"/>
                  </a:cubicBezTo>
                  <a:cubicBezTo>
                    <a:pt x="3464" y="4770"/>
                    <a:pt x="3555" y="4801"/>
                    <a:pt x="3646" y="4801"/>
                  </a:cubicBezTo>
                  <a:lnTo>
                    <a:pt x="3950" y="4801"/>
                  </a:lnTo>
                  <a:cubicBezTo>
                    <a:pt x="4041" y="4801"/>
                    <a:pt x="4163" y="4770"/>
                    <a:pt x="4254" y="4740"/>
                  </a:cubicBezTo>
                  <a:cubicBezTo>
                    <a:pt x="4527" y="4618"/>
                    <a:pt x="4770" y="4467"/>
                    <a:pt x="5013" y="4254"/>
                  </a:cubicBezTo>
                  <a:cubicBezTo>
                    <a:pt x="5135" y="4163"/>
                    <a:pt x="5226" y="3980"/>
                    <a:pt x="5256" y="3798"/>
                  </a:cubicBezTo>
                  <a:cubicBezTo>
                    <a:pt x="5256" y="3707"/>
                    <a:pt x="5226" y="3585"/>
                    <a:pt x="5196" y="3494"/>
                  </a:cubicBezTo>
                  <a:cubicBezTo>
                    <a:pt x="5256" y="3342"/>
                    <a:pt x="5287" y="3190"/>
                    <a:pt x="5287" y="3039"/>
                  </a:cubicBezTo>
                  <a:cubicBezTo>
                    <a:pt x="5287" y="2887"/>
                    <a:pt x="5287" y="2765"/>
                    <a:pt x="5287" y="2644"/>
                  </a:cubicBezTo>
                  <a:cubicBezTo>
                    <a:pt x="5256" y="2522"/>
                    <a:pt x="5226" y="2400"/>
                    <a:pt x="5165" y="2279"/>
                  </a:cubicBezTo>
                  <a:cubicBezTo>
                    <a:pt x="5074" y="1914"/>
                    <a:pt x="4892" y="1611"/>
                    <a:pt x="4679" y="1337"/>
                  </a:cubicBezTo>
                  <a:cubicBezTo>
                    <a:pt x="4618" y="1246"/>
                    <a:pt x="4527" y="1185"/>
                    <a:pt x="4436" y="1094"/>
                  </a:cubicBezTo>
                  <a:cubicBezTo>
                    <a:pt x="4284" y="912"/>
                    <a:pt x="4102" y="760"/>
                    <a:pt x="3889" y="638"/>
                  </a:cubicBezTo>
                  <a:cubicBezTo>
                    <a:pt x="3798" y="578"/>
                    <a:pt x="3677" y="517"/>
                    <a:pt x="3585" y="456"/>
                  </a:cubicBezTo>
                  <a:cubicBezTo>
                    <a:pt x="3464" y="395"/>
                    <a:pt x="3251" y="304"/>
                    <a:pt x="3099" y="243"/>
                  </a:cubicBezTo>
                  <a:cubicBezTo>
                    <a:pt x="2765" y="122"/>
                    <a:pt x="2431" y="61"/>
                    <a:pt x="20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7"/>
            <p:cNvSpPr/>
            <p:nvPr/>
          </p:nvSpPr>
          <p:spPr>
            <a:xfrm>
              <a:off x="4326363" y="4854100"/>
              <a:ext cx="75200" cy="86075"/>
            </a:xfrm>
            <a:custGeom>
              <a:rect b="b" l="l" r="r" t="t"/>
              <a:pathLst>
                <a:path extrusionOk="0" h="3443" w="3008">
                  <a:moveTo>
                    <a:pt x="1028" y="1"/>
                  </a:moveTo>
                  <a:cubicBezTo>
                    <a:pt x="878" y="1"/>
                    <a:pt x="733" y="55"/>
                    <a:pt x="608" y="130"/>
                  </a:cubicBezTo>
                  <a:cubicBezTo>
                    <a:pt x="425" y="191"/>
                    <a:pt x="304" y="343"/>
                    <a:pt x="213" y="495"/>
                  </a:cubicBezTo>
                  <a:cubicBezTo>
                    <a:pt x="91" y="647"/>
                    <a:pt x="30" y="829"/>
                    <a:pt x="0" y="1011"/>
                  </a:cubicBezTo>
                  <a:cubicBezTo>
                    <a:pt x="0" y="1163"/>
                    <a:pt x="0" y="1315"/>
                    <a:pt x="0" y="1498"/>
                  </a:cubicBezTo>
                  <a:cubicBezTo>
                    <a:pt x="30" y="1558"/>
                    <a:pt x="30" y="1589"/>
                    <a:pt x="30" y="1650"/>
                  </a:cubicBezTo>
                  <a:cubicBezTo>
                    <a:pt x="61" y="1741"/>
                    <a:pt x="91" y="1862"/>
                    <a:pt x="152" y="1953"/>
                  </a:cubicBezTo>
                  <a:cubicBezTo>
                    <a:pt x="182" y="2014"/>
                    <a:pt x="213" y="2105"/>
                    <a:pt x="243" y="2166"/>
                  </a:cubicBezTo>
                  <a:cubicBezTo>
                    <a:pt x="304" y="2348"/>
                    <a:pt x="395" y="2500"/>
                    <a:pt x="517" y="2652"/>
                  </a:cubicBezTo>
                  <a:cubicBezTo>
                    <a:pt x="638" y="2865"/>
                    <a:pt x="790" y="3017"/>
                    <a:pt x="972" y="3199"/>
                  </a:cubicBezTo>
                  <a:cubicBezTo>
                    <a:pt x="1063" y="3260"/>
                    <a:pt x="1185" y="3321"/>
                    <a:pt x="1307" y="3381"/>
                  </a:cubicBezTo>
                  <a:cubicBezTo>
                    <a:pt x="1398" y="3412"/>
                    <a:pt x="1519" y="3442"/>
                    <a:pt x="1641" y="3442"/>
                  </a:cubicBezTo>
                  <a:cubicBezTo>
                    <a:pt x="1793" y="3442"/>
                    <a:pt x="1945" y="3412"/>
                    <a:pt x="2096" y="3351"/>
                  </a:cubicBezTo>
                  <a:cubicBezTo>
                    <a:pt x="2188" y="3321"/>
                    <a:pt x="2248" y="3260"/>
                    <a:pt x="2309" y="3199"/>
                  </a:cubicBezTo>
                  <a:lnTo>
                    <a:pt x="2461" y="3138"/>
                  </a:lnTo>
                  <a:cubicBezTo>
                    <a:pt x="2552" y="3108"/>
                    <a:pt x="2643" y="3047"/>
                    <a:pt x="2704" y="2986"/>
                  </a:cubicBezTo>
                  <a:cubicBezTo>
                    <a:pt x="2826" y="2895"/>
                    <a:pt x="2886" y="2774"/>
                    <a:pt x="2947" y="2652"/>
                  </a:cubicBezTo>
                  <a:lnTo>
                    <a:pt x="2947" y="2591"/>
                  </a:lnTo>
                  <a:cubicBezTo>
                    <a:pt x="2978" y="2500"/>
                    <a:pt x="2978" y="2409"/>
                    <a:pt x="2978" y="2318"/>
                  </a:cubicBezTo>
                  <a:cubicBezTo>
                    <a:pt x="3008" y="2227"/>
                    <a:pt x="3008" y="2105"/>
                    <a:pt x="2978" y="2014"/>
                  </a:cubicBezTo>
                  <a:cubicBezTo>
                    <a:pt x="2978" y="1953"/>
                    <a:pt x="2978" y="1862"/>
                    <a:pt x="2978" y="1801"/>
                  </a:cubicBezTo>
                  <a:cubicBezTo>
                    <a:pt x="2947" y="1619"/>
                    <a:pt x="2886" y="1467"/>
                    <a:pt x="2795" y="1285"/>
                  </a:cubicBezTo>
                  <a:cubicBezTo>
                    <a:pt x="2735" y="1133"/>
                    <a:pt x="2643" y="1011"/>
                    <a:pt x="2552" y="860"/>
                  </a:cubicBezTo>
                  <a:cubicBezTo>
                    <a:pt x="2431" y="738"/>
                    <a:pt x="2309" y="617"/>
                    <a:pt x="2188" y="495"/>
                  </a:cubicBezTo>
                  <a:cubicBezTo>
                    <a:pt x="2066" y="313"/>
                    <a:pt x="1884" y="191"/>
                    <a:pt x="1671" y="100"/>
                  </a:cubicBezTo>
                  <a:cubicBezTo>
                    <a:pt x="1489" y="39"/>
                    <a:pt x="1307" y="9"/>
                    <a:pt x="1124" y="9"/>
                  </a:cubicBezTo>
                  <a:cubicBezTo>
                    <a:pt x="1092" y="3"/>
                    <a:pt x="1060" y="1"/>
                    <a:pt x="10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7"/>
            <p:cNvSpPr/>
            <p:nvPr/>
          </p:nvSpPr>
          <p:spPr>
            <a:xfrm>
              <a:off x="4295963" y="4715300"/>
              <a:ext cx="80550" cy="76000"/>
            </a:xfrm>
            <a:custGeom>
              <a:rect b="b" l="l" r="r" t="t"/>
              <a:pathLst>
                <a:path extrusionOk="0" h="3040" w="3222">
                  <a:moveTo>
                    <a:pt x="1246" y="1"/>
                  </a:moveTo>
                  <a:cubicBezTo>
                    <a:pt x="1034" y="1"/>
                    <a:pt x="821" y="31"/>
                    <a:pt x="608" y="92"/>
                  </a:cubicBezTo>
                  <a:cubicBezTo>
                    <a:pt x="517" y="122"/>
                    <a:pt x="457" y="153"/>
                    <a:pt x="365" y="213"/>
                  </a:cubicBezTo>
                  <a:cubicBezTo>
                    <a:pt x="305" y="274"/>
                    <a:pt x="244" y="335"/>
                    <a:pt x="183" y="396"/>
                  </a:cubicBezTo>
                  <a:lnTo>
                    <a:pt x="153" y="457"/>
                  </a:lnTo>
                  <a:cubicBezTo>
                    <a:pt x="122" y="517"/>
                    <a:pt x="92" y="578"/>
                    <a:pt x="62" y="639"/>
                  </a:cubicBezTo>
                  <a:cubicBezTo>
                    <a:pt x="62" y="669"/>
                    <a:pt x="62" y="700"/>
                    <a:pt x="62" y="700"/>
                  </a:cubicBezTo>
                  <a:cubicBezTo>
                    <a:pt x="31" y="791"/>
                    <a:pt x="31" y="882"/>
                    <a:pt x="1" y="973"/>
                  </a:cubicBezTo>
                  <a:cubicBezTo>
                    <a:pt x="1" y="1186"/>
                    <a:pt x="62" y="1368"/>
                    <a:pt x="122" y="1550"/>
                  </a:cubicBezTo>
                  <a:cubicBezTo>
                    <a:pt x="153" y="1611"/>
                    <a:pt x="183" y="1672"/>
                    <a:pt x="213" y="1733"/>
                  </a:cubicBezTo>
                  <a:cubicBezTo>
                    <a:pt x="274" y="1824"/>
                    <a:pt x="335" y="1915"/>
                    <a:pt x="396" y="1976"/>
                  </a:cubicBezTo>
                  <a:cubicBezTo>
                    <a:pt x="487" y="2097"/>
                    <a:pt x="578" y="2188"/>
                    <a:pt x="669" y="2249"/>
                  </a:cubicBezTo>
                  <a:cubicBezTo>
                    <a:pt x="730" y="2340"/>
                    <a:pt x="791" y="2401"/>
                    <a:pt x="882" y="2462"/>
                  </a:cubicBezTo>
                  <a:lnTo>
                    <a:pt x="912" y="2492"/>
                  </a:lnTo>
                  <a:cubicBezTo>
                    <a:pt x="1186" y="2796"/>
                    <a:pt x="1520" y="2978"/>
                    <a:pt x="1885" y="3039"/>
                  </a:cubicBezTo>
                  <a:lnTo>
                    <a:pt x="2310" y="3039"/>
                  </a:lnTo>
                  <a:cubicBezTo>
                    <a:pt x="2401" y="3039"/>
                    <a:pt x="2492" y="3009"/>
                    <a:pt x="2583" y="2948"/>
                  </a:cubicBezTo>
                  <a:lnTo>
                    <a:pt x="2705" y="2857"/>
                  </a:lnTo>
                  <a:lnTo>
                    <a:pt x="2857" y="2705"/>
                  </a:lnTo>
                  <a:lnTo>
                    <a:pt x="2887" y="2644"/>
                  </a:lnTo>
                  <a:cubicBezTo>
                    <a:pt x="2948" y="2583"/>
                    <a:pt x="2978" y="2523"/>
                    <a:pt x="3009" y="2431"/>
                  </a:cubicBezTo>
                  <a:cubicBezTo>
                    <a:pt x="3009" y="2401"/>
                    <a:pt x="3009" y="2371"/>
                    <a:pt x="3039" y="2340"/>
                  </a:cubicBezTo>
                  <a:cubicBezTo>
                    <a:pt x="3221" y="1976"/>
                    <a:pt x="3191" y="1550"/>
                    <a:pt x="2978" y="1186"/>
                  </a:cubicBezTo>
                  <a:lnTo>
                    <a:pt x="2948" y="1125"/>
                  </a:lnTo>
                  <a:cubicBezTo>
                    <a:pt x="2766" y="852"/>
                    <a:pt x="2553" y="578"/>
                    <a:pt x="2279" y="365"/>
                  </a:cubicBezTo>
                  <a:cubicBezTo>
                    <a:pt x="1976" y="153"/>
                    <a:pt x="1611" y="31"/>
                    <a:pt x="12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27"/>
          <p:cNvSpPr txBox="1"/>
          <p:nvPr>
            <p:ph idx="1" type="subTitle"/>
          </p:nvPr>
        </p:nvSpPr>
        <p:spPr>
          <a:xfrm>
            <a:off x="3381300" y="3421700"/>
            <a:ext cx="23814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4" name="Google Shape;54;p27"/>
          <p:cNvSpPr txBox="1"/>
          <p:nvPr>
            <p:ph type="ctrTitle"/>
          </p:nvPr>
        </p:nvSpPr>
        <p:spPr>
          <a:xfrm>
            <a:off x="1770150" y="1253625"/>
            <a:ext cx="5603700" cy="19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bg>
      <p:bgPr>
        <a:solidFill>
          <a:schemeClr val="accent2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28"/>
          <p:cNvGrpSpPr/>
          <p:nvPr/>
        </p:nvGrpSpPr>
        <p:grpSpPr>
          <a:xfrm>
            <a:off x="52449" y="4344351"/>
            <a:ext cx="1219992" cy="1237898"/>
            <a:chOff x="727287" y="3991176"/>
            <a:chExt cx="1219992" cy="1237898"/>
          </a:xfrm>
        </p:grpSpPr>
        <p:sp>
          <p:nvSpPr>
            <p:cNvPr id="57" name="Google Shape;57;p28"/>
            <p:cNvSpPr/>
            <p:nvPr/>
          </p:nvSpPr>
          <p:spPr>
            <a:xfrm>
              <a:off x="727287" y="4086500"/>
              <a:ext cx="228805" cy="1142574"/>
            </a:xfrm>
            <a:custGeom>
              <a:rect b="b" l="l" r="r" t="t"/>
              <a:pathLst>
                <a:path extrusionOk="0" h="29138" w="5835">
                  <a:moveTo>
                    <a:pt x="3677" y="0"/>
                  </a:moveTo>
                  <a:cubicBezTo>
                    <a:pt x="3465" y="0"/>
                    <a:pt x="3252" y="31"/>
                    <a:pt x="3009" y="31"/>
                  </a:cubicBezTo>
                  <a:cubicBezTo>
                    <a:pt x="2766" y="61"/>
                    <a:pt x="2492" y="122"/>
                    <a:pt x="2249" y="183"/>
                  </a:cubicBezTo>
                  <a:cubicBezTo>
                    <a:pt x="2097" y="213"/>
                    <a:pt x="1976" y="274"/>
                    <a:pt x="1824" y="335"/>
                  </a:cubicBezTo>
                  <a:cubicBezTo>
                    <a:pt x="1581" y="456"/>
                    <a:pt x="1399" y="669"/>
                    <a:pt x="1277" y="912"/>
                  </a:cubicBezTo>
                  <a:cubicBezTo>
                    <a:pt x="1064" y="1368"/>
                    <a:pt x="943" y="1854"/>
                    <a:pt x="912" y="2370"/>
                  </a:cubicBezTo>
                  <a:cubicBezTo>
                    <a:pt x="821" y="2917"/>
                    <a:pt x="761" y="3434"/>
                    <a:pt x="700" y="3950"/>
                  </a:cubicBezTo>
                  <a:lnTo>
                    <a:pt x="669" y="4315"/>
                  </a:lnTo>
                  <a:cubicBezTo>
                    <a:pt x="578" y="5135"/>
                    <a:pt x="487" y="5955"/>
                    <a:pt x="396" y="6806"/>
                  </a:cubicBezTo>
                  <a:cubicBezTo>
                    <a:pt x="366" y="7353"/>
                    <a:pt x="305" y="7900"/>
                    <a:pt x="244" y="8447"/>
                  </a:cubicBezTo>
                  <a:cubicBezTo>
                    <a:pt x="183" y="8842"/>
                    <a:pt x="123" y="9267"/>
                    <a:pt x="92" y="9693"/>
                  </a:cubicBezTo>
                  <a:cubicBezTo>
                    <a:pt x="31" y="10179"/>
                    <a:pt x="1" y="10695"/>
                    <a:pt x="1" y="11212"/>
                  </a:cubicBezTo>
                  <a:cubicBezTo>
                    <a:pt x="1" y="11728"/>
                    <a:pt x="1" y="12123"/>
                    <a:pt x="1" y="12640"/>
                  </a:cubicBezTo>
                  <a:lnTo>
                    <a:pt x="1" y="15587"/>
                  </a:lnTo>
                  <a:lnTo>
                    <a:pt x="1" y="19415"/>
                  </a:lnTo>
                  <a:lnTo>
                    <a:pt x="1" y="21420"/>
                  </a:lnTo>
                  <a:cubicBezTo>
                    <a:pt x="1" y="21724"/>
                    <a:pt x="1" y="22028"/>
                    <a:pt x="31" y="22301"/>
                  </a:cubicBezTo>
                  <a:lnTo>
                    <a:pt x="31" y="22909"/>
                  </a:lnTo>
                  <a:lnTo>
                    <a:pt x="31" y="23577"/>
                  </a:lnTo>
                  <a:lnTo>
                    <a:pt x="31" y="24337"/>
                  </a:lnTo>
                  <a:lnTo>
                    <a:pt x="31" y="24732"/>
                  </a:lnTo>
                  <a:lnTo>
                    <a:pt x="31" y="25036"/>
                  </a:lnTo>
                  <a:lnTo>
                    <a:pt x="31" y="25613"/>
                  </a:lnTo>
                  <a:lnTo>
                    <a:pt x="31" y="25704"/>
                  </a:lnTo>
                  <a:cubicBezTo>
                    <a:pt x="31" y="26251"/>
                    <a:pt x="62" y="26676"/>
                    <a:pt x="123" y="27102"/>
                  </a:cubicBezTo>
                  <a:cubicBezTo>
                    <a:pt x="183" y="27740"/>
                    <a:pt x="274" y="28560"/>
                    <a:pt x="973" y="28894"/>
                  </a:cubicBezTo>
                  <a:cubicBezTo>
                    <a:pt x="1247" y="29046"/>
                    <a:pt x="1551" y="29107"/>
                    <a:pt x="1885" y="29137"/>
                  </a:cubicBezTo>
                  <a:lnTo>
                    <a:pt x="2553" y="29137"/>
                  </a:lnTo>
                  <a:cubicBezTo>
                    <a:pt x="2705" y="29137"/>
                    <a:pt x="2857" y="29107"/>
                    <a:pt x="2979" y="29077"/>
                  </a:cubicBezTo>
                  <a:cubicBezTo>
                    <a:pt x="3161" y="29046"/>
                    <a:pt x="3313" y="28986"/>
                    <a:pt x="3465" y="28925"/>
                  </a:cubicBezTo>
                  <a:cubicBezTo>
                    <a:pt x="3647" y="28803"/>
                    <a:pt x="3829" y="28651"/>
                    <a:pt x="3951" y="28469"/>
                  </a:cubicBezTo>
                  <a:cubicBezTo>
                    <a:pt x="4042" y="28287"/>
                    <a:pt x="4133" y="28104"/>
                    <a:pt x="4194" y="27922"/>
                  </a:cubicBezTo>
                  <a:cubicBezTo>
                    <a:pt x="4346" y="27466"/>
                    <a:pt x="4437" y="26980"/>
                    <a:pt x="4467" y="26494"/>
                  </a:cubicBezTo>
                  <a:lnTo>
                    <a:pt x="4467" y="26464"/>
                  </a:lnTo>
                  <a:cubicBezTo>
                    <a:pt x="4589" y="25552"/>
                    <a:pt x="4680" y="24610"/>
                    <a:pt x="4741" y="23669"/>
                  </a:cubicBezTo>
                  <a:cubicBezTo>
                    <a:pt x="4771" y="23395"/>
                    <a:pt x="4771" y="23091"/>
                    <a:pt x="4801" y="22818"/>
                  </a:cubicBezTo>
                  <a:cubicBezTo>
                    <a:pt x="4832" y="22605"/>
                    <a:pt x="4832" y="22393"/>
                    <a:pt x="4862" y="22180"/>
                  </a:cubicBezTo>
                  <a:cubicBezTo>
                    <a:pt x="4893" y="21906"/>
                    <a:pt x="4893" y="21603"/>
                    <a:pt x="4923" y="21299"/>
                  </a:cubicBezTo>
                  <a:lnTo>
                    <a:pt x="4953" y="20782"/>
                  </a:lnTo>
                  <a:cubicBezTo>
                    <a:pt x="4984" y="20418"/>
                    <a:pt x="5014" y="20053"/>
                    <a:pt x="5045" y="19688"/>
                  </a:cubicBezTo>
                  <a:lnTo>
                    <a:pt x="5075" y="19324"/>
                  </a:lnTo>
                  <a:lnTo>
                    <a:pt x="5075" y="19142"/>
                  </a:lnTo>
                  <a:lnTo>
                    <a:pt x="5136" y="18564"/>
                  </a:lnTo>
                  <a:cubicBezTo>
                    <a:pt x="5136" y="18443"/>
                    <a:pt x="5136" y="18291"/>
                    <a:pt x="5136" y="18169"/>
                  </a:cubicBezTo>
                  <a:lnTo>
                    <a:pt x="5136" y="17896"/>
                  </a:lnTo>
                  <a:cubicBezTo>
                    <a:pt x="5136" y="17653"/>
                    <a:pt x="5166" y="17410"/>
                    <a:pt x="5196" y="17167"/>
                  </a:cubicBezTo>
                  <a:cubicBezTo>
                    <a:pt x="5196" y="16924"/>
                    <a:pt x="5196" y="16681"/>
                    <a:pt x="5227" y="16407"/>
                  </a:cubicBezTo>
                  <a:cubicBezTo>
                    <a:pt x="5227" y="16255"/>
                    <a:pt x="5257" y="16134"/>
                    <a:pt x="5257" y="15982"/>
                  </a:cubicBezTo>
                  <a:cubicBezTo>
                    <a:pt x="5288" y="15617"/>
                    <a:pt x="5288" y="15253"/>
                    <a:pt x="5318" y="14888"/>
                  </a:cubicBezTo>
                  <a:lnTo>
                    <a:pt x="5348" y="13764"/>
                  </a:lnTo>
                  <a:lnTo>
                    <a:pt x="5348" y="13399"/>
                  </a:lnTo>
                  <a:cubicBezTo>
                    <a:pt x="5379" y="12913"/>
                    <a:pt x="5440" y="12397"/>
                    <a:pt x="5500" y="11941"/>
                  </a:cubicBezTo>
                  <a:lnTo>
                    <a:pt x="5500" y="11910"/>
                  </a:lnTo>
                  <a:cubicBezTo>
                    <a:pt x="5561" y="11455"/>
                    <a:pt x="5622" y="10999"/>
                    <a:pt x="5622" y="10543"/>
                  </a:cubicBezTo>
                  <a:cubicBezTo>
                    <a:pt x="5652" y="10027"/>
                    <a:pt x="5652" y="9510"/>
                    <a:pt x="5652" y="9024"/>
                  </a:cubicBezTo>
                  <a:cubicBezTo>
                    <a:pt x="5652" y="8538"/>
                    <a:pt x="5652" y="8052"/>
                    <a:pt x="5683" y="7596"/>
                  </a:cubicBezTo>
                  <a:cubicBezTo>
                    <a:pt x="5713" y="7140"/>
                    <a:pt x="5713" y="6624"/>
                    <a:pt x="5713" y="6138"/>
                  </a:cubicBezTo>
                  <a:lnTo>
                    <a:pt x="5713" y="3859"/>
                  </a:lnTo>
                  <a:lnTo>
                    <a:pt x="5834" y="3373"/>
                  </a:lnTo>
                  <a:lnTo>
                    <a:pt x="5834" y="2158"/>
                  </a:lnTo>
                  <a:cubicBezTo>
                    <a:pt x="5834" y="1884"/>
                    <a:pt x="5804" y="1641"/>
                    <a:pt x="5774" y="1368"/>
                  </a:cubicBezTo>
                  <a:cubicBezTo>
                    <a:pt x="5774" y="1276"/>
                    <a:pt x="5743" y="1185"/>
                    <a:pt x="5713" y="1094"/>
                  </a:cubicBezTo>
                  <a:cubicBezTo>
                    <a:pt x="5683" y="973"/>
                    <a:pt x="5622" y="851"/>
                    <a:pt x="5561" y="730"/>
                  </a:cubicBezTo>
                  <a:cubicBezTo>
                    <a:pt x="5531" y="669"/>
                    <a:pt x="5500" y="608"/>
                    <a:pt x="5470" y="578"/>
                  </a:cubicBezTo>
                  <a:lnTo>
                    <a:pt x="5440" y="547"/>
                  </a:lnTo>
                  <a:lnTo>
                    <a:pt x="5348" y="426"/>
                  </a:lnTo>
                  <a:lnTo>
                    <a:pt x="5318" y="395"/>
                  </a:lnTo>
                  <a:cubicBezTo>
                    <a:pt x="5257" y="335"/>
                    <a:pt x="5166" y="274"/>
                    <a:pt x="5045" y="243"/>
                  </a:cubicBezTo>
                  <a:cubicBezTo>
                    <a:pt x="4984" y="213"/>
                    <a:pt x="4923" y="213"/>
                    <a:pt x="4862" y="213"/>
                  </a:cubicBezTo>
                  <a:lnTo>
                    <a:pt x="4801" y="213"/>
                  </a:lnTo>
                  <a:lnTo>
                    <a:pt x="4710" y="152"/>
                  </a:lnTo>
                  <a:cubicBezTo>
                    <a:pt x="4619" y="92"/>
                    <a:pt x="4498" y="61"/>
                    <a:pt x="4376" y="61"/>
                  </a:cubicBezTo>
                  <a:cubicBezTo>
                    <a:pt x="4163" y="31"/>
                    <a:pt x="3920" y="0"/>
                    <a:pt x="3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8"/>
            <p:cNvSpPr/>
            <p:nvPr/>
          </p:nvSpPr>
          <p:spPr>
            <a:xfrm>
              <a:off x="1034666" y="4018585"/>
              <a:ext cx="272880" cy="1179512"/>
            </a:xfrm>
            <a:custGeom>
              <a:rect b="b" l="l" r="r" t="t"/>
              <a:pathLst>
                <a:path extrusionOk="0" h="30080" w="6959">
                  <a:moveTo>
                    <a:pt x="3130" y="1"/>
                  </a:moveTo>
                  <a:cubicBezTo>
                    <a:pt x="3009" y="1"/>
                    <a:pt x="2887" y="1"/>
                    <a:pt x="2735" y="31"/>
                  </a:cubicBezTo>
                  <a:cubicBezTo>
                    <a:pt x="2614" y="61"/>
                    <a:pt x="2523" y="61"/>
                    <a:pt x="2431" y="61"/>
                  </a:cubicBezTo>
                  <a:cubicBezTo>
                    <a:pt x="2310" y="92"/>
                    <a:pt x="2158" y="153"/>
                    <a:pt x="2036" y="213"/>
                  </a:cubicBezTo>
                  <a:cubicBezTo>
                    <a:pt x="1976" y="244"/>
                    <a:pt x="1915" y="274"/>
                    <a:pt x="1884" y="304"/>
                  </a:cubicBezTo>
                  <a:cubicBezTo>
                    <a:pt x="1793" y="365"/>
                    <a:pt x="1702" y="456"/>
                    <a:pt x="1611" y="547"/>
                  </a:cubicBezTo>
                  <a:cubicBezTo>
                    <a:pt x="1490" y="669"/>
                    <a:pt x="1368" y="791"/>
                    <a:pt x="1307" y="973"/>
                  </a:cubicBezTo>
                  <a:cubicBezTo>
                    <a:pt x="1216" y="1094"/>
                    <a:pt x="1155" y="1246"/>
                    <a:pt x="1125" y="1429"/>
                  </a:cubicBezTo>
                  <a:cubicBezTo>
                    <a:pt x="1095" y="1611"/>
                    <a:pt x="1064" y="1793"/>
                    <a:pt x="1064" y="1975"/>
                  </a:cubicBezTo>
                  <a:lnTo>
                    <a:pt x="1064" y="2158"/>
                  </a:lnTo>
                  <a:cubicBezTo>
                    <a:pt x="1064" y="2279"/>
                    <a:pt x="1064" y="2401"/>
                    <a:pt x="1095" y="2522"/>
                  </a:cubicBezTo>
                  <a:cubicBezTo>
                    <a:pt x="1125" y="2644"/>
                    <a:pt x="1155" y="2796"/>
                    <a:pt x="1186" y="2917"/>
                  </a:cubicBezTo>
                  <a:lnTo>
                    <a:pt x="1186" y="3160"/>
                  </a:lnTo>
                  <a:lnTo>
                    <a:pt x="1186" y="3373"/>
                  </a:lnTo>
                  <a:cubicBezTo>
                    <a:pt x="1186" y="3555"/>
                    <a:pt x="1216" y="3738"/>
                    <a:pt x="1216" y="3920"/>
                  </a:cubicBezTo>
                  <a:lnTo>
                    <a:pt x="1216" y="5166"/>
                  </a:lnTo>
                  <a:lnTo>
                    <a:pt x="1216" y="5348"/>
                  </a:lnTo>
                  <a:cubicBezTo>
                    <a:pt x="1216" y="5804"/>
                    <a:pt x="1186" y="6290"/>
                    <a:pt x="1155" y="6776"/>
                  </a:cubicBezTo>
                  <a:cubicBezTo>
                    <a:pt x="1125" y="7232"/>
                    <a:pt x="1095" y="7718"/>
                    <a:pt x="1095" y="8174"/>
                  </a:cubicBezTo>
                  <a:cubicBezTo>
                    <a:pt x="1095" y="8417"/>
                    <a:pt x="1064" y="8660"/>
                    <a:pt x="1064" y="8903"/>
                  </a:cubicBezTo>
                  <a:cubicBezTo>
                    <a:pt x="1064" y="9146"/>
                    <a:pt x="1034" y="9419"/>
                    <a:pt x="1034" y="9693"/>
                  </a:cubicBezTo>
                  <a:lnTo>
                    <a:pt x="1034" y="10240"/>
                  </a:lnTo>
                  <a:cubicBezTo>
                    <a:pt x="1034" y="10543"/>
                    <a:pt x="1034" y="10847"/>
                    <a:pt x="1003" y="11151"/>
                  </a:cubicBezTo>
                  <a:cubicBezTo>
                    <a:pt x="1003" y="11607"/>
                    <a:pt x="973" y="12093"/>
                    <a:pt x="943" y="12549"/>
                  </a:cubicBezTo>
                  <a:cubicBezTo>
                    <a:pt x="912" y="13004"/>
                    <a:pt x="882" y="13460"/>
                    <a:pt x="821" y="14068"/>
                  </a:cubicBezTo>
                  <a:cubicBezTo>
                    <a:pt x="791" y="14250"/>
                    <a:pt x="760" y="14432"/>
                    <a:pt x="760" y="14645"/>
                  </a:cubicBezTo>
                  <a:cubicBezTo>
                    <a:pt x="730" y="14919"/>
                    <a:pt x="700" y="15192"/>
                    <a:pt x="669" y="15465"/>
                  </a:cubicBezTo>
                  <a:cubicBezTo>
                    <a:pt x="669" y="15648"/>
                    <a:pt x="639" y="15860"/>
                    <a:pt x="608" y="16012"/>
                  </a:cubicBezTo>
                  <a:cubicBezTo>
                    <a:pt x="608" y="16316"/>
                    <a:pt x="578" y="16590"/>
                    <a:pt x="548" y="16893"/>
                  </a:cubicBezTo>
                  <a:cubicBezTo>
                    <a:pt x="487" y="17349"/>
                    <a:pt x="456" y="17835"/>
                    <a:pt x="426" y="18321"/>
                  </a:cubicBezTo>
                  <a:cubicBezTo>
                    <a:pt x="426" y="18443"/>
                    <a:pt x="426" y="18564"/>
                    <a:pt x="426" y="18686"/>
                  </a:cubicBezTo>
                  <a:cubicBezTo>
                    <a:pt x="396" y="18838"/>
                    <a:pt x="426" y="18929"/>
                    <a:pt x="426" y="19020"/>
                  </a:cubicBezTo>
                  <a:lnTo>
                    <a:pt x="426" y="19203"/>
                  </a:lnTo>
                  <a:cubicBezTo>
                    <a:pt x="426" y="19354"/>
                    <a:pt x="396" y="19567"/>
                    <a:pt x="396" y="19719"/>
                  </a:cubicBezTo>
                  <a:cubicBezTo>
                    <a:pt x="396" y="20175"/>
                    <a:pt x="365" y="20630"/>
                    <a:pt x="365" y="21177"/>
                  </a:cubicBezTo>
                  <a:lnTo>
                    <a:pt x="365" y="21299"/>
                  </a:lnTo>
                  <a:lnTo>
                    <a:pt x="365" y="21876"/>
                  </a:lnTo>
                  <a:lnTo>
                    <a:pt x="365" y="22180"/>
                  </a:lnTo>
                  <a:cubicBezTo>
                    <a:pt x="365" y="22302"/>
                    <a:pt x="365" y="22453"/>
                    <a:pt x="335" y="22575"/>
                  </a:cubicBezTo>
                  <a:cubicBezTo>
                    <a:pt x="335" y="22727"/>
                    <a:pt x="335" y="22970"/>
                    <a:pt x="335" y="23152"/>
                  </a:cubicBezTo>
                  <a:cubicBezTo>
                    <a:pt x="335" y="23426"/>
                    <a:pt x="335" y="23730"/>
                    <a:pt x="335" y="24033"/>
                  </a:cubicBezTo>
                  <a:cubicBezTo>
                    <a:pt x="305" y="24459"/>
                    <a:pt x="274" y="24914"/>
                    <a:pt x="213" y="25401"/>
                  </a:cubicBezTo>
                  <a:cubicBezTo>
                    <a:pt x="183" y="25887"/>
                    <a:pt x="122" y="26282"/>
                    <a:pt x="62" y="26768"/>
                  </a:cubicBezTo>
                  <a:cubicBezTo>
                    <a:pt x="31" y="26980"/>
                    <a:pt x="31" y="27193"/>
                    <a:pt x="1" y="27406"/>
                  </a:cubicBezTo>
                  <a:lnTo>
                    <a:pt x="1" y="27436"/>
                  </a:lnTo>
                  <a:cubicBezTo>
                    <a:pt x="1" y="27649"/>
                    <a:pt x="1" y="27831"/>
                    <a:pt x="1" y="28044"/>
                  </a:cubicBezTo>
                  <a:cubicBezTo>
                    <a:pt x="31" y="28287"/>
                    <a:pt x="62" y="28560"/>
                    <a:pt x="153" y="28803"/>
                  </a:cubicBezTo>
                  <a:cubicBezTo>
                    <a:pt x="274" y="29077"/>
                    <a:pt x="426" y="29320"/>
                    <a:pt x="639" y="29563"/>
                  </a:cubicBezTo>
                  <a:cubicBezTo>
                    <a:pt x="669" y="29593"/>
                    <a:pt x="700" y="29624"/>
                    <a:pt x="760" y="29685"/>
                  </a:cubicBezTo>
                  <a:cubicBezTo>
                    <a:pt x="821" y="29745"/>
                    <a:pt x="912" y="29776"/>
                    <a:pt x="1003" y="29836"/>
                  </a:cubicBezTo>
                  <a:cubicBezTo>
                    <a:pt x="1064" y="29867"/>
                    <a:pt x="1125" y="29897"/>
                    <a:pt x="1186" y="29928"/>
                  </a:cubicBezTo>
                  <a:lnTo>
                    <a:pt x="1246" y="29958"/>
                  </a:lnTo>
                  <a:cubicBezTo>
                    <a:pt x="1338" y="29988"/>
                    <a:pt x="1429" y="30019"/>
                    <a:pt x="1520" y="30019"/>
                  </a:cubicBezTo>
                  <a:cubicBezTo>
                    <a:pt x="1702" y="30049"/>
                    <a:pt x="1854" y="30080"/>
                    <a:pt x="1976" y="30080"/>
                  </a:cubicBezTo>
                  <a:lnTo>
                    <a:pt x="2887" y="30080"/>
                  </a:lnTo>
                  <a:cubicBezTo>
                    <a:pt x="3161" y="30049"/>
                    <a:pt x="3404" y="30019"/>
                    <a:pt x="3647" y="29958"/>
                  </a:cubicBezTo>
                  <a:cubicBezTo>
                    <a:pt x="3890" y="29897"/>
                    <a:pt x="4102" y="29836"/>
                    <a:pt x="4345" y="29745"/>
                  </a:cubicBezTo>
                  <a:cubicBezTo>
                    <a:pt x="4467" y="29654"/>
                    <a:pt x="4589" y="29563"/>
                    <a:pt x="4710" y="29472"/>
                  </a:cubicBezTo>
                  <a:cubicBezTo>
                    <a:pt x="4923" y="29320"/>
                    <a:pt x="5044" y="29107"/>
                    <a:pt x="5135" y="28864"/>
                  </a:cubicBezTo>
                  <a:cubicBezTo>
                    <a:pt x="5227" y="28621"/>
                    <a:pt x="5257" y="28378"/>
                    <a:pt x="5287" y="28135"/>
                  </a:cubicBezTo>
                  <a:cubicBezTo>
                    <a:pt x="5348" y="27862"/>
                    <a:pt x="5379" y="27588"/>
                    <a:pt x="5409" y="27315"/>
                  </a:cubicBezTo>
                  <a:lnTo>
                    <a:pt x="5409" y="27254"/>
                  </a:lnTo>
                  <a:cubicBezTo>
                    <a:pt x="5439" y="26859"/>
                    <a:pt x="5500" y="26434"/>
                    <a:pt x="5530" y="25947"/>
                  </a:cubicBezTo>
                  <a:cubicBezTo>
                    <a:pt x="5561" y="25674"/>
                    <a:pt x="5591" y="25401"/>
                    <a:pt x="5622" y="25127"/>
                  </a:cubicBezTo>
                  <a:lnTo>
                    <a:pt x="5682" y="24580"/>
                  </a:lnTo>
                  <a:cubicBezTo>
                    <a:pt x="5713" y="24368"/>
                    <a:pt x="5743" y="24155"/>
                    <a:pt x="5743" y="23912"/>
                  </a:cubicBezTo>
                  <a:lnTo>
                    <a:pt x="5804" y="23243"/>
                  </a:lnTo>
                  <a:cubicBezTo>
                    <a:pt x="5834" y="22970"/>
                    <a:pt x="5865" y="22697"/>
                    <a:pt x="5895" y="22453"/>
                  </a:cubicBezTo>
                  <a:lnTo>
                    <a:pt x="5986" y="21815"/>
                  </a:lnTo>
                  <a:cubicBezTo>
                    <a:pt x="6017" y="21451"/>
                    <a:pt x="6047" y="21086"/>
                    <a:pt x="6077" y="20752"/>
                  </a:cubicBezTo>
                  <a:lnTo>
                    <a:pt x="6108" y="20418"/>
                  </a:lnTo>
                  <a:cubicBezTo>
                    <a:pt x="6138" y="20144"/>
                    <a:pt x="6138" y="19871"/>
                    <a:pt x="6168" y="19597"/>
                  </a:cubicBezTo>
                  <a:cubicBezTo>
                    <a:pt x="6199" y="19354"/>
                    <a:pt x="6199" y="19172"/>
                    <a:pt x="6229" y="18959"/>
                  </a:cubicBezTo>
                  <a:lnTo>
                    <a:pt x="6229" y="18716"/>
                  </a:lnTo>
                  <a:cubicBezTo>
                    <a:pt x="6229" y="18564"/>
                    <a:pt x="6260" y="18413"/>
                    <a:pt x="6290" y="18261"/>
                  </a:cubicBezTo>
                  <a:cubicBezTo>
                    <a:pt x="6290" y="18109"/>
                    <a:pt x="6320" y="17957"/>
                    <a:pt x="6320" y="17805"/>
                  </a:cubicBezTo>
                  <a:lnTo>
                    <a:pt x="6351" y="17531"/>
                  </a:lnTo>
                  <a:cubicBezTo>
                    <a:pt x="6412" y="17106"/>
                    <a:pt x="6442" y="16650"/>
                    <a:pt x="6503" y="16043"/>
                  </a:cubicBezTo>
                  <a:cubicBezTo>
                    <a:pt x="6533" y="15557"/>
                    <a:pt x="6594" y="15040"/>
                    <a:pt x="6624" y="14554"/>
                  </a:cubicBezTo>
                  <a:cubicBezTo>
                    <a:pt x="6655" y="14280"/>
                    <a:pt x="6685" y="14007"/>
                    <a:pt x="6715" y="13734"/>
                  </a:cubicBezTo>
                  <a:cubicBezTo>
                    <a:pt x="6746" y="13551"/>
                    <a:pt x="6776" y="13369"/>
                    <a:pt x="6806" y="13156"/>
                  </a:cubicBezTo>
                  <a:cubicBezTo>
                    <a:pt x="6867" y="12640"/>
                    <a:pt x="6898" y="12184"/>
                    <a:pt x="6898" y="11728"/>
                  </a:cubicBezTo>
                  <a:lnTo>
                    <a:pt x="6898" y="11425"/>
                  </a:lnTo>
                  <a:lnTo>
                    <a:pt x="6898" y="11060"/>
                  </a:lnTo>
                  <a:lnTo>
                    <a:pt x="6898" y="10817"/>
                  </a:lnTo>
                  <a:cubicBezTo>
                    <a:pt x="6898" y="10665"/>
                    <a:pt x="6928" y="10483"/>
                    <a:pt x="6928" y="10331"/>
                  </a:cubicBezTo>
                  <a:cubicBezTo>
                    <a:pt x="6928" y="9905"/>
                    <a:pt x="6958" y="9450"/>
                    <a:pt x="6958" y="8903"/>
                  </a:cubicBezTo>
                  <a:cubicBezTo>
                    <a:pt x="6958" y="8325"/>
                    <a:pt x="6958" y="7748"/>
                    <a:pt x="6958" y="7201"/>
                  </a:cubicBezTo>
                  <a:lnTo>
                    <a:pt x="6958" y="6594"/>
                  </a:lnTo>
                  <a:cubicBezTo>
                    <a:pt x="6928" y="6351"/>
                    <a:pt x="6928" y="6108"/>
                    <a:pt x="6928" y="5864"/>
                  </a:cubicBezTo>
                  <a:lnTo>
                    <a:pt x="6928" y="5500"/>
                  </a:lnTo>
                  <a:cubicBezTo>
                    <a:pt x="6898" y="5105"/>
                    <a:pt x="6837" y="4680"/>
                    <a:pt x="6776" y="4285"/>
                  </a:cubicBezTo>
                  <a:cubicBezTo>
                    <a:pt x="6776" y="4163"/>
                    <a:pt x="6746" y="4041"/>
                    <a:pt x="6746" y="3920"/>
                  </a:cubicBezTo>
                  <a:lnTo>
                    <a:pt x="6715" y="3707"/>
                  </a:lnTo>
                  <a:cubicBezTo>
                    <a:pt x="6715" y="3647"/>
                    <a:pt x="6685" y="3555"/>
                    <a:pt x="6655" y="3464"/>
                  </a:cubicBezTo>
                  <a:lnTo>
                    <a:pt x="6655" y="3373"/>
                  </a:lnTo>
                  <a:cubicBezTo>
                    <a:pt x="6655" y="3160"/>
                    <a:pt x="6624" y="2917"/>
                    <a:pt x="6563" y="2705"/>
                  </a:cubicBezTo>
                  <a:cubicBezTo>
                    <a:pt x="6533" y="2614"/>
                    <a:pt x="6503" y="2522"/>
                    <a:pt x="6472" y="2431"/>
                  </a:cubicBezTo>
                  <a:cubicBezTo>
                    <a:pt x="6472" y="2310"/>
                    <a:pt x="6442" y="2158"/>
                    <a:pt x="6412" y="2036"/>
                  </a:cubicBezTo>
                  <a:cubicBezTo>
                    <a:pt x="6381" y="1945"/>
                    <a:pt x="6381" y="1824"/>
                    <a:pt x="6320" y="1732"/>
                  </a:cubicBezTo>
                  <a:cubicBezTo>
                    <a:pt x="6290" y="1580"/>
                    <a:pt x="6199" y="1429"/>
                    <a:pt x="6138" y="1307"/>
                  </a:cubicBezTo>
                  <a:cubicBezTo>
                    <a:pt x="6047" y="1155"/>
                    <a:pt x="5956" y="1034"/>
                    <a:pt x="5865" y="912"/>
                  </a:cubicBezTo>
                  <a:cubicBezTo>
                    <a:pt x="5773" y="821"/>
                    <a:pt x="5713" y="760"/>
                    <a:pt x="5652" y="699"/>
                  </a:cubicBezTo>
                  <a:cubicBezTo>
                    <a:pt x="5530" y="608"/>
                    <a:pt x="5439" y="517"/>
                    <a:pt x="5318" y="456"/>
                  </a:cubicBezTo>
                  <a:cubicBezTo>
                    <a:pt x="5196" y="396"/>
                    <a:pt x="5075" y="335"/>
                    <a:pt x="4953" y="274"/>
                  </a:cubicBezTo>
                  <a:cubicBezTo>
                    <a:pt x="4771" y="213"/>
                    <a:pt x="4558" y="153"/>
                    <a:pt x="4376" y="92"/>
                  </a:cubicBezTo>
                  <a:cubicBezTo>
                    <a:pt x="4133" y="31"/>
                    <a:pt x="3920" y="1"/>
                    <a:pt x="36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8"/>
            <p:cNvSpPr/>
            <p:nvPr/>
          </p:nvSpPr>
          <p:spPr>
            <a:xfrm>
              <a:off x="1400430" y="4009056"/>
              <a:ext cx="238294" cy="1175944"/>
            </a:xfrm>
            <a:custGeom>
              <a:rect b="b" l="l" r="r" t="t"/>
              <a:pathLst>
                <a:path extrusionOk="0" h="29989" w="6077">
                  <a:moveTo>
                    <a:pt x="3889" y="1"/>
                  </a:moveTo>
                  <a:cubicBezTo>
                    <a:pt x="3677" y="31"/>
                    <a:pt x="3494" y="31"/>
                    <a:pt x="3282" y="92"/>
                  </a:cubicBezTo>
                  <a:cubicBezTo>
                    <a:pt x="3130" y="92"/>
                    <a:pt x="2978" y="122"/>
                    <a:pt x="2826" y="152"/>
                  </a:cubicBezTo>
                  <a:lnTo>
                    <a:pt x="2431" y="274"/>
                  </a:lnTo>
                  <a:cubicBezTo>
                    <a:pt x="2279" y="335"/>
                    <a:pt x="2097" y="426"/>
                    <a:pt x="1975" y="517"/>
                  </a:cubicBezTo>
                  <a:cubicBezTo>
                    <a:pt x="1823" y="578"/>
                    <a:pt x="1702" y="699"/>
                    <a:pt x="1611" y="821"/>
                  </a:cubicBezTo>
                  <a:cubicBezTo>
                    <a:pt x="1489" y="912"/>
                    <a:pt x="1398" y="1064"/>
                    <a:pt x="1337" y="1185"/>
                  </a:cubicBezTo>
                  <a:cubicBezTo>
                    <a:pt x="1246" y="1337"/>
                    <a:pt x="1185" y="1489"/>
                    <a:pt x="1155" y="1641"/>
                  </a:cubicBezTo>
                  <a:cubicBezTo>
                    <a:pt x="1094" y="1854"/>
                    <a:pt x="1064" y="2036"/>
                    <a:pt x="1064" y="2249"/>
                  </a:cubicBezTo>
                  <a:cubicBezTo>
                    <a:pt x="1003" y="2340"/>
                    <a:pt x="973" y="2462"/>
                    <a:pt x="942" y="2553"/>
                  </a:cubicBezTo>
                  <a:cubicBezTo>
                    <a:pt x="881" y="2735"/>
                    <a:pt x="821" y="2917"/>
                    <a:pt x="790" y="3100"/>
                  </a:cubicBezTo>
                  <a:lnTo>
                    <a:pt x="760" y="3221"/>
                  </a:lnTo>
                  <a:cubicBezTo>
                    <a:pt x="578" y="4041"/>
                    <a:pt x="456" y="4892"/>
                    <a:pt x="395" y="5743"/>
                  </a:cubicBezTo>
                  <a:lnTo>
                    <a:pt x="365" y="6138"/>
                  </a:lnTo>
                  <a:cubicBezTo>
                    <a:pt x="365" y="6381"/>
                    <a:pt x="334" y="6624"/>
                    <a:pt x="304" y="6867"/>
                  </a:cubicBezTo>
                  <a:cubicBezTo>
                    <a:pt x="304" y="7110"/>
                    <a:pt x="274" y="7292"/>
                    <a:pt x="274" y="7535"/>
                  </a:cubicBezTo>
                  <a:cubicBezTo>
                    <a:pt x="243" y="7748"/>
                    <a:pt x="213" y="8022"/>
                    <a:pt x="213" y="8295"/>
                  </a:cubicBezTo>
                  <a:lnTo>
                    <a:pt x="213" y="8538"/>
                  </a:lnTo>
                  <a:cubicBezTo>
                    <a:pt x="213" y="8690"/>
                    <a:pt x="213" y="8842"/>
                    <a:pt x="183" y="8994"/>
                  </a:cubicBezTo>
                  <a:lnTo>
                    <a:pt x="183" y="9146"/>
                  </a:lnTo>
                  <a:cubicBezTo>
                    <a:pt x="152" y="9571"/>
                    <a:pt x="152" y="9996"/>
                    <a:pt x="91" y="10391"/>
                  </a:cubicBezTo>
                  <a:cubicBezTo>
                    <a:pt x="61" y="10908"/>
                    <a:pt x="31" y="11394"/>
                    <a:pt x="31" y="11850"/>
                  </a:cubicBezTo>
                  <a:lnTo>
                    <a:pt x="31" y="14037"/>
                  </a:lnTo>
                  <a:lnTo>
                    <a:pt x="31" y="14767"/>
                  </a:lnTo>
                  <a:lnTo>
                    <a:pt x="31" y="15101"/>
                  </a:lnTo>
                  <a:lnTo>
                    <a:pt x="31" y="16195"/>
                  </a:lnTo>
                  <a:cubicBezTo>
                    <a:pt x="0" y="16681"/>
                    <a:pt x="0" y="17167"/>
                    <a:pt x="0" y="17653"/>
                  </a:cubicBezTo>
                  <a:lnTo>
                    <a:pt x="0" y="19749"/>
                  </a:lnTo>
                  <a:lnTo>
                    <a:pt x="0" y="20873"/>
                  </a:lnTo>
                  <a:lnTo>
                    <a:pt x="0" y="21907"/>
                  </a:lnTo>
                  <a:lnTo>
                    <a:pt x="0" y="22301"/>
                  </a:lnTo>
                  <a:lnTo>
                    <a:pt x="0" y="22575"/>
                  </a:lnTo>
                  <a:lnTo>
                    <a:pt x="0" y="22848"/>
                  </a:lnTo>
                  <a:lnTo>
                    <a:pt x="0" y="23304"/>
                  </a:lnTo>
                  <a:cubicBezTo>
                    <a:pt x="0" y="23669"/>
                    <a:pt x="31" y="24155"/>
                    <a:pt x="61" y="24671"/>
                  </a:cubicBezTo>
                  <a:cubicBezTo>
                    <a:pt x="61" y="24884"/>
                    <a:pt x="61" y="25097"/>
                    <a:pt x="61" y="25309"/>
                  </a:cubicBezTo>
                  <a:lnTo>
                    <a:pt x="61" y="25340"/>
                  </a:lnTo>
                  <a:lnTo>
                    <a:pt x="61" y="25583"/>
                  </a:lnTo>
                  <a:cubicBezTo>
                    <a:pt x="61" y="25735"/>
                    <a:pt x="61" y="25856"/>
                    <a:pt x="91" y="26008"/>
                  </a:cubicBezTo>
                  <a:lnTo>
                    <a:pt x="122" y="26342"/>
                  </a:lnTo>
                  <a:cubicBezTo>
                    <a:pt x="152" y="26646"/>
                    <a:pt x="183" y="26980"/>
                    <a:pt x="213" y="27315"/>
                  </a:cubicBezTo>
                  <a:lnTo>
                    <a:pt x="213" y="27345"/>
                  </a:lnTo>
                  <a:cubicBezTo>
                    <a:pt x="243" y="27831"/>
                    <a:pt x="304" y="28287"/>
                    <a:pt x="456" y="28773"/>
                  </a:cubicBezTo>
                  <a:cubicBezTo>
                    <a:pt x="486" y="28834"/>
                    <a:pt x="517" y="28925"/>
                    <a:pt x="547" y="29016"/>
                  </a:cubicBezTo>
                  <a:cubicBezTo>
                    <a:pt x="578" y="29107"/>
                    <a:pt x="608" y="29168"/>
                    <a:pt x="638" y="29259"/>
                  </a:cubicBezTo>
                  <a:cubicBezTo>
                    <a:pt x="699" y="29320"/>
                    <a:pt x="729" y="29411"/>
                    <a:pt x="790" y="29472"/>
                  </a:cubicBezTo>
                  <a:lnTo>
                    <a:pt x="821" y="29502"/>
                  </a:lnTo>
                  <a:cubicBezTo>
                    <a:pt x="1003" y="29684"/>
                    <a:pt x="1246" y="29836"/>
                    <a:pt x="1489" y="29897"/>
                  </a:cubicBezTo>
                  <a:cubicBezTo>
                    <a:pt x="1611" y="29928"/>
                    <a:pt x="1702" y="29958"/>
                    <a:pt x="1823" y="29958"/>
                  </a:cubicBezTo>
                  <a:lnTo>
                    <a:pt x="1884" y="29958"/>
                  </a:lnTo>
                  <a:cubicBezTo>
                    <a:pt x="2006" y="29988"/>
                    <a:pt x="2097" y="29988"/>
                    <a:pt x="2218" y="29988"/>
                  </a:cubicBezTo>
                  <a:cubicBezTo>
                    <a:pt x="2461" y="29958"/>
                    <a:pt x="2735" y="29897"/>
                    <a:pt x="2978" y="29745"/>
                  </a:cubicBezTo>
                  <a:lnTo>
                    <a:pt x="3221" y="29624"/>
                  </a:lnTo>
                  <a:lnTo>
                    <a:pt x="3251" y="29624"/>
                  </a:lnTo>
                  <a:cubicBezTo>
                    <a:pt x="3403" y="29563"/>
                    <a:pt x="3555" y="29502"/>
                    <a:pt x="3707" y="29411"/>
                  </a:cubicBezTo>
                  <a:cubicBezTo>
                    <a:pt x="3828" y="29350"/>
                    <a:pt x="3950" y="29259"/>
                    <a:pt x="4041" y="29168"/>
                  </a:cubicBezTo>
                  <a:cubicBezTo>
                    <a:pt x="4193" y="29077"/>
                    <a:pt x="4315" y="28986"/>
                    <a:pt x="4406" y="28864"/>
                  </a:cubicBezTo>
                  <a:cubicBezTo>
                    <a:pt x="4497" y="28773"/>
                    <a:pt x="4588" y="28651"/>
                    <a:pt x="4649" y="28530"/>
                  </a:cubicBezTo>
                  <a:cubicBezTo>
                    <a:pt x="4710" y="28378"/>
                    <a:pt x="4740" y="28226"/>
                    <a:pt x="4770" y="28105"/>
                  </a:cubicBezTo>
                  <a:cubicBezTo>
                    <a:pt x="4862" y="27679"/>
                    <a:pt x="4862" y="27254"/>
                    <a:pt x="4862" y="26859"/>
                  </a:cubicBezTo>
                  <a:lnTo>
                    <a:pt x="4862" y="26646"/>
                  </a:lnTo>
                  <a:lnTo>
                    <a:pt x="4862" y="25309"/>
                  </a:lnTo>
                  <a:lnTo>
                    <a:pt x="4862" y="24854"/>
                  </a:lnTo>
                  <a:lnTo>
                    <a:pt x="4862" y="24611"/>
                  </a:lnTo>
                  <a:cubicBezTo>
                    <a:pt x="4862" y="24337"/>
                    <a:pt x="4862" y="24094"/>
                    <a:pt x="4831" y="23912"/>
                  </a:cubicBezTo>
                  <a:lnTo>
                    <a:pt x="4831" y="21785"/>
                  </a:lnTo>
                  <a:lnTo>
                    <a:pt x="4831" y="20965"/>
                  </a:lnTo>
                  <a:lnTo>
                    <a:pt x="4831" y="20357"/>
                  </a:lnTo>
                  <a:lnTo>
                    <a:pt x="4862" y="19901"/>
                  </a:lnTo>
                  <a:lnTo>
                    <a:pt x="4862" y="19658"/>
                  </a:lnTo>
                  <a:cubicBezTo>
                    <a:pt x="4892" y="19263"/>
                    <a:pt x="4922" y="18838"/>
                    <a:pt x="4953" y="18443"/>
                  </a:cubicBezTo>
                  <a:lnTo>
                    <a:pt x="4983" y="18230"/>
                  </a:lnTo>
                  <a:cubicBezTo>
                    <a:pt x="5013" y="17805"/>
                    <a:pt x="5074" y="17319"/>
                    <a:pt x="5074" y="16833"/>
                  </a:cubicBezTo>
                  <a:cubicBezTo>
                    <a:pt x="5105" y="16468"/>
                    <a:pt x="5105" y="16073"/>
                    <a:pt x="5105" y="15708"/>
                  </a:cubicBezTo>
                  <a:lnTo>
                    <a:pt x="5105" y="15374"/>
                  </a:lnTo>
                  <a:cubicBezTo>
                    <a:pt x="5105" y="14949"/>
                    <a:pt x="5135" y="14523"/>
                    <a:pt x="5165" y="14129"/>
                  </a:cubicBezTo>
                  <a:lnTo>
                    <a:pt x="5165" y="13916"/>
                  </a:lnTo>
                  <a:cubicBezTo>
                    <a:pt x="5165" y="13673"/>
                    <a:pt x="5196" y="13430"/>
                    <a:pt x="5196" y="13187"/>
                  </a:cubicBezTo>
                  <a:cubicBezTo>
                    <a:pt x="5226" y="12944"/>
                    <a:pt x="5196" y="12731"/>
                    <a:pt x="5226" y="12488"/>
                  </a:cubicBezTo>
                  <a:cubicBezTo>
                    <a:pt x="5256" y="12093"/>
                    <a:pt x="5287" y="11668"/>
                    <a:pt x="5348" y="11242"/>
                  </a:cubicBezTo>
                  <a:cubicBezTo>
                    <a:pt x="5348" y="11060"/>
                    <a:pt x="5378" y="10878"/>
                    <a:pt x="5378" y="10695"/>
                  </a:cubicBezTo>
                  <a:cubicBezTo>
                    <a:pt x="5439" y="10088"/>
                    <a:pt x="5500" y="9510"/>
                    <a:pt x="5591" y="8903"/>
                  </a:cubicBezTo>
                  <a:cubicBezTo>
                    <a:pt x="5621" y="8720"/>
                    <a:pt x="5651" y="8508"/>
                    <a:pt x="5682" y="8295"/>
                  </a:cubicBezTo>
                  <a:cubicBezTo>
                    <a:pt x="5743" y="7839"/>
                    <a:pt x="5834" y="7384"/>
                    <a:pt x="5895" y="6897"/>
                  </a:cubicBezTo>
                  <a:cubicBezTo>
                    <a:pt x="5895" y="6867"/>
                    <a:pt x="5895" y="6806"/>
                    <a:pt x="5925" y="6776"/>
                  </a:cubicBezTo>
                  <a:cubicBezTo>
                    <a:pt x="5955" y="6381"/>
                    <a:pt x="6016" y="5925"/>
                    <a:pt x="6046" y="5500"/>
                  </a:cubicBezTo>
                  <a:cubicBezTo>
                    <a:pt x="6077" y="5044"/>
                    <a:pt x="6077" y="4588"/>
                    <a:pt x="6077" y="4133"/>
                  </a:cubicBezTo>
                  <a:lnTo>
                    <a:pt x="6077" y="3130"/>
                  </a:lnTo>
                  <a:lnTo>
                    <a:pt x="6077" y="2857"/>
                  </a:lnTo>
                  <a:cubicBezTo>
                    <a:pt x="6077" y="2583"/>
                    <a:pt x="6077" y="2340"/>
                    <a:pt x="6016" y="2067"/>
                  </a:cubicBezTo>
                  <a:cubicBezTo>
                    <a:pt x="5986" y="1945"/>
                    <a:pt x="5925" y="1823"/>
                    <a:pt x="5864" y="1702"/>
                  </a:cubicBezTo>
                  <a:cubicBezTo>
                    <a:pt x="5864" y="1641"/>
                    <a:pt x="5834" y="1580"/>
                    <a:pt x="5803" y="1550"/>
                  </a:cubicBezTo>
                  <a:cubicBezTo>
                    <a:pt x="5712" y="1398"/>
                    <a:pt x="5591" y="1307"/>
                    <a:pt x="5439" y="1246"/>
                  </a:cubicBezTo>
                  <a:cubicBezTo>
                    <a:pt x="5408" y="1125"/>
                    <a:pt x="5378" y="1034"/>
                    <a:pt x="5317" y="942"/>
                  </a:cubicBezTo>
                  <a:cubicBezTo>
                    <a:pt x="5287" y="851"/>
                    <a:pt x="5256" y="790"/>
                    <a:pt x="5226" y="730"/>
                  </a:cubicBezTo>
                  <a:cubicBezTo>
                    <a:pt x="5105" y="547"/>
                    <a:pt x="4922" y="396"/>
                    <a:pt x="4740" y="274"/>
                  </a:cubicBezTo>
                  <a:cubicBezTo>
                    <a:pt x="4497" y="92"/>
                    <a:pt x="4223" y="1"/>
                    <a:pt x="3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8"/>
            <p:cNvSpPr/>
            <p:nvPr/>
          </p:nvSpPr>
          <p:spPr>
            <a:xfrm>
              <a:off x="1693496" y="3991176"/>
              <a:ext cx="253783" cy="1147828"/>
            </a:xfrm>
            <a:custGeom>
              <a:rect b="b" l="l" r="r" t="t"/>
              <a:pathLst>
                <a:path extrusionOk="0" h="29272" w="6472">
                  <a:moveTo>
                    <a:pt x="4163" y="1"/>
                  </a:moveTo>
                  <a:cubicBezTo>
                    <a:pt x="3981" y="1"/>
                    <a:pt x="3798" y="31"/>
                    <a:pt x="3616" y="62"/>
                  </a:cubicBezTo>
                  <a:cubicBezTo>
                    <a:pt x="3191" y="183"/>
                    <a:pt x="2796" y="426"/>
                    <a:pt x="2522" y="760"/>
                  </a:cubicBezTo>
                  <a:cubicBezTo>
                    <a:pt x="2461" y="852"/>
                    <a:pt x="2370" y="943"/>
                    <a:pt x="2310" y="1064"/>
                  </a:cubicBezTo>
                  <a:lnTo>
                    <a:pt x="2249" y="1155"/>
                  </a:lnTo>
                  <a:cubicBezTo>
                    <a:pt x="2249" y="1186"/>
                    <a:pt x="2218" y="1216"/>
                    <a:pt x="2218" y="1246"/>
                  </a:cubicBezTo>
                  <a:cubicBezTo>
                    <a:pt x="2066" y="1338"/>
                    <a:pt x="1975" y="1459"/>
                    <a:pt x="1884" y="1611"/>
                  </a:cubicBezTo>
                  <a:cubicBezTo>
                    <a:pt x="1823" y="1763"/>
                    <a:pt x="1763" y="1885"/>
                    <a:pt x="1702" y="2036"/>
                  </a:cubicBezTo>
                  <a:cubicBezTo>
                    <a:pt x="1580" y="2371"/>
                    <a:pt x="1520" y="2705"/>
                    <a:pt x="1459" y="3039"/>
                  </a:cubicBezTo>
                  <a:cubicBezTo>
                    <a:pt x="1459" y="3161"/>
                    <a:pt x="1428" y="3252"/>
                    <a:pt x="1398" y="3343"/>
                  </a:cubicBezTo>
                  <a:cubicBezTo>
                    <a:pt x="1337" y="3586"/>
                    <a:pt x="1307" y="3829"/>
                    <a:pt x="1276" y="4163"/>
                  </a:cubicBezTo>
                  <a:lnTo>
                    <a:pt x="1246" y="4346"/>
                  </a:lnTo>
                  <a:cubicBezTo>
                    <a:pt x="1216" y="4497"/>
                    <a:pt x="1185" y="4680"/>
                    <a:pt x="1185" y="4832"/>
                  </a:cubicBezTo>
                  <a:cubicBezTo>
                    <a:pt x="1155" y="5166"/>
                    <a:pt x="1125" y="5500"/>
                    <a:pt x="1094" y="5834"/>
                  </a:cubicBezTo>
                  <a:cubicBezTo>
                    <a:pt x="1094" y="5986"/>
                    <a:pt x="1094" y="6138"/>
                    <a:pt x="1064" y="6290"/>
                  </a:cubicBezTo>
                  <a:cubicBezTo>
                    <a:pt x="1033" y="6563"/>
                    <a:pt x="1033" y="6867"/>
                    <a:pt x="1033" y="7110"/>
                  </a:cubicBezTo>
                  <a:cubicBezTo>
                    <a:pt x="1033" y="7323"/>
                    <a:pt x="1003" y="7536"/>
                    <a:pt x="1003" y="7718"/>
                  </a:cubicBezTo>
                  <a:cubicBezTo>
                    <a:pt x="973" y="8204"/>
                    <a:pt x="973" y="8690"/>
                    <a:pt x="942" y="9146"/>
                  </a:cubicBezTo>
                  <a:lnTo>
                    <a:pt x="942" y="9663"/>
                  </a:lnTo>
                  <a:lnTo>
                    <a:pt x="942" y="10574"/>
                  </a:lnTo>
                  <a:lnTo>
                    <a:pt x="942" y="10665"/>
                  </a:lnTo>
                  <a:cubicBezTo>
                    <a:pt x="942" y="10878"/>
                    <a:pt x="942" y="11060"/>
                    <a:pt x="912" y="11273"/>
                  </a:cubicBezTo>
                  <a:lnTo>
                    <a:pt x="912" y="11698"/>
                  </a:lnTo>
                  <a:cubicBezTo>
                    <a:pt x="912" y="11820"/>
                    <a:pt x="912" y="11880"/>
                    <a:pt x="912" y="11972"/>
                  </a:cubicBezTo>
                  <a:cubicBezTo>
                    <a:pt x="912" y="12245"/>
                    <a:pt x="882" y="12518"/>
                    <a:pt x="882" y="12792"/>
                  </a:cubicBezTo>
                  <a:cubicBezTo>
                    <a:pt x="882" y="13035"/>
                    <a:pt x="882" y="13248"/>
                    <a:pt x="851" y="13460"/>
                  </a:cubicBezTo>
                  <a:cubicBezTo>
                    <a:pt x="821" y="14402"/>
                    <a:pt x="760" y="15374"/>
                    <a:pt x="669" y="16377"/>
                  </a:cubicBezTo>
                  <a:cubicBezTo>
                    <a:pt x="669" y="16559"/>
                    <a:pt x="638" y="16742"/>
                    <a:pt x="608" y="16954"/>
                  </a:cubicBezTo>
                  <a:cubicBezTo>
                    <a:pt x="608" y="17228"/>
                    <a:pt x="578" y="17532"/>
                    <a:pt x="547" y="17835"/>
                  </a:cubicBezTo>
                  <a:cubicBezTo>
                    <a:pt x="517" y="18230"/>
                    <a:pt x="487" y="18656"/>
                    <a:pt x="426" y="19051"/>
                  </a:cubicBezTo>
                  <a:lnTo>
                    <a:pt x="426" y="19142"/>
                  </a:lnTo>
                  <a:cubicBezTo>
                    <a:pt x="304" y="20053"/>
                    <a:pt x="213" y="20965"/>
                    <a:pt x="152" y="21876"/>
                  </a:cubicBezTo>
                  <a:cubicBezTo>
                    <a:pt x="122" y="22332"/>
                    <a:pt x="122" y="22818"/>
                    <a:pt x="61" y="23274"/>
                  </a:cubicBezTo>
                  <a:cubicBezTo>
                    <a:pt x="31" y="23760"/>
                    <a:pt x="31" y="24155"/>
                    <a:pt x="0" y="24672"/>
                  </a:cubicBezTo>
                  <a:lnTo>
                    <a:pt x="0" y="24915"/>
                  </a:lnTo>
                  <a:lnTo>
                    <a:pt x="0" y="26069"/>
                  </a:lnTo>
                  <a:cubicBezTo>
                    <a:pt x="0" y="26282"/>
                    <a:pt x="31" y="26525"/>
                    <a:pt x="31" y="26768"/>
                  </a:cubicBezTo>
                  <a:cubicBezTo>
                    <a:pt x="61" y="27011"/>
                    <a:pt x="92" y="27285"/>
                    <a:pt x="152" y="27528"/>
                  </a:cubicBezTo>
                  <a:lnTo>
                    <a:pt x="274" y="27740"/>
                  </a:lnTo>
                  <a:cubicBezTo>
                    <a:pt x="304" y="27831"/>
                    <a:pt x="335" y="27892"/>
                    <a:pt x="395" y="27923"/>
                  </a:cubicBezTo>
                  <a:lnTo>
                    <a:pt x="426" y="27953"/>
                  </a:lnTo>
                  <a:cubicBezTo>
                    <a:pt x="456" y="28014"/>
                    <a:pt x="517" y="28074"/>
                    <a:pt x="547" y="28105"/>
                  </a:cubicBezTo>
                  <a:cubicBezTo>
                    <a:pt x="608" y="28196"/>
                    <a:pt x="638" y="28287"/>
                    <a:pt x="699" y="28378"/>
                  </a:cubicBezTo>
                  <a:cubicBezTo>
                    <a:pt x="973" y="28804"/>
                    <a:pt x="1428" y="29107"/>
                    <a:pt x="1915" y="29199"/>
                  </a:cubicBezTo>
                  <a:cubicBezTo>
                    <a:pt x="2099" y="29249"/>
                    <a:pt x="2283" y="29271"/>
                    <a:pt x="2461" y="29271"/>
                  </a:cubicBezTo>
                  <a:cubicBezTo>
                    <a:pt x="2608" y="29271"/>
                    <a:pt x="2750" y="29256"/>
                    <a:pt x="2887" y="29229"/>
                  </a:cubicBezTo>
                  <a:cubicBezTo>
                    <a:pt x="3160" y="29199"/>
                    <a:pt x="3434" y="29107"/>
                    <a:pt x="3646" y="28956"/>
                  </a:cubicBezTo>
                  <a:cubicBezTo>
                    <a:pt x="3889" y="28864"/>
                    <a:pt x="4072" y="28713"/>
                    <a:pt x="4224" y="28530"/>
                  </a:cubicBezTo>
                  <a:lnTo>
                    <a:pt x="4254" y="28500"/>
                  </a:lnTo>
                  <a:lnTo>
                    <a:pt x="4315" y="28500"/>
                  </a:lnTo>
                  <a:cubicBezTo>
                    <a:pt x="4436" y="28439"/>
                    <a:pt x="4558" y="28318"/>
                    <a:pt x="4649" y="28196"/>
                  </a:cubicBezTo>
                  <a:cubicBezTo>
                    <a:pt x="4710" y="28135"/>
                    <a:pt x="4771" y="28044"/>
                    <a:pt x="4831" y="27953"/>
                  </a:cubicBezTo>
                  <a:cubicBezTo>
                    <a:pt x="4862" y="27892"/>
                    <a:pt x="4892" y="27831"/>
                    <a:pt x="4922" y="27771"/>
                  </a:cubicBezTo>
                  <a:cubicBezTo>
                    <a:pt x="4922" y="27771"/>
                    <a:pt x="4922" y="27740"/>
                    <a:pt x="4922" y="27710"/>
                  </a:cubicBezTo>
                  <a:cubicBezTo>
                    <a:pt x="4983" y="27588"/>
                    <a:pt x="5014" y="27467"/>
                    <a:pt x="5044" y="27376"/>
                  </a:cubicBezTo>
                  <a:cubicBezTo>
                    <a:pt x="5074" y="27254"/>
                    <a:pt x="5135" y="27041"/>
                    <a:pt x="5165" y="26890"/>
                  </a:cubicBezTo>
                  <a:cubicBezTo>
                    <a:pt x="5165" y="26829"/>
                    <a:pt x="5165" y="26768"/>
                    <a:pt x="5196" y="26707"/>
                  </a:cubicBezTo>
                  <a:cubicBezTo>
                    <a:pt x="5226" y="26525"/>
                    <a:pt x="5257" y="26312"/>
                    <a:pt x="5287" y="26130"/>
                  </a:cubicBezTo>
                  <a:lnTo>
                    <a:pt x="5317" y="26008"/>
                  </a:lnTo>
                  <a:cubicBezTo>
                    <a:pt x="5378" y="25735"/>
                    <a:pt x="5409" y="25462"/>
                    <a:pt x="5409" y="25188"/>
                  </a:cubicBezTo>
                  <a:cubicBezTo>
                    <a:pt x="5409" y="25036"/>
                    <a:pt x="5409" y="24915"/>
                    <a:pt x="5439" y="24763"/>
                  </a:cubicBezTo>
                  <a:cubicBezTo>
                    <a:pt x="5469" y="24641"/>
                    <a:pt x="5439" y="24550"/>
                    <a:pt x="5439" y="24429"/>
                  </a:cubicBezTo>
                  <a:cubicBezTo>
                    <a:pt x="5469" y="23973"/>
                    <a:pt x="5500" y="23547"/>
                    <a:pt x="5530" y="23122"/>
                  </a:cubicBezTo>
                  <a:lnTo>
                    <a:pt x="5530" y="23031"/>
                  </a:lnTo>
                  <a:cubicBezTo>
                    <a:pt x="5560" y="22697"/>
                    <a:pt x="5591" y="22332"/>
                    <a:pt x="5591" y="21998"/>
                  </a:cubicBezTo>
                  <a:cubicBezTo>
                    <a:pt x="5591" y="21846"/>
                    <a:pt x="5591" y="21694"/>
                    <a:pt x="5621" y="21542"/>
                  </a:cubicBezTo>
                  <a:cubicBezTo>
                    <a:pt x="5621" y="21329"/>
                    <a:pt x="5652" y="21117"/>
                    <a:pt x="5652" y="20904"/>
                  </a:cubicBezTo>
                  <a:cubicBezTo>
                    <a:pt x="5652" y="20691"/>
                    <a:pt x="5682" y="20388"/>
                    <a:pt x="5682" y="20114"/>
                  </a:cubicBezTo>
                  <a:cubicBezTo>
                    <a:pt x="5743" y="19355"/>
                    <a:pt x="5743" y="18595"/>
                    <a:pt x="5743" y="17896"/>
                  </a:cubicBezTo>
                  <a:lnTo>
                    <a:pt x="5743" y="17167"/>
                  </a:lnTo>
                  <a:cubicBezTo>
                    <a:pt x="5743" y="17015"/>
                    <a:pt x="5743" y="16833"/>
                    <a:pt x="5743" y="16651"/>
                  </a:cubicBezTo>
                  <a:lnTo>
                    <a:pt x="5743" y="16438"/>
                  </a:lnTo>
                  <a:lnTo>
                    <a:pt x="5743" y="15709"/>
                  </a:lnTo>
                  <a:lnTo>
                    <a:pt x="5743" y="14858"/>
                  </a:lnTo>
                  <a:lnTo>
                    <a:pt x="5743" y="14311"/>
                  </a:lnTo>
                  <a:cubicBezTo>
                    <a:pt x="5743" y="13886"/>
                    <a:pt x="5773" y="13491"/>
                    <a:pt x="5773" y="13096"/>
                  </a:cubicBezTo>
                  <a:cubicBezTo>
                    <a:pt x="5773" y="12853"/>
                    <a:pt x="5804" y="12610"/>
                    <a:pt x="5834" y="12336"/>
                  </a:cubicBezTo>
                  <a:cubicBezTo>
                    <a:pt x="5834" y="12184"/>
                    <a:pt x="5834" y="12032"/>
                    <a:pt x="5834" y="11850"/>
                  </a:cubicBezTo>
                  <a:cubicBezTo>
                    <a:pt x="5834" y="11516"/>
                    <a:pt x="5895" y="11151"/>
                    <a:pt x="5955" y="10696"/>
                  </a:cubicBezTo>
                  <a:cubicBezTo>
                    <a:pt x="5955" y="10574"/>
                    <a:pt x="5986" y="10422"/>
                    <a:pt x="5986" y="10301"/>
                  </a:cubicBezTo>
                  <a:cubicBezTo>
                    <a:pt x="6016" y="10057"/>
                    <a:pt x="6047" y="9814"/>
                    <a:pt x="6077" y="9571"/>
                  </a:cubicBezTo>
                  <a:cubicBezTo>
                    <a:pt x="6107" y="9328"/>
                    <a:pt x="6168" y="9055"/>
                    <a:pt x="6199" y="8812"/>
                  </a:cubicBezTo>
                  <a:cubicBezTo>
                    <a:pt x="6229" y="8569"/>
                    <a:pt x="6229" y="8356"/>
                    <a:pt x="6259" y="8143"/>
                  </a:cubicBezTo>
                  <a:lnTo>
                    <a:pt x="6259" y="8083"/>
                  </a:lnTo>
                  <a:cubicBezTo>
                    <a:pt x="6259" y="7657"/>
                    <a:pt x="6290" y="7202"/>
                    <a:pt x="6350" y="6655"/>
                  </a:cubicBezTo>
                  <a:lnTo>
                    <a:pt x="6350" y="6503"/>
                  </a:lnTo>
                  <a:cubicBezTo>
                    <a:pt x="6381" y="6108"/>
                    <a:pt x="6411" y="5682"/>
                    <a:pt x="6411" y="5287"/>
                  </a:cubicBezTo>
                  <a:lnTo>
                    <a:pt x="6411" y="4589"/>
                  </a:lnTo>
                  <a:lnTo>
                    <a:pt x="6411" y="4467"/>
                  </a:lnTo>
                  <a:cubicBezTo>
                    <a:pt x="6472" y="4315"/>
                    <a:pt x="6472" y="4133"/>
                    <a:pt x="6472" y="3951"/>
                  </a:cubicBezTo>
                  <a:cubicBezTo>
                    <a:pt x="6472" y="3768"/>
                    <a:pt x="6442" y="3556"/>
                    <a:pt x="6411" y="3313"/>
                  </a:cubicBezTo>
                  <a:cubicBezTo>
                    <a:pt x="6381" y="2857"/>
                    <a:pt x="6320" y="2431"/>
                    <a:pt x="6229" y="2006"/>
                  </a:cubicBezTo>
                  <a:cubicBezTo>
                    <a:pt x="6199" y="1793"/>
                    <a:pt x="6168" y="1581"/>
                    <a:pt x="6107" y="1398"/>
                  </a:cubicBezTo>
                  <a:cubicBezTo>
                    <a:pt x="6077" y="1277"/>
                    <a:pt x="6047" y="1186"/>
                    <a:pt x="6016" y="1064"/>
                  </a:cubicBezTo>
                  <a:cubicBezTo>
                    <a:pt x="5986" y="973"/>
                    <a:pt x="5925" y="852"/>
                    <a:pt x="5895" y="760"/>
                  </a:cubicBezTo>
                  <a:cubicBezTo>
                    <a:pt x="5834" y="700"/>
                    <a:pt x="5773" y="608"/>
                    <a:pt x="5712" y="548"/>
                  </a:cubicBezTo>
                  <a:cubicBezTo>
                    <a:pt x="5682" y="517"/>
                    <a:pt x="5652" y="487"/>
                    <a:pt x="5621" y="457"/>
                  </a:cubicBezTo>
                  <a:cubicBezTo>
                    <a:pt x="5530" y="396"/>
                    <a:pt x="5469" y="335"/>
                    <a:pt x="5409" y="305"/>
                  </a:cubicBezTo>
                  <a:cubicBezTo>
                    <a:pt x="5287" y="213"/>
                    <a:pt x="5135" y="153"/>
                    <a:pt x="5014" y="122"/>
                  </a:cubicBezTo>
                  <a:cubicBezTo>
                    <a:pt x="4771" y="62"/>
                    <a:pt x="4527" y="1"/>
                    <a:pt x="4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28"/>
          <p:cNvSpPr/>
          <p:nvPr/>
        </p:nvSpPr>
        <p:spPr>
          <a:xfrm flipH="1" rot="-5665102">
            <a:off x="318493" y="-271848"/>
            <a:ext cx="373565" cy="1285516"/>
          </a:xfrm>
          <a:custGeom>
            <a:rect b="b" l="l" r="r" t="t"/>
            <a:pathLst>
              <a:path extrusionOk="0" h="46009" w="13370">
                <a:moveTo>
                  <a:pt x="5814" y="1"/>
                </a:moveTo>
                <a:cubicBezTo>
                  <a:pt x="5214" y="1"/>
                  <a:pt x="4618" y="121"/>
                  <a:pt x="4072" y="340"/>
                </a:cubicBezTo>
                <a:cubicBezTo>
                  <a:pt x="3829" y="431"/>
                  <a:pt x="3616" y="583"/>
                  <a:pt x="3434" y="735"/>
                </a:cubicBezTo>
                <a:lnTo>
                  <a:pt x="3403" y="735"/>
                </a:lnTo>
                <a:cubicBezTo>
                  <a:pt x="3191" y="917"/>
                  <a:pt x="2978" y="1099"/>
                  <a:pt x="2826" y="1312"/>
                </a:cubicBezTo>
                <a:lnTo>
                  <a:pt x="2735" y="1403"/>
                </a:lnTo>
                <a:cubicBezTo>
                  <a:pt x="2553" y="1616"/>
                  <a:pt x="2370" y="1828"/>
                  <a:pt x="2249" y="2071"/>
                </a:cubicBezTo>
                <a:cubicBezTo>
                  <a:pt x="1915" y="2618"/>
                  <a:pt x="1672" y="3226"/>
                  <a:pt x="1489" y="3834"/>
                </a:cubicBezTo>
                <a:cubicBezTo>
                  <a:pt x="1337" y="4441"/>
                  <a:pt x="1216" y="5049"/>
                  <a:pt x="1155" y="5657"/>
                </a:cubicBezTo>
                <a:cubicBezTo>
                  <a:pt x="1094" y="6295"/>
                  <a:pt x="1064" y="6902"/>
                  <a:pt x="1034" y="7388"/>
                </a:cubicBezTo>
                <a:cubicBezTo>
                  <a:pt x="1003" y="7996"/>
                  <a:pt x="942" y="8604"/>
                  <a:pt x="912" y="9151"/>
                </a:cubicBezTo>
                <a:cubicBezTo>
                  <a:pt x="912" y="9333"/>
                  <a:pt x="882" y="9485"/>
                  <a:pt x="851" y="9667"/>
                </a:cubicBezTo>
                <a:cubicBezTo>
                  <a:pt x="821" y="9819"/>
                  <a:pt x="821" y="9971"/>
                  <a:pt x="821" y="10123"/>
                </a:cubicBezTo>
                <a:cubicBezTo>
                  <a:pt x="791" y="10366"/>
                  <a:pt x="760" y="10609"/>
                  <a:pt x="760" y="10882"/>
                </a:cubicBezTo>
                <a:lnTo>
                  <a:pt x="760" y="11034"/>
                </a:lnTo>
                <a:lnTo>
                  <a:pt x="730" y="11672"/>
                </a:lnTo>
                <a:cubicBezTo>
                  <a:pt x="699" y="12067"/>
                  <a:pt x="669" y="12432"/>
                  <a:pt x="669" y="12827"/>
                </a:cubicBezTo>
                <a:lnTo>
                  <a:pt x="669" y="13161"/>
                </a:lnTo>
                <a:lnTo>
                  <a:pt x="669" y="14650"/>
                </a:lnTo>
                <a:lnTo>
                  <a:pt x="699" y="15440"/>
                </a:lnTo>
                <a:cubicBezTo>
                  <a:pt x="699" y="15774"/>
                  <a:pt x="730" y="16078"/>
                  <a:pt x="730" y="16412"/>
                </a:cubicBezTo>
                <a:cubicBezTo>
                  <a:pt x="730" y="16989"/>
                  <a:pt x="760" y="17597"/>
                  <a:pt x="791" y="18205"/>
                </a:cubicBezTo>
                <a:lnTo>
                  <a:pt x="791" y="19238"/>
                </a:lnTo>
                <a:lnTo>
                  <a:pt x="791" y="20119"/>
                </a:lnTo>
                <a:lnTo>
                  <a:pt x="791" y="20574"/>
                </a:lnTo>
                <a:cubicBezTo>
                  <a:pt x="791" y="21152"/>
                  <a:pt x="730" y="21759"/>
                  <a:pt x="669" y="22306"/>
                </a:cubicBezTo>
                <a:cubicBezTo>
                  <a:pt x="639" y="22762"/>
                  <a:pt x="608" y="23187"/>
                  <a:pt x="608" y="23643"/>
                </a:cubicBezTo>
                <a:lnTo>
                  <a:pt x="578" y="24220"/>
                </a:lnTo>
                <a:cubicBezTo>
                  <a:pt x="578" y="24615"/>
                  <a:pt x="547" y="25041"/>
                  <a:pt x="517" y="25436"/>
                </a:cubicBezTo>
                <a:lnTo>
                  <a:pt x="517" y="25588"/>
                </a:lnTo>
                <a:cubicBezTo>
                  <a:pt x="487" y="26135"/>
                  <a:pt x="456" y="26742"/>
                  <a:pt x="456" y="27289"/>
                </a:cubicBezTo>
                <a:lnTo>
                  <a:pt x="456" y="27319"/>
                </a:lnTo>
                <a:lnTo>
                  <a:pt x="456" y="27775"/>
                </a:lnTo>
                <a:lnTo>
                  <a:pt x="456" y="28079"/>
                </a:lnTo>
                <a:lnTo>
                  <a:pt x="456" y="28231"/>
                </a:lnTo>
                <a:lnTo>
                  <a:pt x="456" y="29021"/>
                </a:lnTo>
                <a:lnTo>
                  <a:pt x="456" y="29507"/>
                </a:lnTo>
                <a:cubicBezTo>
                  <a:pt x="456" y="29902"/>
                  <a:pt x="426" y="30358"/>
                  <a:pt x="396" y="30905"/>
                </a:cubicBezTo>
                <a:cubicBezTo>
                  <a:pt x="396" y="31269"/>
                  <a:pt x="365" y="31634"/>
                  <a:pt x="335" y="31968"/>
                </a:cubicBezTo>
                <a:cubicBezTo>
                  <a:pt x="335" y="32181"/>
                  <a:pt x="304" y="32393"/>
                  <a:pt x="304" y="32606"/>
                </a:cubicBezTo>
                <a:cubicBezTo>
                  <a:pt x="244" y="33183"/>
                  <a:pt x="183" y="33761"/>
                  <a:pt x="122" y="34399"/>
                </a:cubicBezTo>
                <a:cubicBezTo>
                  <a:pt x="61" y="35037"/>
                  <a:pt x="31" y="35614"/>
                  <a:pt x="1" y="36191"/>
                </a:cubicBezTo>
                <a:lnTo>
                  <a:pt x="1" y="36282"/>
                </a:lnTo>
                <a:cubicBezTo>
                  <a:pt x="1" y="36860"/>
                  <a:pt x="31" y="37437"/>
                  <a:pt x="92" y="38014"/>
                </a:cubicBezTo>
                <a:lnTo>
                  <a:pt x="92" y="38136"/>
                </a:lnTo>
                <a:cubicBezTo>
                  <a:pt x="122" y="38409"/>
                  <a:pt x="122" y="38652"/>
                  <a:pt x="153" y="38926"/>
                </a:cubicBezTo>
                <a:cubicBezTo>
                  <a:pt x="183" y="39199"/>
                  <a:pt x="213" y="39473"/>
                  <a:pt x="274" y="39776"/>
                </a:cubicBezTo>
                <a:cubicBezTo>
                  <a:pt x="335" y="40050"/>
                  <a:pt x="396" y="40323"/>
                  <a:pt x="487" y="40597"/>
                </a:cubicBezTo>
                <a:cubicBezTo>
                  <a:pt x="578" y="40931"/>
                  <a:pt x="669" y="41235"/>
                  <a:pt x="821" y="41539"/>
                </a:cubicBezTo>
                <a:cubicBezTo>
                  <a:pt x="1064" y="42116"/>
                  <a:pt x="1398" y="42663"/>
                  <a:pt x="1793" y="43149"/>
                </a:cubicBezTo>
                <a:cubicBezTo>
                  <a:pt x="2006" y="43392"/>
                  <a:pt x="2249" y="43635"/>
                  <a:pt x="2492" y="43817"/>
                </a:cubicBezTo>
                <a:lnTo>
                  <a:pt x="2644" y="43939"/>
                </a:lnTo>
                <a:lnTo>
                  <a:pt x="3100" y="44334"/>
                </a:lnTo>
                <a:cubicBezTo>
                  <a:pt x="3525" y="44698"/>
                  <a:pt x="3981" y="45002"/>
                  <a:pt x="4436" y="45276"/>
                </a:cubicBezTo>
                <a:cubicBezTo>
                  <a:pt x="4740" y="45428"/>
                  <a:pt x="5014" y="45549"/>
                  <a:pt x="5318" y="45671"/>
                </a:cubicBezTo>
                <a:cubicBezTo>
                  <a:pt x="5621" y="45792"/>
                  <a:pt x="5956" y="45914"/>
                  <a:pt x="6259" y="45944"/>
                </a:cubicBezTo>
                <a:cubicBezTo>
                  <a:pt x="6451" y="45988"/>
                  <a:pt x="6643" y="46009"/>
                  <a:pt x="6833" y="46009"/>
                </a:cubicBezTo>
                <a:cubicBezTo>
                  <a:pt x="7304" y="46009"/>
                  <a:pt x="7762" y="45879"/>
                  <a:pt x="8174" y="45640"/>
                </a:cubicBezTo>
                <a:cubicBezTo>
                  <a:pt x="8720" y="45276"/>
                  <a:pt x="9207" y="44790"/>
                  <a:pt x="9602" y="44273"/>
                </a:cubicBezTo>
                <a:cubicBezTo>
                  <a:pt x="10270" y="43362"/>
                  <a:pt x="10543" y="42268"/>
                  <a:pt x="10786" y="41235"/>
                </a:cubicBezTo>
                <a:cubicBezTo>
                  <a:pt x="10908" y="40749"/>
                  <a:pt x="11030" y="40171"/>
                  <a:pt x="11121" y="39564"/>
                </a:cubicBezTo>
                <a:lnTo>
                  <a:pt x="11121" y="39533"/>
                </a:lnTo>
                <a:cubicBezTo>
                  <a:pt x="11181" y="39047"/>
                  <a:pt x="11273" y="38531"/>
                  <a:pt x="11364" y="38045"/>
                </a:cubicBezTo>
                <a:cubicBezTo>
                  <a:pt x="11546" y="37103"/>
                  <a:pt x="11698" y="36130"/>
                  <a:pt x="11819" y="35189"/>
                </a:cubicBezTo>
                <a:cubicBezTo>
                  <a:pt x="11880" y="34976"/>
                  <a:pt x="11911" y="34763"/>
                  <a:pt x="11941" y="34551"/>
                </a:cubicBezTo>
                <a:cubicBezTo>
                  <a:pt x="11971" y="34338"/>
                  <a:pt x="12002" y="34156"/>
                  <a:pt x="12032" y="33943"/>
                </a:cubicBezTo>
                <a:cubicBezTo>
                  <a:pt x="12093" y="33578"/>
                  <a:pt x="12154" y="33214"/>
                  <a:pt x="12184" y="32849"/>
                </a:cubicBezTo>
                <a:cubicBezTo>
                  <a:pt x="12275" y="32302"/>
                  <a:pt x="12336" y="31755"/>
                  <a:pt x="12397" y="31148"/>
                </a:cubicBezTo>
                <a:cubicBezTo>
                  <a:pt x="12397" y="30996"/>
                  <a:pt x="12427" y="30844"/>
                  <a:pt x="12458" y="30692"/>
                </a:cubicBezTo>
                <a:cubicBezTo>
                  <a:pt x="12488" y="30267"/>
                  <a:pt x="12518" y="29811"/>
                  <a:pt x="12579" y="29385"/>
                </a:cubicBezTo>
                <a:cubicBezTo>
                  <a:pt x="12640" y="28869"/>
                  <a:pt x="12701" y="28322"/>
                  <a:pt x="12731" y="27684"/>
                </a:cubicBezTo>
                <a:cubicBezTo>
                  <a:pt x="12792" y="26924"/>
                  <a:pt x="12853" y="26104"/>
                  <a:pt x="12944" y="25345"/>
                </a:cubicBezTo>
                <a:cubicBezTo>
                  <a:pt x="12974" y="24980"/>
                  <a:pt x="13004" y="24585"/>
                  <a:pt x="13035" y="24220"/>
                </a:cubicBezTo>
                <a:cubicBezTo>
                  <a:pt x="13096" y="23734"/>
                  <a:pt x="13096" y="23218"/>
                  <a:pt x="13126" y="22762"/>
                </a:cubicBezTo>
                <a:lnTo>
                  <a:pt x="13126" y="22489"/>
                </a:lnTo>
                <a:cubicBezTo>
                  <a:pt x="13156" y="21881"/>
                  <a:pt x="13187" y="21304"/>
                  <a:pt x="13217" y="20757"/>
                </a:cubicBezTo>
                <a:lnTo>
                  <a:pt x="13217" y="20301"/>
                </a:lnTo>
                <a:cubicBezTo>
                  <a:pt x="13217" y="19967"/>
                  <a:pt x="13247" y="19663"/>
                  <a:pt x="13247" y="19329"/>
                </a:cubicBezTo>
                <a:lnTo>
                  <a:pt x="13247" y="18995"/>
                </a:lnTo>
                <a:lnTo>
                  <a:pt x="13247" y="18113"/>
                </a:lnTo>
                <a:lnTo>
                  <a:pt x="13247" y="17870"/>
                </a:lnTo>
                <a:lnTo>
                  <a:pt x="13247" y="17293"/>
                </a:lnTo>
                <a:lnTo>
                  <a:pt x="13247" y="15501"/>
                </a:lnTo>
                <a:lnTo>
                  <a:pt x="13247" y="15440"/>
                </a:lnTo>
                <a:lnTo>
                  <a:pt x="13247" y="14711"/>
                </a:lnTo>
                <a:lnTo>
                  <a:pt x="13247" y="14650"/>
                </a:lnTo>
                <a:cubicBezTo>
                  <a:pt x="13247" y="14468"/>
                  <a:pt x="13247" y="14316"/>
                  <a:pt x="13278" y="14133"/>
                </a:cubicBezTo>
                <a:lnTo>
                  <a:pt x="13278" y="13830"/>
                </a:lnTo>
                <a:lnTo>
                  <a:pt x="13278" y="13526"/>
                </a:lnTo>
                <a:lnTo>
                  <a:pt x="13278" y="13040"/>
                </a:lnTo>
                <a:lnTo>
                  <a:pt x="13278" y="12857"/>
                </a:lnTo>
                <a:cubicBezTo>
                  <a:pt x="13278" y="12614"/>
                  <a:pt x="13308" y="12371"/>
                  <a:pt x="13308" y="12128"/>
                </a:cubicBezTo>
                <a:cubicBezTo>
                  <a:pt x="13308" y="12007"/>
                  <a:pt x="13308" y="11855"/>
                  <a:pt x="13339" y="11703"/>
                </a:cubicBezTo>
                <a:cubicBezTo>
                  <a:pt x="13339" y="11490"/>
                  <a:pt x="13339" y="11277"/>
                  <a:pt x="13339" y="11065"/>
                </a:cubicBezTo>
                <a:cubicBezTo>
                  <a:pt x="13369" y="10822"/>
                  <a:pt x="13339" y="10639"/>
                  <a:pt x="13339" y="10487"/>
                </a:cubicBezTo>
                <a:cubicBezTo>
                  <a:pt x="13339" y="10123"/>
                  <a:pt x="13308" y="9789"/>
                  <a:pt x="13278" y="9485"/>
                </a:cubicBezTo>
                <a:lnTo>
                  <a:pt x="13247" y="9090"/>
                </a:lnTo>
                <a:cubicBezTo>
                  <a:pt x="13247" y="8938"/>
                  <a:pt x="13247" y="8816"/>
                  <a:pt x="13217" y="8664"/>
                </a:cubicBezTo>
                <a:cubicBezTo>
                  <a:pt x="13187" y="8421"/>
                  <a:pt x="13156" y="8209"/>
                  <a:pt x="13156" y="7966"/>
                </a:cubicBezTo>
                <a:cubicBezTo>
                  <a:pt x="13126" y="7723"/>
                  <a:pt x="13096" y="7388"/>
                  <a:pt x="13065" y="7115"/>
                </a:cubicBezTo>
                <a:cubicBezTo>
                  <a:pt x="13035" y="6598"/>
                  <a:pt x="12944" y="6082"/>
                  <a:pt x="12883" y="5596"/>
                </a:cubicBezTo>
                <a:cubicBezTo>
                  <a:pt x="12853" y="5262"/>
                  <a:pt x="12731" y="4927"/>
                  <a:pt x="12609" y="4654"/>
                </a:cubicBezTo>
                <a:cubicBezTo>
                  <a:pt x="12458" y="4411"/>
                  <a:pt x="12306" y="4168"/>
                  <a:pt x="12123" y="3955"/>
                </a:cubicBezTo>
                <a:cubicBezTo>
                  <a:pt x="12002" y="3530"/>
                  <a:pt x="11850" y="3104"/>
                  <a:pt x="11698" y="2740"/>
                </a:cubicBezTo>
                <a:cubicBezTo>
                  <a:pt x="11516" y="2193"/>
                  <a:pt x="11273" y="1676"/>
                  <a:pt x="10938" y="1221"/>
                </a:cubicBezTo>
                <a:cubicBezTo>
                  <a:pt x="10878" y="1130"/>
                  <a:pt x="10786" y="1038"/>
                  <a:pt x="10695" y="947"/>
                </a:cubicBezTo>
                <a:cubicBezTo>
                  <a:pt x="10543" y="826"/>
                  <a:pt x="10422" y="704"/>
                  <a:pt x="10270" y="583"/>
                </a:cubicBezTo>
                <a:cubicBezTo>
                  <a:pt x="9997" y="431"/>
                  <a:pt x="9723" y="340"/>
                  <a:pt x="9450" y="279"/>
                </a:cubicBezTo>
                <a:cubicBezTo>
                  <a:pt x="8872" y="157"/>
                  <a:pt x="8325" y="96"/>
                  <a:pt x="7748" y="66"/>
                </a:cubicBezTo>
                <a:lnTo>
                  <a:pt x="7596" y="66"/>
                </a:lnTo>
                <a:lnTo>
                  <a:pt x="7171" y="5"/>
                </a:lnTo>
                <a:lnTo>
                  <a:pt x="6016" y="5"/>
                </a:lnTo>
                <a:cubicBezTo>
                  <a:pt x="5949" y="2"/>
                  <a:pt x="5881" y="1"/>
                  <a:pt x="581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8"/>
          <p:cNvSpPr/>
          <p:nvPr/>
        </p:nvSpPr>
        <p:spPr>
          <a:xfrm rot="7898116">
            <a:off x="7817731" y="4003289"/>
            <a:ext cx="1395719" cy="1025883"/>
          </a:xfrm>
          <a:custGeom>
            <a:rect b="b" l="l" r="r" t="t"/>
            <a:pathLst>
              <a:path extrusionOk="0" h="37184" w="50589">
                <a:moveTo>
                  <a:pt x="36582" y="1562"/>
                </a:moveTo>
                <a:lnTo>
                  <a:pt x="36582" y="1592"/>
                </a:lnTo>
                <a:lnTo>
                  <a:pt x="36521" y="1623"/>
                </a:lnTo>
                <a:lnTo>
                  <a:pt x="36521" y="1592"/>
                </a:lnTo>
                <a:lnTo>
                  <a:pt x="36582" y="1562"/>
                </a:lnTo>
                <a:close/>
                <a:moveTo>
                  <a:pt x="39438" y="1410"/>
                </a:moveTo>
                <a:lnTo>
                  <a:pt x="39893" y="1501"/>
                </a:lnTo>
                <a:cubicBezTo>
                  <a:pt x="39833" y="1532"/>
                  <a:pt x="39802" y="1592"/>
                  <a:pt x="39741" y="1623"/>
                </a:cubicBezTo>
                <a:lnTo>
                  <a:pt x="39681" y="1623"/>
                </a:lnTo>
                <a:lnTo>
                  <a:pt x="39620" y="1532"/>
                </a:lnTo>
                <a:cubicBezTo>
                  <a:pt x="39559" y="1501"/>
                  <a:pt x="39498" y="1440"/>
                  <a:pt x="39438" y="1410"/>
                </a:cubicBezTo>
                <a:close/>
                <a:moveTo>
                  <a:pt x="38070" y="1319"/>
                </a:moveTo>
                <a:lnTo>
                  <a:pt x="38101" y="1380"/>
                </a:lnTo>
                <a:cubicBezTo>
                  <a:pt x="38131" y="1410"/>
                  <a:pt x="38131" y="1440"/>
                  <a:pt x="38131" y="1471"/>
                </a:cubicBezTo>
                <a:cubicBezTo>
                  <a:pt x="38131" y="1532"/>
                  <a:pt x="38131" y="1562"/>
                  <a:pt x="38162" y="1592"/>
                </a:cubicBezTo>
                <a:cubicBezTo>
                  <a:pt x="38162" y="1613"/>
                  <a:pt x="38162" y="1633"/>
                  <a:pt x="38162" y="1653"/>
                </a:cubicBezTo>
                <a:lnTo>
                  <a:pt x="38131" y="1592"/>
                </a:lnTo>
                <a:lnTo>
                  <a:pt x="38070" y="1532"/>
                </a:lnTo>
                <a:lnTo>
                  <a:pt x="38040" y="1471"/>
                </a:lnTo>
                <a:lnTo>
                  <a:pt x="37949" y="1410"/>
                </a:lnTo>
                <a:lnTo>
                  <a:pt x="37918" y="1380"/>
                </a:lnTo>
                <a:lnTo>
                  <a:pt x="37827" y="1349"/>
                </a:lnTo>
                <a:lnTo>
                  <a:pt x="37767" y="1349"/>
                </a:lnTo>
                <a:lnTo>
                  <a:pt x="37767" y="1319"/>
                </a:lnTo>
                <a:close/>
                <a:moveTo>
                  <a:pt x="38526" y="1319"/>
                </a:moveTo>
                <a:lnTo>
                  <a:pt x="39134" y="1349"/>
                </a:lnTo>
                <a:lnTo>
                  <a:pt x="39103" y="1380"/>
                </a:lnTo>
                <a:cubicBezTo>
                  <a:pt x="39012" y="1410"/>
                  <a:pt x="38891" y="1440"/>
                  <a:pt x="38800" y="1501"/>
                </a:cubicBezTo>
                <a:cubicBezTo>
                  <a:pt x="38739" y="1532"/>
                  <a:pt x="38708" y="1562"/>
                  <a:pt x="38678" y="1623"/>
                </a:cubicBezTo>
                <a:cubicBezTo>
                  <a:pt x="38648" y="1653"/>
                  <a:pt x="38617" y="1653"/>
                  <a:pt x="38587" y="1684"/>
                </a:cubicBezTo>
                <a:cubicBezTo>
                  <a:pt x="38587" y="1562"/>
                  <a:pt x="38556" y="1440"/>
                  <a:pt x="38526" y="1319"/>
                </a:cubicBezTo>
                <a:close/>
                <a:moveTo>
                  <a:pt x="40440" y="1866"/>
                </a:moveTo>
                <a:lnTo>
                  <a:pt x="40440" y="1896"/>
                </a:lnTo>
                <a:cubicBezTo>
                  <a:pt x="40440" y="1896"/>
                  <a:pt x="40440" y="1927"/>
                  <a:pt x="40440" y="1927"/>
                </a:cubicBezTo>
                <a:lnTo>
                  <a:pt x="40410" y="2018"/>
                </a:lnTo>
                <a:cubicBezTo>
                  <a:pt x="40379" y="1987"/>
                  <a:pt x="40379" y="1957"/>
                  <a:pt x="40349" y="1927"/>
                </a:cubicBezTo>
                <a:lnTo>
                  <a:pt x="40440" y="1866"/>
                </a:lnTo>
                <a:close/>
                <a:moveTo>
                  <a:pt x="33938" y="2048"/>
                </a:moveTo>
                <a:lnTo>
                  <a:pt x="33786" y="2170"/>
                </a:lnTo>
                <a:cubicBezTo>
                  <a:pt x="33786" y="2170"/>
                  <a:pt x="33786" y="2139"/>
                  <a:pt x="33786" y="2109"/>
                </a:cubicBezTo>
                <a:lnTo>
                  <a:pt x="33938" y="2048"/>
                </a:lnTo>
                <a:close/>
                <a:moveTo>
                  <a:pt x="33422" y="2413"/>
                </a:moveTo>
                <a:lnTo>
                  <a:pt x="33422" y="2443"/>
                </a:lnTo>
                <a:lnTo>
                  <a:pt x="33391" y="2443"/>
                </a:lnTo>
                <a:lnTo>
                  <a:pt x="33422" y="2413"/>
                </a:lnTo>
                <a:close/>
                <a:moveTo>
                  <a:pt x="40106" y="2261"/>
                </a:moveTo>
                <a:lnTo>
                  <a:pt x="40106" y="2322"/>
                </a:lnTo>
                <a:cubicBezTo>
                  <a:pt x="40106" y="2352"/>
                  <a:pt x="40106" y="2382"/>
                  <a:pt x="40136" y="2413"/>
                </a:cubicBezTo>
                <a:lnTo>
                  <a:pt x="40106" y="2413"/>
                </a:lnTo>
                <a:cubicBezTo>
                  <a:pt x="40076" y="2413"/>
                  <a:pt x="40045" y="2443"/>
                  <a:pt x="40015" y="2443"/>
                </a:cubicBezTo>
                <a:cubicBezTo>
                  <a:pt x="40045" y="2382"/>
                  <a:pt x="40076" y="2322"/>
                  <a:pt x="40106" y="2261"/>
                </a:cubicBezTo>
                <a:close/>
                <a:moveTo>
                  <a:pt x="41017" y="2352"/>
                </a:moveTo>
                <a:lnTo>
                  <a:pt x="41017" y="2382"/>
                </a:lnTo>
                <a:lnTo>
                  <a:pt x="41048" y="2382"/>
                </a:lnTo>
                <a:lnTo>
                  <a:pt x="41048" y="2413"/>
                </a:lnTo>
                <a:lnTo>
                  <a:pt x="41078" y="2443"/>
                </a:lnTo>
                <a:cubicBezTo>
                  <a:pt x="41078" y="2474"/>
                  <a:pt x="41078" y="2474"/>
                  <a:pt x="41078" y="2504"/>
                </a:cubicBezTo>
                <a:cubicBezTo>
                  <a:pt x="41078" y="2504"/>
                  <a:pt x="41078" y="2534"/>
                  <a:pt x="41078" y="2534"/>
                </a:cubicBezTo>
                <a:lnTo>
                  <a:pt x="40957" y="2625"/>
                </a:lnTo>
                <a:lnTo>
                  <a:pt x="40957" y="2352"/>
                </a:lnTo>
                <a:close/>
                <a:moveTo>
                  <a:pt x="38891" y="1957"/>
                </a:moveTo>
                <a:cubicBezTo>
                  <a:pt x="38921" y="1987"/>
                  <a:pt x="38951" y="1987"/>
                  <a:pt x="38982" y="1987"/>
                </a:cubicBezTo>
                <a:lnTo>
                  <a:pt x="39043" y="1987"/>
                </a:lnTo>
                <a:cubicBezTo>
                  <a:pt x="39012" y="2048"/>
                  <a:pt x="38982" y="2079"/>
                  <a:pt x="38951" y="2109"/>
                </a:cubicBezTo>
                <a:lnTo>
                  <a:pt x="38830" y="2291"/>
                </a:lnTo>
                <a:cubicBezTo>
                  <a:pt x="38739" y="2382"/>
                  <a:pt x="38678" y="2504"/>
                  <a:pt x="38617" y="2625"/>
                </a:cubicBezTo>
                <a:lnTo>
                  <a:pt x="38587" y="2625"/>
                </a:lnTo>
                <a:lnTo>
                  <a:pt x="38496" y="2656"/>
                </a:lnTo>
                <a:lnTo>
                  <a:pt x="38435" y="2686"/>
                </a:lnTo>
                <a:cubicBezTo>
                  <a:pt x="38465" y="2595"/>
                  <a:pt x="38496" y="2474"/>
                  <a:pt x="38496" y="2352"/>
                </a:cubicBezTo>
                <a:lnTo>
                  <a:pt x="38648" y="2139"/>
                </a:lnTo>
                <a:cubicBezTo>
                  <a:pt x="38678" y="2109"/>
                  <a:pt x="38739" y="2048"/>
                  <a:pt x="38769" y="1987"/>
                </a:cubicBezTo>
                <a:lnTo>
                  <a:pt x="38891" y="1957"/>
                </a:lnTo>
                <a:close/>
                <a:moveTo>
                  <a:pt x="37584" y="1744"/>
                </a:moveTo>
                <a:cubicBezTo>
                  <a:pt x="37584" y="1744"/>
                  <a:pt x="37584" y="1775"/>
                  <a:pt x="37584" y="1775"/>
                </a:cubicBezTo>
                <a:lnTo>
                  <a:pt x="37584" y="1927"/>
                </a:lnTo>
                <a:cubicBezTo>
                  <a:pt x="37584" y="2018"/>
                  <a:pt x="37584" y="2109"/>
                  <a:pt x="37584" y="2230"/>
                </a:cubicBezTo>
                <a:cubicBezTo>
                  <a:pt x="37584" y="2352"/>
                  <a:pt x="37523" y="2443"/>
                  <a:pt x="37493" y="2565"/>
                </a:cubicBezTo>
                <a:cubicBezTo>
                  <a:pt x="37463" y="2625"/>
                  <a:pt x="37402" y="2656"/>
                  <a:pt x="37372" y="2717"/>
                </a:cubicBezTo>
                <a:lnTo>
                  <a:pt x="37372" y="2504"/>
                </a:lnTo>
                <a:cubicBezTo>
                  <a:pt x="37372" y="2443"/>
                  <a:pt x="37432" y="2291"/>
                  <a:pt x="37463" y="2200"/>
                </a:cubicBezTo>
                <a:lnTo>
                  <a:pt x="37463" y="2139"/>
                </a:lnTo>
                <a:cubicBezTo>
                  <a:pt x="37493" y="2018"/>
                  <a:pt x="37554" y="1866"/>
                  <a:pt x="37584" y="1744"/>
                </a:cubicBezTo>
                <a:close/>
                <a:moveTo>
                  <a:pt x="42628" y="2352"/>
                </a:moveTo>
                <a:lnTo>
                  <a:pt x="42840" y="2443"/>
                </a:lnTo>
                <a:lnTo>
                  <a:pt x="43144" y="2595"/>
                </a:lnTo>
                <a:cubicBezTo>
                  <a:pt x="43053" y="2656"/>
                  <a:pt x="42962" y="2717"/>
                  <a:pt x="42871" y="2777"/>
                </a:cubicBezTo>
                <a:cubicBezTo>
                  <a:pt x="42871" y="2808"/>
                  <a:pt x="42840" y="2808"/>
                  <a:pt x="42840" y="2838"/>
                </a:cubicBezTo>
                <a:cubicBezTo>
                  <a:pt x="42810" y="2747"/>
                  <a:pt x="42780" y="2686"/>
                  <a:pt x="42780" y="2595"/>
                </a:cubicBezTo>
                <a:cubicBezTo>
                  <a:pt x="42749" y="2504"/>
                  <a:pt x="42689" y="2443"/>
                  <a:pt x="42628" y="2352"/>
                </a:cubicBezTo>
                <a:close/>
                <a:moveTo>
                  <a:pt x="39134" y="2443"/>
                </a:moveTo>
                <a:cubicBezTo>
                  <a:pt x="39134" y="2504"/>
                  <a:pt x="39103" y="2534"/>
                  <a:pt x="39073" y="2565"/>
                </a:cubicBezTo>
                <a:lnTo>
                  <a:pt x="38921" y="2899"/>
                </a:lnTo>
                <a:cubicBezTo>
                  <a:pt x="38921" y="2868"/>
                  <a:pt x="38921" y="2868"/>
                  <a:pt x="38891" y="2838"/>
                </a:cubicBezTo>
                <a:cubicBezTo>
                  <a:pt x="38982" y="2686"/>
                  <a:pt x="39043" y="2565"/>
                  <a:pt x="39134" y="2443"/>
                </a:cubicBezTo>
                <a:close/>
                <a:moveTo>
                  <a:pt x="43143" y="3021"/>
                </a:moveTo>
                <a:lnTo>
                  <a:pt x="43143" y="3021"/>
                </a:lnTo>
                <a:cubicBezTo>
                  <a:pt x="43113" y="3051"/>
                  <a:pt x="43083" y="3082"/>
                  <a:pt x="43053" y="3142"/>
                </a:cubicBezTo>
                <a:lnTo>
                  <a:pt x="43053" y="3172"/>
                </a:lnTo>
                <a:lnTo>
                  <a:pt x="43023" y="3142"/>
                </a:lnTo>
                <a:lnTo>
                  <a:pt x="43143" y="3021"/>
                </a:lnTo>
                <a:close/>
                <a:moveTo>
                  <a:pt x="18686" y="2838"/>
                </a:moveTo>
                <a:cubicBezTo>
                  <a:pt x="18838" y="2838"/>
                  <a:pt x="18990" y="2868"/>
                  <a:pt x="19142" y="2899"/>
                </a:cubicBezTo>
                <a:lnTo>
                  <a:pt x="19172" y="2929"/>
                </a:lnTo>
                <a:lnTo>
                  <a:pt x="19415" y="2960"/>
                </a:lnTo>
                <a:lnTo>
                  <a:pt x="19385" y="2960"/>
                </a:lnTo>
                <a:lnTo>
                  <a:pt x="19263" y="3020"/>
                </a:lnTo>
                <a:cubicBezTo>
                  <a:pt x="19142" y="3051"/>
                  <a:pt x="19051" y="3112"/>
                  <a:pt x="18929" y="3172"/>
                </a:cubicBezTo>
                <a:lnTo>
                  <a:pt x="18868" y="3203"/>
                </a:lnTo>
                <a:lnTo>
                  <a:pt x="18808" y="3112"/>
                </a:lnTo>
                <a:cubicBezTo>
                  <a:pt x="18808" y="3051"/>
                  <a:pt x="18777" y="3020"/>
                  <a:pt x="18717" y="2960"/>
                </a:cubicBezTo>
                <a:cubicBezTo>
                  <a:pt x="18717" y="2929"/>
                  <a:pt x="18717" y="2868"/>
                  <a:pt x="18686" y="2838"/>
                </a:cubicBezTo>
                <a:close/>
                <a:moveTo>
                  <a:pt x="43813" y="3142"/>
                </a:moveTo>
                <a:lnTo>
                  <a:pt x="43904" y="3172"/>
                </a:lnTo>
                <a:cubicBezTo>
                  <a:pt x="43873" y="3203"/>
                  <a:pt x="43843" y="3233"/>
                  <a:pt x="43813" y="3294"/>
                </a:cubicBezTo>
                <a:lnTo>
                  <a:pt x="43752" y="3263"/>
                </a:lnTo>
                <a:cubicBezTo>
                  <a:pt x="43691" y="3233"/>
                  <a:pt x="43630" y="3233"/>
                  <a:pt x="43600" y="3203"/>
                </a:cubicBezTo>
                <a:lnTo>
                  <a:pt x="43448" y="3203"/>
                </a:lnTo>
                <a:lnTo>
                  <a:pt x="43509" y="3172"/>
                </a:lnTo>
                <a:lnTo>
                  <a:pt x="43539" y="3172"/>
                </a:lnTo>
                <a:cubicBezTo>
                  <a:pt x="43570" y="3172"/>
                  <a:pt x="43600" y="3142"/>
                  <a:pt x="43630" y="3142"/>
                </a:cubicBezTo>
                <a:close/>
                <a:moveTo>
                  <a:pt x="19567" y="3263"/>
                </a:moveTo>
                <a:lnTo>
                  <a:pt x="19598" y="3294"/>
                </a:lnTo>
                <a:lnTo>
                  <a:pt x="19567" y="3324"/>
                </a:lnTo>
                <a:lnTo>
                  <a:pt x="19506" y="3294"/>
                </a:lnTo>
                <a:lnTo>
                  <a:pt x="19446" y="3294"/>
                </a:lnTo>
                <a:lnTo>
                  <a:pt x="19537" y="3263"/>
                </a:lnTo>
                <a:close/>
                <a:moveTo>
                  <a:pt x="16316" y="2899"/>
                </a:moveTo>
                <a:lnTo>
                  <a:pt x="16316" y="2899"/>
                </a:lnTo>
                <a:cubicBezTo>
                  <a:pt x="16286" y="2960"/>
                  <a:pt x="16256" y="2990"/>
                  <a:pt x="16256" y="3020"/>
                </a:cubicBezTo>
                <a:lnTo>
                  <a:pt x="16164" y="3172"/>
                </a:lnTo>
                <a:cubicBezTo>
                  <a:pt x="16164" y="3203"/>
                  <a:pt x="16134" y="3263"/>
                  <a:pt x="16104" y="3294"/>
                </a:cubicBezTo>
                <a:lnTo>
                  <a:pt x="16073" y="3385"/>
                </a:lnTo>
                <a:lnTo>
                  <a:pt x="15982" y="3446"/>
                </a:lnTo>
                <a:lnTo>
                  <a:pt x="16012" y="3294"/>
                </a:lnTo>
                <a:cubicBezTo>
                  <a:pt x="16073" y="3203"/>
                  <a:pt x="16164" y="3112"/>
                  <a:pt x="16225" y="3020"/>
                </a:cubicBezTo>
                <a:lnTo>
                  <a:pt x="16316" y="2899"/>
                </a:lnTo>
                <a:close/>
                <a:moveTo>
                  <a:pt x="20965" y="3415"/>
                </a:moveTo>
                <a:lnTo>
                  <a:pt x="21056" y="3446"/>
                </a:lnTo>
                <a:lnTo>
                  <a:pt x="20965" y="3446"/>
                </a:lnTo>
                <a:lnTo>
                  <a:pt x="20965" y="3415"/>
                </a:lnTo>
                <a:close/>
                <a:moveTo>
                  <a:pt x="18322" y="3263"/>
                </a:moveTo>
                <a:cubicBezTo>
                  <a:pt x="18322" y="3324"/>
                  <a:pt x="18322" y="3385"/>
                  <a:pt x="18322" y="3415"/>
                </a:cubicBezTo>
                <a:lnTo>
                  <a:pt x="18322" y="3476"/>
                </a:lnTo>
                <a:cubicBezTo>
                  <a:pt x="18322" y="3415"/>
                  <a:pt x="18322" y="3385"/>
                  <a:pt x="18291" y="3324"/>
                </a:cubicBezTo>
                <a:lnTo>
                  <a:pt x="18291" y="3294"/>
                </a:lnTo>
                <a:lnTo>
                  <a:pt x="18322" y="3263"/>
                </a:lnTo>
                <a:close/>
                <a:moveTo>
                  <a:pt x="40987" y="3507"/>
                </a:moveTo>
                <a:lnTo>
                  <a:pt x="40926" y="3598"/>
                </a:lnTo>
                <a:lnTo>
                  <a:pt x="40926" y="3537"/>
                </a:lnTo>
                <a:cubicBezTo>
                  <a:pt x="40957" y="3537"/>
                  <a:pt x="40957" y="3537"/>
                  <a:pt x="40987" y="3507"/>
                </a:cubicBezTo>
                <a:close/>
                <a:moveTo>
                  <a:pt x="17744" y="3263"/>
                </a:moveTo>
                <a:cubicBezTo>
                  <a:pt x="17775" y="3263"/>
                  <a:pt x="17805" y="3294"/>
                  <a:pt x="17835" y="3294"/>
                </a:cubicBezTo>
                <a:lnTo>
                  <a:pt x="17835" y="3324"/>
                </a:lnTo>
                <a:lnTo>
                  <a:pt x="17653" y="3628"/>
                </a:lnTo>
                <a:cubicBezTo>
                  <a:pt x="17684" y="3507"/>
                  <a:pt x="17714" y="3385"/>
                  <a:pt x="17714" y="3263"/>
                </a:cubicBezTo>
                <a:close/>
                <a:moveTo>
                  <a:pt x="33847" y="3507"/>
                </a:moveTo>
                <a:lnTo>
                  <a:pt x="33847" y="3598"/>
                </a:lnTo>
                <a:cubicBezTo>
                  <a:pt x="33847" y="3628"/>
                  <a:pt x="33847" y="3658"/>
                  <a:pt x="33847" y="3719"/>
                </a:cubicBezTo>
                <a:lnTo>
                  <a:pt x="33695" y="3689"/>
                </a:lnTo>
                <a:lnTo>
                  <a:pt x="33847" y="3507"/>
                </a:lnTo>
                <a:close/>
                <a:moveTo>
                  <a:pt x="44633" y="3567"/>
                </a:moveTo>
                <a:cubicBezTo>
                  <a:pt x="44633" y="3598"/>
                  <a:pt x="44633" y="3628"/>
                  <a:pt x="44663" y="3658"/>
                </a:cubicBezTo>
                <a:cubicBezTo>
                  <a:pt x="44663" y="3689"/>
                  <a:pt x="44694" y="3750"/>
                  <a:pt x="44694" y="3810"/>
                </a:cubicBezTo>
                <a:lnTo>
                  <a:pt x="44633" y="3841"/>
                </a:lnTo>
                <a:lnTo>
                  <a:pt x="44633" y="3810"/>
                </a:lnTo>
                <a:lnTo>
                  <a:pt x="44633" y="3567"/>
                </a:lnTo>
                <a:close/>
                <a:moveTo>
                  <a:pt x="15557" y="2747"/>
                </a:moveTo>
                <a:lnTo>
                  <a:pt x="15557" y="2838"/>
                </a:lnTo>
                <a:cubicBezTo>
                  <a:pt x="15526" y="2929"/>
                  <a:pt x="15526" y="3020"/>
                  <a:pt x="15466" y="3112"/>
                </a:cubicBezTo>
                <a:cubicBezTo>
                  <a:pt x="15435" y="3233"/>
                  <a:pt x="15374" y="3355"/>
                  <a:pt x="15314" y="3446"/>
                </a:cubicBezTo>
                <a:cubicBezTo>
                  <a:pt x="15101" y="3598"/>
                  <a:pt x="14888" y="3750"/>
                  <a:pt x="14645" y="3871"/>
                </a:cubicBezTo>
                <a:cubicBezTo>
                  <a:pt x="14645" y="3871"/>
                  <a:pt x="14645" y="3841"/>
                  <a:pt x="14645" y="3841"/>
                </a:cubicBezTo>
                <a:cubicBezTo>
                  <a:pt x="14706" y="3719"/>
                  <a:pt x="14736" y="3628"/>
                  <a:pt x="14736" y="3537"/>
                </a:cubicBezTo>
                <a:cubicBezTo>
                  <a:pt x="14767" y="3446"/>
                  <a:pt x="14767" y="3385"/>
                  <a:pt x="14797" y="3324"/>
                </a:cubicBezTo>
                <a:cubicBezTo>
                  <a:pt x="14919" y="3172"/>
                  <a:pt x="15071" y="2990"/>
                  <a:pt x="15253" y="2868"/>
                </a:cubicBezTo>
                <a:lnTo>
                  <a:pt x="15405" y="2777"/>
                </a:lnTo>
                <a:lnTo>
                  <a:pt x="15557" y="2747"/>
                </a:lnTo>
                <a:close/>
                <a:moveTo>
                  <a:pt x="19780" y="3658"/>
                </a:moveTo>
                <a:cubicBezTo>
                  <a:pt x="19780" y="3719"/>
                  <a:pt x="19780" y="3780"/>
                  <a:pt x="19780" y="3841"/>
                </a:cubicBezTo>
                <a:lnTo>
                  <a:pt x="19780" y="3871"/>
                </a:lnTo>
                <a:lnTo>
                  <a:pt x="19750" y="3871"/>
                </a:lnTo>
                <a:cubicBezTo>
                  <a:pt x="19750" y="3841"/>
                  <a:pt x="19750" y="3810"/>
                  <a:pt x="19750" y="3750"/>
                </a:cubicBezTo>
                <a:lnTo>
                  <a:pt x="19719" y="3719"/>
                </a:lnTo>
                <a:lnTo>
                  <a:pt x="19780" y="3658"/>
                </a:lnTo>
                <a:close/>
                <a:moveTo>
                  <a:pt x="20418" y="3324"/>
                </a:moveTo>
                <a:lnTo>
                  <a:pt x="20479" y="3355"/>
                </a:lnTo>
                <a:lnTo>
                  <a:pt x="20540" y="3446"/>
                </a:lnTo>
                <a:cubicBezTo>
                  <a:pt x="20540" y="3446"/>
                  <a:pt x="20570" y="3476"/>
                  <a:pt x="20570" y="3507"/>
                </a:cubicBezTo>
                <a:cubicBezTo>
                  <a:pt x="20570" y="3537"/>
                  <a:pt x="20570" y="3537"/>
                  <a:pt x="20570" y="3567"/>
                </a:cubicBezTo>
                <a:cubicBezTo>
                  <a:pt x="20540" y="3598"/>
                  <a:pt x="20479" y="3628"/>
                  <a:pt x="20448" y="3658"/>
                </a:cubicBezTo>
                <a:lnTo>
                  <a:pt x="20296" y="3810"/>
                </a:lnTo>
                <a:cubicBezTo>
                  <a:pt x="20236" y="3841"/>
                  <a:pt x="20175" y="3901"/>
                  <a:pt x="20145" y="3962"/>
                </a:cubicBezTo>
                <a:lnTo>
                  <a:pt x="20114" y="3962"/>
                </a:lnTo>
                <a:cubicBezTo>
                  <a:pt x="20114" y="3871"/>
                  <a:pt x="20145" y="3780"/>
                  <a:pt x="20145" y="3689"/>
                </a:cubicBezTo>
                <a:cubicBezTo>
                  <a:pt x="20145" y="3598"/>
                  <a:pt x="20114" y="3507"/>
                  <a:pt x="20114" y="3446"/>
                </a:cubicBezTo>
                <a:lnTo>
                  <a:pt x="20205" y="3415"/>
                </a:lnTo>
                <a:cubicBezTo>
                  <a:pt x="20236" y="3385"/>
                  <a:pt x="20296" y="3355"/>
                  <a:pt x="20357" y="3324"/>
                </a:cubicBezTo>
                <a:close/>
                <a:moveTo>
                  <a:pt x="21785" y="3901"/>
                </a:moveTo>
                <a:lnTo>
                  <a:pt x="21694" y="3962"/>
                </a:lnTo>
                <a:lnTo>
                  <a:pt x="21694" y="3901"/>
                </a:lnTo>
                <a:close/>
                <a:moveTo>
                  <a:pt x="22909" y="3932"/>
                </a:moveTo>
                <a:lnTo>
                  <a:pt x="22879" y="3962"/>
                </a:lnTo>
                <a:lnTo>
                  <a:pt x="22849" y="3932"/>
                </a:lnTo>
                <a:close/>
                <a:moveTo>
                  <a:pt x="30384" y="3415"/>
                </a:moveTo>
                <a:cubicBezTo>
                  <a:pt x="30384" y="3415"/>
                  <a:pt x="30414" y="3446"/>
                  <a:pt x="30414" y="3446"/>
                </a:cubicBezTo>
                <a:lnTo>
                  <a:pt x="30353" y="3567"/>
                </a:lnTo>
                <a:cubicBezTo>
                  <a:pt x="30232" y="3689"/>
                  <a:pt x="30171" y="3841"/>
                  <a:pt x="30080" y="3993"/>
                </a:cubicBezTo>
                <a:cubicBezTo>
                  <a:pt x="30110" y="3901"/>
                  <a:pt x="30110" y="3810"/>
                  <a:pt x="30080" y="3719"/>
                </a:cubicBezTo>
                <a:cubicBezTo>
                  <a:pt x="30080" y="3658"/>
                  <a:pt x="30049" y="3598"/>
                  <a:pt x="30049" y="3537"/>
                </a:cubicBezTo>
                <a:lnTo>
                  <a:pt x="30080" y="3507"/>
                </a:lnTo>
                <a:lnTo>
                  <a:pt x="30384" y="3415"/>
                </a:lnTo>
                <a:close/>
                <a:moveTo>
                  <a:pt x="43630" y="3567"/>
                </a:moveTo>
                <a:cubicBezTo>
                  <a:pt x="43539" y="3719"/>
                  <a:pt x="43448" y="3871"/>
                  <a:pt x="43387" y="4023"/>
                </a:cubicBezTo>
                <a:cubicBezTo>
                  <a:pt x="43357" y="3901"/>
                  <a:pt x="43357" y="3810"/>
                  <a:pt x="43327" y="3719"/>
                </a:cubicBezTo>
                <a:lnTo>
                  <a:pt x="43327" y="3658"/>
                </a:lnTo>
                <a:cubicBezTo>
                  <a:pt x="43387" y="3628"/>
                  <a:pt x="43418" y="3598"/>
                  <a:pt x="43478" y="3598"/>
                </a:cubicBezTo>
                <a:lnTo>
                  <a:pt x="43478" y="3567"/>
                </a:lnTo>
                <a:close/>
                <a:moveTo>
                  <a:pt x="31660" y="2929"/>
                </a:moveTo>
                <a:lnTo>
                  <a:pt x="31568" y="3051"/>
                </a:lnTo>
                <a:cubicBezTo>
                  <a:pt x="31477" y="3203"/>
                  <a:pt x="31386" y="3324"/>
                  <a:pt x="31295" y="3446"/>
                </a:cubicBezTo>
                <a:cubicBezTo>
                  <a:pt x="31204" y="3567"/>
                  <a:pt x="31113" y="3719"/>
                  <a:pt x="31052" y="3841"/>
                </a:cubicBezTo>
                <a:cubicBezTo>
                  <a:pt x="31022" y="3932"/>
                  <a:pt x="30961" y="3993"/>
                  <a:pt x="30930" y="4053"/>
                </a:cubicBezTo>
                <a:lnTo>
                  <a:pt x="30930" y="3932"/>
                </a:lnTo>
                <a:cubicBezTo>
                  <a:pt x="30930" y="3871"/>
                  <a:pt x="30961" y="3841"/>
                  <a:pt x="30991" y="3780"/>
                </a:cubicBezTo>
                <a:cubicBezTo>
                  <a:pt x="31052" y="3628"/>
                  <a:pt x="31143" y="3476"/>
                  <a:pt x="31204" y="3294"/>
                </a:cubicBezTo>
                <a:cubicBezTo>
                  <a:pt x="31265" y="3203"/>
                  <a:pt x="31295" y="3142"/>
                  <a:pt x="31356" y="3051"/>
                </a:cubicBezTo>
                <a:lnTo>
                  <a:pt x="31660" y="2929"/>
                </a:lnTo>
                <a:close/>
                <a:moveTo>
                  <a:pt x="13764" y="3355"/>
                </a:moveTo>
                <a:lnTo>
                  <a:pt x="13764" y="3415"/>
                </a:lnTo>
                <a:cubicBezTo>
                  <a:pt x="13734" y="3537"/>
                  <a:pt x="13734" y="3628"/>
                  <a:pt x="13703" y="3750"/>
                </a:cubicBezTo>
                <a:cubicBezTo>
                  <a:pt x="13643" y="3871"/>
                  <a:pt x="13612" y="3993"/>
                  <a:pt x="13551" y="4114"/>
                </a:cubicBezTo>
                <a:cubicBezTo>
                  <a:pt x="13551" y="4053"/>
                  <a:pt x="13521" y="4023"/>
                  <a:pt x="13491" y="3962"/>
                </a:cubicBezTo>
                <a:cubicBezTo>
                  <a:pt x="13460" y="3932"/>
                  <a:pt x="13460" y="3901"/>
                  <a:pt x="13430" y="3871"/>
                </a:cubicBezTo>
                <a:cubicBezTo>
                  <a:pt x="13491" y="3750"/>
                  <a:pt x="13551" y="3658"/>
                  <a:pt x="13643" y="3537"/>
                </a:cubicBezTo>
                <a:cubicBezTo>
                  <a:pt x="13643" y="3507"/>
                  <a:pt x="13703" y="3446"/>
                  <a:pt x="13734" y="3415"/>
                </a:cubicBezTo>
                <a:lnTo>
                  <a:pt x="13764" y="3355"/>
                </a:lnTo>
                <a:close/>
                <a:moveTo>
                  <a:pt x="16802" y="3355"/>
                </a:moveTo>
                <a:cubicBezTo>
                  <a:pt x="16802" y="3385"/>
                  <a:pt x="16772" y="3385"/>
                  <a:pt x="16772" y="3415"/>
                </a:cubicBezTo>
                <a:cubicBezTo>
                  <a:pt x="16651" y="3658"/>
                  <a:pt x="16529" y="3901"/>
                  <a:pt x="16438" y="4175"/>
                </a:cubicBezTo>
                <a:lnTo>
                  <a:pt x="16438" y="4114"/>
                </a:lnTo>
                <a:cubicBezTo>
                  <a:pt x="16407" y="4023"/>
                  <a:pt x="16347" y="3932"/>
                  <a:pt x="16316" y="3841"/>
                </a:cubicBezTo>
                <a:cubicBezTo>
                  <a:pt x="16347" y="3750"/>
                  <a:pt x="16407" y="3658"/>
                  <a:pt x="16438" y="3567"/>
                </a:cubicBezTo>
                <a:lnTo>
                  <a:pt x="16499" y="3537"/>
                </a:lnTo>
                <a:lnTo>
                  <a:pt x="16742" y="3385"/>
                </a:lnTo>
                <a:lnTo>
                  <a:pt x="16802" y="3355"/>
                </a:lnTo>
                <a:close/>
                <a:moveTo>
                  <a:pt x="28804" y="3932"/>
                </a:moveTo>
                <a:cubicBezTo>
                  <a:pt x="28743" y="4023"/>
                  <a:pt x="28682" y="4114"/>
                  <a:pt x="28621" y="4205"/>
                </a:cubicBezTo>
                <a:lnTo>
                  <a:pt x="28591" y="4205"/>
                </a:lnTo>
                <a:lnTo>
                  <a:pt x="28621" y="4145"/>
                </a:lnTo>
                <a:cubicBezTo>
                  <a:pt x="28682" y="4084"/>
                  <a:pt x="28743" y="4023"/>
                  <a:pt x="28773" y="3962"/>
                </a:cubicBezTo>
                <a:lnTo>
                  <a:pt x="28804" y="3932"/>
                </a:lnTo>
                <a:close/>
                <a:moveTo>
                  <a:pt x="36278" y="3263"/>
                </a:moveTo>
                <a:cubicBezTo>
                  <a:pt x="36217" y="3446"/>
                  <a:pt x="36126" y="3598"/>
                  <a:pt x="36065" y="3810"/>
                </a:cubicBezTo>
                <a:lnTo>
                  <a:pt x="35974" y="4145"/>
                </a:lnTo>
                <a:lnTo>
                  <a:pt x="35913" y="4236"/>
                </a:lnTo>
                <a:cubicBezTo>
                  <a:pt x="35913" y="4205"/>
                  <a:pt x="35913" y="4145"/>
                  <a:pt x="35883" y="4114"/>
                </a:cubicBezTo>
                <a:lnTo>
                  <a:pt x="35883" y="4084"/>
                </a:lnTo>
                <a:cubicBezTo>
                  <a:pt x="35913" y="3962"/>
                  <a:pt x="35974" y="3871"/>
                  <a:pt x="36004" y="3780"/>
                </a:cubicBezTo>
                <a:lnTo>
                  <a:pt x="36004" y="3810"/>
                </a:lnTo>
                <a:lnTo>
                  <a:pt x="36278" y="3263"/>
                </a:lnTo>
                <a:close/>
                <a:moveTo>
                  <a:pt x="45241" y="4053"/>
                </a:moveTo>
                <a:lnTo>
                  <a:pt x="45332" y="4145"/>
                </a:lnTo>
                <a:lnTo>
                  <a:pt x="45301" y="4175"/>
                </a:lnTo>
                <a:lnTo>
                  <a:pt x="45241" y="4236"/>
                </a:lnTo>
                <a:lnTo>
                  <a:pt x="45241" y="4053"/>
                </a:lnTo>
                <a:close/>
                <a:moveTo>
                  <a:pt x="22332" y="4175"/>
                </a:moveTo>
                <a:lnTo>
                  <a:pt x="22332" y="4205"/>
                </a:lnTo>
                <a:cubicBezTo>
                  <a:pt x="22332" y="4236"/>
                  <a:pt x="22332" y="4266"/>
                  <a:pt x="22332" y="4296"/>
                </a:cubicBezTo>
                <a:lnTo>
                  <a:pt x="22302" y="4357"/>
                </a:lnTo>
                <a:cubicBezTo>
                  <a:pt x="22302" y="4296"/>
                  <a:pt x="22302" y="4236"/>
                  <a:pt x="22332" y="4175"/>
                </a:cubicBezTo>
                <a:close/>
                <a:moveTo>
                  <a:pt x="25249" y="4327"/>
                </a:moveTo>
                <a:lnTo>
                  <a:pt x="25158" y="4388"/>
                </a:lnTo>
                <a:cubicBezTo>
                  <a:pt x="25158" y="4357"/>
                  <a:pt x="25097" y="4327"/>
                  <a:pt x="25067" y="4327"/>
                </a:cubicBezTo>
                <a:close/>
                <a:moveTo>
                  <a:pt x="44177" y="3628"/>
                </a:moveTo>
                <a:cubicBezTo>
                  <a:pt x="44208" y="3689"/>
                  <a:pt x="44238" y="3780"/>
                  <a:pt x="44268" y="3841"/>
                </a:cubicBezTo>
                <a:cubicBezTo>
                  <a:pt x="44268" y="3932"/>
                  <a:pt x="44268" y="4053"/>
                  <a:pt x="44238" y="4145"/>
                </a:cubicBezTo>
                <a:cubicBezTo>
                  <a:pt x="44215" y="4238"/>
                  <a:pt x="44191" y="4332"/>
                  <a:pt x="44168" y="4425"/>
                </a:cubicBezTo>
                <a:lnTo>
                  <a:pt x="44168" y="4425"/>
                </a:lnTo>
                <a:cubicBezTo>
                  <a:pt x="44180" y="4360"/>
                  <a:pt x="44187" y="4290"/>
                  <a:pt x="44208" y="4205"/>
                </a:cubicBezTo>
                <a:cubicBezTo>
                  <a:pt x="44238" y="4084"/>
                  <a:pt x="44238" y="3962"/>
                  <a:pt x="44208" y="3841"/>
                </a:cubicBezTo>
                <a:cubicBezTo>
                  <a:pt x="44177" y="3780"/>
                  <a:pt x="44177" y="3719"/>
                  <a:pt x="44147" y="3658"/>
                </a:cubicBezTo>
                <a:lnTo>
                  <a:pt x="44177" y="3628"/>
                </a:lnTo>
                <a:close/>
                <a:moveTo>
                  <a:pt x="12458" y="3324"/>
                </a:moveTo>
                <a:lnTo>
                  <a:pt x="12458" y="3446"/>
                </a:lnTo>
                <a:lnTo>
                  <a:pt x="12245" y="3658"/>
                </a:lnTo>
                <a:cubicBezTo>
                  <a:pt x="12093" y="3810"/>
                  <a:pt x="11972" y="3993"/>
                  <a:pt x="11820" y="4175"/>
                </a:cubicBezTo>
                <a:lnTo>
                  <a:pt x="11668" y="4448"/>
                </a:lnTo>
                <a:lnTo>
                  <a:pt x="11637" y="4418"/>
                </a:lnTo>
                <a:cubicBezTo>
                  <a:pt x="11668" y="4388"/>
                  <a:pt x="11668" y="4327"/>
                  <a:pt x="11698" y="4296"/>
                </a:cubicBezTo>
                <a:lnTo>
                  <a:pt x="11880" y="3932"/>
                </a:lnTo>
                <a:cubicBezTo>
                  <a:pt x="11972" y="3780"/>
                  <a:pt x="12032" y="3628"/>
                  <a:pt x="12123" y="3507"/>
                </a:cubicBezTo>
                <a:lnTo>
                  <a:pt x="12245" y="3446"/>
                </a:lnTo>
                <a:lnTo>
                  <a:pt x="12397" y="3324"/>
                </a:lnTo>
                <a:close/>
                <a:moveTo>
                  <a:pt x="27923" y="4205"/>
                </a:moveTo>
                <a:lnTo>
                  <a:pt x="27771" y="4357"/>
                </a:lnTo>
                <a:lnTo>
                  <a:pt x="27558" y="4357"/>
                </a:lnTo>
                <a:lnTo>
                  <a:pt x="27376" y="4388"/>
                </a:lnTo>
                <a:cubicBezTo>
                  <a:pt x="27315" y="4418"/>
                  <a:pt x="27254" y="4418"/>
                  <a:pt x="27163" y="4448"/>
                </a:cubicBezTo>
                <a:lnTo>
                  <a:pt x="27102" y="4327"/>
                </a:lnTo>
                <a:lnTo>
                  <a:pt x="27072" y="4327"/>
                </a:lnTo>
                <a:lnTo>
                  <a:pt x="27558" y="4266"/>
                </a:lnTo>
                <a:lnTo>
                  <a:pt x="27923" y="4205"/>
                </a:lnTo>
                <a:close/>
                <a:moveTo>
                  <a:pt x="26039" y="4388"/>
                </a:moveTo>
                <a:cubicBezTo>
                  <a:pt x="25978" y="4418"/>
                  <a:pt x="25917" y="4448"/>
                  <a:pt x="25856" y="4479"/>
                </a:cubicBezTo>
                <a:cubicBezTo>
                  <a:pt x="25826" y="4479"/>
                  <a:pt x="25796" y="4448"/>
                  <a:pt x="25796" y="4448"/>
                </a:cubicBezTo>
                <a:lnTo>
                  <a:pt x="25735" y="4388"/>
                </a:lnTo>
                <a:close/>
                <a:moveTo>
                  <a:pt x="23730" y="4114"/>
                </a:moveTo>
                <a:lnTo>
                  <a:pt x="23821" y="4175"/>
                </a:lnTo>
                <a:cubicBezTo>
                  <a:pt x="23851" y="4205"/>
                  <a:pt x="23851" y="4236"/>
                  <a:pt x="23882" y="4266"/>
                </a:cubicBezTo>
                <a:cubicBezTo>
                  <a:pt x="23760" y="4327"/>
                  <a:pt x="23639" y="4418"/>
                  <a:pt x="23547" y="4509"/>
                </a:cubicBezTo>
                <a:cubicBezTo>
                  <a:pt x="23547" y="4448"/>
                  <a:pt x="23517" y="4357"/>
                  <a:pt x="23487" y="4296"/>
                </a:cubicBezTo>
                <a:lnTo>
                  <a:pt x="23639" y="4175"/>
                </a:lnTo>
                <a:lnTo>
                  <a:pt x="23730" y="4114"/>
                </a:lnTo>
                <a:close/>
                <a:moveTo>
                  <a:pt x="39407" y="3780"/>
                </a:moveTo>
                <a:lnTo>
                  <a:pt x="39407" y="3810"/>
                </a:lnTo>
                <a:lnTo>
                  <a:pt x="39377" y="3901"/>
                </a:lnTo>
                <a:lnTo>
                  <a:pt x="39286" y="4145"/>
                </a:lnTo>
                <a:cubicBezTo>
                  <a:pt x="39225" y="4236"/>
                  <a:pt x="39164" y="4357"/>
                  <a:pt x="39134" y="4448"/>
                </a:cubicBezTo>
                <a:lnTo>
                  <a:pt x="39134" y="4509"/>
                </a:lnTo>
                <a:cubicBezTo>
                  <a:pt x="39134" y="4479"/>
                  <a:pt x="39103" y="4448"/>
                  <a:pt x="39103" y="4418"/>
                </a:cubicBezTo>
                <a:cubicBezTo>
                  <a:pt x="39195" y="4205"/>
                  <a:pt x="39316" y="3993"/>
                  <a:pt x="39407" y="3780"/>
                </a:cubicBezTo>
                <a:close/>
                <a:moveTo>
                  <a:pt x="38587" y="3507"/>
                </a:moveTo>
                <a:lnTo>
                  <a:pt x="38587" y="3507"/>
                </a:lnTo>
                <a:cubicBezTo>
                  <a:pt x="38526" y="3841"/>
                  <a:pt x="38435" y="4205"/>
                  <a:pt x="38313" y="4540"/>
                </a:cubicBezTo>
                <a:lnTo>
                  <a:pt x="38253" y="4631"/>
                </a:lnTo>
                <a:cubicBezTo>
                  <a:pt x="38253" y="4631"/>
                  <a:pt x="38253" y="4600"/>
                  <a:pt x="38283" y="4570"/>
                </a:cubicBezTo>
                <a:cubicBezTo>
                  <a:pt x="38313" y="4236"/>
                  <a:pt x="38435" y="3932"/>
                  <a:pt x="38556" y="3598"/>
                </a:cubicBezTo>
                <a:lnTo>
                  <a:pt x="38587" y="3507"/>
                </a:lnTo>
                <a:close/>
                <a:moveTo>
                  <a:pt x="9997" y="4205"/>
                </a:moveTo>
                <a:lnTo>
                  <a:pt x="9997" y="4205"/>
                </a:lnTo>
                <a:cubicBezTo>
                  <a:pt x="9875" y="4357"/>
                  <a:pt x="9754" y="4509"/>
                  <a:pt x="9662" y="4631"/>
                </a:cubicBezTo>
                <a:lnTo>
                  <a:pt x="9662" y="4661"/>
                </a:lnTo>
                <a:cubicBezTo>
                  <a:pt x="9662" y="4631"/>
                  <a:pt x="9632" y="4631"/>
                  <a:pt x="9632" y="4600"/>
                </a:cubicBezTo>
                <a:cubicBezTo>
                  <a:pt x="9632" y="4570"/>
                  <a:pt x="9602" y="4570"/>
                  <a:pt x="9571" y="4540"/>
                </a:cubicBezTo>
                <a:lnTo>
                  <a:pt x="9511" y="4479"/>
                </a:lnTo>
                <a:lnTo>
                  <a:pt x="9480" y="4479"/>
                </a:lnTo>
                <a:cubicBezTo>
                  <a:pt x="9662" y="4388"/>
                  <a:pt x="9814" y="4296"/>
                  <a:pt x="9997" y="4205"/>
                </a:cubicBezTo>
                <a:close/>
                <a:moveTo>
                  <a:pt x="14653" y="4289"/>
                </a:moveTo>
                <a:lnTo>
                  <a:pt x="14653" y="4289"/>
                </a:lnTo>
                <a:cubicBezTo>
                  <a:pt x="14600" y="4342"/>
                  <a:pt x="14550" y="4395"/>
                  <a:pt x="14524" y="4448"/>
                </a:cubicBezTo>
                <a:lnTo>
                  <a:pt x="14311" y="4691"/>
                </a:lnTo>
                <a:cubicBezTo>
                  <a:pt x="14341" y="4570"/>
                  <a:pt x="14402" y="4479"/>
                  <a:pt x="14433" y="4357"/>
                </a:cubicBezTo>
                <a:lnTo>
                  <a:pt x="14493" y="4357"/>
                </a:lnTo>
                <a:lnTo>
                  <a:pt x="14653" y="4289"/>
                </a:lnTo>
                <a:close/>
                <a:moveTo>
                  <a:pt x="16104" y="4357"/>
                </a:moveTo>
                <a:lnTo>
                  <a:pt x="16104" y="4388"/>
                </a:lnTo>
                <a:cubicBezTo>
                  <a:pt x="16134" y="4479"/>
                  <a:pt x="16134" y="4540"/>
                  <a:pt x="16164" y="4600"/>
                </a:cubicBezTo>
                <a:lnTo>
                  <a:pt x="16073" y="4722"/>
                </a:lnTo>
                <a:cubicBezTo>
                  <a:pt x="16073" y="4661"/>
                  <a:pt x="16073" y="4600"/>
                  <a:pt x="16073" y="4540"/>
                </a:cubicBezTo>
                <a:lnTo>
                  <a:pt x="16073" y="4509"/>
                </a:lnTo>
                <a:cubicBezTo>
                  <a:pt x="16073" y="4448"/>
                  <a:pt x="16104" y="4418"/>
                  <a:pt x="16104" y="4357"/>
                </a:cubicBezTo>
                <a:close/>
                <a:moveTo>
                  <a:pt x="19324" y="3689"/>
                </a:moveTo>
                <a:lnTo>
                  <a:pt x="19324" y="3689"/>
                </a:lnTo>
                <a:cubicBezTo>
                  <a:pt x="19142" y="3932"/>
                  <a:pt x="18990" y="4205"/>
                  <a:pt x="18838" y="4479"/>
                </a:cubicBezTo>
                <a:lnTo>
                  <a:pt x="18777" y="4570"/>
                </a:lnTo>
                <a:lnTo>
                  <a:pt x="18686" y="4722"/>
                </a:lnTo>
                <a:cubicBezTo>
                  <a:pt x="18717" y="4631"/>
                  <a:pt x="18747" y="4540"/>
                  <a:pt x="18777" y="4448"/>
                </a:cubicBezTo>
                <a:lnTo>
                  <a:pt x="18868" y="4266"/>
                </a:lnTo>
                <a:cubicBezTo>
                  <a:pt x="18960" y="4114"/>
                  <a:pt x="19051" y="3962"/>
                  <a:pt x="19142" y="3841"/>
                </a:cubicBezTo>
                <a:lnTo>
                  <a:pt x="19263" y="3719"/>
                </a:lnTo>
                <a:lnTo>
                  <a:pt x="19324" y="3689"/>
                </a:lnTo>
                <a:close/>
                <a:moveTo>
                  <a:pt x="35397" y="4509"/>
                </a:moveTo>
                <a:cubicBezTo>
                  <a:pt x="35366" y="4570"/>
                  <a:pt x="35336" y="4661"/>
                  <a:pt x="35336" y="4752"/>
                </a:cubicBezTo>
                <a:lnTo>
                  <a:pt x="35306" y="4661"/>
                </a:lnTo>
                <a:lnTo>
                  <a:pt x="35397" y="4509"/>
                </a:lnTo>
                <a:close/>
                <a:moveTo>
                  <a:pt x="22818" y="4418"/>
                </a:moveTo>
                <a:lnTo>
                  <a:pt x="22879" y="4509"/>
                </a:lnTo>
                <a:cubicBezTo>
                  <a:pt x="22818" y="4570"/>
                  <a:pt x="22757" y="4661"/>
                  <a:pt x="22697" y="4783"/>
                </a:cubicBezTo>
                <a:cubicBezTo>
                  <a:pt x="22727" y="4661"/>
                  <a:pt x="22727" y="4570"/>
                  <a:pt x="22727" y="4479"/>
                </a:cubicBezTo>
                <a:lnTo>
                  <a:pt x="22727" y="4448"/>
                </a:lnTo>
                <a:lnTo>
                  <a:pt x="22788" y="4418"/>
                </a:lnTo>
                <a:close/>
                <a:moveTo>
                  <a:pt x="21937" y="4266"/>
                </a:moveTo>
                <a:lnTo>
                  <a:pt x="21937" y="4296"/>
                </a:lnTo>
                <a:cubicBezTo>
                  <a:pt x="21937" y="4418"/>
                  <a:pt x="21907" y="4509"/>
                  <a:pt x="21876" y="4631"/>
                </a:cubicBezTo>
                <a:cubicBezTo>
                  <a:pt x="21846" y="4722"/>
                  <a:pt x="21816" y="4783"/>
                  <a:pt x="21785" y="4874"/>
                </a:cubicBezTo>
                <a:lnTo>
                  <a:pt x="21664" y="4904"/>
                </a:lnTo>
                <a:lnTo>
                  <a:pt x="21694" y="4783"/>
                </a:lnTo>
                <a:cubicBezTo>
                  <a:pt x="21724" y="4661"/>
                  <a:pt x="21755" y="4540"/>
                  <a:pt x="21755" y="4418"/>
                </a:cubicBezTo>
                <a:cubicBezTo>
                  <a:pt x="21785" y="4388"/>
                  <a:pt x="21816" y="4357"/>
                  <a:pt x="21846" y="4327"/>
                </a:cubicBezTo>
                <a:lnTo>
                  <a:pt x="21937" y="4266"/>
                </a:lnTo>
                <a:close/>
                <a:moveTo>
                  <a:pt x="29715" y="3901"/>
                </a:moveTo>
                <a:cubicBezTo>
                  <a:pt x="29745" y="3962"/>
                  <a:pt x="29745" y="4023"/>
                  <a:pt x="29715" y="4084"/>
                </a:cubicBezTo>
                <a:cubicBezTo>
                  <a:pt x="29685" y="4388"/>
                  <a:pt x="29594" y="4661"/>
                  <a:pt x="29502" y="4904"/>
                </a:cubicBezTo>
                <a:lnTo>
                  <a:pt x="29502" y="4965"/>
                </a:lnTo>
                <a:lnTo>
                  <a:pt x="29472" y="4965"/>
                </a:lnTo>
                <a:lnTo>
                  <a:pt x="29472" y="4935"/>
                </a:lnTo>
                <a:cubicBezTo>
                  <a:pt x="29563" y="4661"/>
                  <a:pt x="29594" y="4388"/>
                  <a:pt x="29594" y="4114"/>
                </a:cubicBezTo>
                <a:lnTo>
                  <a:pt x="29594" y="4084"/>
                </a:lnTo>
                <a:lnTo>
                  <a:pt x="29715" y="3901"/>
                </a:lnTo>
                <a:close/>
                <a:moveTo>
                  <a:pt x="21329" y="3993"/>
                </a:moveTo>
                <a:cubicBezTo>
                  <a:pt x="21329" y="4053"/>
                  <a:pt x="21360" y="4114"/>
                  <a:pt x="21360" y="4175"/>
                </a:cubicBezTo>
                <a:lnTo>
                  <a:pt x="21360" y="4266"/>
                </a:lnTo>
                <a:cubicBezTo>
                  <a:pt x="21329" y="4327"/>
                  <a:pt x="21269" y="4388"/>
                  <a:pt x="21208" y="4448"/>
                </a:cubicBezTo>
                <a:cubicBezTo>
                  <a:pt x="21117" y="4570"/>
                  <a:pt x="21026" y="4691"/>
                  <a:pt x="20934" y="4813"/>
                </a:cubicBezTo>
                <a:lnTo>
                  <a:pt x="20813" y="4935"/>
                </a:lnTo>
                <a:lnTo>
                  <a:pt x="20783" y="4965"/>
                </a:lnTo>
                <a:lnTo>
                  <a:pt x="20722" y="4995"/>
                </a:lnTo>
                <a:cubicBezTo>
                  <a:pt x="20874" y="4631"/>
                  <a:pt x="21056" y="4296"/>
                  <a:pt x="21269" y="3993"/>
                </a:cubicBezTo>
                <a:close/>
                <a:moveTo>
                  <a:pt x="21269" y="4935"/>
                </a:moveTo>
                <a:cubicBezTo>
                  <a:pt x="21269" y="4965"/>
                  <a:pt x="21238" y="4995"/>
                  <a:pt x="21238" y="5026"/>
                </a:cubicBezTo>
                <a:lnTo>
                  <a:pt x="21208" y="4995"/>
                </a:lnTo>
                <a:lnTo>
                  <a:pt x="21269" y="4935"/>
                </a:lnTo>
                <a:close/>
                <a:moveTo>
                  <a:pt x="27528" y="4752"/>
                </a:moveTo>
                <a:lnTo>
                  <a:pt x="27497" y="4783"/>
                </a:lnTo>
                <a:cubicBezTo>
                  <a:pt x="27467" y="4843"/>
                  <a:pt x="27436" y="4904"/>
                  <a:pt x="27376" y="4965"/>
                </a:cubicBezTo>
                <a:lnTo>
                  <a:pt x="27345" y="5056"/>
                </a:lnTo>
                <a:cubicBezTo>
                  <a:pt x="27345" y="4965"/>
                  <a:pt x="27315" y="4874"/>
                  <a:pt x="27284" y="4813"/>
                </a:cubicBezTo>
                <a:cubicBezTo>
                  <a:pt x="27376" y="4783"/>
                  <a:pt x="27436" y="4783"/>
                  <a:pt x="27497" y="4752"/>
                </a:cubicBezTo>
                <a:close/>
                <a:moveTo>
                  <a:pt x="41898" y="4025"/>
                </a:moveTo>
                <a:lnTo>
                  <a:pt x="41898" y="4025"/>
                </a:lnTo>
                <a:cubicBezTo>
                  <a:pt x="41868" y="4085"/>
                  <a:pt x="41838" y="4176"/>
                  <a:pt x="41807" y="4266"/>
                </a:cubicBezTo>
                <a:lnTo>
                  <a:pt x="41686" y="4600"/>
                </a:lnTo>
                <a:cubicBezTo>
                  <a:pt x="41686" y="4631"/>
                  <a:pt x="41656" y="4661"/>
                  <a:pt x="41656" y="4722"/>
                </a:cubicBezTo>
                <a:cubicBezTo>
                  <a:pt x="41625" y="4813"/>
                  <a:pt x="41564" y="4935"/>
                  <a:pt x="41534" y="5026"/>
                </a:cubicBezTo>
                <a:lnTo>
                  <a:pt x="41473" y="5147"/>
                </a:lnTo>
                <a:lnTo>
                  <a:pt x="41473" y="5086"/>
                </a:lnTo>
                <a:cubicBezTo>
                  <a:pt x="41534" y="4904"/>
                  <a:pt x="41625" y="4691"/>
                  <a:pt x="41686" y="4479"/>
                </a:cubicBezTo>
                <a:lnTo>
                  <a:pt x="41716" y="4388"/>
                </a:lnTo>
                <a:lnTo>
                  <a:pt x="41777" y="4236"/>
                </a:lnTo>
                <a:cubicBezTo>
                  <a:pt x="41837" y="4175"/>
                  <a:pt x="41868" y="4085"/>
                  <a:pt x="41898" y="4025"/>
                </a:cubicBezTo>
                <a:close/>
                <a:moveTo>
                  <a:pt x="23973" y="4631"/>
                </a:moveTo>
                <a:cubicBezTo>
                  <a:pt x="23973" y="4661"/>
                  <a:pt x="23973" y="4691"/>
                  <a:pt x="23973" y="4722"/>
                </a:cubicBezTo>
                <a:cubicBezTo>
                  <a:pt x="23821" y="4843"/>
                  <a:pt x="23669" y="4995"/>
                  <a:pt x="23517" y="5178"/>
                </a:cubicBezTo>
                <a:cubicBezTo>
                  <a:pt x="23517" y="5147"/>
                  <a:pt x="23547" y="5086"/>
                  <a:pt x="23547" y="5056"/>
                </a:cubicBezTo>
                <a:cubicBezTo>
                  <a:pt x="23639" y="4935"/>
                  <a:pt x="23760" y="4783"/>
                  <a:pt x="23912" y="4691"/>
                </a:cubicBezTo>
                <a:lnTo>
                  <a:pt x="23973" y="4631"/>
                </a:lnTo>
                <a:close/>
                <a:moveTo>
                  <a:pt x="34029" y="4752"/>
                </a:moveTo>
                <a:lnTo>
                  <a:pt x="34029" y="4752"/>
                </a:lnTo>
                <a:cubicBezTo>
                  <a:pt x="33999" y="4813"/>
                  <a:pt x="33999" y="4843"/>
                  <a:pt x="34029" y="4874"/>
                </a:cubicBezTo>
                <a:lnTo>
                  <a:pt x="33999" y="4935"/>
                </a:lnTo>
                <a:cubicBezTo>
                  <a:pt x="33938" y="4965"/>
                  <a:pt x="33878" y="5026"/>
                  <a:pt x="33847" y="5086"/>
                </a:cubicBezTo>
                <a:lnTo>
                  <a:pt x="33847" y="5117"/>
                </a:lnTo>
                <a:lnTo>
                  <a:pt x="33786" y="5178"/>
                </a:lnTo>
                <a:cubicBezTo>
                  <a:pt x="33817" y="5147"/>
                  <a:pt x="33847" y="5086"/>
                  <a:pt x="33878" y="5026"/>
                </a:cubicBezTo>
                <a:cubicBezTo>
                  <a:pt x="33908" y="4965"/>
                  <a:pt x="33969" y="4843"/>
                  <a:pt x="34029" y="4752"/>
                </a:cubicBezTo>
                <a:close/>
                <a:moveTo>
                  <a:pt x="8569" y="4965"/>
                </a:moveTo>
                <a:lnTo>
                  <a:pt x="8508" y="5117"/>
                </a:lnTo>
                <a:lnTo>
                  <a:pt x="8386" y="5147"/>
                </a:lnTo>
                <a:cubicBezTo>
                  <a:pt x="8326" y="5178"/>
                  <a:pt x="8265" y="5208"/>
                  <a:pt x="8204" y="5238"/>
                </a:cubicBezTo>
                <a:lnTo>
                  <a:pt x="8356" y="5117"/>
                </a:lnTo>
                <a:lnTo>
                  <a:pt x="8386" y="5086"/>
                </a:lnTo>
                <a:lnTo>
                  <a:pt x="8569" y="4965"/>
                </a:lnTo>
                <a:close/>
                <a:moveTo>
                  <a:pt x="13156" y="4236"/>
                </a:moveTo>
                <a:cubicBezTo>
                  <a:pt x="13156" y="4266"/>
                  <a:pt x="13187" y="4296"/>
                  <a:pt x="13187" y="4327"/>
                </a:cubicBezTo>
                <a:lnTo>
                  <a:pt x="13156" y="4327"/>
                </a:lnTo>
                <a:cubicBezTo>
                  <a:pt x="13156" y="4418"/>
                  <a:pt x="13126" y="4509"/>
                  <a:pt x="13096" y="4570"/>
                </a:cubicBezTo>
                <a:cubicBezTo>
                  <a:pt x="13035" y="4722"/>
                  <a:pt x="12944" y="4843"/>
                  <a:pt x="12853" y="4995"/>
                </a:cubicBezTo>
                <a:cubicBezTo>
                  <a:pt x="12762" y="5086"/>
                  <a:pt x="12701" y="5178"/>
                  <a:pt x="12610" y="5299"/>
                </a:cubicBezTo>
                <a:cubicBezTo>
                  <a:pt x="12701" y="5056"/>
                  <a:pt x="12853" y="4813"/>
                  <a:pt x="12974" y="4570"/>
                </a:cubicBezTo>
                <a:cubicBezTo>
                  <a:pt x="13035" y="4479"/>
                  <a:pt x="13096" y="4357"/>
                  <a:pt x="13156" y="4236"/>
                </a:cubicBezTo>
                <a:close/>
                <a:moveTo>
                  <a:pt x="43873" y="4114"/>
                </a:moveTo>
                <a:lnTo>
                  <a:pt x="43873" y="4145"/>
                </a:lnTo>
                <a:cubicBezTo>
                  <a:pt x="43843" y="4296"/>
                  <a:pt x="43782" y="4479"/>
                  <a:pt x="43752" y="4631"/>
                </a:cubicBezTo>
                <a:lnTo>
                  <a:pt x="43752" y="4661"/>
                </a:lnTo>
                <a:cubicBezTo>
                  <a:pt x="43691" y="4813"/>
                  <a:pt x="43630" y="4995"/>
                  <a:pt x="43570" y="5178"/>
                </a:cubicBezTo>
                <a:cubicBezTo>
                  <a:pt x="43509" y="5208"/>
                  <a:pt x="43448" y="5238"/>
                  <a:pt x="43418" y="5299"/>
                </a:cubicBezTo>
                <a:cubicBezTo>
                  <a:pt x="43418" y="5238"/>
                  <a:pt x="43418" y="5147"/>
                  <a:pt x="43418" y="5086"/>
                </a:cubicBezTo>
                <a:cubicBezTo>
                  <a:pt x="43418" y="5086"/>
                  <a:pt x="43418" y="5056"/>
                  <a:pt x="43418" y="5026"/>
                </a:cubicBezTo>
                <a:lnTo>
                  <a:pt x="43478" y="4874"/>
                </a:lnTo>
                <a:cubicBezTo>
                  <a:pt x="43539" y="4752"/>
                  <a:pt x="43600" y="4631"/>
                  <a:pt x="43661" y="4509"/>
                </a:cubicBezTo>
                <a:cubicBezTo>
                  <a:pt x="43722" y="4388"/>
                  <a:pt x="43782" y="4236"/>
                  <a:pt x="43873" y="4114"/>
                </a:cubicBezTo>
                <a:close/>
                <a:moveTo>
                  <a:pt x="11911" y="4843"/>
                </a:moveTo>
                <a:lnTo>
                  <a:pt x="11911" y="4874"/>
                </a:lnTo>
                <a:lnTo>
                  <a:pt x="11729" y="5147"/>
                </a:lnTo>
                <a:lnTo>
                  <a:pt x="11577" y="5360"/>
                </a:lnTo>
                <a:lnTo>
                  <a:pt x="11607" y="5178"/>
                </a:lnTo>
                <a:cubicBezTo>
                  <a:pt x="11698" y="5086"/>
                  <a:pt x="11820" y="4965"/>
                  <a:pt x="11911" y="4843"/>
                </a:cubicBezTo>
                <a:close/>
                <a:moveTo>
                  <a:pt x="24520" y="5026"/>
                </a:moveTo>
                <a:lnTo>
                  <a:pt x="24520" y="5026"/>
                </a:lnTo>
                <a:cubicBezTo>
                  <a:pt x="24459" y="5147"/>
                  <a:pt x="24368" y="5238"/>
                  <a:pt x="24307" y="5360"/>
                </a:cubicBezTo>
                <a:lnTo>
                  <a:pt x="24277" y="5360"/>
                </a:lnTo>
                <a:lnTo>
                  <a:pt x="24307" y="5117"/>
                </a:lnTo>
                <a:lnTo>
                  <a:pt x="24307" y="5086"/>
                </a:lnTo>
                <a:lnTo>
                  <a:pt x="24520" y="5026"/>
                </a:lnTo>
                <a:close/>
                <a:moveTo>
                  <a:pt x="40623" y="4965"/>
                </a:moveTo>
                <a:cubicBezTo>
                  <a:pt x="40623" y="5026"/>
                  <a:pt x="40623" y="5056"/>
                  <a:pt x="40623" y="5086"/>
                </a:cubicBezTo>
                <a:cubicBezTo>
                  <a:pt x="40562" y="5208"/>
                  <a:pt x="40531" y="5329"/>
                  <a:pt x="40471" y="5481"/>
                </a:cubicBezTo>
                <a:lnTo>
                  <a:pt x="40440" y="5481"/>
                </a:lnTo>
                <a:lnTo>
                  <a:pt x="40471" y="5421"/>
                </a:lnTo>
                <a:cubicBezTo>
                  <a:pt x="40501" y="5269"/>
                  <a:pt x="40562" y="5147"/>
                  <a:pt x="40592" y="5026"/>
                </a:cubicBezTo>
                <a:lnTo>
                  <a:pt x="40623" y="4965"/>
                </a:lnTo>
                <a:close/>
                <a:moveTo>
                  <a:pt x="10544" y="4752"/>
                </a:moveTo>
                <a:lnTo>
                  <a:pt x="10574" y="4783"/>
                </a:lnTo>
                <a:lnTo>
                  <a:pt x="10544" y="4843"/>
                </a:lnTo>
                <a:cubicBezTo>
                  <a:pt x="10513" y="4904"/>
                  <a:pt x="10483" y="4995"/>
                  <a:pt x="10452" y="5056"/>
                </a:cubicBezTo>
                <a:cubicBezTo>
                  <a:pt x="10422" y="5147"/>
                  <a:pt x="10361" y="5238"/>
                  <a:pt x="10301" y="5329"/>
                </a:cubicBezTo>
                <a:lnTo>
                  <a:pt x="10331" y="5269"/>
                </a:lnTo>
                <a:lnTo>
                  <a:pt x="10149" y="5512"/>
                </a:lnTo>
                <a:cubicBezTo>
                  <a:pt x="10240" y="5238"/>
                  <a:pt x="10392" y="4995"/>
                  <a:pt x="10544" y="4752"/>
                </a:cubicBezTo>
                <a:close/>
                <a:moveTo>
                  <a:pt x="36764" y="4995"/>
                </a:moveTo>
                <a:cubicBezTo>
                  <a:pt x="36764" y="4995"/>
                  <a:pt x="36764" y="5026"/>
                  <a:pt x="36764" y="5056"/>
                </a:cubicBezTo>
                <a:cubicBezTo>
                  <a:pt x="36734" y="5147"/>
                  <a:pt x="36734" y="5238"/>
                  <a:pt x="36703" y="5329"/>
                </a:cubicBezTo>
                <a:lnTo>
                  <a:pt x="36734" y="5329"/>
                </a:lnTo>
                <a:lnTo>
                  <a:pt x="36642" y="5451"/>
                </a:lnTo>
                <a:lnTo>
                  <a:pt x="36582" y="5512"/>
                </a:lnTo>
                <a:cubicBezTo>
                  <a:pt x="36551" y="5481"/>
                  <a:pt x="36490" y="5421"/>
                  <a:pt x="36460" y="5390"/>
                </a:cubicBezTo>
                <a:cubicBezTo>
                  <a:pt x="36582" y="5269"/>
                  <a:pt x="36673" y="5117"/>
                  <a:pt x="36764" y="4995"/>
                </a:cubicBezTo>
                <a:close/>
                <a:moveTo>
                  <a:pt x="37979" y="4114"/>
                </a:moveTo>
                <a:cubicBezTo>
                  <a:pt x="37918" y="4388"/>
                  <a:pt x="37858" y="4691"/>
                  <a:pt x="37888" y="4995"/>
                </a:cubicBezTo>
                <a:cubicBezTo>
                  <a:pt x="37888" y="5026"/>
                  <a:pt x="37888" y="5086"/>
                  <a:pt x="37888" y="5147"/>
                </a:cubicBezTo>
                <a:cubicBezTo>
                  <a:pt x="37767" y="5269"/>
                  <a:pt x="37675" y="5421"/>
                  <a:pt x="37554" y="5542"/>
                </a:cubicBezTo>
                <a:lnTo>
                  <a:pt x="37554" y="5512"/>
                </a:lnTo>
                <a:lnTo>
                  <a:pt x="37493" y="5421"/>
                </a:lnTo>
                <a:cubicBezTo>
                  <a:pt x="37463" y="5390"/>
                  <a:pt x="37432" y="5390"/>
                  <a:pt x="37402" y="5360"/>
                </a:cubicBezTo>
                <a:cubicBezTo>
                  <a:pt x="37463" y="5269"/>
                  <a:pt x="37493" y="5147"/>
                  <a:pt x="37554" y="5056"/>
                </a:cubicBezTo>
                <a:cubicBezTo>
                  <a:pt x="37645" y="4843"/>
                  <a:pt x="37736" y="4631"/>
                  <a:pt x="37827" y="4418"/>
                </a:cubicBezTo>
                <a:lnTo>
                  <a:pt x="37979" y="4114"/>
                </a:lnTo>
                <a:close/>
                <a:moveTo>
                  <a:pt x="17410" y="4175"/>
                </a:moveTo>
                <a:cubicBezTo>
                  <a:pt x="17380" y="4266"/>
                  <a:pt x="17319" y="4388"/>
                  <a:pt x="17289" y="4479"/>
                </a:cubicBezTo>
                <a:cubicBezTo>
                  <a:pt x="17228" y="4661"/>
                  <a:pt x="17167" y="4843"/>
                  <a:pt x="17106" y="5026"/>
                </a:cubicBezTo>
                <a:lnTo>
                  <a:pt x="17106" y="4995"/>
                </a:lnTo>
                <a:cubicBezTo>
                  <a:pt x="17076" y="5086"/>
                  <a:pt x="17076" y="5147"/>
                  <a:pt x="17045" y="5238"/>
                </a:cubicBezTo>
                <a:lnTo>
                  <a:pt x="16985" y="5329"/>
                </a:lnTo>
                <a:lnTo>
                  <a:pt x="16802" y="5512"/>
                </a:lnTo>
                <a:lnTo>
                  <a:pt x="16772" y="5573"/>
                </a:lnTo>
                <a:lnTo>
                  <a:pt x="16924" y="5026"/>
                </a:lnTo>
                <a:cubicBezTo>
                  <a:pt x="16954" y="4965"/>
                  <a:pt x="16985" y="4935"/>
                  <a:pt x="16985" y="4874"/>
                </a:cubicBezTo>
                <a:cubicBezTo>
                  <a:pt x="17015" y="4813"/>
                  <a:pt x="17045" y="4752"/>
                  <a:pt x="17045" y="4691"/>
                </a:cubicBezTo>
                <a:lnTo>
                  <a:pt x="17106" y="4570"/>
                </a:lnTo>
                <a:lnTo>
                  <a:pt x="17167" y="4509"/>
                </a:lnTo>
                <a:cubicBezTo>
                  <a:pt x="17258" y="4388"/>
                  <a:pt x="17349" y="4296"/>
                  <a:pt x="17410" y="4175"/>
                </a:cubicBezTo>
                <a:close/>
                <a:moveTo>
                  <a:pt x="29138" y="4631"/>
                </a:moveTo>
                <a:lnTo>
                  <a:pt x="29138" y="4661"/>
                </a:lnTo>
                <a:cubicBezTo>
                  <a:pt x="29107" y="4783"/>
                  <a:pt x="29047" y="4935"/>
                  <a:pt x="29016" y="5086"/>
                </a:cubicBezTo>
                <a:cubicBezTo>
                  <a:pt x="28956" y="5147"/>
                  <a:pt x="28925" y="5238"/>
                  <a:pt x="28895" y="5329"/>
                </a:cubicBezTo>
                <a:lnTo>
                  <a:pt x="28804" y="5360"/>
                </a:lnTo>
                <a:lnTo>
                  <a:pt x="28773" y="5390"/>
                </a:lnTo>
                <a:cubicBezTo>
                  <a:pt x="28743" y="5421"/>
                  <a:pt x="28712" y="5451"/>
                  <a:pt x="28682" y="5451"/>
                </a:cubicBezTo>
                <a:lnTo>
                  <a:pt x="28561" y="5573"/>
                </a:lnTo>
                <a:lnTo>
                  <a:pt x="28621" y="5451"/>
                </a:lnTo>
                <a:lnTo>
                  <a:pt x="28925" y="4965"/>
                </a:lnTo>
                <a:cubicBezTo>
                  <a:pt x="28986" y="4874"/>
                  <a:pt x="29047" y="4783"/>
                  <a:pt x="29107" y="4691"/>
                </a:cubicBezTo>
                <a:lnTo>
                  <a:pt x="29138" y="4631"/>
                </a:lnTo>
                <a:close/>
                <a:moveTo>
                  <a:pt x="32784" y="2565"/>
                </a:moveTo>
                <a:cubicBezTo>
                  <a:pt x="32784" y="2595"/>
                  <a:pt x="32784" y="2595"/>
                  <a:pt x="32784" y="2595"/>
                </a:cubicBezTo>
                <a:lnTo>
                  <a:pt x="32662" y="2747"/>
                </a:lnTo>
                <a:cubicBezTo>
                  <a:pt x="32601" y="2838"/>
                  <a:pt x="32541" y="2960"/>
                  <a:pt x="32480" y="3051"/>
                </a:cubicBezTo>
                <a:cubicBezTo>
                  <a:pt x="32389" y="3172"/>
                  <a:pt x="32358" y="3203"/>
                  <a:pt x="32328" y="3263"/>
                </a:cubicBezTo>
                <a:lnTo>
                  <a:pt x="32115" y="3628"/>
                </a:lnTo>
                <a:lnTo>
                  <a:pt x="32085" y="3719"/>
                </a:lnTo>
                <a:cubicBezTo>
                  <a:pt x="31994" y="3841"/>
                  <a:pt x="31903" y="3993"/>
                  <a:pt x="31812" y="4145"/>
                </a:cubicBezTo>
                <a:cubicBezTo>
                  <a:pt x="31720" y="4296"/>
                  <a:pt x="31660" y="4418"/>
                  <a:pt x="31599" y="4570"/>
                </a:cubicBezTo>
                <a:lnTo>
                  <a:pt x="31386" y="4995"/>
                </a:lnTo>
                <a:cubicBezTo>
                  <a:pt x="31325" y="5178"/>
                  <a:pt x="31234" y="5360"/>
                  <a:pt x="31173" y="5512"/>
                </a:cubicBezTo>
                <a:lnTo>
                  <a:pt x="31113" y="5573"/>
                </a:lnTo>
                <a:lnTo>
                  <a:pt x="31082" y="5603"/>
                </a:lnTo>
                <a:cubicBezTo>
                  <a:pt x="31173" y="5208"/>
                  <a:pt x="31325" y="4843"/>
                  <a:pt x="31477" y="4479"/>
                </a:cubicBezTo>
                <a:cubicBezTo>
                  <a:pt x="31568" y="4296"/>
                  <a:pt x="31629" y="4084"/>
                  <a:pt x="31720" y="3901"/>
                </a:cubicBezTo>
                <a:lnTo>
                  <a:pt x="31842" y="3810"/>
                </a:lnTo>
                <a:cubicBezTo>
                  <a:pt x="31903" y="3719"/>
                  <a:pt x="31963" y="3628"/>
                  <a:pt x="32055" y="3537"/>
                </a:cubicBezTo>
                <a:cubicBezTo>
                  <a:pt x="32115" y="3446"/>
                  <a:pt x="32115" y="3446"/>
                  <a:pt x="32146" y="3415"/>
                </a:cubicBezTo>
                <a:lnTo>
                  <a:pt x="32237" y="3294"/>
                </a:lnTo>
                <a:cubicBezTo>
                  <a:pt x="32328" y="3142"/>
                  <a:pt x="32419" y="3020"/>
                  <a:pt x="32510" y="2868"/>
                </a:cubicBezTo>
                <a:cubicBezTo>
                  <a:pt x="32541" y="2838"/>
                  <a:pt x="32571" y="2777"/>
                  <a:pt x="32632" y="2747"/>
                </a:cubicBezTo>
                <a:lnTo>
                  <a:pt x="32601" y="2717"/>
                </a:lnTo>
                <a:lnTo>
                  <a:pt x="32784" y="2565"/>
                </a:lnTo>
                <a:close/>
                <a:moveTo>
                  <a:pt x="9328" y="4813"/>
                </a:moveTo>
                <a:cubicBezTo>
                  <a:pt x="9328" y="4813"/>
                  <a:pt x="9328" y="4843"/>
                  <a:pt x="9328" y="4874"/>
                </a:cubicBezTo>
                <a:cubicBezTo>
                  <a:pt x="9328" y="4965"/>
                  <a:pt x="9328" y="5026"/>
                  <a:pt x="9328" y="5117"/>
                </a:cubicBezTo>
                <a:cubicBezTo>
                  <a:pt x="9207" y="5329"/>
                  <a:pt x="9116" y="5542"/>
                  <a:pt x="9024" y="5755"/>
                </a:cubicBezTo>
                <a:cubicBezTo>
                  <a:pt x="9024" y="5664"/>
                  <a:pt x="8994" y="5573"/>
                  <a:pt x="8994" y="5451"/>
                </a:cubicBezTo>
                <a:cubicBezTo>
                  <a:pt x="8964" y="5421"/>
                  <a:pt x="8933" y="5360"/>
                  <a:pt x="8933" y="5329"/>
                </a:cubicBezTo>
                <a:cubicBezTo>
                  <a:pt x="8903" y="5299"/>
                  <a:pt x="8903" y="5299"/>
                  <a:pt x="8903" y="5269"/>
                </a:cubicBezTo>
                <a:lnTo>
                  <a:pt x="8933" y="5208"/>
                </a:lnTo>
                <a:lnTo>
                  <a:pt x="9116" y="5026"/>
                </a:lnTo>
                <a:cubicBezTo>
                  <a:pt x="9146" y="4995"/>
                  <a:pt x="9176" y="4965"/>
                  <a:pt x="9207" y="4935"/>
                </a:cubicBezTo>
                <a:lnTo>
                  <a:pt x="9328" y="4813"/>
                </a:lnTo>
                <a:close/>
                <a:moveTo>
                  <a:pt x="15526" y="5694"/>
                </a:moveTo>
                <a:cubicBezTo>
                  <a:pt x="15526" y="5724"/>
                  <a:pt x="15526" y="5755"/>
                  <a:pt x="15526" y="5755"/>
                </a:cubicBezTo>
                <a:lnTo>
                  <a:pt x="15496" y="5755"/>
                </a:lnTo>
                <a:lnTo>
                  <a:pt x="15526" y="5694"/>
                </a:lnTo>
                <a:close/>
                <a:moveTo>
                  <a:pt x="23092" y="4843"/>
                </a:moveTo>
                <a:cubicBezTo>
                  <a:pt x="23092" y="4904"/>
                  <a:pt x="23122" y="4965"/>
                  <a:pt x="23122" y="5026"/>
                </a:cubicBezTo>
                <a:cubicBezTo>
                  <a:pt x="22970" y="5208"/>
                  <a:pt x="22849" y="5390"/>
                  <a:pt x="22757" y="5603"/>
                </a:cubicBezTo>
                <a:lnTo>
                  <a:pt x="22666" y="5755"/>
                </a:lnTo>
                <a:cubicBezTo>
                  <a:pt x="22666" y="5694"/>
                  <a:pt x="22666" y="5664"/>
                  <a:pt x="22666" y="5603"/>
                </a:cubicBezTo>
                <a:cubicBezTo>
                  <a:pt x="22727" y="5512"/>
                  <a:pt x="22788" y="5421"/>
                  <a:pt x="22818" y="5329"/>
                </a:cubicBezTo>
                <a:cubicBezTo>
                  <a:pt x="22879" y="5208"/>
                  <a:pt x="22909" y="5178"/>
                  <a:pt x="22940" y="5117"/>
                </a:cubicBezTo>
                <a:cubicBezTo>
                  <a:pt x="22970" y="5056"/>
                  <a:pt x="23031" y="4935"/>
                  <a:pt x="23092" y="4843"/>
                </a:cubicBezTo>
                <a:close/>
                <a:moveTo>
                  <a:pt x="10422" y="5755"/>
                </a:moveTo>
                <a:cubicBezTo>
                  <a:pt x="10422" y="5755"/>
                  <a:pt x="10422" y="5785"/>
                  <a:pt x="10422" y="5785"/>
                </a:cubicBezTo>
                <a:cubicBezTo>
                  <a:pt x="10412" y="5805"/>
                  <a:pt x="10402" y="5826"/>
                  <a:pt x="10392" y="5846"/>
                </a:cubicBezTo>
                <a:lnTo>
                  <a:pt x="10422" y="5755"/>
                </a:lnTo>
                <a:close/>
                <a:moveTo>
                  <a:pt x="46821" y="5573"/>
                </a:moveTo>
                <a:lnTo>
                  <a:pt x="46973" y="5785"/>
                </a:lnTo>
                <a:lnTo>
                  <a:pt x="47003" y="5816"/>
                </a:lnTo>
                <a:lnTo>
                  <a:pt x="46973" y="5846"/>
                </a:lnTo>
                <a:cubicBezTo>
                  <a:pt x="46942" y="5785"/>
                  <a:pt x="46881" y="5694"/>
                  <a:pt x="46821" y="5633"/>
                </a:cubicBezTo>
                <a:cubicBezTo>
                  <a:pt x="46821" y="5633"/>
                  <a:pt x="46821" y="5603"/>
                  <a:pt x="46821" y="5573"/>
                </a:cubicBezTo>
                <a:close/>
                <a:moveTo>
                  <a:pt x="44724" y="4449"/>
                </a:moveTo>
                <a:cubicBezTo>
                  <a:pt x="44723" y="4620"/>
                  <a:pt x="44718" y="4787"/>
                  <a:pt x="44694" y="4935"/>
                </a:cubicBezTo>
                <a:lnTo>
                  <a:pt x="44694" y="5026"/>
                </a:lnTo>
                <a:cubicBezTo>
                  <a:pt x="44603" y="5208"/>
                  <a:pt x="44542" y="5360"/>
                  <a:pt x="44451" y="5542"/>
                </a:cubicBezTo>
                <a:cubicBezTo>
                  <a:pt x="44390" y="5664"/>
                  <a:pt x="44329" y="5785"/>
                  <a:pt x="44299" y="5907"/>
                </a:cubicBezTo>
                <a:cubicBezTo>
                  <a:pt x="44268" y="5876"/>
                  <a:pt x="44238" y="5846"/>
                  <a:pt x="44238" y="5846"/>
                </a:cubicBezTo>
                <a:lnTo>
                  <a:pt x="44360" y="5603"/>
                </a:lnTo>
                <a:cubicBezTo>
                  <a:pt x="44390" y="5512"/>
                  <a:pt x="44420" y="5421"/>
                  <a:pt x="44451" y="5329"/>
                </a:cubicBezTo>
                <a:cubicBezTo>
                  <a:pt x="44512" y="5178"/>
                  <a:pt x="44572" y="5026"/>
                  <a:pt x="44633" y="4843"/>
                </a:cubicBezTo>
                <a:cubicBezTo>
                  <a:pt x="44663" y="4722"/>
                  <a:pt x="44694" y="4571"/>
                  <a:pt x="44724" y="4449"/>
                </a:cubicBezTo>
                <a:close/>
                <a:moveTo>
                  <a:pt x="16073" y="5238"/>
                </a:moveTo>
                <a:lnTo>
                  <a:pt x="16073" y="5238"/>
                </a:lnTo>
                <a:cubicBezTo>
                  <a:pt x="16012" y="5451"/>
                  <a:pt x="15952" y="5694"/>
                  <a:pt x="15891" y="5937"/>
                </a:cubicBezTo>
                <a:cubicBezTo>
                  <a:pt x="15891" y="5907"/>
                  <a:pt x="15891" y="5876"/>
                  <a:pt x="15891" y="5816"/>
                </a:cubicBezTo>
                <a:lnTo>
                  <a:pt x="15891" y="5664"/>
                </a:lnTo>
                <a:cubicBezTo>
                  <a:pt x="15891" y="5573"/>
                  <a:pt x="15891" y="5481"/>
                  <a:pt x="15891" y="5390"/>
                </a:cubicBezTo>
                <a:lnTo>
                  <a:pt x="15952" y="5329"/>
                </a:lnTo>
                <a:cubicBezTo>
                  <a:pt x="15982" y="5329"/>
                  <a:pt x="16012" y="5299"/>
                  <a:pt x="16043" y="5269"/>
                </a:cubicBezTo>
                <a:lnTo>
                  <a:pt x="16073" y="5238"/>
                </a:lnTo>
                <a:close/>
                <a:moveTo>
                  <a:pt x="29806" y="5056"/>
                </a:moveTo>
                <a:lnTo>
                  <a:pt x="29806" y="5147"/>
                </a:lnTo>
                <a:cubicBezTo>
                  <a:pt x="29745" y="5299"/>
                  <a:pt x="29685" y="5451"/>
                  <a:pt x="29624" y="5603"/>
                </a:cubicBezTo>
                <a:cubicBezTo>
                  <a:pt x="29563" y="5785"/>
                  <a:pt x="29533" y="5846"/>
                  <a:pt x="29472" y="5937"/>
                </a:cubicBezTo>
                <a:cubicBezTo>
                  <a:pt x="29472" y="5907"/>
                  <a:pt x="29472" y="5876"/>
                  <a:pt x="29472" y="5846"/>
                </a:cubicBezTo>
                <a:cubicBezTo>
                  <a:pt x="29472" y="5816"/>
                  <a:pt x="29472" y="5785"/>
                  <a:pt x="29472" y="5755"/>
                </a:cubicBezTo>
                <a:cubicBezTo>
                  <a:pt x="29502" y="5664"/>
                  <a:pt x="29533" y="5603"/>
                  <a:pt x="29594" y="5512"/>
                </a:cubicBezTo>
                <a:cubicBezTo>
                  <a:pt x="29624" y="5421"/>
                  <a:pt x="29715" y="5238"/>
                  <a:pt x="29776" y="5117"/>
                </a:cubicBezTo>
                <a:lnTo>
                  <a:pt x="29806" y="5056"/>
                </a:lnTo>
                <a:close/>
                <a:moveTo>
                  <a:pt x="45636" y="4631"/>
                </a:moveTo>
                <a:cubicBezTo>
                  <a:pt x="45636" y="4691"/>
                  <a:pt x="45666" y="4752"/>
                  <a:pt x="45666" y="4813"/>
                </a:cubicBezTo>
                <a:cubicBezTo>
                  <a:pt x="45696" y="4874"/>
                  <a:pt x="45666" y="5056"/>
                  <a:pt x="45696" y="5147"/>
                </a:cubicBezTo>
                <a:lnTo>
                  <a:pt x="45636" y="5238"/>
                </a:lnTo>
                <a:cubicBezTo>
                  <a:pt x="45575" y="5299"/>
                  <a:pt x="45545" y="5360"/>
                  <a:pt x="45484" y="5421"/>
                </a:cubicBezTo>
                <a:cubicBezTo>
                  <a:pt x="45393" y="5573"/>
                  <a:pt x="45301" y="5755"/>
                  <a:pt x="45210" y="5907"/>
                </a:cubicBezTo>
                <a:lnTo>
                  <a:pt x="45150" y="5998"/>
                </a:lnTo>
                <a:cubicBezTo>
                  <a:pt x="45180" y="5876"/>
                  <a:pt x="45180" y="5724"/>
                  <a:pt x="45180" y="5573"/>
                </a:cubicBezTo>
                <a:cubicBezTo>
                  <a:pt x="45180" y="5512"/>
                  <a:pt x="45180" y="5421"/>
                  <a:pt x="45150" y="5360"/>
                </a:cubicBezTo>
                <a:cubicBezTo>
                  <a:pt x="45150" y="5329"/>
                  <a:pt x="45119" y="5299"/>
                  <a:pt x="45089" y="5269"/>
                </a:cubicBezTo>
                <a:lnTo>
                  <a:pt x="45150" y="5178"/>
                </a:lnTo>
                <a:cubicBezTo>
                  <a:pt x="45180" y="5117"/>
                  <a:pt x="45241" y="5056"/>
                  <a:pt x="45271" y="4965"/>
                </a:cubicBezTo>
                <a:cubicBezTo>
                  <a:pt x="45362" y="4843"/>
                  <a:pt x="45453" y="4752"/>
                  <a:pt x="45575" y="4661"/>
                </a:cubicBezTo>
                <a:lnTo>
                  <a:pt x="45575" y="4691"/>
                </a:lnTo>
                <a:lnTo>
                  <a:pt x="45636" y="4631"/>
                </a:lnTo>
                <a:close/>
                <a:moveTo>
                  <a:pt x="36187" y="5664"/>
                </a:moveTo>
                <a:cubicBezTo>
                  <a:pt x="36247" y="5724"/>
                  <a:pt x="36308" y="5755"/>
                  <a:pt x="36339" y="5816"/>
                </a:cubicBezTo>
                <a:lnTo>
                  <a:pt x="36369" y="5816"/>
                </a:lnTo>
                <a:lnTo>
                  <a:pt x="36308" y="5907"/>
                </a:lnTo>
                <a:lnTo>
                  <a:pt x="36217" y="5998"/>
                </a:lnTo>
                <a:lnTo>
                  <a:pt x="36187" y="6059"/>
                </a:lnTo>
                <a:lnTo>
                  <a:pt x="36156" y="6089"/>
                </a:lnTo>
                <a:cubicBezTo>
                  <a:pt x="36126" y="6028"/>
                  <a:pt x="36126" y="5968"/>
                  <a:pt x="36156" y="5907"/>
                </a:cubicBezTo>
                <a:cubicBezTo>
                  <a:pt x="36156" y="5816"/>
                  <a:pt x="36187" y="5755"/>
                  <a:pt x="36187" y="5664"/>
                </a:cubicBezTo>
                <a:close/>
                <a:moveTo>
                  <a:pt x="30505" y="5633"/>
                </a:moveTo>
                <a:lnTo>
                  <a:pt x="30505" y="5755"/>
                </a:lnTo>
                <a:lnTo>
                  <a:pt x="30505" y="5816"/>
                </a:lnTo>
                <a:cubicBezTo>
                  <a:pt x="30535" y="5846"/>
                  <a:pt x="30535" y="5907"/>
                  <a:pt x="30566" y="5937"/>
                </a:cubicBezTo>
                <a:cubicBezTo>
                  <a:pt x="30566" y="5998"/>
                  <a:pt x="30596" y="6028"/>
                  <a:pt x="30627" y="6059"/>
                </a:cubicBezTo>
                <a:lnTo>
                  <a:pt x="30657" y="6119"/>
                </a:lnTo>
                <a:lnTo>
                  <a:pt x="30596" y="6180"/>
                </a:lnTo>
                <a:lnTo>
                  <a:pt x="30566" y="6180"/>
                </a:lnTo>
                <a:lnTo>
                  <a:pt x="30535" y="6119"/>
                </a:lnTo>
                <a:cubicBezTo>
                  <a:pt x="30505" y="6028"/>
                  <a:pt x="30475" y="5968"/>
                  <a:pt x="30475" y="5876"/>
                </a:cubicBezTo>
                <a:lnTo>
                  <a:pt x="30475" y="5724"/>
                </a:lnTo>
                <a:cubicBezTo>
                  <a:pt x="30505" y="5694"/>
                  <a:pt x="30505" y="5664"/>
                  <a:pt x="30505" y="5633"/>
                </a:cubicBezTo>
                <a:close/>
                <a:moveTo>
                  <a:pt x="22089" y="5178"/>
                </a:moveTo>
                <a:lnTo>
                  <a:pt x="22119" y="5208"/>
                </a:lnTo>
                <a:lnTo>
                  <a:pt x="22150" y="5238"/>
                </a:lnTo>
                <a:cubicBezTo>
                  <a:pt x="22028" y="5451"/>
                  <a:pt x="21907" y="5694"/>
                  <a:pt x="21755" y="5907"/>
                </a:cubicBezTo>
                <a:cubicBezTo>
                  <a:pt x="21694" y="5998"/>
                  <a:pt x="21664" y="6089"/>
                  <a:pt x="21603" y="6150"/>
                </a:cubicBezTo>
                <a:cubicBezTo>
                  <a:pt x="21542" y="6241"/>
                  <a:pt x="21573" y="6211"/>
                  <a:pt x="21542" y="6241"/>
                </a:cubicBezTo>
                <a:cubicBezTo>
                  <a:pt x="21542" y="6180"/>
                  <a:pt x="21573" y="6119"/>
                  <a:pt x="21573" y="6059"/>
                </a:cubicBezTo>
                <a:lnTo>
                  <a:pt x="21755" y="5724"/>
                </a:lnTo>
                <a:lnTo>
                  <a:pt x="21967" y="5360"/>
                </a:lnTo>
                <a:lnTo>
                  <a:pt x="22089" y="5178"/>
                </a:lnTo>
                <a:close/>
                <a:moveTo>
                  <a:pt x="27771" y="5360"/>
                </a:moveTo>
                <a:lnTo>
                  <a:pt x="27771" y="5360"/>
                </a:lnTo>
                <a:cubicBezTo>
                  <a:pt x="27740" y="5481"/>
                  <a:pt x="27679" y="5603"/>
                  <a:pt x="27649" y="5724"/>
                </a:cubicBezTo>
                <a:cubicBezTo>
                  <a:pt x="27558" y="5907"/>
                  <a:pt x="27497" y="6059"/>
                  <a:pt x="27406" y="6241"/>
                </a:cubicBezTo>
                <a:lnTo>
                  <a:pt x="27322" y="6241"/>
                </a:lnTo>
                <a:cubicBezTo>
                  <a:pt x="27328" y="6232"/>
                  <a:pt x="27335" y="6221"/>
                  <a:pt x="27345" y="6211"/>
                </a:cubicBezTo>
                <a:lnTo>
                  <a:pt x="27315" y="6180"/>
                </a:lnTo>
                <a:cubicBezTo>
                  <a:pt x="27345" y="6119"/>
                  <a:pt x="27406" y="6028"/>
                  <a:pt x="27436" y="5937"/>
                </a:cubicBezTo>
                <a:lnTo>
                  <a:pt x="27710" y="5481"/>
                </a:lnTo>
                <a:lnTo>
                  <a:pt x="27771" y="5360"/>
                </a:lnTo>
                <a:close/>
                <a:moveTo>
                  <a:pt x="18048" y="5238"/>
                </a:moveTo>
                <a:lnTo>
                  <a:pt x="17957" y="5451"/>
                </a:lnTo>
                <a:cubicBezTo>
                  <a:pt x="17927" y="5512"/>
                  <a:pt x="17896" y="5573"/>
                  <a:pt x="17866" y="5633"/>
                </a:cubicBezTo>
                <a:lnTo>
                  <a:pt x="17714" y="5876"/>
                </a:lnTo>
                <a:cubicBezTo>
                  <a:pt x="17684" y="5937"/>
                  <a:pt x="17653" y="5998"/>
                  <a:pt x="17623" y="6028"/>
                </a:cubicBezTo>
                <a:lnTo>
                  <a:pt x="17440" y="6302"/>
                </a:lnTo>
                <a:lnTo>
                  <a:pt x="17349" y="6454"/>
                </a:lnTo>
                <a:lnTo>
                  <a:pt x="17349" y="6393"/>
                </a:lnTo>
                <a:cubicBezTo>
                  <a:pt x="17319" y="6363"/>
                  <a:pt x="17319" y="6332"/>
                  <a:pt x="17319" y="6302"/>
                </a:cubicBezTo>
                <a:lnTo>
                  <a:pt x="17380" y="6211"/>
                </a:lnTo>
                <a:cubicBezTo>
                  <a:pt x="17410" y="6180"/>
                  <a:pt x="17440" y="6150"/>
                  <a:pt x="17471" y="6089"/>
                </a:cubicBezTo>
                <a:lnTo>
                  <a:pt x="17592" y="5968"/>
                </a:lnTo>
                <a:cubicBezTo>
                  <a:pt x="17623" y="5937"/>
                  <a:pt x="17653" y="5876"/>
                  <a:pt x="17684" y="5846"/>
                </a:cubicBezTo>
                <a:cubicBezTo>
                  <a:pt x="17714" y="5816"/>
                  <a:pt x="17744" y="5755"/>
                  <a:pt x="17775" y="5724"/>
                </a:cubicBezTo>
                <a:cubicBezTo>
                  <a:pt x="17805" y="5664"/>
                  <a:pt x="17835" y="5603"/>
                  <a:pt x="17866" y="5512"/>
                </a:cubicBezTo>
                <a:cubicBezTo>
                  <a:pt x="17896" y="5481"/>
                  <a:pt x="17927" y="5451"/>
                  <a:pt x="17957" y="5390"/>
                </a:cubicBezTo>
                <a:cubicBezTo>
                  <a:pt x="17987" y="5360"/>
                  <a:pt x="18018" y="5299"/>
                  <a:pt x="18048" y="5238"/>
                </a:cubicBezTo>
                <a:close/>
                <a:moveTo>
                  <a:pt x="15283" y="5269"/>
                </a:moveTo>
                <a:lnTo>
                  <a:pt x="15314" y="5299"/>
                </a:lnTo>
                <a:cubicBezTo>
                  <a:pt x="15162" y="5603"/>
                  <a:pt x="15010" y="5907"/>
                  <a:pt x="14858" y="6211"/>
                </a:cubicBezTo>
                <a:lnTo>
                  <a:pt x="14797" y="6332"/>
                </a:lnTo>
                <a:lnTo>
                  <a:pt x="14736" y="6363"/>
                </a:lnTo>
                <a:lnTo>
                  <a:pt x="14615" y="6484"/>
                </a:lnTo>
                <a:cubicBezTo>
                  <a:pt x="14706" y="6363"/>
                  <a:pt x="14767" y="6241"/>
                  <a:pt x="14828" y="6119"/>
                </a:cubicBezTo>
                <a:cubicBezTo>
                  <a:pt x="14888" y="5998"/>
                  <a:pt x="14979" y="5846"/>
                  <a:pt x="15071" y="5694"/>
                </a:cubicBezTo>
                <a:lnTo>
                  <a:pt x="15283" y="5269"/>
                </a:lnTo>
                <a:close/>
                <a:moveTo>
                  <a:pt x="36035" y="6514"/>
                </a:moveTo>
                <a:lnTo>
                  <a:pt x="35974" y="6575"/>
                </a:lnTo>
                <a:lnTo>
                  <a:pt x="35944" y="6545"/>
                </a:lnTo>
                <a:lnTo>
                  <a:pt x="35944" y="6514"/>
                </a:lnTo>
                <a:close/>
                <a:moveTo>
                  <a:pt x="7536" y="5998"/>
                </a:moveTo>
                <a:lnTo>
                  <a:pt x="7414" y="6119"/>
                </a:lnTo>
                <a:cubicBezTo>
                  <a:pt x="7323" y="6241"/>
                  <a:pt x="7232" y="6363"/>
                  <a:pt x="7171" y="6454"/>
                </a:cubicBezTo>
                <a:lnTo>
                  <a:pt x="7050" y="6606"/>
                </a:lnTo>
                <a:cubicBezTo>
                  <a:pt x="7019" y="6575"/>
                  <a:pt x="7019" y="6545"/>
                  <a:pt x="7019" y="6514"/>
                </a:cubicBezTo>
                <a:lnTo>
                  <a:pt x="7019" y="6514"/>
                </a:lnTo>
                <a:lnTo>
                  <a:pt x="7050" y="6545"/>
                </a:lnTo>
                <a:lnTo>
                  <a:pt x="7201" y="6332"/>
                </a:lnTo>
                <a:cubicBezTo>
                  <a:pt x="7232" y="6302"/>
                  <a:pt x="7293" y="6241"/>
                  <a:pt x="7323" y="6211"/>
                </a:cubicBezTo>
                <a:cubicBezTo>
                  <a:pt x="7384" y="6150"/>
                  <a:pt x="7445" y="6059"/>
                  <a:pt x="7536" y="5998"/>
                </a:cubicBezTo>
                <a:close/>
                <a:moveTo>
                  <a:pt x="33483" y="3993"/>
                </a:moveTo>
                <a:cubicBezTo>
                  <a:pt x="33543" y="4023"/>
                  <a:pt x="33604" y="4053"/>
                  <a:pt x="33665" y="4053"/>
                </a:cubicBezTo>
                <a:lnTo>
                  <a:pt x="33726" y="4053"/>
                </a:lnTo>
                <a:cubicBezTo>
                  <a:pt x="33726" y="4084"/>
                  <a:pt x="33726" y="4145"/>
                  <a:pt x="33695" y="4175"/>
                </a:cubicBezTo>
                <a:lnTo>
                  <a:pt x="33604" y="4327"/>
                </a:lnTo>
                <a:cubicBezTo>
                  <a:pt x="33543" y="4479"/>
                  <a:pt x="33483" y="4600"/>
                  <a:pt x="33422" y="4722"/>
                </a:cubicBezTo>
                <a:lnTo>
                  <a:pt x="33361" y="4874"/>
                </a:lnTo>
                <a:cubicBezTo>
                  <a:pt x="33209" y="5147"/>
                  <a:pt x="33057" y="5421"/>
                  <a:pt x="32875" y="5664"/>
                </a:cubicBezTo>
                <a:cubicBezTo>
                  <a:pt x="32845" y="5724"/>
                  <a:pt x="32814" y="5785"/>
                  <a:pt x="32753" y="5846"/>
                </a:cubicBezTo>
                <a:lnTo>
                  <a:pt x="32571" y="6119"/>
                </a:lnTo>
                <a:cubicBezTo>
                  <a:pt x="32480" y="6271"/>
                  <a:pt x="32389" y="6393"/>
                  <a:pt x="32298" y="6514"/>
                </a:cubicBezTo>
                <a:cubicBezTo>
                  <a:pt x="32267" y="6545"/>
                  <a:pt x="32237" y="6575"/>
                  <a:pt x="32206" y="6606"/>
                </a:cubicBezTo>
                <a:lnTo>
                  <a:pt x="32267" y="6423"/>
                </a:lnTo>
                <a:cubicBezTo>
                  <a:pt x="32358" y="6180"/>
                  <a:pt x="32480" y="5937"/>
                  <a:pt x="32571" y="5694"/>
                </a:cubicBezTo>
                <a:cubicBezTo>
                  <a:pt x="32662" y="5481"/>
                  <a:pt x="32753" y="5299"/>
                  <a:pt x="32845" y="5117"/>
                </a:cubicBezTo>
                <a:cubicBezTo>
                  <a:pt x="32905" y="4995"/>
                  <a:pt x="32966" y="4904"/>
                  <a:pt x="32996" y="4813"/>
                </a:cubicBezTo>
                <a:cubicBezTo>
                  <a:pt x="33027" y="4783"/>
                  <a:pt x="33027" y="4752"/>
                  <a:pt x="33057" y="4722"/>
                </a:cubicBezTo>
                <a:lnTo>
                  <a:pt x="33179" y="4509"/>
                </a:lnTo>
                <a:cubicBezTo>
                  <a:pt x="33239" y="4388"/>
                  <a:pt x="33300" y="4266"/>
                  <a:pt x="33391" y="4145"/>
                </a:cubicBezTo>
                <a:lnTo>
                  <a:pt x="33483" y="3993"/>
                </a:lnTo>
                <a:close/>
                <a:moveTo>
                  <a:pt x="16924" y="5968"/>
                </a:moveTo>
                <a:cubicBezTo>
                  <a:pt x="16924" y="6028"/>
                  <a:pt x="16924" y="6119"/>
                  <a:pt x="16924" y="6211"/>
                </a:cubicBezTo>
                <a:cubicBezTo>
                  <a:pt x="16863" y="6271"/>
                  <a:pt x="16802" y="6363"/>
                  <a:pt x="16742" y="6454"/>
                </a:cubicBezTo>
                <a:lnTo>
                  <a:pt x="16529" y="6666"/>
                </a:lnTo>
                <a:lnTo>
                  <a:pt x="16529" y="6636"/>
                </a:lnTo>
                <a:cubicBezTo>
                  <a:pt x="16559" y="6514"/>
                  <a:pt x="16559" y="6393"/>
                  <a:pt x="16590" y="6271"/>
                </a:cubicBezTo>
                <a:lnTo>
                  <a:pt x="16681" y="6180"/>
                </a:lnTo>
                <a:cubicBezTo>
                  <a:pt x="16742" y="6150"/>
                  <a:pt x="16772" y="6089"/>
                  <a:pt x="16833" y="6059"/>
                </a:cubicBezTo>
                <a:lnTo>
                  <a:pt x="16924" y="5968"/>
                </a:lnTo>
                <a:close/>
                <a:moveTo>
                  <a:pt x="23882" y="5542"/>
                </a:moveTo>
                <a:cubicBezTo>
                  <a:pt x="23882" y="5573"/>
                  <a:pt x="23882" y="5573"/>
                  <a:pt x="23882" y="5573"/>
                </a:cubicBezTo>
                <a:cubicBezTo>
                  <a:pt x="23821" y="5755"/>
                  <a:pt x="23790" y="5937"/>
                  <a:pt x="23699" y="6089"/>
                </a:cubicBezTo>
                <a:lnTo>
                  <a:pt x="23608" y="6302"/>
                </a:lnTo>
                <a:lnTo>
                  <a:pt x="23517" y="6484"/>
                </a:lnTo>
                <a:lnTo>
                  <a:pt x="23517" y="6545"/>
                </a:lnTo>
                <a:lnTo>
                  <a:pt x="23487" y="6545"/>
                </a:lnTo>
                <a:cubicBezTo>
                  <a:pt x="23395" y="6545"/>
                  <a:pt x="23304" y="6545"/>
                  <a:pt x="23244" y="6606"/>
                </a:cubicBezTo>
                <a:cubicBezTo>
                  <a:pt x="23183" y="6666"/>
                  <a:pt x="23122" y="6697"/>
                  <a:pt x="23061" y="6757"/>
                </a:cubicBezTo>
                <a:cubicBezTo>
                  <a:pt x="23092" y="6727"/>
                  <a:pt x="23092" y="6727"/>
                  <a:pt x="23122" y="6697"/>
                </a:cubicBezTo>
                <a:cubicBezTo>
                  <a:pt x="23213" y="6514"/>
                  <a:pt x="23274" y="6332"/>
                  <a:pt x="23335" y="6150"/>
                </a:cubicBezTo>
                <a:cubicBezTo>
                  <a:pt x="23395" y="6059"/>
                  <a:pt x="23456" y="5968"/>
                  <a:pt x="23547" y="5846"/>
                </a:cubicBezTo>
                <a:lnTo>
                  <a:pt x="23639" y="5694"/>
                </a:lnTo>
                <a:cubicBezTo>
                  <a:pt x="23699" y="5633"/>
                  <a:pt x="23730" y="5603"/>
                  <a:pt x="23790" y="5542"/>
                </a:cubicBezTo>
                <a:close/>
                <a:moveTo>
                  <a:pt x="26981" y="4965"/>
                </a:moveTo>
                <a:lnTo>
                  <a:pt x="26981" y="5026"/>
                </a:lnTo>
                <a:cubicBezTo>
                  <a:pt x="26981" y="5086"/>
                  <a:pt x="26950" y="5147"/>
                  <a:pt x="26950" y="5208"/>
                </a:cubicBezTo>
                <a:lnTo>
                  <a:pt x="26981" y="5238"/>
                </a:lnTo>
                <a:cubicBezTo>
                  <a:pt x="26950" y="5390"/>
                  <a:pt x="26920" y="5573"/>
                  <a:pt x="26859" y="5724"/>
                </a:cubicBezTo>
                <a:cubicBezTo>
                  <a:pt x="26768" y="5907"/>
                  <a:pt x="26677" y="6059"/>
                  <a:pt x="26586" y="6241"/>
                </a:cubicBezTo>
                <a:cubicBezTo>
                  <a:pt x="26495" y="6393"/>
                  <a:pt x="26373" y="6545"/>
                  <a:pt x="26282" y="6697"/>
                </a:cubicBezTo>
                <a:lnTo>
                  <a:pt x="26039" y="6697"/>
                </a:lnTo>
                <a:cubicBezTo>
                  <a:pt x="26008" y="6697"/>
                  <a:pt x="25978" y="6727"/>
                  <a:pt x="25917" y="6757"/>
                </a:cubicBezTo>
                <a:cubicBezTo>
                  <a:pt x="25917" y="6706"/>
                  <a:pt x="25917" y="6651"/>
                  <a:pt x="25917" y="6575"/>
                </a:cubicBezTo>
                <a:cubicBezTo>
                  <a:pt x="25917" y="6514"/>
                  <a:pt x="25948" y="6454"/>
                  <a:pt x="25978" y="6393"/>
                </a:cubicBezTo>
                <a:cubicBezTo>
                  <a:pt x="26221" y="6028"/>
                  <a:pt x="26403" y="5664"/>
                  <a:pt x="26525" y="5238"/>
                </a:cubicBezTo>
                <a:lnTo>
                  <a:pt x="26586" y="5208"/>
                </a:lnTo>
                <a:cubicBezTo>
                  <a:pt x="26707" y="5117"/>
                  <a:pt x="26829" y="5026"/>
                  <a:pt x="26981" y="4965"/>
                </a:cubicBezTo>
                <a:close/>
                <a:moveTo>
                  <a:pt x="47185" y="6119"/>
                </a:moveTo>
                <a:cubicBezTo>
                  <a:pt x="47276" y="6211"/>
                  <a:pt x="47337" y="6302"/>
                  <a:pt x="47428" y="6423"/>
                </a:cubicBezTo>
                <a:lnTo>
                  <a:pt x="47367" y="6423"/>
                </a:lnTo>
                <a:cubicBezTo>
                  <a:pt x="47398" y="6454"/>
                  <a:pt x="47428" y="6514"/>
                  <a:pt x="47459" y="6545"/>
                </a:cubicBezTo>
                <a:cubicBezTo>
                  <a:pt x="47398" y="6575"/>
                  <a:pt x="47337" y="6606"/>
                  <a:pt x="47276" y="6666"/>
                </a:cubicBezTo>
                <a:cubicBezTo>
                  <a:pt x="47246" y="6697"/>
                  <a:pt x="47216" y="6727"/>
                  <a:pt x="47185" y="6757"/>
                </a:cubicBezTo>
                <a:lnTo>
                  <a:pt x="47185" y="6636"/>
                </a:lnTo>
                <a:cubicBezTo>
                  <a:pt x="47155" y="6514"/>
                  <a:pt x="47155" y="6393"/>
                  <a:pt x="47094" y="6302"/>
                </a:cubicBezTo>
                <a:cubicBezTo>
                  <a:pt x="47094" y="6271"/>
                  <a:pt x="47094" y="6241"/>
                  <a:pt x="47064" y="6211"/>
                </a:cubicBezTo>
                <a:lnTo>
                  <a:pt x="47185" y="6119"/>
                </a:lnTo>
                <a:close/>
                <a:moveTo>
                  <a:pt x="12518" y="5907"/>
                </a:moveTo>
                <a:cubicBezTo>
                  <a:pt x="12518" y="5937"/>
                  <a:pt x="12518" y="5968"/>
                  <a:pt x="12518" y="5998"/>
                </a:cubicBezTo>
                <a:cubicBezTo>
                  <a:pt x="12336" y="6271"/>
                  <a:pt x="12154" y="6545"/>
                  <a:pt x="11941" y="6818"/>
                </a:cubicBezTo>
                <a:cubicBezTo>
                  <a:pt x="11972" y="6727"/>
                  <a:pt x="12032" y="6606"/>
                  <a:pt x="12063" y="6514"/>
                </a:cubicBezTo>
                <a:lnTo>
                  <a:pt x="12123" y="6393"/>
                </a:lnTo>
                <a:cubicBezTo>
                  <a:pt x="12184" y="6302"/>
                  <a:pt x="12245" y="6241"/>
                  <a:pt x="12275" y="6180"/>
                </a:cubicBezTo>
                <a:cubicBezTo>
                  <a:pt x="12336" y="6119"/>
                  <a:pt x="12427" y="5998"/>
                  <a:pt x="12518" y="5907"/>
                </a:cubicBezTo>
                <a:close/>
                <a:moveTo>
                  <a:pt x="29077" y="6332"/>
                </a:moveTo>
                <a:cubicBezTo>
                  <a:pt x="29077" y="6393"/>
                  <a:pt x="29077" y="6423"/>
                  <a:pt x="29047" y="6484"/>
                </a:cubicBezTo>
                <a:lnTo>
                  <a:pt x="29016" y="6514"/>
                </a:lnTo>
                <a:cubicBezTo>
                  <a:pt x="28956" y="6575"/>
                  <a:pt x="28925" y="6636"/>
                  <a:pt x="28864" y="6697"/>
                </a:cubicBezTo>
                <a:lnTo>
                  <a:pt x="28773" y="6788"/>
                </a:lnTo>
                <a:lnTo>
                  <a:pt x="28743" y="6818"/>
                </a:lnTo>
                <a:cubicBezTo>
                  <a:pt x="28804" y="6757"/>
                  <a:pt x="28834" y="6666"/>
                  <a:pt x="28895" y="6606"/>
                </a:cubicBezTo>
                <a:lnTo>
                  <a:pt x="29077" y="6332"/>
                </a:lnTo>
                <a:close/>
                <a:moveTo>
                  <a:pt x="43932" y="6381"/>
                </a:moveTo>
                <a:lnTo>
                  <a:pt x="43904" y="6575"/>
                </a:lnTo>
                <a:cubicBezTo>
                  <a:pt x="43843" y="6666"/>
                  <a:pt x="43813" y="6757"/>
                  <a:pt x="43752" y="6849"/>
                </a:cubicBezTo>
                <a:cubicBezTo>
                  <a:pt x="43782" y="6727"/>
                  <a:pt x="43843" y="6606"/>
                  <a:pt x="43873" y="6484"/>
                </a:cubicBezTo>
                <a:cubicBezTo>
                  <a:pt x="43899" y="6459"/>
                  <a:pt x="43924" y="6413"/>
                  <a:pt x="43932" y="6381"/>
                </a:cubicBezTo>
                <a:close/>
                <a:moveTo>
                  <a:pt x="21907" y="6454"/>
                </a:moveTo>
                <a:lnTo>
                  <a:pt x="21907" y="6454"/>
                </a:lnTo>
                <a:cubicBezTo>
                  <a:pt x="21876" y="6545"/>
                  <a:pt x="21846" y="6636"/>
                  <a:pt x="21816" y="6727"/>
                </a:cubicBezTo>
                <a:cubicBezTo>
                  <a:pt x="21785" y="6818"/>
                  <a:pt x="21724" y="6909"/>
                  <a:pt x="21694" y="7001"/>
                </a:cubicBezTo>
                <a:cubicBezTo>
                  <a:pt x="21694" y="6970"/>
                  <a:pt x="21694" y="6940"/>
                  <a:pt x="21724" y="6909"/>
                </a:cubicBezTo>
                <a:lnTo>
                  <a:pt x="21694" y="6909"/>
                </a:lnTo>
                <a:cubicBezTo>
                  <a:pt x="21694" y="6849"/>
                  <a:pt x="21694" y="6818"/>
                  <a:pt x="21694" y="6757"/>
                </a:cubicBezTo>
                <a:lnTo>
                  <a:pt x="21785" y="6636"/>
                </a:lnTo>
                <a:cubicBezTo>
                  <a:pt x="21846" y="6575"/>
                  <a:pt x="21876" y="6514"/>
                  <a:pt x="21907" y="6454"/>
                </a:cubicBezTo>
                <a:close/>
                <a:moveTo>
                  <a:pt x="36430" y="6575"/>
                </a:moveTo>
                <a:cubicBezTo>
                  <a:pt x="36399" y="6636"/>
                  <a:pt x="36369" y="6666"/>
                  <a:pt x="36308" y="6727"/>
                </a:cubicBezTo>
                <a:cubicBezTo>
                  <a:pt x="36278" y="6757"/>
                  <a:pt x="36156" y="6879"/>
                  <a:pt x="36095" y="7001"/>
                </a:cubicBezTo>
                <a:cubicBezTo>
                  <a:pt x="36126" y="6940"/>
                  <a:pt x="36156" y="6879"/>
                  <a:pt x="36217" y="6818"/>
                </a:cubicBezTo>
                <a:lnTo>
                  <a:pt x="36399" y="6575"/>
                </a:lnTo>
                <a:close/>
                <a:moveTo>
                  <a:pt x="37189" y="6363"/>
                </a:moveTo>
                <a:lnTo>
                  <a:pt x="37189" y="6363"/>
                </a:lnTo>
                <a:cubicBezTo>
                  <a:pt x="37159" y="6484"/>
                  <a:pt x="37128" y="6606"/>
                  <a:pt x="37098" y="6757"/>
                </a:cubicBezTo>
                <a:cubicBezTo>
                  <a:pt x="37037" y="6879"/>
                  <a:pt x="37007" y="6940"/>
                  <a:pt x="36977" y="7031"/>
                </a:cubicBezTo>
                <a:cubicBezTo>
                  <a:pt x="36977" y="7031"/>
                  <a:pt x="36977" y="7001"/>
                  <a:pt x="36977" y="7001"/>
                </a:cubicBezTo>
                <a:cubicBezTo>
                  <a:pt x="36977" y="6879"/>
                  <a:pt x="36946" y="6757"/>
                  <a:pt x="36916" y="6666"/>
                </a:cubicBezTo>
                <a:cubicBezTo>
                  <a:pt x="37007" y="6545"/>
                  <a:pt x="37098" y="6454"/>
                  <a:pt x="37189" y="6363"/>
                </a:cubicBezTo>
                <a:close/>
                <a:moveTo>
                  <a:pt x="17045" y="6666"/>
                </a:moveTo>
                <a:lnTo>
                  <a:pt x="17045" y="6697"/>
                </a:lnTo>
                <a:lnTo>
                  <a:pt x="16985" y="6757"/>
                </a:lnTo>
                <a:lnTo>
                  <a:pt x="16894" y="6849"/>
                </a:lnTo>
                <a:lnTo>
                  <a:pt x="16711" y="7031"/>
                </a:lnTo>
                <a:lnTo>
                  <a:pt x="16651" y="7092"/>
                </a:lnTo>
                <a:lnTo>
                  <a:pt x="16651" y="7092"/>
                </a:lnTo>
                <a:cubicBezTo>
                  <a:pt x="16772" y="6970"/>
                  <a:pt x="16863" y="6879"/>
                  <a:pt x="16954" y="6757"/>
                </a:cubicBezTo>
                <a:lnTo>
                  <a:pt x="17045" y="6666"/>
                </a:lnTo>
                <a:close/>
                <a:moveTo>
                  <a:pt x="10392" y="5846"/>
                </a:moveTo>
                <a:cubicBezTo>
                  <a:pt x="10341" y="5947"/>
                  <a:pt x="10290" y="6049"/>
                  <a:pt x="10240" y="6150"/>
                </a:cubicBezTo>
                <a:cubicBezTo>
                  <a:pt x="10209" y="6180"/>
                  <a:pt x="10179" y="6241"/>
                  <a:pt x="10179" y="6271"/>
                </a:cubicBezTo>
                <a:lnTo>
                  <a:pt x="9997" y="6606"/>
                </a:lnTo>
                <a:cubicBezTo>
                  <a:pt x="9936" y="6697"/>
                  <a:pt x="9875" y="6818"/>
                  <a:pt x="9814" y="6940"/>
                </a:cubicBezTo>
                <a:lnTo>
                  <a:pt x="9814" y="6970"/>
                </a:lnTo>
                <a:lnTo>
                  <a:pt x="9723" y="7061"/>
                </a:lnTo>
                <a:cubicBezTo>
                  <a:pt x="9693" y="7122"/>
                  <a:pt x="9662" y="7152"/>
                  <a:pt x="9632" y="7183"/>
                </a:cubicBezTo>
                <a:cubicBezTo>
                  <a:pt x="9662" y="6970"/>
                  <a:pt x="9693" y="6788"/>
                  <a:pt x="9754" y="6575"/>
                </a:cubicBezTo>
                <a:lnTo>
                  <a:pt x="9784" y="6545"/>
                </a:lnTo>
                <a:cubicBezTo>
                  <a:pt x="9906" y="6423"/>
                  <a:pt x="9966" y="6332"/>
                  <a:pt x="10057" y="6211"/>
                </a:cubicBezTo>
                <a:cubicBezTo>
                  <a:pt x="10179" y="6119"/>
                  <a:pt x="10270" y="5968"/>
                  <a:pt x="10392" y="5846"/>
                </a:cubicBezTo>
                <a:close/>
                <a:moveTo>
                  <a:pt x="42385" y="5512"/>
                </a:moveTo>
                <a:cubicBezTo>
                  <a:pt x="42324" y="5634"/>
                  <a:pt x="42263" y="5785"/>
                  <a:pt x="42202" y="5907"/>
                </a:cubicBezTo>
                <a:cubicBezTo>
                  <a:pt x="42111" y="6119"/>
                  <a:pt x="42020" y="6332"/>
                  <a:pt x="41929" y="6545"/>
                </a:cubicBezTo>
                <a:cubicBezTo>
                  <a:pt x="41868" y="6666"/>
                  <a:pt x="41838" y="6788"/>
                  <a:pt x="41807" y="6909"/>
                </a:cubicBezTo>
                <a:cubicBezTo>
                  <a:pt x="41747" y="7031"/>
                  <a:pt x="41747" y="7092"/>
                  <a:pt x="41716" y="7183"/>
                </a:cubicBezTo>
                <a:lnTo>
                  <a:pt x="41716" y="7092"/>
                </a:lnTo>
                <a:cubicBezTo>
                  <a:pt x="41716" y="7061"/>
                  <a:pt x="41716" y="7031"/>
                  <a:pt x="41747" y="7001"/>
                </a:cubicBezTo>
                <a:cubicBezTo>
                  <a:pt x="41747" y="6909"/>
                  <a:pt x="41807" y="6818"/>
                  <a:pt x="41838" y="6697"/>
                </a:cubicBezTo>
                <a:lnTo>
                  <a:pt x="42081" y="6150"/>
                </a:lnTo>
                <a:cubicBezTo>
                  <a:pt x="42111" y="6059"/>
                  <a:pt x="42142" y="5968"/>
                  <a:pt x="42202" y="5876"/>
                </a:cubicBezTo>
                <a:cubicBezTo>
                  <a:pt x="42233" y="5755"/>
                  <a:pt x="42263" y="5694"/>
                  <a:pt x="42324" y="5633"/>
                </a:cubicBezTo>
                <a:lnTo>
                  <a:pt x="42385" y="5512"/>
                </a:lnTo>
                <a:close/>
                <a:moveTo>
                  <a:pt x="6168" y="6575"/>
                </a:moveTo>
                <a:lnTo>
                  <a:pt x="5773" y="7001"/>
                </a:lnTo>
                <a:lnTo>
                  <a:pt x="5591" y="7213"/>
                </a:lnTo>
                <a:cubicBezTo>
                  <a:pt x="5591" y="7183"/>
                  <a:pt x="5622" y="7152"/>
                  <a:pt x="5652" y="7122"/>
                </a:cubicBezTo>
                <a:lnTo>
                  <a:pt x="5925" y="6757"/>
                </a:lnTo>
                <a:lnTo>
                  <a:pt x="6168" y="6575"/>
                </a:lnTo>
                <a:close/>
                <a:moveTo>
                  <a:pt x="19263" y="5785"/>
                </a:moveTo>
                <a:cubicBezTo>
                  <a:pt x="19263" y="5953"/>
                  <a:pt x="19263" y="6172"/>
                  <a:pt x="19382" y="6277"/>
                </a:cubicBezTo>
                <a:lnTo>
                  <a:pt x="19382" y="6277"/>
                </a:lnTo>
                <a:cubicBezTo>
                  <a:pt x="19353" y="6334"/>
                  <a:pt x="19323" y="6364"/>
                  <a:pt x="19294" y="6393"/>
                </a:cubicBezTo>
                <a:lnTo>
                  <a:pt x="19172" y="6575"/>
                </a:lnTo>
                <a:lnTo>
                  <a:pt x="19020" y="6788"/>
                </a:lnTo>
                <a:cubicBezTo>
                  <a:pt x="18899" y="6909"/>
                  <a:pt x="18808" y="7031"/>
                  <a:pt x="18686" y="7152"/>
                </a:cubicBezTo>
                <a:lnTo>
                  <a:pt x="18534" y="7304"/>
                </a:lnTo>
                <a:lnTo>
                  <a:pt x="18595" y="7122"/>
                </a:lnTo>
                <a:cubicBezTo>
                  <a:pt x="18625" y="6970"/>
                  <a:pt x="18656" y="6849"/>
                  <a:pt x="18686" y="6697"/>
                </a:cubicBezTo>
                <a:cubicBezTo>
                  <a:pt x="18686" y="6666"/>
                  <a:pt x="18717" y="6606"/>
                  <a:pt x="18717" y="6575"/>
                </a:cubicBezTo>
                <a:lnTo>
                  <a:pt x="18808" y="6302"/>
                </a:lnTo>
                <a:lnTo>
                  <a:pt x="18808" y="6271"/>
                </a:lnTo>
                <a:cubicBezTo>
                  <a:pt x="18868" y="6211"/>
                  <a:pt x="18929" y="6180"/>
                  <a:pt x="18960" y="6119"/>
                </a:cubicBezTo>
                <a:cubicBezTo>
                  <a:pt x="18990" y="6089"/>
                  <a:pt x="19051" y="6059"/>
                  <a:pt x="19081" y="6028"/>
                </a:cubicBezTo>
                <a:lnTo>
                  <a:pt x="19203" y="5876"/>
                </a:lnTo>
                <a:cubicBezTo>
                  <a:pt x="19233" y="5846"/>
                  <a:pt x="19233" y="5816"/>
                  <a:pt x="19263" y="5785"/>
                </a:cubicBezTo>
                <a:close/>
                <a:moveTo>
                  <a:pt x="20570" y="6970"/>
                </a:moveTo>
                <a:cubicBezTo>
                  <a:pt x="20570" y="7031"/>
                  <a:pt x="20540" y="7092"/>
                  <a:pt x="20540" y="7152"/>
                </a:cubicBezTo>
                <a:lnTo>
                  <a:pt x="20479" y="7335"/>
                </a:lnTo>
                <a:lnTo>
                  <a:pt x="20479" y="7304"/>
                </a:lnTo>
                <a:lnTo>
                  <a:pt x="20388" y="7183"/>
                </a:lnTo>
                <a:lnTo>
                  <a:pt x="20570" y="6970"/>
                </a:lnTo>
                <a:close/>
                <a:moveTo>
                  <a:pt x="10138" y="7133"/>
                </a:moveTo>
                <a:lnTo>
                  <a:pt x="10138" y="7133"/>
                </a:lnTo>
                <a:cubicBezTo>
                  <a:pt x="10115" y="7172"/>
                  <a:pt x="10109" y="7222"/>
                  <a:pt x="10088" y="7244"/>
                </a:cubicBezTo>
                <a:lnTo>
                  <a:pt x="10118" y="7244"/>
                </a:lnTo>
                <a:lnTo>
                  <a:pt x="10027" y="7365"/>
                </a:lnTo>
                <a:lnTo>
                  <a:pt x="10027" y="7365"/>
                </a:lnTo>
                <a:lnTo>
                  <a:pt x="10118" y="7152"/>
                </a:lnTo>
                <a:lnTo>
                  <a:pt x="10138" y="7133"/>
                </a:lnTo>
                <a:close/>
                <a:moveTo>
                  <a:pt x="9116" y="7092"/>
                </a:moveTo>
                <a:lnTo>
                  <a:pt x="9116" y="7092"/>
                </a:lnTo>
                <a:cubicBezTo>
                  <a:pt x="9085" y="7183"/>
                  <a:pt x="9055" y="7274"/>
                  <a:pt x="9024" y="7365"/>
                </a:cubicBezTo>
                <a:cubicBezTo>
                  <a:pt x="9024" y="7304"/>
                  <a:pt x="9024" y="7244"/>
                  <a:pt x="9024" y="7213"/>
                </a:cubicBezTo>
                <a:lnTo>
                  <a:pt x="9024" y="7183"/>
                </a:lnTo>
                <a:cubicBezTo>
                  <a:pt x="9055" y="7152"/>
                  <a:pt x="9085" y="7122"/>
                  <a:pt x="9116" y="7092"/>
                </a:cubicBezTo>
                <a:close/>
                <a:moveTo>
                  <a:pt x="34728" y="4661"/>
                </a:moveTo>
                <a:lnTo>
                  <a:pt x="34728" y="4722"/>
                </a:lnTo>
                <a:lnTo>
                  <a:pt x="34728" y="4813"/>
                </a:lnTo>
                <a:cubicBezTo>
                  <a:pt x="34698" y="4904"/>
                  <a:pt x="34637" y="4995"/>
                  <a:pt x="34576" y="5086"/>
                </a:cubicBezTo>
                <a:cubicBezTo>
                  <a:pt x="34516" y="5269"/>
                  <a:pt x="34394" y="5451"/>
                  <a:pt x="34303" y="5603"/>
                </a:cubicBezTo>
                <a:cubicBezTo>
                  <a:pt x="34121" y="5968"/>
                  <a:pt x="33908" y="6332"/>
                  <a:pt x="33695" y="6697"/>
                </a:cubicBezTo>
                <a:cubicBezTo>
                  <a:pt x="33548" y="6928"/>
                  <a:pt x="33386" y="7189"/>
                  <a:pt x="33219" y="7449"/>
                </a:cubicBezTo>
                <a:lnTo>
                  <a:pt x="33219" y="7449"/>
                </a:lnTo>
                <a:cubicBezTo>
                  <a:pt x="33385" y="7151"/>
                  <a:pt x="33570" y="6833"/>
                  <a:pt x="33756" y="6514"/>
                </a:cubicBezTo>
                <a:cubicBezTo>
                  <a:pt x="33847" y="6302"/>
                  <a:pt x="33969" y="6089"/>
                  <a:pt x="34090" y="5876"/>
                </a:cubicBezTo>
                <a:cubicBezTo>
                  <a:pt x="34151" y="5785"/>
                  <a:pt x="34181" y="5694"/>
                  <a:pt x="34242" y="5573"/>
                </a:cubicBezTo>
                <a:cubicBezTo>
                  <a:pt x="34303" y="5481"/>
                  <a:pt x="34424" y="5360"/>
                  <a:pt x="34485" y="5269"/>
                </a:cubicBezTo>
                <a:lnTo>
                  <a:pt x="34455" y="5238"/>
                </a:lnTo>
                <a:cubicBezTo>
                  <a:pt x="34546" y="5056"/>
                  <a:pt x="34637" y="4843"/>
                  <a:pt x="34728" y="4661"/>
                </a:cubicBezTo>
                <a:close/>
                <a:moveTo>
                  <a:pt x="32389" y="5360"/>
                </a:moveTo>
                <a:cubicBezTo>
                  <a:pt x="32358" y="5421"/>
                  <a:pt x="32358" y="5451"/>
                  <a:pt x="32328" y="5512"/>
                </a:cubicBezTo>
                <a:lnTo>
                  <a:pt x="31994" y="6271"/>
                </a:lnTo>
                <a:cubicBezTo>
                  <a:pt x="31903" y="6484"/>
                  <a:pt x="31842" y="6697"/>
                  <a:pt x="31781" y="6909"/>
                </a:cubicBezTo>
                <a:cubicBezTo>
                  <a:pt x="31751" y="6970"/>
                  <a:pt x="31720" y="7031"/>
                  <a:pt x="31720" y="7092"/>
                </a:cubicBezTo>
                <a:cubicBezTo>
                  <a:pt x="31690" y="7213"/>
                  <a:pt x="31660" y="7304"/>
                  <a:pt x="31629" y="7396"/>
                </a:cubicBezTo>
                <a:lnTo>
                  <a:pt x="31568" y="7456"/>
                </a:lnTo>
                <a:lnTo>
                  <a:pt x="31629" y="7183"/>
                </a:lnTo>
                <a:cubicBezTo>
                  <a:pt x="31660" y="6970"/>
                  <a:pt x="31720" y="6788"/>
                  <a:pt x="31781" y="6575"/>
                </a:cubicBezTo>
                <a:cubicBezTo>
                  <a:pt x="31812" y="6393"/>
                  <a:pt x="31872" y="6241"/>
                  <a:pt x="31903" y="6059"/>
                </a:cubicBezTo>
                <a:cubicBezTo>
                  <a:pt x="32024" y="5907"/>
                  <a:pt x="32146" y="5755"/>
                  <a:pt x="32237" y="5573"/>
                </a:cubicBezTo>
                <a:lnTo>
                  <a:pt x="32389" y="5360"/>
                </a:lnTo>
                <a:close/>
                <a:moveTo>
                  <a:pt x="24732" y="6575"/>
                </a:moveTo>
                <a:lnTo>
                  <a:pt x="24672" y="6757"/>
                </a:lnTo>
                <a:cubicBezTo>
                  <a:pt x="24641" y="6788"/>
                  <a:pt x="24611" y="6849"/>
                  <a:pt x="24580" y="6909"/>
                </a:cubicBezTo>
                <a:cubicBezTo>
                  <a:pt x="24520" y="7031"/>
                  <a:pt x="24428" y="7122"/>
                  <a:pt x="24368" y="7244"/>
                </a:cubicBezTo>
                <a:lnTo>
                  <a:pt x="24216" y="7456"/>
                </a:lnTo>
                <a:lnTo>
                  <a:pt x="24155" y="7517"/>
                </a:lnTo>
                <a:cubicBezTo>
                  <a:pt x="24155" y="7426"/>
                  <a:pt x="24185" y="7304"/>
                  <a:pt x="24216" y="7213"/>
                </a:cubicBezTo>
                <a:lnTo>
                  <a:pt x="24337" y="7061"/>
                </a:lnTo>
                <a:lnTo>
                  <a:pt x="24520" y="6818"/>
                </a:lnTo>
                <a:lnTo>
                  <a:pt x="24611" y="6727"/>
                </a:lnTo>
                <a:lnTo>
                  <a:pt x="24732" y="6575"/>
                </a:lnTo>
                <a:close/>
                <a:moveTo>
                  <a:pt x="30292" y="7365"/>
                </a:moveTo>
                <a:cubicBezTo>
                  <a:pt x="30292" y="7426"/>
                  <a:pt x="30262" y="7517"/>
                  <a:pt x="30262" y="7578"/>
                </a:cubicBezTo>
                <a:lnTo>
                  <a:pt x="30140" y="7578"/>
                </a:lnTo>
                <a:lnTo>
                  <a:pt x="30292" y="7365"/>
                </a:lnTo>
                <a:close/>
                <a:moveTo>
                  <a:pt x="45939" y="6788"/>
                </a:moveTo>
                <a:cubicBezTo>
                  <a:pt x="45939" y="6818"/>
                  <a:pt x="45909" y="6879"/>
                  <a:pt x="45879" y="6909"/>
                </a:cubicBezTo>
                <a:cubicBezTo>
                  <a:pt x="45879" y="6940"/>
                  <a:pt x="45848" y="7001"/>
                  <a:pt x="45848" y="7031"/>
                </a:cubicBezTo>
                <a:cubicBezTo>
                  <a:pt x="45788" y="7152"/>
                  <a:pt x="45727" y="7274"/>
                  <a:pt x="45666" y="7365"/>
                </a:cubicBezTo>
                <a:cubicBezTo>
                  <a:pt x="45626" y="7446"/>
                  <a:pt x="45585" y="7527"/>
                  <a:pt x="45545" y="7608"/>
                </a:cubicBezTo>
                <a:lnTo>
                  <a:pt x="45545" y="7608"/>
                </a:lnTo>
                <a:lnTo>
                  <a:pt x="45545" y="7578"/>
                </a:lnTo>
                <a:cubicBezTo>
                  <a:pt x="45575" y="7517"/>
                  <a:pt x="45605" y="7456"/>
                  <a:pt x="45636" y="7365"/>
                </a:cubicBezTo>
                <a:lnTo>
                  <a:pt x="45696" y="7274"/>
                </a:lnTo>
                <a:lnTo>
                  <a:pt x="45848" y="6940"/>
                </a:lnTo>
                <a:lnTo>
                  <a:pt x="45909" y="6818"/>
                </a:lnTo>
                <a:cubicBezTo>
                  <a:pt x="45909" y="6818"/>
                  <a:pt x="45939" y="6788"/>
                  <a:pt x="45939" y="6788"/>
                </a:cubicBezTo>
                <a:close/>
                <a:moveTo>
                  <a:pt x="39589" y="5998"/>
                </a:moveTo>
                <a:lnTo>
                  <a:pt x="39589" y="6059"/>
                </a:lnTo>
                <a:cubicBezTo>
                  <a:pt x="39559" y="6119"/>
                  <a:pt x="39529" y="6180"/>
                  <a:pt x="39498" y="6241"/>
                </a:cubicBezTo>
                <a:cubicBezTo>
                  <a:pt x="39438" y="6454"/>
                  <a:pt x="39346" y="6636"/>
                  <a:pt x="39286" y="6849"/>
                </a:cubicBezTo>
                <a:cubicBezTo>
                  <a:pt x="39255" y="6909"/>
                  <a:pt x="39225" y="6970"/>
                  <a:pt x="39195" y="7031"/>
                </a:cubicBezTo>
                <a:cubicBezTo>
                  <a:pt x="39195" y="7092"/>
                  <a:pt x="39164" y="7213"/>
                  <a:pt x="39134" y="7304"/>
                </a:cubicBezTo>
                <a:lnTo>
                  <a:pt x="39103" y="7335"/>
                </a:lnTo>
                <a:lnTo>
                  <a:pt x="39012" y="7517"/>
                </a:lnTo>
                <a:cubicBezTo>
                  <a:pt x="38982" y="7547"/>
                  <a:pt x="38951" y="7578"/>
                  <a:pt x="38921" y="7639"/>
                </a:cubicBezTo>
                <a:lnTo>
                  <a:pt x="38860" y="7669"/>
                </a:lnTo>
                <a:cubicBezTo>
                  <a:pt x="38951" y="7426"/>
                  <a:pt x="39012" y="7213"/>
                  <a:pt x="39103" y="6970"/>
                </a:cubicBezTo>
                <a:cubicBezTo>
                  <a:pt x="39134" y="6818"/>
                  <a:pt x="39195" y="6666"/>
                  <a:pt x="39255" y="6514"/>
                </a:cubicBezTo>
                <a:lnTo>
                  <a:pt x="39377" y="6363"/>
                </a:lnTo>
                <a:lnTo>
                  <a:pt x="39559" y="6089"/>
                </a:lnTo>
                <a:lnTo>
                  <a:pt x="39589" y="5998"/>
                </a:lnTo>
                <a:close/>
                <a:moveTo>
                  <a:pt x="30839" y="6818"/>
                </a:moveTo>
                <a:cubicBezTo>
                  <a:pt x="30809" y="6909"/>
                  <a:pt x="30778" y="7031"/>
                  <a:pt x="30778" y="7122"/>
                </a:cubicBezTo>
                <a:cubicBezTo>
                  <a:pt x="30748" y="7274"/>
                  <a:pt x="30718" y="7426"/>
                  <a:pt x="30718" y="7547"/>
                </a:cubicBezTo>
                <a:lnTo>
                  <a:pt x="30718" y="7699"/>
                </a:lnTo>
                <a:lnTo>
                  <a:pt x="30657" y="7669"/>
                </a:lnTo>
                <a:lnTo>
                  <a:pt x="30627" y="7669"/>
                </a:lnTo>
                <a:cubicBezTo>
                  <a:pt x="30657" y="7517"/>
                  <a:pt x="30687" y="7396"/>
                  <a:pt x="30687" y="7274"/>
                </a:cubicBezTo>
                <a:cubicBezTo>
                  <a:pt x="30718" y="7122"/>
                  <a:pt x="30718" y="7001"/>
                  <a:pt x="30718" y="6879"/>
                </a:cubicBezTo>
                <a:lnTo>
                  <a:pt x="30839" y="6818"/>
                </a:lnTo>
                <a:close/>
                <a:moveTo>
                  <a:pt x="6563" y="7244"/>
                </a:moveTo>
                <a:lnTo>
                  <a:pt x="6563" y="7244"/>
                </a:lnTo>
                <a:cubicBezTo>
                  <a:pt x="6533" y="7335"/>
                  <a:pt x="6472" y="7426"/>
                  <a:pt x="6442" y="7517"/>
                </a:cubicBezTo>
                <a:cubicBezTo>
                  <a:pt x="6442" y="7547"/>
                  <a:pt x="6412" y="7578"/>
                  <a:pt x="6412" y="7608"/>
                </a:cubicBezTo>
                <a:lnTo>
                  <a:pt x="6199" y="7821"/>
                </a:lnTo>
                <a:lnTo>
                  <a:pt x="6381" y="7487"/>
                </a:lnTo>
                <a:cubicBezTo>
                  <a:pt x="6442" y="7426"/>
                  <a:pt x="6503" y="7335"/>
                  <a:pt x="6563" y="7244"/>
                </a:cubicBezTo>
                <a:close/>
                <a:moveTo>
                  <a:pt x="12123" y="7183"/>
                </a:moveTo>
                <a:lnTo>
                  <a:pt x="12123" y="7183"/>
                </a:lnTo>
                <a:cubicBezTo>
                  <a:pt x="12093" y="7274"/>
                  <a:pt x="12063" y="7335"/>
                  <a:pt x="12002" y="7426"/>
                </a:cubicBezTo>
                <a:lnTo>
                  <a:pt x="11911" y="7639"/>
                </a:lnTo>
                <a:lnTo>
                  <a:pt x="11820" y="7821"/>
                </a:lnTo>
                <a:cubicBezTo>
                  <a:pt x="11820" y="7760"/>
                  <a:pt x="11789" y="7730"/>
                  <a:pt x="11789" y="7669"/>
                </a:cubicBezTo>
                <a:cubicBezTo>
                  <a:pt x="11789" y="7669"/>
                  <a:pt x="11759" y="7639"/>
                  <a:pt x="11759" y="7639"/>
                </a:cubicBezTo>
                <a:lnTo>
                  <a:pt x="11850" y="7578"/>
                </a:lnTo>
                <a:lnTo>
                  <a:pt x="11850" y="7547"/>
                </a:lnTo>
                <a:cubicBezTo>
                  <a:pt x="11880" y="7517"/>
                  <a:pt x="11911" y="7487"/>
                  <a:pt x="11911" y="7456"/>
                </a:cubicBezTo>
                <a:lnTo>
                  <a:pt x="12002" y="7335"/>
                </a:lnTo>
                <a:lnTo>
                  <a:pt x="12123" y="7183"/>
                </a:lnTo>
                <a:close/>
                <a:moveTo>
                  <a:pt x="42415" y="6849"/>
                </a:moveTo>
                <a:lnTo>
                  <a:pt x="42415" y="6970"/>
                </a:lnTo>
                <a:lnTo>
                  <a:pt x="42354" y="7061"/>
                </a:lnTo>
                <a:lnTo>
                  <a:pt x="42233" y="7335"/>
                </a:lnTo>
                <a:lnTo>
                  <a:pt x="42142" y="7547"/>
                </a:lnTo>
                <a:cubicBezTo>
                  <a:pt x="42051" y="7639"/>
                  <a:pt x="41959" y="7760"/>
                  <a:pt x="41868" y="7821"/>
                </a:cubicBezTo>
                <a:cubicBezTo>
                  <a:pt x="41899" y="7760"/>
                  <a:pt x="41899" y="7699"/>
                  <a:pt x="41929" y="7639"/>
                </a:cubicBezTo>
                <a:cubicBezTo>
                  <a:pt x="41959" y="7608"/>
                  <a:pt x="41990" y="7547"/>
                  <a:pt x="42020" y="7517"/>
                </a:cubicBezTo>
                <a:cubicBezTo>
                  <a:pt x="42081" y="7426"/>
                  <a:pt x="42142" y="7335"/>
                  <a:pt x="42202" y="7244"/>
                </a:cubicBezTo>
                <a:cubicBezTo>
                  <a:pt x="42263" y="7152"/>
                  <a:pt x="42294" y="7061"/>
                  <a:pt x="42354" y="6970"/>
                </a:cubicBezTo>
                <a:cubicBezTo>
                  <a:pt x="42415" y="6849"/>
                  <a:pt x="42415" y="6879"/>
                  <a:pt x="42415" y="6849"/>
                </a:cubicBezTo>
                <a:close/>
                <a:moveTo>
                  <a:pt x="30201" y="6332"/>
                </a:moveTo>
                <a:cubicBezTo>
                  <a:pt x="30232" y="6393"/>
                  <a:pt x="30262" y="6423"/>
                  <a:pt x="30292" y="6454"/>
                </a:cubicBezTo>
                <a:lnTo>
                  <a:pt x="30292" y="6484"/>
                </a:lnTo>
                <a:cubicBezTo>
                  <a:pt x="30292" y="6545"/>
                  <a:pt x="30292" y="6606"/>
                  <a:pt x="30323" y="6636"/>
                </a:cubicBezTo>
                <a:lnTo>
                  <a:pt x="30323" y="6757"/>
                </a:lnTo>
                <a:cubicBezTo>
                  <a:pt x="30171" y="6940"/>
                  <a:pt x="30019" y="7122"/>
                  <a:pt x="29897" y="7304"/>
                </a:cubicBezTo>
                <a:cubicBezTo>
                  <a:pt x="29806" y="7426"/>
                  <a:pt x="29715" y="7547"/>
                  <a:pt x="29624" y="7669"/>
                </a:cubicBezTo>
                <a:lnTo>
                  <a:pt x="29594" y="7760"/>
                </a:lnTo>
                <a:lnTo>
                  <a:pt x="29563" y="7760"/>
                </a:lnTo>
                <a:cubicBezTo>
                  <a:pt x="29442" y="7790"/>
                  <a:pt x="29351" y="7851"/>
                  <a:pt x="29290" y="7912"/>
                </a:cubicBezTo>
                <a:cubicBezTo>
                  <a:pt x="29351" y="7730"/>
                  <a:pt x="29411" y="7547"/>
                  <a:pt x="29472" y="7365"/>
                </a:cubicBezTo>
                <a:lnTo>
                  <a:pt x="29624" y="7122"/>
                </a:lnTo>
                <a:lnTo>
                  <a:pt x="29806" y="6849"/>
                </a:lnTo>
                <a:cubicBezTo>
                  <a:pt x="29867" y="6757"/>
                  <a:pt x="29928" y="6636"/>
                  <a:pt x="29989" y="6545"/>
                </a:cubicBezTo>
                <a:lnTo>
                  <a:pt x="30080" y="6454"/>
                </a:lnTo>
                <a:lnTo>
                  <a:pt x="30171" y="6363"/>
                </a:lnTo>
                <a:lnTo>
                  <a:pt x="30201" y="6332"/>
                </a:lnTo>
                <a:close/>
                <a:moveTo>
                  <a:pt x="18443" y="6271"/>
                </a:moveTo>
                <a:cubicBezTo>
                  <a:pt x="18413" y="6363"/>
                  <a:pt x="18382" y="6423"/>
                  <a:pt x="18382" y="6484"/>
                </a:cubicBezTo>
                <a:cubicBezTo>
                  <a:pt x="18322" y="6697"/>
                  <a:pt x="18261" y="6909"/>
                  <a:pt x="18230" y="7092"/>
                </a:cubicBezTo>
                <a:cubicBezTo>
                  <a:pt x="18200" y="7213"/>
                  <a:pt x="18170" y="7335"/>
                  <a:pt x="18139" y="7456"/>
                </a:cubicBezTo>
                <a:cubicBezTo>
                  <a:pt x="18109" y="7578"/>
                  <a:pt x="18109" y="7578"/>
                  <a:pt x="18078" y="7669"/>
                </a:cubicBezTo>
                <a:cubicBezTo>
                  <a:pt x="18078" y="7730"/>
                  <a:pt x="18078" y="7760"/>
                  <a:pt x="18078" y="7790"/>
                </a:cubicBezTo>
                <a:cubicBezTo>
                  <a:pt x="18048" y="7851"/>
                  <a:pt x="17957" y="7912"/>
                  <a:pt x="17896" y="7942"/>
                </a:cubicBezTo>
                <a:lnTo>
                  <a:pt x="17805" y="7973"/>
                </a:lnTo>
                <a:lnTo>
                  <a:pt x="17805" y="7973"/>
                </a:lnTo>
                <a:lnTo>
                  <a:pt x="17835" y="7942"/>
                </a:lnTo>
                <a:cubicBezTo>
                  <a:pt x="17866" y="7851"/>
                  <a:pt x="17896" y="7790"/>
                  <a:pt x="17927" y="7699"/>
                </a:cubicBezTo>
                <a:cubicBezTo>
                  <a:pt x="17927" y="7669"/>
                  <a:pt x="17927" y="7608"/>
                  <a:pt x="17927" y="7578"/>
                </a:cubicBezTo>
                <a:cubicBezTo>
                  <a:pt x="17896" y="7517"/>
                  <a:pt x="17896" y="7487"/>
                  <a:pt x="17896" y="7426"/>
                </a:cubicBezTo>
                <a:cubicBezTo>
                  <a:pt x="17896" y="7426"/>
                  <a:pt x="17896" y="7396"/>
                  <a:pt x="17896" y="7396"/>
                </a:cubicBezTo>
                <a:cubicBezTo>
                  <a:pt x="17927" y="7274"/>
                  <a:pt x="17957" y="7152"/>
                  <a:pt x="17987" y="7001"/>
                </a:cubicBezTo>
                <a:cubicBezTo>
                  <a:pt x="18018" y="6849"/>
                  <a:pt x="18078" y="6697"/>
                  <a:pt x="18139" y="6545"/>
                </a:cubicBezTo>
                <a:lnTo>
                  <a:pt x="18291" y="6454"/>
                </a:lnTo>
                <a:lnTo>
                  <a:pt x="18443" y="6271"/>
                </a:lnTo>
                <a:close/>
                <a:moveTo>
                  <a:pt x="15010" y="4995"/>
                </a:moveTo>
                <a:cubicBezTo>
                  <a:pt x="14919" y="5178"/>
                  <a:pt x="14828" y="5329"/>
                  <a:pt x="14736" y="5512"/>
                </a:cubicBezTo>
                <a:cubicBezTo>
                  <a:pt x="14645" y="5694"/>
                  <a:pt x="14584" y="5816"/>
                  <a:pt x="14493" y="5968"/>
                </a:cubicBezTo>
                <a:cubicBezTo>
                  <a:pt x="14402" y="6119"/>
                  <a:pt x="14341" y="6211"/>
                  <a:pt x="14281" y="6332"/>
                </a:cubicBezTo>
                <a:lnTo>
                  <a:pt x="14098" y="6575"/>
                </a:lnTo>
                <a:lnTo>
                  <a:pt x="14068" y="6666"/>
                </a:lnTo>
                <a:lnTo>
                  <a:pt x="13977" y="6818"/>
                </a:lnTo>
                <a:lnTo>
                  <a:pt x="13764" y="7092"/>
                </a:lnTo>
                <a:cubicBezTo>
                  <a:pt x="13703" y="7213"/>
                  <a:pt x="13612" y="7365"/>
                  <a:pt x="13521" y="7517"/>
                </a:cubicBezTo>
                <a:lnTo>
                  <a:pt x="13217" y="7973"/>
                </a:lnTo>
                <a:lnTo>
                  <a:pt x="13217" y="7912"/>
                </a:lnTo>
                <a:cubicBezTo>
                  <a:pt x="13308" y="7760"/>
                  <a:pt x="13369" y="7578"/>
                  <a:pt x="13460" y="7426"/>
                </a:cubicBezTo>
                <a:cubicBezTo>
                  <a:pt x="13521" y="7304"/>
                  <a:pt x="13582" y="7213"/>
                  <a:pt x="13643" y="7122"/>
                </a:cubicBezTo>
                <a:lnTo>
                  <a:pt x="13977" y="6514"/>
                </a:lnTo>
                <a:cubicBezTo>
                  <a:pt x="14007" y="6423"/>
                  <a:pt x="14068" y="6332"/>
                  <a:pt x="14129" y="6271"/>
                </a:cubicBezTo>
                <a:lnTo>
                  <a:pt x="14615" y="5512"/>
                </a:lnTo>
                <a:lnTo>
                  <a:pt x="14645" y="5451"/>
                </a:lnTo>
                <a:lnTo>
                  <a:pt x="14797" y="5238"/>
                </a:lnTo>
                <a:lnTo>
                  <a:pt x="14986" y="4995"/>
                </a:lnTo>
                <a:close/>
                <a:moveTo>
                  <a:pt x="40440" y="6363"/>
                </a:moveTo>
                <a:cubicBezTo>
                  <a:pt x="40440" y="6423"/>
                  <a:pt x="40410" y="6454"/>
                  <a:pt x="40410" y="6484"/>
                </a:cubicBezTo>
                <a:cubicBezTo>
                  <a:pt x="40410" y="6514"/>
                  <a:pt x="40379" y="6545"/>
                  <a:pt x="40379" y="6575"/>
                </a:cubicBezTo>
                <a:lnTo>
                  <a:pt x="40349" y="6697"/>
                </a:lnTo>
                <a:cubicBezTo>
                  <a:pt x="40319" y="6757"/>
                  <a:pt x="40288" y="6818"/>
                  <a:pt x="40258" y="6849"/>
                </a:cubicBezTo>
                <a:cubicBezTo>
                  <a:pt x="40258" y="6909"/>
                  <a:pt x="40167" y="7092"/>
                  <a:pt x="40136" y="7183"/>
                </a:cubicBezTo>
                <a:cubicBezTo>
                  <a:pt x="40106" y="7213"/>
                  <a:pt x="40106" y="7274"/>
                  <a:pt x="40076" y="7304"/>
                </a:cubicBezTo>
                <a:cubicBezTo>
                  <a:pt x="39984" y="7487"/>
                  <a:pt x="39893" y="7669"/>
                  <a:pt x="39833" y="7851"/>
                </a:cubicBezTo>
                <a:lnTo>
                  <a:pt x="39772" y="7973"/>
                </a:lnTo>
                <a:lnTo>
                  <a:pt x="39711" y="7973"/>
                </a:lnTo>
                <a:cubicBezTo>
                  <a:pt x="39711" y="7882"/>
                  <a:pt x="39741" y="7790"/>
                  <a:pt x="39741" y="7699"/>
                </a:cubicBezTo>
                <a:lnTo>
                  <a:pt x="39863" y="7487"/>
                </a:lnTo>
                <a:cubicBezTo>
                  <a:pt x="40076" y="7092"/>
                  <a:pt x="40258" y="6757"/>
                  <a:pt x="40440" y="6363"/>
                </a:cubicBezTo>
                <a:close/>
                <a:moveTo>
                  <a:pt x="40896" y="6575"/>
                </a:moveTo>
                <a:cubicBezTo>
                  <a:pt x="40896" y="6606"/>
                  <a:pt x="40896" y="6636"/>
                  <a:pt x="40896" y="6666"/>
                </a:cubicBezTo>
                <a:cubicBezTo>
                  <a:pt x="40896" y="6727"/>
                  <a:pt x="40896" y="6818"/>
                  <a:pt x="40866" y="6909"/>
                </a:cubicBezTo>
                <a:cubicBezTo>
                  <a:pt x="40866" y="7031"/>
                  <a:pt x="40835" y="7183"/>
                  <a:pt x="40805" y="7304"/>
                </a:cubicBezTo>
                <a:lnTo>
                  <a:pt x="40774" y="7304"/>
                </a:lnTo>
                <a:lnTo>
                  <a:pt x="40683" y="7547"/>
                </a:lnTo>
                <a:lnTo>
                  <a:pt x="40623" y="7699"/>
                </a:lnTo>
                <a:cubicBezTo>
                  <a:pt x="40531" y="7821"/>
                  <a:pt x="40440" y="7882"/>
                  <a:pt x="40319" y="7973"/>
                </a:cubicBezTo>
                <a:lnTo>
                  <a:pt x="40288" y="8003"/>
                </a:lnTo>
                <a:lnTo>
                  <a:pt x="40288" y="7882"/>
                </a:lnTo>
                <a:cubicBezTo>
                  <a:pt x="40288" y="7821"/>
                  <a:pt x="40288" y="7730"/>
                  <a:pt x="40319" y="7669"/>
                </a:cubicBezTo>
                <a:lnTo>
                  <a:pt x="40531" y="7244"/>
                </a:lnTo>
                <a:cubicBezTo>
                  <a:pt x="40592" y="7092"/>
                  <a:pt x="40683" y="6909"/>
                  <a:pt x="40774" y="6757"/>
                </a:cubicBezTo>
                <a:lnTo>
                  <a:pt x="40896" y="6575"/>
                </a:lnTo>
                <a:close/>
                <a:moveTo>
                  <a:pt x="18625" y="7821"/>
                </a:moveTo>
                <a:lnTo>
                  <a:pt x="18565" y="7882"/>
                </a:lnTo>
                <a:lnTo>
                  <a:pt x="18413" y="8034"/>
                </a:lnTo>
                <a:lnTo>
                  <a:pt x="18413" y="8003"/>
                </a:lnTo>
                <a:lnTo>
                  <a:pt x="18625" y="7821"/>
                </a:lnTo>
                <a:close/>
                <a:moveTo>
                  <a:pt x="23790" y="7973"/>
                </a:moveTo>
                <a:lnTo>
                  <a:pt x="23790" y="8003"/>
                </a:lnTo>
                <a:lnTo>
                  <a:pt x="23760" y="8034"/>
                </a:lnTo>
                <a:lnTo>
                  <a:pt x="23790" y="7973"/>
                </a:lnTo>
                <a:close/>
                <a:moveTo>
                  <a:pt x="45453" y="6758"/>
                </a:moveTo>
                <a:cubicBezTo>
                  <a:pt x="45423" y="6788"/>
                  <a:pt x="45423" y="6788"/>
                  <a:pt x="45423" y="6818"/>
                </a:cubicBezTo>
                <a:cubicBezTo>
                  <a:pt x="45362" y="7001"/>
                  <a:pt x="45332" y="7213"/>
                  <a:pt x="45271" y="7365"/>
                </a:cubicBezTo>
                <a:cubicBezTo>
                  <a:pt x="45180" y="7517"/>
                  <a:pt x="45089" y="7669"/>
                  <a:pt x="44998" y="7851"/>
                </a:cubicBezTo>
                <a:cubicBezTo>
                  <a:pt x="44937" y="7942"/>
                  <a:pt x="44876" y="8034"/>
                  <a:pt x="44815" y="8094"/>
                </a:cubicBezTo>
                <a:cubicBezTo>
                  <a:pt x="44815" y="8094"/>
                  <a:pt x="44815" y="8034"/>
                  <a:pt x="44815" y="8003"/>
                </a:cubicBezTo>
                <a:cubicBezTo>
                  <a:pt x="44815" y="7912"/>
                  <a:pt x="44846" y="7790"/>
                  <a:pt x="44876" y="7699"/>
                </a:cubicBezTo>
                <a:lnTo>
                  <a:pt x="44876" y="7669"/>
                </a:lnTo>
                <a:cubicBezTo>
                  <a:pt x="44998" y="7487"/>
                  <a:pt x="45119" y="7304"/>
                  <a:pt x="45210" y="7122"/>
                </a:cubicBezTo>
                <a:lnTo>
                  <a:pt x="45393" y="6818"/>
                </a:lnTo>
                <a:lnTo>
                  <a:pt x="45453" y="6758"/>
                </a:lnTo>
                <a:close/>
                <a:moveTo>
                  <a:pt x="24884" y="8094"/>
                </a:moveTo>
                <a:cubicBezTo>
                  <a:pt x="24884" y="8094"/>
                  <a:pt x="24915" y="8094"/>
                  <a:pt x="24915" y="8125"/>
                </a:cubicBezTo>
                <a:lnTo>
                  <a:pt x="24884" y="8155"/>
                </a:lnTo>
                <a:lnTo>
                  <a:pt x="24884" y="8094"/>
                </a:lnTo>
                <a:close/>
                <a:moveTo>
                  <a:pt x="41777" y="8216"/>
                </a:moveTo>
                <a:lnTo>
                  <a:pt x="41718" y="8275"/>
                </a:lnTo>
                <a:lnTo>
                  <a:pt x="41718" y="8275"/>
                </a:lnTo>
                <a:cubicBezTo>
                  <a:pt x="41720" y="8256"/>
                  <a:pt x="41727" y="8236"/>
                  <a:pt x="41747" y="8216"/>
                </a:cubicBezTo>
                <a:close/>
                <a:moveTo>
                  <a:pt x="20145" y="7487"/>
                </a:moveTo>
                <a:cubicBezTo>
                  <a:pt x="20175" y="7578"/>
                  <a:pt x="20205" y="7669"/>
                  <a:pt x="20205" y="7760"/>
                </a:cubicBezTo>
                <a:cubicBezTo>
                  <a:pt x="20205" y="7882"/>
                  <a:pt x="20205" y="8034"/>
                  <a:pt x="20205" y="8185"/>
                </a:cubicBezTo>
                <a:lnTo>
                  <a:pt x="20175" y="8185"/>
                </a:lnTo>
                <a:cubicBezTo>
                  <a:pt x="20175" y="8216"/>
                  <a:pt x="20175" y="8246"/>
                  <a:pt x="20175" y="8277"/>
                </a:cubicBezTo>
                <a:lnTo>
                  <a:pt x="20175" y="8337"/>
                </a:lnTo>
                <a:cubicBezTo>
                  <a:pt x="20145" y="8155"/>
                  <a:pt x="20114" y="7973"/>
                  <a:pt x="20145" y="7790"/>
                </a:cubicBezTo>
                <a:lnTo>
                  <a:pt x="20145" y="7487"/>
                </a:lnTo>
                <a:close/>
                <a:moveTo>
                  <a:pt x="13096" y="7061"/>
                </a:moveTo>
                <a:lnTo>
                  <a:pt x="12974" y="7274"/>
                </a:lnTo>
                <a:cubicBezTo>
                  <a:pt x="12944" y="7365"/>
                  <a:pt x="12913" y="7487"/>
                  <a:pt x="12883" y="7578"/>
                </a:cubicBezTo>
                <a:lnTo>
                  <a:pt x="12670" y="7973"/>
                </a:lnTo>
                <a:lnTo>
                  <a:pt x="12458" y="7973"/>
                </a:lnTo>
                <a:lnTo>
                  <a:pt x="12336" y="8064"/>
                </a:lnTo>
                <a:cubicBezTo>
                  <a:pt x="12336" y="8094"/>
                  <a:pt x="12306" y="8125"/>
                  <a:pt x="12275" y="8155"/>
                </a:cubicBezTo>
                <a:lnTo>
                  <a:pt x="12093" y="8368"/>
                </a:lnTo>
                <a:lnTo>
                  <a:pt x="12184" y="8216"/>
                </a:lnTo>
                <a:lnTo>
                  <a:pt x="12458" y="7821"/>
                </a:lnTo>
                <a:cubicBezTo>
                  <a:pt x="12488" y="7730"/>
                  <a:pt x="12549" y="7669"/>
                  <a:pt x="12610" y="7578"/>
                </a:cubicBezTo>
                <a:lnTo>
                  <a:pt x="12640" y="7547"/>
                </a:lnTo>
                <a:lnTo>
                  <a:pt x="12670" y="7547"/>
                </a:lnTo>
                <a:cubicBezTo>
                  <a:pt x="12701" y="7547"/>
                  <a:pt x="12731" y="7517"/>
                  <a:pt x="12762" y="7517"/>
                </a:cubicBezTo>
                <a:cubicBezTo>
                  <a:pt x="12792" y="7487"/>
                  <a:pt x="12792" y="7456"/>
                  <a:pt x="12822" y="7456"/>
                </a:cubicBezTo>
                <a:cubicBezTo>
                  <a:pt x="12853" y="7396"/>
                  <a:pt x="12913" y="7335"/>
                  <a:pt x="12944" y="7274"/>
                </a:cubicBezTo>
                <a:lnTo>
                  <a:pt x="13035" y="7152"/>
                </a:lnTo>
                <a:lnTo>
                  <a:pt x="13096" y="7061"/>
                </a:lnTo>
                <a:close/>
                <a:moveTo>
                  <a:pt x="38344" y="8277"/>
                </a:moveTo>
                <a:cubicBezTo>
                  <a:pt x="38344" y="8307"/>
                  <a:pt x="38344" y="8307"/>
                  <a:pt x="38313" y="8337"/>
                </a:cubicBezTo>
                <a:lnTo>
                  <a:pt x="38344" y="8337"/>
                </a:lnTo>
                <a:lnTo>
                  <a:pt x="38283" y="8398"/>
                </a:lnTo>
                <a:lnTo>
                  <a:pt x="38344" y="8277"/>
                </a:lnTo>
                <a:close/>
                <a:moveTo>
                  <a:pt x="47550" y="7304"/>
                </a:moveTo>
                <a:cubicBezTo>
                  <a:pt x="47550" y="7365"/>
                  <a:pt x="47580" y="7456"/>
                  <a:pt x="47580" y="7547"/>
                </a:cubicBezTo>
                <a:cubicBezTo>
                  <a:pt x="47580" y="7639"/>
                  <a:pt x="47580" y="7760"/>
                  <a:pt x="47580" y="7882"/>
                </a:cubicBezTo>
                <a:cubicBezTo>
                  <a:pt x="47550" y="7973"/>
                  <a:pt x="47519" y="8064"/>
                  <a:pt x="47489" y="8155"/>
                </a:cubicBezTo>
                <a:cubicBezTo>
                  <a:pt x="47428" y="8246"/>
                  <a:pt x="47428" y="8307"/>
                  <a:pt x="47367" y="8368"/>
                </a:cubicBezTo>
                <a:cubicBezTo>
                  <a:pt x="47337" y="8459"/>
                  <a:pt x="47337" y="8459"/>
                  <a:pt x="47307" y="8489"/>
                </a:cubicBezTo>
                <a:cubicBezTo>
                  <a:pt x="47307" y="8398"/>
                  <a:pt x="47337" y="8307"/>
                  <a:pt x="47337" y="8216"/>
                </a:cubicBezTo>
                <a:cubicBezTo>
                  <a:pt x="47337" y="8155"/>
                  <a:pt x="47337" y="8125"/>
                  <a:pt x="47337" y="8094"/>
                </a:cubicBezTo>
                <a:cubicBezTo>
                  <a:pt x="47337" y="8034"/>
                  <a:pt x="47307" y="8003"/>
                  <a:pt x="47307" y="7942"/>
                </a:cubicBezTo>
                <a:cubicBezTo>
                  <a:pt x="47276" y="7912"/>
                  <a:pt x="47276" y="7882"/>
                  <a:pt x="47246" y="7851"/>
                </a:cubicBezTo>
                <a:lnTo>
                  <a:pt x="47276" y="7790"/>
                </a:lnTo>
                <a:cubicBezTo>
                  <a:pt x="47367" y="7639"/>
                  <a:pt x="47428" y="7456"/>
                  <a:pt x="47550" y="7304"/>
                </a:cubicBezTo>
                <a:close/>
                <a:moveTo>
                  <a:pt x="17927" y="8398"/>
                </a:moveTo>
                <a:cubicBezTo>
                  <a:pt x="17927" y="8429"/>
                  <a:pt x="17896" y="8459"/>
                  <a:pt x="17896" y="8520"/>
                </a:cubicBezTo>
                <a:lnTo>
                  <a:pt x="17866" y="8489"/>
                </a:lnTo>
                <a:cubicBezTo>
                  <a:pt x="17866" y="8459"/>
                  <a:pt x="17866" y="8429"/>
                  <a:pt x="17866" y="8398"/>
                </a:cubicBezTo>
                <a:close/>
                <a:moveTo>
                  <a:pt x="28508" y="7644"/>
                </a:moveTo>
                <a:lnTo>
                  <a:pt x="28508" y="7644"/>
                </a:lnTo>
                <a:cubicBezTo>
                  <a:pt x="28333" y="7936"/>
                  <a:pt x="28157" y="8228"/>
                  <a:pt x="27953" y="8520"/>
                </a:cubicBezTo>
                <a:cubicBezTo>
                  <a:pt x="27923" y="8520"/>
                  <a:pt x="27923" y="8489"/>
                  <a:pt x="27892" y="8489"/>
                </a:cubicBezTo>
                <a:cubicBezTo>
                  <a:pt x="28044" y="8307"/>
                  <a:pt x="28166" y="8125"/>
                  <a:pt x="28287" y="7942"/>
                </a:cubicBezTo>
                <a:lnTo>
                  <a:pt x="28287" y="7912"/>
                </a:lnTo>
                <a:cubicBezTo>
                  <a:pt x="28361" y="7814"/>
                  <a:pt x="28435" y="7735"/>
                  <a:pt x="28508" y="7644"/>
                </a:cubicBezTo>
                <a:close/>
                <a:moveTo>
                  <a:pt x="35761" y="5026"/>
                </a:moveTo>
                <a:lnTo>
                  <a:pt x="35761" y="5056"/>
                </a:lnTo>
                <a:cubicBezTo>
                  <a:pt x="35761" y="5178"/>
                  <a:pt x="35792" y="5299"/>
                  <a:pt x="35822" y="5421"/>
                </a:cubicBezTo>
                <a:cubicBezTo>
                  <a:pt x="35792" y="5603"/>
                  <a:pt x="35731" y="5755"/>
                  <a:pt x="35670" y="5907"/>
                </a:cubicBezTo>
                <a:cubicBezTo>
                  <a:pt x="35609" y="6028"/>
                  <a:pt x="35579" y="6150"/>
                  <a:pt x="35518" y="6302"/>
                </a:cubicBezTo>
                <a:cubicBezTo>
                  <a:pt x="35488" y="6302"/>
                  <a:pt x="35427" y="6332"/>
                  <a:pt x="35427" y="6363"/>
                </a:cubicBezTo>
                <a:cubicBezTo>
                  <a:pt x="35397" y="6363"/>
                  <a:pt x="35366" y="6393"/>
                  <a:pt x="35336" y="6423"/>
                </a:cubicBezTo>
                <a:lnTo>
                  <a:pt x="35214" y="6545"/>
                </a:lnTo>
                <a:cubicBezTo>
                  <a:pt x="35093" y="6636"/>
                  <a:pt x="35002" y="6727"/>
                  <a:pt x="34911" y="6849"/>
                </a:cubicBezTo>
                <a:cubicBezTo>
                  <a:pt x="34819" y="6940"/>
                  <a:pt x="34728" y="7031"/>
                  <a:pt x="34637" y="7152"/>
                </a:cubicBezTo>
                <a:cubicBezTo>
                  <a:pt x="34546" y="7274"/>
                  <a:pt x="34455" y="7396"/>
                  <a:pt x="34364" y="7547"/>
                </a:cubicBezTo>
                <a:cubicBezTo>
                  <a:pt x="34303" y="7669"/>
                  <a:pt x="34212" y="7821"/>
                  <a:pt x="34151" y="7942"/>
                </a:cubicBezTo>
                <a:lnTo>
                  <a:pt x="33908" y="8337"/>
                </a:lnTo>
                <a:cubicBezTo>
                  <a:pt x="33847" y="8398"/>
                  <a:pt x="33786" y="8489"/>
                  <a:pt x="33756" y="8580"/>
                </a:cubicBezTo>
                <a:lnTo>
                  <a:pt x="33726" y="8641"/>
                </a:lnTo>
                <a:lnTo>
                  <a:pt x="33726" y="8580"/>
                </a:lnTo>
                <a:cubicBezTo>
                  <a:pt x="33756" y="8459"/>
                  <a:pt x="33786" y="8368"/>
                  <a:pt x="33817" y="8277"/>
                </a:cubicBezTo>
                <a:cubicBezTo>
                  <a:pt x="33878" y="8155"/>
                  <a:pt x="33999" y="8003"/>
                  <a:pt x="34060" y="7882"/>
                </a:cubicBezTo>
                <a:cubicBezTo>
                  <a:pt x="34181" y="7669"/>
                  <a:pt x="34303" y="7487"/>
                  <a:pt x="34394" y="7274"/>
                </a:cubicBezTo>
                <a:cubicBezTo>
                  <a:pt x="34455" y="7152"/>
                  <a:pt x="34546" y="7031"/>
                  <a:pt x="34607" y="6909"/>
                </a:cubicBezTo>
                <a:lnTo>
                  <a:pt x="34759" y="6606"/>
                </a:lnTo>
                <a:cubicBezTo>
                  <a:pt x="34789" y="6484"/>
                  <a:pt x="34850" y="6393"/>
                  <a:pt x="34911" y="6271"/>
                </a:cubicBezTo>
                <a:cubicBezTo>
                  <a:pt x="35032" y="6028"/>
                  <a:pt x="35123" y="5785"/>
                  <a:pt x="35214" y="5512"/>
                </a:cubicBezTo>
                <a:cubicBezTo>
                  <a:pt x="35275" y="5451"/>
                  <a:pt x="35336" y="5360"/>
                  <a:pt x="35366" y="5269"/>
                </a:cubicBezTo>
                <a:lnTo>
                  <a:pt x="35427" y="5238"/>
                </a:lnTo>
                <a:lnTo>
                  <a:pt x="35488" y="5178"/>
                </a:lnTo>
                <a:lnTo>
                  <a:pt x="35579" y="5178"/>
                </a:lnTo>
                <a:lnTo>
                  <a:pt x="35640" y="5147"/>
                </a:lnTo>
                <a:lnTo>
                  <a:pt x="35670" y="5117"/>
                </a:lnTo>
                <a:cubicBezTo>
                  <a:pt x="35701" y="5117"/>
                  <a:pt x="35701" y="5086"/>
                  <a:pt x="35731" y="5086"/>
                </a:cubicBezTo>
                <a:cubicBezTo>
                  <a:pt x="35761" y="5056"/>
                  <a:pt x="35761" y="5026"/>
                  <a:pt x="35761" y="5026"/>
                </a:cubicBezTo>
                <a:close/>
                <a:moveTo>
                  <a:pt x="46821" y="6606"/>
                </a:moveTo>
                <a:lnTo>
                  <a:pt x="46821" y="6666"/>
                </a:lnTo>
                <a:lnTo>
                  <a:pt x="46821" y="6909"/>
                </a:lnTo>
                <a:lnTo>
                  <a:pt x="46821" y="7213"/>
                </a:lnTo>
                <a:lnTo>
                  <a:pt x="46821" y="7304"/>
                </a:lnTo>
                <a:cubicBezTo>
                  <a:pt x="46729" y="7396"/>
                  <a:pt x="46699" y="7487"/>
                  <a:pt x="46638" y="7578"/>
                </a:cubicBezTo>
                <a:lnTo>
                  <a:pt x="46638" y="7608"/>
                </a:lnTo>
                <a:cubicBezTo>
                  <a:pt x="46578" y="7699"/>
                  <a:pt x="46547" y="7790"/>
                  <a:pt x="46486" y="7882"/>
                </a:cubicBezTo>
                <a:cubicBezTo>
                  <a:pt x="46456" y="7973"/>
                  <a:pt x="46395" y="8125"/>
                  <a:pt x="46334" y="8277"/>
                </a:cubicBezTo>
                <a:cubicBezTo>
                  <a:pt x="46274" y="8398"/>
                  <a:pt x="46243" y="8489"/>
                  <a:pt x="46213" y="8580"/>
                </a:cubicBezTo>
                <a:lnTo>
                  <a:pt x="46152" y="8702"/>
                </a:lnTo>
                <a:lnTo>
                  <a:pt x="46152" y="8672"/>
                </a:lnTo>
                <a:cubicBezTo>
                  <a:pt x="46152" y="8611"/>
                  <a:pt x="46152" y="8550"/>
                  <a:pt x="46152" y="8520"/>
                </a:cubicBezTo>
                <a:lnTo>
                  <a:pt x="46152" y="8459"/>
                </a:lnTo>
                <a:cubicBezTo>
                  <a:pt x="46152" y="8459"/>
                  <a:pt x="46152" y="8459"/>
                  <a:pt x="46152" y="8429"/>
                </a:cubicBezTo>
                <a:lnTo>
                  <a:pt x="46243" y="8277"/>
                </a:lnTo>
                <a:cubicBezTo>
                  <a:pt x="46274" y="8246"/>
                  <a:pt x="46274" y="8185"/>
                  <a:pt x="46304" y="8155"/>
                </a:cubicBezTo>
                <a:cubicBezTo>
                  <a:pt x="46334" y="8094"/>
                  <a:pt x="46365" y="8034"/>
                  <a:pt x="46395" y="7973"/>
                </a:cubicBezTo>
                <a:cubicBezTo>
                  <a:pt x="46426" y="7882"/>
                  <a:pt x="46456" y="7760"/>
                  <a:pt x="46486" y="7669"/>
                </a:cubicBezTo>
                <a:lnTo>
                  <a:pt x="46638" y="7335"/>
                </a:lnTo>
                <a:cubicBezTo>
                  <a:pt x="46699" y="7092"/>
                  <a:pt x="46790" y="6849"/>
                  <a:pt x="46821" y="6606"/>
                </a:cubicBezTo>
                <a:close/>
                <a:moveTo>
                  <a:pt x="17380" y="8094"/>
                </a:moveTo>
                <a:lnTo>
                  <a:pt x="17258" y="8368"/>
                </a:lnTo>
                <a:lnTo>
                  <a:pt x="17197" y="8459"/>
                </a:lnTo>
                <a:lnTo>
                  <a:pt x="16954" y="8732"/>
                </a:lnTo>
                <a:lnTo>
                  <a:pt x="16954" y="8672"/>
                </a:lnTo>
                <a:cubicBezTo>
                  <a:pt x="16985" y="8611"/>
                  <a:pt x="17015" y="8520"/>
                  <a:pt x="17076" y="8429"/>
                </a:cubicBezTo>
                <a:cubicBezTo>
                  <a:pt x="17137" y="8368"/>
                  <a:pt x="17197" y="8307"/>
                  <a:pt x="17228" y="8246"/>
                </a:cubicBezTo>
                <a:lnTo>
                  <a:pt x="17380" y="8094"/>
                </a:lnTo>
                <a:close/>
                <a:moveTo>
                  <a:pt x="45393" y="8702"/>
                </a:moveTo>
                <a:lnTo>
                  <a:pt x="45393" y="8732"/>
                </a:lnTo>
                <a:lnTo>
                  <a:pt x="45362" y="8732"/>
                </a:lnTo>
                <a:lnTo>
                  <a:pt x="45393" y="8702"/>
                </a:lnTo>
                <a:close/>
                <a:moveTo>
                  <a:pt x="8629" y="5633"/>
                </a:moveTo>
                <a:lnTo>
                  <a:pt x="8629" y="5664"/>
                </a:lnTo>
                <a:cubicBezTo>
                  <a:pt x="8660" y="5724"/>
                  <a:pt x="8660" y="5816"/>
                  <a:pt x="8660" y="5907"/>
                </a:cubicBezTo>
                <a:cubicBezTo>
                  <a:pt x="8599" y="6271"/>
                  <a:pt x="8508" y="6606"/>
                  <a:pt x="8356" y="6940"/>
                </a:cubicBezTo>
                <a:lnTo>
                  <a:pt x="8356" y="6909"/>
                </a:lnTo>
                <a:lnTo>
                  <a:pt x="8326" y="6940"/>
                </a:lnTo>
                <a:cubicBezTo>
                  <a:pt x="8295" y="7092"/>
                  <a:pt x="8234" y="7213"/>
                  <a:pt x="8174" y="7335"/>
                </a:cubicBezTo>
                <a:cubicBezTo>
                  <a:pt x="8143" y="7426"/>
                  <a:pt x="8083" y="7517"/>
                  <a:pt x="8052" y="7608"/>
                </a:cubicBezTo>
                <a:cubicBezTo>
                  <a:pt x="7991" y="7730"/>
                  <a:pt x="7931" y="7882"/>
                  <a:pt x="7840" y="8003"/>
                </a:cubicBezTo>
                <a:lnTo>
                  <a:pt x="7445" y="8763"/>
                </a:lnTo>
                <a:cubicBezTo>
                  <a:pt x="7445" y="8732"/>
                  <a:pt x="7445" y="8732"/>
                  <a:pt x="7445" y="8702"/>
                </a:cubicBezTo>
                <a:lnTo>
                  <a:pt x="7596" y="8337"/>
                </a:lnTo>
                <a:lnTo>
                  <a:pt x="7657" y="8155"/>
                </a:lnTo>
                <a:cubicBezTo>
                  <a:pt x="7688" y="8094"/>
                  <a:pt x="7718" y="8034"/>
                  <a:pt x="7718" y="7973"/>
                </a:cubicBezTo>
                <a:lnTo>
                  <a:pt x="7779" y="7882"/>
                </a:lnTo>
                <a:cubicBezTo>
                  <a:pt x="7840" y="7760"/>
                  <a:pt x="7931" y="7639"/>
                  <a:pt x="7991" y="7517"/>
                </a:cubicBezTo>
                <a:cubicBezTo>
                  <a:pt x="8052" y="7365"/>
                  <a:pt x="8083" y="7244"/>
                  <a:pt x="8143" y="7092"/>
                </a:cubicBezTo>
                <a:cubicBezTo>
                  <a:pt x="8174" y="7001"/>
                  <a:pt x="8174" y="6879"/>
                  <a:pt x="8143" y="6788"/>
                </a:cubicBezTo>
                <a:cubicBezTo>
                  <a:pt x="8113" y="6757"/>
                  <a:pt x="8083" y="6727"/>
                  <a:pt x="8052" y="6697"/>
                </a:cubicBezTo>
                <a:lnTo>
                  <a:pt x="8022" y="6666"/>
                </a:lnTo>
                <a:lnTo>
                  <a:pt x="7961" y="6666"/>
                </a:lnTo>
                <a:lnTo>
                  <a:pt x="8052" y="6545"/>
                </a:lnTo>
                <a:cubicBezTo>
                  <a:pt x="8143" y="6393"/>
                  <a:pt x="8234" y="6211"/>
                  <a:pt x="8356" y="6059"/>
                </a:cubicBezTo>
                <a:cubicBezTo>
                  <a:pt x="8386" y="5998"/>
                  <a:pt x="8447" y="5937"/>
                  <a:pt x="8478" y="5876"/>
                </a:cubicBezTo>
                <a:lnTo>
                  <a:pt x="8478" y="5846"/>
                </a:lnTo>
                <a:lnTo>
                  <a:pt x="8508" y="5785"/>
                </a:lnTo>
                <a:lnTo>
                  <a:pt x="8629" y="5633"/>
                </a:lnTo>
                <a:close/>
                <a:moveTo>
                  <a:pt x="18382" y="8580"/>
                </a:moveTo>
                <a:lnTo>
                  <a:pt x="18291" y="8763"/>
                </a:lnTo>
                <a:lnTo>
                  <a:pt x="18291" y="8672"/>
                </a:lnTo>
                <a:lnTo>
                  <a:pt x="18352" y="8611"/>
                </a:lnTo>
                <a:lnTo>
                  <a:pt x="18382" y="8580"/>
                </a:lnTo>
                <a:close/>
                <a:moveTo>
                  <a:pt x="17076" y="7304"/>
                </a:moveTo>
                <a:lnTo>
                  <a:pt x="17045" y="7456"/>
                </a:lnTo>
                <a:cubicBezTo>
                  <a:pt x="16985" y="7639"/>
                  <a:pt x="16924" y="7790"/>
                  <a:pt x="16863" y="7973"/>
                </a:cubicBezTo>
                <a:cubicBezTo>
                  <a:pt x="16833" y="8064"/>
                  <a:pt x="16802" y="8155"/>
                  <a:pt x="16742" y="8246"/>
                </a:cubicBezTo>
                <a:lnTo>
                  <a:pt x="16681" y="8307"/>
                </a:lnTo>
                <a:cubicBezTo>
                  <a:pt x="16590" y="8398"/>
                  <a:pt x="16529" y="8489"/>
                  <a:pt x="16438" y="8580"/>
                </a:cubicBezTo>
                <a:lnTo>
                  <a:pt x="16195" y="8884"/>
                </a:lnTo>
                <a:cubicBezTo>
                  <a:pt x="16225" y="8763"/>
                  <a:pt x="16256" y="8641"/>
                  <a:pt x="16256" y="8520"/>
                </a:cubicBezTo>
                <a:cubicBezTo>
                  <a:pt x="16286" y="8398"/>
                  <a:pt x="16286" y="8307"/>
                  <a:pt x="16286" y="8216"/>
                </a:cubicBezTo>
                <a:cubicBezTo>
                  <a:pt x="16286" y="8216"/>
                  <a:pt x="16286" y="8185"/>
                  <a:pt x="16286" y="8185"/>
                </a:cubicBezTo>
                <a:cubicBezTo>
                  <a:pt x="16347" y="8064"/>
                  <a:pt x="16407" y="7942"/>
                  <a:pt x="16438" y="7821"/>
                </a:cubicBezTo>
                <a:lnTo>
                  <a:pt x="16559" y="7699"/>
                </a:lnTo>
                <a:lnTo>
                  <a:pt x="16590" y="7669"/>
                </a:lnTo>
                <a:lnTo>
                  <a:pt x="16681" y="7669"/>
                </a:lnTo>
                <a:cubicBezTo>
                  <a:pt x="16711" y="7639"/>
                  <a:pt x="16772" y="7639"/>
                  <a:pt x="16802" y="7578"/>
                </a:cubicBezTo>
                <a:cubicBezTo>
                  <a:pt x="16863" y="7547"/>
                  <a:pt x="16894" y="7517"/>
                  <a:pt x="16924" y="7487"/>
                </a:cubicBezTo>
                <a:cubicBezTo>
                  <a:pt x="16985" y="7426"/>
                  <a:pt x="17045" y="7365"/>
                  <a:pt x="17076" y="7304"/>
                </a:cubicBezTo>
                <a:close/>
                <a:moveTo>
                  <a:pt x="21269" y="7274"/>
                </a:moveTo>
                <a:cubicBezTo>
                  <a:pt x="21269" y="7304"/>
                  <a:pt x="21269" y="7304"/>
                  <a:pt x="21269" y="7335"/>
                </a:cubicBezTo>
                <a:cubicBezTo>
                  <a:pt x="21238" y="7456"/>
                  <a:pt x="21208" y="7608"/>
                  <a:pt x="21147" y="7730"/>
                </a:cubicBezTo>
                <a:cubicBezTo>
                  <a:pt x="21086" y="8003"/>
                  <a:pt x="20995" y="8277"/>
                  <a:pt x="20904" y="8520"/>
                </a:cubicBezTo>
                <a:lnTo>
                  <a:pt x="20904" y="8489"/>
                </a:lnTo>
                <a:cubicBezTo>
                  <a:pt x="20904" y="8520"/>
                  <a:pt x="20874" y="8550"/>
                  <a:pt x="20874" y="8580"/>
                </a:cubicBezTo>
                <a:cubicBezTo>
                  <a:pt x="20752" y="8702"/>
                  <a:pt x="20631" y="8793"/>
                  <a:pt x="20509" y="8915"/>
                </a:cubicBezTo>
                <a:cubicBezTo>
                  <a:pt x="20509" y="8854"/>
                  <a:pt x="20509" y="8793"/>
                  <a:pt x="20540" y="8732"/>
                </a:cubicBezTo>
                <a:cubicBezTo>
                  <a:pt x="20540" y="8702"/>
                  <a:pt x="20600" y="8611"/>
                  <a:pt x="20631" y="8550"/>
                </a:cubicBezTo>
                <a:lnTo>
                  <a:pt x="20722" y="8368"/>
                </a:lnTo>
                <a:cubicBezTo>
                  <a:pt x="20813" y="8246"/>
                  <a:pt x="20874" y="8125"/>
                  <a:pt x="20934" y="8003"/>
                </a:cubicBezTo>
                <a:cubicBezTo>
                  <a:pt x="21056" y="7760"/>
                  <a:pt x="21178" y="7517"/>
                  <a:pt x="21269" y="7274"/>
                </a:cubicBezTo>
                <a:close/>
                <a:moveTo>
                  <a:pt x="25067" y="8824"/>
                </a:moveTo>
                <a:cubicBezTo>
                  <a:pt x="25067" y="8854"/>
                  <a:pt x="25067" y="8915"/>
                  <a:pt x="25036" y="8945"/>
                </a:cubicBezTo>
                <a:lnTo>
                  <a:pt x="25006" y="8945"/>
                </a:lnTo>
                <a:lnTo>
                  <a:pt x="25067" y="8824"/>
                </a:lnTo>
                <a:close/>
                <a:moveTo>
                  <a:pt x="48583" y="8915"/>
                </a:moveTo>
                <a:cubicBezTo>
                  <a:pt x="48613" y="8945"/>
                  <a:pt x="48613" y="8975"/>
                  <a:pt x="48613" y="8975"/>
                </a:cubicBezTo>
                <a:lnTo>
                  <a:pt x="48583" y="9006"/>
                </a:lnTo>
                <a:cubicBezTo>
                  <a:pt x="48583" y="8975"/>
                  <a:pt x="48583" y="8945"/>
                  <a:pt x="48583" y="8915"/>
                </a:cubicBezTo>
                <a:close/>
                <a:moveTo>
                  <a:pt x="30201" y="7942"/>
                </a:moveTo>
                <a:cubicBezTo>
                  <a:pt x="30171" y="7973"/>
                  <a:pt x="30171" y="8003"/>
                  <a:pt x="30171" y="8003"/>
                </a:cubicBezTo>
                <a:lnTo>
                  <a:pt x="30110" y="8064"/>
                </a:lnTo>
                <a:lnTo>
                  <a:pt x="29989" y="8185"/>
                </a:lnTo>
                <a:cubicBezTo>
                  <a:pt x="29897" y="8277"/>
                  <a:pt x="29837" y="8368"/>
                  <a:pt x="29745" y="8459"/>
                </a:cubicBezTo>
                <a:cubicBezTo>
                  <a:pt x="29685" y="8550"/>
                  <a:pt x="29624" y="8611"/>
                  <a:pt x="29563" y="8672"/>
                </a:cubicBezTo>
                <a:cubicBezTo>
                  <a:pt x="29502" y="8732"/>
                  <a:pt x="29442" y="8824"/>
                  <a:pt x="29381" y="8915"/>
                </a:cubicBezTo>
                <a:lnTo>
                  <a:pt x="29259" y="9036"/>
                </a:lnTo>
                <a:cubicBezTo>
                  <a:pt x="29290" y="9006"/>
                  <a:pt x="29320" y="8945"/>
                  <a:pt x="29351" y="8915"/>
                </a:cubicBezTo>
                <a:lnTo>
                  <a:pt x="29715" y="8277"/>
                </a:lnTo>
                <a:cubicBezTo>
                  <a:pt x="29776" y="8185"/>
                  <a:pt x="29837" y="8094"/>
                  <a:pt x="29867" y="8034"/>
                </a:cubicBezTo>
                <a:cubicBezTo>
                  <a:pt x="29958" y="7973"/>
                  <a:pt x="30080" y="7942"/>
                  <a:pt x="30171" y="7942"/>
                </a:cubicBezTo>
                <a:close/>
                <a:moveTo>
                  <a:pt x="8751" y="7669"/>
                </a:moveTo>
                <a:cubicBezTo>
                  <a:pt x="8751" y="7730"/>
                  <a:pt x="8781" y="7760"/>
                  <a:pt x="8812" y="7821"/>
                </a:cubicBezTo>
                <a:lnTo>
                  <a:pt x="8781" y="7851"/>
                </a:lnTo>
                <a:cubicBezTo>
                  <a:pt x="8751" y="7851"/>
                  <a:pt x="8721" y="7882"/>
                  <a:pt x="8690" y="7912"/>
                </a:cubicBezTo>
                <a:cubicBezTo>
                  <a:pt x="8690" y="7912"/>
                  <a:pt x="8690" y="7942"/>
                  <a:pt x="8660" y="7942"/>
                </a:cubicBezTo>
                <a:lnTo>
                  <a:pt x="8629" y="8034"/>
                </a:lnTo>
                <a:cubicBezTo>
                  <a:pt x="8599" y="8094"/>
                  <a:pt x="8569" y="8155"/>
                  <a:pt x="8569" y="8216"/>
                </a:cubicBezTo>
                <a:cubicBezTo>
                  <a:pt x="8538" y="8246"/>
                  <a:pt x="8447" y="8429"/>
                  <a:pt x="8386" y="8520"/>
                </a:cubicBezTo>
                <a:cubicBezTo>
                  <a:pt x="8356" y="8641"/>
                  <a:pt x="8326" y="8732"/>
                  <a:pt x="8265" y="8824"/>
                </a:cubicBezTo>
                <a:lnTo>
                  <a:pt x="8174" y="9067"/>
                </a:lnTo>
                <a:cubicBezTo>
                  <a:pt x="8174" y="9006"/>
                  <a:pt x="8174" y="8915"/>
                  <a:pt x="8174" y="8854"/>
                </a:cubicBezTo>
                <a:cubicBezTo>
                  <a:pt x="8174" y="8824"/>
                  <a:pt x="8143" y="8824"/>
                  <a:pt x="8143" y="8793"/>
                </a:cubicBezTo>
                <a:lnTo>
                  <a:pt x="8356" y="8429"/>
                </a:lnTo>
                <a:cubicBezTo>
                  <a:pt x="8478" y="8185"/>
                  <a:pt x="8599" y="7942"/>
                  <a:pt x="8751" y="7669"/>
                </a:cubicBezTo>
                <a:close/>
                <a:moveTo>
                  <a:pt x="22909" y="8307"/>
                </a:moveTo>
                <a:lnTo>
                  <a:pt x="22818" y="8459"/>
                </a:lnTo>
                <a:cubicBezTo>
                  <a:pt x="22697" y="8611"/>
                  <a:pt x="22575" y="8763"/>
                  <a:pt x="22484" y="8915"/>
                </a:cubicBezTo>
                <a:cubicBezTo>
                  <a:pt x="22423" y="9006"/>
                  <a:pt x="22362" y="9067"/>
                  <a:pt x="22302" y="9127"/>
                </a:cubicBezTo>
                <a:lnTo>
                  <a:pt x="22393" y="8854"/>
                </a:lnTo>
                <a:lnTo>
                  <a:pt x="22484" y="8763"/>
                </a:lnTo>
                <a:lnTo>
                  <a:pt x="22909" y="8307"/>
                </a:lnTo>
                <a:close/>
                <a:moveTo>
                  <a:pt x="27740" y="8824"/>
                </a:moveTo>
                <a:lnTo>
                  <a:pt x="27740" y="8854"/>
                </a:lnTo>
                <a:lnTo>
                  <a:pt x="27528" y="9158"/>
                </a:lnTo>
                <a:lnTo>
                  <a:pt x="27528" y="9067"/>
                </a:lnTo>
                <a:cubicBezTo>
                  <a:pt x="27528" y="9036"/>
                  <a:pt x="27558" y="9006"/>
                  <a:pt x="27588" y="9006"/>
                </a:cubicBezTo>
                <a:lnTo>
                  <a:pt x="27619" y="8975"/>
                </a:lnTo>
                <a:lnTo>
                  <a:pt x="27649" y="8915"/>
                </a:lnTo>
                <a:cubicBezTo>
                  <a:pt x="27679" y="8884"/>
                  <a:pt x="27710" y="8854"/>
                  <a:pt x="27740" y="8824"/>
                </a:cubicBezTo>
                <a:close/>
                <a:moveTo>
                  <a:pt x="5682" y="7669"/>
                </a:moveTo>
                <a:cubicBezTo>
                  <a:pt x="5682" y="7699"/>
                  <a:pt x="5652" y="7730"/>
                  <a:pt x="5622" y="7790"/>
                </a:cubicBezTo>
                <a:cubicBezTo>
                  <a:pt x="5622" y="7821"/>
                  <a:pt x="5561" y="7973"/>
                  <a:pt x="5530" y="8064"/>
                </a:cubicBezTo>
                <a:lnTo>
                  <a:pt x="5409" y="8277"/>
                </a:lnTo>
                <a:cubicBezTo>
                  <a:pt x="5318" y="8429"/>
                  <a:pt x="5257" y="8580"/>
                  <a:pt x="5196" y="8702"/>
                </a:cubicBezTo>
                <a:cubicBezTo>
                  <a:pt x="5135" y="8854"/>
                  <a:pt x="5075" y="8975"/>
                  <a:pt x="5014" y="9127"/>
                </a:cubicBezTo>
                <a:cubicBezTo>
                  <a:pt x="5014" y="9158"/>
                  <a:pt x="4984" y="9188"/>
                  <a:pt x="4984" y="9218"/>
                </a:cubicBezTo>
                <a:lnTo>
                  <a:pt x="4953" y="9218"/>
                </a:lnTo>
                <a:lnTo>
                  <a:pt x="4953" y="9127"/>
                </a:lnTo>
                <a:cubicBezTo>
                  <a:pt x="4953" y="9067"/>
                  <a:pt x="4953" y="9006"/>
                  <a:pt x="4953" y="8945"/>
                </a:cubicBezTo>
                <a:cubicBezTo>
                  <a:pt x="4923" y="8915"/>
                  <a:pt x="4923" y="8884"/>
                  <a:pt x="4892" y="8854"/>
                </a:cubicBezTo>
                <a:lnTo>
                  <a:pt x="4862" y="8854"/>
                </a:lnTo>
                <a:cubicBezTo>
                  <a:pt x="4892" y="8702"/>
                  <a:pt x="4923" y="8550"/>
                  <a:pt x="4953" y="8429"/>
                </a:cubicBezTo>
                <a:lnTo>
                  <a:pt x="5014" y="8368"/>
                </a:lnTo>
                <a:lnTo>
                  <a:pt x="5257" y="8094"/>
                </a:lnTo>
                <a:cubicBezTo>
                  <a:pt x="5409" y="7973"/>
                  <a:pt x="5561" y="7790"/>
                  <a:pt x="5682" y="7669"/>
                </a:cubicBezTo>
                <a:close/>
                <a:moveTo>
                  <a:pt x="45119" y="9036"/>
                </a:moveTo>
                <a:lnTo>
                  <a:pt x="45119" y="9067"/>
                </a:lnTo>
                <a:lnTo>
                  <a:pt x="44998" y="9218"/>
                </a:lnTo>
                <a:lnTo>
                  <a:pt x="45028" y="9127"/>
                </a:lnTo>
                <a:lnTo>
                  <a:pt x="45119" y="9036"/>
                </a:lnTo>
                <a:close/>
                <a:moveTo>
                  <a:pt x="43570" y="7669"/>
                </a:moveTo>
                <a:lnTo>
                  <a:pt x="43448" y="7912"/>
                </a:lnTo>
                <a:cubicBezTo>
                  <a:pt x="43357" y="8094"/>
                  <a:pt x="43266" y="8277"/>
                  <a:pt x="43175" y="8459"/>
                </a:cubicBezTo>
                <a:cubicBezTo>
                  <a:pt x="43001" y="8719"/>
                  <a:pt x="42827" y="8980"/>
                  <a:pt x="42628" y="9240"/>
                </a:cubicBezTo>
                <a:lnTo>
                  <a:pt x="42628" y="9240"/>
                </a:lnTo>
                <a:cubicBezTo>
                  <a:pt x="42648" y="9209"/>
                  <a:pt x="42668" y="9168"/>
                  <a:pt x="42689" y="9127"/>
                </a:cubicBezTo>
                <a:lnTo>
                  <a:pt x="42871" y="8763"/>
                </a:lnTo>
                <a:cubicBezTo>
                  <a:pt x="42901" y="8702"/>
                  <a:pt x="42901" y="8672"/>
                  <a:pt x="42962" y="8611"/>
                </a:cubicBezTo>
                <a:lnTo>
                  <a:pt x="43266" y="8094"/>
                </a:lnTo>
                <a:lnTo>
                  <a:pt x="43327" y="8034"/>
                </a:lnTo>
                <a:lnTo>
                  <a:pt x="43418" y="7882"/>
                </a:lnTo>
                <a:lnTo>
                  <a:pt x="43570" y="7669"/>
                </a:lnTo>
                <a:close/>
                <a:moveTo>
                  <a:pt x="32328" y="7639"/>
                </a:moveTo>
                <a:lnTo>
                  <a:pt x="32267" y="7790"/>
                </a:lnTo>
                <a:lnTo>
                  <a:pt x="32237" y="7942"/>
                </a:lnTo>
                <a:cubicBezTo>
                  <a:pt x="32176" y="8094"/>
                  <a:pt x="32146" y="8246"/>
                  <a:pt x="32085" y="8398"/>
                </a:cubicBezTo>
                <a:cubicBezTo>
                  <a:pt x="32055" y="8459"/>
                  <a:pt x="31994" y="8550"/>
                  <a:pt x="31963" y="8641"/>
                </a:cubicBezTo>
                <a:cubicBezTo>
                  <a:pt x="31842" y="8854"/>
                  <a:pt x="31720" y="9036"/>
                  <a:pt x="31568" y="9249"/>
                </a:cubicBezTo>
                <a:lnTo>
                  <a:pt x="31568" y="9097"/>
                </a:lnTo>
                <a:cubicBezTo>
                  <a:pt x="31599" y="8945"/>
                  <a:pt x="31629" y="8793"/>
                  <a:pt x="31660" y="8641"/>
                </a:cubicBezTo>
                <a:lnTo>
                  <a:pt x="31690" y="8489"/>
                </a:lnTo>
                <a:lnTo>
                  <a:pt x="31751" y="8398"/>
                </a:lnTo>
                <a:cubicBezTo>
                  <a:pt x="31903" y="8246"/>
                  <a:pt x="32024" y="8064"/>
                  <a:pt x="32146" y="7882"/>
                </a:cubicBezTo>
                <a:cubicBezTo>
                  <a:pt x="32206" y="7821"/>
                  <a:pt x="32267" y="7730"/>
                  <a:pt x="32328" y="7639"/>
                </a:cubicBezTo>
                <a:close/>
                <a:moveTo>
                  <a:pt x="44451" y="8702"/>
                </a:moveTo>
                <a:lnTo>
                  <a:pt x="44451" y="8793"/>
                </a:lnTo>
                <a:cubicBezTo>
                  <a:pt x="44451" y="8945"/>
                  <a:pt x="44420" y="9097"/>
                  <a:pt x="44390" y="9249"/>
                </a:cubicBezTo>
                <a:lnTo>
                  <a:pt x="44390" y="9067"/>
                </a:lnTo>
                <a:cubicBezTo>
                  <a:pt x="44390" y="8945"/>
                  <a:pt x="44420" y="8824"/>
                  <a:pt x="44451" y="8702"/>
                </a:cubicBezTo>
                <a:close/>
                <a:moveTo>
                  <a:pt x="9176" y="7973"/>
                </a:moveTo>
                <a:lnTo>
                  <a:pt x="9207" y="8094"/>
                </a:lnTo>
                <a:cubicBezTo>
                  <a:pt x="9207" y="8125"/>
                  <a:pt x="9237" y="8155"/>
                  <a:pt x="9237" y="8185"/>
                </a:cubicBezTo>
                <a:lnTo>
                  <a:pt x="9146" y="8459"/>
                </a:lnTo>
                <a:cubicBezTo>
                  <a:pt x="9085" y="8702"/>
                  <a:pt x="9024" y="8915"/>
                  <a:pt x="8964" y="9158"/>
                </a:cubicBezTo>
                <a:lnTo>
                  <a:pt x="8842" y="9188"/>
                </a:lnTo>
                <a:cubicBezTo>
                  <a:pt x="8812" y="9188"/>
                  <a:pt x="8751" y="9218"/>
                  <a:pt x="8721" y="9249"/>
                </a:cubicBezTo>
                <a:lnTo>
                  <a:pt x="8690" y="9279"/>
                </a:lnTo>
                <a:cubicBezTo>
                  <a:pt x="8781" y="9036"/>
                  <a:pt x="8873" y="8824"/>
                  <a:pt x="8964" y="8580"/>
                </a:cubicBezTo>
                <a:cubicBezTo>
                  <a:pt x="8994" y="8459"/>
                  <a:pt x="9055" y="8368"/>
                  <a:pt x="9085" y="8246"/>
                </a:cubicBezTo>
                <a:cubicBezTo>
                  <a:pt x="9085" y="8246"/>
                  <a:pt x="9085" y="8216"/>
                  <a:pt x="9085" y="8216"/>
                </a:cubicBezTo>
                <a:cubicBezTo>
                  <a:pt x="9116" y="8125"/>
                  <a:pt x="9176" y="8064"/>
                  <a:pt x="9176" y="7973"/>
                </a:cubicBezTo>
                <a:close/>
                <a:moveTo>
                  <a:pt x="42932" y="7517"/>
                </a:moveTo>
                <a:cubicBezTo>
                  <a:pt x="42871" y="7639"/>
                  <a:pt x="42840" y="7760"/>
                  <a:pt x="42780" y="7851"/>
                </a:cubicBezTo>
                <a:cubicBezTo>
                  <a:pt x="42719" y="7973"/>
                  <a:pt x="42658" y="8094"/>
                  <a:pt x="42628" y="8216"/>
                </a:cubicBezTo>
                <a:lnTo>
                  <a:pt x="42537" y="8337"/>
                </a:lnTo>
                <a:cubicBezTo>
                  <a:pt x="42476" y="8489"/>
                  <a:pt x="42385" y="8611"/>
                  <a:pt x="42294" y="8763"/>
                </a:cubicBezTo>
                <a:lnTo>
                  <a:pt x="41990" y="9188"/>
                </a:lnTo>
                <a:lnTo>
                  <a:pt x="41899" y="9310"/>
                </a:lnTo>
                <a:lnTo>
                  <a:pt x="41899" y="9310"/>
                </a:lnTo>
                <a:lnTo>
                  <a:pt x="41990" y="9036"/>
                </a:lnTo>
                <a:cubicBezTo>
                  <a:pt x="42051" y="8884"/>
                  <a:pt x="42111" y="8702"/>
                  <a:pt x="42142" y="8550"/>
                </a:cubicBezTo>
                <a:lnTo>
                  <a:pt x="42142" y="8520"/>
                </a:lnTo>
                <a:lnTo>
                  <a:pt x="42233" y="8337"/>
                </a:lnTo>
                <a:cubicBezTo>
                  <a:pt x="42324" y="8185"/>
                  <a:pt x="42385" y="8064"/>
                  <a:pt x="42476" y="7912"/>
                </a:cubicBezTo>
                <a:lnTo>
                  <a:pt x="42537" y="7912"/>
                </a:lnTo>
                <a:cubicBezTo>
                  <a:pt x="42597" y="7912"/>
                  <a:pt x="42658" y="7851"/>
                  <a:pt x="42689" y="7821"/>
                </a:cubicBezTo>
                <a:cubicBezTo>
                  <a:pt x="42749" y="7699"/>
                  <a:pt x="42810" y="7608"/>
                  <a:pt x="42840" y="7517"/>
                </a:cubicBezTo>
                <a:close/>
                <a:moveTo>
                  <a:pt x="40653" y="8489"/>
                </a:moveTo>
                <a:lnTo>
                  <a:pt x="40653" y="8672"/>
                </a:lnTo>
                <a:lnTo>
                  <a:pt x="40501" y="8824"/>
                </a:lnTo>
                <a:lnTo>
                  <a:pt x="40319" y="9006"/>
                </a:lnTo>
                <a:cubicBezTo>
                  <a:pt x="40197" y="9127"/>
                  <a:pt x="40076" y="9218"/>
                  <a:pt x="39954" y="9310"/>
                </a:cubicBezTo>
                <a:cubicBezTo>
                  <a:pt x="39954" y="9279"/>
                  <a:pt x="39954" y="9218"/>
                  <a:pt x="39984" y="9188"/>
                </a:cubicBezTo>
                <a:lnTo>
                  <a:pt x="40076" y="9127"/>
                </a:lnTo>
                <a:cubicBezTo>
                  <a:pt x="40136" y="9067"/>
                  <a:pt x="40197" y="9036"/>
                  <a:pt x="40258" y="8975"/>
                </a:cubicBezTo>
                <a:cubicBezTo>
                  <a:pt x="40319" y="8884"/>
                  <a:pt x="40379" y="8824"/>
                  <a:pt x="40471" y="8732"/>
                </a:cubicBezTo>
                <a:cubicBezTo>
                  <a:pt x="40531" y="8641"/>
                  <a:pt x="40531" y="8611"/>
                  <a:pt x="40592" y="8580"/>
                </a:cubicBezTo>
                <a:lnTo>
                  <a:pt x="40653" y="8489"/>
                </a:lnTo>
                <a:close/>
                <a:moveTo>
                  <a:pt x="30778" y="8520"/>
                </a:moveTo>
                <a:cubicBezTo>
                  <a:pt x="30809" y="8580"/>
                  <a:pt x="30839" y="8641"/>
                  <a:pt x="30839" y="8732"/>
                </a:cubicBezTo>
                <a:cubicBezTo>
                  <a:pt x="30839" y="8763"/>
                  <a:pt x="30839" y="8824"/>
                  <a:pt x="30870" y="8884"/>
                </a:cubicBezTo>
                <a:lnTo>
                  <a:pt x="30809" y="8915"/>
                </a:lnTo>
                <a:lnTo>
                  <a:pt x="30718" y="9036"/>
                </a:lnTo>
                <a:lnTo>
                  <a:pt x="30596" y="9188"/>
                </a:lnTo>
                <a:cubicBezTo>
                  <a:pt x="30566" y="9249"/>
                  <a:pt x="30535" y="9279"/>
                  <a:pt x="30505" y="9340"/>
                </a:cubicBezTo>
                <a:cubicBezTo>
                  <a:pt x="30566" y="9127"/>
                  <a:pt x="30627" y="8945"/>
                  <a:pt x="30687" y="8732"/>
                </a:cubicBezTo>
                <a:cubicBezTo>
                  <a:pt x="30687" y="8672"/>
                  <a:pt x="30718" y="8641"/>
                  <a:pt x="30748" y="8580"/>
                </a:cubicBezTo>
                <a:cubicBezTo>
                  <a:pt x="30748" y="8580"/>
                  <a:pt x="30748" y="8550"/>
                  <a:pt x="30778" y="8520"/>
                </a:cubicBezTo>
                <a:close/>
                <a:moveTo>
                  <a:pt x="9723" y="8337"/>
                </a:moveTo>
                <a:cubicBezTo>
                  <a:pt x="9662" y="8611"/>
                  <a:pt x="9571" y="8915"/>
                  <a:pt x="9511" y="9188"/>
                </a:cubicBezTo>
                <a:cubicBezTo>
                  <a:pt x="9480" y="9279"/>
                  <a:pt x="9450" y="9370"/>
                  <a:pt x="9450" y="9462"/>
                </a:cubicBezTo>
                <a:lnTo>
                  <a:pt x="9450" y="9431"/>
                </a:lnTo>
                <a:cubicBezTo>
                  <a:pt x="9419" y="9401"/>
                  <a:pt x="9389" y="9340"/>
                  <a:pt x="9359" y="9310"/>
                </a:cubicBezTo>
                <a:lnTo>
                  <a:pt x="9328" y="9279"/>
                </a:lnTo>
                <a:cubicBezTo>
                  <a:pt x="9419" y="8975"/>
                  <a:pt x="9511" y="8672"/>
                  <a:pt x="9602" y="8398"/>
                </a:cubicBezTo>
                <a:cubicBezTo>
                  <a:pt x="9662" y="8368"/>
                  <a:pt x="9693" y="8368"/>
                  <a:pt x="9723" y="8337"/>
                </a:cubicBezTo>
                <a:close/>
                <a:moveTo>
                  <a:pt x="7262" y="7274"/>
                </a:moveTo>
                <a:cubicBezTo>
                  <a:pt x="7171" y="7396"/>
                  <a:pt x="7110" y="7517"/>
                  <a:pt x="7050" y="7669"/>
                </a:cubicBezTo>
                <a:lnTo>
                  <a:pt x="7080" y="7669"/>
                </a:lnTo>
                <a:cubicBezTo>
                  <a:pt x="7019" y="7760"/>
                  <a:pt x="6958" y="7882"/>
                  <a:pt x="6928" y="7973"/>
                </a:cubicBezTo>
                <a:lnTo>
                  <a:pt x="6867" y="8125"/>
                </a:lnTo>
                <a:cubicBezTo>
                  <a:pt x="6837" y="8125"/>
                  <a:pt x="6806" y="8155"/>
                  <a:pt x="6806" y="8185"/>
                </a:cubicBezTo>
                <a:cubicBezTo>
                  <a:pt x="6746" y="8277"/>
                  <a:pt x="6685" y="8368"/>
                  <a:pt x="6624" y="8459"/>
                </a:cubicBezTo>
                <a:cubicBezTo>
                  <a:pt x="6563" y="8550"/>
                  <a:pt x="6472" y="8732"/>
                  <a:pt x="6412" y="8854"/>
                </a:cubicBezTo>
                <a:cubicBezTo>
                  <a:pt x="6351" y="8915"/>
                  <a:pt x="6320" y="8975"/>
                  <a:pt x="6320" y="9006"/>
                </a:cubicBezTo>
                <a:lnTo>
                  <a:pt x="6199" y="9249"/>
                </a:lnTo>
                <a:lnTo>
                  <a:pt x="5986" y="9431"/>
                </a:lnTo>
                <a:cubicBezTo>
                  <a:pt x="5956" y="9492"/>
                  <a:pt x="5895" y="9522"/>
                  <a:pt x="5865" y="9553"/>
                </a:cubicBezTo>
                <a:lnTo>
                  <a:pt x="5986" y="9249"/>
                </a:lnTo>
                <a:cubicBezTo>
                  <a:pt x="6077" y="9067"/>
                  <a:pt x="6168" y="8915"/>
                  <a:pt x="6260" y="8732"/>
                </a:cubicBezTo>
                <a:lnTo>
                  <a:pt x="6351" y="8580"/>
                </a:lnTo>
                <a:cubicBezTo>
                  <a:pt x="6412" y="8459"/>
                  <a:pt x="6472" y="8368"/>
                  <a:pt x="6503" y="8246"/>
                </a:cubicBezTo>
                <a:cubicBezTo>
                  <a:pt x="6563" y="8125"/>
                  <a:pt x="6624" y="8034"/>
                  <a:pt x="6685" y="7942"/>
                </a:cubicBezTo>
                <a:cubicBezTo>
                  <a:pt x="6685" y="7882"/>
                  <a:pt x="6715" y="7851"/>
                  <a:pt x="6746" y="7821"/>
                </a:cubicBezTo>
                <a:cubicBezTo>
                  <a:pt x="6898" y="7639"/>
                  <a:pt x="7080" y="7456"/>
                  <a:pt x="7262" y="7274"/>
                </a:cubicBezTo>
                <a:close/>
                <a:moveTo>
                  <a:pt x="20509" y="9370"/>
                </a:moveTo>
                <a:lnTo>
                  <a:pt x="20448" y="9553"/>
                </a:lnTo>
                <a:lnTo>
                  <a:pt x="20418" y="9613"/>
                </a:lnTo>
                <a:lnTo>
                  <a:pt x="20448" y="9370"/>
                </a:lnTo>
                <a:close/>
                <a:moveTo>
                  <a:pt x="17532" y="8641"/>
                </a:moveTo>
                <a:cubicBezTo>
                  <a:pt x="17532" y="8702"/>
                  <a:pt x="17562" y="8732"/>
                  <a:pt x="17592" y="8763"/>
                </a:cubicBezTo>
                <a:lnTo>
                  <a:pt x="17653" y="8793"/>
                </a:lnTo>
                <a:cubicBezTo>
                  <a:pt x="17653" y="8824"/>
                  <a:pt x="17684" y="8854"/>
                  <a:pt x="17714" y="8854"/>
                </a:cubicBezTo>
                <a:cubicBezTo>
                  <a:pt x="17684" y="8945"/>
                  <a:pt x="17623" y="9036"/>
                  <a:pt x="17592" y="9158"/>
                </a:cubicBezTo>
                <a:cubicBezTo>
                  <a:pt x="17532" y="9249"/>
                  <a:pt x="17532" y="9279"/>
                  <a:pt x="17501" y="9340"/>
                </a:cubicBezTo>
                <a:lnTo>
                  <a:pt x="17167" y="9613"/>
                </a:lnTo>
                <a:cubicBezTo>
                  <a:pt x="17167" y="9613"/>
                  <a:pt x="17137" y="9644"/>
                  <a:pt x="17137" y="9644"/>
                </a:cubicBezTo>
                <a:cubicBezTo>
                  <a:pt x="17106" y="9583"/>
                  <a:pt x="17106" y="9522"/>
                  <a:pt x="17076" y="9462"/>
                </a:cubicBezTo>
                <a:cubicBezTo>
                  <a:pt x="17137" y="9340"/>
                  <a:pt x="17197" y="9249"/>
                  <a:pt x="17258" y="9127"/>
                </a:cubicBezTo>
                <a:cubicBezTo>
                  <a:pt x="17319" y="9006"/>
                  <a:pt x="17410" y="8854"/>
                  <a:pt x="17501" y="8702"/>
                </a:cubicBezTo>
                <a:lnTo>
                  <a:pt x="17471" y="8702"/>
                </a:lnTo>
                <a:lnTo>
                  <a:pt x="17532" y="8641"/>
                </a:lnTo>
                <a:close/>
                <a:moveTo>
                  <a:pt x="33786" y="7335"/>
                </a:moveTo>
                <a:lnTo>
                  <a:pt x="33786" y="7335"/>
                </a:lnTo>
                <a:cubicBezTo>
                  <a:pt x="33726" y="7456"/>
                  <a:pt x="33665" y="7547"/>
                  <a:pt x="33634" y="7669"/>
                </a:cubicBezTo>
                <a:cubicBezTo>
                  <a:pt x="33574" y="7790"/>
                  <a:pt x="33543" y="7912"/>
                  <a:pt x="33483" y="8064"/>
                </a:cubicBezTo>
                <a:cubicBezTo>
                  <a:pt x="33452" y="8185"/>
                  <a:pt x="33361" y="8277"/>
                  <a:pt x="33270" y="8368"/>
                </a:cubicBezTo>
                <a:cubicBezTo>
                  <a:pt x="33027" y="8763"/>
                  <a:pt x="32784" y="9127"/>
                  <a:pt x="32510" y="9522"/>
                </a:cubicBezTo>
                <a:lnTo>
                  <a:pt x="32419" y="9674"/>
                </a:lnTo>
                <a:cubicBezTo>
                  <a:pt x="32419" y="9613"/>
                  <a:pt x="32389" y="9553"/>
                  <a:pt x="32389" y="9492"/>
                </a:cubicBezTo>
                <a:cubicBezTo>
                  <a:pt x="32358" y="9431"/>
                  <a:pt x="32389" y="9431"/>
                  <a:pt x="32389" y="9431"/>
                </a:cubicBezTo>
                <a:lnTo>
                  <a:pt x="32419" y="9158"/>
                </a:lnTo>
                <a:cubicBezTo>
                  <a:pt x="32510" y="9158"/>
                  <a:pt x="32571" y="9127"/>
                  <a:pt x="32632" y="9067"/>
                </a:cubicBezTo>
                <a:cubicBezTo>
                  <a:pt x="32693" y="9036"/>
                  <a:pt x="32723" y="8975"/>
                  <a:pt x="32784" y="8915"/>
                </a:cubicBezTo>
                <a:lnTo>
                  <a:pt x="32875" y="8763"/>
                </a:lnTo>
                <a:cubicBezTo>
                  <a:pt x="32936" y="8672"/>
                  <a:pt x="32996" y="8580"/>
                  <a:pt x="33057" y="8489"/>
                </a:cubicBezTo>
                <a:lnTo>
                  <a:pt x="33361" y="7973"/>
                </a:lnTo>
                <a:cubicBezTo>
                  <a:pt x="33513" y="7790"/>
                  <a:pt x="33634" y="7578"/>
                  <a:pt x="33756" y="7365"/>
                </a:cubicBezTo>
                <a:lnTo>
                  <a:pt x="33786" y="7335"/>
                </a:lnTo>
                <a:close/>
                <a:moveTo>
                  <a:pt x="11303" y="6849"/>
                </a:moveTo>
                <a:lnTo>
                  <a:pt x="10999" y="7304"/>
                </a:lnTo>
                <a:lnTo>
                  <a:pt x="10939" y="7396"/>
                </a:lnTo>
                <a:cubicBezTo>
                  <a:pt x="10908" y="7487"/>
                  <a:pt x="10847" y="7578"/>
                  <a:pt x="10787" y="7669"/>
                </a:cubicBezTo>
                <a:lnTo>
                  <a:pt x="10483" y="8216"/>
                </a:lnTo>
                <a:cubicBezTo>
                  <a:pt x="10422" y="8307"/>
                  <a:pt x="10392" y="8398"/>
                  <a:pt x="10331" y="8489"/>
                </a:cubicBezTo>
                <a:lnTo>
                  <a:pt x="9997" y="9127"/>
                </a:lnTo>
                <a:cubicBezTo>
                  <a:pt x="9966" y="9218"/>
                  <a:pt x="9906" y="9340"/>
                  <a:pt x="9845" y="9462"/>
                </a:cubicBezTo>
                <a:lnTo>
                  <a:pt x="9693" y="9735"/>
                </a:lnTo>
                <a:cubicBezTo>
                  <a:pt x="9784" y="9492"/>
                  <a:pt x="9875" y="9249"/>
                  <a:pt x="9966" y="9006"/>
                </a:cubicBezTo>
                <a:lnTo>
                  <a:pt x="9997" y="9036"/>
                </a:lnTo>
                <a:lnTo>
                  <a:pt x="9997" y="8975"/>
                </a:lnTo>
                <a:cubicBezTo>
                  <a:pt x="10057" y="8793"/>
                  <a:pt x="10149" y="8611"/>
                  <a:pt x="10240" y="8429"/>
                </a:cubicBezTo>
                <a:lnTo>
                  <a:pt x="10483" y="7882"/>
                </a:lnTo>
                <a:lnTo>
                  <a:pt x="10604" y="7639"/>
                </a:lnTo>
                <a:cubicBezTo>
                  <a:pt x="10604" y="7608"/>
                  <a:pt x="10635" y="7578"/>
                  <a:pt x="10635" y="7547"/>
                </a:cubicBezTo>
                <a:lnTo>
                  <a:pt x="10726" y="7426"/>
                </a:lnTo>
                <a:cubicBezTo>
                  <a:pt x="10787" y="7426"/>
                  <a:pt x="10847" y="7396"/>
                  <a:pt x="10878" y="7365"/>
                </a:cubicBezTo>
                <a:cubicBezTo>
                  <a:pt x="10939" y="7304"/>
                  <a:pt x="10999" y="7213"/>
                  <a:pt x="11060" y="7152"/>
                </a:cubicBezTo>
                <a:lnTo>
                  <a:pt x="11151" y="7031"/>
                </a:lnTo>
                <a:lnTo>
                  <a:pt x="11303" y="6849"/>
                </a:lnTo>
                <a:close/>
                <a:moveTo>
                  <a:pt x="15648" y="9401"/>
                </a:moveTo>
                <a:lnTo>
                  <a:pt x="15648" y="9401"/>
                </a:lnTo>
                <a:cubicBezTo>
                  <a:pt x="15617" y="9492"/>
                  <a:pt x="15557" y="9613"/>
                  <a:pt x="15526" y="9735"/>
                </a:cubicBezTo>
                <a:lnTo>
                  <a:pt x="15435" y="9826"/>
                </a:lnTo>
                <a:cubicBezTo>
                  <a:pt x="15466" y="9765"/>
                  <a:pt x="15496" y="9735"/>
                  <a:pt x="15526" y="9674"/>
                </a:cubicBezTo>
                <a:cubicBezTo>
                  <a:pt x="15526" y="9613"/>
                  <a:pt x="15557" y="9583"/>
                  <a:pt x="15557" y="9553"/>
                </a:cubicBezTo>
                <a:lnTo>
                  <a:pt x="15587" y="9492"/>
                </a:lnTo>
                <a:cubicBezTo>
                  <a:pt x="15617" y="9462"/>
                  <a:pt x="15617" y="9431"/>
                  <a:pt x="15648" y="9401"/>
                </a:cubicBezTo>
                <a:close/>
                <a:moveTo>
                  <a:pt x="19750" y="8155"/>
                </a:moveTo>
                <a:cubicBezTo>
                  <a:pt x="19750" y="8307"/>
                  <a:pt x="19780" y="8459"/>
                  <a:pt x="19810" y="8611"/>
                </a:cubicBezTo>
                <a:cubicBezTo>
                  <a:pt x="19810" y="8672"/>
                  <a:pt x="19841" y="8763"/>
                  <a:pt x="19871" y="8824"/>
                </a:cubicBezTo>
                <a:lnTo>
                  <a:pt x="19750" y="9006"/>
                </a:lnTo>
                <a:lnTo>
                  <a:pt x="19598" y="9218"/>
                </a:lnTo>
                <a:lnTo>
                  <a:pt x="19263" y="9674"/>
                </a:lnTo>
                <a:lnTo>
                  <a:pt x="19112" y="9857"/>
                </a:lnTo>
                <a:lnTo>
                  <a:pt x="19203" y="9613"/>
                </a:lnTo>
                <a:cubicBezTo>
                  <a:pt x="19294" y="9370"/>
                  <a:pt x="19355" y="9127"/>
                  <a:pt x="19446" y="8915"/>
                </a:cubicBezTo>
                <a:cubicBezTo>
                  <a:pt x="19537" y="8702"/>
                  <a:pt x="19658" y="8398"/>
                  <a:pt x="19750" y="8155"/>
                </a:cubicBezTo>
                <a:close/>
                <a:moveTo>
                  <a:pt x="16833" y="9948"/>
                </a:moveTo>
                <a:cubicBezTo>
                  <a:pt x="16833" y="9948"/>
                  <a:pt x="16833" y="9978"/>
                  <a:pt x="16833" y="9978"/>
                </a:cubicBezTo>
                <a:lnTo>
                  <a:pt x="16802" y="10008"/>
                </a:lnTo>
                <a:lnTo>
                  <a:pt x="16833" y="9948"/>
                </a:lnTo>
                <a:close/>
                <a:moveTo>
                  <a:pt x="33088" y="9431"/>
                </a:moveTo>
                <a:cubicBezTo>
                  <a:pt x="33027" y="9553"/>
                  <a:pt x="32996" y="9674"/>
                  <a:pt x="32966" y="9796"/>
                </a:cubicBezTo>
                <a:lnTo>
                  <a:pt x="32905" y="10008"/>
                </a:lnTo>
                <a:lnTo>
                  <a:pt x="32875" y="10008"/>
                </a:lnTo>
                <a:cubicBezTo>
                  <a:pt x="32875" y="9978"/>
                  <a:pt x="32845" y="9978"/>
                  <a:pt x="32814" y="9948"/>
                </a:cubicBezTo>
                <a:lnTo>
                  <a:pt x="32723" y="9917"/>
                </a:lnTo>
                <a:lnTo>
                  <a:pt x="32996" y="9553"/>
                </a:lnTo>
                <a:lnTo>
                  <a:pt x="33088" y="9431"/>
                </a:lnTo>
                <a:close/>
                <a:moveTo>
                  <a:pt x="41412" y="9644"/>
                </a:moveTo>
                <a:cubicBezTo>
                  <a:pt x="41412" y="9765"/>
                  <a:pt x="41382" y="9887"/>
                  <a:pt x="41352" y="10008"/>
                </a:cubicBezTo>
                <a:lnTo>
                  <a:pt x="41352" y="9978"/>
                </a:lnTo>
                <a:cubicBezTo>
                  <a:pt x="41352" y="9917"/>
                  <a:pt x="41321" y="9857"/>
                  <a:pt x="41291" y="9826"/>
                </a:cubicBezTo>
                <a:lnTo>
                  <a:pt x="41412" y="9644"/>
                </a:lnTo>
                <a:close/>
                <a:moveTo>
                  <a:pt x="16172" y="9473"/>
                </a:moveTo>
                <a:cubicBezTo>
                  <a:pt x="16164" y="9485"/>
                  <a:pt x="16164" y="9504"/>
                  <a:pt x="16164" y="9522"/>
                </a:cubicBezTo>
                <a:lnTo>
                  <a:pt x="16043" y="9735"/>
                </a:lnTo>
                <a:lnTo>
                  <a:pt x="15982" y="9826"/>
                </a:lnTo>
                <a:cubicBezTo>
                  <a:pt x="15921" y="9917"/>
                  <a:pt x="15830" y="10008"/>
                  <a:pt x="15769" y="10100"/>
                </a:cubicBezTo>
                <a:cubicBezTo>
                  <a:pt x="15800" y="10039"/>
                  <a:pt x="15830" y="9978"/>
                  <a:pt x="15861" y="9917"/>
                </a:cubicBezTo>
                <a:lnTo>
                  <a:pt x="16134" y="9492"/>
                </a:lnTo>
                <a:lnTo>
                  <a:pt x="16172" y="9473"/>
                </a:lnTo>
                <a:close/>
                <a:moveTo>
                  <a:pt x="39346" y="8945"/>
                </a:moveTo>
                <a:cubicBezTo>
                  <a:pt x="39346" y="8975"/>
                  <a:pt x="39377" y="9036"/>
                  <a:pt x="39407" y="9067"/>
                </a:cubicBezTo>
                <a:cubicBezTo>
                  <a:pt x="39407" y="9067"/>
                  <a:pt x="39407" y="9097"/>
                  <a:pt x="39407" y="9097"/>
                </a:cubicBezTo>
                <a:lnTo>
                  <a:pt x="39407" y="9188"/>
                </a:lnTo>
                <a:cubicBezTo>
                  <a:pt x="39377" y="9279"/>
                  <a:pt x="39377" y="9370"/>
                  <a:pt x="39377" y="9492"/>
                </a:cubicBezTo>
                <a:cubicBezTo>
                  <a:pt x="39346" y="9613"/>
                  <a:pt x="39346" y="9735"/>
                  <a:pt x="39377" y="9857"/>
                </a:cubicBezTo>
                <a:lnTo>
                  <a:pt x="39316" y="9917"/>
                </a:lnTo>
                <a:lnTo>
                  <a:pt x="39286" y="9948"/>
                </a:lnTo>
                <a:cubicBezTo>
                  <a:pt x="39255" y="9978"/>
                  <a:pt x="39225" y="10008"/>
                  <a:pt x="39195" y="10039"/>
                </a:cubicBezTo>
                <a:lnTo>
                  <a:pt x="39073" y="10191"/>
                </a:lnTo>
                <a:cubicBezTo>
                  <a:pt x="39134" y="9948"/>
                  <a:pt x="39164" y="9674"/>
                  <a:pt x="39164" y="9431"/>
                </a:cubicBezTo>
                <a:cubicBezTo>
                  <a:pt x="39164" y="9370"/>
                  <a:pt x="39134" y="9310"/>
                  <a:pt x="39134" y="9249"/>
                </a:cubicBezTo>
                <a:lnTo>
                  <a:pt x="39225" y="9127"/>
                </a:lnTo>
                <a:cubicBezTo>
                  <a:pt x="39255" y="9067"/>
                  <a:pt x="39316" y="9006"/>
                  <a:pt x="39346" y="8945"/>
                </a:cubicBezTo>
                <a:close/>
                <a:moveTo>
                  <a:pt x="36582" y="8884"/>
                </a:moveTo>
                <a:cubicBezTo>
                  <a:pt x="36582" y="8884"/>
                  <a:pt x="36612" y="8915"/>
                  <a:pt x="36612" y="8915"/>
                </a:cubicBezTo>
                <a:cubicBezTo>
                  <a:pt x="36582" y="9006"/>
                  <a:pt x="36521" y="9067"/>
                  <a:pt x="36490" y="9158"/>
                </a:cubicBezTo>
                <a:cubicBezTo>
                  <a:pt x="36460" y="9218"/>
                  <a:pt x="36399" y="9370"/>
                  <a:pt x="36339" y="9462"/>
                </a:cubicBezTo>
                <a:cubicBezTo>
                  <a:pt x="36217" y="9735"/>
                  <a:pt x="36065" y="9978"/>
                  <a:pt x="35913" y="10252"/>
                </a:cubicBezTo>
                <a:cubicBezTo>
                  <a:pt x="35944" y="10191"/>
                  <a:pt x="35974" y="10130"/>
                  <a:pt x="36004" y="10069"/>
                </a:cubicBezTo>
                <a:cubicBezTo>
                  <a:pt x="36065" y="9917"/>
                  <a:pt x="36156" y="9765"/>
                  <a:pt x="36217" y="9583"/>
                </a:cubicBezTo>
                <a:lnTo>
                  <a:pt x="36582" y="8884"/>
                </a:lnTo>
                <a:close/>
                <a:moveTo>
                  <a:pt x="40744" y="9249"/>
                </a:moveTo>
                <a:lnTo>
                  <a:pt x="40744" y="9310"/>
                </a:lnTo>
                <a:lnTo>
                  <a:pt x="40744" y="9431"/>
                </a:lnTo>
                <a:lnTo>
                  <a:pt x="40683" y="9462"/>
                </a:lnTo>
                <a:lnTo>
                  <a:pt x="40653" y="9492"/>
                </a:lnTo>
                <a:lnTo>
                  <a:pt x="40562" y="9553"/>
                </a:lnTo>
                <a:cubicBezTo>
                  <a:pt x="40531" y="9583"/>
                  <a:pt x="40471" y="9613"/>
                  <a:pt x="40440" y="9674"/>
                </a:cubicBezTo>
                <a:lnTo>
                  <a:pt x="40319" y="9796"/>
                </a:lnTo>
                <a:cubicBezTo>
                  <a:pt x="40228" y="9887"/>
                  <a:pt x="40167" y="9978"/>
                  <a:pt x="40076" y="10069"/>
                </a:cubicBezTo>
                <a:cubicBezTo>
                  <a:pt x="40015" y="10160"/>
                  <a:pt x="39984" y="10191"/>
                  <a:pt x="39954" y="10252"/>
                </a:cubicBezTo>
                <a:cubicBezTo>
                  <a:pt x="39954" y="10221"/>
                  <a:pt x="39954" y="10191"/>
                  <a:pt x="39924" y="10130"/>
                </a:cubicBezTo>
                <a:lnTo>
                  <a:pt x="40045" y="10039"/>
                </a:lnTo>
                <a:lnTo>
                  <a:pt x="40136" y="9948"/>
                </a:lnTo>
                <a:lnTo>
                  <a:pt x="40379" y="9674"/>
                </a:lnTo>
                <a:cubicBezTo>
                  <a:pt x="40440" y="9613"/>
                  <a:pt x="40501" y="9553"/>
                  <a:pt x="40562" y="9462"/>
                </a:cubicBezTo>
                <a:cubicBezTo>
                  <a:pt x="40623" y="9401"/>
                  <a:pt x="40683" y="9340"/>
                  <a:pt x="40744" y="9249"/>
                </a:cubicBezTo>
                <a:close/>
                <a:moveTo>
                  <a:pt x="36612" y="6970"/>
                </a:moveTo>
                <a:cubicBezTo>
                  <a:pt x="36612" y="6988"/>
                  <a:pt x="36612" y="7001"/>
                  <a:pt x="36612" y="7001"/>
                </a:cubicBezTo>
                <a:lnTo>
                  <a:pt x="36612" y="7092"/>
                </a:lnTo>
                <a:cubicBezTo>
                  <a:pt x="36642" y="7152"/>
                  <a:pt x="36642" y="7213"/>
                  <a:pt x="36612" y="7244"/>
                </a:cubicBezTo>
                <a:cubicBezTo>
                  <a:pt x="36612" y="7365"/>
                  <a:pt x="36582" y="7426"/>
                  <a:pt x="36582" y="7517"/>
                </a:cubicBezTo>
                <a:cubicBezTo>
                  <a:pt x="36551" y="7608"/>
                  <a:pt x="36399" y="7730"/>
                  <a:pt x="36339" y="7821"/>
                </a:cubicBezTo>
                <a:cubicBezTo>
                  <a:pt x="36156" y="8064"/>
                  <a:pt x="36004" y="8337"/>
                  <a:pt x="35852" y="8580"/>
                </a:cubicBezTo>
                <a:cubicBezTo>
                  <a:pt x="35670" y="8884"/>
                  <a:pt x="35518" y="9188"/>
                  <a:pt x="35366" y="9492"/>
                </a:cubicBezTo>
                <a:lnTo>
                  <a:pt x="35336" y="9583"/>
                </a:lnTo>
                <a:cubicBezTo>
                  <a:pt x="35275" y="9674"/>
                  <a:pt x="35184" y="9765"/>
                  <a:pt x="35093" y="9857"/>
                </a:cubicBezTo>
                <a:lnTo>
                  <a:pt x="34698" y="10282"/>
                </a:lnTo>
                <a:lnTo>
                  <a:pt x="34759" y="10160"/>
                </a:lnTo>
                <a:lnTo>
                  <a:pt x="34971" y="9613"/>
                </a:lnTo>
                <a:lnTo>
                  <a:pt x="35184" y="9158"/>
                </a:lnTo>
                <a:lnTo>
                  <a:pt x="35275" y="8975"/>
                </a:lnTo>
                <a:cubicBezTo>
                  <a:pt x="35306" y="8915"/>
                  <a:pt x="35336" y="8884"/>
                  <a:pt x="35366" y="8824"/>
                </a:cubicBezTo>
                <a:cubicBezTo>
                  <a:pt x="35457" y="8641"/>
                  <a:pt x="35549" y="8459"/>
                  <a:pt x="35670" y="8277"/>
                </a:cubicBezTo>
                <a:cubicBezTo>
                  <a:pt x="35731" y="8155"/>
                  <a:pt x="35792" y="8034"/>
                  <a:pt x="35883" y="7882"/>
                </a:cubicBezTo>
                <a:cubicBezTo>
                  <a:pt x="35974" y="7760"/>
                  <a:pt x="36126" y="7547"/>
                  <a:pt x="36278" y="7365"/>
                </a:cubicBezTo>
                <a:cubicBezTo>
                  <a:pt x="36399" y="7183"/>
                  <a:pt x="36490" y="7092"/>
                  <a:pt x="36612" y="6970"/>
                </a:cubicBezTo>
                <a:close/>
                <a:moveTo>
                  <a:pt x="41929" y="9887"/>
                </a:moveTo>
                <a:lnTo>
                  <a:pt x="41838" y="10160"/>
                </a:lnTo>
                <a:lnTo>
                  <a:pt x="41777" y="10221"/>
                </a:lnTo>
                <a:lnTo>
                  <a:pt x="41686" y="10343"/>
                </a:lnTo>
                <a:cubicBezTo>
                  <a:pt x="41686" y="10312"/>
                  <a:pt x="41686" y="10312"/>
                  <a:pt x="41686" y="10282"/>
                </a:cubicBezTo>
                <a:lnTo>
                  <a:pt x="41686" y="10221"/>
                </a:lnTo>
                <a:lnTo>
                  <a:pt x="41929" y="9887"/>
                </a:lnTo>
                <a:close/>
                <a:moveTo>
                  <a:pt x="43327" y="8884"/>
                </a:moveTo>
                <a:cubicBezTo>
                  <a:pt x="43327" y="8884"/>
                  <a:pt x="43327" y="8915"/>
                  <a:pt x="43327" y="8915"/>
                </a:cubicBezTo>
                <a:cubicBezTo>
                  <a:pt x="43327" y="8945"/>
                  <a:pt x="43327" y="8975"/>
                  <a:pt x="43357" y="9006"/>
                </a:cubicBezTo>
                <a:cubicBezTo>
                  <a:pt x="43387" y="9036"/>
                  <a:pt x="43418" y="9067"/>
                  <a:pt x="43448" y="9097"/>
                </a:cubicBezTo>
                <a:cubicBezTo>
                  <a:pt x="43387" y="9188"/>
                  <a:pt x="43327" y="9310"/>
                  <a:pt x="43235" y="9401"/>
                </a:cubicBezTo>
                <a:cubicBezTo>
                  <a:pt x="43175" y="9492"/>
                  <a:pt x="43053" y="9674"/>
                  <a:pt x="42932" y="9826"/>
                </a:cubicBezTo>
                <a:cubicBezTo>
                  <a:pt x="42840" y="9948"/>
                  <a:pt x="42658" y="10191"/>
                  <a:pt x="42506" y="10343"/>
                </a:cubicBezTo>
                <a:cubicBezTo>
                  <a:pt x="42506" y="10312"/>
                  <a:pt x="42476" y="10312"/>
                  <a:pt x="42445" y="10312"/>
                </a:cubicBezTo>
                <a:lnTo>
                  <a:pt x="42233" y="10312"/>
                </a:lnTo>
                <a:cubicBezTo>
                  <a:pt x="42324" y="10191"/>
                  <a:pt x="42445" y="10069"/>
                  <a:pt x="42537" y="9917"/>
                </a:cubicBezTo>
                <a:cubicBezTo>
                  <a:pt x="42658" y="9796"/>
                  <a:pt x="42810" y="9583"/>
                  <a:pt x="42992" y="9370"/>
                </a:cubicBezTo>
                <a:lnTo>
                  <a:pt x="42962" y="9370"/>
                </a:lnTo>
                <a:cubicBezTo>
                  <a:pt x="43084" y="9218"/>
                  <a:pt x="43205" y="9036"/>
                  <a:pt x="43327" y="8884"/>
                </a:cubicBezTo>
                <a:close/>
                <a:moveTo>
                  <a:pt x="43995" y="9097"/>
                </a:moveTo>
                <a:lnTo>
                  <a:pt x="43995" y="9188"/>
                </a:lnTo>
                <a:cubicBezTo>
                  <a:pt x="43995" y="9310"/>
                  <a:pt x="43995" y="9462"/>
                  <a:pt x="44025" y="9583"/>
                </a:cubicBezTo>
                <a:cubicBezTo>
                  <a:pt x="44025" y="9644"/>
                  <a:pt x="44056" y="9674"/>
                  <a:pt x="44056" y="9735"/>
                </a:cubicBezTo>
                <a:lnTo>
                  <a:pt x="44086" y="9765"/>
                </a:lnTo>
                <a:lnTo>
                  <a:pt x="43873" y="10008"/>
                </a:lnTo>
                <a:lnTo>
                  <a:pt x="43661" y="10252"/>
                </a:lnTo>
                <a:cubicBezTo>
                  <a:pt x="43630" y="10282"/>
                  <a:pt x="43600" y="10312"/>
                  <a:pt x="43570" y="10343"/>
                </a:cubicBezTo>
                <a:lnTo>
                  <a:pt x="43630" y="10100"/>
                </a:lnTo>
                <a:cubicBezTo>
                  <a:pt x="43661" y="9978"/>
                  <a:pt x="43691" y="9887"/>
                  <a:pt x="43722" y="9796"/>
                </a:cubicBezTo>
                <a:cubicBezTo>
                  <a:pt x="43752" y="9705"/>
                  <a:pt x="43782" y="9583"/>
                  <a:pt x="43813" y="9492"/>
                </a:cubicBezTo>
                <a:lnTo>
                  <a:pt x="43813" y="9462"/>
                </a:lnTo>
                <a:lnTo>
                  <a:pt x="43995" y="9097"/>
                </a:lnTo>
                <a:close/>
                <a:moveTo>
                  <a:pt x="15283" y="9279"/>
                </a:moveTo>
                <a:lnTo>
                  <a:pt x="15253" y="9370"/>
                </a:lnTo>
                <a:cubicBezTo>
                  <a:pt x="15253" y="9370"/>
                  <a:pt x="15223" y="9370"/>
                  <a:pt x="15223" y="9401"/>
                </a:cubicBezTo>
                <a:lnTo>
                  <a:pt x="15071" y="9613"/>
                </a:lnTo>
                <a:cubicBezTo>
                  <a:pt x="15010" y="9735"/>
                  <a:pt x="14919" y="9857"/>
                  <a:pt x="14858" y="9948"/>
                </a:cubicBezTo>
                <a:lnTo>
                  <a:pt x="14797" y="10039"/>
                </a:lnTo>
                <a:lnTo>
                  <a:pt x="14645" y="10252"/>
                </a:lnTo>
                <a:lnTo>
                  <a:pt x="14524" y="10403"/>
                </a:lnTo>
                <a:lnTo>
                  <a:pt x="14676" y="10160"/>
                </a:lnTo>
                <a:lnTo>
                  <a:pt x="14858" y="9887"/>
                </a:lnTo>
                <a:cubicBezTo>
                  <a:pt x="14888" y="9857"/>
                  <a:pt x="14888" y="9796"/>
                  <a:pt x="14919" y="9765"/>
                </a:cubicBezTo>
                <a:cubicBezTo>
                  <a:pt x="15040" y="9613"/>
                  <a:pt x="15162" y="9431"/>
                  <a:pt x="15283" y="9279"/>
                </a:cubicBezTo>
                <a:close/>
                <a:moveTo>
                  <a:pt x="5713" y="10130"/>
                </a:moveTo>
                <a:lnTo>
                  <a:pt x="5500" y="10495"/>
                </a:lnTo>
                <a:lnTo>
                  <a:pt x="5500" y="10434"/>
                </a:lnTo>
                <a:lnTo>
                  <a:pt x="5561" y="10221"/>
                </a:lnTo>
                <a:lnTo>
                  <a:pt x="5591" y="10221"/>
                </a:lnTo>
                <a:cubicBezTo>
                  <a:pt x="5622" y="10191"/>
                  <a:pt x="5682" y="10160"/>
                  <a:pt x="5713" y="10130"/>
                </a:cubicBezTo>
                <a:close/>
                <a:moveTo>
                  <a:pt x="45939" y="9431"/>
                </a:moveTo>
                <a:lnTo>
                  <a:pt x="45909" y="9553"/>
                </a:lnTo>
                <a:cubicBezTo>
                  <a:pt x="45879" y="9644"/>
                  <a:pt x="45848" y="9765"/>
                  <a:pt x="45818" y="9857"/>
                </a:cubicBezTo>
                <a:lnTo>
                  <a:pt x="45757" y="10008"/>
                </a:lnTo>
                <a:cubicBezTo>
                  <a:pt x="45666" y="10160"/>
                  <a:pt x="45545" y="10343"/>
                  <a:pt x="45453" y="10495"/>
                </a:cubicBezTo>
                <a:lnTo>
                  <a:pt x="45393" y="10586"/>
                </a:lnTo>
                <a:lnTo>
                  <a:pt x="45393" y="10525"/>
                </a:lnTo>
                <a:cubicBezTo>
                  <a:pt x="45423" y="10403"/>
                  <a:pt x="45453" y="10252"/>
                  <a:pt x="45484" y="10100"/>
                </a:cubicBezTo>
                <a:lnTo>
                  <a:pt x="45666" y="9857"/>
                </a:lnTo>
                <a:cubicBezTo>
                  <a:pt x="45757" y="9735"/>
                  <a:pt x="45818" y="9613"/>
                  <a:pt x="45909" y="9492"/>
                </a:cubicBezTo>
                <a:lnTo>
                  <a:pt x="45939" y="9431"/>
                </a:lnTo>
                <a:close/>
                <a:moveTo>
                  <a:pt x="29199" y="8398"/>
                </a:moveTo>
                <a:lnTo>
                  <a:pt x="29047" y="8672"/>
                </a:lnTo>
                <a:cubicBezTo>
                  <a:pt x="28956" y="8824"/>
                  <a:pt x="28864" y="8975"/>
                  <a:pt x="28804" y="9127"/>
                </a:cubicBezTo>
                <a:lnTo>
                  <a:pt x="28561" y="9522"/>
                </a:lnTo>
                <a:cubicBezTo>
                  <a:pt x="28561" y="9613"/>
                  <a:pt x="28530" y="9674"/>
                  <a:pt x="28500" y="9765"/>
                </a:cubicBezTo>
                <a:lnTo>
                  <a:pt x="28469" y="9735"/>
                </a:lnTo>
                <a:cubicBezTo>
                  <a:pt x="28348" y="9978"/>
                  <a:pt x="28257" y="10191"/>
                  <a:pt x="28135" y="10434"/>
                </a:cubicBezTo>
                <a:cubicBezTo>
                  <a:pt x="28105" y="10495"/>
                  <a:pt x="28074" y="10555"/>
                  <a:pt x="28044" y="10616"/>
                </a:cubicBezTo>
                <a:cubicBezTo>
                  <a:pt x="28044" y="10555"/>
                  <a:pt x="28074" y="10495"/>
                  <a:pt x="28074" y="10434"/>
                </a:cubicBezTo>
                <a:cubicBezTo>
                  <a:pt x="28105" y="10373"/>
                  <a:pt x="28105" y="10312"/>
                  <a:pt x="28105" y="10221"/>
                </a:cubicBezTo>
                <a:cubicBezTo>
                  <a:pt x="28105" y="10221"/>
                  <a:pt x="28135" y="10191"/>
                  <a:pt x="28135" y="10191"/>
                </a:cubicBezTo>
                <a:cubicBezTo>
                  <a:pt x="28257" y="9978"/>
                  <a:pt x="28378" y="9765"/>
                  <a:pt x="28469" y="9553"/>
                </a:cubicBezTo>
                <a:lnTo>
                  <a:pt x="28834" y="8884"/>
                </a:lnTo>
                <a:cubicBezTo>
                  <a:pt x="28895" y="8793"/>
                  <a:pt x="28956" y="8672"/>
                  <a:pt x="29016" y="8550"/>
                </a:cubicBezTo>
                <a:cubicBezTo>
                  <a:pt x="29047" y="8459"/>
                  <a:pt x="29138" y="8459"/>
                  <a:pt x="29199" y="8398"/>
                </a:cubicBezTo>
                <a:close/>
                <a:moveTo>
                  <a:pt x="48249" y="8824"/>
                </a:moveTo>
                <a:cubicBezTo>
                  <a:pt x="48249" y="8915"/>
                  <a:pt x="48249" y="9006"/>
                  <a:pt x="48249" y="9097"/>
                </a:cubicBezTo>
                <a:cubicBezTo>
                  <a:pt x="48218" y="9249"/>
                  <a:pt x="48188" y="9401"/>
                  <a:pt x="48157" y="9583"/>
                </a:cubicBezTo>
                <a:cubicBezTo>
                  <a:pt x="48157" y="9644"/>
                  <a:pt x="48127" y="9705"/>
                  <a:pt x="48097" y="9796"/>
                </a:cubicBezTo>
                <a:lnTo>
                  <a:pt x="48097" y="9826"/>
                </a:lnTo>
                <a:cubicBezTo>
                  <a:pt x="48066" y="9887"/>
                  <a:pt x="48066" y="9978"/>
                  <a:pt x="48036" y="10069"/>
                </a:cubicBezTo>
                <a:lnTo>
                  <a:pt x="47945" y="10343"/>
                </a:lnTo>
                <a:cubicBezTo>
                  <a:pt x="47884" y="10373"/>
                  <a:pt x="47823" y="10403"/>
                  <a:pt x="47762" y="10434"/>
                </a:cubicBezTo>
                <a:cubicBezTo>
                  <a:pt x="47732" y="10495"/>
                  <a:pt x="47671" y="10555"/>
                  <a:pt x="47641" y="10616"/>
                </a:cubicBezTo>
                <a:lnTo>
                  <a:pt x="47641" y="10525"/>
                </a:lnTo>
                <a:lnTo>
                  <a:pt x="47641" y="10373"/>
                </a:lnTo>
                <a:cubicBezTo>
                  <a:pt x="47641" y="10343"/>
                  <a:pt x="47671" y="10282"/>
                  <a:pt x="47671" y="10252"/>
                </a:cubicBezTo>
                <a:cubicBezTo>
                  <a:pt x="47793" y="10008"/>
                  <a:pt x="47884" y="9796"/>
                  <a:pt x="47945" y="9553"/>
                </a:cubicBezTo>
                <a:cubicBezTo>
                  <a:pt x="48006" y="9401"/>
                  <a:pt x="48066" y="9249"/>
                  <a:pt x="48097" y="9097"/>
                </a:cubicBezTo>
                <a:cubicBezTo>
                  <a:pt x="48157" y="9006"/>
                  <a:pt x="48218" y="8915"/>
                  <a:pt x="48249" y="8824"/>
                </a:cubicBezTo>
                <a:close/>
                <a:moveTo>
                  <a:pt x="25765" y="9310"/>
                </a:moveTo>
                <a:lnTo>
                  <a:pt x="25765" y="9370"/>
                </a:lnTo>
                <a:cubicBezTo>
                  <a:pt x="25796" y="9401"/>
                  <a:pt x="25796" y="9431"/>
                  <a:pt x="25826" y="9462"/>
                </a:cubicBezTo>
                <a:cubicBezTo>
                  <a:pt x="25826" y="9462"/>
                  <a:pt x="25826" y="9462"/>
                  <a:pt x="25826" y="9492"/>
                </a:cubicBezTo>
                <a:lnTo>
                  <a:pt x="25644" y="9857"/>
                </a:lnTo>
                <a:lnTo>
                  <a:pt x="25310" y="10555"/>
                </a:lnTo>
                <a:lnTo>
                  <a:pt x="25279" y="10646"/>
                </a:lnTo>
                <a:lnTo>
                  <a:pt x="25158" y="10646"/>
                </a:lnTo>
                <a:cubicBezTo>
                  <a:pt x="25249" y="10434"/>
                  <a:pt x="25340" y="10191"/>
                  <a:pt x="25370" y="9978"/>
                </a:cubicBezTo>
                <a:lnTo>
                  <a:pt x="25492" y="9765"/>
                </a:lnTo>
                <a:cubicBezTo>
                  <a:pt x="25553" y="9674"/>
                  <a:pt x="25583" y="9583"/>
                  <a:pt x="25644" y="9462"/>
                </a:cubicBezTo>
                <a:lnTo>
                  <a:pt x="25705" y="9370"/>
                </a:lnTo>
                <a:lnTo>
                  <a:pt x="25765" y="9310"/>
                </a:lnTo>
                <a:close/>
                <a:moveTo>
                  <a:pt x="19689" y="7487"/>
                </a:moveTo>
                <a:lnTo>
                  <a:pt x="19476" y="7973"/>
                </a:lnTo>
                <a:cubicBezTo>
                  <a:pt x="19446" y="8034"/>
                  <a:pt x="19415" y="8094"/>
                  <a:pt x="19385" y="8185"/>
                </a:cubicBezTo>
                <a:lnTo>
                  <a:pt x="19203" y="8641"/>
                </a:lnTo>
                <a:cubicBezTo>
                  <a:pt x="19142" y="8793"/>
                  <a:pt x="19051" y="8945"/>
                  <a:pt x="18990" y="9127"/>
                </a:cubicBezTo>
                <a:lnTo>
                  <a:pt x="18990" y="9097"/>
                </a:lnTo>
                <a:lnTo>
                  <a:pt x="18747" y="9826"/>
                </a:lnTo>
                <a:cubicBezTo>
                  <a:pt x="18717" y="9917"/>
                  <a:pt x="18686" y="9978"/>
                  <a:pt x="18656" y="10069"/>
                </a:cubicBezTo>
                <a:cubicBezTo>
                  <a:pt x="18625" y="10221"/>
                  <a:pt x="18565" y="10373"/>
                  <a:pt x="18534" y="10555"/>
                </a:cubicBezTo>
                <a:lnTo>
                  <a:pt x="18382" y="10707"/>
                </a:lnTo>
                <a:cubicBezTo>
                  <a:pt x="18382" y="10586"/>
                  <a:pt x="18382" y="10464"/>
                  <a:pt x="18382" y="10343"/>
                </a:cubicBezTo>
                <a:cubicBezTo>
                  <a:pt x="18413" y="10252"/>
                  <a:pt x="18443" y="10160"/>
                  <a:pt x="18504" y="10069"/>
                </a:cubicBezTo>
                <a:cubicBezTo>
                  <a:pt x="18625" y="9735"/>
                  <a:pt x="18747" y="9401"/>
                  <a:pt x="18868" y="9067"/>
                </a:cubicBezTo>
                <a:cubicBezTo>
                  <a:pt x="18960" y="8854"/>
                  <a:pt x="19051" y="8672"/>
                  <a:pt x="19142" y="8459"/>
                </a:cubicBezTo>
                <a:cubicBezTo>
                  <a:pt x="19203" y="8337"/>
                  <a:pt x="19263" y="8216"/>
                  <a:pt x="19324" y="8094"/>
                </a:cubicBezTo>
                <a:lnTo>
                  <a:pt x="19446" y="7973"/>
                </a:lnTo>
                <a:lnTo>
                  <a:pt x="19689" y="7487"/>
                </a:lnTo>
                <a:close/>
                <a:moveTo>
                  <a:pt x="48613" y="9887"/>
                </a:moveTo>
                <a:lnTo>
                  <a:pt x="48613" y="9887"/>
                </a:lnTo>
                <a:cubicBezTo>
                  <a:pt x="48583" y="9978"/>
                  <a:pt x="48583" y="10069"/>
                  <a:pt x="48552" y="10160"/>
                </a:cubicBezTo>
                <a:cubicBezTo>
                  <a:pt x="48522" y="10252"/>
                  <a:pt x="48492" y="10343"/>
                  <a:pt x="48461" y="10434"/>
                </a:cubicBezTo>
                <a:cubicBezTo>
                  <a:pt x="48431" y="10525"/>
                  <a:pt x="48400" y="10646"/>
                  <a:pt x="48370" y="10738"/>
                </a:cubicBezTo>
                <a:cubicBezTo>
                  <a:pt x="48340" y="10738"/>
                  <a:pt x="48309" y="10707"/>
                  <a:pt x="48309" y="10707"/>
                </a:cubicBezTo>
                <a:lnTo>
                  <a:pt x="48309" y="10646"/>
                </a:lnTo>
                <a:lnTo>
                  <a:pt x="48370" y="10464"/>
                </a:lnTo>
                <a:cubicBezTo>
                  <a:pt x="48461" y="10282"/>
                  <a:pt x="48522" y="10100"/>
                  <a:pt x="48613" y="9887"/>
                </a:cubicBezTo>
                <a:close/>
                <a:moveTo>
                  <a:pt x="17744" y="9735"/>
                </a:moveTo>
                <a:cubicBezTo>
                  <a:pt x="17744" y="9765"/>
                  <a:pt x="17744" y="9765"/>
                  <a:pt x="17744" y="9765"/>
                </a:cubicBezTo>
                <a:cubicBezTo>
                  <a:pt x="17744" y="9796"/>
                  <a:pt x="17744" y="9796"/>
                  <a:pt x="17744" y="9826"/>
                </a:cubicBezTo>
                <a:lnTo>
                  <a:pt x="17653" y="10039"/>
                </a:lnTo>
                <a:cubicBezTo>
                  <a:pt x="17592" y="10130"/>
                  <a:pt x="17562" y="10191"/>
                  <a:pt x="17532" y="10282"/>
                </a:cubicBezTo>
                <a:lnTo>
                  <a:pt x="17349" y="10707"/>
                </a:lnTo>
                <a:lnTo>
                  <a:pt x="17319" y="10798"/>
                </a:lnTo>
                <a:cubicBezTo>
                  <a:pt x="17319" y="10738"/>
                  <a:pt x="17289" y="10677"/>
                  <a:pt x="17228" y="10677"/>
                </a:cubicBezTo>
                <a:lnTo>
                  <a:pt x="17289" y="10555"/>
                </a:lnTo>
                <a:cubicBezTo>
                  <a:pt x="17440" y="10282"/>
                  <a:pt x="17592" y="10008"/>
                  <a:pt x="17744" y="9735"/>
                </a:cubicBezTo>
                <a:close/>
                <a:moveTo>
                  <a:pt x="11455" y="8155"/>
                </a:moveTo>
                <a:lnTo>
                  <a:pt x="11455" y="8155"/>
                </a:lnTo>
                <a:cubicBezTo>
                  <a:pt x="11425" y="8307"/>
                  <a:pt x="11394" y="8429"/>
                  <a:pt x="11334" y="8550"/>
                </a:cubicBezTo>
                <a:cubicBezTo>
                  <a:pt x="11303" y="8702"/>
                  <a:pt x="11242" y="8854"/>
                  <a:pt x="11182" y="9006"/>
                </a:cubicBezTo>
                <a:lnTo>
                  <a:pt x="10939" y="9370"/>
                </a:lnTo>
                <a:cubicBezTo>
                  <a:pt x="10878" y="9492"/>
                  <a:pt x="10787" y="9613"/>
                  <a:pt x="10726" y="9705"/>
                </a:cubicBezTo>
                <a:cubicBezTo>
                  <a:pt x="10635" y="9826"/>
                  <a:pt x="10574" y="9948"/>
                  <a:pt x="10483" y="10069"/>
                </a:cubicBezTo>
                <a:lnTo>
                  <a:pt x="10179" y="10464"/>
                </a:lnTo>
                <a:lnTo>
                  <a:pt x="9875" y="10829"/>
                </a:lnTo>
                <a:lnTo>
                  <a:pt x="9875" y="10829"/>
                </a:lnTo>
                <a:lnTo>
                  <a:pt x="10027" y="10525"/>
                </a:lnTo>
                <a:cubicBezTo>
                  <a:pt x="10057" y="10464"/>
                  <a:pt x="10088" y="10434"/>
                  <a:pt x="10088" y="10403"/>
                </a:cubicBezTo>
                <a:lnTo>
                  <a:pt x="10270" y="10069"/>
                </a:lnTo>
                <a:lnTo>
                  <a:pt x="10513" y="9613"/>
                </a:lnTo>
                <a:cubicBezTo>
                  <a:pt x="10544" y="9583"/>
                  <a:pt x="10574" y="9522"/>
                  <a:pt x="10604" y="9492"/>
                </a:cubicBezTo>
                <a:lnTo>
                  <a:pt x="10787" y="9158"/>
                </a:lnTo>
                <a:cubicBezTo>
                  <a:pt x="10847" y="9097"/>
                  <a:pt x="10878" y="9006"/>
                  <a:pt x="10939" y="8945"/>
                </a:cubicBezTo>
                <a:lnTo>
                  <a:pt x="11182" y="8520"/>
                </a:lnTo>
                <a:lnTo>
                  <a:pt x="11394" y="8246"/>
                </a:lnTo>
                <a:lnTo>
                  <a:pt x="11455" y="8155"/>
                </a:lnTo>
                <a:close/>
                <a:moveTo>
                  <a:pt x="8903" y="9583"/>
                </a:moveTo>
                <a:cubicBezTo>
                  <a:pt x="8903" y="9644"/>
                  <a:pt x="8903" y="9674"/>
                  <a:pt x="8873" y="9705"/>
                </a:cubicBezTo>
                <a:cubicBezTo>
                  <a:pt x="8842" y="9826"/>
                  <a:pt x="8842" y="9948"/>
                  <a:pt x="8812" y="10069"/>
                </a:cubicBezTo>
                <a:cubicBezTo>
                  <a:pt x="8781" y="10100"/>
                  <a:pt x="8721" y="10130"/>
                  <a:pt x="8690" y="10160"/>
                </a:cubicBezTo>
                <a:cubicBezTo>
                  <a:pt x="8569" y="10252"/>
                  <a:pt x="8478" y="10312"/>
                  <a:pt x="8386" y="10403"/>
                </a:cubicBezTo>
                <a:cubicBezTo>
                  <a:pt x="8326" y="10464"/>
                  <a:pt x="8295" y="10525"/>
                  <a:pt x="8234" y="10555"/>
                </a:cubicBezTo>
                <a:cubicBezTo>
                  <a:pt x="8204" y="10586"/>
                  <a:pt x="8174" y="10586"/>
                  <a:pt x="8143" y="10616"/>
                </a:cubicBezTo>
                <a:cubicBezTo>
                  <a:pt x="8113" y="10677"/>
                  <a:pt x="8052" y="10707"/>
                  <a:pt x="8022" y="10768"/>
                </a:cubicBezTo>
                <a:lnTo>
                  <a:pt x="7961" y="10859"/>
                </a:lnTo>
                <a:lnTo>
                  <a:pt x="7961" y="10859"/>
                </a:lnTo>
                <a:lnTo>
                  <a:pt x="8022" y="10616"/>
                </a:lnTo>
                <a:lnTo>
                  <a:pt x="8174" y="10343"/>
                </a:lnTo>
                <a:lnTo>
                  <a:pt x="8234" y="10191"/>
                </a:lnTo>
                <a:lnTo>
                  <a:pt x="8326" y="10130"/>
                </a:lnTo>
                <a:cubicBezTo>
                  <a:pt x="8417" y="10008"/>
                  <a:pt x="8508" y="9948"/>
                  <a:pt x="8599" y="9857"/>
                </a:cubicBezTo>
                <a:cubicBezTo>
                  <a:pt x="8690" y="9765"/>
                  <a:pt x="8781" y="9674"/>
                  <a:pt x="8873" y="9613"/>
                </a:cubicBezTo>
                <a:lnTo>
                  <a:pt x="8903" y="9583"/>
                </a:lnTo>
                <a:close/>
                <a:moveTo>
                  <a:pt x="8751" y="10555"/>
                </a:moveTo>
                <a:lnTo>
                  <a:pt x="8751" y="10646"/>
                </a:lnTo>
                <a:cubicBezTo>
                  <a:pt x="8751" y="10707"/>
                  <a:pt x="8751" y="10738"/>
                  <a:pt x="8781" y="10798"/>
                </a:cubicBezTo>
                <a:lnTo>
                  <a:pt x="8812" y="10859"/>
                </a:lnTo>
                <a:cubicBezTo>
                  <a:pt x="8781" y="10829"/>
                  <a:pt x="8721" y="10829"/>
                  <a:pt x="8690" y="10829"/>
                </a:cubicBezTo>
                <a:lnTo>
                  <a:pt x="8599" y="10829"/>
                </a:lnTo>
                <a:lnTo>
                  <a:pt x="8538" y="10859"/>
                </a:lnTo>
                <a:cubicBezTo>
                  <a:pt x="8538" y="10829"/>
                  <a:pt x="8538" y="10798"/>
                  <a:pt x="8538" y="10768"/>
                </a:cubicBezTo>
                <a:cubicBezTo>
                  <a:pt x="8599" y="10677"/>
                  <a:pt x="8660" y="10616"/>
                  <a:pt x="8751" y="10555"/>
                </a:cubicBezTo>
                <a:close/>
                <a:moveTo>
                  <a:pt x="23092" y="9522"/>
                </a:moveTo>
                <a:lnTo>
                  <a:pt x="23092" y="9705"/>
                </a:lnTo>
                <a:cubicBezTo>
                  <a:pt x="23092" y="9735"/>
                  <a:pt x="23061" y="9826"/>
                  <a:pt x="23061" y="9887"/>
                </a:cubicBezTo>
                <a:cubicBezTo>
                  <a:pt x="23031" y="9978"/>
                  <a:pt x="23001" y="10069"/>
                  <a:pt x="22970" y="10191"/>
                </a:cubicBezTo>
                <a:cubicBezTo>
                  <a:pt x="22940" y="10282"/>
                  <a:pt x="22909" y="10373"/>
                  <a:pt x="22879" y="10464"/>
                </a:cubicBezTo>
                <a:cubicBezTo>
                  <a:pt x="22879" y="10495"/>
                  <a:pt x="22849" y="10555"/>
                  <a:pt x="22818" y="10616"/>
                </a:cubicBezTo>
                <a:lnTo>
                  <a:pt x="22727" y="10738"/>
                </a:lnTo>
                <a:lnTo>
                  <a:pt x="22666" y="10798"/>
                </a:lnTo>
                <a:lnTo>
                  <a:pt x="22545" y="10920"/>
                </a:lnTo>
                <a:cubicBezTo>
                  <a:pt x="22545" y="10829"/>
                  <a:pt x="22575" y="10738"/>
                  <a:pt x="22606" y="10646"/>
                </a:cubicBezTo>
                <a:cubicBezTo>
                  <a:pt x="22606" y="10555"/>
                  <a:pt x="22666" y="10403"/>
                  <a:pt x="22697" y="10252"/>
                </a:cubicBezTo>
                <a:cubicBezTo>
                  <a:pt x="22727" y="10130"/>
                  <a:pt x="22757" y="10008"/>
                  <a:pt x="22818" y="9887"/>
                </a:cubicBezTo>
                <a:cubicBezTo>
                  <a:pt x="22879" y="9765"/>
                  <a:pt x="23001" y="9644"/>
                  <a:pt x="23092" y="9522"/>
                </a:cubicBezTo>
                <a:close/>
                <a:moveTo>
                  <a:pt x="24945" y="9401"/>
                </a:moveTo>
                <a:lnTo>
                  <a:pt x="24945" y="9401"/>
                </a:lnTo>
                <a:cubicBezTo>
                  <a:pt x="24884" y="9583"/>
                  <a:pt x="24854" y="9765"/>
                  <a:pt x="24823" y="9978"/>
                </a:cubicBezTo>
                <a:lnTo>
                  <a:pt x="24672" y="10221"/>
                </a:lnTo>
                <a:cubicBezTo>
                  <a:pt x="24550" y="10464"/>
                  <a:pt x="24428" y="10646"/>
                  <a:pt x="24277" y="10859"/>
                </a:cubicBezTo>
                <a:cubicBezTo>
                  <a:pt x="24255" y="10838"/>
                  <a:pt x="24203" y="10816"/>
                  <a:pt x="24153" y="10816"/>
                </a:cubicBezTo>
                <a:cubicBezTo>
                  <a:pt x="24132" y="10816"/>
                  <a:pt x="24112" y="10820"/>
                  <a:pt x="24094" y="10829"/>
                </a:cubicBezTo>
                <a:lnTo>
                  <a:pt x="24125" y="10829"/>
                </a:lnTo>
                <a:cubicBezTo>
                  <a:pt x="24094" y="10829"/>
                  <a:pt x="24034" y="10859"/>
                  <a:pt x="24003" y="10890"/>
                </a:cubicBezTo>
                <a:lnTo>
                  <a:pt x="23973" y="10920"/>
                </a:lnTo>
                <a:cubicBezTo>
                  <a:pt x="23942" y="10920"/>
                  <a:pt x="23912" y="10950"/>
                  <a:pt x="23882" y="10981"/>
                </a:cubicBezTo>
                <a:lnTo>
                  <a:pt x="23942" y="10768"/>
                </a:lnTo>
                <a:lnTo>
                  <a:pt x="24155" y="10343"/>
                </a:lnTo>
                <a:lnTo>
                  <a:pt x="24277" y="10100"/>
                </a:lnTo>
                <a:lnTo>
                  <a:pt x="24337" y="10008"/>
                </a:lnTo>
                <a:lnTo>
                  <a:pt x="24398" y="9887"/>
                </a:lnTo>
                <a:cubicBezTo>
                  <a:pt x="24580" y="9705"/>
                  <a:pt x="24763" y="9522"/>
                  <a:pt x="24945" y="9401"/>
                </a:cubicBezTo>
                <a:close/>
                <a:moveTo>
                  <a:pt x="42962" y="10403"/>
                </a:moveTo>
                <a:lnTo>
                  <a:pt x="42962" y="10403"/>
                </a:lnTo>
                <a:cubicBezTo>
                  <a:pt x="42932" y="10525"/>
                  <a:pt x="42871" y="10646"/>
                  <a:pt x="42840" y="10768"/>
                </a:cubicBezTo>
                <a:cubicBezTo>
                  <a:pt x="42780" y="10829"/>
                  <a:pt x="42749" y="10920"/>
                  <a:pt x="42749" y="10981"/>
                </a:cubicBezTo>
                <a:cubicBezTo>
                  <a:pt x="42719" y="10950"/>
                  <a:pt x="42719" y="10890"/>
                  <a:pt x="42719" y="10859"/>
                </a:cubicBezTo>
                <a:cubicBezTo>
                  <a:pt x="42719" y="10798"/>
                  <a:pt x="42719" y="10768"/>
                  <a:pt x="42719" y="10707"/>
                </a:cubicBezTo>
                <a:cubicBezTo>
                  <a:pt x="42749" y="10677"/>
                  <a:pt x="42810" y="10616"/>
                  <a:pt x="42840" y="10586"/>
                </a:cubicBezTo>
                <a:lnTo>
                  <a:pt x="42962" y="10403"/>
                </a:lnTo>
                <a:close/>
                <a:moveTo>
                  <a:pt x="35579" y="6970"/>
                </a:moveTo>
                <a:cubicBezTo>
                  <a:pt x="35579" y="7031"/>
                  <a:pt x="35549" y="7092"/>
                  <a:pt x="35549" y="7122"/>
                </a:cubicBezTo>
                <a:cubicBezTo>
                  <a:pt x="35518" y="7183"/>
                  <a:pt x="35518" y="7244"/>
                  <a:pt x="35488" y="7304"/>
                </a:cubicBezTo>
                <a:lnTo>
                  <a:pt x="35306" y="7608"/>
                </a:lnTo>
                <a:lnTo>
                  <a:pt x="35245" y="7699"/>
                </a:lnTo>
                <a:lnTo>
                  <a:pt x="35154" y="7882"/>
                </a:lnTo>
                <a:lnTo>
                  <a:pt x="34971" y="8216"/>
                </a:lnTo>
                <a:cubicBezTo>
                  <a:pt x="34941" y="8277"/>
                  <a:pt x="34911" y="8368"/>
                  <a:pt x="34880" y="8429"/>
                </a:cubicBezTo>
                <a:lnTo>
                  <a:pt x="34667" y="8915"/>
                </a:lnTo>
                <a:cubicBezTo>
                  <a:pt x="34637" y="8975"/>
                  <a:pt x="34607" y="9006"/>
                  <a:pt x="34576" y="9067"/>
                </a:cubicBezTo>
                <a:cubicBezTo>
                  <a:pt x="34546" y="9127"/>
                  <a:pt x="34485" y="9279"/>
                  <a:pt x="34424" y="9401"/>
                </a:cubicBezTo>
                <a:lnTo>
                  <a:pt x="34364" y="9583"/>
                </a:lnTo>
                <a:lnTo>
                  <a:pt x="34212" y="9826"/>
                </a:lnTo>
                <a:cubicBezTo>
                  <a:pt x="34090" y="10039"/>
                  <a:pt x="33999" y="10221"/>
                  <a:pt x="33878" y="10403"/>
                </a:cubicBezTo>
                <a:cubicBezTo>
                  <a:pt x="33756" y="10586"/>
                  <a:pt x="33634" y="10768"/>
                  <a:pt x="33483" y="10950"/>
                </a:cubicBezTo>
                <a:cubicBezTo>
                  <a:pt x="33483" y="10981"/>
                  <a:pt x="33452" y="11011"/>
                  <a:pt x="33422" y="11041"/>
                </a:cubicBezTo>
                <a:lnTo>
                  <a:pt x="33361" y="11011"/>
                </a:lnTo>
                <a:cubicBezTo>
                  <a:pt x="33391" y="10890"/>
                  <a:pt x="33422" y="10768"/>
                  <a:pt x="33422" y="10646"/>
                </a:cubicBezTo>
                <a:cubicBezTo>
                  <a:pt x="33452" y="10555"/>
                  <a:pt x="33452" y="10434"/>
                  <a:pt x="33483" y="10312"/>
                </a:cubicBezTo>
                <a:lnTo>
                  <a:pt x="33483" y="10282"/>
                </a:lnTo>
                <a:cubicBezTo>
                  <a:pt x="33513" y="10191"/>
                  <a:pt x="33543" y="10100"/>
                  <a:pt x="33574" y="10008"/>
                </a:cubicBezTo>
                <a:cubicBezTo>
                  <a:pt x="33604" y="9917"/>
                  <a:pt x="33665" y="9765"/>
                  <a:pt x="33726" y="9644"/>
                </a:cubicBezTo>
                <a:lnTo>
                  <a:pt x="33847" y="9492"/>
                </a:lnTo>
                <a:cubicBezTo>
                  <a:pt x="33999" y="9310"/>
                  <a:pt x="34151" y="9127"/>
                  <a:pt x="34303" y="8915"/>
                </a:cubicBezTo>
                <a:cubicBezTo>
                  <a:pt x="34455" y="8672"/>
                  <a:pt x="34576" y="8550"/>
                  <a:pt x="34698" y="8368"/>
                </a:cubicBezTo>
                <a:cubicBezTo>
                  <a:pt x="34759" y="8277"/>
                  <a:pt x="34789" y="8216"/>
                  <a:pt x="34850" y="8125"/>
                </a:cubicBezTo>
                <a:cubicBezTo>
                  <a:pt x="34911" y="8034"/>
                  <a:pt x="35002" y="7973"/>
                  <a:pt x="35062" y="7851"/>
                </a:cubicBezTo>
                <a:lnTo>
                  <a:pt x="35275" y="7517"/>
                </a:lnTo>
                <a:cubicBezTo>
                  <a:pt x="35336" y="7426"/>
                  <a:pt x="35397" y="7335"/>
                  <a:pt x="35427" y="7244"/>
                </a:cubicBezTo>
                <a:cubicBezTo>
                  <a:pt x="35488" y="7152"/>
                  <a:pt x="35518" y="7092"/>
                  <a:pt x="35549" y="7031"/>
                </a:cubicBezTo>
                <a:lnTo>
                  <a:pt x="35579" y="6970"/>
                </a:lnTo>
                <a:close/>
                <a:moveTo>
                  <a:pt x="16559" y="9644"/>
                </a:moveTo>
                <a:lnTo>
                  <a:pt x="16438" y="9887"/>
                </a:lnTo>
                <a:cubicBezTo>
                  <a:pt x="16377" y="10008"/>
                  <a:pt x="16316" y="10100"/>
                  <a:pt x="16256" y="10191"/>
                </a:cubicBezTo>
                <a:cubicBezTo>
                  <a:pt x="16104" y="10495"/>
                  <a:pt x="15921" y="10768"/>
                  <a:pt x="15769" y="11041"/>
                </a:cubicBezTo>
                <a:cubicBezTo>
                  <a:pt x="15765" y="11048"/>
                  <a:pt x="15761" y="11054"/>
                  <a:pt x="15757" y="11061"/>
                </a:cubicBezTo>
                <a:lnTo>
                  <a:pt x="15757" y="11061"/>
                </a:lnTo>
                <a:cubicBezTo>
                  <a:pt x="15829" y="10938"/>
                  <a:pt x="15896" y="10807"/>
                  <a:pt x="15952" y="10677"/>
                </a:cubicBezTo>
                <a:cubicBezTo>
                  <a:pt x="16073" y="10464"/>
                  <a:pt x="16195" y="10191"/>
                  <a:pt x="16347" y="9948"/>
                </a:cubicBezTo>
                <a:lnTo>
                  <a:pt x="16407" y="9826"/>
                </a:lnTo>
                <a:lnTo>
                  <a:pt x="16559" y="9644"/>
                </a:lnTo>
                <a:close/>
                <a:moveTo>
                  <a:pt x="4984" y="10859"/>
                </a:moveTo>
                <a:cubicBezTo>
                  <a:pt x="4984" y="10920"/>
                  <a:pt x="4984" y="10981"/>
                  <a:pt x="4984" y="11041"/>
                </a:cubicBezTo>
                <a:cubicBezTo>
                  <a:pt x="4953" y="11072"/>
                  <a:pt x="4953" y="11102"/>
                  <a:pt x="4984" y="11163"/>
                </a:cubicBezTo>
                <a:lnTo>
                  <a:pt x="4953" y="11133"/>
                </a:lnTo>
                <a:cubicBezTo>
                  <a:pt x="4923" y="11102"/>
                  <a:pt x="4892" y="11102"/>
                  <a:pt x="4862" y="11072"/>
                </a:cubicBezTo>
                <a:lnTo>
                  <a:pt x="4892" y="11072"/>
                </a:lnTo>
                <a:lnTo>
                  <a:pt x="4892" y="11041"/>
                </a:lnTo>
                <a:cubicBezTo>
                  <a:pt x="4923" y="10981"/>
                  <a:pt x="4953" y="10920"/>
                  <a:pt x="4984" y="10859"/>
                </a:cubicBezTo>
                <a:close/>
                <a:moveTo>
                  <a:pt x="15733" y="11102"/>
                </a:moveTo>
                <a:lnTo>
                  <a:pt x="15733" y="11102"/>
                </a:lnTo>
                <a:cubicBezTo>
                  <a:pt x="15694" y="11172"/>
                  <a:pt x="15665" y="11237"/>
                  <a:pt x="15617" y="11285"/>
                </a:cubicBezTo>
                <a:cubicBezTo>
                  <a:pt x="15656" y="11226"/>
                  <a:pt x="15695" y="11165"/>
                  <a:pt x="15733" y="11102"/>
                </a:cubicBezTo>
                <a:close/>
                <a:moveTo>
                  <a:pt x="40228" y="10495"/>
                </a:moveTo>
                <a:cubicBezTo>
                  <a:pt x="40228" y="10525"/>
                  <a:pt x="40197" y="10555"/>
                  <a:pt x="40167" y="10586"/>
                </a:cubicBezTo>
                <a:lnTo>
                  <a:pt x="40045" y="10829"/>
                </a:lnTo>
                <a:cubicBezTo>
                  <a:pt x="40045" y="10859"/>
                  <a:pt x="40015" y="10890"/>
                  <a:pt x="40015" y="10890"/>
                </a:cubicBezTo>
                <a:lnTo>
                  <a:pt x="39772" y="11285"/>
                </a:lnTo>
                <a:lnTo>
                  <a:pt x="39772" y="11254"/>
                </a:lnTo>
                <a:cubicBezTo>
                  <a:pt x="39772" y="11224"/>
                  <a:pt x="39802" y="11163"/>
                  <a:pt x="39802" y="11133"/>
                </a:cubicBezTo>
                <a:lnTo>
                  <a:pt x="39802" y="11102"/>
                </a:lnTo>
                <a:cubicBezTo>
                  <a:pt x="39893" y="10981"/>
                  <a:pt x="39984" y="10859"/>
                  <a:pt x="40045" y="10738"/>
                </a:cubicBezTo>
                <a:cubicBezTo>
                  <a:pt x="40136" y="10616"/>
                  <a:pt x="40167" y="10555"/>
                  <a:pt x="40228" y="10495"/>
                </a:cubicBezTo>
                <a:close/>
                <a:moveTo>
                  <a:pt x="7414" y="10160"/>
                </a:moveTo>
                <a:lnTo>
                  <a:pt x="7414" y="10160"/>
                </a:lnTo>
                <a:cubicBezTo>
                  <a:pt x="7353" y="10373"/>
                  <a:pt x="7262" y="10555"/>
                  <a:pt x="7201" y="10738"/>
                </a:cubicBezTo>
                <a:lnTo>
                  <a:pt x="6958" y="11285"/>
                </a:lnTo>
                <a:cubicBezTo>
                  <a:pt x="6958" y="11304"/>
                  <a:pt x="6945" y="11311"/>
                  <a:pt x="6936" y="11322"/>
                </a:cubicBezTo>
                <a:lnTo>
                  <a:pt x="6936" y="11322"/>
                </a:lnTo>
                <a:cubicBezTo>
                  <a:pt x="6968" y="11239"/>
                  <a:pt x="7022" y="11153"/>
                  <a:pt x="7050" y="11041"/>
                </a:cubicBezTo>
                <a:cubicBezTo>
                  <a:pt x="7080" y="10950"/>
                  <a:pt x="7141" y="10768"/>
                  <a:pt x="7201" y="10646"/>
                </a:cubicBezTo>
                <a:lnTo>
                  <a:pt x="7232" y="10495"/>
                </a:lnTo>
                <a:lnTo>
                  <a:pt x="7384" y="10252"/>
                </a:lnTo>
                <a:lnTo>
                  <a:pt x="7414" y="10160"/>
                </a:lnTo>
                <a:close/>
                <a:moveTo>
                  <a:pt x="38025" y="10434"/>
                </a:moveTo>
                <a:lnTo>
                  <a:pt x="37918" y="10646"/>
                </a:lnTo>
                <a:cubicBezTo>
                  <a:pt x="37827" y="10829"/>
                  <a:pt x="37706" y="10981"/>
                  <a:pt x="37615" y="11163"/>
                </a:cubicBezTo>
                <a:lnTo>
                  <a:pt x="37493" y="11345"/>
                </a:lnTo>
                <a:cubicBezTo>
                  <a:pt x="37554" y="11254"/>
                  <a:pt x="37584" y="11163"/>
                  <a:pt x="37645" y="11072"/>
                </a:cubicBezTo>
                <a:cubicBezTo>
                  <a:pt x="37767" y="10890"/>
                  <a:pt x="37858" y="10707"/>
                  <a:pt x="37979" y="10495"/>
                </a:cubicBezTo>
                <a:cubicBezTo>
                  <a:pt x="37994" y="10479"/>
                  <a:pt x="38010" y="10457"/>
                  <a:pt x="38025" y="10434"/>
                </a:cubicBezTo>
                <a:close/>
                <a:moveTo>
                  <a:pt x="5166" y="11315"/>
                </a:moveTo>
                <a:lnTo>
                  <a:pt x="5135" y="11376"/>
                </a:lnTo>
                <a:cubicBezTo>
                  <a:pt x="5135" y="11376"/>
                  <a:pt x="5135" y="11406"/>
                  <a:pt x="5135" y="11406"/>
                </a:cubicBezTo>
                <a:cubicBezTo>
                  <a:pt x="5135" y="11384"/>
                  <a:pt x="5119" y="11346"/>
                  <a:pt x="5111" y="11315"/>
                </a:cubicBezTo>
                <a:close/>
                <a:moveTo>
                  <a:pt x="19993" y="9887"/>
                </a:moveTo>
                <a:cubicBezTo>
                  <a:pt x="19993" y="10008"/>
                  <a:pt x="19962" y="10100"/>
                  <a:pt x="19962" y="10221"/>
                </a:cubicBezTo>
                <a:lnTo>
                  <a:pt x="19932" y="10464"/>
                </a:lnTo>
                <a:lnTo>
                  <a:pt x="19871" y="10586"/>
                </a:lnTo>
                <a:lnTo>
                  <a:pt x="19628" y="11011"/>
                </a:lnTo>
                <a:cubicBezTo>
                  <a:pt x="19598" y="11011"/>
                  <a:pt x="19598" y="11041"/>
                  <a:pt x="19567" y="11041"/>
                </a:cubicBezTo>
                <a:lnTo>
                  <a:pt x="19506" y="11072"/>
                </a:lnTo>
                <a:cubicBezTo>
                  <a:pt x="19476" y="11102"/>
                  <a:pt x="19446" y="11133"/>
                  <a:pt x="19415" y="11163"/>
                </a:cubicBezTo>
                <a:cubicBezTo>
                  <a:pt x="19385" y="11193"/>
                  <a:pt x="19355" y="11224"/>
                  <a:pt x="19355" y="11285"/>
                </a:cubicBezTo>
                <a:lnTo>
                  <a:pt x="19263" y="11406"/>
                </a:lnTo>
                <a:lnTo>
                  <a:pt x="19263" y="11345"/>
                </a:lnTo>
                <a:cubicBezTo>
                  <a:pt x="19294" y="11254"/>
                  <a:pt x="19355" y="11163"/>
                  <a:pt x="19385" y="11072"/>
                </a:cubicBezTo>
                <a:cubicBezTo>
                  <a:pt x="19415" y="10981"/>
                  <a:pt x="19537" y="10798"/>
                  <a:pt x="19598" y="10646"/>
                </a:cubicBezTo>
                <a:cubicBezTo>
                  <a:pt x="19750" y="10403"/>
                  <a:pt x="19871" y="10130"/>
                  <a:pt x="19993" y="9887"/>
                </a:cubicBezTo>
                <a:close/>
                <a:moveTo>
                  <a:pt x="46274" y="11224"/>
                </a:moveTo>
                <a:cubicBezTo>
                  <a:pt x="46274" y="11315"/>
                  <a:pt x="46243" y="11406"/>
                  <a:pt x="46243" y="11467"/>
                </a:cubicBezTo>
                <a:lnTo>
                  <a:pt x="46243" y="11315"/>
                </a:lnTo>
                <a:lnTo>
                  <a:pt x="46243" y="11224"/>
                </a:lnTo>
                <a:close/>
                <a:moveTo>
                  <a:pt x="21178" y="9462"/>
                </a:moveTo>
                <a:cubicBezTo>
                  <a:pt x="21117" y="9674"/>
                  <a:pt x="21086" y="9826"/>
                  <a:pt x="21026" y="10008"/>
                </a:cubicBezTo>
                <a:lnTo>
                  <a:pt x="21056" y="9978"/>
                </a:lnTo>
                <a:lnTo>
                  <a:pt x="21056" y="9978"/>
                </a:lnTo>
                <a:cubicBezTo>
                  <a:pt x="20965" y="10282"/>
                  <a:pt x="20843" y="10586"/>
                  <a:pt x="20722" y="10890"/>
                </a:cubicBezTo>
                <a:lnTo>
                  <a:pt x="20479" y="11497"/>
                </a:lnTo>
                <a:cubicBezTo>
                  <a:pt x="20631" y="10920"/>
                  <a:pt x="20813" y="10343"/>
                  <a:pt x="21026" y="9796"/>
                </a:cubicBezTo>
                <a:cubicBezTo>
                  <a:pt x="21056" y="9705"/>
                  <a:pt x="21117" y="9583"/>
                  <a:pt x="21178" y="9462"/>
                </a:cubicBezTo>
                <a:close/>
                <a:moveTo>
                  <a:pt x="41382" y="10768"/>
                </a:moveTo>
                <a:cubicBezTo>
                  <a:pt x="41382" y="10798"/>
                  <a:pt x="41412" y="10829"/>
                  <a:pt x="41473" y="10859"/>
                </a:cubicBezTo>
                <a:lnTo>
                  <a:pt x="41625" y="10859"/>
                </a:lnTo>
                <a:cubicBezTo>
                  <a:pt x="41595" y="10890"/>
                  <a:pt x="41564" y="10950"/>
                  <a:pt x="41534" y="10981"/>
                </a:cubicBezTo>
                <a:cubicBezTo>
                  <a:pt x="41504" y="11041"/>
                  <a:pt x="41473" y="11072"/>
                  <a:pt x="41443" y="11133"/>
                </a:cubicBezTo>
                <a:cubicBezTo>
                  <a:pt x="41361" y="11269"/>
                  <a:pt x="41279" y="11405"/>
                  <a:pt x="41197" y="11542"/>
                </a:cubicBezTo>
                <a:lnTo>
                  <a:pt x="41197" y="11542"/>
                </a:lnTo>
                <a:lnTo>
                  <a:pt x="41291" y="11285"/>
                </a:lnTo>
                <a:cubicBezTo>
                  <a:pt x="41321" y="11133"/>
                  <a:pt x="41352" y="10981"/>
                  <a:pt x="41382" y="10859"/>
                </a:cubicBezTo>
                <a:lnTo>
                  <a:pt x="41382" y="10768"/>
                </a:lnTo>
                <a:close/>
                <a:moveTo>
                  <a:pt x="18352" y="11406"/>
                </a:moveTo>
                <a:cubicBezTo>
                  <a:pt x="18352" y="11406"/>
                  <a:pt x="18352" y="11436"/>
                  <a:pt x="18352" y="11436"/>
                </a:cubicBezTo>
                <a:lnTo>
                  <a:pt x="18291" y="11528"/>
                </a:lnTo>
                <a:lnTo>
                  <a:pt x="18230" y="11588"/>
                </a:lnTo>
                <a:lnTo>
                  <a:pt x="18352" y="11406"/>
                </a:lnTo>
                <a:close/>
                <a:moveTo>
                  <a:pt x="48978" y="10160"/>
                </a:moveTo>
                <a:lnTo>
                  <a:pt x="48978" y="10221"/>
                </a:lnTo>
                <a:cubicBezTo>
                  <a:pt x="48978" y="10403"/>
                  <a:pt x="48978" y="10586"/>
                  <a:pt x="48978" y="10768"/>
                </a:cubicBezTo>
                <a:cubicBezTo>
                  <a:pt x="48947" y="10890"/>
                  <a:pt x="48947" y="10981"/>
                  <a:pt x="48917" y="11072"/>
                </a:cubicBezTo>
                <a:cubicBezTo>
                  <a:pt x="48887" y="11224"/>
                  <a:pt x="48826" y="11345"/>
                  <a:pt x="48765" y="11497"/>
                </a:cubicBezTo>
                <a:cubicBezTo>
                  <a:pt x="48765" y="11528"/>
                  <a:pt x="48735" y="11588"/>
                  <a:pt x="48735" y="11619"/>
                </a:cubicBezTo>
                <a:lnTo>
                  <a:pt x="48735" y="11467"/>
                </a:lnTo>
                <a:cubicBezTo>
                  <a:pt x="48765" y="11193"/>
                  <a:pt x="48826" y="10920"/>
                  <a:pt x="48856" y="10677"/>
                </a:cubicBezTo>
                <a:cubicBezTo>
                  <a:pt x="48887" y="10525"/>
                  <a:pt x="48917" y="10403"/>
                  <a:pt x="48947" y="10282"/>
                </a:cubicBezTo>
                <a:cubicBezTo>
                  <a:pt x="48947" y="10252"/>
                  <a:pt x="48947" y="10191"/>
                  <a:pt x="48978" y="10160"/>
                </a:cubicBezTo>
                <a:close/>
                <a:moveTo>
                  <a:pt x="24763" y="11528"/>
                </a:moveTo>
                <a:cubicBezTo>
                  <a:pt x="24763" y="11528"/>
                  <a:pt x="24763" y="11558"/>
                  <a:pt x="24763" y="11558"/>
                </a:cubicBezTo>
                <a:lnTo>
                  <a:pt x="24763" y="11619"/>
                </a:lnTo>
                <a:lnTo>
                  <a:pt x="24702" y="11679"/>
                </a:lnTo>
                <a:lnTo>
                  <a:pt x="24763" y="11528"/>
                </a:lnTo>
                <a:close/>
                <a:moveTo>
                  <a:pt x="15496" y="6150"/>
                </a:moveTo>
                <a:cubicBezTo>
                  <a:pt x="15496" y="6150"/>
                  <a:pt x="15496" y="6180"/>
                  <a:pt x="15496" y="6180"/>
                </a:cubicBezTo>
                <a:cubicBezTo>
                  <a:pt x="15496" y="6271"/>
                  <a:pt x="15496" y="6393"/>
                  <a:pt x="15496" y="6484"/>
                </a:cubicBezTo>
                <a:cubicBezTo>
                  <a:pt x="15466" y="6636"/>
                  <a:pt x="15435" y="6788"/>
                  <a:pt x="15374" y="6940"/>
                </a:cubicBezTo>
                <a:lnTo>
                  <a:pt x="15283" y="7061"/>
                </a:lnTo>
                <a:lnTo>
                  <a:pt x="15071" y="7274"/>
                </a:lnTo>
                <a:cubicBezTo>
                  <a:pt x="15010" y="7335"/>
                  <a:pt x="14979" y="7365"/>
                  <a:pt x="14949" y="7396"/>
                </a:cubicBezTo>
                <a:lnTo>
                  <a:pt x="14767" y="7608"/>
                </a:lnTo>
                <a:cubicBezTo>
                  <a:pt x="14645" y="7790"/>
                  <a:pt x="14493" y="7942"/>
                  <a:pt x="14372" y="8094"/>
                </a:cubicBezTo>
                <a:cubicBezTo>
                  <a:pt x="14068" y="8489"/>
                  <a:pt x="13795" y="8915"/>
                  <a:pt x="13521" y="9310"/>
                </a:cubicBezTo>
                <a:cubicBezTo>
                  <a:pt x="13400" y="9553"/>
                  <a:pt x="13278" y="9765"/>
                  <a:pt x="13156" y="9978"/>
                </a:cubicBezTo>
                <a:cubicBezTo>
                  <a:pt x="13035" y="10221"/>
                  <a:pt x="12944" y="10403"/>
                  <a:pt x="12822" y="10616"/>
                </a:cubicBezTo>
                <a:lnTo>
                  <a:pt x="12701" y="10829"/>
                </a:lnTo>
                <a:cubicBezTo>
                  <a:pt x="12670" y="10920"/>
                  <a:pt x="12610" y="11011"/>
                  <a:pt x="12579" y="11102"/>
                </a:cubicBezTo>
                <a:cubicBezTo>
                  <a:pt x="12488" y="11315"/>
                  <a:pt x="12397" y="11528"/>
                  <a:pt x="12306" y="11710"/>
                </a:cubicBezTo>
                <a:lnTo>
                  <a:pt x="12306" y="11679"/>
                </a:lnTo>
                <a:cubicBezTo>
                  <a:pt x="12367" y="11558"/>
                  <a:pt x="12397" y="11467"/>
                  <a:pt x="12397" y="11345"/>
                </a:cubicBezTo>
                <a:cubicBezTo>
                  <a:pt x="12397" y="11285"/>
                  <a:pt x="12397" y="11224"/>
                  <a:pt x="12397" y="11163"/>
                </a:cubicBezTo>
                <a:cubicBezTo>
                  <a:pt x="12397" y="11102"/>
                  <a:pt x="12367" y="11041"/>
                  <a:pt x="12367" y="10981"/>
                </a:cubicBezTo>
                <a:cubicBezTo>
                  <a:pt x="12367" y="10981"/>
                  <a:pt x="12336" y="10950"/>
                  <a:pt x="12336" y="10950"/>
                </a:cubicBezTo>
                <a:cubicBezTo>
                  <a:pt x="12367" y="10890"/>
                  <a:pt x="12397" y="10859"/>
                  <a:pt x="12427" y="10798"/>
                </a:cubicBezTo>
                <a:cubicBezTo>
                  <a:pt x="12792" y="10252"/>
                  <a:pt x="13156" y="9674"/>
                  <a:pt x="13521" y="9097"/>
                </a:cubicBezTo>
                <a:cubicBezTo>
                  <a:pt x="13855" y="8520"/>
                  <a:pt x="14220" y="7973"/>
                  <a:pt x="14524" y="7396"/>
                </a:cubicBezTo>
                <a:cubicBezTo>
                  <a:pt x="14706" y="7122"/>
                  <a:pt x="14858" y="6849"/>
                  <a:pt x="15010" y="6545"/>
                </a:cubicBezTo>
                <a:lnTo>
                  <a:pt x="15071" y="6514"/>
                </a:lnTo>
                <a:cubicBezTo>
                  <a:pt x="15192" y="6393"/>
                  <a:pt x="15344" y="6302"/>
                  <a:pt x="15466" y="6180"/>
                </a:cubicBezTo>
                <a:lnTo>
                  <a:pt x="15496" y="6150"/>
                </a:lnTo>
                <a:close/>
                <a:moveTo>
                  <a:pt x="44906" y="11436"/>
                </a:moveTo>
                <a:lnTo>
                  <a:pt x="44906" y="11679"/>
                </a:lnTo>
                <a:lnTo>
                  <a:pt x="44846" y="11710"/>
                </a:lnTo>
                <a:lnTo>
                  <a:pt x="44785" y="11710"/>
                </a:lnTo>
                <a:lnTo>
                  <a:pt x="44906" y="11436"/>
                </a:lnTo>
                <a:close/>
                <a:moveTo>
                  <a:pt x="45545" y="11011"/>
                </a:moveTo>
                <a:cubicBezTo>
                  <a:pt x="45545" y="11041"/>
                  <a:pt x="45545" y="11072"/>
                  <a:pt x="45545" y="11102"/>
                </a:cubicBezTo>
                <a:cubicBezTo>
                  <a:pt x="45545" y="11163"/>
                  <a:pt x="45514" y="11224"/>
                  <a:pt x="45514" y="11254"/>
                </a:cubicBezTo>
                <a:cubicBezTo>
                  <a:pt x="45484" y="11315"/>
                  <a:pt x="45484" y="11406"/>
                  <a:pt x="45453" y="11467"/>
                </a:cubicBezTo>
                <a:cubicBezTo>
                  <a:pt x="45453" y="11482"/>
                  <a:pt x="45453" y="11491"/>
                  <a:pt x="45453" y="11497"/>
                </a:cubicBezTo>
                <a:lnTo>
                  <a:pt x="45332" y="11679"/>
                </a:lnTo>
                <a:lnTo>
                  <a:pt x="45332" y="11710"/>
                </a:lnTo>
                <a:cubicBezTo>
                  <a:pt x="45304" y="11710"/>
                  <a:pt x="45276" y="11736"/>
                  <a:pt x="45272" y="11764"/>
                </a:cubicBezTo>
                <a:lnTo>
                  <a:pt x="45272" y="11764"/>
                </a:lnTo>
                <a:lnTo>
                  <a:pt x="45301" y="11345"/>
                </a:lnTo>
                <a:cubicBezTo>
                  <a:pt x="45332" y="11285"/>
                  <a:pt x="45393" y="11254"/>
                  <a:pt x="45423" y="11193"/>
                </a:cubicBezTo>
                <a:cubicBezTo>
                  <a:pt x="45484" y="11133"/>
                  <a:pt x="45514" y="11072"/>
                  <a:pt x="45545" y="11011"/>
                </a:cubicBezTo>
                <a:close/>
                <a:moveTo>
                  <a:pt x="36794" y="9431"/>
                </a:moveTo>
                <a:cubicBezTo>
                  <a:pt x="36794" y="9431"/>
                  <a:pt x="36825" y="9462"/>
                  <a:pt x="36825" y="9492"/>
                </a:cubicBezTo>
                <a:lnTo>
                  <a:pt x="36916" y="9492"/>
                </a:lnTo>
                <a:cubicBezTo>
                  <a:pt x="36855" y="9583"/>
                  <a:pt x="36825" y="9674"/>
                  <a:pt x="36794" y="9796"/>
                </a:cubicBezTo>
                <a:cubicBezTo>
                  <a:pt x="36764" y="9887"/>
                  <a:pt x="36673" y="10069"/>
                  <a:pt x="36642" y="10221"/>
                </a:cubicBezTo>
                <a:cubicBezTo>
                  <a:pt x="36642" y="10252"/>
                  <a:pt x="36612" y="10282"/>
                  <a:pt x="36582" y="10312"/>
                </a:cubicBezTo>
                <a:lnTo>
                  <a:pt x="36430" y="10646"/>
                </a:lnTo>
                <a:cubicBezTo>
                  <a:pt x="36308" y="10859"/>
                  <a:pt x="36187" y="11072"/>
                  <a:pt x="36065" y="11285"/>
                </a:cubicBezTo>
                <a:lnTo>
                  <a:pt x="35944" y="11497"/>
                </a:lnTo>
                <a:cubicBezTo>
                  <a:pt x="35883" y="11588"/>
                  <a:pt x="35852" y="11679"/>
                  <a:pt x="35792" y="11771"/>
                </a:cubicBezTo>
                <a:lnTo>
                  <a:pt x="35822" y="11679"/>
                </a:lnTo>
                <a:cubicBezTo>
                  <a:pt x="35883" y="11528"/>
                  <a:pt x="35944" y="11406"/>
                  <a:pt x="35974" y="11285"/>
                </a:cubicBezTo>
                <a:cubicBezTo>
                  <a:pt x="36035" y="11133"/>
                  <a:pt x="36126" y="10920"/>
                  <a:pt x="36187" y="10738"/>
                </a:cubicBezTo>
                <a:cubicBezTo>
                  <a:pt x="36308" y="10464"/>
                  <a:pt x="36430" y="10191"/>
                  <a:pt x="36551" y="9917"/>
                </a:cubicBezTo>
                <a:cubicBezTo>
                  <a:pt x="36582" y="9796"/>
                  <a:pt x="36642" y="9705"/>
                  <a:pt x="36703" y="9613"/>
                </a:cubicBezTo>
                <a:lnTo>
                  <a:pt x="36794" y="9431"/>
                </a:lnTo>
                <a:close/>
                <a:moveTo>
                  <a:pt x="12002" y="11619"/>
                </a:moveTo>
                <a:lnTo>
                  <a:pt x="12002" y="11649"/>
                </a:lnTo>
                <a:cubicBezTo>
                  <a:pt x="12002" y="11710"/>
                  <a:pt x="11972" y="11740"/>
                  <a:pt x="11972" y="11771"/>
                </a:cubicBezTo>
                <a:cubicBezTo>
                  <a:pt x="11956" y="11771"/>
                  <a:pt x="11941" y="11778"/>
                  <a:pt x="11926" y="11786"/>
                </a:cubicBezTo>
                <a:lnTo>
                  <a:pt x="11926" y="11786"/>
                </a:lnTo>
                <a:lnTo>
                  <a:pt x="11941" y="11740"/>
                </a:lnTo>
                <a:lnTo>
                  <a:pt x="12002" y="11619"/>
                </a:lnTo>
                <a:close/>
                <a:moveTo>
                  <a:pt x="14584" y="10859"/>
                </a:moveTo>
                <a:lnTo>
                  <a:pt x="14584" y="10859"/>
                </a:lnTo>
                <a:cubicBezTo>
                  <a:pt x="14554" y="11011"/>
                  <a:pt x="14493" y="11133"/>
                  <a:pt x="14433" y="11254"/>
                </a:cubicBezTo>
                <a:lnTo>
                  <a:pt x="14220" y="11588"/>
                </a:lnTo>
                <a:cubicBezTo>
                  <a:pt x="14190" y="11649"/>
                  <a:pt x="14129" y="11740"/>
                  <a:pt x="14098" y="11831"/>
                </a:cubicBezTo>
                <a:cubicBezTo>
                  <a:pt x="14098" y="11801"/>
                  <a:pt x="14098" y="11771"/>
                  <a:pt x="14098" y="11771"/>
                </a:cubicBezTo>
                <a:cubicBezTo>
                  <a:pt x="14129" y="11649"/>
                  <a:pt x="14159" y="11528"/>
                  <a:pt x="14190" y="11376"/>
                </a:cubicBezTo>
                <a:lnTo>
                  <a:pt x="14372" y="11133"/>
                </a:lnTo>
                <a:cubicBezTo>
                  <a:pt x="14463" y="11041"/>
                  <a:pt x="14524" y="10950"/>
                  <a:pt x="14584" y="10859"/>
                </a:cubicBezTo>
                <a:close/>
                <a:moveTo>
                  <a:pt x="31599" y="10191"/>
                </a:moveTo>
                <a:cubicBezTo>
                  <a:pt x="31629" y="10252"/>
                  <a:pt x="31599" y="10312"/>
                  <a:pt x="31599" y="10373"/>
                </a:cubicBezTo>
                <a:lnTo>
                  <a:pt x="31599" y="10403"/>
                </a:lnTo>
                <a:lnTo>
                  <a:pt x="31599" y="10616"/>
                </a:lnTo>
                <a:cubicBezTo>
                  <a:pt x="31599" y="10677"/>
                  <a:pt x="31599" y="10738"/>
                  <a:pt x="31599" y="10829"/>
                </a:cubicBezTo>
                <a:lnTo>
                  <a:pt x="31599" y="10859"/>
                </a:lnTo>
                <a:cubicBezTo>
                  <a:pt x="31599" y="10890"/>
                  <a:pt x="31629" y="10920"/>
                  <a:pt x="31660" y="10950"/>
                </a:cubicBezTo>
                <a:cubicBezTo>
                  <a:pt x="31660" y="10950"/>
                  <a:pt x="31690" y="10981"/>
                  <a:pt x="31720" y="10981"/>
                </a:cubicBezTo>
                <a:lnTo>
                  <a:pt x="31690" y="11041"/>
                </a:lnTo>
                <a:cubicBezTo>
                  <a:pt x="31629" y="11133"/>
                  <a:pt x="31568" y="11224"/>
                  <a:pt x="31508" y="11315"/>
                </a:cubicBezTo>
                <a:cubicBezTo>
                  <a:pt x="31447" y="11406"/>
                  <a:pt x="31417" y="11467"/>
                  <a:pt x="31356" y="11558"/>
                </a:cubicBezTo>
                <a:lnTo>
                  <a:pt x="31204" y="11862"/>
                </a:lnTo>
                <a:cubicBezTo>
                  <a:pt x="31204" y="11862"/>
                  <a:pt x="31204" y="11831"/>
                  <a:pt x="31204" y="11801"/>
                </a:cubicBezTo>
                <a:cubicBezTo>
                  <a:pt x="31234" y="11558"/>
                  <a:pt x="31265" y="11285"/>
                  <a:pt x="31295" y="11041"/>
                </a:cubicBezTo>
                <a:cubicBezTo>
                  <a:pt x="31295" y="10920"/>
                  <a:pt x="31295" y="10798"/>
                  <a:pt x="31295" y="10677"/>
                </a:cubicBezTo>
                <a:lnTo>
                  <a:pt x="31295" y="10646"/>
                </a:lnTo>
                <a:cubicBezTo>
                  <a:pt x="31386" y="10525"/>
                  <a:pt x="31447" y="10403"/>
                  <a:pt x="31538" y="10282"/>
                </a:cubicBezTo>
                <a:lnTo>
                  <a:pt x="31599" y="10191"/>
                </a:lnTo>
                <a:close/>
                <a:moveTo>
                  <a:pt x="5895" y="11588"/>
                </a:moveTo>
                <a:lnTo>
                  <a:pt x="5895" y="11619"/>
                </a:lnTo>
                <a:cubicBezTo>
                  <a:pt x="5865" y="11710"/>
                  <a:pt x="5804" y="11801"/>
                  <a:pt x="5773" y="11892"/>
                </a:cubicBezTo>
                <a:lnTo>
                  <a:pt x="5743" y="11923"/>
                </a:lnTo>
                <a:lnTo>
                  <a:pt x="5834" y="11649"/>
                </a:lnTo>
                <a:lnTo>
                  <a:pt x="5895" y="11588"/>
                </a:lnTo>
                <a:close/>
                <a:moveTo>
                  <a:pt x="42537" y="11831"/>
                </a:moveTo>
                <a:lnTo>
                  <a:pt x="42537" y="11862"/>
                </a:lnTo>
                <a:lnTo>
                  <a:pt x="42597" y="11862"/>
                </a:lnTo>
                <a:lnTo>
                  <a:pt x="42506" y="11983"/>
                </a:lnTo>
                <a:cubicBezTo>
                  <a:pt x="42506" y="11923"/>
                  <a:pt x="42537" y="11892"/>
                  <a:pt x="42537" y="11831"/>
                </a:cubicBezTo>
                <a:close/>
                <a:moveTo>
                  <a:pt x="39559" y="10586"/>
                </a:moveTo>
                <a:cubicBezTo>
                  <a:pt x="39529" y="10738"/>
                  <a:pt x="39498" y="10890"/>
                  <a:pt x="39468" y="11041"/>
                </a:cubicBezTo>
                <a:lnTo>
                  <a:pt x="39407" y="11133"/>
                </a:lnTo>
                <a:lnTo>
                  <a:pt x="39012" y="11892"/>
                </a:lnTo>
                <a:cubicBezTo>
                  <a:pt x="38992" y="11912"/>
                  <a:pt x="38972" y="11946"/>
                  <a:pt x="38952" y="11984"/>
                </a:cubicBezTo>
                <a:lnTo>
                  <a:pt x="38952" y="11984"/>
                </a:lnTo>
                <a:cubicBezTo>
                  <a:pt x="38963" y="11955"/>
                  <a:pt x="38974" y="11925"/>
                  <a:pt x="38982" y="11892"/>
                </a:cubicBezTo>
                <a:cubicBezTo>
                  <a:pt x="39073" y="11679"/>
                  <a:pt x="39164" y="11467"/>
                  <a:pt x="39255" y="11254"/>
                </a:cubicBezTo>
                <a:cubicBezTo>
                  <a:pt x="39346" y="11072"/>
                  <a:pt x="39438" y="10920"/>
                  <a:pt x="39498" y="10738"/>
                </a:cubicBezTo>
                <a:cubicBezTo>
                  <a:pt x="39498" y="10677"/>
                  <a:pt x="39529" y="10646"/>
                  <a:pt x="39559" y="10586"/>
                </a:cubicBezTo>
                <a:close/>
                <a:moveTo>
                  <a:pt x="49251" y="11801"/>
                </a:moveTo>
                <a:lnTo>
                  <a:pt x="49251" y="12014"/>
                </a:lnTo>
                <a:lnTo>
                  <a:pt x="49190" y="12044"/>
                </a:lnTo>
                <a:cubicBezTo>
                  <a:pt x="49190" y="12044"/>
                  <a:pt x="49190" y="12014"/>
                  <a:pt x="49190" y="11983"/>
                </a:cubicBezTo>
                <a:lnTo>
                  <a:pt x="49251" y="11801"/>
                </a:lnTo>
                <a:close/>
                <a:moveTo>
                  <a:pt x="34941" y="10677"/>
                </a:moveTo>
                <a:lnTo>
                  <a:pt x="34971" y="10707"/>
                </a:lnTo>
                <a:lnTo>
                  <a:pt x="34911" y="10950"/>
                </a:lnTo>
                <a:cubicBezTo>
                  <a:pt x="34819" y="11041"/>
                  <a:pt x="34759" y="11133"/>
                  <a:pt x="34698" y="11254"/>
                </a:cubicBezTo>
                <a:cubicBezTo>
                  <a:pt x="34485" y="11528"/>
                  <a:pt x="34303" y="11801"/>
                  <a:pt x="34090" y="12074"/>
                </a:cubicBezTo>
                <a:cubicBezTo>
                  <a:pt x="34151" y="11923"/>
                  <a:pt x="34181" y="11801"/>
                  <a:pt x="34242" y="11649"/>
                </a:cubicBezTo>
                <a:cubicBezTo>
                  <a:pt x="34273" y="11528"/>
                  <a:pt x="34333" y="11406"/>
                  <a:pt x="34394" y="11285"/>
                </a:cubicBezTo>
                <a:lnTo>
                  <a:pt x="34424" y="11193"/>
                </a:lnTo>
                <a:lnTo>
                  <a:pt x="34576" y="11041"/>
                </a:lnTo>
                <a:lnTo>
                  <a:pt x="34880" y="10738"/>
                </a:lnTo>
                <a:lnTo>
                  <a:pt x="34941" y="10677"/>
                </a:lnTo>
                <a:close/>
                <a:moveTo>
                  <a:pt x="15071" y="7851"/>
                </a:moveTo>
                <a:lnTo>
                  <a:pt x="15071" y="7851"/>
                </a:lnTo>
                <a:cubicBezTo>
                  <a:pt x="14979" y="8094"/>
                  <a:pt x="14858" y="8368"/>
                  <a:pt x="14736" y="8611"/>
                </a:cubicBezTo>
                <a:lnTo>
                  <a:pt x="14493" y="8945"/>
                </a:lnTo>
                <a:cubicBezTo>
                  <a:pt x="14433" y="9036"/>
                  <a:pt x="14372" y="9127"/>
                  <a:pt x="14311" y="9188"/>
                </a:cubicBezTo>
                <a:lnTo>
                  <a:pt x="13916" y="9765"/>
                </a:lnTo>
                <a:cubicBezTo>
                  <a:pt x="13855" y="9857"/>
                  <a:pt x="13825" y="9948"/>
                  <a:pt x="13764" y="10039"/>
                </a:cubicBezTo>
                <a:lnTo>
                  <a:pt x="13400" y="10616"/>
                </a:lnTo>
                <a:cubicBezTo>
                  <a:pt x="13369" y="10707"/>
                  <a:pt x="13308" y="10798"/>
                  <a:pt x="13248" y="10890"/>
                </a:cubicBezTo>
                <a:lnTo>
                  <a:pt x="13126" y="11133"/>
                </a:lnTo>
                <a:cubicBezTo>
                  <a:pt x="13096" y="11193"/>
                  <a:pt x="13065" y="11224"/>
                  <a:pt x="13035" y="11285"/>
                </a:cubicBezTo>
                <a:cubicBezTo>
                  <a:pt x="12853" y="11558"/>
                  <a:pt x="12731" y="11831"/>
                  <a:pt x="12579" y="12105"/>
                </a:cubicBezTo>
                <a:lnTo>
                  <a:pt x="12670" y="11862"/>
                </a:lnTo>
                <a:lnTo>
                  <a:pt x="12670" y="11831"/>
                </a:lnTo>
                <a:lnTo>
                  <a:pt x="12670" y="11801"/>
                </a:lnTo>
                <a:cubicBezTo>
                  <a:pt x="12792" y="11528"/>
                  <a:pt x="12913" y="11224"/>
                  <a:pt x="13065" y="10950"/>
                </a:cubicBezTo>
                <a:lnTo>
                  <a:pt x="13400" y="10312"/>
                </a:lnTo>
                <a:cubicBezTo>
                  <a:pt x="13430" y="10221"/>
                  <a:pt x="13491" y="10130"/>
                  <a:pt x="13521" y="10069"/>
                </a:cubicBezTo>
                <a:cubicBezTo>
                  <a:pt x="13551" y="9978"/>
                  <a:pt x="13643" y="9826"/>
                  <a:pt x="13734" y="9705"/>
                </a:cubicBezTo>
                <a:cubicBezTo>
                  <a:pt x="13977" y="9249"/>
                  <a:pt x="14281" y="8824"/>
                  <a:pt x="14584" y="8398"/>
                </a:cubicBezTo>
                <a:lnTo>
                  <a:pt x="14584" y="8429"/>
                </a:lnTo>
                <a:lnTo>
                  <a:pt x="14615" y="8398"/>
                </a:lnTo>
                <a:lnTo>
                  <a:pt x="14615" y="8429"/>
                </a:lnTo>
                <a:cubicBezTo>
                  <a:pt x="14767" y="8216"/>
                  <a:pt x="14919" y="8034"/>
                  <a:pt x="15071" y="7851"/>
                </a:cubicBezTo>
                <a:close/>
                <a:moveTo>
                  <a:pt x="38830" y="8580"/>
                </a:moveTo>
                <a:cubicBezTo>
                  <a:pt x="38830" y="8611"/>
                  <a:pt x="38830" y="8641"/>
                  <a:pt x="38860" y="8672"/>
                </a:cubicBezTo>
                <a:cubicBezTo>
                  <a:pt x="38860" y="8702"/>
                  <a:pt x="38891" y="8702"/>
                  <a:pt x="38891" y="8732"/>
                </a:cubicBezTo>
                <a:lnTo>
                  <a:pt x="38800" y="8915"/>
                </a:lnTo>
                <a:cubicBezTo>
                  <a:pt x="38769" y="8915"/>
                  <a:pt x="38739" y="8915"/>
                  <a:pt x="38708" y="8945"/>
                </a:cubicBezTo>
                <a:cubicBezTo>
                  <a:pt x="38648" y="8975"/>
                  <a:pt x="38617" y="8975"/>
                  <a:pt x="38556" y="9036"/>
                </a:cubicBezTo>
                <a:cubicBezTo>
                  <a:pt x="38496" y="9097"/>
                  <a:pt x="38435" y="9158"/>
                  <a:pt x="38374" y="9218"/>
                </a:cubicBezTo>
                <a:cubicBezTo>
                  <a:pt x="38283" y="9310"/>
                  <a:pt x="38222" y="9401"/>
                  <a:pt x="38162" y="9492"/>
                </a:cubicBezTo>
                <a:cubicBezTo>
                  <a:pt x="38070" y="9583"/>
                  <a:pt x="37979" y="9735"/>
                  <a:pt x="37888" y="9857"/>
                </a:cubicBezTo>
                <a:cubicBezTo>
                  <a:pt x="37706" y="10130"/>
                  <a:pt x="37554" y="10403"/>
                  <a:pt x="37372" y="10707"/>
                </a:cubicBezTo>
                <a:cubicBezTo>
                  <a:pt x="37250" y="10981"/>
                  <a:pt x="37098" y="11254"/>
                  <a:pt x="36977" y="11558"/>
                </a:cubicBezTo>
                <a:cubicBezTo>
                  <a:pt x="36946" y="11649"/>
                  <a:pt x="36885" y="11740"/>
                  <a:pt x="36855" y="11801"/>
                </a:cubicBezTo>
                <a:lnTo>
                  <a:pt x="36825" y="11923"/>
                </a:lnTo>
                <a:lnTo>
                  <a:pt x="36734" y="12105"/>
                </a:lnTo>
                <a:cubicBezTo>
                  <a:pt x="36734" y="12074"/>
                  <a:pt x="36764" y="12044"/>
                  <a:pt x="36764" y="12014"/>
                </a:cubicBezTo>
                <a:lnTo>
                  <a:pt x="37037" y="11376"/>
                </a:lnTo>
                <a:lnTo>
                  <a:pt x="37159" y="11072"/>
                </a:lnTo>
                <a:cubicBezTo>
                  <a:pt x="37189" y="11011"/>
                  <a:pt x="37220" y="10950"/>
                  <a:pt x="37250" y="10890"/>
                </a:cubicBezTo>
                <a:lnTo>
                  <a:pt x="37645" y="10130"/>
                </a:lnTo>
                <a:cubicBezTo>
                  <a:pt x="37706" y="10039"/>
                  <a:pt x="37736" y="9948"/>
                  <a:pt x="37797" y="9857"/>
                </a:cubicBezTo>
                <a:cubicBezTo>
                  <a:pt x="37858" y="9765"/>
                  <a:pt x="37949" y="9583"/>
                  <a:pt x="38040" y="9431"/>
                </a:cubicBezTo>
                <a:cubicBezTo>
                  <a:pt x="38131" y="9310"/>
                  <a:pt x="38222" y="9158"/>
                  <a:pt x="38313" y="9006"/>
                </a:cubicBezTo>
                <a:lnTo>
                  <a:pt x="38374" y="8945"/>
                </a:lnTo>
                <a:cubicBezTo>
                  <a:pt x="38435" y="8884"/>
                  <a:pt x="38465" y="8854"/>
                  <a:pt x="38496" y="8793"/>
                </a:cubicBezTo>
                <a:lnTo>
                  <a:pt x="38648" y="8793"/>
                </a:lnTo>
                <a:cubicBezTo>
                  <a:pt x="38678" y="8763"/>
                  <a:pt x="38678" y="8763"/>
                  <a:pt x="38708" y="8732"/>
                </a:cubicBezTo>
                <a:cubicBezTo>
                  <a:pt x="38739" y="8702"/>
                  <a:pt x="38769" y="8641"/>
                  <a:pt x="38800" y="8611"/>
                </a:cubicBezTo>
                <a:lnTo>
                  <a:pt x="38830" y="8580"/>
                </a:lnTo>
                <a:close/>
                <a:moveTo>
                  <a:pt x="10213" y="11039"/>
                </a:moveTo>
                <a:lnTo>
                  <a:pt x="9997" y="11497"/>
                </a:lnTo>
                <a:lnTo>
                  <a:pt x="9845" y="11771"/>
                </a:lnTo>
                <a:lnTo>
                  <a:pt x="9602" y="12166"/>
                </a:lnTo>
                <a:cubicBezTo>
                  <a:pt x="9571" y="12074"/>
                  <a:pt x="9571" y="11983"/>
                  <a:pt x="9541" y="11862"/>
                </a:cubicBezTo>
                <a:lnTo>
                  <a:pt x="9541" y="11771"/>
                </a:lnTo>
                <a:cubicBezTo>
                  <a:pt x="9571" y="11771"/>
                  <a:pt x="9632" y="11740"/>
                  <a:pt x="9662" y="11710"/>
                </a:cubicBezTo>
                <a:lnTo>
                  <a:pt x="9723" y="11619"/>
                </a:lnTo>
                <a:cubicBezTo>
                  <a:pt x="9868" y="11417"/>
                  <a:pt x="10039" y="11215"/>
                  <a:pt x="10213" y="11039"/>
                </a:cubicBezTo>
                <a:close/>
                <a:moveTo>
                  <a:pt x="18413" y="11953"/>
                </a:moveTo>
                <a:lnTo>
                  <a:pt x="18230" y="12196"/>
                </a:lnTo>
                <a:cubicBezTo>
                  <a:pt x="18230" y="12196"/>
                  <a:pt x="18230" y="12196"/>
                  <a:pt x="18230" y="12226"/>
                </a:cubicBezTo>
                <a:lnTo>
                  <a:pt x="18200" y="12196"/>
                </a:lnTo>
                <a:lnTo>
                  <a:pt x="18413" y="11953"/>
                </a:lnTo>
                <a:close/>
                <a:moveTo>
                  <a:pt x="44846" y="10707"/>
                </a:moveTo>
                <a:cubicBezTo>
                  <a:pt x="44846" y="10768"/>
                  <a:pt x="44815" y="10829"/>
                  <a:pt x="44785" y="10890"/>
                </a:cubicBezTo>
                <a:cubicBezTo>
                  <a:pt x="44724" y="11011"/>
                  <a:pt x="44663" y="11163"/>
                  <a:pt x="44603" y="11285"/>
                </a:cubicBezTo>
                <a:cubicBezTo>
                  <a:pt x="44512" y="11497"/>
                  <a:pt x="44360" y="11740"/>
                  <a:pt x="44238" y="11953"/>
                </a:cubicBezTo>
                <a:lnTo>
                  <a:pt x="44056" y="12348"/>
                </a:lnTo>
                <a:cubicBezTo>
                  <a:pt x="44056" y="12287"/>
                  <a:pt x="44086" y="12226"/>
                  <a:pt x="44086" y="12196"/>
                </a:cubicBezTo>
                <a:cubicBezTo>
                  <a:pt x="44147" y="12014"/>
                  <a:pt x="44208" y="11862"/>
                  <a:pt x="44268" y="11679"/>
                </a:cubicBezTo>
                <a:cubicBezTo>
                  <a:pt x="44299" y="11588"/>
                  <a:pt x="44329" y="11497"/>
                  <a:pt x="44360" y="11406"/>
                </a:cubicBezTo>
                <a:cubicBezTo>
                  <a:pt x="44390" y="11315"/>
                  <a:pt x="44420" y="11254"/>
                  <a:pt x="44451" y="11163"/>
                </a:cubicBezTo>
                <a:lnTo>
                  <a:pt x="44572" y="10920"/>
                </a:lnTo>
                <a:lnTo>
                  <a:pt x="44846" y="10707"/>
                </a:lnTo>
                <a:close/>
                <a:moveTo>
                  <a:pt x="48309" y="11953"/>
                </a:moveTo>
                <a:cubicBezTo>
                  <a:pt x="48309" y="11983"/>
                  <a:pt x="48309" y="12074"/>
                  <a:pt x="48309" y="12135"/>
                </a:cubicBezTo>
                <a:cubicBezTo>
                  <a:pt x="48249" y="12166"/>
                  <a:pt x="48218" y="12226"/>
                  <a:pt x="48188" y="12257"/>
                </a:cubicBezTo>
                <a:lnTo>
                  <a:pt x="48217" y="12227"/>
                </a:lnTo>
                <a:lnTo>
                  <a:pt x="48217" y="12227"/>
                </a:lnTo>
                <a:cubicBezTo>
                  <a:pt x="48187" y="12257"/>
                  <a:pt x="48157" y="12288"/>
                  <a:pt x="48127" y="12348"/>
                </a:cubicBezTo>
                <a:cubicBezTo>
                  <a:pt x="48188" y="12196"/>
                  <a:pt x="48249" y="12074"/>
                  <a:pt x="48309" y="11953"/>
                </a:cubicBezTo>
                <a:close/>
                <a:moveTo>
                  <a:pt x="17197" y="12226"/>
                </a:moveTo>
                <a:lnTo>
                  <a:pt x="17167" y="12378"/>
                </a:lnTo>
                <a:lnTo>
                  <a:pt x="17167" y="12287"/>
                </a:lnTo>
                <a:lnTo>
                  <a:pt x="17197" y="12226"/>
                </a:lnTo>
                <a:close/>
                <a:moveTo>
                  <a:pt x="12397" y="8550"/>
                </a:moveTo>
                <a:lnTo>
                  <a:pt x="12275" y="8763"/>
                </a:lnTo>
                <a:cubicBezTo>
                  <a:pt x="12184" y="9006"/>
                  <a:pt x="12063" y="9249"/>
                  <a:pt x="11941" y="9492"/>
                </a:cubicBezTo>
                <a:lnTo>
                  <a:pt x="11455" y="10434"/>
                </a:lnTo>
                <a:cubicBezTo>
                  <a:pt x="11394" y="10525"/>
                  <a:pt x="11334" y="10616"/>
                  <a:pt x="11303" y="10707"/>
                </a:cubicBezTo>
                <a:cubicBezTo>
                  <a:pt x="11242" y="10798"/>
                  <a:pt x="11121" y="10950"/>
                  <a:pt x="11060" y="11072"/>
                </a:cubicBezTo>
                <a:cubicBezTo>
                  <a:pt x="10908" y="11345"/>
                  <a:pt x="10756" y="11649"/>
                  <a:pt x="10604" y="11923"/>
                </a:cubicBezTo>
                <a:lnTo>
                  <a:pt x="10422" y="12135"/>
                </a:lnTo>
                <a:cubicBezTo>
                  <a:pt x="10331" y="12226"/>
                  <a:pt x="10209" y="12318"/>
                  <a:pt x="10088" y="12409"/>
                </a:cubicBezTo>
                <a:lnTo>
                  <a:pt x="10483" y="11558"/>
                </a:lnTo>
                <a:cubicBezTo>
                  <a:pt x="10544" y="11467"/>
                  <a:pt x="10574" y="11376"/>
                  <a:pt x="10635" y="11285"/>
                </a:cubicBezTo>
                <a:lnTo>
                  <a:pt x="10878" y="10798"/>
                </a:lnTo>
                <a:lnTo>
                  <a:pt x="11182" y="10282"/>
                </a:lnTo>
                <a:cubicBezTo>
                  <a:pt x="11242" y="10160"/>
                  <a:pt x="11303" y="10069"/>
                  <a:pt x="11364" y="9978"/>
                </a:cubicBezTo>
                <a:lnTo>
                  <a:pt x="11698" y="9462"/>
                </a:lnTo>
                <a:cubicBezTo>
                  <a:pt x="11698" y="9431"/>
                  <a:pt x="11729" y="9401"/>
                  <a:pt x="11759" y="9340"/>
                </a:cubicBezTo>
                <a:lnTo>
                  <a:pt x="11972" y="9067"/>
                </a:lnTo>
                <a:lnTo>
                  <a:pt x="12063" y="8945"/>
                </a:lnTo>
                <a:lnTo>
                  <a:pt x="12245" y="8702"/>
                </a:lnTo>
                <a:lnTo>
                  <a:pt x="12367" y="8580"/>
                </a:lnTo>
                <a:lnTo>
                  <a:pt x="12397" y="8550"/>
                </a:lnTo>
                <a:close/>
                <a:moveTo>
                  <a:pt x="33483" y="12044"/>
                </a:moveTo>
                <a:lnTo>
                  <a:pt x="33391" y="12378"/>
                </a:lnTo>
                <a:lnTo>
                  <a:pt x="33331" y="12378"/>
                </a:lnTo>
                <a:lnTo>
                  <a:pt x="33331" y="12409"/>
                </a:lnTo>
                <a:cubicBezTo>
                  <a:pt x="33331" y="12378"/>
                  <a:pt x="33300" y="12348"/>
                  <a:pt x="33300" y="12287"/>
                </a:cubicBezTo>
                <a:lnTo>
                  <a:pt x="33270" y="12257"/>
                </a:lnTo>
                <a:lnTo>
                  <a:pt x="33361" y="12166"/>
                </a:lnTo>
                <a:lnTo>
                  <a:pt x="33483" y="12044"/>
                </a:lnTo>
                <a:close/>
                <a:moveTo>
                  <a:pt x="9397" y="12550"/>
                </a:moveTo>
                <a:cubicBezTo>
                  <a:pt x="9400" y="12556"/>
                  <a:pt x="9407" y="12561"/>
                  <a:pt x="9419" y="12561"/>
                </a:cubicBezTo>
                <a:lnTo>
                  <a:pt x="9397" y="12550"/>
                </a:lnTo>
                <a:close/>
                <a:moveTo>
                  <a:pt x="40774" y="10434"/>
                </a:moveTo>
                <a:lnTo>
                  <a:pt x="40774" y="10434"/>
                </a:lnTo>
                <a:cubicBezTo>
                  <a:pt x="40744" y="10555"/>
                  <a:pt x="40714" y="10677"/>
                  <a:pt x="40683" y="10768"/>
                </a:cubicBezTo>
                <a:lnTo>
                  <a:pt x="40592" y="11102"/>
                </a:lnTo>
                <a:cubicBezTo>
                  <a:pt x="40531" y="11285"/>
                  <a:pt x="40440" y="11467"/>
                  <a:pt x="40379" y="11619"/>
                </a:cubicBezTo>
                <a:cubicBezTo>
                  <a:pt x="40319" y="11801"/>
                  <a:pt x="40197" y="12014"/>
                  <a:pt x="40106" y="12196"/>
                </a:cubicBezTo>
                <a:lnTo>
                  <a:pt x="39954" y="12530"/>
                </a:lnTo>
                <a:cubicBezTo>
                  <a:pt x="39893" y="12530"/>
                  <a:pt x="39833" y="12530"/>
                  <a:pt x="39802" y="12561"/>
                </a:cubicBezTo>
                <a:lnTo>
                  <a:pt x="39772" y="12591"/>
                </a:lnTo>
                <a:lnTo>
                  <a:pt x="39772" y="12500"/>
                </a:lnTo>
                <a:cubicBezTo>
                  <a:pt x="39833" y="12378"/>
                  <a:pt x="39863" y="12257"/>
                  <a:pt x="39924" y="12135"/>
                </a:cubicBezTo>
                <a:lnTo>
                  <a:pt x="40136" y="11558"/>
                </a:lnTo>
                <a:cubicBezTo>
                  <a:pt x="40197" y="11406"/>
                  <a:pt x="40228" y="11285"/>
                  <a:pt x="40288" y="11163"/>
                </a:cubicBezTo>
                <a:cubicBezTo>
                  <a:pt x="40319" y="11133"/>
                  <a:pt x="40349" y="11072"/>
                  <a:pt x="40349" y="11041"/>
                </a:cubicBezTo>
                <a:lnTo>
                  <a:pt x="40562" y="10738"/>
                </a:lnTo>
                <a:cubicBezTo>
                  <a:pt x="40623" y="10677"/>
                  <a:pt x="40683" y="10586"/>
                  <a:pt x="40714" y="10525"/>
                </a:cubicBezTo>
                <a:lnTo>
                  <a:pt x="40714" y="10525"/>
                </a:lnTo>
                <a:cubicBezTo>
                  <a:pt x="40714" y="10525"/>
                  <a:pt x="40713" y="10525"/>
                  <a:pt x="40683" y="10555"/>
                </a:cubicBezTo>
                <a:lnTo>
                  <a:pt x="40774" y="10434"/>
                </a:lnTo>
                <a:close/>
                <a:moveTo>
                  <a:pt x="9419" y="12530"/>
                </a:moveTo>
                <a:lnTo>
                  <a:pt x="9419" y="12561"/>
                </a:lnTo>
                <a:lnTo>
                  <a:pt x="9359" y="12652"/>
                </a:lnTo>
                <a:cubicBezTo>
                  <a:pt x="9359" y="12621"/>
                  <a:pt x="9359" y="12591"/>
                  <a:pt x="9359" y="12530"/>
                </a:cubicBezTo>
                <a:lnTo>
                  <a:pt x="9397" y="12550"/>
                </a:lnTo>
                <a:lnTo>
                  <a:pt x="9397" y="12550"/>
                </a:lnTo>
                <a:cubicBezTo>
                  <a:pt x="9394" y="12541"/>
                  <a:pt x="9401" y="12530"/>
                  <a:pt x="9419" y="12530"/>
                </a:cubicBezTo>
                <a:close/>
                <a:moveTo>
                  <a:pt x="29217" y="9782"/>
                </a:moveTo>
                <a:lnTo>
                  <a:pt x="29217" y="9782"/>
                </a:lnTo>
                <a:cubicBezTo>
                  <a:pt x="29148" y="9906"/>
                  <a:pt x="29075" y="10018"/>
                  <a:pt x="28986" y="10130"/>
                </a:cubicBezTo>
                <a:cubicBezTo>
                  <a:pt x="28925" y="10221"/>
                  <a:pt x="28895" y="10312"/>
                  <a:pt x="28834" y="10434"/>
                </a:cubicBezTo>
                <a:lnTo>
                  <a:pt x="28409" y="11224"/>
                </a:lnTo>
                <a:cubicBezTo>
                  <a:pt x="28317" y="11376"/>
                  <a:pt x="28226" y="11528"/>
                  <a:pt x="28166" y="11679"/>
                </a:cubicBezTo>
                <a:lnTo>
                  <a:pt x="27862" y="12348"/>
                </a:lnTo>
                <a:cubicBezTo>
                  <a:pt x="27831" y="12409"/>
                  <a:pt x="27801" y="12469"/>
                  <a:pt x="27771" y="12530"/>
                </a:cubicBezTo>
                <a:lnTo>
                  <a:pt x="27740" y="12621"/>
                </a:lnTo>
                <a:lnTo>
                  <a:pt x="27649" y="12743"/>
                </a:lnTo>
                <a:lnTo>
                  <a:pt x="27649" y="12713"/>
                </a:lnTo>
                <a:cubicBezTo>
                  <a:pt x="27679" y="12652"/>
                  <a:pt x="27710" y="12561"/>
                  <a:pt x="27740" y="12500"/>
                </a:cubicBezTo>
                <a:lnTo>
                  <a:pt x="27862" y="12135"/>
                </a:lnTo>
                <a:cubicBezTo>
                  <a:pt x="27862" y="12105"/>
                  <a:pt x="27892" y="12074"/>
                  <a:pt x="27892" y="12044"/>
                </a:cubicBezTo>
                <a:lnTo>
                  <a:pt x="27983" y="11862"/>
                </a:lnTo>
                <a:lnTo>
                  <a:pt x="28257" y="11315"/>
                </a:lnTo>
                <a:cubicBezTo>
                  <a:pt x="28317" y="11224"/>
                  <a:pt x="28348" y="11133"/>
                  <a:pt x="28409" y="11072"/>
                </a:cubicBezTo>
                <a:lnTo>
                  <a:pt x="28712" y="10525"/>
                </a:lnTo>
                <a:cubicBezTo>
                  <a:pt x="28773" y="10434"/>
                  <a:pt x="28834" y="10343"/>
                  <a:pt x="28864" y="10282"/>
                </a:cubicBezTo>
                <a:lnTo>
                  <a:pt x="29217" y="9782"/>
                </a:lnTo>
                <a:close/>
                <a:moveTo>
                  <a:pt x="27494" y="11320"/>
                </a:moveTo>
                <a:cubicBezTo>
                  <a:pt x="27485" y="11369"/>
                  <a:pt x="27461" y="11418"/>
                  <a:pt x="27436" y="11467"/>
                </a:cubicBezTo>
                <a:cubicBezTo>
                  <a:pt x="27406" y="11619"/>
                  <a:pt x="27345" y="11771"/>
                  <a:pt x="27284" y="11923"/>
                </a:cubicBezTo>
                <a:cubicBezTo>
                  <a:pt x="27224" y="12074"/>
                  <a:pt x="27133" y="12318"/>
                  <a:pt x="27072" y="12469"/>
                </a:cubicBezTo>
                <a:lnTo>
                  <a:pt x="26950" y="12773"/>
                </a:lnTo>
                <a:lnTo>
                  <a:pt x="26981" y="12682"/>
                </a:lnTo>
                <a:cubicBezTo>
                  <a:pt x="26981" y="12591"/>
                  <a:pt x="27011" y="12500"/>
                  <a:pt x="27041" y="12439"/>
                </a:cubicBezTo>
                <a:lnTo>
                  <a:pt x="27163" y="12014"/>
                </a:lnTo>
                <a:cubicBezTo>
                  <a:pt x="27193" y="11923"/>
                  <a:pt x="27224" y="11801"/>
                  <a:pt x="27284" y="11710"/>
                </a:cubicBezTo>
                <a:cubicBezTo>
                  <a:pt x="27315" y="11619"/>
                  <a:pt x="27345" y="11558"/>
                  <a:pt x="27406" y="11467"/>
                </a:cubicBezTo>
                <a:lnTo>
                  <a:pt x="27494" y="11320"/>
                </a:lnTo>
                <a:close/>
                <a:moveTo>
                  <a:pt x="19993" y="11771"/>
                </a:moveTo>
                <a:lnTo>
                  <a:pt x="20023" y="11862"/>
                </a:lnTo>
                <a:cubicBezTo>
                  <a:pt x="19993" y="11953"/>
                  <a:pt x="19962" y="12044"/>
                  <a:pt x="19932" y="12135"/>
                </a:cubicBezTo>
                <a:cubicBezTo>
                  <a:pt x="19901" y="12348"/>
                  <a:pt x="19871" y="12561"/>
                  <a:pt x="19841" y="12773"/>
                </a:cubicBezTo>
                <a:lnTo>
                  <a:pt x="19810" y="12804"/>
                </a:lnTo>
                <a:cubicBezTo>
                  <a:pt x="19780" y="12713"/>
                  <a:pt x="19750" y="12652"/>
                  <a:pt x="19719" y="12621"/>
                </a:cubicBezTo>
                <a:cubicBezTo>
                  <a:pt x="19750" y="12530"/>
                  <a:pt x="19780" y="12469"/>
                  <a:pt x="19780" y="12409"/>
                </a:cubicBezTo>
                <a:cubicBezTo>
                  <a:pt x="19841" y="12257"/>
                  <a:pt x="19871" y="12135"/>
                  <a:pt x="19901" y="12014"/>
                </a:cubicBezTo>
                <a:lnTo>
                  <a:pt x="19993" y="11771"/>
                </a:lnTo>
                <a:close/>
                <a:moveTo>
                  <a:pt x="44846" y="12105"/>
                </a:moveTo>
                <a:cubicBezTo>
                  <a:pt x="44846" y="12135"/>
                  <a:pt x="44846" y="12166"/>
                  <a:pt x="44846" y="12196"/>
                </a:cubicBezTo>
                <a:lnTo>
                  <a:pt x="44846" y="12378"/>
                </a:lnTo>
                <a:lnTo>
                  <a:pt x="44785" y="12500"/>
                </a:lnTo>
                <a:cubicBezTo>
                  <a:pt x="44694" y="12591"/>
                  <a:pt x="44633" y="12713"/>
                  <a:pt x="44572" y="12804"/>
                </a:cubicBezTo>
                <a:lnTo>
                  <a:pt x="44481" y="12895"/>
                </a:lnTo>
                <a:cubicBezTo>
                  <a:pt x="44481" y="12895"/>
                  <a:pt x="44481" y="12864"/>
                  <a:pt x="44481" y="12864"/>
                </a:cubicBezTo>
                <a:cubicBezTo>
                  <a:pt x="44451" y="12804"/>
                  <a:pt x="44451" y="12743"/>
                  <a:pt x="44420" y="12682"/>
                </a:cubicBezTo>
                <a:cubicBezTo>
                  <a:pt x="44420" y="12652"/>
                  <a:pt x="44390" y="12621"/>
                  <a:pt x="44390" y="12621"/>
                </a:cubicBezTo>
                <a:lnTo>
                  <a:pt x="44420" y="12561"/>
                </a:lnTo>
                <a:lnTo>
                  <a:pt x="44603" y="12348"/>
                </a:lnTo>
                <a:cubicBezTo>
                  <a:pt x="44633" y="12287"/>
                  <a:pt x="44694" y="12196"/>
                  <a:pt x="44755" y="12135"/>
                </a:cubicBezTo>
                <a:lnTo>
                  <a:pt x="44755" y="12166"/>
                </a:lnTo>
                <a:lnTo>
                  <a:pt x="44846" y="12105"/>
                </a:lnTo>
                <a:close/>
                <a:moveTo>
                  <a:pt x="45879" y="12166"/>
                </a:moveTo>
                <a:cubicBezTo>
                  <a:pt x="45879" y="12196"/>
                  <a:pt x="45879" y="12257"/>
                  <a:pt x="45879" y="12287"/>
                </a:cubicBezTo>
                <a:lnTo>
                  <a:pt x="45879" y="12348"/>
                </a:lnTo>
                <a:cubicBezTo>
                  <a:pt x="45909" y="12378"/>
                  <a:pt x="45909" y="12378"/>
                  <a:pt x="45939" y="12409"/>
                </a:cubicBezTo>
                <a:cubicBezTo>
                  <a:pt x="45939" y="12439"/>
                  <a:pt x="45970" y="12439"/>
                  <a:pt x="46000" y="12469"/>
                </a:cubicBezTo>
                <a:lnTo>
                  <a:pt x="46031" y="12469"/>
                </a:lnTo>
                <a:lnTo>
                  <a:pt x="46031" y="12530"/>
                </a:lnTo>
                <a:lnTo>
                  <a:pt x="45939" y="12621"/>
                </a:lnTo>
                <a:cubicBezTo>
                  <a:pt x="45848" y="12713"/>
                  <a:pt x="45727" y="12773"/>
                  <a:pt x="45636" y="12864"/>
                </a:cubicBezTo>
                <a:lnTo>
                  <a:pt x="45514" y="12956"/>
                </a:lnTo>
                <a:cubicBezTo>
                  <a:pt x="45514" y="12864"/>
                  <a:pt x="45545" y="12804"/>
                  <a:pt x="45575" y="12713"/>
                </a:cubicBezTo>
                <a:lnTo>
                  <a:pt x="45605" y="12621"/>
                </a:lnTo>
                <a:cubicBezTo>
                  <a:pt x="45636" y="12591"/>
                  <a:pt x="45666" y="12561"/>
                  <a:pt x="45666" y="12530"/>
                </a:cubicBezTo>
                <a:lnTo>
                  <a:pt x="45818" y="12257"/>
                </a:lnTo>
                <a:lnTo>
                  <a:pt x="45879" y="12166"/>
                </a:lnTo>
                <a:close/>
                <a:moveTo>
                  <a:pt x="34576" y="11983"/>
                </a:moveTo>
                <a:lnTo>
                  <a:pt x="34546" y="12135"/>
                </a:lnTo>
                <a:cubicBezTo>
                  <a:pt x="34546" y="12196"/>
                  <a:pt x="34516" y="12257"/>
                  <a:pt x="34485" y="12318"/>
                </a:cubicBezTo>
                <a:cubicBezTo>
                  <a:pt x="34455" y="12469"/>
                  <a:pt x="34424" y="12591"/>
                  <a:pt x="34394" y="12743"/>
                </a:cubicBezTo>
                <a:lnTo>
                  <a:pt x="34394" y="12804"/>
                </a:lnTo>
                <a:lnTo>
                  <a:pt x="34273" y="12986"/>
                </a:lnTo>
                <a:cubicBezTo>
                  <a:pt x="34273" y="12955"/>
                  <a:pt x="34273" y="12917"/>
                  <a:pt x="34273" y="12895"/>
                </a:cubicBezTo>
                <a:cubicBezTo>
                  <a:pt x="34273" y="12773"/>
                  <a:pt x="34273" y="12621"/>
                  <a:pt x="34273" y="12500"/>
                </a:cubicBezTo>
                <a:lnTo>
                  <a:pt x="34273" y="12409"/>
                </a:lnTo>
                <a:lnTo>
                  <a:pt x="34576" y="11983"/>
                </a:lnTo>
                <a:close/>
                <a:moveTo>
                  <a:pt x="28802" y="11874"/>
                </a:moveTo>
                <a:cubicBezTo>
                  <a:pt x="28786" y="11902"/>
                  <a:pt x="28773" y="11934"/>
                  <a:pt x="28773" y="11953"/>
                </a:cubicBezTo>
                <a:cubicBezTo>
                  <a:pt x="28591" y="12257"/>
                  <a:pt x="28409" y="12561"/>
                  <a:pt x="28226" y="12864"/>
                </a:cubicBezTo>
                <a:lnTo>
                  <a:pt x="28166" y="12864"/>
                </a:lnTo>
                <a:cubicBezTo>
                  <a:pt x="28105" y="12895"/>
                  <a:pt x="28074" y="12895"/>
                  <a:pt x="28044" y="12925"/>
                </a:cubicBezTo>
                <a:lnTo>
                  <a:pt x="27953" y="13016"/>
                </a:lnTo>
                <a:lnTo>
                  <a:pt x="28196" y="12713"/>
                </a:lnTo>
                <a:lnTo>
                  <a:pt x="28561" y="12196"/>
                </a:lnTo>
                <a:cubicBezTo>
                  <a:pt x="28621" y="12135"/>
                  <a:pt x="28682" y="12044"/>
                  <a:pt x="28743" y="11953"/>
                </a:cubicBezTo>
                <a:lnTo>
                  <a:pt x="28802" y="11874"/>
                </a:lnTo>
                <a:close/>
                <a:moveTo>
                  <a:pt x="38496" y="10434"/>
                </a:moveTo>
                <a:cubicBezTo>
                  <a:pt x="38465" y="10586"/>
                  <a:pt x="38435" y="10738"/>
                  <a:pt x="38374" y="10890"/>
                </a:cubicBezTo>
                <a:lnTo>
                  <a:pt x="38405" y="10890"/>
                </a:lnTo>
                <a:cubicBezTo>
                  <a:pt x="38374" y="11011"/>
                  <a:pt x="38313" y="11133"/>
                  <a:pt x="38283" y="11285"/>
                </a:cubicBezTo>
                <a:lnTo>
                  <a:pt x="38222" y="11406"/>
                </a:lnTo>
                <a:cubicBezTo>
                  <a:pt x="38192" y="11467"/>
                  <a:pt x="38131" y="11528"/>
                  <a:pt x="38101" y="11619"/>
                </a:cubicBezTo>
                <a:cubicBezTo>
                  <a:pt x="38070" y="11679"/>
                  <a:pt x="38040" y="11710"/>
                  <a:pt x="38010" y="11771"/>
                </a:cubicBezTo>
                <a:cubicBezTo>
                  <a:pt x="37949" y="11892"/>
                  <a:pt x="37888" y="12014"/>
                  <a:pt x="37827" y="12135"/>
                </a:cubicBezTo>
                <a:cubicBezTo>
                  <a:pt x="37706" y="12318"/>
                  <a:pt x="37615" y="12500"/>
                  <a:pt x="37523" y="12682"/>
                </a:cubicBezTo>
                <a:lnTo>
                  <a:pt x="37341" y="13107"/>
                </a:lnTo>
                <a:lnTo>
                  <a:pt x="37311" y="13168"/>
                </a:lnTo>
                <a:cubicBezTo>
                  <a:pt x="37341" y="13047"/>
                  <a:pt x="37402" y="12925"/>
                  <a:pt x="37432" y="12804"/>
                </a:cubicBezTo>
                <a:cubicBezTo>
                  <a:pt x="37523" y="12621"/>
                  <a:pt x="37584" y="12439"/>
                  <a:pt x="37675" y="12257"/>
                </a:cubicBezTo>
                <a:lnTo>
                  <a:pt x="37888" y="11740"/>
                </a:lnTo>
                <a:lnTo>
                  <a:pt x="38070" y="11345"/>
                </a:lnTo>
                <a:cubicBezTo>
                  <a:pt x="38222" y="11041"/>
                  <a:pt x="38344" y="10738"/>
                  <a:pt x="38496" y="10434"/>
                </a:cubicBezTo>
                <a:close/>
                <a:moveTo>
                  <a:pt x="35306" y="12044"/>
                </a:moveTo>
                <a:lnTo>
                  <a:pt x="35306" y="12044"/>
                </a:lnTo>
                <a:cubicBezTo>
                  <a:pt x="35306" y="12074"/>
                  <a:pt x="35275" y="12105"/>
                  <a:pt x="35245" y="12166"/>
                </a:cubicBezTo>
                <a:lnTo>
                  <a:pt x="35062" y="12682"/>
                </a:lnTo>
                <a:lnTo>
                  <a:pt x="34911" y="13138"/>
                </a:lnTo>
                <a:lnTo>
                  <a:pt x="34880" y="13199"/>
                </a:lnTo>
                <a:cubicBezTo>
                  <a:pt x="34911" y="13047"/>
                  <a:pt x="34941" y="12925"/>
                  <a:pt x="34971" y="12804"/>
                </a:cubicBezTo>
                <a:lnTo>
                  <a:pt x="35154" y="12287"/>
                </a:lnTo>
                <a:lnTo>
                  <a:pt x="35306" y="12044"/>
                </a:lnTo>
                <a:close/>
                <a:moveTo>
                  <a:pt x="28925" y="12469"/>
                </a:moveTo>
                <a:lnTo>
                  <a:pt x="28925" y="12469"/>
                </a:lnTo>
                <a:cubicBezTo>
                  <a:pt x="28864" y="12621"/>
                  <a:pt x="28804" y="12743"/>
                  <a:pt x="28773" y="12864"/>
                </a:cubicBezTo>
                <a:cubicBezTo>
                  <a:pt x="28712" y="12986"/>
                  <a:pt x="28652" y="13107"/>
                  <a:pt x="28621" y="13229"/>
                </a:cubicBezTo>
                <a:lnTo>
                  <a:pt x="28621" y="13199"/>
                </a:lnTo>
                <a:cubicBezTo>
                  <a:pt x="28591" y="13138"/>
                  <a:pt x="28561" y="13107"/>
                  <a:pt x="28561" y="13077"/>
                </a:cubicBezTo>
                <a:lnTo>
                  <a:pt x="28621" y="13016"/>
                </a:lnTo>
                <a:lnTo>
                  <a:pt x="28773" y="12773"/>
                </a:lnTo>
                <a:lnTo>
                  <a:pt x="28925" y="12469"/>
                </a:lnTo>
                <a:close/>
                <a:moveTo>
                  <a:pt x="18747" y="13138"/>
                </a:moveTo>
                <a:lnTo>
                  <a:pt x="18717" y="13199"/>
                </a:lnTo>
                <a:lnTo>
                  <a:pt x="18656" y="13290"/>
                </a:lnTo>
                <a:cubicBezTo>
                  <a:pt x="18656" y="13259"/>
                  <a:pt x="18656" y="13229"/>
                  <a:pt x="18656" y="13199"/>
                </a:cubicBezTo>
                <a:lnTo>
                  <a:pt x="18686" y="13199"/>
                </a:lnTo>
                <a:lnTo>
                  <a:pt x="18747" y="13138"/>
                </a:lnTo>
                <a:close/>
                <a:moveTo>
                  <a:pt x="32936" y="12469"/>
                </a:moveTo>
                <a:cubicBezTo>
                  <a:pt x="32966" y="12530"/>
                  <a:pt x="32996" y="12591"/>
                  <a:pt x="32996" y="12652"/>
                </a:cubicBezTo>
                <a:cubicBezTo>
                  <a:pt x="32996" y="12713"/>
                  <a:pt x="32996" y="12804"/>
                  <a:pt x="32996" y="12864"/>
                </a:cubicBezTo>
                <a:lnTo>
                  <a:pt x="32905" y="13016"/>
                </a:lnTo>
                <a:lnTo>
                  <a:pt x="32845" y="13138"/>
                </a:lnTo>
                <a:lnTo>
                  <a:pt x="32723" y="13290"/>
                </a:lnTo>
                <a:cubicBezTo>
                  <a:pt x="32723" y="13138"/>
                  <a:pt x="32723" y="13016"/>
                  <a:pt x="32753" y="12895"/>
                </a:cubicBezTo>
                <a:cubicBezTo>
                  <a:pt x="32753" y="12773"/>
                  <a:pt x="32784" y="12682"/>
                  <a:pt x="32814" y="12561"/>
                </a:cubicBezTo>
                <a:lnTo>
                  <a:pt x="32936" y="12469"/>
                </a:lnTo>
                <a:close/>
                <a:moveTo>
                  <a:pt x="5105" y="12743"/>
                </a:moveTo>
                <a:lnTo>
                  <a:pt x="4953" y="13290"/>
                </a:lnTo>
                <a:lnTo>
                  <a:pt x="4892" y="13351"/>
                </a:lnTo>
                <a:lnTo>
                  <a:pt x="4832" y="13411"/>
                </a:lnTo>
                <a:cubicBezTo>
                  <a:pt x="4892" y="13229"/>
                  <a:pt x="4923" y="13047"/>
                  <a:pt x="5014" y="12895"/>
                </a:cubicBezTo>
                <a:lnTo>
                  <a:pt x="5105" y="12743"/>
                </a:lnTo>
                <a:close/>
                <a:moveTo>
                  <a:pt x="20418" y="12895"/>
                </a:moveTo>
                <a:cubicBezTo>
                  <a:pt x="20418" y="12956"/>
                  <a:pt x="20388" y="12986"/>
                  <a:pt x="20357" y="13016"/>
                </a:cubicBezTo>
                <a:lnTo>
                  <a:pt x="20357" y="13047"/>
                </a:lnTo>
                <a:lnTo>
                  <a:pt x="20114" y="13442"/>
                </a:lnTo>
                <a:lnTo>
                  <a:pt x="20114" y="13351"/>
                </a:lnTo>
                <a:cubicBezTo>
                  <a:pt x="20175" y="13199"/>
                  <a:pt x="20266" y="13047"/>
                  <a:pt x="20327" y="12895"/>
                </a:cubicBezTo>
                <a:close/>
                <a:moveTo>
                  <a:pt x="39103" y="10768"/>
                </a:moveTo>
                <a:lnTo>
                  <a:pt x="39103" y="10768"/>
                </a:lnTo>
                <a:cubicBezTo>
                  <a:pt x="39012" y="10981"/>
                  <a:pt x="38921" y="11193"/>
                  <a:pt x="38800" y="11406"/>
                </a:cubicBezTo>
                <a:cubicBezTo>
                  <a:pt x="38708" y="11619"/>
                  <a:pt x="38678" y="11740"/>
                  <a:pt x="38587" y="11892"/>
                </a:cubicBezTo>
                <a:lnTo>
                  <a:pt x="38192" y="12621"/>
                </a:lnTo>
                <a:cubicBezTo>
                  <a:pt x="38162" y="12682"/>
                  <a:pt x="38131" y="12773"/>
                  <a:pt x="38101" y="12834"/>
                </a:cubicBezTo>
                <a:cubicBezTo>
                  <a:pt x="38010" y="12986"/>
                  <a:pt x="37918" y="13138"/>
                  <a:pt x="37858" y="13290"/>
                </a:cubicBezTo>
                <a:lnTo>
                  <a:pt x="37767" y="13442"/>
                </a:lnTo>
                <a:cubicBezTo>
                  <a:pt x="37888" y="13168"/>
                  <a:pt x="37979" y="12925"/>
                  <a:pt x="38101" y="12682"/>
                </a:cubicBezTo>
                <a:cubicBezTo>
                  <a:pt x="38192" y="12409"/>
                  <a:pt x="38283" y="12226"/>
                  <a:pt x="38374" y="12014"/>
                </a:cubicBezTo>
                <a:lnTo>
                  <a:pt x="38405" y="11923"/>
                </a:lnTo>
                <a:cubicBezTo>
                  <a:pt x="38435" y="11831"/>
                  <a:pt x="38496" y="11740"/>
                  <a:pt x="38526" y="11649"/>
                </a:cubicBezTo>
                <a:lnTo>
                  <a:pt x="38648" y="11376"/>
                </a:lnTo>
                <a:lnTo>
                  <a:pt x="38708" y="11254"/>
                </a:lnTo>
                <a:cubicBezTo>
                  <a:pt x="38739" y="11224"/>
                  <a:pt x="38769" y="11193"/>
                  <a:pt x="38800" y="11133"/>
                </a:cubicBezTo>
                <a:lnTo>
                  <a:pt x="39073" y="10798"/>
                </a:lnTo>
                <a:lnTo>
                  <a:pt x="39103" y="10768"/>
                </a:lnTo>
                <a:close/>
                <a:moveTo>
                  <a:pt x="30961" y="9370"/>
                </a:moveTo>
                <a:lnTo>
                  <a:pt x="30961" y="9370"/>
                </a:lnTo>
                <a:cubicBezTo>
                  <a:pt x="30870" y="9735"/>
                  <a:pt x="30748" y="10100"/>
                  <a:pt x="30596" y="10464"/>
                </a:cubicBezTo>
                <a:cubicBezTo>
                  <a:pt x="30535" y="10646"/>
                  <a:pt x="30475" y="10798"/>
                  <a:pt x="30384" y="10950"/>
                </a:cubicBezTo>
                <a:cubicBezTo>
                  <a:pt x="30292" y="11133"/>
                  <a:pt x="30262" y="11193"/>
                  <a:pt x="30201" y="11345"/>
                </a:cubicBezTo>
                <a:lnTo>
                  <a:pt x="29958" y="11831"/>
                </a:lnTo>
                <a:cubicBezTo>
                  <a:pt x="29837" y="11983"/>
                  <a:pt x="29715" y="12166"/>
                  <a:pt x="29624" y="12348"/>
                </a:cubicBezTo>
                <a:lnTo>
                  <a:pt x="29654" y="12348"/>
                </a:lnTo>
                <a:lnTo>
                  <a:pt x="29320" y="12956"/>
                </a:lnTo>
                <a:cubicBezTo>
                  <a:pt x="29199" y="13138"/>
                  <a:pt x="29107" y="13351"/>
                  <a:pt x="28986" y="13533"/>
                </a:cubicBezTo>
                <a:lnTo>
                  <a:pt x="28956" y="13624"/>
                </a:lnTo>
                <a:lnTo>
                  <a:pt x="28956" y="13594"/>
                </a:lnTo>
                <a:cubicBezTo>
                  <a:pt x="28925" y="13594"/>
                  <a:pt x="28925" y="13563"/>
                  <a:pt x="28895" y="13533"/>
                </a:cubicBezTo>
                <a:cubicBezTo>
                  <a:pt x="28956" y="13381"/>
                  <a:pt x="29016" y="13229"/>
                  <a:pt x="29077" y="13077"/>
                </a:cubicBezTo>
                <a:cubicBezTo>
                  <a:pt x="29138" y="12895"/>
                  <a:pt x="29229" y="12743"/>
                  <a:pt x="29290" y="12591"/>
                </a:cubicBezTo>
                <a:cubicBezTo>
                  <a:pt x="29351" y="12439"/>
                  <a:pt x="29411" y="12287"/>
                  <a:pt x="29472" y="12166"/>
                </a:cubicBezTo>
                <a:cubicBezTo>
                  <a:pt x="29624" y="11831"/>
                  <a:pt x="29776" y="11467"/>
                  <a:pt x="29958" y="11163"/>
                </a:cubicBezTo>
                <a:lnTo>
                  <a:pt x="30140" y="10798"/>
                </a:lnTo>
                <a:cubicBezTo>
                  <a:pt x="30171" y="10738"/>
                  <a:pt x="30171" y="10707"/>
                  <a:pt x="30201" y="10646"/>
                </a:cubicBezTo>
                <a:lnTo>
                  <a:pt x="30353" y="10373"/>
                </a:lnTo>
                <a:lnTo>
                  <a:pt x="30475" y="10130"/>
                </a:lnTo>
                <a:lnTo>
                  <a:pt x="30748" y="9705"/>
                </a:lnTo>
                <a:cubicBezTo>
                  <a:pt x="30839" y="9583"/>
                  <a:pt x="30900" y="9492"/>
                  <a:pt x="30961" y="9370"/>
                </a:cubicBezTo>
                <a:close/>
                <a:moveTo>
                  <a:pt x="3039" y="9917"/>
                </a:moveTo>
                <a:cubicBezTo>
                  <a:pt x="2948" y="10130"/>
                  <a:pt x="2857" y="10373"/>
                  <a:pt x="2766" y="10616"/>
                </a:cubicBezTo>
                <a:lnTo>
                  <a:pt x="2766" y="10646"/>
                </a:lnTo>
                <a:cubicBezTo>
                  <a:pt x="2705" y="10798"/>
                  <a:pt x="2644" y="10920"/>
                  <a:pt x="2583" y="11041"/>
                </a:cubicBezTo>
                <a:cubicBezTo>
                  <a:pt x="2553" y="11102"/>
                  <a:pt x="2523" y="11163"/>
                  <a:pt x="2492" y="11193"/>
                </a:cubicBezTo>
                <a:cubicBezTo>
                  <a:pt x="2462" y="11315"/>
                  <a:pt x="2401" y="11436"/>
                  <a:pt x="2371" y="11558"/>
                </a:cubicBezTo>
                <a:cubicBezTo>
                  <a:pt x="2310" y="11679"/>
                  <a:pt x="2249" y="11801"/>
                  <a:pt x="2219" y="11923"/>
                </a:cubicBezTo>
                <a:lnTo>
                  <a:pt x="1976" y="12530"/>
                </a:lnTo>
                <a:cubicBezTo>
                  <a:pt x="1854" y="12804"/>
                  <a:pt x="1793" y="13077"/>
                  <a:pt x="1702" y="13381"/>
                </a:cubicBezTo>
                <a:cubicBezTo>
                  <a:pt x="1672" y="13472"/>
                  <a:pt x="1641" y="13594"/>
                  <a:pt x="1611" y="13685"/>
                </a:cubicBezTo>
                <a:cubicBezTo>
                  <a:pt x="1672" y="13442"/>
                  <a:pt x="1733" y="13168"/>
                  <a:pt x="1793" y="12895"/>
                </a:cubicBezTo>
                <a:cubicBezTo>
                  <a:pt x="1915" y="12348"/>
                  <a:pt x="2097" y="11801"/>
                  <a:pt x="2279" y="11254"/>
                </a:cubicBezTo>
                <a:lnTo>
                  <a:pt x="2310" y="11285"/>
                </a:lnTo>
                <a:cubicBezTo>
                  <a:pt x="2371" y="11133"/>
                  <a:pt x="2431" y="10981"/>
                  <a:pt x="2492" y="10829"/>
                </a:cubicBezTo>
                <a:cubicBezTo>
                  <a:pt x="2614" y="10616"/>
                  <a:pt x="2735" y="10373"/>
                  <a:pt x="2887" y="10160"/>
                </a:cubicBezTo>
                <a:cubicBezTo>
                  <a:pt x="2917" y="10069"/>
                  <a:pt x="2978" y="10008"/>
                  <a:pt x="3039" y="9917"/>
                </a:cubicBezTo>
                <a:close/>
                <a:moveTo>
                  <a:pt x="28226" y="13533"/>
                </a:moveTo>
                <a:cubicBezTo>
                  <a:pt x="28226" y="13533"/>
                  <a:pt x="28226" y="13563"/>
                  <a:pt x="28226" y="13563"/>
                </a:cubicBezTo>
                <a:lnTo>
                  <a:pt x="28166" y="13654"/>
                </a:lnTo>
                <a:lnTo>
                  <a:pt x="28135" y="13685"/>
                </a:lnTo>
                <a:lnTo>
                  <a:pt x="28226" y="13533"/>
                </a:lnTo>
                <a:close/>
                <a:moveTo>
                  <a:pt x="45605" y="13351"/>
                </a:moveTo>
                <a:lnTo>
                  <a:pt x="45484" y="13594"/>
                </a:lnTo>
                <a:lnTo>
                  <a:pt x="45393" y="13685"/>
                </a:lnTo>
                <a:cubicBezTo>
                  <a:pt x="45393" y="13654"/>
                  <a:pt x="45362" y="13654"/>
                  <a:pt x="45362" y="13624"/>
                </a:cubicBezTo>
                <a:lnTo>
                  <a:pt x="45362" y="13563"/>
                </a:lnTo>
                <a:lnTo>
                  <a:pt x="45545" y="13411"/>
                </a:lnTo>
                <a:lnTo>
                  <a:pt x="45605" y="13351"/>
                </a:lnTo>
                <a:close/>
                <a:moveTo>
                  <a:pt x="24459" y="12713"/>
                </a:moveTo>
                <a:lnTo>
                  <a:pt x="23942" y="13472"/>
                </a:lnTo>
                <a:lnTo>
                  <a:pt x="23790" y="13715"/>
                </a:lnTo>
                <a:lnTo>
                  <a:pt x="23851" y="13594"/>
                </a:lnTo>
                <a:lnTo>
                  <a:pt x="23882" y="13472"/>
                </a:lnTo>
                <a:lnTo>
                  <a:pt x="24246" y="12956"/>
                </a:lnTo>
                <a:lnTo>
                  <a:pt x="24459" y="12713"/>
                </a:lnTo>
                <a:close/>
                <a:moveTo>
                  <a:pt x="4771" y="11406"/>
                </a:moveTo>
                <a:cubicBezTo>
                  <a:pt x="4801" y="11467"/>
                  <a:pt x="4801" y="11528"/>
                  <a:pt x="4801" y="11588"/>
                </a:cubicBezTo>
                <a:cubicBezTo>
                  <a:pt x="4832" y="11771"/>
                  <a:pt x="4832" y="11923"/>
                  <a:pt x="4801" y="12105"/>
                </a:cubicBezTo>
                <a:cubicBezTo>
                  <a:pt x="4801" y="12166"/>
                  <a:pt x="4801" y="12196"/>
                  <a:pt x="4771" y="12257"/>
                </a:cubicBezTo>
                <a:lnTo>
                  <a:pt x="4649" y="12591"/>
                </a:lnTo>
                <a:cubicBezTo>
                  <a:pt x="4589" y="12713"/>
                  <a:pt x="4528" y="12834"/>
                  <a:pt x="4497" y="12956"/>
                </a:cubicBezTo>
                <a:lnTo>
                  <a:pt x="4406" y="13138"/>
                </a:lnTo>
                <a:lnTo>
                  <a:pt x="4254" y="13351"/>
                </a:lnTo>
                <a:lnTo>
                  <a:pt x="4102" y="13563"/>
                </a:lnTo>
                <a:lnTo>
                  <a:pt x="3951" y="13746"/>
                </a:lnTo>
                <a:cubicBezTo>
                  <a:pt x="3951" y="13654"/>
                  <a:pt x="3890" y="13563"/>
                  <a:pt x="3859" y="13502"/>
                </a:cubicBezTo>
                <a:lnTo>
                  <a:pt x="3829" y="13472"/>
                </a:lnTo>
                <a:cubicBezTo>
                  <a:pt x="3890" y="13351"/>
                  <a:pt x="3920" y="13229"/>
                  <a:pt x="3981" y="13138"/>
                </a:cubicBezTo>
                <a:cubicBezTo>
                  <a:pt x="4194" y="12682"/>
                  <a:pt x="4406" y="12226"/>
                  <a:pt x="4619" y="11771"/>
                </a:cubicBezTo>
                <a:cubicBezTo>
                  <a:pt x="4649" y="11679"/>
                  <a:pt x="4680" y="11588"/>
                  <a:pt x="4740" y="11497"/>
                </a:cubicBezTo>
                <a:lnTo>
                  <a:pt x="4771" y="11406"/>
                </a:lnTo>
                <a:close/>
                <a:moveTo>
                  <a:pt x="26039" y="12986"/>
                </a:moveTo>
                <a:cubicBezTo>
                  <a:pt x="26039" y="13016"/>
                  <a:pt x="26069" y="13016"/>
                  <a:pt x="26100" y="13047"/>
                </a:cubicBezTo>
                <a:cubicBezTo>
                  <a:pt x="26130" y="13047"/>
                  <a:pt x="26160" y="13077"/>
                  <a:pt x="26191" y="13077"/>
                </a:cubicBezTo>
                <a:lnTo>
                  <a:pt x="26221" y="13077"/>
                </a:lnTo>
                <a:lnTo>
                  <a:pt x="25978" y="13533"/>
                </a:lnTo>
                <a:cubicBezTo>
                  <a:pt x="25917" y="13624"/>
                  <a:pt x="25887" y="13715"/>
                  <a:pt x="25826" y="13776"/>
                </a:cubicBezTo>
                <a:cubicBezTo>
                  <a:pt x="25856" y="13685"/>
                  <a:pt x="25887" y="13594"/>
                  <a:pt x="25917" y="13502"/>
                </a:cubicBezTo>
                <a:cubicBezTo>
                  <a:pt x="25978" y="13320"/>
                  <a:pt x="26008" y="13168"/>
                  <a:pt x="26039" y="12986"/>
                </a:cubicBezTo>
                <a:close/>
                <a:moveTo>
                  <a:pt x="32055" y="13168"/>
                </a:moveTo>
                <a:lnTo>
                  <a:pt x="31994" y="13290"/>
                </a:lnTo>
                <a:lnTo>
                  <a:pt x="31842" y="13594"/>
                </a:lnTo>
                <a:cubicBezTo>
                  <a:pt x="31812" y="13654"/>
                  <a:pt x="31751" y="13746"/>
                  <a:pt x="31720" y="13806"/>
                </a:cubicBezTo>
                <a:lnTo>
                  <a:pt x="31720" y="13715"/>
                </a:lnTo>
                <a:cubicBezTo>
                  <a:pt x="31751" y="13654"/>
                  <a:pt x="31781" y="13624"/>
                  <a:pt x="31781" y="13594"/>
                </a:cubicBezTo>
                <a:lnTo>
                  <a:pt x="31812" y="13594"/>
                </a:lnTo>
                <a:cubicBezTo>
                  <a:pt x="31842" y="13502"/>
                  <a:pt x="31872" y="13442"/>
                  <a:pt x="31903" y="13381"/>
                </a:cubicBezTo>
                <a:lnTo>
                  <a:pt x="32024" y="13199"/>
                </a:lnTo>
                <a:lnTo>
                  <a:pt x="32055" y="13168"/>
                </a:lnTo>
                <a:close/>
                <a:moveTo>
                  <a:pt x="30778" y="11376"/>
                </a:moveTo>
                <a:cubicBezTo>
                  <a:pt x="30900" y="11619"/>
                  <a:pt x="30870" y="11892"/>
                  <a:pt x="30839" y="12135"/>
                </a:cubicBezTo>
                <a:cubicBezTo>
                  <a:pt x="30778" y="12378"/>
                  <a:pt x="30748" y="12621"/>
                  <a:pt x="30718" y="12864"/>
                </a:cubicBezTo>
                <a:lnTo>
                  <a:pt x="30627" y="13077"/>
                </a:lnTo>
                <a:cubicBezTo>
                  <a:pt x="30505" y="13320"/>
                  <a:pt x="30384" y="13594"/>
                  <a:pt x="30262" y="13837"/>
                </a:cubicBezTo>
                <a:lnTo>
                  <a:pt x="30232" y="13776"/>
                </a:lnTo>
                <a:cubicBezTo>
                  <a:pt x="30201" y="13746"/>
                  <a:pt x="30140" y="13715"/>
                  <a:pt x="30110" y="13685"/>
                </a:cubicBezTo>
                <a:cubicBezTo>
                  <a:pt x="30049" y="13685"/>
                  <a:pt x="30019" y="13685"/>
                  <a:pt x="29958" y="13715"/>
                </a:cubicBezTo>
                <a:cubicBezTo>
                  <a:pt x="29897" y="13746"/>
                  <a:pt x="29867" y="13776"/>
                  <a:pt x="29806" y="13837"/>
                </a:cubicBezTo>
                <a:cubicBezTo>
                  <a:pt x="29776" y="13837"/>
                  <a:pt x="29776" y="13867"/>
                  <a:pt x="29745" y="13867"/>
                </a:cubicBezTo>
                <a:lnTo>
                  <a:pt x="29897" y="13563"/>
                </a:lnTo>
                <a:cubicBezTo>
                  <a:pt x="29958" y="13442"/>
                  <a:pt x="30019" y="13320"/>
                  <a:pt x="30049" y="13229"/>
                </a:cubicBezTo>
                <a:cubicBezTo>
                  <a:pt x="30110" y="13107"/>
                  <a:pt x="30140" y="13016"/>
                  <a:pt x="30201" y="12895"/>
                </a:cubicBezTo>
                <a:cubicBezTo>
                  <a:pt x="30262" y="12804"/>
                  <a:pt x="30262" y="12743"/>
                  <a:pt x="30292" y="12682"/>
                </a:cubicBezTo>
                <a:lnTo>
                  <a:pt x="30292" y="12652"/>
                </a:lnTo>
                <a:lnTo>
                  <a:pt x="30323" y="12591"/>
                </a:lnTo>
                <a:lnTo>
                  <a:pt x="30353" y="12530"/>
                </a:lnTo>
                <a:cubicBezTo>
                  <a:pt x="30353" y="12530"/>
                  <a:pt x="30353" y="12530"/>
                  <a:pt x="30353" y="12500"/>
                </a:cubicBezTo>
                <a:lnTo>
                  <a:pt x="30353" y="12469"/>
                </a:lnTo>
                <a:lnTo>
                  <a:pt x="30384" y="12409"/>
                </a:lnTo>
                <a:lnTo>
                  <a:pt x="30384" y="12348"/>
                </a:lnTo>
                <a:cubicBezTo>
                  <a:pt x="30384" y="12348"/>
                  <a:pt x="30384" y="12318"/>
                  <a:pt x="30384" y="12318"/>
                </a:cubicBezTo>
                <a:lnTo>
                  <a:pt x="30384" y="12257"/>
                </a:lnTo>
                <a:cubicBezTo>
                  <a:pt x="30384" y="12257"/>
                  <a:pt x="30384" y="12226"/>
                  <a:pt x="30384" y="12226"/>
                </a:cubicBezTo>
                <a:lnTo>
                  <a:pt x="30384" y="12196"/>
                </a:lnTo>
                <a:cubicBezTo>
                  <a:pt x="30384" y="12166"/>
                  <a:pt x="30384" y="12166"/>
                  <a:pt x="30384" y="12135"/>
                </a:cubicBezTo>
                <a:cubicBezTo>
                  <a:pt x="30384" y="12105"/>
                  <a:pt x="30414" y="12044"/>
                  <a:pt x="30444" y="12014"/>
                </a:cubicBezTo>
                <a:cubicBezTo>
                  <a:pt x="30444" y="11983"/>
                  <a:pt x="30535" y="11862"/>
                  <a:pt x="30566" y="11771"/>
                </a:cubicBezTo>
                <a:lnTo>
                  <a:pt x="30778" y="11376"/>
                </a:lnTo>
                <a:close/>
                <a:moveTo>
                  <a:pt x="44846" y="13107"/>
                </a:moveTo>
                <a:cubicBezTo>
                  <a:pt x="44846" y="13168"/>
                  <a:pt x="44876" y="13229"/>
                  <a:pt x="44876" y="13290"/>
                </a:cubicBezTo>
                <a:cubicBezTo>
                  <a:pt x="44876" y="13290"/>
                  <a:pt x="44846" y="13320"/>
                  <a:pt x="44846" y="13351"/>
                </a:cubicBezTo>
                <a:cubicBezTo>
                  <a:pt x="44785" y="13472"/>
                  <a:pt x="44755" y="13563"/>
                  <a:pt x="44694" y="13685"/>
                </a:cubicBezTo>
                <a:lnTo>
                  <a:pt x="44420" y="13958"/>
                </a:lnTo>
                <a:cubicBezTo>
                  <a:pt x="44420" y="13897"/>
                  <a:pt x="44420" y="13867"/>
                  <a:pt x="44451" y="13837"/>
                </a:cubicBezTo>
                <a:cubicBezTo>
                  <a:pt x="44512" y="13715"/>
                  <a:pt x="44572" y="13624"/>
                  <a:pt x="44633" y="13502"/>
                </a:cubicBezTo>
                <a:lnTo>
                  <a:pt x="44846" y="13107"/>
                </a:lnTo>
                <a:close/>
                <a:moveTo>
                  <a:pt x="22332" y="11710"/>
                </a:moveTo>
                <a:lnTo>
                  <a:pt x="22271" y="11801"/>
                </a:lnTo>
                <a:cubicBezTo>
                  <a:pt x="22211" y="11892"/>
                  <a:pt x="22180" y="11983"/>
                  <a:pt x="22119" y="12105"/>
                </a:cubicBezTo>
                <a:lnTo>
                  <a:pt x="21755" y="12743"/>
                </a:lnTo>
                <a:cubicBezTo>
                  <a:pt x="21724" y="12834"/>
                  <a:pt x="21664" y="12895"/>
                  <a:pt x="21633" y="12956"/>
                </a:cubicBezTo>
                <a:lnTo>
                  <a:pt x="21390" y="13381"/>
                </a:lnTo>
                <a:cubicBezTo>
                  <a:pt x="21269" y="13533"/>
                  <a:pt x="21147" y="13715"/>
                  <a:pt x="21056" y="13897"/>
                </a:cubicBezTo>
                <a:lnTo>
                  <a:pt x="20965" y="14019"/>
                </a:lnTo>
                <a:lnTo>
                  <a:pt x="20995" y="13958"/>
                </a:lnTo>
                <a:lnTo>
                  <a:pt x="21238" y="13563"/>
                </a:lnTo>
                <a:cubicBezTo>
                  <a:pt x="21269" y="13502"/>
                  <a:pt x="21299" y="13442"/>
                  <a:pt x="21329" y="13381"/>
                </a:cubicBezTo>
                <a:lnTo>
                  <a:pt x="21724" y="12652"/>
                </a:lnTo>
                <a:cubicBezTo>
                  <a:pt x="21755" y="12591"/>
                  <a:pt x="21785" y="12530"/>
                  <a:pt x="21785" y="12500"/>
                </a:cubicBezTo>
                <a:cubicBezTo>
                  <a:pt x="21876" y="12348"/>
                  <a:pt x="21937" y="12166"/>
                  <a:pt x="21998" y="12044"/>
                </a:cubicBezTo>
                <a:lnTo>
                  <a:pt x="22150" y="11892"/>
                </a:lnTo>
                <a:cubicBezTo>
                  <a:pt x="22211" y="11831"/>
                  <a:pt x="22271" y="11771"/>
                  <a:pt x="22332" y="11710"/>
                </a:cubicBezTo>
                <a:close/>
                <a:moveTo>
                  <a:pt x="2278" y="12748"/>
                </a:moveTo>
                <a:cubicBezTo>
                  <a:pt x="2271" y="12820"/>
                  <a:pt x="2245" y="12877"/>
                  <a:pt x="2219" y="12956"/>
                </a:cubicBezTo>
                <a:cubicBezTo>
                  <a:pt x="2219" y="12986"/>
                  <a:pt x="2188" y="13047"/>
                  <a:pt x="2188" y="13107"/>
                </a:cubicBezTo>
                <a:cubicBezTo>
                  <a:pt x="2188" y="13168"/>
                  <a:pt x="2158" y="13229"/>
                  <a:pt x="2158" y="13290"/>
                </a:cubicBezTo>
                <a:lnTo>
                  <a:pt x="2158" y="13411"/>
                </a:lnTo>
                <a:cubicBezTo>
                  <a:pt x="2158" y="13442"/>
                  <a:pt x="2158" y="13472"/>
                  <a:pt x="2158" y="13533"/>
                </a:cubicBezTo>
                <a:cubicBezTo>
                  <a:pt x="2067" y="13685"/>
                  <a:pt x="2006" y="13867"/>
                  <a:pt x="1915" y="14019"/>
                </a:cubicBezTo>
                <a:cubicBezTo>
                  <a:pt x="1945" y="13867"/>
                  <a:pt x="1976" y="13746"/>
                  <a:pt x="2036" y="13594"/>
                </a:cubicBezTo>
                <a:cubicBezTo>
                  <a:pt x="2067" y="13442"/>
                  <a:pt x="2128" y="13199"/>
                  <a:pt x="2188" y="13016"/>
                </a:cubicBezTo>
                <a:cubicBezTo>
                  <a:pt x="2218" y="12927"/>
                  <a:pt x="2248" y="12837"/>
                  <a:pt x="2278" y="12748"/>
                </a:cubicBezTo>
                <a:close/>
                <a:moveTo>
                  <a:pt x="16561" y="13410"/>
                </a:moveTo>
                <a:cubicBezTo>
                  <a:pt x="16559" y="13419"/>
                  <a:pt x="16559" y="13431"/>
                  <a:pt x="16559" y="13442"/>
                </a:cubicBezTo>
                <a:cubicBezTo>
                  <a:pt x="16559" y="13563"/>
                  <a:pt x="16529" y="13715"/>
                  <a:pt x="16529" y="13867"/>
                </a:cubicBezTo>
                <a:lnTo>
                  <a:pt x="16529" y="13928"/>
                </a:lnTo>
                <a:lnTo>
                  <a:pt x="16529" y="13958"/>
                </a:lnTo>
                <a:lnTo>
                  <a:pt x="16438" y="13989"/>
                </a:lnTo>
                <a:lnTo>
                  <a:pt x="16256" y="14049"/>
                </a:lnTo>
                <a:lnTo>
                  <a:pt x="16195" y="14080"/>
                </a:lnTo>
                <a:lnTo>
                  <a:pt x="16225" y="13958"/>
                </a:lnTo>
                <a:lnTo>
                  <a:pt x="16529" y="13442"/>
                </a:lnTo>
                <a:lnTo>
                  <a:pt x="16561" y="13410"/>
                </a:lnTo>
                <a:close/>
                <a:moveTo>
                  <a:pt x="47276" y="12986"/>
                </a:moveTo>
                <a:cubicBezTo>
                  <a:pt x="47276" y="13016"/>
                  <a:pt x="47276" y="13047"/>
                  <a:pt x="47276" y="13047"/>
                </a:cubicBezTo>
                <a:cubicBezTo>
                  <a:pt x="47307" y="13077"/>
                  <a:pt x="47337" y="13168"/>
                  <a:pt x="47367" y="13229"/>
                </a:cubicBezTo>
                <a:cubicBezTo>
                  <a:pt x="47398" y="13259"/>
                  <a:pt x="47428" y="13320"/>
                  <a:pt x="47459" y="13351"/>
                </a:cubicBezTo>
                <a:lnTo>
                  <a:pt x="47459" y="13381"/>
                </a:lnTo>
                <a:lnTo>
                  <a:pt x="47428" y="13442"/>
                </a:lnTo>
                <a:lnTo>
                  <a:pt x="47216" y="13806"/>
                </a:lnTo>
                <a:cubicBezTo>
                  <a:pt x="47155" y="13897"/>
                  <a:pt x="47124" y="13958"/>
                  <a:pt x="47094" y="14019"/>
                </a:cubicBezTo>
                <a:cubicBezTo>
                  <a:pt x="47064" y="14049"/>
                  <a:pt x="47064" y="14049"/>
                  <a:pt x="47064" y="14080"/>
                </a:cubicBezTo>
                <a:cubicBezTo>
                  <a:pt x="47064" y="14110"/>
                  <a:pt x="47033" y="14140"/>
                  <a:pt x="47033" y="14171"/>
                </a:cubicBezTo>
                <a:lnTo>
                  <a:pt x="47033" y="13867"/>
                </a:lnTo>
                <a:lnTo>
                  <a:pt x="47033" y="13806"/>
                </a:lnTo>
                <a:cubicBezTo>
                  <a:pt x="47124" y="13533"/>
                  <a:pt x="47216" y="13259"/>
                  <a:pt x="47276" y="12986"/>
                </a:cubicBezTo>
                <a:close/>
                <a:moveTo>
                  <a:pt x="5236" y="13788"/>
                </a:moveTo>
                <a:lnTo>
                  <a:pt x="5236" y="13788"/>
                </a:lnTo>
                <a:cubicBezTo>
                  <a:pt x="5231" y="13816"/>
                  <a:pt x="5238" y="13848"/>
                  <a:pt x="5257" y="13867"/>
                </a:cubicBezTo>
                <a:lnTo>
                  <a:pt x="5257" y="13897"/>
                </a:lnTo>
                <a:lnTo>
                  <a:pt x="5075" y="14201"/>
                </a:lnTo>
                <a:cubicBezTo>
                  <a:pt x="5105" y="14140"/>
                  <a:pt x="5105" y="14080"/>
                  <a:pt x="5135" y="13989"/>
                </a:cubicBezTo>
                <a:lnTo>
                  <a:pt x="5166" y="13928"/>
                </a:lnTo>
                <a:lnTo>
                  <a:pt x="5236" y="13788"/>
                </a:lnTo>
                <a:close/>
                <a:moveTo>
                  <a:pt x="11999" y="12557"/>
                </a:moveTo>
                <a:cubicBezTo>
                  <a:pt x="11949" y="12730"/>
                  <a:pt x="11900" y="12904"/>
                  <a:pt x="11850" y="13077"/>
                </a:cubicBezTo>
                <a:cubicBezTo>
                  <a:pt x="11850" y="13107"/>
                  <a:pt x="11850" y="13168"/>
                  <a:pt x="11820" y="13199"/>
                </a:cubicBezTo>
                <a:lnTo>
                  <a:pt x="11759" y="13381"/>
                </a:lnTo>
                <a:cubicBezTo>
                  <a:pt x="11577" y="13654"/>
                  <a:pt x="11394" y="13897"/>
                  <a:pt x="11212" y="14140"/>
                </a:cubicBezTo>
                <a:lnTo>
                  <a:pt x="11090" y="14292"/>
                </a:lnTo>
                <a:cubicBezTo>
                  <a:pt x="11242" y="14019"/>
                  <a:pt x="11394" y="13746"/>
                  <a:pt x="11546" y="13472"/>
                </a:cubicBezTo>
                <a:cubicBezTo>
                  <a:pt x="11704" y="13157"/>
                  <a:pt x="11861" y="12865"/>
                  <a:pt x="11999" y="12557"/>
                </a:cubicBezTo>
                <a:close/>
                <a:moveTo>
                  <a:pt x="44117" y="12986"/>
                </a:moveTo>
                <a:cubicBezTo>
                  <a:pt x="44117" y="12986"/>
                  <a:pt x="44117" y="12986"/>
                  <a:pt x="44117" y="13016"/>
                </a:cubicBezTo>
                <a:cubicBezTo>
                  <a:pt x="44117" y="13107"/>
                  <a:pt x="44117" y="13199"/>
                  <a:pt x="44117" y="13290"/>
                </a:cubicBezTo>
                <a:lnTo>
                  <a:pt x="44117" y="13381"/>
                </a:lnTo>
                <a:lnTo>
                  <a:pt x="43843" y="13715"/>
                </a:lnTo>
                <a:lnTo>
                  <a:pt x="43387" y="14323"/>
                </a:lnTo>
                <a:lnTo>
                  <a:pt x="43448" y="14140"/>
                </a:lnTo>
                <a:lnTo>
                  <a:pt x="43752" y="13594"/>
                </a:lnTo>
                <a:lnTo>
                  <a:pt x="43752" y="13563"/>
                </a:lnTo>
                <a:cubicBezTo>
                  <a:pt x="43813" y="13472"/>
                  <a:pt x="43873" y="13381"/>
                  <a:pt x="43904" y="13290"/>
                </a:cubicBezTo>
                <a:lnTo>
                  <a:pt x="43995" y="13138"/>
                </a:lnTo>
                <a:cubicBezTo>
                  <a:pt x="44025" y="13077"/>
                  <a:pt x="44056" y="13016"/>
                  <a:pt x="44117" y="12986"/>
                </a:cubicBezTo>
                <a:close/>
                <a:moveTo>
                  <a:pt x="3950" y="14292"/>
                </a:moveTo>
                <a:cubicBezTo>
                  <a:pt x="3942" y="14310"/>
                  <a:pt x="3935" y="14328"/>
                  <a:pt x="3930" y="14346"/>
                </a:cubicBezTo>
                <a:lnTo>
                  <a:pt x="3930" y="14346"/>
                </a:lnTo>
                <a:cubicBezTo>
                  <a:pt x="3926" y="14347"/>
                  <a:pt x="3920" y="14353"/>
                  <a:pt x="3920" y="14353"/>
                </a:cubicBezTo>
                <a:lnTo>
                  <a:pt x="3950" y="14292"/>
                </a:lnTo>
                <a:close/>
                <a:moveTo>
                  <a:pt x="10179" y="12804"/>
                </a:moveTo>
                <a:lnTo>
                  <a:pt x="10179" y="12834"/>
                </a:lnTo>
                <a:lnTo>
                  <a:pt x="9754" y="13776"/>
                </a:lnTo>
                <a:lnTo>
                  <a:pt x="9571" y="14049"/>
                </a:lnTo>
                <a:lnTo>
                  <a:pt x="9359" y="14353"/>
                </a:lnTo>
                <a:lnTo>
                  <a:pt x="9480" y="14019"/>
                </a:lnTo>
                <a:cubicBezTo>
                  <a:pt x="9511" y="13928"/>
                  <a:pt x="9541" y="13837"/>
                  <a:pt x="9571" y="13746"/>
                </a:cubicBezTo>
                <a:lnTo>
                  <a:pt x="9936" y="12864"/>
                </a:lnTo>
                <a:cubicBezTo>
                  <a:pt x="9997" y="12864"/>
                  <a:pt x="10027" y="12864"/>
                  <a:pt x="10088" y="12834"/>
                </a:cubicBezTo>
                <a:lnTo>
                  <a:pt x="10118" y="12834"/>
                </a:lnTo>
                <a:lnTo>
                  <a:pt x="10179" y="12804"/>
                </a:lnTo>
                <a:close/>
                <a:moveTo>
                  <a:pt x="3616" y="13897"/>
                </a:moveTo>
                <a:cubicBezTo>
                  <a:pt x="3616" y="13958"/>
                  <a:pt x="3616" y="14019"/>
                  <a:pt x="3616" y="14080"/>
                </a:cubicBezTo>
                <a:lnTo>
                  <a:pt x="3616" y="14171"/>
                </a:lnTo>
                <a:cubicBezTo>
                  <a:pt x="3525" y="14232"/>
                  <a:pt x="3464" y="14323"/>
                  <a:pt x="3404" y="14384"/>
                </a:cubicBezTo>
                <a:lnTo>
                  <a:pt x="3616" y="13897"/>
                </a:lnTo>
                <a:close/>
                <a:moveTo>
                  <a:pt x="34090" y="14262"/>
                </a:moveTo>
                <a:lnTo>
                  <a:pt x="33938" y="14444"/>
                </a:lnTo>
                <a:lnTo>
                  <a:pt x="33938" y="14444"/>
                </a:lnTo>
                <a:lnTo>
                  <a:pt x="33969" y="14384"/>
                </a:lnTo>
                <a:lnTo>
                  <a:pt x="34090" y="14262"/>
                </a:lnTo>
                <a:close/>
                <a:moveTo>
                  <a:pt x="22909" y="11953"/>
                </a:moveTo>
                <a:lnTo>
                  <a:pt x="22788" y="12166"/>
                </a:lnTo>
                <a:cubicBezTo>
                  <a:pt x="22575" y="12591"/>
                  <a:pt x="22393" y="12986"/>
                  <a:pt x="22180" y="13411"/>
                </a:cubicBezTo>
                <a:lnTo>
                  <a:pt x="21724" y="14444"/>
                </a:lnTo>
                <a:cubicBezTo>
                  <a:pt x="21785" y="14232"/>
                  <a:pt x="21846" y="14019"/>
                  <a:pt x="21937" y="13776"/>
                </a:cubicBezTo>
                <a:cubicBezTo>
                  <a:pt x="21998" y="13624"/>
                  <a:pt x="22059" y="13472"/>
                  <a:pt x="22150" y="13320"/>
                </a:cubicBezTo>
                <a:cubicBezTo>
                  <a:pt x="22180" y="13229"/>
                  <a:pt x="22211" y="13138"/>
                  <a:pt x="22241" y="13077"/>
                </a:cubicBezTo>
                <a:lnTo>
                  <a:pt x="22241" y="13047"/>
                </a:lnTo>
                <a:cubicBezTo>
                  <a:pt x="22362" y="12864"/>
                  <a:pt x="22454" y="12713"/>
                  <a:pt x="22575" y="12530"/>
                </a:cubicBezTo>
                <a:cubicBezTo>
                  <a:pt x="22666" y="12348"/>
                  <a:pt x="22757" y="12196"/>
                  <a:pt x="22849" y="12014"/>
                </a:cubicBezTo>
                <a:lnTo>
                  <a:pt x="22909" y="11953"/>
                </a:lnTo>
                <a:close/>
                <a:moveTo>
                  <a:pt x="32784" y="14110"/>
                </a:moveTo>
                <a:lnTo>
                  <a:pt x="32723" y="14292"/>
                </a:lnTo>
                <a:lnTo>
                  <a:pt x="32601" y="14475"/>
                </a:lnTo>
                <a:lnTo>
                  <a:pt x="32753" y="14110"/>
                </a:lnTo>
                <a:close/>
                <a:moveTo>
                  <a:pt x="3920" y="14384"/>
                </a:moveTo>
                <a:lnTo>
                  <a:pt x="3920" y="14384"/>
                </a:lnTo>
                <a:cubicBezTo>
                  <a:pt x="3913" y="14414"/>
                  <a:pt x="3905" y="14444"/>
                  <a:pt x="3890" y="14475"/>
                </a:cubicBezTo>
                <a:cubicBezTo>
                  <a:pt x="3890" y="14444"/>
                  <a:pt x="3890" y="14414"/>
                  <a:pt x="3920" y="14384"/>
                </a:cubicBezTo>
                <a:close/>
                <a:moveTo>
                  <a:pt x="37094" y="12729"/>
                </a:moveTo>
                <a:lnTo>
                  <a:pt x="37094" y="12729"/>
                </a:lnTo>
                <a:cubicBezTo>
                  <a:pt x="37075" y="12759"/>
                  <a:pt x="37056" y="12796"/>
                  <a:pt x="37037" y="12834"/>
                </a:cubicBezTo>
                <a:cubicBezTo>
                  <a:pt x="36977" y="13016"/>
                  <a:pt x="36916" y="13168"/>
                  <a:pt x="36885" y="13351"/>
                </a:cubicBezTo>
                <a:lnTo>
                  <a:pt x="36764" y="13654"/>
                </a:lnTo>
                <a:cubicBezTo>
                  <a:pt x="36764" y="13685"/>
                  <a:pt x="36734" y="13715"/>
                  <a:pt x="36734" y="13776"/>
                </a:cubicBezTo>
                <a:cubicBezTo>
                  <a:pt x="36642" y="13928"/>
                  <a:pt x="36612" y="14080"/>
                  <a:pt x="36551" y="14232"/>
                </a:cubicBezTo>
                <a:lnTo>
                  <a:pt x="36582" y="14232"/>
                </a:lnTo>
                <a:cubicBezTo>
                  <a:pt x="36521" y="14292"/>
                  <a:pt x="36460" y="14353"/>
                  <a:pt x="36430" y="14444"/>
                </a:cubicBezTo>
                <a:lnTo>
                  <a:pt x="36278" y="14596"/>
                </a:lnTo>
                <a:lnTo>
                  <a:pt x="36278" y="14596"/>
                </a:lnTo>
                <a:lnTo>
                  <a:pt x="36308" y="14505"/>
                </a:lnTo>
                <a:cubicBezTo>
                  <a:pt x="36369" y="14353"/>
                  <a:pt x="36430" y="14201"/>
                  <a:pt x="36460" y="14049"/>
                </a:cubicBezTo>
                <a:cubicBezTo>
                  <a:pt x="36521" y="13897"/>
                  <a:pt x="36582" y="13654"/>
                  <a:pt x="36642" y="13502"/>
                </a:cubicBezTo>
                <a:lnTo>
                  <a:pt x="36734" y="13259"/>
                </a:lnTo>
                <a:lnTo>
                  <a:pt x="36946" y="12925"/>
                </a:lnTo>
                <a:lnTo>
                  <a:pt x="37094" y="12729"/>
                </a:lnTo>
                <a:close/>
                <a:moveTo>
                  <a:pt x="47854" y="14049"/>
                </a:moveTo>
                <a:lnTo>
                  <a:pt x="47823" y="14110"/>
                </a:lnTo>
                <a:cubicBezTo>
                  <a:pt x="47755" y="14291"/>
                  <a:pt x="47670" y="14473"/>
                  <a:pt x="47581" y="14654"/>
                </a:cubicBezTo>
                <a:lnTo>
                  <a:pt x="47581" y="14654"/>
                </a:lnTo>
                <a:cubicBezTo>
                  <a:pt x="47611" y="14565"/>
                  <a:pt x="47641" y="14504"/>
                  <a:pt x="47671" y="14444"/>
                </a:cubicBezTo>
                <a:lnTo>
                  <a:pt x="47793" y="14171"/>
                </a:lnTo>
                <a:cubicBezTo>
                  <a:pt x="47793" y="14140"/>
                  <a:pt x="47823" y="14080"/>
                  <a:pt x="47854" y="14049"/>
                </a:cubicBezTo>
                <a:close/>
                <a:moveTo>
                  <a:pt x="23882" y="12044"/>
                </a:moveTo>
                <a:lnTo>
                  <a:pt x="23882" y="12074"/>
                </a:lnTo>
                <a:lnTo>
                  <a:pt x="23882" y="12105"/>
                </a:lnTo>
                <a:lnTo>
                  <a:pt x="23456" y="12804"/>
                </a:lnTo>
                <a:cubicBezTo>
                  <a:pt x="23426" y="12834"/>
                  <a:pt x="23426" y="12864"/>
                  <a:pt x="23395" y="12925"/>
                </a:cubicBezTo>
                <a:lnTo>
                  <a:pt x="23183" y="13290"/>
                </a:lnTo>
                <a:lnTo>
                  <a:pt x="22849" y="13928"/>
                </a:lnTo>
                <a:cubicBezTo>
                  <a:pt x="22849" y="13989"/>
                  <a:pt x="22818" y="14019"/>
                  <a:pt x="22788" y="14080"/>
                </a:cubicBezTo>
                <a:lnTo>
                  <a:pt x="22757" y="14140"/>
                </a:lnTo>
                <a:lnTo>
                  <a:pt x="22514" y="14444"/>
                </a:lnTo>
                <a:lnTo>
                  <a:pt x="22362" y="14657"/>
                </a:lnTo>
                <a:cubicBezTo>
                  <a:pt x="22332" y="14657"/>
                  <a:pt x="22302" y="14627"/>
                  <a:pt x="22271" y="14627"/>
                </a:cubicBezTo>
                <a:lnTo>
                  <a:pt x="22545" y="13958"/>
                </a:lnTo>
                <a:cubicBezTo>
                  <a:pt x="22606" y="13837"/>
                  <a:pt x="22666" y="13746"/>
                  <a:pt x="22727" y="13624"/>
                </a:cubicBezTo>
                <a:lnTo>
                  <a:pt x="23031" y="13016"/>
                </a:lnTo>
                <a:cubicBezTo>
                  <a:pt x="23031" y="12986"/>
                  <a:pt x="23061" y="12956"/>
                  <a:pt x="23061" y="12925"/>
                </a:cubicBezTo>
                <a:cubicBezTo>
                  <a:pt x="23122" y="12834"/>
                  <a:pt x="23183" y="12743"/>
                  <a:pt x="23244" y="12621"/>
                </a:cubicBezTo>
                <a:cubicBezTo>
                  <a:pt x="23304" y="12530"/>
                  <a:pt x="23365" y="12409"/>
                  <a:pt x="23426" y="12287"/>
                </a:cubicBezTo>
                <a:cubicBezTo>
                  <a:pt x="23456" y="12287"/>
                  <a:pt x="23487" y="12318"/>
                  <a:pt x="23517" y="12318"/>
                </a:cubicBezTo>
                <a:lnTo>
                  <a:pt x="23639" y="12318"/>
                </a:lnTo>
                <a:cubicBezTo>
                  <a:pt x="23669" y="12287"/>
                  <a:pt x="23699" y="12257"/>
                  <a:pt x="23730" y="12226"/>
                </a:cubicBezTo>
                <a:cubicBezTo>
                  <a:pt x="23790" y="12196"/>
                  <a:pt x="23821" y="12135"/>
                  <a:pt x="23851" y="12105"/>
                </a:cubicBezTo>
                <a:lnTo>
                  <a:pt x="23882" y="12044"/>
                </a:lnTo>
                <a:close/>
                <a:moveTo>
                  <a:pt x="2583" y="13442"/>
                </a:moveTo>
                <a:cubicBezTo>
                  <a:pt x="2583" y="13502"/>
                  <a:pt x="2553" y="13533"/>
                  <a:pt x="2553" y="13594"/>
                </a:cubicBezTo>
                <a:cubicBezTo>
                  <a:pt x="2523" y="13654"/>
                  <a:pt x="2492" y="13746"/>
                  <a:pt x="2462" y="13837"/>
                </a:cubicBezTo>
                <a:cubicBezTo>
                  <a:pt x="2401" y="14049"/>
                  <a:pt x="2340" y="14232"/>
                  <a:pt x="2279" y="14444"/>
                </a:cubicBezTo>
                <a:cubicBezTo>
                  <a:pt x="2279" y="14535"/>
                  <a:pt x="2249" y="14627"/>
                  <a:pt x="2219" y="14718"/>
                </a:cubicBezTo>
                <a:cubicBezTo>
                  <a:pt x="2249" y="14596"/>
                  <a:pt x="2279" y="14414"/>
                  <a:pt x="2310" y="14292"/>
                </a:cubicBezTo>
                <a:lnTo>
                  <a:pt x="2310" y="14262"/>
                </a:lnTo>
                <a:cubicBezTo>
                  <a:pt x="2340" y="14171"/>
                  <a:pt x="2371" y="14080"/>
                  <a:pt x="2371" y="13989"/>
                </a:cubicBezTo>
                <a:cubicBezTo>
                  <a:pt x="2401" y="13897"/>
                  <a:pt x="2401" y="13897"/>
                  <a:pt x="2431" y="13837"/>
                </a:cubicBezTo>
                <a:lnTo>
                  <a:pt x="2523" y="13533"/>
                </a:lnTo>
                <a:cubicBezTo>
                  <a:pt x="2523" y="13502"/>
                  <a:pt x="2583" y="13472"/>
                  <a:pt x="2583" y="13442"/>
                </a:cubicBezTo>
                <a:close/>
                <a:moveTo>
                  <a:pt x="44299" y="14627"/>
                </a:moveTo>
                <a:lnTo>
                  <a:pt x="44244" y="14718"/>
                </a:lnTo>
                <a:lnTo>
                  <a:pt x="44268" y="14657"/>
                </a:lnTo>
                <a:lnTo>
                  <a:pt x="44299" y="14627"/>
                </a:lnTo>
                <a:close/>
                <a:moveTo>
                  <a:pt x="16681" y="14596"/>
                </a:moveTo>
                <a:lnTo>
                  <a:pt x="16681" y="14596"/>
                </a:lnTo>
                <a:cubicBezTo>
                  <a:pt x="16664" y="14665"/>
                  <a:pt x="16637" y="14724"/>
                  <a:pt x="16606" y="14784"/>
                </a:cubicBezTo>
                <a:lnTo>
                  <a:pt x="16606" y="14784"/>
                </a:lnTo>
                <a:lnTo>
                  <a:pt x="16681" y="14596"/>
                </a:lnTo>
                <a:close/>
                <a:moveTo>
                  <a:pt x="8933" y="13989"/>
                </a:moveTo>
                <a:lnTo>
                  <a:pt x="8629" y="14748"/>
                </a:lnTo>
                <a:cubicBezTo>
                  <a:pt x="8629" y="14748"/>
                  <a:pt x="8629" y="14779"/>
                  <a:pt x="8599" y="14809"/>
                </a:cubicBezTo>
                <a:lnTo>
                  <a:pt x="8599" y="14748"/>
                </a:lnTo>
                <a:cubicBezTo>
                  <a:pt x="8599" y="14657"/>
                  <a:pt x="8538" y="14627"/>
                  <a:pt x="8508" y="14566"/>
                </a:cubicBezTo>
                <a:lnTo>
                  <a:pt x="8538" y="14535"/>
                </a:lnTo>
                <a:cubicBezTo>
                  <a:pt x="8569" y="14535"/>
                  <a:pt x="8569" y="14505"/>
                  <a:pt x="8599" y="14475"/>
                </a:cubicBezTo>
                <a:cubicBezTo>
                  <a:pt x="8629" y="14444"/>
                  <a:pt x="8660" y="14384"/>
                  <a:pt x="8660" y="14353"/>
                </a:cubicBezTo>
                <a:cubicBezTo>
                  <a:pt x="8690" y="14323"/>
                  <a:pt x="8721" y="14292"/>
                  <a:pt x="8751" y="14262"/>
                </a:cubicBezTo>
                <a:lnTo>
                  <a:pt x="8903" y="14019"/>
                </a:lnTo>
                <a:lnTo>
                  <a:pt x="8933" y="13989"/>
                </a:lnTo>
                <a:close/>
                <a:moveTo>
                  <a:pt x="48947" y="14657"/>
                </a:moveTo>
                <a:cubicBezTo>
                  <a:pt x="48947" y="14718"/>
                  <a:pt x="48917" y="14809"/>
                  <a:pt x="48917" y="14870"/>
                </a:cubicBezTo>
                <a:lnTo>
                  <a:pt x="48917" y="14961"/>
                </a:lnTo>
                <a:lnTo>
                  <a:pt x="48826" y="14961"/>
                </a:lnTo>
                <a:lnTo>
                  <a:pt x="48887" y="14839"/>
                </a:lnTo>
                <a:cubicBezTo>
                  <a:pt x="48917" y="14779"/>
                  <a:pt x="48917" y="14718"/>
                  <a:pt x="48947" y="14657"/>
                </a:cubicBezTo>
                <a:close/>
                <a:moveTo>
                  <a:pt x="10908" y="13867"/>
                </a:moveTo>
                <a:lnTo>
                  <a:pt x="10908" y="13867"/>
                </a:lnTo>
                <a:cubicBezTo>
                  <a:pt x="10776" y="14131"/>
                  <a:pt x="10641" y="14394"/>
                  <a:pt x="10483" y="14657"/>
                </a:cubicBezTo>
                <a:lnTo>
                  <a:pt x="10270" y="14991"/>
                </a:lnTo>
                <a:cubicBezTo>
                  <a:pt x="10331" y="14870"/>
                  <a:pt x="10422" y="14748"/>
                  <a:pt x="10483" y="14627"/>
                </a:cubicBezTo>
                <a:cubicBezTo>
                  <a:pt x="10604" y="14444"/>
                  <a:pt x="10695" y="14232"/>
                  <a:pt x="10787" y="14049"/>
                </a:cubicBezTo>
                <a:cubicBezTo>
                  <a:pt x="10827" y="13989"/>
                  <a:pt x="10867" y="13928"/>
                  <a:pt x="10908" y="13867"/>
                </a:cubicBezTo>
                <a:close/>
                <a:moveTo>
                  <a:pt x="36095" y="12713"/>
                </a:moveTo>
                <a:lnTo>
                  <a:pt x="36065" y="12834"/>
                </a:lnTo>
                <a:lnTo>
                  <a:pt x="36004" y="12986"/>
                </a:lnTo>
                <a:cubicBezTo>
                  <a:pt x="35944" y="13138"/>
                  <a:pt x="35883" y="13290"/>
                  <a:pt x="35822" y="13472"/>
                </a:cubicBezTo>
                <a:cubicBezTo>
                  <a:pt x="35731" y="13715"/>
                  <a:pt x="35670" y="13958"/>
                  <a:pt x="35579" y="14201"/>
                </a:cubicBezTo>
                <a:cubicBezTo>
                  <a:pt x="35457" y="14384"/>
                  <a:pt x="35306" y="14566"/>
                  <a:pt x="35154" y="14779"/>
                </a:cubicBezTo>
                <a:lnTo>
                  <a:pt x="35093" y="14839"/>
                </a:lnTo>
                <a:lnTo>
                  <a:pt x="35002" y="14991"/>
                </a:lnTo>
                <a:cubicBezTo>
                  <a:pt x="35002" y="14930"/>
                  <a:pt x="34971" y="14870"/>
                  <a:pt x="34971" y="14809"/>
                </a:cubicBezTo>
                <a:cubicBezTo>
                  <a:pt x="34971" y="14809"/>
                  <a:pt x="34971" y="14779"/>
                  <a:pt x="34971" y="14779"/>
                </a:cubicBezTo>
                <a:cubicBezTo>
                  <a:pt x="34971" y="14748"/>
                  <a:pt x="34941" y="14718"/>
                  <a:pt x="34941" y="14718"/>
                </a:cubicBezTo>
                <a:lnTo>
                  <a:pt x="35184" y="14323"/>
                </a:lnTo>
                <a:cubicBezTo>
                  <a:pt x="35245" y="14140"/>
                  <a:pt x="35397" y="13958"/>
                  <a:pt x="35488" y="13776"/>
                </a:cubicBezTo>
                <a:cubicBezTo>
                  <a:pt x="35670" y="13442"/>
                  <a:pt x="35883" y="13077"/>
                  <a:pt x="36095" y="12713"/>
                </a:cubicBezTo>
                <a:close/>
                <a:moveTo>
                  <a:pt x="42689" y="14687"/>
                </a:moveTo>
                <a:lnTo>
                  <a:pt x="42689" y="14687"/>
                </a:lnTo>
                <a:cubicBezTo>
                  <a:pt x="42658" y="14748"/>
                  <a:pt x="42658" y="14779"/>
                  <a:pt x="42628" y="14839"/>
                </a:cubicBezTo>
                <a:lnTo>
                  <a:pt x="42537" y="15113"/>
                </a:lnTo>
                <a:cubicBezTo>
                  <a:pt x="42510" y="15113"/>
                  <a:pt x="42482" y="15089"/>
                  <a:pt x="42455" y="15083"/>
                </a:cubicBezTo>
                <a:lnTo>
                  <a:pt x="42455" y="15083"/>
                </a:lnTo>
                <a:lnTo>
                  <a:pt x="42476" y="15022"/>
                </a:lnTo>
                <a:cubicBezTo>
                  <a:pt x="42506" y="14961"/>
                  <a:pt x="42537" y="14930"/>
                  <a:pt x="42567" y="14900"/>
                </a:cubicBezTo>
                <a:lnTo>
                  <a:pt x="42689" y="14687"/>
                </a:lnTo>
                <a:close/>
                <a:moveTo>
                  <a:pt x="41838" y="11345"/>
                </a:moveTo>
                <a:lnTo>
                  <a:pt x="41868" y="11436"/>
                </a:lnTo>
                <a:cubicBezTo>
                  <a:pt x="41899" y="11467"/>
                  <a:pt x="41899" y="11497"/>
                  <a:pt x="41929" y="11528"/>
                </a:cubicBezTo>
                <a:lnTo>
                  <a:pt x="41929" y="11558"/>
                </a:lnTo>
                <a:cubicBezTo>
                  <a:pt x="41929" y="11619"/>
                  <a:pt x="41899" y="11710"/>
                  <a:pt x="41899" y="11801"/>
                </a:cubicBezTo>
                <a:lnTo>
                  <a:pt x="41899" y="11771"/>
                </a:lnTo>
                <a:cubicBezTo>
                  <a:pt x="41868" y="11710"/>
                  <a:pt x="41807" y="11679"/>
                  <a:pt x="41777" y="11679"/>
                </a:cubicBezTo>
                <a:cubicBezTo>
                  <a:pt x="41761" y="11674"/>
                  <a:pt x="41744" y="11672"/>
                  <a:pt x="41727" y="11672"/>
                </a:cubicBezTo>
                <a:cubicBezTo>
                  <a:pt x="41647" y="11672"/>
                  <a:pt x="41564" y="11726"/>
                  <a:pt x="41564" y="11801"/>
                </a:cubicBezTo>
                <a:cubicBezTo>
                  <a:pt x="41504" y="12014"/>
                  <a:pt x="41473" y="12226"/>
                  <a:pt x="41443" y="12439"/>
                </a:cubicBezTo>
                <a:cubicBezTo>
                  <a:pt x="41412" y="12682"/>
                  <a:pt x="41382" y="12834"/>
                  <a:pt x="41321" y="13016"/>
                </a:cubicBezTo>
                <a:cubicBezTo>
                  <a:pt x="41321" y="13107"/>
                  <a:pt x="41291" y="13199"/>
                  <a:pt x="41261" y="13290"/>
                </a:cubicBezTo>
                <a:lnTo>
                  <a:pt x="41169" y="13472"/>
                </a:lnTo>
                <a:cubicBezTo>
                  <a:pt x="41017" y="13746"/>
                  <a:pt x="40866" y="14019"/>
                  <a:pt x="40714" y="14292"/>
                </a:cubicBezTo>
                <a:lnTo>
                  <a:pt x="40501" y="14657"/>
                </a:lnTo>
                <a:cubicBezTo>
                  <a:pt x="40410" y="14809"/>
                  <a:pt x="40319" y="14961"/>
                  <a:pt x="40228" y="15113"/>
                </a:cubicBezTo>
                <a:lnTo>
                  <a:pt x="40197" y="15143"/>
                </a:lnTo>
                <a:lnTo>
                  <a:pt x="40197" y="15143"/>
                </a:lnTo>
                <a:lnTo>
                  <a:pt x="40228" y="15022"/>
                </a:lnTo>
                <a:cubicBezTo>
                  <a:pt x="40288" y="14809"/>
                  <a:pt x="40379" y="14596"/>
                  <a:pt x="40440" y="14384"/>
                </a:cubicBezTo>
                <a:cubicBezTo>
                  <a:pt x="40531" y="14171"/>
                  <a:pt x="40653" y="13867"/>
                  <a:pt x="40744" y="13624"/>
                </a:cubicBezTo>
                <a:cubicBezTo>
                  <a:pt x="40774" y="13502"/>
                  <a:pt x="40835" y="13381"/>
                  <a:pt x="40866" y="13290"/>
                </a:cubicBezTo>
                <a:lnTo>
                  <a:pt x="40987" y="12925"/>
                </a:lnTo>
                <a:cubicBezTo>
                  <a:pt x="41048" y="12804"/>
                  <a:pt x="41139" y="12652"/>
                  <a:pt x="41200" y="12500"/>
                </a:cubicBezTo>
                <a:cubicBezTo>
                  <a:pt x="41261" y="12348"/>
                  <a:pt x="41321" y="12226"/>
                  <a:pt x="41382" y="12105"/>
                </a:cubicBezTo>
                <a:lnTo>
                  <a:pt x="41412" y="12014"/>
                </a:lnTo>
                <a:lnTo>
                  <a:pt x="41504" y="11862"/>
                </a:lnTo>
                <a:cubicBezTo>
                  <a:pt x="41534" y="11801"/>
                  <a:pt x="41564" y="11740"/>
                  <a:pt x="41595" y="11679"/>
                </a:cubicBezTo>
                <a:cubicBezTo>
                  <a:pt x="41686" y="11558"/>
                  <a:pt x="41747" y="11467"/>
                  <a:pt x="41838" y="11345"/>
                </a:cubicBezTo>
                <a:close/>
                <a:moveTo>
                  <a:pt x="13582" y="12439"/>
                </a:moveTo>
                <a:lnTo>
                  <a:pt x="13582" y="12500"/>
                </a:lnTo>
                <a:cubicBezTo>
                  <a:pt x="13582" y="12561"/>
                  <a:pt x="13551" y="12621"/>
                  <a:pt x="13551" y="12713"/>
                </a:cubicBezTo>
                <a:lnTo>
                  <a:pt x="13521" y="12834"/>
                </a:lnTo>
                <a:lnTo>
                  <a:pt x="13491" y="12864"/>
                </a:lnTo>
                <a:cubicBezTo>
                  <a:pt x="13430" y="12986"/>
                  <a:pt x="13400" y="13077"/>
                  <a:pt x="13369" y="13168"/>
                </a:cubicBezTo>
                <a:cubicBezTo>
                  <a:pt x="13248" y="13381"/>
                  <a:pt x="13156" y="13594"/>
                  <a:pt x="13035" y="13806"/>
                </a:cubicBezTo>
                <a:cubicBezTo>
                  <a:pt x="13005" y="13897"/>
                  <a:pt x="12974" y="13958"/>
                  <a:pt x="12913" y="14049"/>
                </a:cubicBezTo>
                <a:lnTo>
                  <a:pt x="12883" y="14140"/>
                </a:lnTo>
                <a:cubicBezTo>
                  <a:pt x="12762" y="14384"/>
                  <a:pt x="12670" y="14657"/>
                  <a:pt x="12549" y="14900"/>
                </a:cubicBezTo>
                <a:lnTo>
                  <a:pt x="12518" y="14900"/>
                </a:lnTo>
                <a:lnTo>
                  <a:pt x="12458" y="14961"/>
                </a:lnTo>
                <a:lnTo>
                  <a:pt x="12427" y="14991"/>
                </a:lnTo>
                <a:cubicBezTo>
                  <a:pt x="12397" y="15022"/>
                  <a:pt x="12397" y="15022"/>
                  <a:pt x="12367" y="15052"/>
                </a:cubicBezTo>
                <a:cubicBezTo>
                  <a:pt x="12336" y="15082"/>
                  <a:pt x="12336" y="15113"/>
                  <a:pt x="12275" y="15174"/>
                </a:cubicBezTo>
                <a:cubicBezTo>
                  <a:pt x="12336" y="15022"/>
                  <a:pt x="12397" y="14900"/>
                  <a:pt x="12427" y="14748"/>
                </a:cubicBezTo>
                <a:cubicBezTo>
                  <a:pt x="12458" y="14657"/>
                  <a:pt x="12488" y="14566"/>
                  <a:pt x="12518" y="14444"/>
                </a:cubicBezTo>
                <a:cubicBezTo>
                  <a:pt x="12518" y="14384"/>
                  <a:pt x="12518" y="14353"/>
                  <a:pt x="12518" y="14292"/>
                </a:cubicBezTo>
                <a:lnTo>
                  <a:pt x="12518" y="14262"/>
                </a:lnTo>
                <a:lnTo>
                  <a:pt x="12701" y="13958"/>
                </a:lnTo>
                <a:cubicBezTo>
                  <a:pt x="12731" y="13928"/>
                  <a:pt x="12762" y="13867"/>
                  <a:pt x="12792" y="13837"/>
                </a:cubicBezTo>
                <a:cubicBezTo>
                  <a:pt x="12853" y="13715"/>
                  <a:pt x="12913" y="13594"/>
                  <a:pt x="13005" y="13502"/>
                </a:cubicBezTo>
                <a:cubicBezTo>
                  <a:pt x="13065" y="13381"/>
                  <a:pt x="13126" y="13290"/>
                  <a:pt x="13187" y="13168"/>
                </a:cubicBezTo>
                <a:cubicBezTo>
                  <a:pt x="13308" y="12956"/>
                  <a:pt x="13430" y="12743"/>
                  <a:pt x="13521" y="12561"/>
                </a:cubicBezTo>
                <a:lnTo>
                  <a:pt x="13582" y="12439"/>
                </a:lnTo>
                <a:close/>
                <a:moveTo>
                  <a:pt x="26920" y="13746"/>
                </a:moveTo>
                <a:cubicBezTo>
                  <a:pt x="26920" y="13867"/>
                  <a:pt x="26920" y="13958"/>
                  <a:pt x="26920" y="14080"/>
                </a:cubicBezTo>
                <a:cubicBezTo>
                  <a:pt x="26890" y="14262"/>
                  <a:pt x="26859" y="14444"/>
                  <a:pt x="26798" y="14627"/>
                </a:cubicBezTo>
                <a:cubicBezTo>
                  <a:pt x="26768" y="14748"/>
                  <a:pt x="26707" y="14900"/>
                  <a:pt x="26646" y="15052"/>
                </a:cubicBezTo>
                <a:lnTo>
                  <a:pt x="26555" y="15234"/>
                </a:lnTo>
                <a:lnTo>
                  <a:pt x="26555" y="15234"/>
                </a:lnTo>
                <a:lnTo>
                  <a:pt x="26646" y="14323"/>
                </a:lnTo>
                <a:lnTo>
                  <a:pt x="26646" y="14292"/>
                </a:lnTo>
                <a:lnTo>
                  <a:pt x="26677" y="14262"/>
                </a:lnTo>
                <a:cubicBezTo>
                  <a:pt x="26768" y="14080"/>
                  <a:pt x="26829" y="13928"/>
                  <a:pt x="26920" y="13746"/>
                </a:cubicBezTo>
                <a:close/>
                <a:moveTo>
                  <a:pt x="32905" y="14991"/>
                </a:moveTo>
                <a:cubicBezTo>
                  <a:pt x="32905" y="15022"/>
                  <a:pt x="32936" y="15022"/>
                  <a:pt x="32936" y="15052"/>
                </a:cubicBezTo>
                <a:lnTo>
                  <a:pt x="32814" y="15265"/>
                </a:lnTo>
                <a:cubicBezTo>
                  <a:pt x="32845" y="15174"/>
                  <a:pt x="32875" y="15082"/>
                  <a:pt x="32905" y="14991"/>
                </a:cubicBezTo>
                <a:close/>
                <a:moveTo>
                  <a:pt x="39195" y="13168"/>
                </a:moveTo>
                <a:lnTo>
                  <a:pt x="38982" y="13867"/>
                </a:lnTo>
                <a:lnTo>
                  <a:pt x="38951" y="14049"/>
                </a:lnTo>
                <a:lnTo>
                  <a:pt x="38860" y="14475"/>
                </a:lnTo>
                <a:cubicBezTo>
                  <a:pt x="38800" y="14596"/>
                  <a:pt x="38769" y="14687"/>
                  <a:pt x="38769" y="14809"/>
                </a:cubicBezTo>
                <a:lnTo>
                  <a:pt x="38556" y="15052"/>
                </a:lnTo>
                <a:lnTo>
                  <a:pt x="38587" y="15022"/>
                </a:lnTo>
                <a:lnTo>
                  <a:pt x="38587" y="15022"/>
                </a:lnTo>
                <a:lnTo>
                  <a:pt x="38344" y="15356"/>
                </a:lnTo>
                <a:lnTo>
                  <a:pt x="38253" y="15356"/>
                </a:lnTo>
                <a:cubicBezTo>
                  <a:pt x="38313" y="15204"/>
                  <a:pt x="38374" y="15022"/>
                  <a:pt x="38435" y="14870"/>
                </a:cubicBezTo>
                <a:cubicBezTo>
                  <a:pt x="38587" y="14475"/>
                  <a:pt x="38769" y="14110"/>
                  <a:pt x="38921" y="13746"/>
                </a:cubicBezTo>
                <a:cubicBezTo>
                  <a:pt x="39012" y="13563"/>
                  <a:pt x="39073" y="13381"/>
                  <a:pt x="39164" y="13229"/>
                </a:cubicBezTo>
                <a:lnTo>
                  <a:pt x="39195" y="13168"/>
                </a:lnTo>
                <a:close/>
                <a:moveTo>
                  <a:pt x="43661" y="14535"/>
                </a:moveTo>
                <a:lnTo>
                  <a:pt x="43630" y="14596"/>
                </a:lnTo>
                <a:lnTo>
                  <a:pt x="43509" y="14839"/>
                </a:lnTo>
                <a:lnTo>
                  <a:pt x="43327" y="15052"/>
                </a:lnTo>
                <a:lnTo>
                  <a:pt x="42962" y="15386"/>
                </a:lnTo>
                <a:lnTo>
                  <a:pt x="43387" y="14870"/>
                </a:lnTo>
                <a:lnTo>
                  <a:pt x="43661" y="14535"/>
                </a:lnTo>
                <a:close/>
                <a:moveTo>
                  <a:pt x="32389" y="13351"/>
                </a:moveTo>
                <a:cubicBezTo>
                  <a:pt x="32358" y="13472"/>
                  <a:pt x="32358" y="13563"/>
                  <a:pt x="32389" y="13685"/>
                </a:cubicBezTo>
                <a:cubicBezTo>
                  <a:pt x="32389" y="13715"/>
                  <a:pt x="32389" y="13746"/>
                  <a:pt x="32389" y="13746"/>
                </a:cubicBezTo>
                <a:cubicBezTo>
                  <a:pt x="32267" y="13928"/>
                  <a:pt x="32146" y="14140"/>
                  <a:pt x="32024" y="14323"/>
                </a:cubicBezTo>
                <a:cubicBezTo>
                  <a:pt x="31872" y="14596"/>
                  <a:pt x="31720" y="14870"/>
                  <a:pt x="31568" y="15143"/>
                </a:cubicBezTo>
                <a:cubicBezTo>
                  <a:pt x="31538" y="15234"/>
                  <a:pt x="31508" y="15325"/>
                  <a:pt x="31477" y="15386"/>
                </a:cubicBezTo>
                <a:lnTo>
                  <a:pt x="31417" y="15477"/>
                </a:lnTo>
                <a:cubicBezTo>
                  <a:pt x="31447" y="15295"/>
                  <a:pt x="31477" y="15113"/>
                  <a:pt x="31508" y="14900"/>
                </a:cubicBezTo>
                <a:lnTo>
                  <a:pt x="31508" y="14839"/>
                </a:lnTo>
                <a:lnTo>
                  <a:pt x="31629" y="14657"/>
                </a:lnTo>
                <a:lnTo>
                  <a:pt x="31842" y="14384"/>
                </a:lnTo>
                <a:lnTo>
                  <a:pt x="31872" y="14292"/>
                </a:lnTo>
                <a:lnTo>
                  <a:pt x="31994" y="14080"/>
                </a:lnTo>
                <a:lnTo>
                  <a:pt x="32176" y="13776"/>
                </a:lnTo>
                <a:cubicBezTo>
                  <a:pt x="32206" y="13685"/>
                  <a:pt x="32267" y="13594"/>
                  <a:pt x="32298" y="13502"/>
                </a:cubicBezTo>
                <a:lnTo>
                  <a:pt x="32389" y="13351"/>
                </a:lnTo>
                <a:close/>
                <a:moveTo>
                  <a:pt x="16286" y="14414"/>
                </a:moveTo>
                <a:lnTo>
                  <a:pt x="16286" y="14444"/>
                </a:lnTo>
                <a:lnTo>
                  <a:pt x="16256" y="14505"/>
                </a:lnTo>
                <a:cubicBezTo>
                  <a:pt x="16195" y="14566"/>
                  <a:pt x="16164" y="14657"/>
                  <a:pt x="16104" y="14718"/>
                </a:cubicBezTo>
                <a:cubicBezTo>
                  <a:pt x="16043" y="14809"/>
                  <a:pt x="15952" y="14900"/>
                  <a:pt x="15891" y="15022"/>
                </a:cubicBezTo>
                <a:cubicBezTo>
                  <a:pt x="15830" y="15113"/>
                  <a:pt x="15769" y="15174"/>
                  <a:pt x="15739" y="15265"/>
                </a:cubicBezTo>
                <a:lnTo>
                  <a:pt x="15557" y="15508"/>
                </a:lnTo>
                <a:cubicBezTo>
                  <a:pt x="15587" y="15447"/>
                  <a:pt x="15617" y="15386"/>
                  <a:pt x="15648" y="15325"/>
                </a:cubicBezTo>
                <a:cubicBezTo>
                  <a:pt x="15739" y="15143"/>
                  <a:pt x="15830" y="14961"/>
                  <a:pt x="15891" y="14748"/>
                </a:cubicBezTo>
                <a:lnTo>
                  <a:pt x="15952" y="14627"/>
                </a:lnTo>
                <a:cubicBezTo>
                  <a:pt x="16073" y="14535"/>
                  <a:pt x="16164" y="14475"/>
                  <a:pt x="16286" y="14414"/>
                </a:cubicBezTo>
                <a:close/>
                <a:moveTo>
                  <a:pt x="8356" y="13229"/>
                </a:moveTo>
                <a:cubicBezTo>
                  <a:pt x="8356" y="13290"/>
                  <a:pt x="8326" y="13320"/>
                  <a:pt x="8295" y="13381"/>
                </a:cubicBezTo>
                <a:cubicBezTo>
                  <a:pt x="8265" y="13502"/>
                  <a:pt x="8234" y="13654"/>
                  <a:pt x="8204" y="13776"/>
                </a:cubicBezTo>
                <a:cubicBezTo>
                  <a:pt x="8113" y="14019"/>
                  <a:pt x="8022" y="14262"/>
                  <a:pt x="7931" y="14505"/>
                </a:cubicBezTo>
                <a:cubicBezTo>
                  <a:pt x="7870" y="14657"/>
                  <a:pt x="7809" y="14809"/>
                  <a:pt x="7748" y="14930"/>
                </a:cubicBezTo>
                <a:lnTo>
                  <a:pt x="7718" y="14961"/>
                </a:lnTo>
                <a:cubicBezTo>
                  <a:pt x="7627" y="15082"/>
                  <a:pt x="7505" y="15174"/>
                  <a:pt x="7414" y="15295"/>
                </a:cubicBezTo>
                <a:cubicBezTo>
                  <a:pt x="7323" y="15417"/>
                  <a:pt x="7262" y="15508"/>
                  <a:pt x="7201" y="15599"/>
                </a:cubicBezTo>
                <a:lnTo>
                  <a:pt x="7201" y="15477"/>
                </a:lnTo>
                <a:lnTo>
                  <a:pt x="7596" y="14718"/>
                </a:lnTo>
                <a:cubicBezTo>
                  <a:pt x="7748" y="14444"/>
                  <a:pt x="7900" y="14140"/>
                  <a:pt x="8052" y="13867"/>
                </a:cubicBezTo>
                <a:cubicBezTo>
                  <a:pt x="8083" y="13837"/>
                  <a:pt x="8083" y="13806"/>
                  <a:pt x="8113" y="13746"/>
                </a:cubicBezTo>
                <a:cubicBezTo>
                  <a:pt x="8143" y="13654"/>
                  <a:pt x="8204" y="13533"/>
                  <a:pt x="8265" y="13442"/>
                </a:cubicBezTo>
                <a:cubicBezTo>
                  <a:pt x="8295" y="13320"/>
                  <a:pt x="8326" y="13320"/>
                  <a:pt x="8356" y="13229"/>
                </a:cubicBezTo>
                <a:close/>
                <a:moveTo>
                  <a:pt x="9024" y="15477"/>
                </a:moveTo>
                <a:lnTo>
                  <a:pt x="8994" y="15599"/>
                </a:lnTo>
                <a:cubicBezTo>
                  <a:pt x="8994" y="15579"/>
                  <a:pt x="8994" y="15558"/>
                  <a:pt x="8994" y="15538"/>
                </a:cubicBezTo>
                <a:lnTo>
                  <a:pt x="9024" y="15477"/>
                </a:lnTo>
                <a:close/>
                <a:moveTo>
                  <a:pt x="16225" y="11193"/>
                </a:moveTo>
                <a:lnTo>
                  <a:pt x="16195" y="11285"/>
                </a:lnTo>
                <a:cubicBezTo>
                  <a:pt x="16104" y="11436"/>
                  <a:pt x="16012" y="11588"/>
                  <a:pt x="15921" y="11740"/>
                </a:cubicBezTo>
                <a:lnTo>
                  <a:pt x="15557" y="12409"/>
                </a:lnTo>
                <a:cubicBezTo>
                  <a:pt x="15557" y="12469"/>
                  <a:pt x="15526" y="12530"/>
                  <a:pt x="15496" y="12591"/>
                </a:cubicBezTo>
                <a:lnTo>
                  <a:pt x="15283" y="13016"/>
                </a:lnTo>
                <a:lnTo>
                  <a:pt x="15101" y="13442"/>
                </a:lnTo>
                <a:lnTo>
                  <a:pt x="15071" y="13472"/>
                </a:lnTo>
                <a:lnTo>
                  <a:pt x="14858" y="13837"/>
                </a:lnTo>
                <a:lnTo>
                  <a:pt x="14311" y="14687"/>
                </a:lnTo>
                <a:cubicBezTo>
                  <a:pt x="14159" y="14961"/>
                  <a:pt x="13977" y="15234"/>
                  <a:pt x="13795" y="15508"/>
                </a:cubicBezTo>
                <a:lnTo>
                  <a:pt x="13764" y="15599"/>
                </a:lnTo>
                <a:lnTo>
                  <a:pt x="13734" y="15599"/>
                </a:lnTo>
                <a:lnTo>
                  <a:pt x="13916" y="15204"/>
                </a:lnTo>
                <a:cubicBezTo>
                  <a:pt x="13916" y="15143"/>
                  <a:pt x="13946" y="15052"/>
                  <a:pt x="14007" y="14991"/>
                </a:cubicBezTo>
                <a:cubicBezTo>
                  <a:pt x="14068" y="14839"/>
                  <a:pt x="14129" y="14687"/>
                  <a:pt x="14220" y="14535"/>
                </a:cubicBezTo>
                <a:cubicBezTo>
                  <a:pt x="14281" y="14384"/>
                  <a:pt x="14402" y="14140"/>
                  <a:pt x="14493" y="13989"/>
                </a:cubicBezTo>
                <a:cubicBezTo>
                  <a:pt x="14584" y="13806"/>
                  <a:pt x="14645" y="13654"/>
                  <a:pt x="14736" y="13502"/>
                </a:cubicBezTo>
                <a:cubicBezTo>
                  <a:pt x="14828" y="13351"/>
                  <a:pt x="14919" y="13168"/>
                  <a:pt x="15010" y="13016"/>
                </a:cubicBezTo>
                <a:lnTo>
                  <a:pt x="15466" y="12287"/>
                </a:lnTo>
                <a:cubicBezTo>
                  <a:pt x="15678" y="11953"/>
                  <a:pt x="15891" y="11649"/>
                  <a:pt x="16134" y="11315"/>
                </a:cubicBezTo>
                <a:lnTo>
                  <a:pt x="16225" y="11193"/>
                </a:lnTo>
                <a:close/>
                <a:moveTo>
                  <a:pt x="31812" y="15508"/>
                </a:moveTo>
                <a:cubicBezTo>
                  <a:pt x="31812" y="15563"/>
                  <a:pt x="31786" y="15594"/>
                  <a:pt x="31758" y="15622"/>
                </a:cubicBezTo>
                <a:lnTo>
                  <a:pt x="31758" y="15622"/>
                </a:lnTo>
                <a:lnTo>
                  <a:pt x="31812" y="15508"/>
                </a:lnTo>
                <a:close/>
                <a:moveTo>
                  <a:pt x="27011" y="15082"/>
                </a:moveTo>
                <a:lnTo>
                  <a:pt x="27011" y="15082"/>
                </a:lnTo>
                <a:cubicBezTo>
                  <a:pt x="26981" y="15265"/>
                  <a:pt x="26920" y="15417"/>
                  <a:pt x="26829" y="15568"/>
                </a:cubicBezTo>
                <a:lnTo>
                  <a:pt x="26768" y="15629"/>
                </a:lnTo>
                <a:lnTo>
                  <a:pt x="26829" y="15538"/>
                </a:lnTo>
                <a:lnTo>
                  <a:pt x="26950" y="15204"/>
                </a:lnTo>
                <a:lnTo>
                  <a:pt x="27011" y="15082"/>
                </a:lnTo>
                <a:close/>
                <a:moveTo>
                  <a:pt x="29867" y="12743"/>
                </a:moveTo>
                <a:lnTo>
                  <a:pt x="29867" y="12743"/>
                </a:lnTo>
                <a:cubicBezTo>
                  <a:pt x="29806" y="12864"/>
                  <a:pt x="29745" y="12986"/>
                  <a:pt x="29685" y="13107"/>
                </a:cubicBezTo>
                <a:cubicBezTo>
                  <a:pt x="29624" y="13229"/>
                  <a:pt x="29563" y="13381"/>
                  <a:pt x="29502" y="13533"/>
                </a:cubicBezTo>
                <a:lnTo>
                  <a:pt x="29229" y="14110"/>
                </a:lnTo>
                <a:cubicBezTo>
                  <a:pt x="29168" y="14262"/>
                  <a:pt x="29107" y="14444"/>
                  <a:pt x="29047" y="14596"/>
                </a:cubicBezTo>
                <a:cubicBezTo>
                  <a:pt x="29016" y="14627"/>
                  <a:pt x="29016" y="14687"/>
                  <a:pt x="29016" y="14718"/>
                </a:cubicBezTo>
                <a:cubicBezTo>
                  <a:pt x="29016" y="14779"/>
                  <a:pt x="29047" y="14809"/>
                  <a:pt x="29077" y="14839"/>
                </a:cubicBezTo>
                <a:lnTo>
                  <a:pt x="28925" y="15082"/>
                </a:lnTo>
                <a:lnTo>
                  <a:pt x="28834" y="15234"/>
                </a:lnTo>
                <a:lnTo>
                  <a:pt x="28621" y="15629"/>
                </a:lnTo>
                <a:cubicBezTo>
                  <a:pt x="28712" y="15386"/>
                  <a:pt x="28804" y="15143"/>
                  <a:pt x="28895" y="14900"/>
                </a:cubicBezTo>
                <a:cubicBezTo>
                  <a:pt x="28925" y="14718"/>
                  <a:pt x="28986" y="14505"/>
                  <a:pt x="28986" y="14292"/>
                </a:cubicBezTo>
                <a:lnTo>
                  <a:pt x="29047" y="14201"/>
                </a:lnTo>
                <a:cubicBezTo>
                  <a:pt x="29138" y="14019"/>
                  <a:pt x="29229" y="13837"/>
                  <a:pt x="29351" y="13654"/>
                </a:cubicBezTo>
                <a:lnTo>
                  <a:pt x="29654" y="13077"/>
                </a:lnTo>
                <a:cubicBezTo>
                  <a:pt x="29745" y="12956"/>
                  <a:pt x="29806" y="12834"/>
                  <a:pt x="29867" y="12743"/>
                </a:cubicBezTo>
                <a:close/>
                <a:moveTo>
                  <a:pt x="3951" y="15447"/>
                </a:moveTo>
                <a:lnTo>
                  <a:pt x="3890" y="15508"/>
                </a:lnTo>
                <a:cubicBezTo>
                  <a:pt x="3859" y="15568"/>
                  <a:pt x="3859" y="15599"/>
                  <a:pt x="3829" y="15660"/>
                </a:cubicBezTo>
                <a:cubicBezTo>
                  <a:pt x="3829" y="15629"/>
                  <a:pt x="3829" y="15629"/>
                  <a:pt x="3829" y="15629"/>
                </a:cubicBezTo>
                <a:lnTo>
                  <a:pt x="3890" y="15447"/>
                </a:lnTo>
                <a:close/>
                <a:moveTo>
                  <a:pt x="8164" y="15510"/>
                </a:moveTo>
                <a:lnTo>
                  <a:pt x="8164" y="15510"/>
                </a:lnTo>
                <a:cubicBezTo>
                  <a:pt x="8157" y="15541"/>
                  <a:pt x="8150" y="15571"/>
                  <a:pt x="8143" y="15599"/>
                </a:cubicBezTo>
                <a:cubicBezTo>
                  <a:pt x="8143" y="15629"/>
                  <a:pt x="8143" y="15660"/>
                  <a:pt x="8113" y="15690"/>
                </a:cubicBezTo>
                <a:cubicBezTo>
                  <a:pt x="8133" y="15630"/>
                  <a:pt x="8150" y="15569"/>
                  <a:pt x="8164" y="15510"/>
                </a:cubicBezTo>
                <a:close/>
                <a:moveTo>
                  <a:pt x="24003" y="14110"/>
                </a:moveTo>
                <a:lnTo>
                  <a:pt x="24003" y="14110"/>
                </a:lnTo>
                <a:cubicBezTo>
                  <a:pt x="23973" y="14232"/>
                  <a:pt x="23942" y="14353"/>
                  <a:pt x="23912" y="14475"/>
                </a:cubicBezTo>
                <a:cubicBezTo>
                  <a:pt x="23912" y="14505"/>
                  <a:pt x="23882" y="14535"/>
                  <a:pt x="23882" y="14566"/>
                </a:cubicBezTo>
                <a:cubicBezTo>
                  <a:pt x="23760" y="14718"/>
                  <a:pt x="23699" y="14839"/>
                  <a:pt x="23608" y="14961"/>
                </a:cubicBezTo>
                <a:lnTo>
                  <a:pt x="23487" y="15174"/>
                </a:lnTo>
                <a:cubicBezTo>
                  <a:pt x="23456" y="15265"/>
                  <a:pt x="23395" y="15325"/>
                  <a:pt x="23335" y="15417"/>
                </a:cubicBezTo>
                <a:lnTo>
                  <a:pt x="23152" y="15690"/>
                </a:lnTo>
                <a:lnTo>
                  <a:pt x="23152" y="15508"/>
                </a:lnTo>
                <a:lnTo>
                  <a:pt x="23152" y="15477"/>
                </a:lnTo>
                <a:cubicBezTo>
                  <a:pt x="23152" y="15447"/>
                  <a:pt x="23152" y="15417"/>
                  <a:pt x="23122" y="15386"/>
                </a:cubicBezTo>
                <a:lnTo>
                  <a:pt x="23213" y="15295"/>
                </a:lnTo>
                <a:cubicBezTo>
                  <a:pt x="23274" y="15174"/>
                  <a:pt x="23335" y="15082"/>
                  <a:pt x="23395" y="14991"/>
                </a:cubicBezTo>
                <a:lnTo>
                  <a:pt x="23760" y="14444"/>
                </a:lnTo>
                <a:cubicBezTo>
                  <a:pt x="23851" y="14353"/>
                  <a:pt x="23912" y="14232"/>
                  <a:pt x="24003" y="14110"/>
                </a:cubicBezTo>
                <a:close/>
                <a:moveTo>
                  <a:pt x="34333" y="15325"/>
                </a:moveTo>
                <a:cubicBezTo>
                  <a:pt x="34306" y="15463"/>
                  <a:pt x="34253" y="15601"/>
                  <a:pt x="34198" y="15716"/>
                </a:cubicBezTo>
                <a:lnTo>
                  <a:pt x="34198" y="15716"/>
                </a:lnTo>
                <a:cubicBezTo>
                  <a:pt x="34211" y="15679"/>
                  <a:pt x="34226" y="15640"/>
                  <a:pt x="34242" y="15599"/>
                </a:cubicBezTo>
                <a:lnTo>
                  <a:pt x="34212" y="15599"/>
                </a:lnTo>
                <a:lnTo>
                  <a:pt x="34273" y="15417"/>
                </a:lnTo>
                <a:lnTo>
                  <a:pt x="34333" y="15325"/>
                </a:lnTo>
                <a:close/>
                <a:moveTo>
                  <a:pt x="42597" y="13107"/>
                </a:moveTo>
                <a:cubicBezTo>
                  <a:pt x="42597" y="13138"/>
                  <a:pt x="42597" y="13138"/>
                  <a:pt x="42597" y="13138"/>
                </a:cubicBezTo>
                <a:cubicBezTo>
                  <a:pt x="42628" y="13199"/>
                  <a:pt x="42658" y="13229"/>
                  <a:pt x="42689" y="13259"/>
                </a:cubicBezTo>
                <a:cubicBezTo>
                  <a:pt x="42704" y="13275"/>
                  <a:pt x="42727" y="13282"/>
                  <a:pt x="42753" y="13282"/>
                </a:cubicBezTo>
                <a:cubicBezTo>
                  <a:pt x="42780" y="13282"/>
                  <a:pt x="42810" y="13275"/>
                  <a:pt x="42840" y="13259"/>
                </a:cubicBezTo>
                <a:lnTo>
                  <a:pt x="42840" y="13259"/>
                </a:lnTo>
                <a:cubicBezTo>
                  <a:pt x="42810" y="13351"/>
                  <a:pt x="42780" y="13442"/>
                  <a:pt x="42749" y="13502"/>
                </a:cubicBezTo>
                <a:cubicBezTo>
                  <a:pt x="42719" y="13594"/>
                  <a:pt x="42658" y="13776"/>
                  <a:pt x="42597" y="13897"/>
                </a:cubicBezTo>
                <a:cubicBezTo>
                  <a:pt x="42567" y="14019"/>
                  <a:pt x="42445" y="14232"/>
                  <a:pt x="42385" y="14414"/>
                </a:cubicBezTo>
                <a:lnTo>
                  <a:pt x="42172" y="14809"/>
                </a:lnTo>
                <a:cubicBezTo>
                  <a:pt x="42111" y="14900"/>
                  <a:pt x="42051" y="14991"/>
                  <a:pt x="41990" y="15082"/>
                </a:cubicBezTo>
                <a:cubicBezTo>
                  <a:pt x="41929" y="15174"/>
                  <a:pt x="41868" y="15265"/>
                  <a:pt x="41807" y="15356"/>
                </a:cubicBezTo>
                <a:lnTo>
                  <a:pt x="41686" y="15538"/>
                </a:lnTo>
                <a:lnTo>
                  <a:pt x="41625" y="15599"/>
                </a:lnTo>
                <a:lnTo>
                  <a:pt x="41504" y="15720"/>
                </a:lnTo>
                <a:lnTo>
                  <a:pt x="41473" y="15720"/>
                </a:lnTo>
                <a:cubicBezTo>
                  <a:pt x="41412" y="15690"/>
                  <a:pt x="41382" y="15690"/>
                  <a:pt x="41352" y="15690"/>
                </a:cubicBezTo>
                <a:cubicBezTo>
                  <a:pt x="41230" y="15690"/>
                  <a:pt x="41078" y="15720"/>
                  <a:pt x="40957" y="15751"/>
                </a:cubicBezTo>
                <a:cubicBezTo>
                  <a:pt x="40987" y="15690"/>
                  <a:pt x="41017" y="15629"/>
                  <a:pt x="41048" y="15568"/>
                </a:cubicBezTo>
                <a:lnTo>
                  <a:pt x="41078" y="15508"/>
                </a:lnTo>
                <a:lnTo>
                  <a:pt x="41261" y="15234"/>
                </a:lnTo>
                <a:cubicBezTo>
                  <a:pt x="41412" y="15022"/>
                  <a:pt x="41564" y="14839"/>
                  <a:pt x="41686" y="14627"/>
                </a:cubicBezTo>
                <a:cubicBezTo>
                  <a:pt x="41838" y="14414"/>
                  <a:pt x="41959" y="14232"/>
                  <a:pt x="42081" y="14019"/>
                </a:cubicBezTo>
                <a:cubicBezTo>
                  <a:pt x="42111" y="13958"/>
                  <a:pt x="42142" y="13897"/>
                  <a:pt x="42202" y="13837"/>
                </a:cubicBezTo>
                <a:lnTo>
                  <a:pt x="42415" y="13472"/>
                </a:lnTo>
                <a:cubicBezTo>
                  <a:pt x="42476" y="13381"/>
                  <a:pt x="42506" y="13290"/>
                  <a:pt x="42567" y="13199"/>
                </a:cubicBezTo>
                <a:lnTo>
                  <a:pt x="42597" y="13107"/>
                </a:lnTo>
                <a:close/>
                <a:moveTo>
                  <a:pt x="6806" y="14353"/>
                </a:moveTo>
                <a:cubicBezTo>
                  <a:pt x="6806" y="14384"/>
                  <a:pt x="6776" y="14444"/>
                  <a:pt x="6746" y="14475"/>
                </a:cubicBezTo>
                <a:lnTo>
                  <a:pt x="6685" y="14687"/>
                </a:lnTo>
                <a:lnTo>
                  <a:pt x="6412" y="15508"/>
                </a:lnTo>
                <a:lnTo>
                  <a:pt x="6320" y="15690"/>
                </a:lnTo>
                <a:lnTo>
                  <a:pt x="6260" y="15812"/>
                </a:lnTo>
                <a:cubicBezTo>
                  <a:pt x="6290" y="15629"/>
                  <a:pt x="6320" y="15447"/>
                  <a:pt x="6381" y="15265"/>
                </a:cubicBezTo>
                <a:cubicBezTo>
                  <a:pt x="6442" y="15082"/>
                  <a:pt x="6472" y="14991"/>
                  <a:pt x="6503" y="14839"/>
                </a:cubicBezTo>
                <a:lnTo>
                  <a:pt x="6685" y="14535"/>
                </a:lnTo>
                <a:lnTo>
                  <a:pt x="6806" y="14353"/>
                </a:lnTo>
                <a:close/>
                <a:moveTo>
                  <a:pt x="1976" y="15143"/>
                </a:moveTo>
                <a:cubicBezTo>
                  <a:pt x="1976" y="15174"/>
                  <a:pt x="2006" y="15204"/>
                  <a:pt x="2036" y="15234"/>
                </a:cubicBezTo>
                <a:lnTo>
                  <a:pt x="2067" y="15265"/>
                </a:lnTo>
                <a:cubicBezTo>
                  <a:pt x="2036" y="15386"/>
                  <a:pt x="1976" y="15508"/>
                  <a:pt x="1945" y="15629"/>
                </a:cubicBezTo>
                <a:lnTo>
                  <a:pt x="1945" y="15660"/>
                </a:lnTo>
                <a:lnTo>
                  <a:pt x="1884" y="15842"/>
                </a:lnTo>
                <a:cubicBezTo>
                  <a:pt x="1884" y="15720"/>
                  <a:pt x="1884" y="15629"/>
                  <a:pt x="1884" y="15538"/>
                </a:cubicBezTo>
                <a:cubicBezTo>
                  <a:pt x="1915" y="15417"/>
                  <a:pt x="1945" y="15265"/>
                  <a:pt x="1976" y="15143"/>
                </a:cubicBezTo>
                <a:close/>
                <a:moveTo>
                  <a:pt x="31751" y="15638"/>
                </a:moveTo>
                <a:cubicBezTo>
                  <a:pt x="31750" y="15665"/>
                  <a:pt x="31748" y="15693"/>
                  <a:pt x="31720" y="15720"/>
                </a:cubicBezTo>
                <a:cubicBezTo>
                  <a:pt x="31701" y="15779"/>
                  <a:pt x="31669" y="15825"/>
                  <a:pt x="31640" y="15874"/>
                </a:cubicBezTo>
                <a:lnTo>
                  <a:pt x="31640" y="15874"/>
                </a:lnTo>
                <a:lnTo>
                  <a:pt x="31751" y="15638"/>
                </a:lnTo>
                <a:close/>
                <a:moveTo>
                  <a:pt x="34161" y="15823"/>
                </a:moveTo>
                <a:lnTo>
                  <a:pt x="34121" y="15963"/>
                </a:lnTo>
                <a:lnTo>
                  <a:pt x="34090" y="15994"/>
                </a:lnTo>
                <a:cubicBezTo>
                  <a:pt x="34118" y="15938"/>
                  <a:pt x="34140" y="15882"/>
                  <a:pt x="34161" y="15823"/>
                </a:cubicBezTo>
                <a:close/>
                <a:moveTo>
                  <a:pt x="39893" y="14323"/>
                </a:moveTo>
                <a:lnTo>
                  <a:pt x="39893" y="14414"/>
                </a:lnTo>
                <a:lnTo>
                  <a:pt x="39863" y="14475"/>
                </a:lnTo>
                <a:cubicBezTo>
                  <a:pt x="39833" y="14535"/>
                  <a:pt x="39802" y="14596"/>
                  <a:pt x="39741" y="14687"/>
                </a:cubicBezTo>
                <a:lnTo>
                  <a:pt x="39772" y="14687"/>
                </a:lnTo>
                <a:cubicBezTo>
                  <a:pt x="39711" y="14809"/>
                  <a:pt x="39681" y="14930"/>
                  <a:pt x="39620" y="15082"/>
                </a:cubicBezTo>
                <a:cubicBezTo>
                  <a:pt x="39559" y="15265"/>
                  <a:pt x="39498" y="15447"/>
                  <a:pt x="39468" y="15629"/>
                </a:cubicBezTo>
                <a:cubicBezTo>
                  <a:pt x="39377" y="15690"/>
                  <a:pt x="39286" y="15751"/>
                  <a:pt x="39195" y="15812"/>
                </a:cubicBezTo>
                <a:lnTo>
                  <a:pt x="38951" y="15994"/>
                </a:lnTo>
                <a:cubicBezTo>
                  <a:pt x="38951" y="15903"/>
                  <a:pt x="38982" y="15781"/>
                  <a:pt x="39012" y="15660"/>
                </a:cubicBezTo>
                <a:lnTo>
                  <a:pt x="39043" y="15538"/>
                </a:lnTo>
                <a:cubicBezTo>
                  <a:pt x="39225" y="15295"/>
                  <a:pt x="39407" y="15022"/>
                  <a:pt x="39589" y="14779"/>
                </a:cubicBezTo>
                <a:cubicBezTo>
                  <a:pt x="39650" y="14718"/>
                  <a:pt x="39711" y="14627"/>
                  <a:pt x="39741" y="14566"/>
                </a:cubicBezTo>
                <a:lnTo>
                  <a:pt x="39893" y="14323"/>
                </a:lnTo>
                <a:close/>
                <a:moveTo>
                  <a:pt x="32176" y="15751"/>
                </a:moveTo>
                <a:lnTo>
                  <a:pt x="32085" y="15994"/>
                </a:lnTo>
                <a:cubicBezTo>
                  <a:pt x="32076" y="16003"/>
                  <a:pt x="32067" y="16015"/>
                  <a:pt x="32058" y="16028"/>
                </a:cubicBezTo>
                <a:lnTo>
                  <a:pt x="32058" y="16028"/>
                </a:lnTo>
                <a:lnTo>
                  <a:pt x="32085" y="15933"/>
                </a:lnTo>
                <a:lnTo>
                  <a:pt x="32085" y="15903"/>
                </a:lnTo>
                <a:cubicBezTo>
                  <a:pt x="32115" y="15842"/>
                  <a:pt x="32146" y="15781"/>
                  <a:pt x="32176" y="15751"/>
                </a:cubicBezTo>
                <a:close/>
                <a:moveTo>
                  <a:pt x="37797" y="15234"/>
                </a:moveTo>
                <a:cubicBezTo>
                  <a:pt x="37797" y="15265"/>
                  <a:pt x="37797" y="15295"/>
                  <a:pt x="37767" y="15325"/>
                </a:cubicBezTo>
                <a:cubicBezTo>
                  <a:pt x="37736" y="15417"/>
                  <a:pt x="37706" y="15508"/>
                  <a:pt x="37675" y="15599"/>
                </a:cubicBezTo>
                <a:lnTo>
                  <a:pt x="37675" y="15629"/>
                </a:lnTo>
                <a:cubicBezTo>
                  <a:pt x="37615" y="15660"/>
                  <a:pt x="37584" y="15720"/>
                  <a:pt x="37523" y="15751"/>
                </a:cubicBezTo>
                <a:lnTo>
                  <a:pt x="37341" y="15963"/>
                </a:lnTo>
                <a:lnTo>
                  <a:pt x="37250" y="16085"/>
                </a:lnTo>
                <a:cubicBezTo>
                  <a:pt x="37311" y="15963"/>
                  <a:pt x="37402" y="15842"/>
                  <a:pt x="37493" y="15690"/>
                </a:cubicBezTo>
                <a:cubicBezTo>
                  <a:pt x="37584" y="15568"/>
                  <a:pt x="37675" y="15386"/>
                  <a:pt x="37797" y="15234"/>
                </a:cubicBezTo>
                <a:close/>
                <a:moveTo>
                  <a:pt x="46608" y="13320"/>
                </a:moveTo>
                <a:lnTo>
                  <a:pt x="46608" y="13533"/>
                </a:lnTo>
                <a:lnTo>
                  <a:pt x="46638" y="13746"/>
                </a:lnTo>
                <a:lnTo>
                  <a:pt x="46395" y="14353"/>
                </a:lnTo>
                <a:lnTo>
                  <a:pt x="46122" y="14961"/>
                </a:lnTo>
                <a:cubicBezTo>
                  <a:pt x="46061" y="15143"/>
                  <a:pt x="45970" y="15295"/>
                  <a:pt x="45879" y="15477"/>
                </a:cubicBezTo>
                <a:cubicBezTo>
                  <a:pt x="45788" y="15660"/>
                  <a:pt x="45696" y="15872"/>
                  <a:pt x="45575" y="16085"/>
                </a:cubicBezTo>
                <a:cubicBezTo>
                  <a:pt x="45636" y="15903"/>
                  <a:pt x="45696" y="15720"/>
                  <a:pt x="45757" y="15508"/>
                </a:cubicBezTo>
                <a:lnTo>
                  <a:pt x="45848" y="15265"/>
                </a:lnTo>
                <a:cubicBezTo>
                  <a:pt x="45879" y="15204"/>
                  <a:pt x="45909" y="15143"/>
                  <a:pt x="45909" y="15082"/>
                </a:cubicBezTo>
                <a:lnTo>
                  <a:pt x="45970" y="14870"/>
                </a:lnTo>
                <a:lnTo>
                  <a:pt x="46122" y="14444"/>
                </a:lnTo>
                <a:cubicBezTo>
                  <a:pt x="46213" y="14262"/>
                  <a:pt x="46304" y="14080"/>
                  <a:pt x="46365" y="13897"/>
                </a:cubicBezTo>
                <a:cubicBezTo>
                  <a:pt x="46456" y="13715"/>
                  <a:pt x="46486" y="13594"/>
                  <a:pt x="46547" y="13442"/>
                </a:cubicBezTo>
                <a:lnTo>
                  <a:pt x="46608" y="13320"/>
                </a:lnTo>
                <a:close/>
                <a:moveTo>
                  <a:pt x="24732" y="14596"/>
                </a:moveTo>
                <a:lnTo>
                  <a:pt x="24763" y="14627"/>
                </a:lnTo>
                <a:cubicBezTo>
                  <a:pt x="24732" y="14687"/>
                  <a:pt x="24702" y="14748"/>
                  <a:pt x="24672" y="14809"/>
                </a:cubicBezTo>
                <a:cubicBezTo>
                  <a:pt x="24611" y="15052"/>
                  <a:pt x="24550" y="15295"/>
                  <a:pt x="24459" y="15508"/>
                </a:cubicBezTo>
                <a:lnTo>
                  <a:pt x="24368" y="15690"/>
                </a:lnTo>
                <a:cubicBezTo>
                  <a:pt x="24307" y="15842"/>
                  <a:pt x="24216" y="15963"/>
                  <a:pt x="24125" y="16115"/>
                </a:cubicBezTo>
                <a:lnTo>
                  <a:pt x="24155" y="15994"/>
                </a:lnTo>
                <a:cubicBezTo>
                  <a:pt x="24216" y="15872"/>
                  <a:pt x="24246" y="15720"/>
                  <a:pt x="24307" y="15599"/>
                </a:cubicBezTo>
                <a:lnTo>
                  <a:pt x="24337" y="15508"/>
                </a:lnTo>
                <a:lnTo>
                  <a:pt x="24428" y="15265"/>
                </a:lnTo>
                <a:lnTo>
                  <a:pt x="24550" y="14870"/>
                </a:lnTo>
                <a:lnTo>
                  <a:pt x="24732" y="14596"/>
                </a:lnTo>
                <a:close/>
                <a:moveTo>
                  <a:pt x="42415" y="15477"/>
                </a:moveTo>
                <a:lnTo>
                  <a:pt x="42172" y="15751"/>
                </a:lnTo>
                <a:cubicBezTo>
                  <a:pt x="42081" y="15872"/>
                  <a:pt x="41959" y="15994"/>
                  <a:pt x="41868" y="16115"/>
                </a:cubicBezTo>
                <a:lnTo>
                  <a:pt x="41868" y="16085"/>
                </a:lnTo>
                <a:lnTo>
                  <a:pt x="41899" y="16024"/>
                </a:lnTo>
                <a:cubicBezTo>
                  <a:pt x="41990" y="15933"/>
                  <a:pt x="42051" y="15812"/>
                  <a:pt x="42111" y="15690"/>
                </a:cubicBezTo>
                <a:lnTo>
                  <a:pt x="42202" y="15629"/>
                </a:lnTo>
                <a:lnTo>
                  <a:pt x="42294" y="15538"/>
                </a:lnTo>
                <a:cubicBezTo>
                  <a:pt x="42324" y="15508"/>
                  <a:pt x="42385" y="15508"/>
                  <a:pt x="42415" y="15477"/>
                </a:cubicBezTo>
                <a:close/>
                <a:moveTo>
                  <a:pt x="29867" y="14657"/>
                </a:moveTo>
                <a:lnTo>
                  <a:pt x="29867" y="14657"/>
                </a:lnTo>
                <a:cubicBezTo>
                  <a:pt x="29806" y="14809"/>
                  <a:pt x="29776" y="14930"/>
                  <a:pt x="29715" y="15052"/>
                </a:cubicBezTo>
                <a:cubicBezTo>
                  <a:pt x="29654" y="15174"/>
                  <a:pt x="29563" y="15356"/>
                  <a:pt x="29472" y="15538"/>
                </a:cubicBezTo>
                <a:lnTo>
                  <a:pt x="29411" y="15720"/>
                </a:lnTo>
                <a:cubicBezTo>
                  <a:pt x="29259" y="15842"/>
                  <a:pt x="29107" y="15994"/>
                  <a:pt x="28986" y="16146"/>
                </a:cubicBezTo>
                <a:lnTo>
                  <a:pt x="29168" y="15812"/>
                </a:lnTo>
                <a:cubicBezTo>
                  <a:pt x="29199" y="15751"/>
                  <a:pt x="29229" y="15690"/>
                  <a:pt x="29259" y="15629"/>
                </a:cubicBezTo>
                <a:lnTo>
                  <a:pt x="29472" y="15295"/>
                </a:lnTo>
                <a:cubicBezTo>
                  <a:pt x="29563" y="15143"/>
                  <a:pt x="29654" y="14991"/>
                  <a:pt x="29745" y="14839"/>
                </a:cubicBezTo>
                <a:lnTo>
                  <a:pt x="29867" y="14657"/>
                </a:lnTo>
                <a:close/>
                <a:moveTo>
                  <a:pt x="19598" y="15113"/>
                </a:moveTo>
                <a:cubicBezTo>
                  <a:pt x="19628" y="15204"/>
                  <a:pt x="19628" y="15325"/>
                  <a:pt x="19628" y="15447"/>
                </a:cubicBezTo>
                <a:lnTo>
                  <a:pt x="19355" y="15781"/>
                </a:lnTo>
                <a:lnTo>
                  <a:pt x="19172" y="16024"/>
                </a:lnTo>
                <a:cubicBezTo>
                  <a:pt x="19142" y="16085"/>
                  <a:pt x="19081" y="16146"/>
                  <a:pt x="19020" y="16207"/>
                </a:cubicBezTo>
                <a:lnTo>
                  <a:pt x="19020" y="16024"/>
                </a:lnTo>
                <a:lnTo>
                  <a:pt x="19172" y="15751"/>
                </a:lnTo>
                <a:lnTo>
                  <a:pt x="19294" y="15568"/>
                </a:lnTo>
                <a:lnTo>
                  <a:pt x="19598" y="15143"/>
                </a:lnTo>
                <a:lnTo>
                  <a:pt x="19598" y="15113"/>
                </a:lnTo>
                <a:close/>
                <a:moveTo>
                  <a:pt x="45666" y="14657"/>
                </a:moveTo>
                <a:lnTo>
                  <a:pt x="45636" y="14809"/>
                </a:lnTo>
                <a:cubicBezTo>
                  <a:pt x="45575" y="14991"/>
                  <a:pt x="45484" y="15174"/>
                  <a:pt x="45423" y="15386"/>
                </a:cubicBezTo>
                <a:lnTo>
                  <a:pt x="45301" y="15690"/>
                </a:lnTo>
                <a:cubicBezTo>
                  <a:pt x="45241" y="15872"/>
                  <a:pt x="45150" y="16055"/>
                  <a:pt x="45089" y="16237"/>
                </a:cubicBezTo>
                <a:cubicBezTo>
                  <a:pt x="45089" y="16176"/>
                  <a:pt x="45119" y="16115"/>
                  <a:pt x="45119" y="16055"/>
                </a:cubicBezTo>
                <a:cubicBezTo>
                  <a:pt x="45150" y="15933"/>
                  <a:pt x="45210" y="15842"/>
                  <a:pt x="45241" y="15720"/>
                </a:cubicBezTo>
                <a:cubicBezTo>
                  <a:pt x="45301" y="15538"/>
                  <a:pt x="45362" y="15356"/>
                  <a:pt x="45423" y="15174"/>
                </a:cubicBezTo>
                <a:cubicBezTo>
                  <a:pt x="45514" y="14991"/>
                  <a:pt x="45575" y="14839"/>
                  <a:pt x="45666" y="14657"/>
                </a:cubicBezTo>
                <a:close/>
                <a:moveTo>
                  <a:pt x="23760" y="15660"/>
                </a:moveTo>
                <a:cubicBezTo>
                  <a:pt x="23760" y="15660"/>
                  <a:pt x="23790" y="15690"/>
                  <a:pt x="23821" y="15690"/>
                </a:cubicBezTo>
                <a:cubicBezTo>
                  <a:pt x="23790" y="15812"/>
                  <a:pt x="23790" y="15933"/>
                  <a:pt x="23760" y="16085"/>
                </a:cubicBezTo>
                <a:cubicBezTo>
                  <a:pt x="23730" y="16146"/>
                  <a:pt x="23730" y="16207"/>
                  <a:pt x="23699" y="16267"/>
                </a:cubicBezTo>
                <a:lnTo>
                  <a:pt x="23669" y="16237"/>
                </a:lnTo>
                <a:cubicBezTo>
                  <a:pt x="23639" y="16207"/>
                  <a:pt x="23608" y="16176"/>
                  <a:pt x="23578" y="16176"/>
                </a:cubicBezTo>
                <a:lnTo>
                  <a:pt x="23547" y="16176"/>
                </a:lnTo>
                <a:lnTo>
                  <a:pt x="23699" y="15781"/>
                </a:lnTo>
                <a:lnTo>
                  <a:pt x="23760" y="15660"/>
                </a:lnTo>
                <a:close/>
                <a:moveTo>
                  <a:pt x="4619" y="15599"/>
                </a:moveTo>
                <a:lnTo>
                  <a:pt x="4528" y="15751"/>
                </a:lnTo>
                <a:cubicBezTo>
                  <a:pt x="4406" y="15872"/>
                  <a:pt x="4315" y="15994"/>
                  <a:pt x="4254" y="16146"/>
                </a:cubicBezTo>
                <a:cubicBezTo>
                  <a:pt x="4194" y="16176"/>
                  <a:pt x="4163" y="16237"/>
                  <a:pt x="4102" y="16298"/>
                </a:cubicBezTo>
                <a:lnTo>
                  <a:pt x="4285" y="15872"/>
                </a:lnTo>
                <a:lnTo>
                  <a:pt x="4345" y="15872"/>
                </a:lnTo>
                <a:cubicBezTo>
                  <a:pt x="4376" y="15842"/>
                  <a:pt x="4406" y="15812"/>
                  <a:pt x="4437" y="15781"/>
                </a:cubicBezTo>
                <a:cubicBezTo>
                  <a:pt x="4467" y="15781"/>
                  <a:pt x="4467" y="15751"/>
                  <a:pt x="4497" y="15720"/>
                </a:cubicBezTo>
                <a:lnTo>
                  <a:pt x="4589" y="15599"/>
                </a:lnTo>
                <a:close/>
                <a:moveTo>
                  <a:pt x="35123" y="15538"/>
                </a:moveTo>
                <a:cubicBezTo>
                  <a:pt x="35123" y="15568"/>
                  <a:pt x="35154" y="15568"/>
                  <a:pt x="35154" y="15568"/>
                </a:cubicBezTo>
                <a:cubicBezTo>
                  <a:pt x="35154" y="15599"/>
                  <a:pt x="35154" y="15599"/>
                  <a:pt x="35154" y="15599"/>
                </a:cubicBezTo>
                <a:cubicBezTo>
                  <a:pt x="35123" y="15690"/>
                  <a:pt x="35123" y="15781"/>
                  <a:pt x="35093" y="15872"/>
                </a:cubicBezTo>
                <a:lnTo>
                  <a:pt x="35093" y="15994"/>
                </a:lnTo>
                <a:lnTo>
                  <a:pt x="34971" y="16085"/>
                </a:lnTo>
                <a:lnTo>
                  <a:pt x="34819" y="16267"/>
                </a:lnTo>
                <a:lnTo>
                  <a:pt x="34759" y="16298"/>
                </a:lnTo>
                <a:cubicBezTo>
                  <a:pt x="34789" y="16207"/>
                  <a:pt x="34819" y="16115"/>
                  <a:pt x="34850" y="16024"/>
                </a:cubicBezTo>
                <a:cubicBezTo>
                  <a:pt x="34880" y="15933"/>
                  <a:pt x="34880" y="15842"/>
                  <a:pt x="34911" y="15751"/>
                </a:cubicBezTo>
                <a:cubicBezTo>
                  <a:pt x="34941" y="15660"/>
                  <a:pt x="34971" y="15660"/>
                  <a:pt x="35002" y="15599"/>
                </a:cubicBezTo>
                <a:lnTo>
                  <a:pt x="35002" y="15568"/>
                </a:lnTo>
                <a:lnTo>
                  <a:pt x="35093" y="15538"/>
                </a:lnTo>
                <a:close/>
                <a:moveTo>
                  <a:pt x="38907" y="12080"/>
                </a:moveTo>
                <a:lnTo>
                  <a:pt x="38907" y="12080"/>
                </a:lnTo>
                <a:cubicBezTo>
                  <a:pt x="38850" y="12220"/>
                  <a:pt x="38792" y="12360"/>
                  <a:pt x="38708" y="12500"/>
                </a:cubicBezTo>
                <a:cubicBezTo>
                  <a:pt x="38648" y="12652"/>
                  <a:pt x="38617" y="12743"/>
                  <a:pt x="38587" y="12895"/>
                </a:cubicBezTo>
                <a:lnTo>
                  <a:pt x="38405" y="13351"/>
                </a:lnTo>
                <a:lnTo>
                  <a:pt x="38283" y="13654"/>
                </a:lnTo>
                <a:lnTo>
                  <a:pt x="38010" y="14140"/>
                </a:lnTo>
                <a:lnTo>
                  <a:pt x="37918" y="14292"/>
                </a:lnTo>
                <a:lnTo>
                  <a:pt x="37675" y="14718"/>
                </a:lnTo>
                <a:cubicBezTo>
                  <a:pt x="37432" y="15113"/>
                  <a:pt x="37189" y="15477"/>
                  <a:pt x="36946" y="15872"/>
                </a:cubicBezTo>
                <a:lnTo>
                  <a:pt x="36612" y="16328"/>
                </a:lnTo>
                <a:cubicBezTo>
                  <a:pt x="36612" y="16298"/>
                  <a:pt x="36642" y="16267"/>
                  <a:pt x="36642" y="16207"/>
                </a:cubicBezTo>
                <a:cubicBezTo>
                  <a:pt x="36673" y="16176"/>
                  <a:pt x="36703" y="16115"/>
                  <a:pt x="36734" y="16085"/>
                </a:cubicBezTo>
                <a:lnTo>
                  <a:pt x="37037" y="15477"/>
                </a:lnTo>
                <a:cubicBezTo>
                  <a:pt x="37159" y="15295"/>
                  <a:pt x="37250" y="15082"/>
                  <a:pt x="37372" y="14900"/>
                </a:cubicBezTo>
                <a:cubicBezTo>
                  <a:pt x="37615" y="14475"/>
                  <a:pt x="37827" y="14049"/>
                  <a:pt x="38070" y="13624"/>
                </a:cubicBezTo>
                <a:cubicBezTo>
                  <a:pt x="38162" y="13472"/>
                  <a:pt x="38253" y="13320"/>
                  <a:pt x="38313" y="13168"/>
                </a:cubicBezTo>
                <a:cubicBezTo>
                  <a:pt x="38405" y="13016"/>
                  <a:pt x="38465" y="12925"/>
                  <a:pt x="38526" y="12804"/>
                </a:cubicBezTo>
                <a:cubicBezTo>
                  <a:pt x="38648" y="12591"/>
                  <a:pt x="38739" y="12409"/>
                  <a:pt x="38830" y="12226"/>
                </a:cubicBezTo>
                <a:cubicBezTo>
                  <a:pt x="38856" y="12174"/>
                  <a:pt x="38883" y="12127"/>
                  <a:pt x="38907" y="12080"/>
                </a:cubicBezTo>
                <a:close/>
                <a:moveTo>
                  <a:pt x="8487" y="16366"/>
                </a:moveTo>
                <a:cubicBezTo>
                  <a:pt x="8491" y="16371"/>
                  <a:pt x="8497" y="16378"/>
                  <a:pt x="8508" y="16389"/>
                </a:cubicBezTo>
                <a:cubicBezTo>
                  <a:pt x="8478" y="16419"/>
                  <a:pt x="8447" y="16419"/>
                  <a:pt x="8447" y="16449"/>
                </a:cubicBezTo>
                <a:lnTo>
                  <a:pt x="8447" y="16449"/>
                </a:lnTo>
                <a:cubicBezTo>
                  <a:pt x="8447" y="16426"/>
                  <a:pt x="8465" y="16403"/>
                  <a:pt x="8487" y="16366"/>
                </a:cubicBezTo>
                <a:close/>
                <a:moveTo>
                  <a:pt x="38313" y="16358"/>
                </a:moveTo>
                <a:cubicBezTo>
                  <a:pt x="38313" y="16389"/>
                  <a:pt x="38313" y="16419"/>
                  <a:pt x="38313" y="16419"/>
                </a:cubicBezTo>
                <a:lnTo>
                  <a:pt x="38283" y="16450"/>
                </a:lnTo>
                <a:lnTo>
                  <a:pt x="38313" y="16358"/>
                </a:lnTo>
                <a:close/>
                <a:moveTo>
                  <a:pt x="20965" y="14687"/>
                </a:moveTo>
                <a:lnTo>
                  <a:pt x="20813" y="14961"/>
                </a:lnTo>
                <a:lnTo>
                  <a:pt x="20752" y="15113"/>
                </a:lnTo>
                <a:cubicBezTo>
                  <a:pt x="20661" y="15295"/>
                  <a:pt x="20570" y="15447"/>
                  <a:pt x="20509" y="15629"/>
                </a:cubicBezTo>
                <a:cubicBezTo>
                  <a:pt x="20448" y="15812"/>
                  <a:pt x="20357" y="16024"/>
                  <a:pt x="20266" y="16207"/>
                </a:cubicBezTo>
                <a:lnTo>
                  <a:pt x="20175" y="16419"/>
                </a:lnTo>
                <a:cubicBezTo>
                  <a:pt x="20175" y="16450"/>
                  <a:pt x="20175" y="16450"/>
                  <a:pt x="20175" y="16480"/>
                </a:cubicBezTo>
                <a:cubicBezTo>
                  <a:pt x="20175" y="16450"/>
                  <a:pt x="20175" y="16419"/>
                  <a:pt x="20145" y="16389"/>
                </a:cubicBezTo>
                <a:cubicBezTo>
                  <a:pt x="20145" y="16328"/>
                  <a:pt x="20205" y="16237"/>
                  <a:pt x="20205" y="16146"/>
                </a:cubicBezTo>
                <a:cubicBezTo>
                  <a:pt x="20266" y="15963"/>
                  <a:pt x="20296" y="15751"/>
                  <a:pt x="20327" y="15568"/>
                </a:cubicBezTo>
                <a:lnTo>
                  <a:pt x="20509" y="15325"/>
                </a:lnTo>
                <a:lnTo>
                  <a:pt x="20904" y="14779"/>
                </a:lnTo>
                <a:lnTo>
                  <a:pt x="20965" y="14687"/>
                </a:lnTo>
                <a:close/>
                <a:moveTo>
                  <a:pt x="27588" y="15660"/>
                </a:moveTo>
                <a:lnTo>
                  <a:pt x="27315" y="16207"/>
                </a:lnTo>
                <a:cubicBezTo>
                  <a:pt x="27284" y="16298"/>
                  <a:pt x="27224" y="16389"/>
                  <a:pt x="27163" y="16480"/>
                </a:cubicBezTo>
                <a:lnTo>
                  <a:pt x="27315" y="16176"/>
                </a:lnTo>
                <a:lnTo>
                  <a:pt x="27497" y="15781"/>
                </a:lnTo>
                <a:lnTo>
                  <a:pt x="27588" y="15660"/>
                </a:lnTo>
                <a:close/>
                <a:moveTo>
                  <a:pt x="48552" y="14566"/>
                </a:moveTo>
                <a:cubicBezTo>
                  <a:pt x="48552" y="14596"/>
                  <a:pt x="48522" y="14657"/>
                  <a:pt x="48522" y="14687"/>
                </a:cubicBezTo>
                <a:lnTo>
                  <a:pt x="48340" y="15143"/>
                </a:lnTo>
                <a:cubicBezTo>
                  <a:pt x="48309" y="15265"/>
                  <a:pt x="48279" y="15356"/>
                  <a:pt x="48218" y="15447"/>
                </a:cubicBezTo>
                <a:cubicBezTo>
                  <a:pt x="48188" y="15568"/>
                  <a:pt x="48127" y="15751"/>
                  <a:pt x="48066" y="15872"/>
                </a:cubicBezTo>
                <a:lnTo>
                  <a:pt x="47823" y="16389"/>
                </a:lnTo>
                <a:cubicBezTo>
                  <a:pt x="47823" y="16419"/>
                  <a:pt x="47823" y="16419"/>
                  <a:pt x="47823" y="16450"/>
                </a:cubicBezTo>
                <a:lnTo>
                  <a:pt x="47762" y="16450"/>
                </a:lnTo>
                <a:lnTo>
                  <a:pt x="47732" y="16480"/>
                </a:lnTo>
                <a:cubicBezTo>
                  <a:pt x="47732" y="16450"/>
                  <a:pt x="47762" y="16419"/>
                  <a:pt x="47762" y="16389"/>
                </a:cubicBezTo>
                <a:cubicBezTo>
                  <a:pt x="47854" y="16146"/>
                  <a:pt x="47945" y="15903"/>
                  <a:pt x="48036" y="15660"/>
                </a:cubicBezTo>
                <a:cubicBezTo>
                  <a:pt x="48036" y="15629"/>
                  <a:pt x="48066" y="15599"/>
                  <a:pt x="48097" y="15568"/>
                </a:cubicBezTo>
                <a:cubicBezTo>
                  <a:pt x="48157" y="15417"/>
                  <a:pt x="48218" y="15295"/>
                  <a:pt x="48279" y="15174"/>
                </a:cubicBezTo>
                <a:cubicBezTo>
                  <a:pt x="48309" y="15113"/>
                  <a:pt x="48340" y="15052"/>
                  <a:pt x="48340" y="14991"/>
                </a:cubicBezTo>
                <a:cubicBezTo>
                  <a:pt x="48370" y="14961"/>
                  <a:pt x="48370" y="14930"/>
                  <a:pt x="48370" y="14900"/>
                </a:cubicBezTo>
                <a:lnTo>
                  <a:pt x="48461" y="14748"/>
                </a:lnTo>
                <a:lnTo>
                  <a:pt x="48522" y="14627"/>
                </a:lnTo>
                <a:lnTo>
                  <a:pt x="48552" y="14566"/>
                </a:lnTo>
                <a:close/>
                <a:moveTo>
                  <a:pt x="33999" y="14961"/>
                </a:moveTo>
                <a:lnTo>
                  <a:pt x="33999" y="14991"/>
                </a:lnTo>
                <a:lnTo>
                  <a:pt x="33938" y="15265"/>
                </a:lnTo>
                <a:lnTo>
                  <a:pt x="33938" y="15295"/>
                </a:lnTo>
                <a:lnTo>
                  <a:pt x="33695" y="15629"/>
                </a:lnTo>
                <a:cubicBezTo>
                  <a:pt x="33665" y="15690"/>
                  <a:pt x="33604" y="15751"/>
                  <a:pt x="33574" y="15842"/>
                </a:cubicBezTo>
                <a:cubicBezTo>
                  <a:pt x="33483" y="16024"/>
                  <a:pt x="33361" y="16207"/>
                  <a:pt x="33239" y="16389"/>
                </a:cubicBezTo>
                <a:lnTo>
                  <a:pt x="33164" y="16534"/>
                </a:lnTo>
                <a:lnTo>
                  <a:pt x="33164" y="16534"/>
                </a:lnTo>
                <a:cubicBezTo>
                  <a:pt x="33230" y="16394"/>
                  <a:pt x="33295" y="16247"/>
                  <a:pt x="33361" y="16115"/>
                </a:cubicBezTo>
                <a:cubicBezTo>
                  <a:pt x="33452" y="15933"/>
                  <a:pt x="33543" y="15690"/>
                  <a:pt x="33634" y="15477"/>
                </a:cubicBezTo>
                <a:lnTo>
                  <a:pt x="33817" y="15265"/>
                </a:lnTo>
                <a:lnTo>
                  <a:pt x="33999" y="14961"/>
                </a:lnTo>
                <a:close/>
                <a:moveTo>
                  <a:pt x="48552" y="12956"/>
                </a:moveTo>
                <a:cubicBezTo>
                  <a:pt x="48552" y="12986"/>
                  <a:pt x="48583" y="12986"/>
                  <a:pt x="48583" y="12986"/>
                </a:cubicBezTo>
                <a:cubicBezTo>
                  <a:pt x="48552" y="13229"/>
                  <a:pt x="48492" y="13502"/>
                  <a:pt x="48431" y="13746"/>
                </a:cubicBezTo>
                <a:cubicBezTo>
                  <a:pt x="48370" y="13928"/>
                  <a:pt x="48309" y="14110"/>
                  <a:pt x="48249" y="14262"/>
                </a:cubicBezTo>
                <a:lnTo>
                  <a:pt x="48066" y="14779"/>
                </a:lnTo>
                <a:lnTo>
                  <a:pt x="48066" y="14809"/>
                </a:lnTo>
                <a:cubicBezTo>
                  <a:pt x="48036" y="14870"/>
                  <a:pt x="48006" y="14930"/>
                  <a:pt x="47975" y="14991"/>
                </a:cubicBezTo>
                <a:cubicBezTo>
                  <a:pt x="47884" y="15143"/>
                  <a:pt x="47823" y="15325"/>
                  <a:pt x="47762" y="15477"/>
                </a:cubicBezTo>
                <a:lnTo>
                  <a:pt x="47732" y="15508"/>
                </a:lnTo>
                <a:cubicBezTo>
                  <a:pt x="47671" y="15690"/>
                  <a:pt x="47580" y="15842"/>
                  <a:pt x="47489" y="16024"/>
                </a:cubicBezTo>
                <a:cubicBezTo>
                  <a:pt x="47428" y="16176"/>
                  <a:pt x="47337" y="16358"/>
                  <a:pt x="47246" y="16541"/>
                </a:cubicBezTo>
                <a:cubicBezTo>
                  <a:pt x="47216" y="16419"/>
                  <a:pt x="47216" y="16328"/>
                  <a:pt x="47216" y="16207"/>
                </a:cubicBezTo>
                <a:lnTo>
                  <a:pt x="47155" y="16176"/>
                </a:lnTo>
                <a:cubicBezTo>
                  <a:pt x="47155" y="16176"/>
                  <a:pt x="47185" y="16146"/>
                  <a:pt x="47185" y="16115"/>
                </a:cubicBezTo>
                <a:lnTo>
                  <a:pt x="47550" y="15568"/>
                </a:lnTo>
                <a:cubicBezTo>
                  <a:pt x="47641" y="15386"/>
                  <a:pt x="47702" y="15174"/>
                  <a:pt x="47793" y="15022"/>
                </a:cubicBezTo>
                <a:cubicBezTo>
                  <a:pt x="47975" y="14627"/>
                  <a:pt x="48157" y="14262"/>
                  <a:pt x="48309" y="13837"/>
                </a:cubicBezTo>
                <a:cubicBezTo>
                  <a:pt x="48400" y="13563"/>
                  <a:pt x="48492" y="13259"/>
                  <a:pt x="48552" y="12956"/>
                </a:cubicBezTo>
                <a:close/>
                <a:moveTo>
                  <a:pt x="41139" y="16085"/>
                </a:moveTo>
                <a:cubicBezTo>
                  <a:pt x="40987" y="16237"/>
                  <a:pt x="40866" y="16419"/>
                  <a:pt x="40714" y="16571"/>
                </a:cubicBezTo>
                <a:cubicBezTo>
                  <a:pt x="40744" y="16480"/>
                  <a:pt x="40774" y="16389"/>
                  <a:pt x="40805" y="16328"/>
                </a:cubicBezTo>
                <a:lnTo>
                  <a:pt x="40866" y="16267"/>
                </a:lnTo>
                <a:cubicBezTo>
                  <a:pt x="40957" y="16207"/>
                  <a:pt x="41048" y="16146"/>
                  <a:pt x="41139" y="16085"/>
                </a:cubicBezTo>
                <a:close/>
                <a:moveTo>
                  <a:pt x="43084" y="15842"/>
                </a:moveTo>
                <a:lnTo>
                  <a:pt x="42901" y="16237"/>
                </a:lnTo>
                <a:lnTo>
                  <a:pt x="42749" y="16571"/>
                </a:lnTo>
                <a:cubicBezTo>
                  <a:pt x="42780" y="16389"/>
                  <a:pt x="42810" y="16207"/>
                  <a:pt x="42840" y="16024"/>
                </a:cubicBezTo>
                <a:lnTo>
                  <a:pt x="42992" y="15933"/>
                </a:lnTo>
                <a:lnTo>
                  <a:pt x="43084" y="15842"/>
                </a:lnTo>
                <a:close/>
                <a:moveTo>
                  <a:pt x="3373" y="14900"/>
                </a:moveTo>
                <a:cubicBezTo>
                  <a:pt x="3312" y="14961"/>
                  <a:pt x="3282" y="15022"/>
                  <a:pt x="3252" y="15082"/>
                </a:cubicBezTo>
                <a:lnTo>
                  <a:pt x="3282" y="15082"/>
                </a:lnTo>
                <a:cubicBezTo>
                  <a:pt x="3221" y="15204"/>
                  <a:pt x="3191" y="15295"/>
                  <a:pt x="3130" y="15417"/>
                </a:cubicBezTo>
                <a:lnTo>
                  <a:pt x="3039" y="15599"/>
                </a:lnTo>
                <a:cubicBezTo>
                  <a:pt x="2948" y="15690"/>
                  <a:pt x="2857" y="15812"/>
                  <a:pt x="2766" y="15933"/>
                </a:cubicBezTo>
                <a:cubicBezTo>
                  <a:pt x="2735" y="15994"/>
                  <a:pt x="2674" y="16085"/>
                  <a:pt x="2644" y="16146"/>
                </a:cubicBezTo>
                <a:cubicBezTo>
                  <a:pt x="2583" y="16207"/>
                  <a:pt x="2553" y="16267"/>
                  <a:pt x="2523" y="16328"/>
                </a:cubicBezTo>
                <a:lnTo>
                  <a:pt x="2371" y="16632"/>
                </a:lnTo>
                <a:lnTo>
                  <a:pt x="2340" y="16693"/>
                </a:lnTo>
                <a:lnTo>
                  <a:pt x="2188" y="16693"/>
                </a:lnTo>
                <a:cubicBezTo>
                  <a:pt x="2128" y="16693"/>
                  <a:pt x="2097" y="16693"/>
                  <a:pt x="2067" y="16662"/>
                </a:cubicBezTo>
                <a:lnTo>
                  <a:pt x="2097" y="16662"/>
                </a:lnTo>
                <a:cubicBezTo>
                  <a:pt x="2158" y="16662"/>
                  <a:pt x="2188" y="16632"/>
                  <a:pt x="2219" y="16602"/>
                </a:cubicBezTo>
                <a:cubicBezTo>
                  <a:pt x="2249" y="16571"/>
                  <a:pt x="2279" y="16510"/>
                  <a:pt x="2310" y="16450"/>
                </a:cubicBezTo>
                <a:lnTo>
                  <a:pt x="2431" y="16207"/>
                </a:lnTo>
                <a:lnTo>
                  <a:pt x="2644" y="15842"/>
                </a:lnTo>
                <a:cubicBezTo>
                  <a:pt x="2766" y="15599"/>
                  <a:pt x="2887" y="15386"/>
                  <a:pt x="3009" y="15143"/>
                </a:cubicBezTo>
                <a:lnTo>
                  <a:pt x="3161" y="15052"/>
                </a:lnTo>
                <a:cubicBezTo>
                  <a:pt x="3221" y="15022"/>
                  <a:pt x="3312" y="14961"/>
                  <a:pt x="3373" y="14900"/>
                </a:cubicBezTo>
                <a:close/>
                <a:moveTo>
                  <a:pt x="46760" y="15720"/>
                </a:moveTo>
                <a:lnTo>
                  <a:pt x="46638" y="15994"/>
                </a:lnTo>
                <a:cubicBezTo>
                  <a:pt x="46638" y="16085"/>
                  <a:pt x="46608" y="16146"/>
                  <a:pt x="46608" y="16207"/>
                </a:cubicBezTo>
                <a:lnTo>
                  <a:pt x="46456" y="16602"/>
                </a:lnTo>
                <a:cubicBezTo>
                  <a:pt x="46456" y="16632"/>
                  <a:pt x="46456" y="16662"/>
                  <a:pt x="46456" y="16662"/>
                </a:cubicBezTo>
                <a:lnTo>
                  <a:pt x="46426" y="16693"/>
                </a:lnTo>
                <a:lnTo>
                  <a:pt x="46395" y="16662"/>
                </a:lnTo>
                <a:lnTo>
                  <a:pt x="46517" y="16328"/>
                </a:lnTo>
                <a:cubicBezTo>
                  <a:pt x="46547" y="16237"/>
                  <a:pt x="46547" y="16176"/>
                  <a:pt x="46608" y="16085"/>
                </a:cubicBezTo>
                <a:lnTo>
                  <a:pt x="46608" y="16055"/>
                </a:lnTo>
                <a:lnTo>
                  <a:pt x="46638" y="15903"/>
                </a:lnTo>
                <a:lnTo>
                  <a:pt x="46760" y="15720"/>
                </a:lnTo>
                <a:close/>
                <a:moveTo>
                  <a:pt x="46699" y="14657"/>
                </a:moveTo>
                <a:lnTo>
                  <a:pt x="46699" y="14748"/>
                </a:lnTo>
                <a:lnTo>
                  <a:pt x="46699" y="14870"/>
                </a:lnTo>
                <a:cubicBezTo>
                  <a:pt x="46699" y="14900"/>
                  <a:pt x="46638" y="14961"/>
                  <a:pt x="46638" y="15022"/>
                </a:cubicBezTo>
                <a:cubicBezTo>
                  <a:pt x="46517" y="15265"/>
                  <a:pt x="46426" y="15508"/>
                  <a:pt x="46334" y="15781"/>
                </a:cubicBezTo>
                <a:cubicBezTo>
                  <a:pt x="46274" y="15903"/>
                  <a:pt x="46183" y="16024"/>
                  <a:pt x="46122" y="16146"/>
                </a:cubicBezTo>
                <a:cubicBezTo>
                  <a:pt x="46000" y="16328"/>
                  <a:pt x="45909" y="16541"/>
                  <a:pt x="45788" y="16723"/>
                </a:cubicBezTo>
                <a:cubicBezTo>
                  <a:pt x="45727" y="16753"/>
                  <a:pt x="45666" y="16814"/>
                  <a:pt x="45605" y="16845"/>
                </a:cubicBezTo>
                <a:cubicBezTo>
                  <a:pt x="45727" y="16632"/>
                  <a:pt x="45818" y="16450"/>
                  <a:pt x="45939" y="16237"/>
                </a:cubicBezTo>
                <a:cubicBezTo>
                  <a:pt x="46031" y="16024"/>
                  <a:pt x="46091" y="15872"/>
                  <a:pt x="46183" y="15720"/>
                </a:cubicBezTo>
                <a:cubicBezTo>
                  <a:pt x="46274" y="15538"/>
                  <a:pt x="46365" y="15356"/>
                  <a:pt x="46456" y="15174"/>
                </a:cubicBezTo>
                <a:lnTo>
                  <a:pt x="46699" y="14657"/>
                </a:lnTo>
                <a:close/>
                <a:moveTo>
                  <a:pt x="48765" y="15599"/>
                </a:moveTo>
                <a:lnTo>
                  <a:pt x="48765" y="15660"/>
                </a:lnTo>
                <a:lnTo>
                  <a:pt x="48644" y="16085"/>
                </a:lnTo>
                <a:cubicBezTo>
                  <a:pt x="48583" y="16298"/>
                  <a:pt x="48492" y="16510"/>
                  <a:pt x="48400" y="16693"/>
                </a:cubicBezTo>
                <a:lnTo>
                  <a:pt x="48309" y="16905"/>
                </a:lnTo>
                <a:cubicBezTo>
                  <a:pt x="48309" y="16845"/>
                  <a:pt x="48309" y="16784"/>
                  <a:pt x="48279" y="16723"/>
                </a:cubicBezTo>
                <a:cubicBezTo>
                  <a:pt x="48309" y="16632"/>
                  <a:pt x="48309" y="16571"/>
                  <a:pt x="48340" y="16510"/>
                </a:cubicBezTo>
                <a:cubicBezTo>
                  <a:pt x="48370" y="16419"/>
                  <a:pt x="48400" y="16358"/>
                  <a:pt x="48461" y="16267"/>
                </a:cubicBezTo>
                <a:cubicBezTo>
                  <a:pt x="48522" y="16115"/>
                  <a:pt x="48583" y="15963"/>
                  <a:pt x="48644" y="15842"/>
                </a:cubicBezTo>
                <a:cubicBezTo>
                  <a:pt x="48674" y="15781"/>
                  <a:pt x="48704" y="15720"/>
                  <a:pt x="48735" y="15690"/>
                </a:cubicBezTo>
                <a:lnTo>
                  <a:pt x="48765" y="15599"/>
                </a:lnTo>
                <a:close/>
                <a:moveTo>
                  <a:pt x="39043" y="16723"/>
                </a:moveTo>
                <a:lnTo>
                  <a:pt x="39073" y="16784"/>
                </a:lnTo>
                <a:cubicBezTo>
                  <a:pt x="39043" y="16814"/>
                  <a:pt x="38982" y="16875"/>
                  <a:pt x="38921" y="16936"/>
                </a:cubicBezTo>
                <a:lnTo>
                  <a:pt x="38921" y="16875"/>
                </a:lnTo>
                <a:cubicBezTo>
                  <a:pt x="38982" y="16845"/>
                  <a:pt x="39012" y="16784"/>
                  <a:pt x="39043" y="16723"/>
                </a:cubicBezTo>
                <a:close/>
                <a:moveTo>
                  <a:pt x="39650" y="16662"/>
                </a:moveTo>
                <a:cubicBezTo>
                  <a:pt x="39650" y="16693"/>
                  <a:pt x="39681" y="16723"/>
                  <a:pt x="39711" y="16723"/>
                </a:cubicBezTo>
                <a:lnTo>
                  <a:pt x="39741" y="16723"/>
                </a:lnTo>
                <a:cubicBezTo>
                  <a:pt x="39741" y="16723"/>
                  <a:pt x="39741" y="16738"/>
                  <a:pt x="39741" y="16753"/>
                </a:cubicBezTo>
                <a:cubicBezTo>
                  <a:pt x="39681" y="16814"/>
                  <a:pt x="39620" y="16875"/>
                  <a:pt x="39559" y="16936"/>
                </a:cubicBezTo>
                <a:cubicBezTo>
                  <a:pt x="39559" y="16905"/>
                  <a:pt x="39559" y="16845"/>
                  <a:pt x="39529" y="16814"/>
                </a:cubicBezTo>
                <a:lnTo>
                  <a:pt x="39650" y="16662"/>
                </a:lnTo>
                <a:close/>
                <a:moveTo>
                  <a:pt x="21967" y="15933"/>
                </a:moveTo>
                <a:lnTo>
                  <a:pt x="21937" y="16055"/>
                </a:lnTo>
                <a:lnTo>
                  <a:pt x="21846" y="16176"/>
                </a:lnTo>
                <a:cubicBezTo>
                  <a:pt x="21816" y="16237"/>
                  <a:pt x="21755" y="16298"/>
                  <a:pt x="21724" y="16358"/>
                </a:cubicBezTo>
                <a:cubicBezTo>
                  <a:pt x="21694" y="16419"/>
                  <a:pt x="21694" y="16389"/>
                  <a:pt x="21664" y="16419"/>
                </a:cubicBezTo>
                <a:lnTo>
                  <a:pt x="21329" y="17027"/>
                </a:lnTo>
                <a:lnTo>
                  <a:pt x="21329" y="17027"/>
                </a:lnTo>
                <a:lnTo>
                  <a:pt x="21573" y="16328"/>
                </a:lnTo>
                <a:cubicBezTo>
                  <a:pt x="21633" y="16267"/>
                  <a:pt x="21694" y="16237"/>
                  <a:pt x="21755" y="16176"/>
                </a:cubicBezTo>
                <a:cubicBezTo>
                  <a:pt x="21816" y="16115"/>
                  <a:pt x="21907" y="16024"/>
                  <a:pt x="21967" y="15933"/>
                </a:cubicBezTo>
                <a:close/>
                <a:moveTo>
                  <a:pt x="14797" y="16358"/>
                </a:moveTo>
                <a:lnTo>
                  <a:pt x="14797" y="16358"/>
                </a:lnTo>
                <a:cubicBezTo>
                  <a:pt x="14767" y="16419"/>
                  <a:pt x="14736" y="16480"/>
                  <a:pt x="14706" y="16571"/>
                </a:cubicBezTo>
                <a:lnTo>
                  <a:pt x="14706" y="16541"/>
                </a:lnTo>
                <a:lnTo>
                  <a:pt x="14493" y="17027"/>
                </a:lnTo>
                <a:lnTo>
                  <a:pt x="14493" y="16875"/>
                </a:lnTo>
                <a:lnTo>
                  <a:pt x="14797" y="16358"/>
                </a:lnTo>
                <a:close/>
                <a:moveTo>
                  <a:pt x="31082" y="15477"/>
                </a:moveTo>
                <a:cubicBezTo>
                  <a:pt x="31052" y="15599"/>
                  <a:pt x="31052" y="15660"/>
                  <a:pt x="31052" y="15751"/>
                </a:cubicBezTo>
                <a:cubicBezTo>
                  <a:pt x="31022" y="16024"/>
                  <a:pt x="30991" y="16298"/>
                  <a:pt x="30961" y="16571"/>
                </a:cubicBezTo>
                <a:lnTo>
                  <a:pt x="30900" y="16723"/>
                </a:lnTo>
                <a:cubicBezTo>
                  <a:pt x="30870" y="16814"/>
                  <a:pt x="30809" y="16936"/>
                  <a:pt x="30778" y="17027"/>
                </a:cubicBezTo>
                <a:cubicBezTo>
                  <a:pt x="30778" y="16996"/>
                  <a:pt x="30718" y="16966"/>
                  <a:pt x="30687" y="16936"/>
                </a:cubicBezTo>
                <a:lnTo>
                  <a:pt x="30566" y="16936"/>
                </a:lnTo>
                <a:cubicBezTo>
                  <a:pt x="30535" y="16936"/>
                  <a:pt x="30505" y="16936"/>
                  <a:pt x="30475" y="16966"/>
                </a:cubicBezTo>
                <a:cubicBezTo>
                  <a:pt x="30475" y="16905"/>
                  <a:pt x="30505" y="16875"/>
                  <a:pt x="30505" y="16814"/>
                </a:cubicBezTo>
                <a:cubicBezTo>
                  <a:pt x="30566" y="16693"/>
                  <a:pt x="30596" y="16541"/>
                  <a:pt x="30627" y="16389"/>
                </a:cubicBezTo>
                <a:cubicBezTo>
                  <a:pt x="30657" y="16267"/>
                  <a:pt x="30687" y="16146"/>
                  <a:pt x="30687" y="16024"/>
                </a:cubicBezTo>
                <a:cubicBezTo>
                  <a:pt x="30778" y="15903"/>
                  <a:pt x="30839" y="15812"/>
                  <a:pt x="30900" y="15720"/>
                </a:cubicBezTo>
                <a:lnTo>
                  <a:pt x="31082" y="15477"/>
                </a:lnTo>
                <a:close/>
                <a:moveTo>
                  <a:pt x="45180" y="13989"/>
                </a:moveTo>
                <a:lnTo>
                  <a:pt x="45210" y="14019"/>
                </a:lnTo>
                <a:lnTo>
                  <a:pt x="45271" y="14049"/>
                </a:lnTo>
                <a:lnTo>
                  <a:pt x="45210" y="14171"/>
                </a:lnTo>
                <a:cubicBezTo>
                  <a:pt x="45150" y="14292"/>
                  <a:pt x="45119" y="14414"/>
                  <a:pt x="45058" y="14535"/>
                </a:cubicBezTo>
                <a:lnTo>
                  <a:pt x="44998" y="14687"/>
                </a:lnTo>
                <a:cubicBezTo>
                  <a:pt x="44876" y="15052"/>
                  <a:pt x="44724" y="15417"/>
                  <a:pt x="44633" y="15781"/>
                </a:cubicBezTo>
                <a:cubicBezTo>
                  <a:pt x="44512" y="16146"/>
                  <a:pt x="44329" y="16602"/>
                  <a:pt x="44208" y="17027"/>
                </a:cubicBezTo>
                <a:lnTo>
                  <a:pt x="44208" y="16996"/>
                </a:lnTo>
                <a:cubicBezTo>
                  <a:pt x="44208" y="16966"/>
                  <a:pt x="44177" y="16905"/>
                  <a:pt x="44147" y="16875"/>
                </a:cubicBezTo>
                <a:cubicBezTo>
                  <a:pt x="44117" y="16875"/>
                  <a:pt x="44086" y="16845"/>
                  <a:pt x="44086" y="16845"/>
                </a:cubicBezTo>
                <a:lnTo>
                  <a:pt x="44086" y="16814"/>
                </a:lnTo>
                <a:cubicBezTo>
                  <a:pt x="44177" y="16571"/>
                  <a:pt x="44268" y="16328"/>
                  <a:pt x="44390" y="16085"/>
                </a:cubicBezTo>
                <a:lnTo>
                  <a:pt x="44481" y="15963"/>
                </a:lnTo>
                <a:cubicBezTo>
                  <a:pt x="44481" y="15933"/>
                  <a:pt x="44481" y="15872"/>
                  <a:pt x="44481" y="15842"/>
                </a:cubicBezTo>
                <a:lnTo>
                  <a:pt x="44542" y="15660"/>
                </a:lnTo>
                <a:cubicBezTo>
                  <a:pt x="44694" y="15295"/>
                  <a:pt x="44846" y="14930"/>
                  <a:pt x="44967" y="14566"/>
                </a:cubicBezTo>
                <a:cubicBezTo>
                  <a:pt x="45028" y="14414"/>
                  <a:pt x="45119" y="14232"/>
                  <a:pt x="45180" y="14049"/>
                </a:cubicBezTo>
                <a:cubicBezTo>
                  <a:pt x="45150" y="14019"/>
                  <a:pt x="45150" y="14019"/>
                  <a:pt x="45180" y="13989"/>
                </a:cubicBezTo>
                <a:close/>
                <a:moveTo>
                  <a:pt x="16468" y="16237"/>
                </a:moveTo>
                <a:lnTo>
                  <a:pt x="16407" y="16328"/>
                </a:lnTo>
                <a:lnTo>
                  <a:pt x="16256" y="16632"/>
                </a:lnTo>
                <a:cubicBezTo>
                  <a:pt x="16225" y="16723"/>
                  <a:pt x="16195" y="16814"/>
                  <a:pt x="16164" y="16905"/>
                </a:cubicBezTo>
                <a:cubicBezTo>
                  <a:pt x="16134" y="16996"/>
                  <a:pt x="16104" y="17027"/>
                  <a:pt x="16073" y="17088"/>
                </a:cubicBezTo>
                <a:cubicBezTo>
                  <a:pt x="16043" y="17057"/>
                  <a:pt x="16012" y="17027"/>
                  <a:pt x="15982" y="16996"/>
                </a:cubicBezTo>
                <a:cubicBezTo>
                  <a:pt x="15962" y="16996"/>
                  <a:pt x="15928" y="16983"/>
                  <a:pt x="15899" y="16983"/>
                </a:cubicBezTo>
                <a:cubicBezTo>
                  <a:pt x="15884" y="16983"/>
                  <a:pt x="15871" y="16986"/>
                  <a:pt x="15861" y="16996"/>
                </a:cubicBezTo>
                <a:cubicBezTo>
                  <a:pt x="15861" y="16966"/>
                  <a:pt x="15891" y="16936"/>
                  <a:pt x="15891" y="16905"/>
                </a:cubicBezTo>
                <a:lnTo>
                  <a:pt x="16164" y="16602"/>
                </a:lnTo>
                <a:cubicBezTo>
                  <a:pt x="16256" y="16480"/>
                  <a:pt x="16377" y="16358"/>
                  <a:pt x="16468" y="16237"/>
                </a:cubicBezTo>
                <a:close/>
                <a:moveTo>
                  <a:pt x="10179" y="15994"/>
                </a:moveTo>
                <a:lnTo>
                  <a:pt x="10179" y="15994"/>
                </a:lnTo>
                <a:cubicBezTo>
                  <a:pt x="10057" y="16207"/>
                  <a:pt x="9936" y="16450"/>
                  <a:pt x="9845" y="16662"/>
                </a:cubicBezTo>
                <a:cubicBezTo>
                  <a:pt x="9814" y="16753"/>
                  <a:pt x="9754" y="16845"/>
                  <a:pt x="9723" y="16936"/>
                </a:cubicBezTo>
                <a:lnTo>
                  <a:pt x="9571" y="17057"/>
                </a:lnTo>
                <a:lnTo>
                  <a:pt x="9389" y="17179"/>
                </a:lnTo>
                <a:lnTo>
                  <a:pt x="9419" y="17148"/>
                </a:lnTo>
                <a:cubicBezTo>
                  <a:pt x="9511" y="16996"/>
                  <a:pt x="9602" y="16875"/>
                  <a:pt x="9693" y="16753"/>
                </a:cubicBezTo>
                <a:cubicBezTo>
                  <a:pt x="9754" y="16632"/>
                  <a:pt x="9875" y="16450"/>
                  <a:pt x="9966" y="16298"/>
                </a:cubicBezTo>
                <a:lnTo>
                  <a:pt x="10179" y="15994"/>
                </a:lnTo>
                <a:close/>
                <a:moveTo>
                  <a:pt x="18899" y="16662"/>
                </a:moveTo>
                <a:cubicBezTo>
                  <a:pt x="18929" y="16693"/>
                  <a:pt x="18990" y="16693"/>
                  <a:pt x="19051" y="16693"/>
                </a:cubicBezTo>
                <a:lnTo>
                  <a:pt x="19051" y="16723"/>
                </a:lnTo>
                <a:cubicBezTo>
                  <a:pt x="18960" y="16875"/>
                  <a:pt x="18899" y="17027"/>
                  <a:pt x="18808" y="17179"/>
                </a:cubicBezTo>
                <a:cubicBezTo>
                  <a:pt x="18838" y="17057"/>
                  <a:pt x="18838" y="16905"/>
                  <a:pt x="18868" y="16753"/>
                </a:cubicBezTo>
                <a:cubicBezTo>
                  <a:pt x="18868" y="16723"/>
                  <a:pt x="18868" y="16693"/>
                  <a:pt x="18899" y="16662"/>
                </a:cubicBezTo>
                <a:close/>
                <a:moveTo>
                  <a:pt x="46243" y="17088"/>
                </a:moveTo>
                <a:lnTo>
                  <a:pt x="46274" y="17148"/>
                </a:lnTo>
                <a:lnTo>
                  <a:pt x="46243" y="17179"/>
                </a:lnTo>
                <a:lnTo>
                  <a:pt x="46213" y="17179"/>
                </a:lnTo>
                <a:lnTo>
                  <a:pt x="46243" y="17118"/>
                </a:lnTo>
                <a:lnTo>
                  <a:pt x="46243" y="17088"/>
                </a:lnTo>
                <a:close/>
                <a:moveTo>
                  <a:pt x="33422" y="16875"/>
                </a:moveTo>
                <a:lnTo>
                  <a:pt x="33361" y="17027"/>
                </a:lnTo>
                <a:lnTo>
                  <a:pt x="33300" y="17118"/>
                </a:lnTo>
                <a:lnTo>
                  <a:pt x="33239" y="17209"/>
                </a:lnTo>
                <a:lnTo>
                  <a:pt x="33239" y="17209"/>
                </a:lnTo>
                <a:lnTo>
                  <a:pt x="33422" y="16875"/>
                </a:lnTo>
                <a:close/>
                <a:moveTo>
                  <a:pt x="32914" y="17015"/>
                </a:moveTo>
                <a:lnTo>
                  <a:pt x="32845" y="17148"/>
                </a:lnTo>
                <a:lnTo>
                  <a:pt x="32814" y="17209"/>
                </a:lnTo>
                <a:cubicBezTo>
                  <a:pt x="32836" y="17145"/>
                  <a:pt x="32872" y="17080"/>
                  <a:pt x="32914" y="17015"/>
                </a:cubicBezTo>
                <a:close/>
                <a:moveTo>
                  <a:pt x="20965" y="16905"/>
                </a:moveTo>
                <a:cubicBezTo>
                  <a:pt x="20965" y="16996"/>
                  <a:pt x="20934" y="17088"/>
                  <a:pt x="20904" y="17179"/>
                </a:cubicBezTo>
                <a:lnTo>
                  <a:pt x="20874" y="17179"/>
                </a:lnTo>
                <a:cubicBezTo>
                  <a:pt x="20874" y="17179"/>
                  <a:pt x="20874" y="17209"/>
                  <a:pt x="20843" y="17240"/>
                </a:cubicBezTo>
                <a:cubicBezTo>
                  <a:pt x="20843" y="17148"/>
                  <a:pt x="20904" y="17057"/>
                  <a:pt x="20934" y="16966"/>
                </a:cubicBezTo>
                <a:lnTo>
                  <a:pt x="20965" y="16905"/>
                </a:lnTo>
                <a:close/>
                <a:moveTo>
                  <a:pt x="3920" y="16966"/>
                </a:moveTo>
                <a:lnTo>
                  <a:pt x="3738" y="17270"/>
                </a:lnTo>
                <a:lnTo>
                  <a:pt x="3738" y="17270"/>
                </a:lnTo>
                <a:lnTo>
                  <a:pt x="3829" y="16996"/>
                </a:lnTo>
                <a:cubicBezTo>
                  <a:pt x="3859" y="16996"/>
                  <a:pt x="3890" y="16996"/>
                  <a:pt x="3920" y="16966"/>
                </a:cubicBezTo>
                <a:close/>
                <a:moveTo>
                  <a:pt x="13096" y="16176"/>
                </a:moveTo>
                <a:lnTo>
                  <a:pt x="13005" y="16450"/>
                </a:lnTo>
                <a:lnTo>
                  <a:pt x="12944" y="16571"/>
                </a:lnTo>
                <a:cubicBezTo>
                  <a:pt x="12883" y="16693"/>
                  <a:pt x="12792" y="16784"/>
                  <a:pt x="12731" y="16905"/>
                </a:cubicBezTo>
                <a:lnTo>
                  <a:pt x="12458" y="17270"/>
                </a:lnTo>
                <a:lnTo>
                  <a:pt x="12458" y="17270"/>
                </a:lnTo>
                <a:cubicBezTo>
                  <a:pt x="12518" y="17179"/>
                  <a:pt x="12549" y="17057"/>
                  <a:pt x="12610" y="16966"/>
                </a:cubicBezTo>
                <a:cubicBezTo>
                  <a:pt x="12610" y="16966"/>
                  <a:pt x="12640" y="16966"/>
                  <a:pt x="12640" y="16936"/>
                </a:cubicBezTo>
                <a:lnTo>
                  <a:pt x="12701" y="16845"/>
                </a:lnTo>
                <a:cubicBezTo>
                  <a:pt x="12731" y="16784"/>
                  <a:pt x="12762" y="16753"/>
                  <a:pt x="12792" y="16723"/>
                </a:cubicBezTo>
                <a:lnTo>
                  <a:pt x="12853" y="16602"/>
                </a:lnTo>
                <a:cubicBezTo>
                  <a:pt x="12883" y="16541"/>
                  <a:pt x="12913" y="16480"/>
                  <a:pt x="12974" y="16389"/>
                </a:cubicBezTo>
                <a:lnTo>
                  <a:pt x="13096" y="16176"/>
                </a:lnTo>
                <a:close/>
                <a:moveTo>
                  <a:pt x="1429" y="15356"/>
                </a:moveTo>
                <a:lnTo>
                  <a:pt x="1429" y="15477"/>
                </a:lnTo>
                <a:cubicBezTo>
                  <a:pt x="1429" y="15568"/>
                  <a:pt x="1429" y="15690"/>
                  <a:pt x="1429" y="15781"/>
                </a:cubicBezTo>
                <a:cubicBezTo>
                  <a:pt x="1459" y="15872"/>
                  <a:pt x="1459" y="15933"/>
                  <a:pt x="1490" y="16024"/>
                </a:cubicBezTo>
                <a:cubicBezTo>
                  <a:pt x="1490" y="16055"/>
                  <a:pt x="1490" y="16085"/>
                  <a:pt x="1490" y="16115"/>
                </a:cubicBezTo>
                <a:cubicBezTo>
                  <a:pt x="1490" y="16207"/>
                  <a:pt x="1520" y="16328"/>
                  <a:pt x="1520" y="16419"/>
                </a:cubicBezTo>
                <a:cubicBezTo>
                  <a:pt x="1550" y="16480"/>
                  <a:pt x="1550" y="16510"/>
                  <a:pt x="1581" y="16571"/>
                </a:cubicBezTo>
                <a:cubicBezTo>
                  <a:pt x="1520" y="16723"/>
                  <a:pt x="1459" y="16875"/>
                  <a:pt x="1429" y="17027"/>
                </a:cubicBezTo>
                <a:cubicBezTo>
                  <a:pt x="1398" y="17118"/>
                  <a:pt x="1368" y="17209"/>
                  <a:pt x="1368" y="17300"/>
                </a:cubicBezTo>
                <a:cubicBezTo>
                  <a:pt x="1338" y="16936"/>
                  <a:pt x="1338" y="16602"/>
                  <a:pt x="1338" y="16267"/>
                </a:cubicBezTo>
                <a:lnTo>
                  <a:pt x="1338" y="16267"/>
                </a:lnTo>
                <a:lnTo>
                  <a:pt x="1368" y="16298"/>
                </a:lnTo>
                <a:cubicBezTo>
                  <a:pt x="1368" y="15994"/>
                  <a:pt x="1398" y="15690"/>
                  <a:pt x="1429" y="15356"/>
                </a:cubicBezTo>
                <a:close/>
                <a:moveTo>
                  <a:pt x="8022" y="17118"/>
                </a:moveTo>
                <a:cubicBezTo>
                  <a:pt x="8022" y="17148"/>
                  <a:pt x="8052" y="17148"/>
                  <a:pt x="8083" y="17148"/>
                </a:cubicBezTo>
                <a:lnTo>
                  <a:pt x="7961" y="17300"/>
                </a:lnTo>
                <a:lnTo>
                  <a:pt x="7991" y="17240"/>
                </a:lnTo>
                <a:cubicBezTo>
                  <a:pt x="7991" y="17179"/>
                  <a:pt x="8022" y="17148"/>
                  <a:pt x="8022" y="17118"/>
                </a:cubicBezTo>
                <a:close/>
                <a:moveTo>
                  <a:pt x="25401" y="15295"/>
                </a:moveTo>
                <a:lnTo>
                  <a:pt x="25401" y="15295"/>
                </a:lnTo>
                <a:cubicBezTo>
                  <a:pt x="25370" y="15386"/>
                  <a:pt x="25340" y="15477"/>
                  <a:pt x="25279" y="15568"/>
                </a:cubicBezTo>
                <a:cubicBezTo>
                  <a:pt x="25218" y="15720"/>
                  <a:pt x="25158" y="15903"/>
                  <a:pt x="25097" y="16085"/>
                </a:cubicBezTo>
                <a:cubicBezTo>
                  <a:pt x="25006" y="16298"/>
                  <a:pt x="24915" y="16541"/>
                  <a:pt x="24823" y="16753"/>
                </a:cubicBezTo>
                <a:lnTo>
                  <a:pt x="24793" y="16814"/>
                </a:lnTo>
                <a:lnTo>
                  <a:pt x="24732" y="16905"/>
                </a:lnTo>
                <a:lnTo>
                  <a:pt x="24520" y="17209"/>
                </a:lnTo>
                <a:lnTo>
                  <a:pt x="24459" y="17300"/>
                </a:lnTo>
                <a:cubicBezTo>
                  <a:pt x="24489" y="17088"/>
                  <a:pt x="24520" y="16845"/>
                  <a:pt x="24580" y="16632"/>
                </a:cubicBezTo>
                <a:lnTo>
                  <a:pt x="24611" y="16602"/>
                </a:lnTo>
                <a:cubicBezTo>
                  <a:pt x="24672" y="16480"/>
                  <a:pt x="24732" y="16358"/>
                  <a:pt x="24793" y="16237"/>
                </a:cubicBezTo>
                <a:cubicBezTo>
                  <a:pt x="24823" y="16176"/>
                  <a:pt x="24854" y="16146"/>
                  <a:pt x="24884" y="16085"/>
                </a:cubicBezTo>
                <a:lnTo>
                  <a:pt x="24915" y="16024"/>
                </a:lnTo>
                <a:cubicBezTo>
                  <a:pt x="25067" y="15842"/>
                  <a:pt x="25188" y="15629"/>
                  <a:pt x="25310" y="15477"/>
                </a:cubicBezTo>
                <a:lnTo>
                  <a:pt x="25401" y="15295"/>
                </a:lnTo>
                <a:close/>
                <a:moveTo>
                  <a:pt x="7748" y="15812"/>
                </a:moveTo>
                <a:cubicBezTo>
                  <a:pt x="7718" y="15963"/>
                  <a:pt x="7718" y="16115"/>
                  <a:pt x="7688" y="16267"/>
                </a:cubicBezTo>
                <a:cubicBezTo>
                  <a:pt x="7688" y="16358"/>
                  <a:pt x="7688" y="16450"/>
                  <a:pt x="7688" y="16541"/>
                </a:cubicBezTo>
                <a:cubicBezTo>
                  <a:pt x="7688" y="16602"/>
                  <a:pt x="7718" y="16693"/>
                  <a:pt x="7748" y="16753"/>
                </a:cubicBezTo>
                <a:cubicBezTo>
                  <a:pt x="7748" y="16784"/>
                  <a:pt x="7748" y="16784"/>
                  <a:pt x="7779" y="16814"/>
                </a:cubicBezTo>
                <a:lnTo>
                  <a:pt x="7688" y="16996"/>
                </a:lnTo>
                <a:cubicBezTo>
                  <a:pt x="7657" y="17118"/>
                  <a:pt x="7596" y="17240"/>
                  <a:pt x="7566" y="17331"/>
                </a:cubicBezTo>
                <a:cubicBezTo>
                  <a:pt x="7536" y="17270"/>
                  <a:pt x="7505" y="17209"/>
                  <a:pt x="7475" y="17148"/>
                </a:cubicBezTo>
                <a:cubicBezTo>
                  <a:pt x="7414" y="16996"/>
                  <a:pt x="7353" y="16814"/>
                  <a:pt x="7323" y="16662"/>
                </a:cubicBezTo>
                <a:cubicBezTo>
                  <a:pt x="7414" y="16480"/>
                  <a:pt x="7475" y="16298"/>
                  <a:pt x="7566" y="16146"/>
                </a:cubicBezTo>
                <a:cubicBezTo>
                  <a:pt x="7627" y="16024"/>
                  <a:pt x="7688" y="15933"/>
                  <a:pt x="7748" y="15812"/>
                </a:cubicBezTo>
                <a:close/>
                <a:moveTo>
                  <a:pt x="37493" y="16328"/>
                </a:moveTo>
                <a:cubicBezTo>
                  <a:pt x="37493" y="16358"/>
                  <a:pt x="37493" y="16389"/>
                  <a:pt x="37493" y="16450"/>
                </a:cubicBezTo>
                <a:lnTo>
                  <a:pt x="37463" y="16480"/>
                </a:lnTo>
                <a:cubicBezTo>
                  <a:pt x="37250" y="16723"/>
                  <a:pt x="37037" y="16966"/>
                  <a:pt x="36855" y="17240"/>
                </a:cubicBezTo>
                <a:lnTo>
                  <a:pt x="36764" y="17331"/>
                </a:lnTo>
                <a:cubicBezTo>
                  <a:pt x="36825" y="17240"/>
                  <a:pt x="36885" y="17148"/>
                  <a:pt x="36946" y="17057"/>
                </a:cubicBezTo>
                <a:lnTo>
                  <a:pt x="37372" y="16480"/>
                </a:lnTo>
                <a:lnTo>
                  <a:pt x="37493" y="16328"/>
                </a:lnTo>
                <a:close/>
                <a:moveTo>
                  <a:pt x="34880" y="16693"/>
                </a:moveTo>
                <a:lnTo>
                  <a:pt x="34789" y="16936"/>
                </a:lnTo>
                <a:lnTo>
                  <a:pt x="34759" y="17027"/>
                </a:lnTo>
                <a:lnTo>
                  <a:pt x="34576" y="17179"/>
                </a:lnTo>
                <a:lnTo>
                  <a:pt x="34364" y="17391"/>
                </a:lnTo>
                <a:cubicBezTo>
                  <a:pt x="34364" y="17361"/>
                  <a:pt x="34394" y="17331"/>
                  <a:pt x="34394" y="17300"/>
                </a:cubicBezTo>
                <a:cubicBezTo>
                  <a:pt x="34424" y="17270"/>
                  <a:pt x="34424" y="17240"/>
                  <a:pt x="34455" y="17209"/>
                </a:cubicBezTo>
                <a:lnTo>
                  <a:pt x="34455" y="17179"/>
                </a:lnTo>
                <a:lnTo>
                  <a:pt x="34667" y="16936"/>
                </a:lnTo>
                <a:cubicBezTo>
                  <a:pt x="34698" y="16875"/>
                  <a:pt x="34728" y="16845"/>
                  <a:pt x="34759" y="16814"/>
                </a:cubicBezTo>
                <a:lnTo>
                  <a:pt x="34880" y="16693"/>
                </a:lnTo>
                <a:close/>
                <a:moveTo>
                  <a:pt x="31325" y="17300"/>
                </a:moveTo>
                <a:lnTo>
                  <a:pt x="31295" y="17422"/>
                </a:lnTo>
                <a:lnTo>
                  <a:pt x="31265" y="17391"/>
                </a:lnTo>
                <a:lnTo>
                  <a:pt x="31325" y="17300"/>
                </a:lnTo>
                <a:close/>
                <a:moveTo>
                  <a:pt x="18230" y="15599"/>
                </a:moveTo>
                <a:lnTo>
                  <a:pt x="18078" y="15812"/>
                </a:lnTo>
                <a:cubicBezTo>
                  <a:pt x="18018" y="15903"/>
                  <a:pt x="17957" y="16024"/>
                  <a:pt x="17927" y="16115"/>
                </a:cubicBezTo>
                <a:cubicBezTo>
                  <a:pt x="17805" y="16328"/>
                  <a:pt x="17714" y="16510"/>
                  <a:pt x="17592" y="16723"/>
                </a:cubicBezTo>
                <a:cubicBezTo>
                  <a:pt x="17562" y="16814"/>
                  <a:pt x="17501" y="16905"/>
                  <a:pt x="17471" y="16996"/>
                </a:cubicBezTo>
                <a:lnTo>
                  <a:pt x="17258" y="17452"/>
                </a:lnTo>
                <a:cubicBezTo>
                  <a:pt x="17319" y="17179"/>
                  <a:pt x="17380" y="16936"/>
                  <a:pt x="17410" y="16693"/>
                </a:cubicBezTo>
                <a:lnTo>
                  <a:pt x="17744" y="16207"/>
                </a:lnTo>
                <a:cubicBezTo>
                  <a:pt x="17835" y="16085"/>
                  <a:pt x="17927" y="15933"/>
                  <a:pt x="18018" y="15812"/>
                </a:cubicBezTo>
                <a:cubicBezTo>
                  <a:pt x="18078" y="15720"/>
                  <a:pt x="18109" y="15660"/>
                  <a:pt x="18139" y="15599"/>
                </a:cubicBezTo>
                <a:close/>
                <a:moveTo>
                  <a:pt x="46851" y="16753"/>
                </a:moveTo>
                <a:lnTo>
                  <a:pt x="46912" y="17057"/>
                </a:lnTo>
                <a:lnTo>
                  <a:pt x="46660" y="17504"/>
                </a:lnTo>
                <a:lnTo>
                  <a:pt x="46660" y="17504"/>
                </a:lnTo>
                <a:lnTo>
                  <a:pt x="46638" y="17483"/>
                </a:lnTo>
                <a:cubicBezTo>
                  <a:pt x="46638" y="17361"/>
                  <a:pt x="46638" y="17270"/>
                  <a:pt x="46638" y="17148"/>
                </a:cubicBezTo>
                <a:lnTo>
                  <a:pt x="46851" y="16753"/>
                </a:lnTo>
                <a:close/>
                <a:moveTo>
                  <a:pt x="43205" y="17391"/>
                </a:moveTo>
                <a:lnTo>
                  <a:pt x="43053" y="17513"/>
                </a:lnTo>
                <a:lnTo>
                  <a:pt x="43114" y="17422"/>
                </a:lnTo>
                <a:lnTo>
                  <a:pt x="43205" y="17391"/>
                </a:lnTo>
                <a:close/>
                <a:moveTo>
                  <a:pt x="40015" y="17331"/>
                </a:moveTo>
                <a:lnTo>
                  <a:pt x="40045" y="17422"/>
                </a:lnTo>
                <a:lnTo>
                  <a:pt x="39924" y="17604"/>
                </a:lnTo>
                <a:cubicBezTo>
                  <a:pt x="39954" y="17513"/>
                  <a:pt x="39984" y="17422"/>
                  <a:pt x="40015" y="17331"/>
                </a:cubicBezTo>
                <a:close/>
                <a:moveTo>
                  <a:pt x="22788" y="15660"/>
                </a:moveTo>
                <a:cubicBezTo>
                  <a:pt x="22788" y="15660"/>
                  <a:pt x="22788" y="15720"/>
                  <a:pt x="22788" y="15751"/>
                </a:cubicBezTo>
                <a:cubicBezTo>
                  <a:pt x="22788" y="15781"/>
                  <a:pt x="22788" y="15842"/>
                  <a:pt x="22788" y="15903"/>
                </a:cubicBezTo>
                <a:cubicBezTo>
                  <a:pt x="22757" y="16055"/>
                  <a:pt x="22727" y="16207"/>
                  <a:pt x="22697" y="16328"/>
                </a:cubicBezTo>
                <a:lnTo>
                  <a:pt x="22514" y="16632"/>
                </a:lnTo>
                <a:cubicBezTo>
                  <a:pt x="22393" y="16814"/>
                  <a:pt x="22271" y="16966"/>
                  <a:pt x="22119" y="17148"/>
                </a:cubicBezTo>
                <a:cubicBezTo>
                  <a:pt x="21998" y="17331"/>
                  <a:pt x="21876" y="17483"/>
                  <a:pt x="21755" y="17635"/>
                </a:cubicBezTo>
                <a:cubicBezTo>
                  <a:pt x="21785" y="17574"/>
                  <a:pt x="21785" y="17513"/>
                  <a:pt x="21816" y="17452"/>
                </a:cubicBezTo>
                <a:cubicBezTo>
                  <a:pt x="21846" y="17391"/>
                  <a:pt x="21846" y="17361"/>
                  <a:pt x="21876" y="17331"/>
                </a:cubicBezTo>
                <a:lnTo>
                  <a:pt x="21998" y="16996"/>
                </a:lnTo>
                <a:lnTo>
                  <a:pt x="22211" y="16632"/>
                </a:lnTo>
                <a:cubicBezTo>
                  <a:pt x="22332" y="16450"/>
                  <a:pt x="22454" y="16267"/>
                  <a:pt x="22545" y="16055"/>
                </a:cubicBezTo>
                <a:cubicBezTo>
                  <a:pt x="22666" y="15872"/>
                  <a:pt x="22727" y="15781"/>
                  <a:pt x="22788" y="15660"/>
                </a:cubicBezTo>
                <a:close/>
                <a:moveTo>
                  <a:pt x="37463" y="17057"/>
                </a:moveTo>
                <a:cubicBezTo>
                  <a:pt x="37463" y="17088"/>
                  <a:pt x="37463" y="17118"/>
                  <a:pt x="37463" y="17148"/>
                </a:cubicBezTo>
                <a:lnTo>
                  <a:pt x="37432" y="17179"/>
                </a:lnTo>
                <a:cubicBezTo>
                  <a:pt x="37341" y="17270"/>
                  <a:pt x="37280" y="17331"/>
                  <a:pt x="37189" y="17422"/>
                </a:cubicBezTo>
                <a:lnTo>
                  <a:pt x="37007" y="17635"/>
                </a:lnTo>
                <a:lnTo>
                  <a:pt x="37280" y="17270"/>
                </a:lnTo>
                <a:lnTo>
                  <a:pt x="37463" y="17057"/>
                </a:lnTo>
                <a:close/>
                <a:moveTo>
                  <a:pt x="14098" y="17513"/>
                </a:moveTo>
                <a:cubicBezTo>
                  <a:pt x="14098" y="17574"/>
                  <a:pt x="14098" y="17635"/>
                  <a:pt x="14098" y="17695"/>
                </a:cubicBezTo>
                <a:lnTo>
                  <a:pt x="14038" y="17665"/>
                </a:lnTo>
                <a:lnTo>
                  <a:pt x="14098" y="17513"/>
                </a:lnTo>
                <a:close/>
                <a:moveTo>
                  <a:pt x="11334" y="15903"/>
                </a:moveTo>
                <a:lnTo>
                  <a:pt x="11334" y="15903"/>
                </a:lnTo>
                <a:cubicBezTo>
                  <a:pt x="11303" y="15963"/>
                  <a:pt x="11273" y="16055"/>
                  <a:pt x="11273" y="16115"/>
                </a:cubicBezTo>
                <a:cubicBezTo>
                  <a:pt x="11212" y="16267"/>
                  <a:pt x="11151" y="16450"/>
                  <a:pt x="11121" y="16632"/>
                </a:cubicBezTo>
                <a:cubicBezTo>
                  <a:pt x="11121" y="16662"/>
                  <a:pt x="11090" y="16693"/>
                  <a:pt x="11090" y="16753"/>
                </a:cubicBezTo>
                <a:lnTo>
                  <a:pt x="10908" y="17027"/>
                </a:lnTo>
                <a:cubicBezTo>
                  <a:pt x="10878" y="17057"/>
                  <a:pt x="10878" y="17118"/>
                  <a:pt x="10847" y="17148"/>
                </a:cubicBezTo>
                <a:cubicBezTo>
                  <a:pt x="10726" y="17361"/>
                  <a:pt x="10604" y="17574"/>
                  <a:pt x="10452" y="17756"/>
                </a:cubicBezTo>
                <a:cubicBezTo>
                  <a:pt x="10513" y="17665"/>
                  <a:pt x="10544" y="17574"/>
                  <a:pt x="10604" y="17483"/>
                </a:cubicBezTo>
                <a:cubicBezTo>
                  <a:pt x="10635" y="17391"/>
                  <a:pt x="10695" y="17209"/>
                  <a:pt x="10756" y="17088"/>
                </a:cubicBezTo>
                <a:cubicBezTo>
                  <a:pt x="10817" y="16966"/>
                  <a:pt x="10847" y="16936"/>
                  <a:pt x="10878" y="16845"/>
                </a:cubicBezTo>
                <a:cubicBezTo>
                  <a:pt x="10908" y="16784"/>
                  <a:pt x="10969" y="16602"/>
                  <a:pt x="11030" y="16480"/>
                </a:cubicBezTo>
                <a:cubicBezTo>
                  <a:pt x="11030" y="16419"/>
                  <a:pt x="11060" y="16389"/>
                  <a:pt x="11060" y="16358"/>
                </a:cubicBezTo>
                <a:lnTo>
                  <a:pt x="11060" y="16328"/>
                </a:lnTo>
                <a:cubicBezTo>
                  <a:pt x="11151" y="16207"/>
                  <a:pt x="11242" y="16055"/>
                  <a:pt x="11334" y="15903"/>
                </a:cubicBezTo>
                <a:close/>
                <a:moveTo>
                  <a:pt x="36004" y="17452"/>
                </a:moveTo>
                <a:lnTo>
                  <a:pt x="36065" y="17483"/>
                </a:lnTo>
                <a:cubicBezTo>
                  <a:pt x="36004" y="17574"/>
                  <a:pt x="35974" y="17635"/>
                  <a:pt x="35974" y="17695"/>
                </a:cubicBezTo>
                <a:cubicBezTo>
                  <a:pt x="35913" y="17726"/>
                  <a:pt x="35852" y="17786"/>
                  <a:pt x="35792" y="17817"/>
                </a:cubicBezTo>
                <a:lnTo>
                  <a:pt x="35822" y="17786"/>
                </a:lnTo>
                <a:lnTo>
                  <a:pt x="35974" y="17483"/>
                </a:lnTo>
                <a:lnTo>
                  <a:pt x="36004" y="17452"/>
                </a:lnTo>
                <a:close/>
                <a:moveTo>
                  <a:pt x="5318" y="15174"/>
                </a:moveTo>
                <a:lnTo>
                  <a:pt x="5348" y="15204"/>
                </a:lnTo>
                <a:lnTo>
                  <a:pt x="5379" y="15204"/>
                </a:lnTo>
                <a:lnTo>
                  <a:pt x="5379" y="15265"/>
                </a:lnTo>
                <a:cubicBezTo>
                  <a:pt x="5348" y="15386"/>
                  <a:pt x="5318" y="15508"/>
                  <a:pt x="5287" y="15629"/>
                </a:cubicBezTo>
                <a:lnTo>
                  <a:pt x="5196" y="15812"/>
                </a:lnTo>
                <a:cubicBezTo>
                  <a:pt x="5044" y="16146"/>
                  <a:pt x="4923" y="16450"/>
                  <a:pt x="4771" y="16784"/>
                </a:cubicBezTo>
                <a:lnTo>
                  <a:pt x="4740" y="16814"/>
                </a:lnTo>
                <a:lnTo>
                  <a:pt x="4528" y="17118"/>
                </a:lnTo>
                <a:cubicBezTo>
                  <a:pt x="4376" y="17300"/>
                  <a:pt x="4224" y="17483"/>
                  <a:pt x="4042" y="17695"/>
                </a:cubicBezTo>
                <a:lnTo>
                  <a:pt x="3920" y="17847"/>
                </a:lnTo>
                <a:cubicBezTo>
                  <a:pt x="3890" y="17817"/>
                  <a:pt x="3890" y="17786"/>
                  <a:pt x="3859" y="17756"/>
                </a:cubicBezTo>
                <a:cubicBezTo>
                  <a:pt x="4072" y="17422"/>
                  <a:pt x="4285" y="17057"/>
                  <a:pt x="4467" y="16693"/>
                </a:cubicBezTo>
                <a:cubicBezTo>
                  <a:pt x="4649" y="16419"/>
                  <a:pt x="4801" y="16115"/>
                  <a:pt x="4953" y="15842"/>
                </a:cubicBezTo>
                <a:lnTo>
                  <a:pt x="5044" y="15629"/>
                </a:lnTo>
                <a:lnTo>
                  <a:pt x="5075" y="15599"/>
                </a:lnTo>
                <a:lnTo>
                  <a:pt x="5318" y="15174"/>
                </a:lnTo>
                <a:close/>
                <a:moveTo>
                  <a:pt x="9237" y="17665"/>
                </a:moveTo>
                <a:lnTo>
                  <a:pt x="9146" y="17847"/>
                </a:lnTo>
                <a:lnTo>
                  <a:pt x="9146" y="17786"/>
                </a:lnTo>
                <a:lnTo>
                  <a:pt x="9146" y="17726"/>
                </a:lnTo>
                <a:lnTo>
                  <a:pt x="9237" y="17665"/>
                </a:lnTo>
                <a:close/>
                <a:moveTo>
                  <a:pt x="48947" y="16237"/>
                </a:moveTo>
                <a:lnTo>
                  <a:pt x="48947" y="16298"/>
                </a:lnTo>
                <a:cubicBezTo>
                  <a:pt x="48917" y="16510"/>
                  <a:pt x="48856" y="16723"/>
                  <a:pt x="48795" y="16936"/>
                </a:cubicBezTo>
                <a:lnTo>
                  <a:pt x="48704" y="17209"/>
                </a:lnTo>
                <a:cubicBezTo>
                  <a:pt x="48704" y="17270"/>
                  <a:pt x="48674" y="17300"/>
                  <a:pt x="48674" y="17361"/>
                </a:cubicBezTo>
                <a:cubicBezTo>
                  <a:pt x="48613" y="17483"/>
                  <a:pt x="48552" y="17635"/>
                  <a:pt x="48522" y="17756"/>
                </a:cubicBezTo>
                <a:cubicBezTo>
                  <a:pt x="48522" y="17786"/>
                  <a:pt x="48522" y="17817"/>
                  <a:pt x="48492" y="17847"/>
                </a:cubicBezTo>
                <a:cubicBezTo>
                  <a:pt x="48461" y="17847"/>
                  <a:pt x="48431" y="17847"/>
                  <a:pt x="48431" y="17878"/>
                </a:cubicBezTo>
                <a:cubicBezTo>
                  <a:pt x="48400" y="17878"/>
                  <a:pt x="48400" y="17908"/>
                  <a:pt x="48370" y="17908"/>
                </a:cubicBezTo>
                <a:cubicBezTo>
                  <a:pt x="48370" y="17878"/>
                  <a:pt x="48340" y="17847"/>
                  <a:pt x="48309" y="17817"/>
                </a:cubicBezTo>
                <a:lnTo>
                  <a:pt x="48309" y="17786"/>
                </a:lnTo>
                <a:cubicBezTo>
                  <a:pt x="48309" y="17786"/>
                  <a:pt x="48309" y="17786"/>
                  <a:pt x="48309" y="17756"/>
                </a:cubicBezTo>
                <a:cubicBezTo>
                  <a:pt x="48370" y="17604"/>
                  <a:pt x="48461" y="17452"/>
                  <a:pt x="48522" y="17270"/>
                </a:cubicBezTo>
                <a:cubicBezTo>
                  <a:pt x="48583" y="17118"/>
                  <a:pt x="48704" y="16905"/>
                  <a:pt x="48765" y="16723"/>
                </a:cubicBezTo>
                <a:cubicBezTo>
                  <a:pt x="48826" y="16571"/>
                  <a:pt x="48856" y="16450"/>
                  <a:pt x="48917" y="16328"/>
                </a:cubicBezTo>
                <a:cubicBezTo>
                  <a:pt x="48917" y="16298"/>
                  <a:pt x="48917" y="16267"/>
                  <a:pt x="48947" y="16237"/>
                </a:cubicBezTo>
                <a:close/>
                <a:moveTo>
                  <a:pt x="26191" y="15204"/>
                </a:moveTo>
                <a:cubicBezTo>
                  <a:pt x="26160" y="15356"/>
                  <a:pt x="26160" y="15508"/>
                  <a:pt x="26130" y="15660"/>
                </a:cubicBezTo>
                <a:cubicBezTo>
                  <a:pt x="26130" y="15812"/>
                  <a:pt x="26100" y="15994"/>
                  <a:pt x="26100" y="16176"/>
                </a:cubicBezTo>
                <a:lnTo>
                  <a:pt x="26100" y="16207"/>
                </a:lnTo>
                <a:cubicBezTo>
                  <a:pt x="26069" y="16267"/>
                  <a:pt x="26039" y="16358"/>
                  <a:pt x="25978" y="16450"/>
                </a:cubicBezTo>
                <a:cubicBezTo>
                  <a:pt x="25948" y="16510"/>
                  <a:pt x="25948" y="16541"/>
                  <a:pt x="25917" y="16602"/>
                </a:cubicBezTo>
                <a:lnTo>
                  <a:pt x="25887" y="16662"/>
                </a:lnTo>
                <a:lnTo>
                  <a:pt x="25644" y="17027"/>
                </a:lnTo>
                <a:cubicBezTo>
                  <a:pt x="25583" y="17118"/>
                  <a:pt x="25522" y="17209"/>
                  <a:pt x="25462" y="17300"/>
                </a:cubicBezTo>
                <a:cubicBezTo>
                  <a:pt x="25401" y="17391"/>
                  <a:pt x="25340" y="17483"/>
                  <a:pt x="25279" y="17574"/>
                </a:cubicBezTo>
                <a:cubicBezTo>
                  <a:pt x="25188" y="17665"/>
                  <a:pt x="25127" y="17786"/>
                  <a:pt x="25036" y="17878"/>
                </a:cubicBezTo>
                <a:cubicBezTo>
                  <a:pt x="25036" y="17908"/>
                  <a:pt x="25006" y="17908"/>
                  <a:pt x="24975" y="17938"/>
                </a:cubicBezTo>
                <a:cubicBezTo>
                  <a:pt x="24945" y="17908"/>
                  <a:pt x="24915" y="17908"/>
                  <a:pt x="24884" y="17908"/>
                </a:cubicBezTo>
                <a:lnTo>
                  <a:pt x="24854" y="17908"/>
                </a:lnTo>
                <a:lnTo>
                  <a:pt x="25097" y="17179"/>
                </a:lnTo>
                <a:cubicBezTo>
                  <a:pt x="25158" y="16996"/>
                  <a:pt x="25249" y="16845"/>
                  <a:pt x="25310" y="16662"/>
                </a:cubicBezTo>
                <a:cubicBezTo>
                  <a:pt x="25310" y="16632"/>
                  <a:pt x="25340" y="16602"/>
                  <a:pt x="25370" y="16602"/>
                </a:cubicBezTo>
                <a:lnTo>
                  <a:pt x="25735" y="15963"/>
                </a:lnTo>
                <a:cubicBezTo>
                  <a:pt x="25796" y="15903"/>
                  <a:pt x="25826" y="15812"/>
                  <a:pt x="25887" y="15751"/>
                </a:cubicBezTo>
                <a:cubicBezTo>
                  <a:pt x="25917" y="15660"/>
                  <a:pt x="26039" y="15477"/>
                  <a:pt x="26100" y="15356"/>
                </a:cubicBezTo>
                <a:cubicBezTo>
                  <a:pt x="26130" y="15325"/>
                  <a:pt x="26160" y="15265"/>
                  <a:pt x="26191" y="15204"/>
                </a:cubicBezTo>
                <a:close/>
                <a:moveTo>
                  <a:pt x="6624" y="17878"/>
                </a:moveTo>
                <a:lnTo>
                  <a:pt x="6594" y="17969"/>
                </a:lnTo>
                <a:lnTo>
                  <a:pt x="6563" y="17969"/>
                </a:lnTo>
                <a:cubicBezTo>
                  <a:pt x="6594" y="17938"/>
                  <a:pt x="6594" y="17908"/>
                  <a:pt x="6624" y="17878"/>
                </a:cubicBezTo>
                <a:close/>
                <a:moveTo>
                  <a:pt x="24003" y="17665"/>
                </a:moveTo>
                <a:cubicBezTo>
                  <a:pt x="24003" y="17726"/>
                  <a:pt x="23973" y="17786"/>
                  <a:pt x="23973" y="17847"/>
                </a:cubicBezTo>
                <a:cubicBezTo>
                  <a:pt x="23973" y="17862"/>
                  <a:pt x="23973" y="17872"/>
                  <a:pt x="23973" y="17878"/>
                </a:cubicBezTo>
                <a:lnTo>
                  <a:pt x="23942" y="17938"/>
                </a:lnTo>
                <a:lnTo>
                  <a:pt x="23912" y="17969"/>
                </a:lnTo>
                <a:cubicBezTo>
                  <a:pt x="23912" y="17908"/>
                  <a:pt x="23912" y="17817"/>
                  <a:pt x="23942" y="17756"/>
                </a:cubicBezTo>
                <a:lnTo>
                  <a:pt x="24003" y="17665"/>
                </a:lnTo>
                <a:close/>
                <a:moveTo>
                  <a:pt x="24398" y="17969"/>
                </a:moveTo>
                <a:cubicBezTo>
                  <a:pt x="24398" y="17989"/>
                  <a:pt x="24398" y="18009"/>
                  <a:pt x="24398" y="18029"/>
                </a:cubicBezTo>
                <a:cubicBezTo>
                  <a:pt x="24368" y="18029"/>
                  <a:pt x="24368" y="17999"/>
                  <a:pt x="24398" y="17969"/>
                </a:cubicBezTo>
                <a:close/>
                <a:moveTo>
                  <a:pt x="7080" y="17118"/>
                </a:moveTo>
                <a:cubicBezTo>
                  <a:pt x="7110" y="17270"/>
                  <a:pt x="7201" y="17422"/>
                  <a:pt x="7293" y="17574"/>
                </a:cubicBezTo>
                <a:cubicBezTo>
                  <a:pt x="7323" y="17635"/>
                  <a:pt x="7353" y="17695"/>
                  <a:pt x="7414" y="17726"/>
                </a:cubicBezTo>
                <a:lnTo>
                  <a:pt x="7353" y="17878"/>
                </a:lnTo>
                <a:cubicBezTo>
                  <a:pt x="7323" y="17938"/>
                  <a:pt x="7293" y="17999"/>
                  <a:pt x="7293" y="18060"/>
                </a:cubicBezTo>
                <a:cubicBezTo>
                  <a:pt x="7262" y="17999"/>
                  <a:pt x="7201" y="17969"/>
                  <a:pt x="7171" y="17938"/>
                </a:cubicBezTo>
                <a:lnTo>
                  <a:pt x="7141" y="17938"/>
                </a:lnTo>
                <a:lnTo>
                  <a:pt x="7050" y="17878"/>
                </a:lnTo>
                <a:lnTo>
                  <a:pt x="6989" y="17878"/>
                </a:lnTo>
                <a:cubicBezTo>
                  <a:pt x="7019" y="17786"/>
                  <a:pt x="7019" y="17695"/>
                  <a:pt x="7019" y="17604"/>
                </a:cubicBezTo>
                <a:cubicBezTo>
                  <a:pt x="7019" y="17483"/>
                  <a:pt x="7019" y="17361"/>
                  <a:pt x="6989" y="17270"/>
                </a:cubicBezTo>
                <a:lnTo>
                  <a:pt x="7080" y="17118"/>
                </a:lnTo>
                <a:close/>
                <a:moveTo>
                  <a:pt x="18368" y="17460"/>
                </a:moveTo>
                <a:cubicBezTo>
                  <a:pt x="18353" y="17559"/>
                  <a:pt x="18358" y="17657"/>
                  <a:pt x="18382" y="17756"/>
                </a:cubicBezTo>
                <a:lnTo>
                  <a:pt x="18139" y="18060"/>
                </a:lnTo>
                <a:cubicBezTo>
                  <a:pt x="18170" y="17938"/>
                  <a:pt x="18230" y="17847"/>
                  <a:pt x="18261" y="17756"/>
                </a:cubicBezTo>
                <a:lnTo>
                  <a:pt x="18368" y="17460"/>
                </a:lnTo>
                <a:close/>
                <a:moveTo>
                  <a:pt x="23395" y="16480"/>
                </a:moveTo>
                <a:lnTo>
                  <a:pt x="23426" y="16510"/>
                </a:lnTo>
                <a:lnTo>
                  <a:pt x="23456" y="16541"/>
                </a:lnTo>
                <a:lnTo>
                  <a:pt x="23456" y="16510"/>
                </a:lnTo>
                <a:cubicBezTo>
                  <a:pt x="23487" y="16510"/>
                  <a:pt x="23487" y="16541"/>
                  <a:pt x="23517" y="16571"/>
                </a:cubicBezTo>
                <a:cubicBezTo>
                  <a:pt x="23517" y="16602"/>
                  <a:pt x="23547" y="16632"/>
                  <a:pt x="23547" y="16662"/>
                </a:cubicBezTo>
                <a:lnTo>
                  <a:pt x="23578" y="16723"/>
                </a:lnTo>
                <a:cubicBezTo>
                  <a:pt x="23547" y="16875"/>
                  <a:pt x="23517" y="17027"/>
                  <a:pt x="23487" y="17179"/>
                </a:cubicBezTo>
                <a:cubicBezTo>
                  <a:pt x="23487" y="17209"/>
                  <a:pt x="23487" y="17209"/>
                  <a:pt x="23487" y="17209"/>
                </a:cubicBezTo>
                <a:cubicBezTo>
                  <a:pt x="23365" y="17361"/>
                  <a:pt x="23244" y="17513"/>
                  <a:pt x="23122" y="17665"/>
                </a:cubicBezTo>
                <a:cubicBezTo>
                  <a:pt x="23001" y="17817"/>
                  <a:pt x="22940" y="17938"/>
                  <a:pt x="22849" y="18060"/>
                </a:cubicBezTo>
                <a:cubicBezTo>
                  <a:pt x="22879" y="17938"/>
                  <a:pt x="22940" y="17847"/>
                  <a:pt x="22970" y="17726"/>
                </a:cubicBezTo>
                <a:cubicBezTo>
                  <a:pt x="23031" y="17513"/>
                  <a:pt x="23092" y="17300"/>
                  <a:pt x="23183" y="17088"/>
                </a:cubicBezTo>
                <a:cubicBezTo>
                  <a:pt x="23213" y="16966"/>
                  <a:pt x="23244" y="16845"/>
                  <a:pt x="23304" y="16753"/>
                </a:cubicBezTo>
                <a:cubicBezTo>
                  <a:pt x="23335" y="16632"/>
                  <a:pt x="23365" y="16571"/>
                  <a:pt x="23395" y="16480"/>
                </a:cubicBezTo>
                <a:close/>
                <a:moveTo>
                  <a:pt x="19598" y="17027"/>
                </a:moveTo>
                <a:cubicBezTo>
                  <a:pt x="19567" y="17148"/>
                  <a:pt x="19537" y="17270"/>
                  <a:pt x="19476" y="17361"/>
                </a:cubicBezTo>
                <a:lnTo>
                  <a:pt x="19324" y="17878"/>
                </a:lnTo>
                <a:cubicBezTo>
                  <a:pt x="19324" y="17908"/>
                  <a:pt x="19294" y="17969"/>
                  <a:pt x="19294" y="17999"/>
                </a:cubicBezTo>
                <a:lnTo>
                  <a:pt x="19203" y="18060"/>
                </a:lnTo>
                <a:cubicBezTo>
                  <a:pt x="19172" y="18090"/>
                  <a:pt x="19142" y="18090"/>
                  <a:pt x="19112" y="18121"/>
                </a:cubicBezTo>
                <a:cubicBezTo>
                  <a:pt x="19142" y="18060"/>
                  <a:pt x="19142" y="17999"/>
                  <a:pt x="19172" y="17938"/>
                </a:cubicBezTo>
                <a:cubicBezTo>
                  <a:pt x="19203" y="17878"/>
                  <a:pt x="19263" y="17695"/>
                  <a:pt x="19324" y="17574"/>
                </a:cubicBezTo>
                <a:lnTo>
                  <a:pt x="19324" y="17543"/>
                </a:lnTo>
                <a:lnTo>
                  <a:pt x="19324" y="17483"/>
                </a:lnTo>
                <a:cubicBezTo>
                  <a:pt x="19355" y="17452"/>
                  <a:pt x="19355" y="17422"/>
                  <a:pt x="19385" y="17391"/>
                </a:cubicBezTo>
                <a:lnTo>
                  <a:pt x="19415" y="17331"/>
                </a:lnTo>
                <a:lnTo>
                  <a:pt x="19476" y="17209"/>
                </a:lnTo>
                <a:lnTo>
                  <a:pt x="19567" y="17057"/>
                </a:lnTo>
                <a:lnTo>
                  <a:pt x="19598" y="17027"/>
                </a:lnTo>
                <a:close/>
                <a:moveTo>
                  <a:pt x="39255" y="17908"/>
                </a:moveTo>
                <a:cubicBezTo>
                  <a:pt x="39255" y="17969"/>
                  <a:pt x="39255" y="18060"/>
                  <a:pt x="39225" y="18121"/>
                </a:cubicBezTo>
                <a:lnTo>
                  <a:pt x="39195" y="18121"/>
                </a:lnTo>
                <a:lnTo>
                  <a:pt x="39164" y="18090"/>
                </a:lnTo>
                <a:lnTo>
                  <a:pt x="39134" y="18060"/>
                </a:lnTo>
                <a:lnTo>
                  <a:pt x="39255" y="17908"/>
                </a:lnTo>
                <a:close/>
                <a:moveTo>
                  <a:pt x="5804" y="16298"/>
                </a:moveTo>
                <a:lnTo>
                  <a:pt x="5804" y="16328"/>
                </a:lnTo>
                <a:lnTo>
                  <a:pt x="5804" y="16389"/>
                </a:lnTo>
                <a:cubicBezTo>
                  <a:pt x="5773" y="16541"/>
                  <a:pt x="5743" y="16723"/>
                  <a:pt x="5682" y="16875"/>
                </a:cubicBezTo>
                <a:cubicBezTo>
                  <a:pt x="5622" y="17057"/>
                  <a:pt x="5561" y="17270"/>
                  <a:pt x="5500" y="17422"/>
                </a:cubicBezTo>
                <a:lnTo>
                  <a:pt x="5348" y="17726"/>
                </a:lnTo>
                <a:lnTo>
                  <a:pt x="5348" y="17786"/>
                </a:lnTo>
                <a:cubicBezTo>
                  <a:pt x="5287" y="17847"/>
                  <a:pt x="5257" y="17908"/>
                  <a:pt x="5227" y="17969"/>
                </a:cubicBezTo>
                <a:cubicBezTo>
                  <a:pt x="5166" y="18029"/>
                  <a:pt x="5135" y="18090"/>
                  <a:pt x="5105" y="18151"/>
                </a:cubicBezTo>
                <a:lnTo>
                  <a:pt x="5075" y="18181"/>
                </a:lnTo>
                <a:lnTo>
                  <a:pt x="5075" y="18181"/>
                </a:lnTo>
                <a:lnTo>
                  <a:pt x="5105" y="18060"/>
                </a:lnTo>
                <a:lnTo>
                  <a:pt x="5135" y="17878"/>
                </a:lnTo>
                <a:cubicBezTo>
                  <a:pt x="5135" y="17817"/>
                  <a:pt x="5166" y="17756"/>
                  <a:pt x="5196" y="17726"/>
                </a:cubicBezTo>
                <a:cubicBezTo>
                  <a:pt x="5257" y="17543"/>
                  <a:pt x="5318" y="17391"/>
                  <a:pt x="5348" y="17209"/>
                </a:cubicBezTo>
                <a:lnTo>
                  <a:pt x="5622" y="16510"/>
                </a:lnTo>
                <a:lnTo>
                  <a:pt x="5682" y="16450"/>
                </a:lnTo>
                <a:cubicBezTo>
                  <a:pt x="5713" y="16389"/>
                  <a:pt x="5773" y="16328"/>
                  <a:pt x="5804" y="16298"/>
                </a:cubicBezTo>
                <a:close/>
                <a:moveTo>
                  <a:pt x="42202" y="17878"/>
                </a:moveTo>
                <a:lnTo>
                  <a:pt x="42142" y="18029"/>
                </a:lnTo>
                <a:lnTo>
                  <a:pt x="42142" y="18060"/>
                </a:lnTo>
                <a:cubicBezTo>
                  <a:pt x="42142" y="18090"/>
                  <a:pt x="42051" y="18151"/>
                  <a:pt x="42020" y="18181"/>
                </a:cubicBezTo>
                <a:cubicBezTo>
                  <a:pt x="42081" y="18090"/>
                  <a:pt x="42142" y="17969"/>
                  <a:pt x="42202" y="17878"/>
                </a:cubicBezTo>
                <a:close/>
                <a:moveTo>
                  <a:pt x="4862" y="17513"/>
                </a:moveTo>
                <a:cubicBezTo>
                  <a:pt x="4832" y="17604"/>
                  <a:pt x="4801" y="17726"/>
                  <a:pt x="4771" y="17817"/>
                </a:cubicBezTo>
                <a:lnTo>
                  <a:pt x="4771" y="17786"/>
                </a:lnTo>
                <a:lnTo>
                  <a:pt x="4649" y="18212"/>
                </a:lnTo>
                <a:cubicBezTo>
                  <a:pt x="4649" y="18121"/>
                  <a:pt x="4649" y="18060"/>
                  <a:pt x="4619" y="17999"/>
                </a:cubicBezTo>
                <a:cubicBezTo>
                  <a:pt x="4649" y="17908"/>
                  <a:pt x="4710" y="17817"/>
                  <a:pt x="4771" y="17695"/>
                </a:cubicBezTo>
                <a:lnTo>
                  <a:pt x="4862" y="17513"/>
                </a:lnTo>
                <a:close/>
                <a:moveTo>
                  <a:pt x="25340" y="18090"/>
                </a:moveTo>
                <a:lnTo>
                  <a:pt x="25249" y="18333"/>
                </a:lnTo>
                <a:cubicBezTo>
                  <a:pt x="25218" y="18303"/>
                  <a:pt x="25218" y="18273"/>
                  <a:pt x="25218" y="18242"/>
                </a:cubicBezTo>
                <a:lnTo>
                  <a:pt x="25218" y="18212"/>
                </a:lnTo>
                <a:lnTo>
                  <a:pt x="25340" y="18090"/>
                </a:lnTo>
                <a:close/>
                <a:moveTo>
                  <a:pt x="16863" y="17452"/>
                </a:moveTo>
                <a:lnTo>
                  <a:pt x="16863" y="17452"/>
                </a:lnTo>
                <a:cubicBezTo>
                  <a:pt x="16772" y="17786"/>
                  <a:pt x="16681" y="18121"/>
                  <a:pt x="16559" y="18455"/>
                </a:cubicBezTo>
                <a:cubicBezTo>
                  <a:pt x="16547" y="18455"/>
                  <a:pt x="16540" y="18460"/>
                  <a:pt x="16535" y="18466"/>
                </a:cubicBezTo>
                <a:lnTo>
                  <a:pt x="16535" y="18466"/>
                </a:lnTo>
                <a:cubicBezTo>
                  <a:pt x="16564" y="18377"/>
                  <a:pt x="16592" y="18264"/>
                  <a:pt x="16620" y="18151"/>
                </a:cubicBezTo>
                <a:cubicBezTo>
                  <a:pt x="16651" y="18060"/>
                  <a:pt x="16651" y="17969"/>
                  <a:pt x="16681" y="17878"/>
                </a:cubicBezTo>
                <a:cubicBezTo>
                  <a:pt x="16711" y="17786"/>
                  <a:pt x="16711" y="17817"/>
                  <a:pt x="16711" y="17756"/>
                </a:cubicBezTo>
                <a:cubicBezTo>
                  <a:pt x="16742" y="17726"/>
                  <a:pt x="16772" y="17635"/>
                  <a:pt x="16802" y="17574"/>
                </a:cubicBezTo>
                <a:lnTo>
                  <a:pt x="16863" y="17452"/>
                </a:lnTo>
                <a:close/>
                <a:moveTo>
                  <a:pt x="13825" y="17969"/>
                </a:moveTo>
                <a:cubicBezTo>
                  <a:pt x="13855" y="17999"/>
                  <a:pt x="13916" y="18060"/>
                  <a:pt x="13977" y="18060"/>
                </a:cubicBezTo>
                <a:cubicBezTo>
                  <a:pt x="13916" y="18181"/>
                  <a:pt x="13855" y="18303"/>
                  <a:pt x="13825" y="18394"/>
                </a:cubicBezTo>
                <a:lnTo>
                  <a:pt x="13764" y="18485"/>
                </a:lnTo>
                <a:cubicBezTo>
                  <a:pt x="13795" y="18394"/>
                  <a:pt x="13764" y="18273"/>
                  <a:pt x="13764" y="18181"/>
                </a:cubicBezTo>
                <a:lnTo>
                  <a:pt x="13764" y="18151"/>
                </a:lnTo>
                <a:lnTo>
                  <a:pt x="13764" y="18090"/>
                </a:lnTo>
                <a:lnTo>
                  <a:pt x="13795" y="18029"/>
                </a:lnTo>
                <a:lnTo>
                  <a:pt x="13825" y="17969"/>
                </a:lnTo>
                <a:close/>
                <a:moveTo>
                  <a:pt x="44724" y="18333"/>
                </a:moveTo>
                <a:lnTo>
                  <a:pt x="44724" y="18455"/>
                </a:lnTo>
                <a:lnTo>
                  <a:pt x="44724" y="18485"/>
                </a:lnTo>
                <a:cubicBezTo>
                  <a:pt x="44694" y="18424"/>
                  <a:pt x="44694" y="18364"/>
                  <a:pt x="44694" y="18333"/>
                </a:cubicBezTo>
                <a:close/>
                <a:moveTo>
                  <a:pt x="6958" y="18242"/>
                </a:moveTo>
                <a:lnTo>
                  <a:pt x="6989" y="18273"/>
                </a:lnTo>
                <a:cubicBezTo>
                  <a:pt x="6989" y="18303"/>
                  <a:pt x="6989" y="18364"/>
                  <a:pt x="7019" y="18394"/>
                </a:cubicBezTo>
                <a:cubicBezTo>
                  <a:pt x="6951" y="18440"/>
                  <a:pt x="6883" y="18502"/>
                  <a:pt x="6827" y="18581"/>
                </a:cubicBezTo>
                <a:lnTo>
                  <a:pt x="6827" y="18581"/>
                </a:lnTo>
                <a:cubicBezTo>
                  <a:pt x="6860" y="18468"/>
                  <a:pt x="6904" y="18370"/>
                  <a:pt x="6928" y="18273"/>
                </a:cubicBezTo>
                <a:lnTo>
                  <a:pt x="6928" y="18242"/>
                </a:lnTo>
                <a:close/>
                <a:moveTo>
                  <a:pt x="15681" y="18036"/>
                </a:moveTo>
                <a:cubicBezTo>
                  <a:pt x="15672" y="18062"/>
                  <a:pt x="15665" y="18086"/>
                  <a:pt x="15648" y="18121"/>
                </a:cubicBezTo>
                <a:cubicBezTo>
                  <a:pt x="15648" y="18181"/>
                  <a:pt x="15648" y="18242"/>
                  <a:pt x="15709" y="18303"/>
                </a:cubicBezTo>
                <a:lnTo>
                  <a:pt x="15739" y="18303"/>
                </a:lnTo>
                <a:cubicBezTo>
                  <a:pt x="15709" y="18364"/>
                  <a:pt x="15678" y="18424"/>
                  <a:pt x="15648" y="18455"/>
                </a:cubicBezTo>
                <a:lnTo>
                  <a:pt x="15587" y="18607"/>
                </a:lnTo>
                <a:lnTo>
                  <a:pt x="15557" y="18607"/>
                </a:lnTo>
                <a:cubicBezTo>
                  <a:pt x="15557" y="18485"/>
                  <a:pt x="15557" y="18364"/>
                  <a:pt x="15557" y="18242"/>
                </a:cubicBezTo>
                <a:cubicBezTo>
                  <a:pt x="15603" y="18173"/>
                  <a:pt x="15648" y="18105"/>
                  <a:pt x="15681" y="18036"/>
                </a:cubicBezTo>
                <a:close/>
                <a:moveTo>
                  <a:pt x="41534" y="17240"/>
                </a:moveTo>
                <a:cubicBezTo>
                  <a:pt x="41534" y="17331"/>
                  <a:pt x="41504" y="17422"/>
                  <a:pt x="41473" y="17513"/>
                </a:cubicBezTo>
                <a:cubicBezTo>
                  <a:pt x="41412" y="17695"/>
                  <a:pt x="41352" y="17878"/>
                  <a:pt x="41291" y="18029"/>
                </a:cubicBezTo>
                <a:cubicBezTo>
                  <a:pt x="41200" y="18212"/>
                  <a:pt x="41048" y="18303"/>
                  <a:pt x="40957" y="18455"/>
                </a:cubicBezTo>
                <a:lnTo>
                  <a:pt x="40744" y="18698"/>
                </a:lnTo>
                <a:lnTo>
                  <a:pt x="40714" y="18637"/>
                </a:lnTo>
                <a:cubicBezTo>
                  <a:pt x="40653" y="18607"/>
                  <a:pt x="40623" y="18546"/>
                  <a:pt x="40562" y="18516"/>
                </a:cubicBezTo>
                <a:lnTo>
                  <a:pt x="40531" y="18485"/>
                </a:lnTo>
                <a:lnTo>
                  <a:pt x="40623" y="18394"/>
                </a:lnTo>
                <a:cubicBezTo>
                  <a:pt x="40653" y="18333"/>
                  <a:pt x="40683" y="18273"/>
                  <a:pt x="40744" y="18242"/>
                </a:cubicBezTo>
                <a:cubicBezTo>
                  <a:pt x="40835" y="18090"/>
                  <a:pt x="40957" y="17938"/>
                  <a:pt x="41078" y="17786"/>
                </a:cubicBezTo>
                <a:lnTo>
                  <a:pt x="41291" y="17543"/>
                </a:lnTo>
                <a:cubicBezTo>
                  <a:pt x="41352" y="17452"/>
                  <a:pt x="41412" y="17391"/>
                  <a:pt x="41473" y="17300"/>
                </a:cubicBezTo>
                <a:lnTo>
                  <a:pt x="41534" y="17240"/>
                </a:lnTo>
                <a:close/>
                <a:moveTo>
                  <a:pt x="1793" y="16936"/>
                </a:moveTo>
                <a:lnTo>
                  <a:pt x="1854" y="16966"/>
                </a:lnTo>
                <a:cubicBezTo>
                  <a:pt x="1915" y="16996"/>
                  <a:pt x="1976" y="17027"/>
                  <a:pt x="2036" y="17027"/>
                </a:cubicBezTo>
                <a:lnTo>
                  <a:pt x="2158" y="17027"/>
                </a:lnTo>
                <a:cubicBezTo>
                  <a:pt x="2128" y="17088"/>
                  <a:pt x="2097" y="17148"/>
                  <a:pt x="2097" y="17209"/>
                </a:cubicBezTo>
                <a:cubicBezTo>
                  <a:pt x="2036" y="17300"/>
                  <a:pt x="2006" y="17422"/>
                  <a:pt x="1976" y="17543"/>
                </a:cubicBezTo>
                <a:cubicBezTo>
                  <a:pt x="1884" y="17817"/>
                  <a:pt x="1793" y="18121"/>
                  <a:pt x="1733" y="18424"/>
                </a:cubicBezTo>
                <a:cubicBezTo>
                  <a:pt x="1702" y="18516"/>
                  <a:pt x="1672" y="18576"/>
                  <a:pt x="1641" y="18637"/>
                </a:cubicBezTo>
                <a:cubicBezTo>
                  <a:pt x="1641" y="18668"/>
                  <a:pt x="1611" y="18698"/>
                  <a:pt x="1611" y="18728"/>
                </a:cubicBezTo>
                <a:lnTo>
                  <a:pt x="1611" y="18637"/>
                </a:lnTo>
                <a:cubicBezTo>
                  <a:pt x="1581" y="18394"/>
                  <a:pt x="1581" y="18121"/>
                  <a:pt x="1611" y="17878"/>
                </a:cubicBezTo>
                <a:lnTo>
                  <a:pt x="1611" y="17847"/>
                </a:lnTo>
                <a:cubicBezTo>
                  <a:pt x="1641" y="17543"/>
                  <a:pt x="1702" y="17240"/>
                  <a:pt x="1793" y="16936"/>
                </a:cubicBezTo>
                <a:close/>
                <a:moveTo>
                  <a:pt x="19112" y="18516"/>
                </a:moveTo>
                <a:lnTo>
                  <a:pt x="19081" y="18607"/>
                </a:lnTo>
                <a:cubicBezTo>
                  <a:pt x="19051" y="18637"/>
                  <a:pt x="19020" y="18637"/>
                  <a:pt x="18960" y="18668"/>
                </a:cubicBezTo>
                <a:lnTo>
                  <a:pt x="18899" y="18728"/>
                </a:lnTo>
                <a:lnTo>
                  <a:pt x="18960" y="18546"/>
                </a:lnTo>
                <a:lnTo>
                  <a:pt x="19020" y="18546"/>
                </a:lnTo>
                <a:lnTo>
                  <a:pt x="19112" y="18516"/>
                </a:lnTo>
                <a:close/>
                <a:moveTo>
                  <a:pt x="28074" y="15417"/>
                </a:moveTo>
                <a:lnTo>
                  <a:pt x="28074" y="15447"/>
                </a:lnTo>
                <a:cubicBezTo>
                  <a:pt x="28095" y="15447"/>
                  <a:pt x="28115" y="15460"/>
                  <a:pt x="28135" y="15460"/>
                </a:cubicBezTo>
                <a:cubicBezTo>
                  <a:pt x="28145" y="15460"/>
                  <a:pt x="28155" y="15457"/>
                  <a:pt x="28166" y="15447"/>
                </a:cubicBezTo>
                <a:lnTo>
                  <a:pt x="28166" y="15447"/>
                </a:lnTo>
                <a:cubicBezTo>
                  <a:pt x="28105" y="15599"/>
                  <a:pt x="28074" y="15720"/>
                  <a:pt x="28014" y="15842"/>
                </a:cubicBezTo>
                <a:cubicBezTo>
                  <a:pt x="27953" y="15963"/>
                  <a:pt x="27892" y="16085"/>
                  <a:pt x="27831" y="16207"/>
                </a:cubicBezTo>
                <a:cubicBezTo>
                  <a:pt x="27771" y="16358"/>
                  <a:pt x="27740" y="16419"/>
                  <a:pt x="27679" y="16510"/>
                </a:cubicBezTo>
                <a:cubicBezTo>
                  <a:pt x="27588" y="16693"/>
                  <a:pt x="27497" y="16905"/>
                  <a:pt x="27406" y="17057"/>
                </a:cubicBezTo>
                <a:lnTo>
                  <a:pt x="27011" y="17756"/>
                </a:lnTo>
                <a:lnTo>
                  <a:pt x="26890" y="17969"/>
                </a:lnTo>
                <a:lnTo>
                  <a:pt x="26646" y="18394"/>
                </a:lnTo>
                <a:cubicBezTo>
                  <a:pt x="26555" y="18516"/>
                  <a:pt x="26464" y="18637"/>
                  <a:pt x="26373" y="18759"/>
                </a:cubicBezTo>
                <a:cubicBezTo>
                  <a:pt x="26373" y="18637"/>
                  <a:pt x="26373" y="18516"/>
                  <a:pt x="26343" y="18394"/>
                </a:cubicBezTo>
                <a:cubicBezTo>
                  <a:pt x="26464" y="18212"/>
                  <a:pt x="26586" y="18060"/>
                  <a:pt x="26707" y="17878"/>
                </a:cubicBezTo>
                <a:lnTo>
                  <a:pt x="27133" y="17209"/>
                </a:lnTo>
                <a:cubicBezTo>
                  <a:pt x="27163" y="17148"/>
                  <a:pt x="27193" y="17088"/>
                  <a:pt x="27254" y="17027"/>
                </a:cubicBezTo>
                <a:lnTo>
                  <a:pt x="27497" y="16571"/>
                </a:lnTo>
                <a:lnTo>
                  <a:pt x="27588" y="16419"/>
                </a:lnTo>
                <a:cubicBezTo>
                  <a:pt x="27679" y="16328"/>
                  <a:pt x="27740" y="16176"/>
                  <a:pt x="27801" y="16085"/>
                </a:cubicBezTo>
                <a:lnTo>
                  <a:pt x="27771" y="16055"/>
                </a:lnTo>
                <a:cubicBezTo>
                  <a:pt x="27831" y="15933"/>
                  <a:pt x="27892" y="15812"/>
                  <a:pt x="27953" y="15690"/>
                </a:cubicBezTo>
                <a:cubicBezTo>
                  <a:pt x="28014" y="15568"/>
                  <a:pt x="28014" y="15508"/>
                  <a:pt x="28074" y="15417"/>
                </a:cubicBezTo>
                <a:close/>
                <a:moveTo>
                  <a:pt x="36885" y="18364"/>
                </a:moveTo>
                <a:lnTo>
                  <a:pt x="36885" y="18516"/>
                </a:lnTo>
                <a:lnTo>
                  <a:pt x="36855" y="18546"/>
                </a:lnTo>
                <a:cubicBezTo>
                  <a:pt x="36794" y="18637"/>
                  <a:pt x="36764" y="18728"/>
                  <a:pt x="36703" y="18819"/>
                </a:cubicBezTo>
                <a:cubicBezTo>
                  <a:pt x="36734" y="18728"/>
                  <a:pt x="36734" y="18637"/>
                  <a:pt x="36764" y="18546"/>
                </a:cubicBezTo>
                <a:lnTo>
                  <a:pt x="36885" y="18364"/>
                </a:lnTo>
                <a:close/>
                <a:moveTo>
                  <a:pt x="4224" y="18850"/>
                </a:moveTo>
                <a:lnTo>
                  <a:pt x="4224" y="18850"/>
                </a:lnTo>
                <a:cubicBezTo>
                  <a:pt x="4221" y="18870"/>
                  <a:pt x="4217" y="18891"/>
                  <a:pt x="4213" y="18911"/>
                </a:cubicBezTo>
                <a:lnTo>
                  <a:pt x="4194" y="18911"/>
                </a:lnTo>
                <a:lnTo>
                  <a:pt x="4224" y="18850"/>
                </a:lnTo>
                <a:close/>
                <a:moveTo>
                  <a:pt x="3161" y="16753"/>
                </a:moveTo>
                <a:lnTo>
                  <a:pt x="3161" y="16753"/>
                </a:lnTo>
                <a:cubicBezTo>
                  <a:pt x="3130" y="16845"/>
                  <a:pt x="3100" y="16936"/>
                  <a:pt x="3069" y="17027"/>
                </a:cubicBezTo>
                <a:cubicBezTo>
                  <a:pt x="2948" y="17270"/>
                  <a:pt x="2826" y="17543"/>
                  <a:pt x="2674" y="17786"/>
                </a:cubicBezTo>
                <a:cubicBezTo>
                  <a:pt x="2614" y="17938"/>
                  <a:pt x="2523" y="18060"/>
                  <a:pt x="2462" y="18212"/>
                </a:cubicBezTo>
                <a:cubicBezTo>
                  <a:pt x="2371" y="18364"/>
                  <a:pt x="2310" y="18576"/>
                  <a:pt x="2219" y="18728"/>
                </a:cubicBezTo>
                <a:lnTo>
                  <a:pt x="2188" y="18698"/>
                </a:lnTo>
                <a:cubicBezTo>
                  <a:pt x="2128" y="18819"/>
                  <a:pt x="2067" y="18911"/>
                  <a:pt x="2006" y="19032"/>
                </a:cubicBezTo>
                <a:cubicBezTo>
                  <a:pt x="2006" y="18941"/>
                  <a:pt x="2036" y="18850"/>
                  <a:pt x="2036" y="18789"/>
                </a:cubicBezTo>
                <a:lnTo>
                  <a:pt x="2219" y="18485"/>
                </a:lnTo>
                <a:lnTo>
                  <a:pt x="2462" y="18029"/>
                </a:lnTo>
                <a:cubicBezTo>
                  <a:pt x="2614" y="17756"/>
                  <a:pt x="2766" y="17483"/>
                  <a:pt x="2917" y="17209"/>
                </a:cubicBezTo>
                <a:cubicBezTo>
                  <a:pt x="3009" y="17057"/>
                  <a:pt x="3069" y="16905"/>
                  <a:pt x="3161" y="16753"/>
                </a:cubicBezTo>
                <a:close/>
                <a:moveTo>
                  <a:pt x="32024" y="17786"/>
                </a:moveTo>
                <a:cubicBezTo>
                  <a:pt x="31933" y="17938"/>
                  <a:pt x="31842" y="18090"/>
                  <a:pt x="31781" y="18212"/>
                </a:cubicBezTo>
                <a:cubicBezTo>
                  <a:pt x="31690" y="18364"/>
                  <a:pt x="31538" y="18607"/>
                  <a:pt x="31417" y="18789"/>
                </a:cubicBezTo>
                <a:cubicBezTo>
                  <a:pt x="31356" y="18880"/>
                  <a:pt x="31325" y="18941"/>
                  <a:pt x="31265" y="19032"/>
                </a:cubicBezTo>
                <a:lnTo>
                  <a:pt x="31265" y="18971"/>
                </a:lnTo>
                <a:lnTo>
                  <a:pt x="31295" y="18880"/>
                </a:lnTo>
                <a:cubicBezTo>
                  <a:pt x="31325" y="18759"/>
                  <a:pt x="31356" y="18637"/>
                  <a:pt x="31356" y="18516"/>
                </a:cubicBezTo>
                <a:lnTo>
                  <a:pt x="31447" y="18394"/>
                </a:lnTo>
                <a:cubicBezTo>
                  <a:pt x="31508" y="18394"/>
                  <a:pt x="31538" y="18394"/>
                  <a:pt x="31568" y="18364"/>
                </a:cubicBezTo>
                <a:lnTo>
                  <a:pt x="31599" y="18333"/>
                </a:lnTo>
                <a:lnTo>
                  <a:pt x="31690" y="18303"/>
                </a:lnTo>
                <a:cubicBezTo>
                  <a:pt x="31720" y="18242"/>
                  <a:pt x="31751" y="18212"/>
                  <a:pt x="31781" y="18151"/>
                </a:cubicBezTo>
                <a:lnTo>
                  <a:pt x="31872" y="18029"/>
                </a:lnTo>
                <a:lnTo>
                  <a:pt x="32024" y="17786"/>
                </a:lnTo>
                <a:close/>
                <a:moveTo>
                  <a:pt x="3039" y="18273"/>
                </a:moveTo>
                <a:lnTo>
                  <a:pt x="3039" y="18364"/>
                </a:lnTo>
                <a:cubicBezTo>
                  <a:pt x="3039" y="18394"/>
                  <a:pt x="3039" y="18424"/>
                  <a:pt x="3039" y="18455"/>
                </a:cubicBezTo>
                <a:lnTo>
                  <a:pt x="2978" y="18576"/>
                </a:lnTo>
                <a:lnTo>
                  <a:pt x="2644" y="19184"/>
                </a:lnTo>
                <a:lnTo>
                  <a:pt x="2644" y="19123"/>
                </a:lnTo>
                <a:lnTo>
                  <a:pt x="2705" y="18911"/>
                </a:lnTo>
                <a:cubicBezTo>
                  <a:pt x="2796" y="18698"/>
                  <a:pt x="2887" y="18485"/>
                  <a:pt x="3009" y="18273"/>
                </a:cubicBezTo>
                <a:close/>
                <a:moveTo>
                  <a:pt x="8933" y="18789"/>
                </a:moveTo>
                <a:cubicBezTo>
                  <a:pt x="8933" y="18789"/>
                  <a:pt x="8933" y="18819"/>
                  <a:pt x="8933" y="18819"/>
                </a:cubicBezTo>
                <a:lnTo>
                  <a:pt x="8629" y="19214"/>
                </a:lnTo>
                <a:lnTo>
                  <a:pt x="8629" y="19184"/>
                </a:lnTo>
                <a:lnTo>
                  <a:pt x="8933" y="18789"/>
                </a:lnTo>
                <a:close/>
                <a:moveTo>
                  <a:pt x="38951" y="18394"/>
                </a:moveTo>
                <a:cubicBezTo>
                  <a:pt x="38982" y="18424"/>
                  <a:pt x="39012" y="18424"/>
                  <a:pt x="39043" y="18455"/>
                </a:cubicBezTo>
                <a:cubicBezTo>
                  <a:pt x="38982" y="18607"/>
                  <a:pt x="38921" y="18728"/>
                  <a:pt x="38860" y="18880"/>
                </a:cubicBezTo>
                <a:lnTo>
                  <a:pt x="38830" y="18911"/>
                </a:lnTo>
                <a:cubicBezTo>
                  <a:pt x="38739" y="19002"/>
                  <a:pt x="38648" y="19063"/>
                  <a:pt x="38556" y="19154"/>
                </a:cubicBezTo>
                <a:lnTo>
                  <a:pt x="38496" y="19214"/>
                </a:lnTo>
                <a:cubicBezTo>
                  <a:pt x="38526" y="19154"/>
                  <a:pt x="38526" y="19123"/>
                  <a:pt x="38556" y="19093"/>
                </a:cubicBezTo>
                <a:lnTo>
                  <a:pt x="38800" y="18668"/>
                </a:lnTo>
                <a:cubicBezTo>
                  <a:pt x="38860" y="18576"/>
                  <a:pt x="38921" y="18485"/>
                  <a:pt x="38951" y="18394"/>
                </a:cubicBezTo>
                <a:close/>
                <a:moveTo>
                  <a:pt x="30140" y="19123"/>
                </a:moveTo>
                <a:lnTo>
                  <a:pt x="30140" y="19184"/>
                </a:lnTo>
                <a:lnTo>
                  <a:pt x="30140" y="19214"/>
                </a:lnTo>
                <a:lnTo>
                  <a:pt x="30049" y="19245"/>
                </a:lnTo>
                <a:lnTo>
                  <a:pt x="30049" y="19184"/>
                </a:lnTo>
                <a:lnTo>
                  <a:pt x="30080" y="19184"/>
                </a:lnTo>
                <a:cubicBezTo>
                  <a:pt x="30080" y="19154"/>
                  <a:pt x="30110" y="19154"/>
                  <a:pt x="30140" y="19123"/>
                </a:cubicBezTo>
                <a:close/>
                <a:moveTo>
                  <a:pt x="27725" y="17488"/>
                </a:moveTo>
                <a:lnTo>
                  <a:pt x="27725" y="17488"/>
                </a:lnTo>
                <a:cubicBezTo>
                  <a:pt x="27639" y="17686"/>
                  <a:pt x="27554" y="17858"/>
                  <a:pt x="27497" y="18029"/>
                </a:cubicBezTo>
                <a:lnTo>
                  <a:pt x="27193" y="18789"/>
                </a:lnTo>
                <a:lnTo>
                  <a:pt x="27102" y="19032"/>
                </a:lnTo>
                <a:lnTo>
                  <a:pt x="27011" y="19275"/>
                </a:lnTo>
                <a:lnTo>
                  <a:pt x="26950" y="19245"/>
                </a:lnTo>
                <a:cubicBezTo>
                  <a:pt x="26920" y="19214"/>
                  <a:pt x="26890" y="19184"/>
                  <a:pt x="26859" y="19184"/>
                </a:cubicBezTo>
                <a:lnTo>
                  <a:pt x="26738" y="19123"/>
                </a:lnTo>
                <a:lnTo>
                  <a:pt x="26677" y="19123"/>
                </a:lnTo>
                <a:cubicBezTo>
                  <a:pt x="26768" y="19002"/>
                  <a:pt x="26890" y="18850"/>
                  <a:pt x="26981" y="18698"/>
                </a:cubicBezTo>
                <a:lnTo>
                  <a:pt x="27224" y="18333"/>
                </a:lnTo>
                <a:cubicBezTo>
                  <a:pt x="27254" y="18242"/>
                  <a:pt x="27315" y="18181"/>
                  <a:pt x="27345" y="18090"/>
                </a:cubicBezTo>
                <a:cubicBezTo>
                  <a:pt x="27482" y="17899"/>
                  <a:pt x="27593" y="17684"/>
                  <a:pt x="27725" y="17488"/>
                </a:cubicBezTo>
                <a:close/>
                <a:moveTo>
                  <a:pt x="38192" y="18212"/>
                </a:moveTo>
                <a:cubicBezTo>
                  <a:pt x="38192" y="18273"/>
                  <a:pt x="38162" y="18303"/>
                  <a:pt x="38131" y="18364"/>
                </a:cubicBezTo>
                <a:cubicBezTo>
                  <a:pt x="38070" y="18516"/>
                  <a:pt x="38010" y="18637"/>
                  <a:pt x="37949" y="18789"/>
                </a:cubicBezTo>
                <a:cubicBezTo>
                  <a:pt x="37888" y="18941"/>
                  <a:pt x="37827" y="19032"/>
                  <a:pt x="37767" y="19184"/>
                </a:cubicBezTo>
                <a:lnTo>
                  <a:pt x="37706" y="19275"/>
                </a:lnTo>
                <a:cubicBezTo>
                  <a:pt x="37858" y="18911"/>
                  <a:pt x="38010" y="18576"/>
                  <a:pt x="38192" y="18212"/>
                </a:cubicBezTo>
                <a:close/>
                <a:moveTo>
                  <a:pt x="22180" y="17847"/>
                </a:moveTo>
                <a:lnTo>
                  <a:pt x="22180" y="17847"/>
                </a:lnTo>
                <a:cubicBezTo>
                  <a:pt x="22119" y="17938"/>
                  <a:pt x="22059" y="18029"/>
                  <a:pt x="22028" y="18151"/>
                </a:cubicBezTo>
                <a:cubicBezTo>
                  <a:pt x="21937" y="18303"/>
                  <a:pt x="21846" y="18455"/>
                  <a:pt x="21755" y="18637"/>
                </a:cubicBezTo>
                <a:lnTo>
                  <a:pt x="21421" y="19245"/>
                </a:lnTo>
                <a:cubicBezTo>
                  <a:pt x="21390" y="19306"/>
                  <a:pt x="21360" y="19336"/>
                  <a:pt x="21360" y="19366"/>
                </a:cubicBezTo>
                <a:cubicBezTo>
                  <a:pt x="21360" y="19275"/>
                  <a:pt x="21390" y="19184"/>
                  <a:pt x="21390" y="19093"/>
                </a:cubicBezTo>
                <a:cubicBezTo>
                  <a:pt x="21512" y="18911"/>
                  <a:pt x="21603" y="18728"/>
                  <a:pt x="21694" y="18546"/>
                </a:cubicBezTo>
                <a:cubicBezTo>
                  <a:pt x="21846" y="18303"/>
                  <a:pt x="21998" y="18060"/>
                  <a:pt x="22180" y="17847"/>
                </a:cubicBezTo>
                <a:close/>
                <a:moveTo>
                  <a:pt x="36399" y="18273"/>
                </a:moveTo>
                <a:lnTo>
                  <a:pt x="36399" y="18394"/>
                </a:lnTo>
                <a:lnTo>
                  <a:pt x="36308" y="18516"/>
                </a:lnTo>
                <a:lnTo>
                  <a:pt x="36065" y="18880"/>
                </a:lnTo>
                <a:cubicBezTo>
                  <a:pt x="35974" y="19002"/>
                  <a:pt x="35883" y="19123"/>
                  <a:pt x="35792" y="19275"/>
                </a:cubicBezTo>
                <a:lnTo>
                  <a:pt x="35731" y="19366"/>
                </a:lnTo>
                <a:cubicBezTo>
                  <a:pt x="35822" y="19154"/>
                  <a:pt x="35913" y="18941"/>
                  <a:pt x="36004" y="18728"/>
                </a:cubicBezTo>
                <a:cubicBezTo>
                  <a:pt x="36095" y="18576"/>
                  <a:pt x="36156" y="18424"/>
                  <a:pt x="36247" y="18273"/>
                </a:cubicBezTo>
                <a:close/>
                <a:moveTo>
                  <a:pt x="44329" y="18637"/>
                </a:moveTo>
                <a:lnTo>
                  <a:pt x="44329" y="18728"/>
                </a:lnTo>
                <a:cubicBezTo>
                  <a:pt x="44299" y="18911"/>
                  <a:pt x="44268" y="19093"/>
                  <a:pt x="44238" y="19306"/>
                </a:cubicBezTo>
                <a:cubicBezTo>
                  <a:pt x="44208" y="19306"/>
                  <a:pt x="44208" y="19336"/>
                  <a:pt x="44177" y="19366"/>
                </a:cubicBezTo>
                <a:lnTo>
                  <a:pt x="44147" y="19427"/>
                </a:lnTo>
                <a:cubicBezTo>
                  <a:pt x="44147" y="19306"/>
                  <a:pt x="44117" y="19184"/>
                  <a:pt x="44086" y="19063"/>
                </a:cubicBezTo>
                <a:lnTo>
                  <a:pt x="44086" y="19093"/>
                </a:lnTo>
                <a:cubicBezTo>
                  <a:pt x="44086" y="19063"/>
                  <a:pt x="44056" y="19032"/>
                  <a:pt x="44056" y="19002"/>
                </a:cubicBezTo>
                <a:lnTo>
                  <a:pt x="44147" y="18880"/>
                </a:lnTo>
                <a:cubicBezTo>
                  <a:pt x="44208" y="18789"/>
                  <a:pt x="44268" y="18698"/>
                  <a:pt x="44329" y="18637"/>
                </a:cubicBezTo>
                <a:close/>
                <a:moveTo>
                  <a:pt x="5044" y="19366"/>
                </a:moveTo>
                <a:lnTo>
                  <a:pt x="5014" y="19457"/>
                </a:lnTo>
                <a:lnTo>
                  <a:pt x="4953" y="19488"/>
                </a:lnTo>
                <a:cubicBezTo>
                  <a:pt x="4984" y="19457"/>
                  <a:pt x="5014" y="19397"/>
                  <a:pt x="5044" y="19366"/>
                </a:cubicBezTo>
                <a:close/>
                <a:moveTo>
                  <a:pt x="24915" y="18607"/>
                </a:moveTo>
                <a:lnTo>
                  <a:pt x="24915" y="18698"/>
                </a:lnTo>
                <a:cubicBezTo>
                  <a:pt x="24915" y="18759"/>
                  <a:pt x="24915" y="18850"/>
                  <a:pt x="24884" y="18911"/>
                </a:cubicBezTo>
                <a:cubicBezTo>
                  <a:pt x="24732" y="19123"/>
                  <a:pt x="24580" y="19366"/>
                  <a:pt x="24398" y="19579"/>
                </a:cubicBezTo>
                <a:cubicBezTo>
                  <a:pt x="24428" y="19427"/>
                  <a:pt x="24459" y="19275"/>
                  <a:pt x="24489" y="19123"/>
                </a:cubicBezTo>
                <a:lnTo>
                  <a:pt x="24520" y="19032"/>
                </a:lnTo>
                <a:lnTo>
                  <a:pt x="24611" y="18941"/>
                </a:lnTo>
                <a:cubicBezTo>
                  <a:pt x="24702" y="18819"/>
                  <a:pt x="24823" y="18728"/>
                  <a:pt x="24915" y="18607"/>
                </a:cubicBezTo>
                <a:close/>
                <a:moveTo>
                  <a:pt x="20388" y="17908"/>
                </a:moveTo>
                <a:lnTo>
                  <a:pt x="20388" y="17908"/>
                </a:lnTo>
                <a:cubicBezTo>
                  <a:pt x="20357" y="18060"/>
                  <a:pt x="20357" y="18181"/>
                  <a:pt x="20357" y="18333"/>
                </a:cubicBezTo>
                <a:cubicBezTo>
                  <a:pt x="20327" y="18424"/>
                  <a:pt x="20327" y="18546"/>
                  <a:pt x="20357" y="18637"/>
                </a:cubicBezTo>
                <a:cubicBezTo>
                  <a:pt x="20357" y="18668"/>
                  <a:pt x="20357" y="18698"/>
                  <a:pt x="20357" y="18759"/>
                </a:cubicBezTo>
                <a:lnTo>
                  <a:pt x="20357" y="18789"/>
                </a:lnTo>
                <a:lnTo>
                  <a:pt x="20357" y="18819"/>
                </a:lnTo>
                <a:lnTo>
                  <a:pt x="20023" y="19488"/>
                </a:lnTo>
                <a:lnTo>
                  <a:pt x="19871" y="19640"/>
                </a:lnTo>
                <a:cubicBezTo>
                  <a:pt x="19871" y="19609"/>
                  <a:pt x="19871" y="19609"/>
                  <a:pt x="19871" y="19609"/>
                </a:cubicBezTo>
                <a:cubicBezTo>
                  <a:pt x="19841" y="19518"/>
                  <a:pt x="19810" y="19457"/>
                  <a:pt x="19719" y="19427"/>
                </a:cubicBezTo>
                <a:cubicBezTo>
                  <a:pt x="19704" y="19412"/>
                  <a:pt x="19681" y="19404"/>
                  <a:pt x="19658" y="19404"/>
                </a:cubicBezTo>
                <a:cubicBezTo>
                  <a:pt x="19636" y="19404"/>
                  <a:pt x="19613" y="19412"/>
                  <a:pt x="19598" y="19427"/>
                </a:cubicBezTo>
                <a:cubicBezTo>
                  <a:pt x="19567" y="19427"/>
                  <a:pt x="19506" y="19427"/>
                  <a:pt x="19476" y="19457"/>
                </a:cubicBezTo>
                <a:cubicBezTo>
                  <a:pt x="19598" y="19306"/>
                  <a:pt x="19689" y="19154"/>
                  <a:pt x="19780" y="18971"/>
                </a:cubicBezTo>
                <a:cubicBezTo>
                  <a:pt x="19841" y="18911"/>
                  <a:pt x="19871" y="18819"/>
                  <a:pt x="19932" y="18759"/>
                </a:cubicBezTo>
                <a:lnTo>
                  <a:pt x="20357" y="17999"/>
                </a:lnTo>
                <a:lnTo>
                  <a:pt x="20388" y="17908"/>
                </a:lnTo>
                <a:close/>
                <a:moveTo>
                  <a:pt x="26677" y="19488"/>
                </a:moveTo>
                <a:lnTo>
                  <a:pt x="26707" y="19518"/>
                </a:lnTo>
                <a:lnTo>
                  <a:pt x="26738" y="19549"/>
                </a:lnTo>
                <a:lnTo>
                  <a:pt x="26646" y="19670"/>
                </a:lnTo>
                <a:lnTo>
                  <a:pt x="26616" y="19609"/>
                </a:lnTo>
                <a:cubicBezTo>
                  <a:pt x="26616" y="19549"/>
                  <a:pt x="26586" y="19518"/>
                  <a:pt x="26586" y="19488"/>
                </a:cubicBezTo>
                <a:close/>
                <a:moveTo>
                  <a:pt x="18777" y="19336"/>
                </a:moveTo>
                <a:lnTo>
                  <a:pt x="18717" y="19518"/>
                </a:lnTo>
                <a:cubicBezTo>
                  <a:pt x="18686" y="19609"/>
                  <a:pt x="18625" y="19670"/>
                  <a:pt x="18595" y="19761"/>
                </a:cubicBezTo>
                <a:cubicBezTo>
                  <a:pt x="18595" y="19701"/>
                  <a:pt x="18625" y="19640"/>
                  <a:pt x="18656" y="19609"/>
                </a:cubicBezTo>
                <a:cubicBezTo>
                  <a:pt x="18656" y="19549"/>
                  <a:pt x="18686" y="19488"/>
                  <a:pt x="18686" y="19457"/>
                </a:cubicBezTo>
                <a:lnTo>
                  <a:pt x="18686" y="19427"/>
                </a:lnTo>
                <a:cubicBezTo>
                  <a:pt x="18717" y="19397"/>
                  <a:pt x="18747" y="19366"/>
                  <a:pt x="18777" y="19336"/>
                </a:cubicBezTo>
                <a:close/>
                <a:moveTo>
                  <a:pt x="15131" y="19063"/>
                </a:moveTo>
                <a:lnTo>
                  <a:pt x="15131" y="19123"/>
                </a:lnTo>
                <a:lnTo>
                  <a:pt x="15162" y="19184"/>
                </a:lnTo>
                <a:cubicBezTo>
                  <a:pt x="15131" y="19214"/>
                  <a:pt x="15101" y="19275"/>
                  <a:pt x="15071" y="19306"/>
                </a:cubicBezTo>
                <a:cubicBezTo>
                  <a:pt x="14979" y="19397"/>
                  <a:pt x="14888" y="19518"/>
                  <a:pt x="14767" y="19640"/>
                </a:cubicBezTo>
                <a:lnTo>
                  <a:pt x="14797" y="19640"/>
                </a:lnTo>
                <a:lnTo>
                  <a:pt x="14676" y="19792"/>
                </a:lnTo>
                <a:lnTo>
                  <a:pt x="14645" y="19822"/>
                </a:lnTo>
                <a:cubicBezTo>
                  <a:pt x="14736" y="19670"/>
                  <a:pt x="14858" y="19518"/>
                  <a:pt x="14979" y="19336"/>
                </a:cubicBezTo>
                <a:cubicBezTo>
                  <a:pt x="15010" y="19245"/>
                  <a:pt x="15071" y="19154"/>
                  <a:pt x="15131" y="19063"/>
                </a:cubicBezTo>
                <a:close/>
                <a:moveTo>
                  <a:pt x="4198" y="18976"/>
                </a:moveTo>
                <a:cubicBezTo>
                  <a:pt x="4166" y="19105"/>
                  <a:pt x="4126" y="19221"/>
                  <a:pt x="4102" y="19336"/>
                </a:cubicBezTo>
                <a:cubicBezTo>
                  <a:pt x="4042" y="19457"/>
                  <a:pt x="4011" y="19579"/>
                  <a:pt x="3981" y="19731"/>
                </a:cubicBezTo>
                <a:lnTo>
                  <a:pt x="3981" y="19761"/>
                </a:lnTo>
                <a:lnTo>
                  <a:pt x="3890" y="19852"/>
                </a:lnTo>
                <a:lnTo>
                  <a:pt x="3920" y="19701"/>
                </a:lnTo>
                <a:cubicBezTo>
                  <a:pt x="3951" y="19609"/>
                  <a:pt x="3981" y="19518"/>
                  <a:pt x="4011" y="19427"/>
                </a:cubicBezTo>
                <a:cubicBezTo>
                  <a:pt x="4089" y="19245"/>
                  <a:pt x="4145" y="19107"/>
                  <a:pt x="4198" y="18976"/>
                </a:cubicBezTo>
                <a:close/>
                <a:moveTo>
                  <a:pt x="12215" y="16996"/>
                </a:moveTo>
                <a:lnTo>
                  <a:pt x="12215" y="16996"/>
                </a:lnTo>
                <a:cubicBezTo>
                  <a:pt x="12184" y="17057"/>
                  <a:pt x="12154" y="17118"/>
                  <a:pt x="12123" y="17209"/>
                </a:cubicBezTo>
                <a:lnTo>
                  <a:pt x="11972" y="17483"/>
                </a:lnTo>
                <a:cubicBezTo>
                  <a:pt x="11911" y="17574"/>
                  <a:pt x="11880" y="17695"/>
                  <a:pt x="11820" y="17786"/>
                </a:cubicBezTo>
                <a:lnTo>
                  <a:pt x="11789" y="17908"/>
                </a:lnTo>
                <a:cubicBezTo>
                  <a:pt x="11607" y="18181"/>
                  <a:pt x="11455" y="18485"/>
                  <a:pt x="11273" y="18759"/>
                </a:cubicBezTo>
                <a:lnTo>
                  <a:pt x="10999" y="19245"/>
                </a:lnTo>
                <a:lnTo>
                  <a:pt x="10908" y="19397"/>
                </a:lnTo>
                <a:cubicBezTo>
                  <a:pt x="10817" y="19518"/>
                  <a:pt x="10756" y="19609"/>
                  <a:pt x="10695" y="19731"/>
                </a:cubicBezTo>
                <a:lnTo>
                  <a:pt x="10604" y="19852"/>
                </a:lnTo>
                <a:cubicBezTo>
                  <a:pt x="10695" y="19670"/>
                  <a:pt x="10756" y="19488"/>
                  <a:pt x="10847" y="19275"/>
                </a:cubicBezTo>
                <a:lnTo>
                  <a:pt x="10878" y="19214"/>
                </a:lnTo>
                <a:lnTo>
                  <a:pt x="10939" y="19123"/>
                </a:lnTo>
                <a:cubicBezTo>
                  <a:pt x="11121" y="18850"/>
                  <a:pt x="11303" y="18576"/>
                  <a:pt x="11485" y="18273"/>
                </a:cubicBezTo>
                <a:cubicBezTo>
                  <a:pt x="11607" y="18060"/>
                  <a:pt x="11729" y="17847"/>
                  <a:pt x="11850" y="17635"/>
                </a:cubicBezTo>
                <a:cubicBezTo>
                  <a:pt x="11941" y="17483"/>
                  <a:pt x="12002" y="17361"/>
                  <a:pt x="12093" y="17209"/>
                </a:cubicBezTo>
                <a:lnTo>
                  <a:pt x="12215" y="16996"/>
                </a:lnTo>
                <a:close/>
                <a:moveTo>
                  <a:pt x="24672" y="19852"/>
                </a:moveTo>
                <a:cubicBezTo>
                  <a:pt x="24672" y="19852"/>
                  <a:pt x="24672" y="19877"/>
                  <a:pt x="24649" y="19882"/>
                </a:cubicBezTo>
                <a:lnTo>
                  <a:pt x="24649" y="19882"/>
                </a:lnTo>
                <a:lnTo>
                  <a:pt x="24672" y="19852"/>
                </a:lnTo>
                <a:close/>
                <a:moveTo>
                  <a:pt x="11151" y="17483"/>
                </a:moveTo>
                <a:cubicBezTo>
                  <a:pt x="11182" y="17498"/>
                  <a:pt x="11204" y="17505"/>
                  <a:pt x="11223" y="17505"/>
                </a:cubicBezTo>
                <a:cubicBezTo>
                  <a:pt x="11242" y="17505"/>
                  <a:pt x="11258" y="17498"/>
                  <a:pt x="11273" y="17483"/>
                </a:cubicBezTo>
                <a:lnTo>
                  <a:pt x="11273" y="17483"/>
                </a:lnTo>
                <a:lnTo>
                  <a:pt x="10999" y="18060"/>
                </a:lnTo>
                <a:lnTo>
                  <a:pt x="10817" y="18424"/>
                </a:lnTo>
                <a:cubicBezTo>
                  <a:pt x="10756" y="18607"/>
                  <a:pt x="10665" y="18819"/>
                  <a:pt x="10574" y="18971"/>
                </a:cubicBezTo>
                <a:cubicBezTo>
                  <a:pt x="10574" y="19002"/>
                  <a:pt x="10574" y="19002"/>
                  <a:pt x="10574" y="19002"/>
                </a:cubicBezTo>
                <a:lnTo>
                  <a:pt x="10574" y="19032"/>
                </a:lnTo>
                <a:cubicBezTo>
                  <a:pt x="10513" y="19154"/>
                  <a:pt x="10422" y="19245"/>
                  <a:pt x="10361" y="19366"/>
                </a:cubicBezTo>
                <a:lnTo>
                  <a:pt x="10027" y="19792"/>
                </a:lnTo>
                <a:lnTo>
                  <a:pt x="9936" y="19883"/>
                </a:lnTo>
                <a:lnTo>
                  <a:pt x="9966" y="19822"/>
                </a:lnTo>
                <a:cubicBezTo>
                  <a:pt x="9997" y="19731"/>
                  <a:pt x="10057" y="19640"/>
                  <a:pt x="10088" y="19518"/>
                </a:cubicBezTo>
                <a:cubicBezTo>
                  <a:pt x="10149" y="19427"/>
                  <a:pt x="10149" y="19397"/>
                  <a:pt x="10179" y="19336"/>
                </a:cubicBezTo>
                <a:cubicBezTo>
                  <a:pt x="10240" y="19245"/>
                  <a:pt x="10270" y="19184"/>
                  <a:pt x="10301" y="19123"/>
                </a:cubicBezTo>
                <a:cubicBezTo>
                  <a:pt x="10392" y="18911"/>
                  <a:pt x="10483" y="18728"/>
                  <a:pt x="10604" y="18516"/>
                </a:cubicBezTo>
                <a:lnTo>
                  <a:pt x="10756" y="18212"/>
                </a:lnTo>
                <a:lnTo>
                  <a:pt x="11060" y="17665"/>
                </a:lnTo>
                <a:cubicBezTo>
                  <a:pt x="11090" y="17604"/>
                  <a:pt x="11121" y="17543"/>
                  <a:pt x="11151" y="17483"/>
                </a:cubicBezTo>
                <a:close/>
                <a:moveTo>
                  <a:pt x="6472" y="18516"/>
                </a:moveTo>
                <a:lnTo>
                  <a:pt x="6472" y="18516"/>
                </a:lnTo>
                <a:cubicBezTo>
                  <a:pt x="6412" y="18668"/>
                  <a:pt x="6351" y="18819"/>
                  <a:pt x="6290" y="18941"/>
                </a:cubicBezTo>
                <a:lnTo>
                  <a:pt x="6108" y="19427"/>
                </a:lnTo>
                <a:cubicBezTo>
                  <a:pt x="6047" y="19579"/>
                  <a:pt x="5986" y="19701"/>
                  <a:pt x="5895" y="19852"/>
                </a:cubicBezTo>
                <a:cubicBezTo>
                  <a:pt x="5895" y="19883"/>
                  <a:pt x="5865" y="19913"/>
                  <a:pt x="5865" y="19944"/>
                </a:cubicBezTo>
                <a:cubicBezTo>
                  <a:pt x="5865" y="19822"/>
                  <a:pt x="5865" y="19731"/>
                  <a:pt x="5895" y="19609"/>
                </a:cubicBezTo>
                <a:lnTo>
                  <a:pt x="5895" y="19579"/>
                </a:lnTo>
                <a:cubicBezTo>
                  <a:pt x="5895" y="19518"/>
                  <a:pt x="5925" y="19457"/>
                  <a:pt x="5925" y="19397"/>
                </a:cubicBezTo>
                <a:cubicBezTo>
                  <a:pt x="5956" y="19306"/>
                  <a:pt x="5956" y="19184"/>
                  <a:pt x="5956" y="19093"/>
                </a:cubicBezTo>
                <a:cubicBezTo>
                  <a:pt x="5956" y="19063"/>
                  <a:pt x="5956" y="19032"/>
                  <a:pt x="5956" y="19002"/>
                </a:cubicBezTo>
                <a:cubicBezTo>
                  <a:pt x="6108" y="18819"/>
                  <a:pt x="6260" y="18668"/>
                  <a:pt x="6472" y="18516"/>
                </a:cubicBezTo>
                <a:close/>
                <a:moveTo>
                  <a:pt x="41595" y="19214"/>
                </a:moveTo>
                <a:lnTo>
                  <a:pt x="41473" y="19366"/>
                </a:lnTo>
                <a:cubicBezTo>
                  <a:pt x="41382" y="19488"/>
                  <a:pt x="41261" y="19640"/>
                  <a:pt x="41169" y="19792"/>
                </a:cubicBezTo>
                <a:lnTo>
                  <a:pt x="41048" y="19974"/>
                </a:lnTo>
                <a:lnTo>
                  <a:pt x="41139" y="19792"/>
                </a:lnTo>
                <a:lnTo>
                  <a:pt x="41169" y="19701"/>
                </a:lnTo>
                <a:lnTo>
                  <a:pt x="41230" y="19640"/>
                </a:lnTo>
                <a:lnTo>
                  <a:pt x="41321" y="19457"/>
                </a:lnTo>
                <a:lnTo>
                  <a:pt x="41473" y="19214"/>
                </a:lnTo>
                <a:close/>
                <a:moveTo>
                  <a:pt x="8204" y="18698"/>
                </a:moveTo>
                <a:cubicBezTo>
                  <a:pt x="8174" y="18789"/>
                  <a:pt x="8143" y="18880"/>
                  <a:pt x="8143" y="18971"/>
                </a:cubicBezTo>
                <a:cubicBezTo>
                  <a:pt x="8113" y="19063"/>
                  <a:pt x="8113" y="19123"/>
                  <a:pt x="8113" y="19214"/>
                </a:cubicBezTo>
                <a:cubicBezTo>
                  <a:pt x="8113" y="19275"/>
                  <a:pt x="8143" y="19366"/>
                  <a:pt x="8204" y="19427"/>
                </a:cubicBezTo>
                <a:cubicBezTo>
                  <a:pt x="8204" y="19457"/>
                  <a:pt x="8174" y="19488"/>
                  <a:pt x="8143" y="19518"/>
                </a:cubicBezTo>
                <a:cubicBezTo>
                  <a:pt x="8113" y="19549"/>
                  <a:pt x="8113" y="19609"/>
                  <a:pt x="8083" y="19640"/>
                </a:cubicBezTo>
                <a:lnTo>
                  <a:pt x="8052" y="19761"/>
                </a:lnTo>
                <a:lnTo>
                  <a:pt x="7900" y="19913"/>
                </a:lnTo>
                <a:lnTo>
                  <a:pt x="7809" y="19974"/>
                </a:lnTo>
                <a:lnTo>
                  <a:pt x="7748" y="19944"/>
                </a:lnTo>
                <a:lnTo>
                  <a:pt x="7475" y="19944"/>
                </a:lnTo>
                <a:lnTo>
                  <a:pt x="7475" y="19913"/>
                </a:lnTo>
                <a:cubicBezTo>
                  <a:pt x="7536" y="19852"/>
                  <a:pt x="7566" y="19792"/>
                  <a:pt x="7596" y="19731"/>
                </a:cubicBezTo>
                <a:lnTo>
                  <a:pt x="7840" y="19336"/>
                </a:lnTo>
                <a:cubicBezTo>
                  <a:pt x="7870" y="19275"/>
                  <a:pt x="7931" y="19214"/>
                  <a:pt x="7961" y="19123"/>
                </a:cubicBezTo>
                <a:lnTo>
                  <a:pt x="8204" y="18698"/>
                </a:lnTo>
                <a:close/>
                <a:moveTo>
                  <a:pt x="12762" y="18029"/>
                </a:moveTo>
                <a:lnTo>
                  <a:pt x="12701" y="18151"/>
                </a:lnTo>
                <a:lnTo>
                  <a:pt x="12367" y="18668"/>
                </a:lnTo>
                <a:cubicBezTo>
                  <a:pt x="12306" y="18759"/>
                  <a:pt x="12245" y="18850"/>
                  <a:pt x="12184" y="18941"/>
                </a:cubicBezTo>
                <a:lnTo>
                  <a:pt x="11820" y="19457"/>
                </a:lnTo>
                <a:cubicBezTo>
                  <a:pt x="11729" y="19579"/>
                  <a:pt x="11668" y="19670"/>
                  <a:pt x="11607" y="19761"/>
                </a:cubicBezTo>
                <a:lnTo>
                  <a:pt x="11425" y="19974"/>
                </a:lnTo>
                <a:lnTo>
                  <a:pt x="11485" y="19792"/>
                </a:lnTo>
                <a:cubicBezTo>
                  <a:pt x="11546" y="19731"/>
                  <a:pt x="11577" y="19640"/>
                  <a:pt x="11607" y="19549"/>
                </a:cubicBezTo>
                <a:lnTo>
                  <a:pt x="11820" y="19275"/>
                </a:lnTo>
                <a:lnTo>
                  <a:pt x="12458" y="18394"/>
                </a:lnTo>
                <a:lnTo>
                  <a:pt x="12762" y="18029"/>
                </a:lnTo>
                <a:close/>
                <a:moveTo>
                  <a:pt x="29715" y="16723"/>
                </a:moveTo>
                <a:cubicBezTo>
                  <a:pt x="29745" y="16753"/>
                  <a:pt x="29745" y="16784"/>
                  <a:pt x="29776" y="16784"/>
                </a:cubicBezTo>
                <a:lnTo>
                  <a:pt x="29806" y="16814"/>
                </a:lnTo>
                <a:cubicBezTo>
                  <a:pt x="29776" y="17118"/>
                  <a:pt x="29685" y="17422"/>
                  <a:pt x="29563" y="17695"/>
                </a:cubicBezTo>
                <a:cubicBezTo>
                  <a:pt x="29381" y="18121"/>
                  <a:pt x="29168" y="18546"/>
                  <a:pt x="28925" y="18941"/>
                </a:cubicBezTo>
                <a:lnTo>
                  <a:pt x="28834" y="19093"/>
                </a:lnTo>
                <a:cubicBezTo>
                  <a:pt x="28804" y="19154"/>
                  <a:pt x="28743" y="19214"/>
                  <a:pt x="28682" y="19306"/>
                </a:cubicBezTo>
                <a:lnTo>
                  <a:pt x="28743" y="19214"/>
                </a:lnTo>
                <a:lnTo>
                  <a:pt x="28287" y="19792"/>
                </a:lnTo>
                <a:cubicBezTo>
                  <a:pt x="28226" y="19883"/>
                  <a:pt x="28166" y="19944"/>
                  <a:pt x="28105" y="20004"/>
                </a:cubicBezTo>
                <a:lnTo>
                  <a:pt x="28409" y="19245"/>
                </a:lnTo>
                <a:cubicBezTo>
                  <a:pt x="28530" y="18971"/>
                  <a:pt x="28652" y="18698"/>
                  <a:pt x="28773" y="18424"/>
                </a:cubicBezTo>
                <a:cubicBezTo>
                  <a:pt x="28804" y="18364"/>
                  <a:pt x="28834" y="18273"/>
                  <a:pt x="28864" y="18212"/>
                </a:cubicBezTo>
                <a:lnTo>
                  <a:pt x="28956" y="18029"/>
                </a:lnTo>
                <a:lnTo>
                  <a:pt x="29016" y="17969"/>
                </a:lnTo>
                <a:lnTo>
                  <a:pt x="29168" y="17726"/>
                </a:lnTo>
                <a:lnTo>
                  <a:pt x="29199" y="17635"/>
                </a:lnTo>
                <a:lnTo>
                  <a:pt x="29320" y="17452"/>
                </a:lnTo>
                <a:cubicBezTo>
                  <a:pt x="29381" y="17300"/>
                  <a:pt x="29472" y="17179"/>
                  <a:pt x="29533" y="17027"/>
                </a:cubicBezTo>
                <a:cubicBezTo>
                  <a:pt x="29594" y="16905"/>
                  <a:pt x="29654" y="16814"/>
                  <a:pt x="29715" y="16723"/>
                </a:cubicBezTo>
                <a:close/>
                <a:moveTo>
                  <a:pt x="32814" y="17209"/>
                </a:moveTo>
                <a:lnTo>
                  <a:pt x="32784" y="17270"/>
                </a:lnTo>
                <a:cubicBezTo>
                  <a:pt x="32723" y="17422"/>
                  <a:pt x="32632" y="17543"/>
                  <a:pt x="32571" y="17695"/>
                </a:cubicBezTo>
                <a:cubicBezTo>
                  <a:pt x="32510" y="17847"/>
                  <a:pt x="32450" y="17908"/>
                  <a:pt x="32389" y="18029"/>
                </a:cubicBezTo>
                <a:cubicBezTo>
                  <a:pt x="32328" y="18151"/>
                  <a:pt x="32298" y="18242"/>
                  <a:pt x="32267" y="18333"/>
                </a:cubicBezTo>
                <a:lnTo>
                  <a:pt x="32055" y="18759"/>
                </a:lnTo>
                <a:cubicBezTo>
                  <a:pt x="32024" y="18880"/>
                  <a:pt x="31963" y="19002"/>
                  <a:pt x="31933" y="19123"/>
                </a:cubicBezTo>
                <a:cubicBezTo>
                  <a:pt x="31812" y="19366"/>
                  <a:pt x="31720" y="19640"/>
                  <a:pt x="31599" y="19883"/>
                </a:cubicBezTo>
                <a:cubicBezTo>
                  <a:pt x="31599" y="19913"/>
                  <a:pt x="31568" y="19974"/>
                  <a:pt x="31568" y="20035"/>
                </a:cubicBezTo>
                <a:cubicBezTo>
                  <a:pt x="31508" y="19883"/>
                  <a:pt x="31447" y="19731"/>
                  <a:pt x="31417" y="19609"/>
                </a:cubicBezTo>
                <a:cubicBezTo>
                  <a:pt x="31417" y="19579"/>
                  <a:pt x="31417" y="19549"/>
                  <a:pt x="31417" y="19549"/>
                </a:cubicBezTo>
                <a:cubicBezTo>
                  <a:pt x="31417" y="19518"/>
                  <a:pt x="31417" y="19518"/>
                  <a:pt x="31447" y="19518"/>
                </a:cubicBezTo>
                <a:lnTo>
                  <a:pt x="31812" y="18941"/>
                </a:lnTo>
                <a:cubicBezTo>
                  <a:pt x="31933" y="18759"/>
                  <a:pt x="32055" y="18546"/>
                  <a:pt x="32176" y="18364"/>
                </a:cubicBezTo>
                <a:cubicBezTo>
                  <a:pt x="32298" y="18151"/>
                  <a:pt x="32389" y="17969"/>
                  <a:pt x="32510" y="17756"/>
                </a:cubicBezTo>
                <a:cubicBezTo>
                  <a:pt x="32632" y="17574"/>
                  <a:pt x="32693" y="17391"/>
                  <a:pt x="32814" y="17209"/>
                </a:cubicBezTo>
                <a:close/>
                <a:moveTo>
                  <a:pt x="4376" y="19883"/>
                </a:moveTo>
                <a:lnTo>
                  <a:pt x="4376" y="19883"/>
                </a:lnTo>
                <a:cubicBezTo>
                  <a:pt x="4345" y="19944"/>
                  <a:pt x="4315" y="19974"/>
                  <a:pt x="4285" y="20035"/>
                </a:cubicBezTo>
                <a:lnTo>
                  <a:pt x="4270" y="20065"/>
                </a:lnTo>
                <a:lnTo>
                  <a:pt x="4315" y="19944"/>
                </a:lnTo>
                <a:lnTo>
                  <a:pt x="4345" y="19913"/>
                </a:lnTo>
                <a:lnTo>
                  <a:pt x="4376" y="19883"/>
                </a:lnTo>
                <a:close/>
                <a:moveTo>
                  <a:pt x="15071" y="19883"/>
                </a:moveTo>
                <a:cubicBezTo>
                  <a:pt x="15071" y="19906"/>
                  <a:pt x="15053" y="19947"/>
                  <a:pt x="15031" y="19979"/>
                </a:cubicBezTo>
                <a:lnTo>
                  <a:pt x="15031" y="19979"/>
                </a:lnTo>
                <a:cubicBezTo>
                  <a:pt x="14976" y="20008"/>
                  <a:pt x="14947" y="20036"/>
                  <a:pt x="14919" y="20065"/>
                </a:cubicBezTo>
                <a:lnTo>
                  <a:pt x="15071" y="19883"/>
                </a:lnTo>
                <a:close/>
                <a:moveTo>
                  <a:pt x="17805" y="17969"/>
                </a:moveTo>
                <a:lnTo>
                  <a:pt x="17805" y="18029"/>
                </a:lnTo>
                <a:cubicBezTo>
                  <a:pt x="17775" y="18121"/>
                  <a:pt x="17744" y="18242"/>
                  <a:pt x="17744" y="18364"/>
                </a:cubicBezTo>
                <a:cubicBezTo>
                  <a:pt x="17744" y="18424"/>
                  <a:pt x="17744" y="18485"/>
                  <a:pt x="17744" y="18546"/>
                </a:cubicBezTo>
                <a:lnTo>
                  <a:pt x="17106" y="19488"/>
                </a:lnTo>
                <a:lnTo>
                  <a:pt x="17076" y="19549"/>
                </a:lnTo>
                <a:lnTo>
                  <a:pt x="16985" y="19701"/>
                </a:lnTo>
                <a:cubicBezTo>
                  <a:pt x="16954" y="19731"/>
                  <a:pt x="16924" y="19792"/>
                  <a:pt x="16894" y="19822"/>
                </a:cubicBezTo>
                <a:cubicBezTo>
                  <a:pt x="16863" y="19883"/>
                  <a:pt x="16772" y="19974"/>
                  <a:pt x="16711" y="20065"/>
                </a:cubicBezTo>
                <a:cubicBezTo>
                  <a:pt x="16742" y="19913"/>
                  <a:pt x="16772" y="19761"/>
                  <a:pt x="16833" y="19579"/>
                </a:cubicBezTo>
                <a:lnTo>
                  <a:pt x="16863" y="19549"/>
                </a:lnTo>
                <a:cubicBezTo>
                  <a:pt x="17015" y="19306"/>
                  <a:pt x="17167" y="19032"/>
                  <a:pt x="17349" y="18759"/>
                </a:cubicBezTo>
                <a:cubicBezTo>
                  <a:pt x="17501" y="18516"/>
                  <a:pt x="17653" y="18273"/>
                  <a:pt x="17775" y="17999"/>
                </a:cubicBezTo>
                <a:lnTo>
                  <a:pt x="17805" y="17969"/>
                </a:lnTo>
                <a:close/>
                <a:moveTo>
                  <a:pt x="34333" y="17969"/>
                </a:moveTo>
                <a:cubicBezTo>
                  <a:pt x="34273" y="18090"/>
                  <a:pt x="34212" y="18242"/>
                  <a:pt x="34151" y="18364"/>
                </a:cubicBezTo>
                <a:cubicBezTo>
                  <a:pt x="34121" y="18424"/>
                  <a:pt x="34090" y="18485"/>
                  <a:pt x="34060" y="18546"/>
                </a:cubicBezTo>
                <a:lnTo>
                  <a:pt x="33634" y="19245"/>
                </a:lnTo>
                <a:cubicBezTo>
                  <a:pt x="33543" y="19427"/>
                  <a:pt x="33452" y="19579"/>
                  <a:pt x="33361" y="19731"/>
                </a:cubicBezTo>
                <a:lnTo>
                  <a:pt x="33209" y="19944"/>
                </a:lnTo>
                <a:lnTo>
                  <a:pt x="33088" y="20035"/>
                </a:lnTo>
                <a:lnTo>
                  <a:pt x="33027" y="20065"/>
                </a:lnTo>
                <a:lnTo>
                  <a:pt x="33270" y="19670"/>
                </a:lnTo>
                <a:cubicBezTo>
                  <a:pt x="33300" y="19609"/>
                  <a:pt x="33361" y="19549"/>
                  <a:pt x="33391" y="19488"/>
                </a:cubicBezTo>
                <a:lnTo>
                  <a:pt x="33574" y="19123"/>
                </a:lnTo>
                <a:lnTo>
                  <a:pt x="33756" y="18789"/>
                </a:lnTo>
                <a:cubicBezTo>
                  <a:pt x="33786" y="18728"/>
                  <a:pt x="33817" y="18637"/>
                  <a:pt x="33847" y="18576"/>
                </a:cubicBezTo>
                <a:cubicBezTo>
                  <a:pt x="33878" y="18485"/>
                  <a:pt x="33878" y="18485"/>
                  <a:pt x="33908" y="18455"/>
                </a:cubicBezTo>
                <a:cubicBezTo>
                  <a:pt x="34060" y="18303"/>
                  <a:pt x="34181" y="18121"/>
                  <a:pt x="34333" y="17969"/>
                </a:cubicBezTo>
                <a:close/>
                <a:moveTo>
                  <a:pt x="31143" y="19974"/>
                </a:moveTo>
                <a:lnTo>
                  <a:pt x="31204" y="20096"/>
                </a:lnTo>
                <a:cubicBezTo>
                  <a:pt x="31173" y="20065"/>
                  <a:pt x="31143" y="20035"/>
                  <a:pt x="31113" y="20035"/>
                </a:cubicBezTo>
                <a:lnTo>
                  <a:pt x="31143" y="19974"/>
                </a:lnTo>
                <a:close/>
                <a:moveTo>
                  <a:pt x="25613" y="19427"/>
                </a:moveTo>
                <a:lnTo>
                  <a:pt x="25613" y="19457"/>
                </a:lnTo>
                <a:cubicBezTo>
                  <a:pt x="25583" y="19579"/>
                  <a:pt x="25553" y="19670"/>
                  <a:pt x="25522" y="19792"/>
                </a:cubicBezTo>
                <a:lnTo>
                  <a:pt x="25492" y="19974"/>
                </a:lnTo>
                <a:lnTo>
                  <a:pt x="25340" y="20156"/>
                </a:lnTo>
                <a:cubicBezTo>
                  <a:pt x="25340" y="20096"/>
                  <a:pt x="25370" y="20065"/>
                  <a:pt x="25370" y="20004"/>
                </a:cubicBezTo>
                <a:cubicBezTo>
                  <a:pt x="25431" y="19852"/>
                  <a:pt x="25492" y="19701"/>
                  <a:pt x="25522" y="19549"/>
                </a:cubicBezTo>
                <a:cubicBezTo>
                  <a:pt x="25553" y="19488"/>
                  <a:pt x="25583" y="19457"/>
                  <a:pt x="25613" y="19427"/>
                </a:cubicBezTo>
                <a:close/>
                <a:moveTo>
                  <a:pt x="15891" y="19792"/>
                </a:moveTo>
                <a:lnTo>
                  <a:pt x="15891" y="19792"/>
                </a:lnTo>
                <a:cubicBezTo>
                  <a:pt x="15891" y="19852"/>
                  <a:pt x="15861" y="19883"/>
                  <a:pt x="15861" y="19944"/>
                </a:cubicBezTo>
                <a:cubicBezTo>
                  <a:pt x="15861" y="20004"/>
                  <a:pt x="15861" y="20004"/>
                  <a:pt x="15861" y="20065"/>
                </a:cubicBezTo>
                <a:lnTo>
                  <a:pt x="15830" y="20126"/>
                </a:lnTo>
                <a:lnTo>
                  <a:pt x="15769" y="20187"/>
                </a:lnTo>
                <a:cubicBezTo>
                  <a:pt x="15800" y="20065"/>
                  <a:pt x="15861" y="19913"/>
                  <a:pt x="15891" y="19792"/>
                </a:cubicBezTo>
                <a:close/>
                <a:moveTo>
                  <a:pt x="20874" y="20096"/>
                </a:moveTo>
                <a:lnTo>
                  <a:pt x="20874" y="20126"/>
                </a:lnTo>
                <a:lnTo>
                  <a:pt x="20813" y="20187"/>
                </a:lnTo>
                <a:cubicBezTo>
                  <a:pt x="20843" y="20156"/>
                  <a:pt x="20874" y="20126"/>
                  <a:pt x="20874" y="20096"/>
                </a:cubicBezTo>
                <a:close/>
                <a:moveTo>
                  <a:pt x="4206" y="20191"/>
                </a:moveTo>
                <a:lnTo>
                  <a:pt x="4194" y="20217"/>
                </a:lnTo>
                <a:cubicBezTo>
                  <a:pt x="4194" y="20217"/>
                  <a:pt x="4194" y="20200"/>
                  <a:pt x="4206" y="20191"/>
                </a:cubicBezTo>
                <a:close/>
                <a:moveTo>
                  <a:pt x="2128" y="19518"/>
                </a:moveTo>
                <a:lnTo>
                  <a:pt x="2128" y="19518"/>
                </a:lnTo>
                <a:cubicBezTo>
                  <a:pt x="2097" y="19579"/>
                  <a:pt x="2097" y="19670"/>
                  <a:pt x="2067" y="19761"/>
                </a:cubicBezTo>
                <a:cubicBezTo>
                  <a:pt x="2036" y="19913"/>
                  <a:pt x="2006" y="20065"/>
                  <a:pt x="2006" y="20247"/>
                </a:cubicBezTo>
                <a:cubicBezTo>
                  <a:pt x="1976" y="20035"/>
                  <a:pt x="1976" y="19822"/>
                  <a:pt x="1976" y="19609"/>
                </a:cubicBezTo>
                <a:lnTo>
                  <a:pt x="2036" y="19579"/>
                </a:lnTo>
                <a:lnTo>
                  <a:pt x="2128" y="19518"/>
                </a:lnTo>
                <a:close/>
                <a:moveTo>
                  <a:pt x="19537" y="19852"/>
                </a:moveTo>
                <a:lnTo>
                  <a:pt x="19537" y="19913"/>
                </a:lnTo>
                <a:lnTo>
                  <a:pt x="19537" y="20035"/>
                </a:lnTo>
                <a:lnTo>
                  <a:pt x="19476" y="20126"/>
                </a:lnTo>
                <a:lnTo>
                  <a:pt x="19385" y="20247"/>
                </a:lnTo>
                <a:cubicBezTo>
                  <a:pt x="19385" y="20187"/>
                  <a:pt x="19385" y="20126"/>
                  <a:pt x="19385" y="20065"/>
                </a:cubicBezTo>
                <a:cubicBezTo>
                  <a:pt x="19446" y="19974"/>
                  <a:pt x="19476" y="19944"/>
                  <a:pt x="19537" y="19852"/>
                </a:cubicBezTo>
                <a:close/>
                <a:moveTo>
                  <a:pt x="45696" y="18029"/>
                </a:moveTo>
                <a:lnTo>
                  <a:pt x="45696" y="18060"/>
                </a:lnTo>
                <a:lnTo>
                  <a:pt x="45696" y="18181"/>
                </a:lnTo>
                <a:cubicBezTo>
                  <a:pt x="45696" y="18212"/>
                  <a:pt x="45696" y="18273"/>
                  <a:pt x="45727" y="18303"/>
                </a:cubicBezTo>
                <a:cubicBezTo>
                  <a:pt x="45770" y="18324"/>
                  <a:pt x="45813" y="18346"/>
                  <a:pt x="45856" y="18346"/>
                </a:cubicBezTo>
                <a:cubicBezTo>
                  <a:pt x="45874" y="18346"/>
                  <a:pt x="45891" y="18342"/>
                  <a:pt x="45909" y="18333"/>
                </a:cubicBezTo>
                <a:lnTo>
                  <a:pt x="46000" y="18303"/>
                </a:lnTo>
                <a:lnTo>
                  <a:pt x="46000" y="18303"/>
                </a:lnTo>
                <a:cubicBezTo>
                  <a:pt x="46000" y="18394"/>
                  <a:pt x="45970" y="18455"/>
                  <a:pt x="45939" y="18546"/>
                </a:cubicBezTo>
                <a:cubicBezTo>
                  <a:pt x="45939" y="18637"/>
                  <a:pt x="45939" y="18637"/>
                  <a:pt x="45939" y="18698"/>
                </a:cubicBezTo>
                <a:cubicBezTo>
                  <a:pt x="45909" y="18728"/>
                  <a:pt x="45909" y="18759"/>
                  <a:pt x="45879" y="18789"/>
                </a:cubicBezTo>
                <a:cubicBezTo>
                  <a:pt x="45788" y="18911"/>
                  <a:pt x="45696" y="19032"/>
                  <a:pt x="45636" y="19154"/>
                </a:cubicBezTo>
                <a:lnTo>
                  <a:pt x="45393" y="19549"/>
                </a:lnTo>
                <a:cubicBezTo>
                  <a:pt x="45362" y="19609"/>
                  <a:pt x="45332" y="19670"/>
                  <a:pt x="45271" y="19731"/>
                </a:cubicBezTo>
                <a:lnTo>
                  <a:pt x="44998" y="20247"/>
                </a:lnTo>
                <a:cubicBezTo>
                  <a:pt x="45150" y="19913"/>
                  <a:pt x="45241" y="19609"/>
                  <a:pt x="45332" y="19275"/>
                </a:cubicBezTo>
                <a:cubicBezTo>
                  <a:pt x="45362" y="19154"/>
                  <a:pt x="45393" y="19002"/>
                  <a:pt x="45423" y="18850"/>
                </a:cubicBezTo>
                <a:cubicBezTo>
                  <a:pt x="45423" y="18728"/>
                  <a:pt x="45453" y="18576"/>
                  <a:pt x="45453" y="18455"/>
                </a:cubicBezTo>
                <a:cubicBezTo>
                  <a:pt x="45453" y="18394"/>
                  <a:pt x="45453" y="18333"/>
                  <a:pt x="45453" y="18273"/>
                </a:cubicBezTo>
                <a:cubicBezTo>
                  <a:pt x="45484" y="18242"/>
                  <a:pt x="45514" y="18212"/>
                  <a:pt x="45545" y="18181"/>
                </a:cubicBezTo>
                <a:cubicBezTo>
                  <a:pt x="45575" y="18121"/>
                  <a:pt x="45636" y="18060"/>
                  <a:pt x="45696" y="18029"/>
                </a:cubicBezTo>
                <a:close/>
                <a:moveTo>
                  <a:pt x="22575" y="17756"/>
                </a:moveTo>
                <a:cubicBezTo>
                  <a:pt x="22514" y="17969"/>
                  <a:pt x="22454" y="18181"/>
                  <a:pt x="22423" y="18394"/>
                </a:cubicBezTo>
                <a:cubicBezTo>
                  <a:pt x="22362" y="18576"/>
                  <a:pt x="22332" y="18789"/>
                  <a:pt x="22302" y="19002"/>
                </a:cubicBezTo>
                <a:lnTo>
                  <a:pt x="21876" y="19579"/>
                </a:lnTo>
                <a:cubicBezTo>
                  <a:pt x="21755" y="19731"/>
                  <a:pt x="21633" y="19883"/>
                  <a:pt x="21542" y="20004"/>
                </a:cubicBezTo>
                <a:cubicBezTo>
                  <a:pt x="21481" y="20065"/>
                  <a:pt x="21421" y="20156"/>
                  <a:pt x="21360" y="20217"/>
                </a:cubicBezTo>
                <a:lnTo>
                  <a:pt x="21238" y="20339"/>
                </a:lnTo>
                <a:cubicBezTo>
                  <a:pt x="21238" y="20339"/>
                  <a:pt x="21238" y="20308"/>
                  <a:pt x="21238" y="20308"/>
                </a:cubicBezTo>
                <a:cubicBezTo>
                  <a:pt x="21238" y="20278"/>
                  <a:pt x="21238" y="20247"/>
                  <a:pt x="21238" y="20217"/>
                </a:cubicBezTo>
                <a:lnTo>
                  <a:pt x="21542" y="19761"/>
                </a:lnTo>
                <a:lnTo>
                  <a:pt x="21724" y="19457"/>
                </a:lnTo>
                <a:cubicBezTo>
                  <a:pt x="21755" y="19366"/>
                  <a:pt x="21785" y="19306"/>
                  <a:pt x="21846" y="19245"/>
                </a:cubicBezTo>
                <a:cubicBezTo>
                  <a:pt x="21937" y="19032"/>
                  <a:pt x="22028" y="18850"/>
                  <a:pt x="22150" y="18668"/>
                </a:cubicBezTo>
                <a:cubicBezTo>
                  <a:pt x="22241" y="18485"/>
                  <a:pt x="22362" y="18212"/>
                  <a:pt x="22484" y="17999"/>
                </a:cubicBezTo>
                <a:cubicBezTo>
                  <a:pt x="22514" y="17908"/>
                  <a:pt x="22545" y="17847"/>
                  <a:pt x="22575" y="17756"/>
                </a:cubicBezTo>
                <a:close/>
                <a:moveTo>
                  <a:pt x="24580" y="19974"/>
                </a:moveTo>
                <a:cubicBezTo>
                  <a:pt x="24550" y="20065"/>
                  <a:pt x="24489" y="20126"/>
                  <a:pt x="24428" y="20187"/>
                </a:cubicBezTo>
                <a:lnTo>
                  <a:pt x="24277" y="20430"/>
                </a:lnTo>
                <a:lnTo>
                  <a:pt x="24277" y="20369"/>
                </a:lnTo>
                <a:lnTo>
                  <a:pt x="24277" y="20278"/>
                </a:lnTo>
                <a:cubicBezTo>
                  <a:pt x="24277" y="20278"/>
                  <a:pt x="24307" y="20247"/>
                  <a:pt x="24307" y="20247"/>
                </a:cubicBezTo>
                <a:lnTo>
                  <a:pt x="24368" y="20217"/>
                </a:lnTo>
                <a:cubicBezTo>
                  <a:pt x="24398" y="20217"/>
                  <a:pt x="24398" y="20187"/>
                  <a:pt x="24428" y="20156"/>
                </a:cubicBezTo>
                <a:lnTo>
                  <a:pt x="24489" y="20096"/>
                </a:lnTo>
                <a:lnTo>
                  <a:pt x="24580" y="19974"/>
                </a:lnTo>
                <a:close/>
                <a:moveTo>
                  <a:pt x="35640" y="18424"/>
                </a:moveTo>
                <a:lnTo>
                  <a:pt x="35579" y="18576"/>
                </a:lnTo>
                <a:cubicBezTo>
                  <a:pt x="35488" y="18759"/>
                  <a:pt x="35397" y="18911"/>
                  <a:pt x="35336" y="19093"/>
                </a:cubicBezTo>
                <a:cubicBezTo>
                  <a:pt x="35245" y="19245"/>
                  <a:pt x="35123" y="19457"/>
                  <a:pt x="35032" y="19640"/>
                </a:cubicBezTo>
                <a:cubicBezTo>
                  <a:pt x="34971" y="19761"/>
                  <a:pt x="34911" y="19883"/>
                  <a:pt x="34819" y="19974"/>
                </a:cubicBezTo>
                <a:cubicBezTo>
                  <a:pt x="34759" y="20096"/>
                  <a:pt x="34637" y="20278"/>
                  <a:pt x="34546" y="20430"/>
                </a:cubicBezTo>
                <a:lnTo>
                  <a:pt x="34546" y="20399"/>
                </a:lnTo>
                <a:cubicBezTo>
                  <a:pt x="34546" y="20156"/>
                  <a:pt x="34576" y="19883"/>
                  <a:pt x="34607" y="19640"/>
                </a:cubicBezTo>
                <a:cubicBezTo>
                  <a:pt x="34637" y="19609"/>
                  <a:pt x="34637" y="19579"/>
                  <a:pt x="34637" y="19549"/>
                </a:cubicBezTo>
                <a:cubicBezTo>
                  <a:pt x="34819" y="19306"/>
                  <a:pt x="35002" y="19063"/>
                  <a:pt x="35214" y="18850"/>
                </a:cubicBezTo>
                <a:cubicBezTo>
                  <a:pt x="35366" y="18698"/>
                  <a:pt x="35488" y="18576"/>
                  <a:pt x="35640" y="18424"/>
                </a:cubicBezTo>
                <a:close/>
                <a:moveTo>
                  <a:pt x="28956" y="19579"/>
                </a:moveTo>
                <a:lnTo>
                  <a:pt x="28956" y="19579"/>
                </a:lnTo>
                <a:cubicBezTo>
                  <a:pt x="28925" y="19640"/>
                  <a:pt x="28895" y="19731"/>
                  <a:pt x="28834" y="19822"/>
                </a:cubicBezTo>
                <a:cubicBezTo>
                  <a:pt x="28804" y="19913"/>
                  <a:pt x="28712" y="20126"/>
                  <a:pt x="28652" y="20247"/>
                </a:cubicBezTo>
                <a:cubicBezTo>
                  <a:pt x="28621" y="20308"/>
                  <a:pt x="28591" y="20399"/>
                  <a:pt x="28561" y="20460"/>
                </a:cubicBezTo>
                <a:lnTo>
                  <a:pt x="28530" y="20551"/>
                </a:lnTo>
                <a:lnTo>
                  <a:pt x="28469" y="20521"/>
                </a:lnTo>
                <a:lnTo>
                  <a:pt x="28378" y="20460"/>
                </a:lnTo>
                <a:lnTo>
                  <a:pt x="28348" y="20430"/>
                </a:lnTo>
                <a:lnTo>
                  <a:pt x="28561" y="20156"/>
                </a:lnTo>
                <a:cubicBezTo>
                  <a:pt x="28682" y="19944"/>
                  <a:pt x="28834" y="19761"/>
                  <a:pt x="28956" y="19579"/>
                </a:cubicBezTo>
                <a:close/>
                <a:moveTo>
                  <a:pt x="26251" y="19701"/>
                </a:moveTo>
                <a:cubicBezTo>
                  <a:pt x="26282" y="19761"/>
                  <a:pt x="26312" y="19852"/>
                  <a:pt x="26373" y="19913"/>
                </a:cubicBezTo>
                <a:lnTo>
                  <a:pt x="26403" y="19944"/>
                </a:lnTo>
                <a:lnTo>
                  <a:pt x="26251" y="20096"/>
                </a:lnTo>
                <a:cubicBezTo>
                  <a:pt x="26100" y="20278"/>
                  <a:pt x="25948" y="20430"/>
                  <a:pt x="25796" y="20582"/>
                </a:cubicBezTo>
                <a:cubicBezTo>
                  <a:pt x="25796" y="20521"/>
                  <a:pt x="25796" y="20430"/>
                  <a:pt x="25796" y="20369"/>
                </a:cubicBezTo>
                <a:cubicBezTo>
                  <a:pt x="25826" y="20308"/>
                  <a:pt x="25826" y="20278"/>
                  <a:pt x="25856" y="20217"/>
                </a:cubicBezTo>
                <a:lnTo>
                  <a:pt x="25856" y="20247"/>
                </a:lnTo>
                <a:cubicBezTo>
                  <a:pt x="25978" y="20065"/>
                  <a:pt x="26130" y="19852"/>
                  <a:pt x="26251" y="19701"/>
                </a:cubicBezTo>
                <a:close/>
                <a:moveTo>
                  <a:pt x="34181" y="20096"/>
                </a:moveTo>
                <a:lnTo>
                  <a:pt x="34181" y="20490"/>
                </a:lnTo>
                <a:lnTo>
                  <a:pt x="34090" y="20582"/>
                </a:lnTo>
                <a:cubicBezTo>
                  <a:pt x="34090" y="20490"/>
                  <a:pt x="34090" y="20430"/>
                  <a:pt x="34090" y="20369"/>
                </a:cubicBezTo>
                <a:cubicBezTo>
                  <a:pt x="34090" y="20339"/>
                  <a:pt x="34090" y="20308"/>
                  <a:pt x="34090" y="20278"/>
                </a:cubicBezTo>
                <a:lnTo>
                  <a:pt x="34121" y="20187"/>
                </a:lnTo>
                <a:lnTo>
                  <a:pt x="34181" y="20096"/>
                </a:lnTo>
                <a:close/>
                <a:moveTo>
                  <a:pt x="27892" y="19701"/>
                </a:moveTo>
                <a:lnTo>
                  <a:pt x="27831" y="19852"/>
                </a:lnTo>
                <a:cubicBezTo>
                  <a:pt x="27771" y="19944"/>
                  <a:pt x="27740" y="20035"/>
                  <a:pt x="27710" y="20126"/>
                </a:cubicBezTo>
                <a:cubicBezTo>
                  <a:pt x="27679" y="20217"/>
                  <a:pt x="27649" y="20278"/>
                  <a:pt x="27619" y="20369"/>
                </a:cubicBezTo>
                <a:lnTo>
                  <a:pt x="27528" y="20612"/>
                </a:lnTo>
                <a:cubicBezTo>
                  <a:pt x="27528" y="20529"/>
                  <a:pt x="27528" y="20445"/>
                  <a:pt x="27528" y="20339"/>
                </a:cubicBezTo>
                <a:cubicBezTo>
                  <a:pt x="27528" y="20278"/>
                  <a:pt x="27497" y="20217"/>
                  <a:pt x="27497" y="20187"/>
                </a:cubicBezTo>
                <a:lnTo>
                  <a:pt x="27892" y="19701"/>
                </a:lnTo>
                <a:close/>
                <a:moveTo>
                  <a:pt x="47793" y="19580"/>
                </a:moveTo>
                <a:lnTo>
                  <a:pt x="47793" y="19640"/>
                </a:lnTo>
                <a:cubicBezTo>
                  <a:pt x="47671" y="19944"/>
                  <a:pt x="47580" y="20247"/>
                  <a:pt x="47489" y="20551"/>
                </a:cubicBezTo>
                <a:lnTo>
                  <a:pt x="47428" y="20673"/>
                </a:lnTo>
                <a:lnTo>
                  <a:pt x="47428" y="20673"/>
                </a:lnTo>
                <a:cubicBezTo>
                  <a:pt x="47449" y="20612"/>
                  <a:pt x="47469" y="20551"/>
                  <a:pt x="47489" y="20490"/>
                </a:cubicBezTo>
                <a:cubicBezTo>
                  <a:pt x="47519" y="20369"/>
                  <a:pt x="47580" y="20247"/>
                  <a:pt x="47611" y="20126"/>
                </a:cubicBezTo>
                <a:cubicBezTo>
                  <a:pt x="47641" y="20004"/>
                  <a:pt x="47671" y="19944"/>
                  <a:pt x="47702" y="19852"/>
                </a:cubicBezTo>
                <a:cubicBezTo>
                  <a:pt x="47724" y="19786"/>
                  <a:pt x="47762" y="19688"/>
                  <a:pt x="47793" y="19580"/>
                </a:cubicBezTo>
                <a:close/>
                <a:moveTo>
                  <a:pt x="48644" y="18546"/>
                </a:moveTo>
                <a:cubicBezTo>
                  <a:pt x="48644" y="18637"/>
                  <a:pt x="48644" y="18728"/>
                  <a:pt x="48613" y="18850"/>
                </a:cubicBezTo>
                <a:cubicBezTo>
                  <a:pt x="48583" y="18941"/>
                  <a:pt x="48583" y="19063"/>
                  <a:pt x="48552" y="19184"/>
                </a:cubicBezTo>
                <a:cubicBezTo>
                  <a:pt x="48583" y="19214"/>
                  <a:pt x="48583" y="19245"/>
                  <a:pt x="48552" y="19275"/>
                </a:cubicBezTo>
                <a:cubicBezTo>
                  <a:pt x="48552" y="19366"/>
                  <a:pt x="48522" y="19427"/>
                  <a:pt x="48522" y="19518"/>
                </a:cubicBezTo>
                <a:cubicBezTo>
                  <a:pt x="48492" y="19761"/>
                  <a:pt x="48400" y="20004"/>
                  <a:pt x="48309" y="20247"/>
                </a:cubicBezTo>
                <a:cubicBezTo>
                  <a:pt x="48249" y="20399"/>
                  <a:pt x="48188" y="20551"/>
                  <a:pt x="48097" y="20703"/>
                </a:cubicBezTo>
                <a:lnTo>
                  <a:pt x="48127" y="20460"/>
                </a:lnTo>
                <a:cubicBezTo>
                  <a:pt x="48157" y="20278"/>
                  <a:pt x="48188" y="20126"/>
                  <a:pt x="48188" y="19944"/>
                </a:cubicBezTo>
                <a:cubicBezTo>
                  <a:pt x="48279" y="19670"/>
                  <a:pt x="48370" y="19397"/>
                  <a:pt x="48431" y="19093"/>
                </a:cubicBezTo>
                <a:lnTo>
                  <a:pt x="48522" y="18819"/>
                </a:lnTo>
                <a:cubicBezTo>
                  <a:pt x="48552" y="18728"/>
                  <a:pt x="48583" y="18637"/>
                  <a:pt x="48644" y="18546"/>
                </a:cubicBezTo>
                <a:close/>
                <a:moveTo>
                  <a:pt x="3434" y="18637"/>
                </a:moveTo>
                <a:lnTo>
                  <a:pt x="3434" y="18698"/>
                </a:lnTo>
                <a:cubicBezTo>
                  <a:pt x="3373" y="18880"/>
                  <a:pt x="3312" y="19032"/>
                  <a:pt x="3252" y="19184"/>
                </a:cubicBezTo>
                <a:lnTo>
                  <a:pt x="3130" y="19488"/>
                </a:lnTo>
                <a:cubicBezTo>
                  <a:pt x="3100" y="19609"/>
                  <a:pt x="3039" y="19701"/>
                  <a:pt x="3009" y="19792"/>
                </a:cubicBezTo>
                <a:cubicBezTo>
                  <a:pt x="2948" y="19913"/>
                  <a:pt x="2887" y="19974"/>
                  <a:pt x="2857" y="20065"/>
                </a:cubicBezTo>
                <a:cubicBezTo>
                  <a:pt x="2766" y="20247"/>
                  <a:pt x="2644" y="20430"/>
                  <a:pt x="2553" y="20612"/>
                </a:cubicBezTo>
                <a:cubicBezTo>
                  <a:pt x="2492" y="20673"/>
                  <a:pt x="2431" y="20734"/>
                  <a:pt x="2371" y="20794"/>
                </a:cubicBezTo>
                <a:lnTo>
                  <a:pt x="2371" y="20764"/>
                </a:lnTo>
                <a:cubicBezTo>
                  <a:pt x="2340" y="20551"/>
                  <a:pt x="2340" y="20339"/>
                  <a:pt x="2371" y="20156"/>
                </a:cubicBezTo>
                <a:lnTo>
                  <a:pt x="2371" y="20126"/>
                </a:lnTo>
                <a:cubicBezTo>
                  <a:pt x="2431" y="20096"/>
                  <a:pt x="2462" y="20065"/>
                  <a:pt x="2492" y="20035"/>
                </a:cubicBezTo>
                <a:lnTo>
                  <a:pt x="2523" y="20004"/>
                </a:lnTo>
                <a:cubicBezTo>
                  <a:pt x="2553" y="19974"/>
                  <a:pt x="2553" y="19944"/>
                  <a:pt x="2583" y="19913"/>
                </a:cubicBezTo>
                <a:lnTo>
                  <a:pt x="2614" y="19852"/>
                </a:lnTo>
                <a:cubicBezTo>
                  <a:pt x="2674" y="19792"/>
                  <a:pt x="2705" y="19731"/>
                  <a:pt x="2735" y="19670"/>
                </a:cubicBezTo>
                <a:lnTo>
                  <a:pt x="3009" y="19245"/>
                </a:lnTo>
                <a:cubicBezTo>
                  <a:pt x="3100" y="19032"/>
                  <a:pt x="3221" y="18850"/>
                  <a:pt x="3343" y="18637"/>
                </a:cubicBezTo>
                <a:close/>
                <a:moveTo>
                  <a:pt x="9311" y="20612"/>
                </a:moveTo>
                <a:lnTo>
                  <a:pt x="9311" y="20612"/>
                </a:lnTo>
                <a:cubicBezTo>
                  <a:pt x="9296" y="20673"/>
                  <a:pt x="9291" y="20725"/>
                  <a:pt x="9267" y="20794"/>
                </a:cubicBezTo>
                <a:lnTo>
                  <a:pt x="9267" y="20764"/>
                </a:lnTo>
                <a:lnTo>
                  <a:pt x="9311" y="20612"/>
                </a:lnTo>
                <a:close/>
                <a:moveTo>
                  <a:pt x="3556" y="20187"/>
                </a:moveTo>
                <a:lnTo>
                  <a:pt x="3586" y="20217"/>
                </a:lnTo>
                <a:cubicBezTo>
                  <a:pt x="3616" y="20217"/>
                  <a:pt x="3647" y="20247"/>
                  <a:pt x="3677" y="20247"/>
                </a:cubicBezTo>
                <a:lnTo>
                  <a:pt x="3738" y="20247"/>
                </a:lnTo>
                <a:cubicBezTo>
                  <a:pt x="3707" y="20308"/>
                  <a:pt x="3677" y="20369"/>
                  <a:pt x="3647" y="20430"/>
                </a:cubicBezTo>
                <a:lnTo>
                  <a:pt x="3677" y="20430"/>
                </a:lnTo>
                <a:cubicBezTo>
                  <a:pt x="3586" y="20582"/>
                  <a:pt x="3525" y="20703"/>
                  <a:pt x="3464" y="20825"/>
                </a:cubicBezTo>
                <a:lnTo>
                  <a:pt x="3464" y="20642"/>
                </a:lnTo>
                <a:cubicBezTo>
                  <a:pt x="3464" y="20490"/>
                  <a:pt x="3525" y="20339"/>
                  <a:pt x="3556" y="20187"/>
                </a:cubicBezTo>
                <a:close/>
                <a:moveTo>
                  <a:pt x="31265" y="20247"/>
                </a:moveTo>
                <a:cubicBezTo>
                  <a:pt x="31325" y="20339"/>
                  <a:pt x="31356" y="20399"/>
                  <a:pt x="31386" y="20490"/>
                </a:cubicBezTo>
                <a:lnTo>
                  <a:pt x="31386" y="20521"/>
                </a:lnTo>
                <a:lnTo>
                  <a:pt x="31325" y="20703"/>
                </a:lnTo>
                <a:cubicBezTo>
                  <a:pt x="31325" y="20734"/>
                  <a:pt x="31295" y="20794"/>
                  <a:pt x="31295" y="20825"/>
                </a:cubicBezTo>
                <a:lnTo>
                  <a:pt x="31295" y="20794"/>
                </a:lnTo>
                <a:cubicBezTo>
                  <a:pt x="31295" y="20673"/>
                  <a:pt x="31295" y="20521"/>
                  <a:pt x="31295" y="20369"/>
                </a:cubicBezTo>
                <a:cubicBezTo>
                  <a:pt x="31295" y="20339"/>
                  <a:pt x="31265" y="20278"/>
                  <a:pt x="31234" y="20247"/>
                </a:cubicBezTo>
                <a:close/>
                <a:moveTo>
                  <a:pt x="7445" y="20308"/>
                </a:moveTo>
                <a:lnTo>
                  <a:pt x="7384" y="20399"/>
                </a:lnTo>
                <a:cubicBezTo>
                  <a:pt x="7293" y="20521"/>
                  <a:pt x="7201" y="20642"/>
                  <a:pt x="7110" y="20764"/>
                </a:cubicBezTo>
                <a:lnTo>
                  <a:pt x="7050" y="20855"/>
                </a:lnTo>
                <a:lnTo>
                  <a:pt x="7201" y="20460"/>
                </a:lnTo>
                <a:cubicBezTo>
                  <a:pt x="7201" y="20460"/>
                  <a:pt x="7232" y="20460"/>
                  <a:pt x="7232" y="20430"/>
                </a:cubicBezTo>
                <a:cubicBezTo>
                  <a:pt x="7293" y="20399"/>
                  <a:pt x="7384" y="20339"/>
                  <a:pt x="7445" y="20308"/>
                </a:cubicBezTo>
                <a:close/>
                <a:moveTo>
                  <a:pt x="13065" y="19214"/>
                </a:moveTo>
                <a:cubicBezTo>
                  <a:pt x="13065" y="19275"/>
                  <a:pt x="13065" y="19306"/>
                  <a:pt x="13065" y="19366"/>
                </a:cubicBezTo>
                <a:cubicBezTo>
                  <a:pt x="13035" y="19457"/>
                  <a:pt x="13035" y="19549"/>
                  <a:pt x="13065" y="19640"/>
                </a:cubicBezTo>
                <a:cubicBezTo>
                  <a:pt x="13065" y="19670"/>
                  <a:pt x="13065" y="19731"/>
                  <a:pt x="13065" y="19792"/>
                </a:cubicBezTo>
                <a:cubicBezTo>
                  <a:pt x="13081" y="19807"/>
                  <a:pt x="13081" y="19807"/>
                  <a:pt x="13077" y="19807"/>
                </a:cubicBezTo>
                <a:cubicBezTo>
                  <a:pt x="13073" y="19807"/>
                  <a:pt x="13065" y="19807"/>
                  <a:pt x="13065" y="19822"/>
                </a:cubicBezTo>
                <a:lnTo>
                  <a:pt x="12913" y="20065"/>
                </a:lnTo>
                <a:cubicBezTo>
                  <a:pt x="12822" y="20247"/>
                  <a:pt x="12762" y="20430"/>
                  <a:pt x="12670" y="20582"/>
                </a:cubicBezTo>
                <a:lnTo>
                  <a:pt x="12549" y="20582"/>
                </a:lnTo>
                <a:cubicBezTo>
                  <a:pt x="12488" y="20582"/>
                  <a:pt x="12458" y="20582"/>
                  <a:pt x="12397" y="20612"/>
                </a:cubicBezTo>
                <a:cubicBezTo>
                  <a:pt x="12336" y="20642"/>
                  <a:pt x="12306" y="20673"/>
                  <a:pt x="12245" y="20703"/>
                </a:cubicBezTo>
                <a:lnTo>
                  <a:pt x="12063" y="20855"/>
                </a:lnTo>
                <a:cubicBezTo>
                  <a:pt x="12123" y="20703"/>
                  <a:pt x="12154" y="20551"/>
                  <a:pt x="12215" y="20399"/>
                </a:cubicBezTo>
                <a:cubicBezTo>
                  <a:pt x="12275" y="20247"/>
                  <a:pt x="12367" y="20187"/>
                  <a:pt x="12458" y="20096"/>
                </a:cubicBezTo>
                <a:lnTo>
                  <a:pt x="12792" y="19609"/>
                </a:lnTo>
                <a:cubicBezTo>
                  <a:pt x="12883" y="19488"/>
                  <a:pt x="12974" y="19366"/>
                  <a:pt x="13065" y="19214"/>
                </a:cubicBezTo>
                <a:close/>
                <a:moveTo>
                  <a:pt x="36278" y="19184"/>
                </a:moveTo>
                <a:cubicBezTo>
                  <a:pt x="36247" y="19366"/>
                  <a:pt x="36187" y="19518"/>
                  <a:pt x="36156" y="19701"/>
                </a:cubicBezTo>
                <a:lnTo>
                  <a:pt x="36095" y="19913"/>
                </a:lnTo>
                <a:lnTo>
                  <a:pt x="36035" y="20004"/>
                </a:lnTo>
                <a:lnTo>
                  <a:pt x="35792" y="20460"/>
                </a:lnTo>
                <a:lnTo>
                  <a:pt x="35761" y="20521"/>
                </a:lnTo>
                <a:lnTo>
                  <a:pt x="35670" y="20521"/>
                </a:lnTo>
                <a:cubicBezTo>
                  <a:pt x="35609" y="20551"/>
                  <a:pt x="35579" y="20582"/>
                  <a:pt x="35549" y="20612"/>
                </a:cubicBezTo>
                <a:cubicBezTo>
                  <a:pt x="35518" y="20642"/>
                  <a:pt x="35457" y="20673"/>
                  <a:pt x="35427" y="20734"/>
                </a:cubicBezTo>
                <a:lnTo>
                  <a:pt x="35306" y="20855"/>
                </a:lnTo>
                <a:cubicBezTo>
                  <a:pt x="35427" y="20582"/>
                  <a:pt x="35579" y="20308"/>
                  <a:pt x="35731" y="20004"/>
                </a:cubicBezTo>
                <a:cubicBezTo>
                  <a:pt x="35852" y="19852"/>
                  <a:pt x="35944" y="19670"/>
                  <a:pt x="36065" y="19488"/>
                </a:cubicBezTo>
                <a:cubicBezTo>
                  <a:pt x="36126" y="19397"/>
                  <a:pt x="36187" y="19275"/>
                  <a:pt x="36278" y="19184"/>
                </a:cubicBezTo>
                <a:close/>
                <a:moveTo>
                  <a:pt x="8629" y="19822"/>
                </a:moveTo>
                <a:lnTo>
                  <a:pt x="8629" y="19913"/>
                </a:lnTo>
                <a:cubicBezTo>
                  <a:pt x="8629" y="20004"/>
                  <a:pt x="8629" y="20126"/>
                  <a:pt x="8629" y="20217"/>
                </a:cubicBezTo>
                <a:cubicBezTo>
                  <a:pt x="8478" y="20460"/>
                  <a:pt x="8326" y="20673"/>
                  <a:pt x="8174" y="20885"/>
                </a:cubicBezTo>
                <a:cubicBezTo>
                  <a:pt x="8174" y="20825"/>
                  <a:pt x="8174" y="20764"/>
                  <a:pt x="8174" y="20734"/>
                </a:cubicBezTo>
                <a:cubicBezTo>
                  <a:pt x="8174" y="20582"/>
                  <a:pt x="8143" y="20460"/>
                  <a:pt x="8113" y="20339"/>
                </a:cubicBezTo>
                <a:lnTo>
                  <a:pt x="8204" y="20126"/>
                </a:lnTo>
                <a:cubicBezTo>
                  <a:pt x="8234" y="20096"/>
                  <a:pt x="8265" y="20035"/>
                  <a:pt x="8295" y="19974"/>
                </a:cubicBezTo>
                <a:lnTo>
                  <a:pt x="8417" y="19974"/>
                </a:lnTo>
                <a:cubicBezTo>
                  <a:pt x="8478" y="19944"/>
                  <a:pt x="8508" y="19913"/>
                  <a:pt x="8569" y="19883"/>
                </a:cubicBezTo>
                <a:lnTo>
                  <a:pt x="8629" y="19822"/>
                </a:lnTo>
                <a:close/>
                <a:moveTo>
                  <a:pt x="10878" y="20490"/>
                </a:moveTo>
                <a:lnTo>
                  <a:pt x="10878" y="20490"/>
                </a:lnTo>
                <a:cubicBezTo>
                  <a:pt x="10847" y="20582"/>
                  <a:pt x="10817" y="20703"/>
                  <a:pt x="10787" y="20794"/>
                </a:cubicBezTo>
                <a:cubicBezTo>
                  <a:pt x="10756" y="20825"/>
                  <a:pt x="10726" y="20855"/>
                  <a:pt x="10695" y="20885"/>
                </a:cubicBezTo>
                <a:cubicBezTo>
                  <a:pt x="10665" y="20855"/>
                  <a:pt x="10604" y="20855"/>
                  <a:pt x="10574" y="20825"/>
                </a:cubicBezTo>
                <a:cubicBezTo>
                  <a:pt x="10665" y="20703"/>
                  <a:pt x="10787" y="20612"/>
                  <a:pt x="10878" y="20490"/>
                </a:cubicBezTo>
                <a:close/>
                <a:moveTo>
                  <a:pt x="36762" y="20649"/>
                </a:moveTo>
                <a:lnTo>
                  <a:pt x="36703" y="20825"/>
                </a:lnTo>
                <a:lnTo>
                  <a:pt x="36642" y="20885"/>
                </a:lnTo>
                <a:cubicBezTo>
                  <a:pt x="36686" y="20798"/>
                  <a:pt x="36729" y="20727"/>
                  <a:pt x="36762" y="20649"/>
                </a:cubicBezTo>
                <a:close/>
                <a:moveTo>
                  <a:pt x="20145" y="20460"/>
                </a:moveTo>
                <a:cubicBezTo>
                  <a:pt x="20145" y="20490"/>
                  <a:pt x="20114" y="20551"/>
                  <a:pt x="20084" y="20582"/>
                </a:cubicBezTo>
                <a:lnTo>
                  <a:pt x="20023" y="20734"/>
                </a:lnTo>
                <a:cubicBezTo>
                  <a:pt x="19962" y="20794"/>
                  <a:pt x="19871" y="20885"/>
                  <a:pt x="19810" y="20977"/>
                </a:cubicBezTo>
                <a:cubicBezTo>
                  <a:pt x="19932" y="20794"/>
                  <a:pt x="20023" y="20642"/>
                  <a:pt x="20145" y="20460"/>
                </a:cubicBezTo>
                <a:close/>
                <a:moveTo>
                  <a:pt x="5409" y="19883"/>
                </a:moveTo>
                <a:cubicBezTo>
                  <a:pt x="5409" y="19913"/>
                  <a:pt x="5409" y="19944"/>
                  <a:pt x="5409" y="19974"/>
                </a:cubicBezTo>
                <a:cubicBezTo>
                  <a:pt x="5318" y="20126"/>
                  <a:pt x="5227" y="20308"/>
                  <a:pt x="5135" y="20490"/>
                </a:cubicBezTo>
                <a:cubicBezTo>
                  <a:pt x="5105" y="20582"/>
                  <a:pt x="5044" y="20673"/>
                  <a:pt x="5014" y="20764"/>
                </a:cubicBezTo>
                <a:cubicBezTo>
                  <a:pt x="4953" y="20825"/>
                  <a:pt x="4923" y="20885"/>
                  <a:pt x="4892" y="20946"/>
                </a:cubicBezTo>
                <a:cubicBezTo>
                  <a:pt x="4837" y="21001"/>
                  <a:pt x="4832" y="21006"/>
                  <a:pt x="4809" y="21030"/>
                </a:cubicBezTo>
                <a:lnTo>
                  <a:pt x="4809" y="21030"/>
                </a:lnTo>
                <a:cubicBezTo>
                  <a:pt x="4818" y="21000"/>
                  <a:pt x="4832" y="20966"/>
                  <a:pt x="4832" y="20946"/>
                </a:cubicBezTo>
                <a:lnTo>
                  <a:pt x="4862" y="20946"/>
                </a:lnTo>
                <a:cubicBezTo>
                  <a:pt x="5014" y="20642"/>
                  <a:pt x="5166" y="20369"/>
                  <a:pt x="5318" y="20096"/>
                </a:cubicBezTo>
                <a:cubicBezTo>
                  <a:pt x="5348" y="20004"/>
                  <a:pt x="5379" y="19944"/>
                  <a:pt x="5409" y="19883"/>
                </a:cubicBezTo>
                <a:close/>
                <a:moveTo>
                  <a:pt x="12123" y="19670"/>
                </a:moveTo>
                <a:lnTo>
                  <a:pt x="12123" y="19670"/>
                </a:lnTo>
                <a:cubicBezTo>
                  <a:pt x="12093" y="19761"/>
                  <a:pt x="12063" y="19822"/>
                  <a:pt x="12032" y="19883"/>
                </a:cubicBezTo>
                <a:cubicBezTo>
                  <a:pt x="12002" y="19974"/>
                  <a:pt x="11941" y="20126"/>
                  <a:pt x="11880" y="20247"/>
                </a:cubicBezTo>
                <a:lnTo>
                  <a:pt x="11820" y="20339"/>
                </a:lnTo>
                <a:lnTo>
                  <a:pt x="11698" y="20521"/>
                </a:lnTo>
                <a:cubicBezTo>
                  <a:pt x="11674" y="20513"/>
                  <a:pt x="11651" y="20509"/>
                  <a:pt x="11631" y="20509"/>
                </a:cubicBezTo>
                <a:cubicBezTo>
                  <a:pt x="11577" y="20509"/>
                  <a:pt x="11538" y="20537"/>
                  <a:pt x="11516" y="20582"/>
                </a:cubicBezTo>
                <a:cubicBezTo>
                  <a:pt x="11425" y="20642"/>
                  <a:pt x="11364" y="20703"/>
                  <a:pt x="11334" y="20764"/>
                </a:cubicBezTo>
                <a:lnTo>
                  <a:pt x="11242" y="20855"/>
                </a:lnTo>
                <a:lnTo>
                  <a:pt x="11121" y="21037"/>
                </a:lnTo>
                <a:cubicBezTo>
                  <a:pt x="11121" y="21007"/>
                  <a:pt x="11121" y="20977"/>
                  <a:pt x="11121" y="20946"/>
                </a:cubicBezTo>
                <a:cubicBezTo>
                  <a:pt x="11273" y="20764"/>
                  <a:pt x="11425" y="20582"/>
                  <a:pt x="11577" y="20399"/>
                </a:cubicBezTo>
                <a:lnTo>
                  <a:pt x="11880" y="20004"/>
                </a:lnTo>
                <a:cubicBezTo>
                  <a:pt x="11941" y="19913"/>
                  <a:pt x="12032" y="19792"/>
                  <a:pt x="12123" y="19670"/>
                </a:cubicBezTo>
                <a:close/>
                <a:moveTo>
                  <a:pt x="15496" y="19731"/>
                </a:moveTo>
                <a:cubicBezTo>
                  <a:pt x="15466" y="19883"/>
                  <a:pt x="15405" y="20035"/>
                  <a:pt x="15374" y="20187"/>
                </a:cubicBezTo>
                <a:cubicBezTo>
                  <a:pt x="15344" y="20369"/>
                  <a:pt x="15314" y="20521"/>
                  <a:pt x="15283" y="20703"/>
                </a:cubicBezTo>
                <a:lnTo>
                  <a:pt x="15314" y="20703"/>
                </a:lnTo>
                <a:cubicBezTo>
                  <a:pt x="15283" y="20764"/>
                  <a:pt x="15253" y="20825"/>
                  <a:pt x="15192" y="20885"/>
                </a:cubicBezTo>
                <a:lnTo>
                  <a:pt x="15101" y="21037"/>
                </a:lnTo>
                <a:cubicBezTo>
                  <a:pt x="15101" y="20977"/>
                  <a:pt x="15131" y="20946"/>
                  <a:pt x="15131" y="20885"/>
                </a:cubicBezTo>
                <a:cubicBezTo>
                  <a:pt x="15162" y="20764"/>
                  <a:pt x="15192" y="20642"/>
                  <a:pt x="15253" y="20521"/>
                </a:cubicBezTo>
                <a:lnTo>
                  <a:pt x="15253" y="20460"/>
                </a:lnTo>
                <a:cubicBezTo>
                  <a:pt x="15253" y="20430"/>
                  <a:pt x="15253" y="20399"/>
                  <a:pt x="15283" y="20399"/>
                </a:cubicBezTo>
                <a:cubicBezTo>
                  <a:pt x="15283" y="20369"/>
                  <a:pt x="15283" y="20339"/>
                  <a:pt x="15314" y="20308"/>
                </a:cubicBezTo>
                <a:cubicBezTo>
                  <a:pt x="15314" y="20278"/>
                  <a:pt x="15314" y="20278"/>
                  <a:pt x="15314" y="20247"/>
                </a:cubicBezTo>
                <a:cubicBezTo>
                  <a:pt x="15374" y="20065"/>
                  <a:pt x="15435" y="19913"/>
                  <a:pt x="15496" y="19731"/>
                </a:cubicBezTo>
                <a:close/>
                <a:moveTo>
                  <a:pt x="18200" y="20096"/>
                </a:moveTo>
                <a:cubicBezTo>
                  <a:pt x="18170" y="20126"/>
                  <a:pt x="18170" y="20156"/>
                  <a:pt x="18200" y="20187"/>
                </a:cubicBezTo>
                <a:cubicBezTo>
                  <a:pt x="18200" y="20217"/>
                  <a:pt x="18200" y="20247"/>
                  <a:pt x="18230" y="20278"/>
                </a:cubicBezTo>
                <a:lnTo>
                  <a:pt x="18139" y="20339"/>
                </a:lnTo>
                <a:cubicBezTo>
                  <a:pt x="17957" y="20551"/>
                  <a:pt x="17775" y="20794"/>
                  <a:pt x="17623" y="21037"/>
                </a:cubicBezTo>
                <a:cubicBezTo>
                  <a:pt x="17623" y="20977"/>
                  <a:pt x="17623" y="20946"/>
                  <a:pt x="17623" y="20916"/>
                </a:cubicBezTo>
                <a:cubicBezTo>
                  <a:pt x="17805" y="20642"/>
                  <a:pt x="17987" y="20369"/>
                  <a:pt x="18170" y="20126"/>
                </a:cubicBezTo>
                <a:lnTo>
                  <a:pt x="18200" y="20096"/>
                </a:lnTo>
                <a:close/>
                <a:moveTo>
                  <a:pt x="2553" y="21098"/>
                </a:moveTo>
                <a:lnTo>
                  <a:pt x="2553" y="21098"/>
                </a:lnTo>
                <a:cubicBezTo>
                  <a:pt x="2523" y="21159"/>
                  <a:pt x="2523" y="21189"/>
                  <a:pt x="2492" y="21250"/>
                </a:cubicBezTo>
                <a:lnTo>
                  <a:pt x="2462" y="21159"/>
                </a:lnTo>
                <a:cubicBezTo>
                  <a:pt x="2492" y="21129"/>
                  <a:pt x="2523" y="21129"/>
                  <a:pt x="2553" y="21098"/>
                </a:cubicBezTo>
                <a:close/>
                <a:moveTo>
                  <a:pt x="27133" y="20795"/>
                </a:moveTo>
                <a:cubicBezTo>
                  <a:pt x="27133" y="20830"/>
                  <a:pt x="27133" y="20869"/>
                  <a:pt x="27133" y="20916"/>
                </a:cubicBezTo>
                <a:cubicBezTo>
                  <a:pt x="27102" y="20977"/>
                  <a:pt x="27102" y="21098"/>
                  <a:pt x="27072" y="21220"/>
                </a:cubicBezTo>
                <a:lnTo>
                  <a:pt x="27011" y="21280"/>
                </a:lnTo>
                <a:cubicBezTo>
                  <a:pt x="27036" y="21103"/>
                  <a:pt x="27083" y="20947"/>
                  <a:pt x="27133" y="20795"/>
                </a:cubicBezTo>
                <a:close/>
                <a:moveTo>
                  <a:pt x="21694" y="20369"/>
                </a:moveTo>
                <a:lnTo>
                  <a:pt x="21694" y="20369"/>
                </a:lnTo>
                <a:cubicBezTo>
                  <a:pt x="21633" y="20490"/>
                  <a:pt x="21573" y="20642"/>
                  <a:pt x="21512" y="20764"/>
                </a:cubicBezTo>
                <a:cubicBezTo>
                  <a:pt x="21481" y="20764"/>
                  <a:pt x="21481" y="20794"/>
                  <a:pt x="21481" y="20825"/>
                </a:cubicBezTo>
                <a:lnTo>
                  <a:pt x="21421" y="20825"/>
                </a:lnTo>
                <a:lnTo>
                  <a:pt x="21421" y="20794"/>
                </a:lnTo>
                <a:lnTo>
                  <a:pt x="21299" y="20794"/>
                </a:lnTo>
                <a:cubicBezTo>
                  <a:pt x="21208" y="20825"/>
                  <a:pt x="21147" y="20885"/>
                  <a:pt x="21086" y="20946"/>
                </a:cubicBezTo>
                <a:cubicBezTo>
                  <a:pt x="21056" y="21007"/>
                  <a:pt x="21026" y="21068"/>
                  <a:pt x="20965" y="21129"/>
                </a:cubicBezTo>
                <a:lnTo>
                  <a:pt x="20813" y="21311"/>
                </a:lnTo>
                <a:lnTo>
                  <a:pt x="20813" y="21220"/>
                </a:lnTo>
                <a:cubicBezTo>
                  <a:pt x="20813" y="21098"/>
                  <a:pt x="20813" y="21007"/>
                  <a:pt x="20813" y="20916"/>
                </a:cubicBezTo>
                <a:lnTo>
                  <a:pt x="20965" y="20612"/>
                </a:lnTo>
                <a:lnTo>
                  <a:pt x="20965" y="20642"/>
                </a:lnTo>
                <a:cubicBezTo>
                  <a:pt x="20995" y="20673"/>
                  <a:pt x="21026" y="20703"/>
                  <a:pt x="21056" y="20703"/>
                </a:cubicBezTo>
                <a:cubicBezTo>
                  <a:pt x="21086" y="20734"/>
                  <a:pt x="21147" y="20764"/>
                  <a:pt x="21178" y="20764"/>
                </a:cubicBezTo>
                <a:cubicBezTo>
                  <a:pt x="21299" y="20734"/>
                  <a:pt x="21390" y="20703"/>
                  <a:pt x="21451" y="20642"/>
                </a:cubicBezTo>
                <a:lnTo>
                  <a:pt x="21512" y="20551"/>
                </a:lnTo>
                <a:lnTo>
                  <a:pt x="21573" y="20490"/>
                </a:lnTo>
                <a:lnTo>
                  <a:pt x="21694" y="20369"/>
                </a:lnTo>
                <a:close/>
                <a:moveTo>
                  <a:pt x="9997" y="20430"/>
                </a:moveTo>
                <a:lnTo>
                  <a:pt x="9997" y="20430"/>
                </a:lnTo>
                <a:cubicBezTo>
                  <a:pt x="9936" y="20612"/>
                  <a:pt x="9875" y="20794"/>
                  <a:pt x="9845" y="20977"/>
                </a:cubicBezTo>
                <a:lnTo>
                  <a:pt x="9632" y="21280"/>
                </a:lnTo>
                <a:lnTo>
                  <a:pt x="9511" y="21372"/>
                </a:lnTo>
                <a:lnTo>
                  <a:pt x="9511" y="21341"/>
                </a:lnTo>
                <a:cubicBezTo>
                  <a:pt x="9541" y="21220"/>
                  <a:pt x="9541" y="21098"/>
                  <a:pt x="9571" y="20977"/>
                </a:cubicBezTo>
                <a:lnTo>
                  <a:pt x="9845" y="20642"/>
                </a:lnTo>
                <a:cubicBezTo>
                  <a:pt x="9906" y="20551"/>
                  <a:pt x="9936" y="20490"/>
                  <a:pt x="9997" y="20430"/>
                </a:cubicBezTo>
                <a:close/>
                <a:moveTo>
                  <a:pt x="23244" y="18850"/>
                </a:moveTo>
                <a:lnTo>
                  <a:pt x="23244" y="18850"/>
                </a:lnTo>
                <a:cubicBezTo>
                  <a:pt x="23183" y="19002"/>
                  <a:pt x="23122" y="19154"/>
                  <a:pt x="23031" y="19275"/>
                </a:cubicBezTo>
                <a:lnTo>
                  <a:pt x="22909" y="19549"/>
                </a:lnTo>
                <a:lnTo>
                  <a:pt x="22757" y="19852"/>
                </a:lnTo>
                <a:cubicBezTo>
                  <a:pt x="22757" y="19883"/>
                  <a:pt x="22727" y="19913"/>
                  <a:pt x="22697" y="19974"/>
                </a:cubicBezTo>
                <a:lnTo>
                  <a:pt x="22393" y="20551"/>
                </a:lnTo>
                <a:cubicBezTo>
                  <a:pt x="22332" y="20673"/>
                  <a:pt x="22241" y="20794"/>
                  <a:pt x="22150" y="20916"/>
                </a:cubicBezTo>
                <a:cubicBezTo>
                  <a:pt x="22059" y="21037"/>
                  <a:pt x="21937" y="21220"/>
                  <a:pt x="21846" y="21372"/>
                </a:cubicBezTo>
                <a:cubicBezTo>
                  <a:pt x="21816" y="21311"/>
                  <a:pt x="21785" y="21280"/>
                  <a:pt x="21755" y="21250"/>
                </a:cubicBezTo>
                <a:lnTo>
                  <a:pt x="21724" y="21220"/>
                </a:lnTo>
                <a:lnTo>
                  <a:pt x="21755" y="21159"/>
                </a:lnTo>
                <a:lnTo>
                  <a:pt x="22089" y="20399"/>
                </a:lnTo>
                <a:cubicBezTo>
                  <a:pt x="22211" y="20156"/>
                  <a:pt x="22302" y="19944"/>
                  <a:pt x="22423" y="19701"/>
                </a:cubicBezTo>
                <a:lnTo>
                  <a:pt x="22423" y="19670"/>
                </a:lnTo>
                <a:lnTo>
                  <a:pt x="22484" y="19701"/>
                </a:lnTo>
                <a:lnTo>
                  <a:pt x="22545" y="19701"/>
                </a:lnTo>
                <a:cubicBezTo>
                  <a:pt x="22666" y="19701"/>
                  <a:pt x="22727" y="19609"/>
                  <a:pt x="22757" y="19518"/>
                </a:cubicBezTo>
                <a:cubicBezTo>
                  <a:pt x="22818" y="19457"/>
                  <a:pt x="22879" y="19397"/>
                  <a:pt x="22909" y="19336"/>
                </a:cubicBezTo>
                <a:lnTo>
                  <a:pt x="23122" y="19032"/>
                </a:lnTo>
                <a:cubicBezTo>
                  <a:pt x="23152" y="18971"/>
                  <a:pt x="23183" y="18911"/>
                  <a:pt x="23244" y="18850"/>
                </a:cubicBezTo>
                <a:close/>
                <a:moveTo>
                  <a:pt x="14220" y="20885"/>
                </a:moveTo>
                <a:cubicBezTo>
                  <a:pt x="14220" y="20916"/>
                  <a:pt x="14190" y="20977"/>
                  <a:pt x="14159" y="21037"/>
                </a:cubicBezTo>
                <a:lnTo>
                  <a:pt x="14098" y="21098"/>
                </a:lnTo>
                <a:cubicBezTo>
                  <a:pt x="14068" y="21159"/>
                  <a:pt x="14038" y="21220"/>
                  <a:pt x="13977" y="21280"/>
                </a:cubicBezTo>
                <a:lnTo>
                  <a:pt x="13916" y="21382"/>
                </a:lnTo>
                <a:lnTo>
                  <a:pt x="13916" y="21382"/>
                </a:lnTo>
                <a:cubicBezTo>
                  <a:pt x="13916" y="21378"/>
                  <a:pt x="13916" y="21375"/>
                  <a:pt x="13916" y="21372"/>
                </a:cubicBezTo>
                <a:cubicBezTo>
                  <a:pt x="13916" y="21311"/>
                  <a:pt x="13946" y="21280"/>
                  <a:pt x="13977" y="21220"/>
                </a:cubicBezTo>
                <a:lnTo>
                  <a:pt x="14098" y="21037"/>
                </a:lnTo>
                <a:lnTo>
                  <a:pt x="14220" y="20885"/>
                </a:lnTo>
                <a:close/>
                <a:moveTo>
                  <a:pt x="34181" y="21007"/>
                </a:moveTo>
                <a:lnTo>
                  <a:pt x="33908" y="21402"/>
                </a:lnTo>
                <a:cubicBezTo>
                  <a:pt x="33908" y="21402"/>
                  <a:pt x="33908" y="21372"/>
                  <a:pt x="33908" y="21341"/>
                </a:cubicBezTo>
                <a:cubicBezTo>
                  <a:pt x="33969" y="21280"/>
                  <a:pt x="33999" y="21250"/>
                  <a:pt x="34029" y="21189"/>
                </a:cubicBezTo>
                <a:cubicBezTo>
                  <a:pt x="34060" y="21129"/>
                  <a:pt x="34121" y="21068"/>
                  <a:pt x="34181" y="21007"/>
                </a:cubicBezTo>
                <a:close/>
                <a:moveTo>
                  <a:pt x="46942" y="18121"/>
                </a:moveTo>
                <a:cubicBezTo>
                  <a:pt x="46942" y="18121"/>
                  <a:pt x="46942" y="18121"/>
                  <a:pt x="46942" y="18151"/>
                </a:cubicBezTo>
                <a:cubicBezTo>
                  <a:pt x="46973" y="18181"/>
                  <a:pt x="46973" y="18212"/>
                  <a:pt x="47003" y="18242"/>
                </a:cubicBezTo>
                <a:cubicBezTo>
                  <a:pt x="47033" y="18303"/>
                  <a:pt x="47064" y="18333"/>
                  <a:pt x="47124" y="18333"/>
                </a:cubicBezTo>
                <a:lnTo>
                  <a:pt x="47155" y="18333"/>
                </a:lnTo>
                <a:lnTo>
                  <a:pt x="47155" y="18394"/>
                </a:lnTo>
                <a:cubicBezTo>
                  <a:pt x="47033" y="18516"/>
                  <a:pt x="46973" y="18668"/>
                  <a:pt x="46881" y="18819"/>
                </a:cubicBezTo>
                <a:cubicBezTo>
                  <a:pt x="46881" y="18850"/>
                  <a:pt x="46851" y="18880"/>
                  <a:pt x="46821" y="18911"/>
                </a:cubicBezTo>
                <a:lnTo>
                  <a:pt x="46729" y="19093"/>
                </a:lnTo>
                <a:cubicBezTo>
                  <a:pt x="46669" y="19214"/>
                  <a:pt x="46608" y="19336"/>
                  <a:pt x="46547" y="19427"/>
                </a:cubicBezTo>
                <a:cubicBezTo>
                  <a:pt x="46486" y="19549"/>
                  <a:pt x="46486" y="19579"/>
                  <a:pt x="46456" y="19670"/>
                </a:cubicBezTo>
                <a:cubicBezTo>
                  <a:pt x="46395" y="19792"/>
                  <a:pt x="46334" y="19944"/>
                  <a:pt x="46274" y="20096"/>
                </a:cubicBezTo>
                <a:cubicBezTo>
                  <a:pt x="46213" y="20247"/>
                  <a:pt x="46091" y="20490"/>
                  <a:pt x="46031" y="20703"/>
                </a:cubicBezTo>
                <a:lnTo>
                  <a:pt x="45909" y="21007"/>
                </a:lnTo>
                <a:lnTo>
                  <a:pt x="45696" y="21007"/>
                </a:lnTo>
                <a:lnTo>
                  <a:pt x="45605" y="21098"/>
                </a:lnTo>
                <a:cubicBezTo>
                  <a:pt x="45545" y="21159"/>
                  <a:pt x="45514" y="21250"/>
                  <a:pt x="45453" y="21311"/>
                </a:cubicBezTo>
                <a:lnTo>
                  <a:pt x="45423" y="21311"/>
                </a:lnTo>
                <a:lnTo>
                  <a:pt x="45362" y="21402"/>
                </a:lnTo>
                <a:lnTo>
                  <a:pt x="45575" y="21037"/>
                </a:lnTo>
                <a:cubicBezTo>
                  <a:pt x="45605" y="20946"/>
                  <a:pt x="45636" y="20855"/>
                  <a:pt x="45696" y="20734"/>
                </a:cubicBezTo>
                <a:cubicBezTo>
                  <a:pt x="45727" y="20642"/>
                  <a:pt x="45818" y="20490"/>
                  <a:pt x="45848" y="20369"/>
                </a:cubicBezTo>
                <a:cubicBezTo>
                  <a:pt x="45909" y="20247"/>
                  <a:pt x="45909" y="20217"/>
                  <a:pt x="45939" y="20156"/>
                </a:cubicBezTo>
                <a:cubicBezTo>
                  <a:pt x="46000" y="20004"/>
                  <a:pt x="46061" y="19883"/>
                  <a:pt x="46122" y="19731"/>
                </a:cubicBezTo>
                <a:cubicBezTo>
                  <a:pt x="46183" y="19579"/>
                  <a:pt x="46274" y="19397"/>
                  <a:pt x="46334" y="19214"/>
                </a:cubicBezTo>
                <a:cubicBezTo>
                  <a:pt x="46395" y="19032"/>
                  <a:pt x="46426" y="18941"/>
                  <a:pt x="46456" y="18789"/>
                </a:cubicBezTo>
                <a:lnTo>
                  <a:pt x="46517" y="18637"/>
                </a:lnTo>
                <a:lnTo>
                  <a:pt x="46608" y="18485"/>
                </a:lnTo>
                <a:cubicBezTo>
                  <a:pt x="46729" y="18364"/>
                  <a:pt x="46821" y="18212"/>
                  <a:pt x="46942" y="18121"/>
                </a:cubicBezTo>
                <a:close/>
                <a:moveTo>
                  <a:pt x="3100" y="21037"/>
                </a:moveTo>
                <a:lnTo>
                  <a:pt x="3100" y="21341"/>
                </a:lnTo>
                <a:lnTo>
                  <a:pt x="3100" y="21372"/>
                </a:lnTo>
                <a:lnTo>
                  <a:pt x="3039" y="21402"/>
                </a:lnTo>
                <a:cubicBezTo>
                  <a:pt x="3009" y="21402"/>
                  <a:pt x="2948" y="21402"/>
                  <a:pt x="2917" y="21432"/>
                </a:cubicBezTo>
                <a:cubicBezTo>
                  <a:pt x="2899" y="21432"/>
                  <a:pt x="2880" y="21444"/>
                  <a:pt x="2869" y="21459"/>
                </a:cubicBezTo>
                <a:lnTo>
                  <a:pt x="2869" y="21459"/>
                </a:lnTo>
                <a:cubicBezTo>
                  <a:pt x="2902" y="21373"/>
                  <a:pt x="2955" y="21270"/>
                  <a:pt x="3009" y="21189"/>
                </a:cubicBezTo>
                <a:cubicBezTo>
                  <a:pt x="3069" y="21098"/>
                  <a:pt x="3069" y="21068"/>
                  <a:pt x="3100" y="21037"/>
                </a:cubicBezTo>
                <a:close/>
                <a:moveTo>
                  <a:pt x="12458" y="21037"/>
                </a:moveTo>
                <a:lnTo>
                  <a:pt x="12458" y="21037"/>
                </a:lnTo>
                <a:cubicBezTo>
                  <a:pt x="12427" y="21098"/>
                  <a:pt x="12397" y="21159"/>
                  <a:pt x="12367" y="21220"/>
                </a:cubicBezTo>
                <a:lnTo>
                  <a:pt x="12306" y="21341"/>
                </a:lnTo>
                <a:cubicBezTo>
                  <a:pt x="12200" y="21421"/>
                  <a:pt x="12071" y="21477"/>
                  <a:pt x="11940" y="21550"/>
                </a:cubicBezTo>
                <a:lnTo>
                  <a:pt x="11940" y="21550"/>
                </a:lnTo>
                <a:cubicBezTo>
                  <a:pt x="12086" y="21379"/>
                  <a:pt x="12258" y="21208"/>
                  <a:pt x="12458" y="21037"/>
                </a:cubicBezTo>
                <a:close/>
                <a:moveTo>
                  <a:pt x="30930" y="20521"/>
                </a:moveTo>
                <a:cubicBezTo>
                  <a:pt x="30961" y="20673"/>
                  <a:pt x="30961" y="20855"/>
                  <a:pt x="30930" y="21037"/>
                </a:cubicBezTo>
                <a:cubicBezTo>
                  <a:pt x="30930" y="21068"/>
                  <a:pt x="30930" y="21068"/>
                  <a:pt x="30930" y="21098"/>
                </a:cubicBezTo>
                <a:lnTo>
                  <a:pt x="30839" y="21098"/>
                </a:lnTo>
                <a:cubicBezTo>
                  <a:pt x="30809" y="21129"/>
                  <a:pt x="30778" y="21129"/>
                  <a:pt x="30748" y="21159"/>
                </a:cubicBezTo>
                <a:cubicBezTo>
                  <a:pt x="30687" y="21189"/>
                  <a:pt x="30627" y="21250"/>
                  <a:pt x="30596" y="21311"/>
                </a:cubicBezTo>
                <a:lnTo>
                  <a:pt x="30687" y="21280"/>
                </a:lnTo>
                <a:lnTo>
                  <a:pt x="30687" y="21280"/>
                </a:lnTo>
                <a:cubicBezTo>
                  <a:pt x="30596" y="21372"/>
                  <a:pt x="30535" y="21463"/>
                  <a:pt x="30444" y="21584"/>
                </a:cubicBezTo>
                <a:cubicBezTo>
                  <a:pt x="30566" y="21341"/>
                  <a:pt x="30657" y="21098"/>
                  <a:pt x="30748" y="20855"/>
                </a:cubicBezTo>
                <a:cubicBezTo>
                  <a:pt x="30809" y="20734"/>
                  <a:pt x="30870" y="20612"/>
                  <a:pt x="30930" y="20521"/>
                </a:cubicBezTo>
                <a:close/>
                <a:moveTo>
                  <a:pt x="38374" y="19822"/>
                </a:moveTo>
                <a:lnTo>
                  <a:pt x="38313" y="19913"/>
                </a:lnTo>
                <a:cubicBezTo>
                  <a:pt x="38222" y="20035"/>
                  <a:pt x="38131" y="20187"/>
                  <a:pt x="38040" y="20339"/>
                </a:cubicBezTo>
                <a:cubicBezTo>
                  <a:pt x="37949" y="20490"/>
                  <a:pt x="37858" y="20582"/>
                  <a:pt x="37767" y="20703"/>
                </a:cubicBezTo>
                <a:lnTo>
                  <a:pt x="37402" y="21250"/>
                </a:lnTo>
                <a:lnTo>
                  <a:pt x="37280" y="21402"/>
                </a:lnTo>
                <a:lnTo>
                  <a:pt x="37159" y="21584"/>
                </a:lnTo>
                <a:cubicBezTo>
                  <a:pt x="37144" y="21569"/>
                  <a:pt x="37128" y="21561"/>
                  <a:pt x="37113" y="21561"/>
                </a:cubicBezTo>
                <a:cubicBezTo>
                  <a:pt x="37098" y="21561"/>
                  <a:pt x="37083" y="21569"/>
                  <a:pt x="37068" y="21584"/>
                </a:cubicBezTo>
                <a:lnTo>
                  <a:pt x="37037" y="21584"/>
                </a:lnTo>
                <a:cubicBezTo>
                  <a:pt x="37128" y="21402"/>
                  <a:pt x="37220" y="21220"/>
                  <a:pt x="37311" y="21068"/>
                </a:cubicBezTo>
                <a:cubicBezTo>
                  <a:pt x="37372" y="20977"/>
                  <a:pt x="37402" y="20885"/>
                  <a:pt x="37463" y="20764"/>
                </a:cubicBezTo>
                <a:cubicBezTo>
                  <a:pt x="37767" y="20460"/>
                  <a:pt x="38070" y="20126"/>
                  <a:pt x="38374" y="19822"/>
                </a:cubicBezTo>
                <a:close/>
                <a:moveTo>
                  <a:pt x="14645" y="20977"/>
                </a:moveTo>
                <a:cubicBezTo>
                  <a:pt x="14584" y="21129"/>
                  <a:pt x="14524" y="21250"/>
                  <a:pt x="14433" y="21402"/>
                </a:cubicBezTo>
                <a:lnTo>
                  <a:pt x="14402" y="21493"/>
                </a:lnTo>
                <a:lnTo>
                  <a:pt x="14311" y="21584"/>
                </a:lnTo>
                <a:lnTo>
                  <a:pt x="14250" y="21645"/>
                </a:lnTo>
                <a:cubicBezTo>
                  <a:pt x="14281" y="21584"/>
                  <a:pt x="14311" y="21524"/>
                  <a:pt x="14341" y="21463"/>
                </a:cubicBezTo>
                <a:cubicBezTo>
                  <a:pt x="14372" y="21402"/>
                  <a:pt x="14433" y="21311"/>
                  <a:pt x="14463" y="21250"/>
                </a:cubicBezTo>
                <a:lnTo>
                  <a:pt x="14463" y="21220"/>
                </a:lnTo>
                <a:lnTo>
                  <a:pt x="14584" y="21037"/>
                </a:lnTo>
                <a:lnTo>
                  <a:pt x="14645" y="20977"/>
                </a:lnTo>
                <a:close/>
                <a:moveTo>
                  <a:pt x="3950" y="20734"/>
                </a:moveTo>
                <a:lnTo>
                  <a:pt x="3950" y="20734"/>
                </a:lnTo>
                <a:cubicBezTo>
                  <a:pt x="3890" y="20825"/>
                  <a:pt x="3859" y="20916"/>
                  <a:pt x="3799" y="21037"/>
                </a:cubicBezTo>
                <a:cubicBezTo>
                  <a:pt x="3768" y="21129"/>
                  <a:pt x="3677" y="21280"/>
                  <a:pt x="3647" y="21402"/>
                </a:cubicBezTo>
                <a:cubicBezTo>
                  <a:pt x="3586" y="21524"/>
                  <a:pt x="3556" y="21615"/>
                  <a:pt x="3525" y="21706"/>
                </a:cubicBezTo>
                <a:lnTo>
                  <a:pt x="3525" y="21645"/>
                </a:lnTo>
                <a:lnTo>
                  <a:pt x="3525" y="21493"/>
                </a:lnTo>
                <a:lnTo>
                  <a:pt x="3525" y="21432"/>
                </a:lnTo>
                <a:cubicBezTo>
                  <a:pt x="3616" y="21311"/>
                  <a:pt x="3707" y="21189"/>
                  <a:pt x="3768" y="21068"/>
                </a:cubicBezTo>
                <a:cubicBezTo>
                  <a:pt x="3799" y="20977"/>
                  <a:pt x="3859" y="20916"/>
                  <a:pt x="3890" y="20825"/>
                </a:cubicBezTo>
                <a:lnTo>
                  <a:pt x="3950" y="20734"/>
                </a:lnTo>
                <a:close/>
                <a:moveTo>
                  <a:pt x="19294" y="21675"/>
                </a:moveTo>
                <a:lnTo>
                  <a:pt x="19263" y="21721"/>
                </a:lnTo>
                <a:cubicBezTo>
                  <a:pt x="19271" y="21706"/>
                  <a:pt x="19279" y="21691"/>
                  <a:pt x="19294" y="21675"/>
                </a:cubicBezTo>
                <a:close/>
                <a:moveTo>
                  <a:pt x="47869" y="21706"/>
                </a:moveTo>
                <a:cubicBezTo>
                  <a:pt x="47864" y="21716"/>
                  <a:pt x="47859" y="21726"/>
                  <a:pt x="47854" y="21736"/>
                </a:cubicBezTo>
                <a:cubicBezTo>
                  <a:pt x="47854" y="21721"/>
                  <a:pt x="47861" y="21713"/>
                  <a:pt x="47869" y="21706"/>
                </a:cubicBezTo>
                <a:close/>
                <a:moveTo>
                  <a:pt x="7809" y="20855"/>
                </a:moveTo>
                <a:lnTo>
                  <a:pt x="7809" y="21068"/>
                </a:lnTo>
                <a:cubicBezTo>
                  <a:pt x="7809" y="21129"/>
                  <a:pt x="7779" y="21220"/>
                  <a:pt x="7779" y="21311"/>
                </a:cubicBezTo>
                <a:lnTo>
                  <a:pt x="7718" y="21372"/>
                </a:lnTo>
                <a:cubicBezTo>
                  <a:pt x="7657" y="21432"/>
                  <a:pt x="7627" y="21524"/>
                  <a:pt x="7566" y="21584"/>
                </a:cubicBezTo>
                <a:lnTo>
                  <a:pt x="7414" y="21736"/>
                </a:lnTo>
                <a:lnTo>
                  <a:pt x="7353" y="21767"/>
                </a:lnTo>
                <a:cubicBezTo>
                  <a:pt x="7475" y="21554"/>
                  <a:pt x="7596" y="21280"/>
                  <a:pt x="7748" y="21037"/>
                </a:cubicBezTo>
                <a:lnTo>
                  <a:pt x="7809" y="20855"/>
                </a:lnTo>
                <a:close/>
                <a:moveTo>
                  <a:pt x="17744" y="21584"/>
                </a:moveTo>
                <a:lnTo>
                  <a:pt x="17623" y="21767"/>
                </a:lnTo>
                <a:cubicBezTo>
                  <a:pt x="17623" y="21736"/>
                  <a:pt x="17623" y="21706"/>
                  <a:pt x="17653" y="21706"/>
                </a:cubicBezTo>
                <a:lnTo>
                  <a:pt x="17653" y="21675"/>
                </a:lnTo>
                <a:lnTo>
                  <a:pt x="17744" y="21584"/>
                </a:lnTo>
                <a:close/>
                <a:moveTo>
                  <a:pt x="40349" y="18789"/>
                </a:moveTo>
                <a:lnTo>
                  <a:pt x="40440" y="18880"/>
                </a:lnTo>
                <a:cubicBezTo>
                  <a:pt x="40471" y="18911"/>
                  <a:pt x="40471" y="18971"/>
                  <a:pt x="40501" y="19002"/>
                </a:cubicBezTo>
                <a:lnTo>
                  <a:pt x="40501" y="19032"/>
                </a:lnTo>
                <a:lnTo>
                  <a:pt x="40106" y="19579"/>
                </a:lnTo>
                <a:cubicBezTo>
                  <a:pt x="40015" y="19731"/>
                  <a:pt x="39924" y="19852"/>
                  <a:pt x="39833" y="19974"/>
                </a:cubicBezTo>
                <a:cubicBezTo>
                  <a:pt x="39681" y="20217"/>
                  <a:pt x="39529" y="20460"/>
                  <a:pt x="39377" y="20673"/>
                </a:cubicBezTo>
                <a:cubicBezTo>
                  <a:pt x="39316" y="20794"/>
                  <a:pt x="39255" y="20916"/>
                  <a:pt x="39164" y="21007"/>
                </a:cubicBezTo>
                <a:lnTo>
                  <a:pt x="39103" y="21129"/>
                </a:lnTo>
                <a:lnTo>
                  <a:pt x="38708" y="21797"/>
                </a:lnTo>
                <a:cubicBezTo>
                  <a:pt x="38830" y="21524"/>
                  <a:pt x="38951" y="21280"/>
                  <a:pt x="39103" y="21007"/>
                </a:cubicBezTo>
                <a:lnTo>
                  <a:pt x="39438" y="20369"/>
                </a:lnTo>
                <a:cubicBezTo>
                  <a:pt x="39620" y="20035"/>
                  <a:pt x="39802" y="19731"/>
                  <a:pt x="39954" y="19427"/>
                </a:cubicBezTo>
                <a:cubicBezTo>
                  <a:pt x="40015" y="19306"/>
                  <a:pt x="40076" y="19214"/>
                  <a:pt x="40136" y="19123"/>
                </a:cubicBezTo>
                <a:lnTo>
                  <a:pt x="40349" y="18789"/>
                </a:lnTo>
                <a:close/>
                <a:moveTo>
                  <a:pt x="11303" y="21524"/>
                </a:moveTo>
                <a:lnTo>
                  <a:pt x="11212" y="21797"/>
                </a:lnTo>
                <a:lnTo>
                  <a:pt x="11151" y="21858"/>
                </a:lnTo>
                <a:lnTo>
                  <a:pt x="10878" y="21858"/>
                </a:lnTo>
                <a:lnTo>
                  <a:pt x="10969" y="21767"/>
                </a:lnTo>
                <a:lnTo>
                  <a:pt x="11060" y="21767"/>
                </a:lnTo>
                <a:cubicBezTo>
                  <a:pt x="11090" y="21736"/>
                  <a:pt x="11090" y="21736"/>
                  <a:pt x="11121" y="21706"/>
                </a:cubicBezTo>
                <a:cubicBezTo>
                  <a:pt x="11151" y="21706"/>
                  <a:pt x="11182" y="21675"/>
                  <a:pt x="11212" y="21645"/>
                </a:cubicBezTo>
                <a:cubicBezTo>
                  <a:pt x="11242" y="21615"/>
                  <a:pt x="11273" y="21554"/>
                  <a:pt x="11303" y="21524"/>
                </a:cubicBezTo>
                <a:close/>
                <a:moveTo>
                  <a:pt x="5530" y="20582"/>
                </a:moveTo>
                <a:lnTo>
                  <a:pt x="5530" y="20642"/>
                </a:lnTo>
                <a:lnTo>
                  <a:pt x="5530" y="20673"/>
                </a:lnTo>
                <a:cubicBezTo>
                  <a:pt x="5348" y="21007"/>
                  <a:pt x="5135" y="21372"/>
                  <a:pt x="4953" y="21706"/>
                </a:cubicBezTo>
                <a:cubicBezTo>
                  <a:pt x="4892" y="21767"/>
                  <a:pt x="4801" y="21827"/>
                  <a:pt x="4710" y="21888"/>
                </a:cubicBezTo>
                <a:lnTo>
                  <a:pt x="4589" y="21979"/>
                </a:lnTo>
                <a:lnTo>
                  <a:pt x="4740" y="21767"/>
                </a:lnTo>
                <a:cubicBezTo>
                  <a:pt x="4801" y="21706"/>
                  <a:pt x="4862" y="21615"/>
                  <a:pt x="4923" y="21524"/>
                </a:cubicBezTo>
                <a:lnTo>
                  <a:pt x="5044" y="21341"/>
                </a:lnTo>
                <a:cubicBezTo>
                  <a:pt x="5075" y="21280"/>
                  <a:pt x="5135" y="21250"/>
                  <a:pt x="5166" y="21189"/>
                </a:cubicBezTo>
                <a:cubicBezTo>
                  <a:pt x="5257" y="21037"/>
                  <a:pt x="5348" y="20916"/>
                  <a:pt x="5409" y="20764"/>
                </a:cubicBezTo>
                <a:cubicBezTo>
                  <a:pt x="5439" y="20703"/>
                  <a:pt x="5470" y="20642"/>
                  <a:pt x="5530" y="20582"/>
                </a:cubicBezTo>
                <a:close/>
                <a:moveTo>
                  <a:pt x="28226" y="20764"/>
                </a:moveTo>
                <a:lnTo>
                  <a:pt x="28226" y="20794"/>
                </a:lnTo>
                <a:cubicBezTo>
                  <a:pt x="28226" y="20825"/>
                  <a:pt x="28226" y="20855"/>
                  <a:pt x="28226" y="20855"/>
                </a:cubicBezTo>
                <a:cubicBezTo>
                  <a:pt x="28226" y="20916"/>
                  <a:pt x="28226" y="20946"/>
                  <a:pt x="28226" y="20977"/>
                </a:cubicBezTo>
                <a:cubicBezTo>
                  <a:pt x="28226" y="21037"/>
                  <a:pt x="28226" y="21068"/>
                  <a:pt x="28226" y="21129"/>
                </a:cubicBezTo>
                <a:lnTo>
                  <a:pt x="28226" y="21159"/>
                </a:lnTo>
                <a:lnTo>
                  <a:pt x="28074" y="21341"/>
                </a:lnTo>
                <a:cubicBezTo>
                  <a:pt x="28014" y="21432"/>
                  <a:pt x="27923" y="21524"/>
                  <a:pt x="27862" y="21615"/>
                </a:cubicBezTo>
                <a:lnTo>
                  <a:pt x="27679" y="21858"/>
                </a:lnTo>
                <a:lnTo>
                  <a:pt x="27558" y="21979"/>
                </a:lnTo>
                <a:lnTo>
                  <a:pt x="27558" y="21979"/>
                </a:lnTo>
                <a:cubicBezTo>
                  <a:pt x="27588" y="21736"/>
                  <a:pt x="27649" y="21463"/>
                  <a:pt x="27710" y="21220"/>
                </a:cubicBezTo>
                <a:lnTo>
                  <a:pt x="27801" y="21129"/>
                </a:lnTo>
                <a:cubicBezTo>
                  <a:pt x="27923" y="21007"/>
                  <a:pt x="28044" y="20916"/>
                  <a:pt x="28166" y="20794"/>
                </a:cubicBezTo>
                <a:lnTo>
                  <a:pt x="28226" y="20764"/>
                </a:lnTo>
                <a:close/>
                <a:moveTo>
                  <a:pt x="43357" y="18212"/>
                </a:moveTo>
                <a:cubicBezTo>
                  <a:pt x="43296" y="18303"/>
                  <a:pt x="43266" y="18394"/>
                  <a:pt x="43235" y="18516"/>
                </a:cubicBezTo>
                <a:lnTo>
                  <a:pt x="43144" y="18668"/>
                </a:lnTo>
                <a:lnTo>
                  <a:pt x="43053" y="18850"/>
                </a:lnTo>
                <a:cubicBezTo>
                  <a:pt x="42962" y="19032"/>
                  <a:pt x="42871" y="19245"/>
                  <a:pt x="42780" y="19427"/>
                </a:cubicBezTo>
                <a:cubicBezTo>
                  <a:pt x="42749" y="19488"/>
                  <a:pt x="42689" y="19549"/>
                  <a:pt x="42658" y="19609"/>
                </a:cubicBezTo>
                <a:cubicBezTo>
                  <a:pt x="42628" y="19640"/>
                  <a:pt x="42597" y="19701"/>
                  <a:pt x="42567" y="19731"/>
                </a:cubicBezTo>
                <a:cubicBezTo>
                  <a:pt x="42506" y="19852"/>
                  <a:pt x="42415" y="19944"/>
                  <a:pt x="42324" y="20035"/>
                </a:cubicBezTo>
                <a:lnTo>
                  <a:pt x="42202" y="20217"/>
                </a:lnTo>
                <a:cubicBezTo>
                  <a:pt x="42172" y="20247"/>
                  <a:pt x="42142" y="20278"/>
                  <a:pt x="42111" y="20308"/>
                </a:cubicBezTo>
                <a:lnTo>
                  <a:pt x="41838" y="20734"/>
                </a:lnTo>
                <a:lnTo>
                  <a:pt x="41716" y="20885"/>
                </a:lnTo>
                <a:lnTo>
                  <a:pt x="41443" y="21250"/>
                </a:lnTo>
                <a:lnTo>
                  <a:pt x="41261" y="21493"/>
                </a:lnTo>
                <a:cubicBezTo>
                  <a:pt x="41169" y="21584"/>
                  <a:pt x="41109" y="21675"/>
                  <a:pt x="41048" y="21736"/>
                </a:cubicBezTo>
                <a:cubicBezTo>
                  <a:pt x="41017" y="21767"/>
                  <a:pt x="40987" y="21767"/>
                  <a:pt x="40987" y="21797"/>
                </a:cubicBezTo>
                <a:cubicBezTo>
                  <a:pt x="40957" y="21797"/>
                  <a:pt x="40926" y="21827"/>
                  <a:pt x="40896" y="21858"/>
                </a:cubicBezTo>
                <a:lnTo>
                  <a:pt x="40774" y="21949"/>
                </a:lnTo>
                <a:lnTo>
                  <a:pt x="40714" y="22010"/>
                </a:lnTo>
                <a:cubicBezTo>
                  <a:pt x="40774" y="21797"/>
                  <a:pt x="40835" y="21584"/>
                  <a:pt x="40866" y="21372"/>
                </a:cubicBezTo>
                <a:lnTo>
                  <a:pt x="41169" y="20946"/>
                </a:lnTo>
                <a:cubicBezTo>
                  <a:pt x="41291" y="20794"/>
                  <a:pt x="41382" y="20642"/>
                  <a:pt x="41504" y="20490"/>
                </a:cubicBezTo>
                <a:lnTo>
                  <a:pt x="41868" y="19974"/>
                </a:lnTo>
                <a:lnTo>
                  <a:pt x="42415" y="19275"/>
                </a:lnTo>
                <a:cubicBezTo>
                  <a:pt x="42597" y="19063"/>
                  <a:pt x="42749" y="18850"/>
                  <a:pt x="42932" y="18668"/>
                </a:cubicBezTo>
                <a:cubicBezTo>
                  <a:pt x="42992" y="18576"/>
                  <a:pt x="43053" y="18516"/>
                  <a:pt x="43114" y="18455"/>
                </a:cubicBezTo>
                <a:cubicBezTo>
                  <a:pt x="43175" y="18364"/>
                  <a:pt x="43266" y="18273"/>
                  <a:pt x="43357" y="18212"/>
                </a:cubicBezTo>
                <a:close/>
                <a:moveTo>
                  <a:pt x="43782" y="19366"/>
                </a:moveTo>
                <a:cubicBezTo>
                  <a:pt x="43782" y="19549"/>
                  <a:pt x="43782" y="19731"/>
                  <a:pt x="43782" y="19883"/>
                </a:cubicBezTo>
                <a:cubicBezTo>
                  <a:pt x="43782" y="19974"/>
                  <a:pt x="43752" y="20035"/>
                  <a:pt x="43752" y="20126"/>
                </a:cubicBezTo>
                <a:cubicBezTo>
                  <a:pt x="43630" y="20247"/>
                  <a:pt x="43539" y="20399"/>
                  <a:pt x="43448" y="20551"/>
                </a:cubicBezTo>
                <a:lnTo>
                  <a:pt x="43478" y="20551"/>
                </a:lnTo>
                <a:lnTo>
                  <a:pt x="43084" y="21250"/>
                </a:lnTo>
                <a:lnTo>
                  <a:pt x="43023" y="21372"/>
                </a:lnTo>
                <a:lnTo>
                  <a:pt x="42962" y="21493"/>
                </a:lnTo>
                <a:lnTo>
                  <a:pt x="42871" y="21432"/>
                </a:lnTo>
                <a:cubicBezTo>
                  <a:pt x="42840" y="21402"/>
                  <a:pt x="42802" y="21387"/>
                  <a:pt x="42764" y="21387"/>
                </a:cubicBezTo>
                <a:cubicBezTo>
                  <a:pt x="42727" y="21387"/>
                  <a:pt x="42689" y="21402"/>
                  <a:pt x="42658" y="21432"/>
                </a:cubicBezTo>
                <a:cubicBezTo>
                  <a:pt x="42597" y="21493"/>
                  <a:pt x="42567" y="21524"/>
                  <a:pt x="42537" y="21584"/>
                </a:cubicBezTo>
                <a:lnTo>
                  <a:pt x="42415" y="21767"/>
                </a:lnTo>
                <a:cubicBezTo>
                  <a:pt x="42385" y="21797"/>
                  <a:pt x="42354" y="21858"/>
                  <a:pt x="42324" y="21888"/>
                </a:cubicBezTo>
                <a:cubicBezTo>
                  <a:pt x="42299" y="21938"/>
                  <a:pt x="42253" y="21988"/>
                  <a:pt x="42221" y="22039"/>
                </a:cubicBezTo>
                <a:lnTo>
                  <a:pt x="42221" y="22039"/>
                </a:lnTo>
                <a:cubicBezTo>
                  <a:pt x="42424" y="21683"/>
                  <a:pt x="42574" y="21300"/>
                  <a:pt x="42810" y="20946"/>
                </a:cubicBezTo>
                <a:lnTo>
                  <a:pt x="43448" y="19792"/>
                </a:lnTo>
                <a:lnTo>
                  <a:pt x="43782" y="19366"/>
                </a:lnTo>
                <a:close/>
                <a:moveTo>
                  <a:pt x="41647" y="22005"/>
                </a:moveTo>
                <a:cubicBezTo>
                  <a:pt x="41627" y="22037"/>
                  <a:pt x="41611" y="22069"/>
                  <a:pt x="41595" y="22101"/>
                </a:cubicBezTo>
                <a:lnTo>
                  <a:pt x="41595" y="22070"/>
                </a:lnTo>
                <a:lnTo>
                  <a:pt x="41647" y="22005"/>
                </a:lnTo>
                <a:close/>
                <a:moveTo>
                  <a:pt x="12792" y="22070"/>
                </a:moveTo>
                <a:cubicBezTo>
                  <a:pt x="12792" y="22101"/>
                  <a:pt x="12762" y="22131"/>
                  <a:pt x="12731" y="22162"/>
                </a:cubicBezTo>
                <a:cubicBezTo>
                  <a:pt x="12731" y="22162"/>
                  <a:pt x="12762" y="22131"/>
                  <a:pt x="12762" y="22101"/>
                </a:cubicBezTo>
                <a:lnTo>
                  <a:pt x="12792" y="22070"/>
                </a:lnTo>
                <a:close/>
                <a:moveTo>
                  <a:pt x="47854" y="21736"/>
                </a:moveTo>
                <a:lnTo>
                  <a:pt x="47854" y="21736"/>
                </a:lnTo>
                <a:cubicBezTo>
                  <a:pt x="47803" y="21837"/>
                  <a:pt x="47752" y="21939"/>
                  <a:pt x="47702" y="22040"/>
                </a:cubicBezTo>
                <a:lnTo>
                  <a:pt x="47641" y="22162"/>
                </a:lnTo>
                <a:cubicBezTo>
                  <a:pt x="47702" y="22040"/>
                  <a:pt x="47732" y="21918"/>
                  <a:pt x="47793" y="21797"/>
                </a:cubicBezTo>
                <a:cubicBezTo>
                  <a:pt x="47793" y="21797"/>
                  <a:pt x="47823" y="21767"/>
                  <a:pt x="47854" y="21736"/>
                </a:cubicBezTo>
                <a:close/>
                <a:moveTo>
                  <a:pt x="4771" y="20035"/>
                </a:moveTo>
                <a:lnTo>
                  <a:pt x="4740" y="20126"/>
                </a:lnTo>
                <a:lnTo>
                  <a:pt x="4680" y="20278"/>
                </a:lnTo>
                <a:cubicBezTo>
                  <a:pt x="4589" y="20430"/>
                  <a:pt x="4528" y="20582"/>
                  <a:pt x="4467" y="20703"/>
                </a:cubicBezTo>
                <a:cubicBezTo>
                  <a:pt x="4345" y="20916"/>
                  <a:pt x="4254" y="21159"/>
                  <a:pt x="4163" y="21372"/>
                </a:cubicBezTo>
                <a:cubicBezTo>
                  <a:pt x="4072" y="21615"/>
                  <a:pt x="4011" y="21858"/>
                  <a:pt x="3920" y="22101"/>
                </a:cubicBezTo>
                <a:lnTo>
                  <a:pt x="3920" y="22131"/>
                </a:lnTo>
                <a:lnTo>
                  <a:pt x="3890" y="22162"/>
                </a:lnTo>
                <a:cubicBezTo>
                  <a:pt x="3861" y="22162"/>
                  <a:pt x="3833" y="22188"/>
                  <a:pt x="3780" y="22192"/>
                </a:cubicBezTo>
                <a:lnTo>
                  <a:pt x="3780" y="22192"/>
                </a:lnTo>
                <a:lnTo>
                  <a:pt x="3920" y="21827"/>
                </a:lnTo>
                <a:cubicBezTo>
                  <a:pt x="4072" y="21554"/>
                  <a:pt x="4194" y="21250"/>
                  <a:pt x="4315" y="20977"/>
                </a:cubicBezTo>
                <a:lnTo>
                  <a:pt x="4740" y="20035"/>
                </a:lnTo>
                <a:close/>
                <a:moveTo>
                  <a:pt x="2431" y="21706"/>
                </a:moveTo>
                <a:lnTo>
                  <a:pt x="2462" y="21736"/>
                </a:lnTo>
                <a:cubicBezTo>
                  <a:pt x="2523" y="21797"/>
                  <a:pt x="2553" y="21858"/>
                  <a:pt x="2583" y="21918"/>
                </a:cubicBezTo>
                <a:cubicBezTo>
                  <a:pt x="2614" y="21979"/>
                  <a:pt x="2674" y="22070"/>
                  <a:pt x="2705" y="22131"/>
                </a:cubicBezTo>
                <a:lnTo>
                  <a:pt x="2766" y="22222"/>
                </a:lnTo>
                <a:cubicBezTo>
                  <a:pt x="2735" y="22192"/>
                  <a:pt x="2735" y="22162"/>
                  <a:pt x="2705" y="22162"/>
                </a:cubicBezTo>
                <a:cubicBezTo>
                  <a:pt x="2583" y="22010"/>
                  <a:pt x="2523" y="21858"/>
                  <a:pt x="2431" y="21706"/>
                </a:cubicBezTo>
                <a:close/>
                <a:moveTo>
                  <a:pt x="38465" y="20339"/>
                </a:moveTo>
                <a:lnTo>
                  <a:pt x="38435" y="20430"/>
                </a:lnTo>
                <a:cubicBezTo>
                  <a:pt x="38313" y="20703"/>
                  <a:pt x="38192" y="21007"/>
                  <a:pt x="38040" y="21341"/>
                </a:cubicBezTo>
                <a:cubicBezTo>
                  <a:pt x="38040" y="21402"/>
                  <a:pt x="38010" y="21432"/>
                  <a:pt x="37979" y="21493"/>
                </a:cubicBezTo>
                <a:lnTo>
                  <a:pt x="37888" y="21615"/>
                </a:lnTo>
                <a:cubicBezTo>
                  <a:pt x="37858" y="21675"/>
                  <a:pt x="37827" y="21706"/>
                  <a:pt x="37797" y="21767"/>
                </a:cubicBezTo>
                <a:lnTo>
                  <a:pt x="37675" y="21888"/>
                </a:lnTo>
                <a:cubicBezTo>
                  <a:pt x="37645" y="21949"/>
                  <a:pt x="37584" y="22010"/>
                  <a:pt x="37554" y="22070"/>
                </a:cubicBezTo>
                <a:lnTo>
                  <a:pt x="37493" y="22162"/>
                </a:lnTo>
                <a:lnTo>
                  <a:pt x="37432" y="22222"/>
                </a:lnTo>
                <a:cubicBezTo>
                  <a:pt x="37463" y="22131"/>
                  <a:pt x="37463" y="22010"/>
                  <a:pt x="37432" y="21918"/>
                </a:cubicBezTo>
                <a:lnTo>
                  <a:pt x="37432" y="21858"/>
                </a:lnTo>
                <a:lnTo>
                  <a:pt x="37432" y="21797"/>
                </a:lnTo>
                <a:lnTo>
                  <a:pt x="37675" y="21463"/>
                </a:lnTo>
                <a:cubicBezTo>
                  <a:pt x="37767" y="21341"/>
                  <a:pt x="37858" y="21220"/>
                  <a:pt x="37918" y="21129"/>
                </a:cubicBezTo>
                <a:cubicBezTo>
                  <a:pt x="38070" y="20946"/>
                  <a:pt x="38192" y="20764"/>
                  <a:pt x="38313" y="20582"/>
                </a:cubicBezTo>
                <a:lnTo>
                  <a:pt x="38344" y="20521"/>
                </a:lnTo>
                <a:lnTo>
                  <a:pt x="38465" y="20339"/>
                </a:lnTo>
                <a:close/>
                <a:moveTo>
                  <a:pt x="26525" y="22040"/>
                </a:moveTo>
                <a:lnTo>
                  <a:pt x="26525" y="22101"/>
                </a:lnTo>
                <a:lnTo>
                  <a:pt x="26403" y="22253"/>
                </a:lnTo>
                <a:lnTo>
                  <a:pt x="26525" y="22040"/>
                </a:lnTo>
                <a:close/>
                <a:moveTo>
                  <a:pt x="31022" y="22283"/>
                </a:moveTo>
                <a:lnTo>
                  <a:pt x="31022" y="22313"/>
                </a:lnTo>
                <a:lnTo>
                  <a:pt x="31022" y="22344"/>
                </a:lnTo>
                <a:cubicBezTo>
                  <a:pt x="30991" y="22344"/>
                  <a:pt x="30991" y="22313"/>
                  <a:pt x="30991" y="22283"/>
                </a:cubicBezTo>
                <a:close/>
                <a:moveTo>
                  <a:pt x="29563" y="20734"/>
                </a:moveTo>
                <a:cubicBezTo>
                  <a:pt x="29594" y="20734"/>
                  <a:pt x="29594" y="20734"/>
                  <a:pt x="29624" y="20764"/>
                </a:cubicBezTo>
                <a:cubicBezTo>
                  <a:pt x="29654" y="20779"/>
                  <a:pt x="29685" y="20787"/>
                  <a:pt x="29715" y="20787"/>
                </a:cubicBezTo>
                <a:cubicBezTo>
                  <a:pt x="29745" y="20787"/>
                  <a:pt x="29776" y="20779"/>
                  <a:pt x="29806" y="20764"/>
                </a:cubicBezTo>
                <a:lnTo>
                  <a:pt x="29837" y="20764"/>
                </a:lnTo>
                <a:lnTo>
                  <a:pt x="29685" y="21129"/>
                </a:lnTo>
                <a:cubicBezTo>
                  <a:pt x="29624" y="21311"/>
                  <a:pt x="29533" y="21493"/>
                  <a:pt x="29442" y="21706"/>
                </a:cubicBezTo>
                <a:cubicBezTo>
                  <a:pt x="29351" y="21888"/>
                  <a:pt x="29290" y="21979"/>
                  <a:pt x="29199" y="22131"/>
                </a:cubicBezTo>
                <a:lnTo>
                  <a:pt x="29168" y="22131"/>
                </a:lnTo>
                <a:cubicBezTo>
                  <a:pt x="29107" y="22162"/>
                  <a:pt x="29016" y="22222"/>
                  <a:pt x="28956" y="22253"/>
                </a:cubicBezTo>
                <a:cubicBezTo>
                  <a:pt x="28925" y="22313"/>
                  <a:pt x="28864" y="22344"/>
                  <a:pt x="28804" y="22405"/>
                </a:cubicBezTo>
                <a:lnTo>
                  <a:pt x="28804" y="22374"/>
                </a:lnTo>
                <a:cubicBezTo>
                  <a:pt x="28804" y="22344"/>
                  <a:pt x="28804" y="22344"/>
                  <a:pt x="28804" y="22313"/>
                </a:cubicBezTo>
                <a:lnTo>
                  <a:pt x="29138" y="21554"/>
                </a:lnTo>
                <a:cubicBezTo>
                  <a:pt x="29168" y="21493"/>
                  <a:pt x="29199" y="21432"/>
                  <a:pt x="29229" y="21372"/>
                </a:cubicBezTo>
                <a:cubicBezTo>
                  <a:pt x="29320" y="21189"/>
                  <a:pt x="29411" y="21037"/>
                  <a:pt x="29472" y="20885"/>
                </a:cubicBezTo>
                <a:lnTo>
                  <a:pt x="29563" y="20734"/>
                </a:lnTo>
                <a:close/>
                <a:moveTo>
                  <a:pt x="37797" y="22374"/>
                </a:moveTo>
                <a:lnTo>
                  <a:pt x="37797" y="22405"/>
                </a:lnTo>
                <a:lnTo>
                  <a:pt x="37767" y="22435"/>
                </a:lnTo>
                <a:lnTo>
                  <a:pt x="37797" y="22374"/>
                </a:lnTo>
                <a:close/>
                <a:moveTo>
                  <a:pt x="10908" y="22283"/>
                </a:moveTo>
                <a:lnTo>
                  <a:pt x="10878" y="22313"/>
                </a:lnTo>
                <a:lnTo>
                  <a:pt x="10787" y="22435"/>
                </a:lnTo>
                <a:lnTo>
                  <a:pt x="10847" y="22283"/>
                </a:lnTo>
                <a:close/>
                <a:moveTo>
                  <a:pt x="45079" y="18788"/>
                </a:moveTo>
                <a:cubicBezTo>
                  <a:pt x="45051" y="18956"/>
                  <a:pt x="45021" y="19146"/>
                  <a:pt x="44967" y="19336"/>
                </a:cubicBezTo>
                <a:cubicBezTo>
                  <a:pt x="44876" y="19579"/>
                  <a:pt x="44785" y="19822"/>
                  <a:pt x="44663" y="20065"/>
                </a:cubicBezTo>
                <a:lnTo>
                  <a:pt x="44694" y="20065"/>
                </a:lnTo>
                <a:cubicBezTo>
                  <a:pt x="44572" y="20399"/>
                  <a:pt x="44420" y="20703"/>
                  <a:pt x="44238" y="21037"/>
                </a:cubicBezTo>
                <a:cubicBezTo>
                  <a:pt x="44177" y="21159"/>
                  <a:pt x="44117" y="21280"/>
                  <a:pt x="44056" y="21402"/>
                </a:cubicBezTo>
                <a:cubicBezTo>
                  <a:pt x="43934" y="21615"/>
                  <a:pt x="43813" y="21827"/>
                  <a:pt x="43691" y="22040"/>
                </a:cubicBezTo>
                <a:lnTo>
                  <a:pt x="43448" y="22435"/>
                </a:lnTo>
                <a:lnTo>
                  <a:pt x="43387" y="22405"/>
                </a:lnTo>
                <a:lnTo>
                  <a:pt x="43630" y="22040"/>
                </a:lnTo>
                <a:lnTo>
                  <a:pt x="43752" y="21827"/>
                </a:lnTo>
                <a:lnTo>
                  <a:pt x="43782" y="21767"/>
                </a:lnTo>
                <a:lnTo>
                  <a:pt x="43904" y="21584"/>
                </a:lnTo>
                <a:cubicBezTo>
                  <a:pt x="44056" y="21311"/>
                  <a:pt x="44177" y="21068"/>
                  <a:pt x="44329" y="20794"/>
                </a:cubicBezTo>
                <a:cubicBezTo>
                  <a:pt x="44451" y="20521"/>
                  <a:pt x="44572" y="20247"/>
                  <a:pt x="44694" y="19974"/>
                </a:cubicBezTo>
                <a:cubicBezTo>
                  <a:pt x="44815" y="19670"/>
                  <a:pt x="44937" y="19336"/>
                  <a:pt x="44998" y="19032"/>
                </a:cubicBezTo>
                <a:cubicBezTo>
                  <a:pt x="45025" y="18951"/>
                  <a:pt x="45052" y="18870"/>
                  <a:pt x="45079" y="18788"/>
                </a:cubicBezTo>
                <a:close/>
                <a:moveTo>
                  <a:pt x="10301" y="21949"/>
                </a:moveTo>
                <a:lnTo>
                  <a:pt x="10301" y="21949"/>
                </a:lnTo>
                <a:cubicBezTo>
                  <a:pt x="10270" y="22040"/>
                  <a:pt x="10240" y="22101"/>
                  <a:pt x="10209" y="22192"/>
                </a:cubicBezTo>
                <a:cubicBezTo>
                  <a:pt x="10179" y="22253"/>
                  <a:pt x="10149" y="22283"/>
                  <a:pt x="10088" y="22344"/>
                </a:cubicBezTo>
                <a:lnTo>
                  <a:pt x="10088" y="22313"/>
                </a:lnTo>
                <a:cubicBezTo>
                  <a:pt x="10057" y="22344"/>
                  <a:pt x="10027" y="22405"/>
                  <a:pt x="10027" y="22435"/>
                </a:cubicBezTo>
                <a:lnTo>
                  <a:pt x="9997" y="22465"/>
                </a:lnTo>
                <a:lnTo>
                  <a:pt x="9936" y="22465"/>
                </a:lnTo>
                <a:cubicBezTo>
                  <a:pt x="9997" y="22344"/>
                  <a:pt x="10027" y="22222"/>
                  <a:pt x="10057" y="22101"/>
                </a:cubicBezTo>
                <a:cubicBezTo>
                  <a:pt x="10088" y="22101"/>
                  <a:pt x="10118" y="22101"/>
                  <a:pt x="10149" y="22070"/>
                </a:cubicBezTo>
                <a:lnTo>
                  <a:pt x="10240" y="22010"/>
                </a:lnTo>
                <a:lnTo>
                  <a:pt x="10301" y="21949"/>
                </a:lnTo>
                <a:close/>
                <a:moveTo>
                  <a:pt x="37098" y="22253"/>
                </a:moveTo>
                <a:lnTo>
                  <a:pt x="37098" y="22344"/>
                </a:lnTo>
                <a:cubicBezTo>
                  <a:pt x="37098" y="22374"/>
                  <a:pt x="37098" y="22435"/>
                  <a:pt x="37068" y="22465"/>
                </a:cubicBezTo>
                <a:lnTo>
                  <a:pt x="37037" y="22405"/>
                </a:lnTo>
                <a:cubicBezTo>
                  <a:pt x="37037" y="22374"/>
                  <a:pt x="37037" y="22374"/>
                  <a:pt x="37007" y="22344"/>
                </a:cubicBezTo>
                <a:cubicBezTo>
                  <a:pt x="37037" y="22313"/>
                  <a:pt x="37068" y="22283"/>
                  <a:pt x="37098" y="22253"/>
                </a:cubicBezTo>
                <a:close/>
                <a:moveTo>
                  <a:pt x="8842" y="22010"/>
                </a:moveTo>
                <a:cubicBezTo>
                  <a:pt x="8812" y="22131"/>
                  <a:pt x="8751" y="22283"/>
                  <a:pt x="8721" y="22405"/>
                </a:cubicBezTo>
                <a:lnTo>
                  <a:pt x="8629" y="22496"/>
                </a:lnTo>
                <a:cubicBezTo>
                  <a:pt x="8660" y="22465"/>
                  <a:pt x="8660" y="22435"/>
                  <a:pt x="8690" y="22374"/>
                </a:cubicBezTo>
                <a:cubicBezTo>
                  <a:pt x="8751" y="22253"/>
                  <a:pt x="8781" y="22131"/>
                  <a:pt x="8812" y="22010"/>
                </a:cubicBezTo>
                <a:close/>
                <a:moveTo>
                  <a:pt x="11972" y="22101"/>
                </a:moveTo>
                <a:lnTo>
                  <a:pt x="11972" y="22131"/>
                </a:lnTo>
                <a:cubicBezTo>
                  <a:pt x="11911" y="22253"/>
                  <a:pt x="11880" y="22405"/>
                  <a:pt x="11820" y="22526"/>
                </a:cubicBezTo>
                <a:lnTo>
                  <a:pt x="11820" y="22313"/>
                </a:lnTo>
                <a:cubicBezTo>
                  <a:pt x="11850" y="22253"/>
                  <a:pt x="11911" y="22162"/>
                  <a:pt x="11972" y="22101"/>
                </a:cubicBezTo>
                <a:close/>
                <a:moveTo>
                  <a:pt x="4558" y="22435"/>
                </a:moveTo>
                <a:lnTo>
                  <a:pt x="4467" y="22557"/>
                </a:lnTo>
                <a:lnTo>
                  <a:pt x="4467" y="22465"/>
                </a:lnTo>
                <a:lnTo>
                  <a:pt x="4558" y="22435"/>
                </a:lnTo>
                <a:close/>
                <a:moveTo>
                  <a:pt x="39438" y="22040"/>
                </a:moveTo>
                <a:lnTo>
                  <a:pt x="39346" y="22162"/>
                </a:lnTo>
                <a:lnTo>
                  <a:pt x="39255" y="22313"/>
                </a:lnTo>
                <a:cubicBezTo>
                  <a:pt x="39164" y="22465"/>
                  <a:pt x="39073" y="22587"/>
                  <a:pt x="38982" y="22708"/>
                </a:cubicBezTo>
                <a:cubicBezTo>
                  <a:pt x="38951" y="22678"/>
                  <a:pt x="38951" y="22648"/>
                  <a:pt x="38921" y="22648"/>
                </a:cubicBezTo>
                <a:lnTo>
                  <a:pt x="38921" y="22617"/>
                </a:lnTo>
                <a:cubicBezTo>
                  <a:pt x="39073" y="22465"/>
                  <a:pt x="39225" y="22313"/>
                  <a:pt x="39346" y="22131"/>
                </a:cubicBezTo>
                <a:lnTo>
                  <a:pt x="39438" y="22040"/>
                </a:lnTo>
                <a:close/>
                <a:moveTo>
                  <a:pt x="40228" y="22313"/>
                </a:moveTo>
                <a:cubicBezTo>
                  <a:pt x="40228" y="22374"/>
                  <a:pt x="40197" y="22435"/>
                  <a:pt x="40167" y="22526"/>
                </a:cubicBezTo>
                <a:lnTo>
                  <a:pt x="40167" y="22557"/>
                </a:lnTo>
                <a:lnTo>
                  <a:pt x="40015" y="22739"/>
                </a:lnTo>
                <a:lnTo>
                  <a:pt x="40015" y="22739"/>
                </a:lnTo>
                <a:lnTo>
                  <a:pt x="40228" y="22313"/>
                </a:lnTo>
                <a:close/>
                <a:moveTo>
                  <a:pt x="19020" y="21373"/>
                </a:moveTo>
                <a:lnTo>
                  <a:pt x="18838" y="21736"/>
                </a:lnTo>
                <a:cubicBezTo>
                  <a:pt x="18686" y="22040"/>
                  <a:pt x="18534" y="22313"/>
                  <a:pt x="18382" y="22617"/>
                </a:cubicBezTo>
                <a:lnTo>
                  <a:pt x="18322" y="22739"/>
                </a:lnTo>
                <a:lnTo>
                  <a:pt x="18352" y="22648"/>
                </a:lnTo>
                <a:lnTo>
                  <a:pt x="18443" y="22435"/>
                </a:lnTo>
                <a:lnTo>
                  <a:pt x="18565" y="22192"/>
                </a:lnTo>
                <a:lnTo>
                  <a:pt x="18808" y="21736"/>
                </a:lnTo>
                <a:lnTo>
                  <a:pt x="18899" y="21554"/>
                </a:lnTo>
                <a:cubicBezTo>
                  <a:pt x="18959" y="21494"/>
                  <a:pt x="18989" y="21433"/>
                  <a:pt x="19020" y="21373"/>
                </a:cubicBezTo>
                <a:close/>
                <a:moveTo>
                  <a:pt x="9693" y="22040"/>
                </a:moveTo>
                <a:lnTo>
                  <a:pt x="9693" y="22040"/>
                </a:lnTo>
                <a:cubicBezTo>
                  <a:pt x="9662" y="22131"/>
                  <a:pt x="9632" y="22192"/>
                  <a:pt x="9602" y="22283"/>
                </a:cubicBezTo>
                <a:cubicBezTo>
                  <a:pt x="9571" y="22344"/>
                  <a:pt x="9541" y="22435"/>
                  <a:pt x="9511" y="22526"/>
                </a:cubicBezTo>
                <a:lnTo>
                  <a:pt x="9389" y="22617"/>
                </a:lnTo>
                <a:cubicBezTo>
                  <a:pt x="9328" y="22648"/>
                  <a:pt x="9267" y="22678"/>
                  <a:pt x="9237" y="22708"/>
                </a:cubicBezTo>
                <a:lnTo>
                  <a:pt x="9146" y="22769"/>
                </a:lnTo>
                <a:cubicBezTo>
                  <a:pt x="9207" y="22678"/>
                  <a:pt x="9298" y="22557"/>
                  <a:pt x="9389" y="22435"/>
                </a:cubicBezTo>
                <a:cubicBezTo>
                  <a:pt x="9480" y="22313"/>
                  <a:pt x="9602" y="22192"/>
                  <a:pt x="9693" y="22040"/>
                </a:cubicBezTo>
                <a:close/>
                <a:moveTo>
                  <a:pt x="23912" y="18455"/>
                </a:moveTo>
                <a:lnTo>
                  <a:pt x="23912" y="18516"/>
                </a:lnTo>
                <a:cubicBezTo>
                  <a:pt x="23882" y="18668"/>
                  <a:pt x="23851" y="18850"/>
                  <a:pt x="23790" y="19002"/>
                </a:cubicBezTo>
                <a:lnTo>
                  <a:pt x="23790" y="19063"/>
                </a:lnTo>
                <a:lnTo>
                  <a:pt x="23790" y="19093"/>
                </a:lnTo>
                <a:lnTo>
                  <a:pt x="23547" y="19488"/>
                </a:lnTo>
                <a:cubicBezTo>
                  <a:pt x="23517" y="19549"/>
                  <a:pt x="23456" y="19640"/>
                  <a:pt x="23426" y="19701"/>
                </a:cubicBezTo>
                <a:lnTo>
                  <a:pt x="23244" y="20004"/>
                </a:lnTo>
                <a:cubicBezTo>
                  <a:pt x="23152" y="20187"/>
                  <a:pt x="23031" y="20369"/>
                  <a:pt x="22940" y="20521"/>
                </a:cubicBezTo>
                <a:lnTo>
                  <a:pt x="22545" y="21280"/>
                </a:lnTo>
                <a:cubicBezTo>
                  <a:pt x="22454" y="21463"/>
                  <a:pt x="22393" y="21615"/>
                  <a:pt x="22302" y="21797"/>
                </a:cubicBezTo>
                <a:lnTo>
                  <a:pt x="22271" y="21827"/>
                </a:lnTo>
                <a:cubicBezTo>
                  <a:pt x="22241" y="21858"/>
                  <a:pt x="22211" y="21888"/>
                  <a:pt x="22180" y="21918"/>
                </a:cubicBezTo>
                <a:lnTo>
                  <a:pt x="22089" y="22010"/>
                </a:lnTo>
                <a:cubicBezTo>
                  <a:pt x="21998" y="22131"/>
                  <a:pt x="21907" y="22253"/>
                  <a:pt x="21816" y="22344"/>
                </a:cubicBezTo>
                <a:lnTo>
                  <a:pt x="21816" y="22374"/>
                </a:lnTo>
                <a:cubicBezTo>
                  <a:pt x="21724" y="22496"/>
                  <a:pt x="21633" y="22648"/>
                  <a:pt x="21542" y="22769"/>
                </a:cubicBezTo>
                <a:lnTo>
                  <a:pt x="21512" y="22830"/>
                </a:lnTo>
                <a:cubicBezTo>
                  <a:pt x="21542" y="22739"/>
                  <a:pt x="21573" y="22648"/>
                  <a:pt x="21603" y="22587"/>
                </a:cubicBezTo>
                <a:lnTo>
                  <a:pt x="21694" y="22253"/>
                </a:lnTo>
                <a:lnTo>
                  <a:pt x="21785" y="22101"/>
                </a:lnTo>
                <a:cubicBezTo>
                  <a:pt x="21846" y="22010"/>
                  <a:pt x="21937" y="21918"/>
                  <a:pt x="21998" y="21827"/>
                </a:cubicBezTo>
                <a:cubicBezTo>
                  <a:pt x="22119" y="21645"/>
                  <a:pt x="22241" y="21463"/>
                  <a:pt x="22332" y="21311"/>
                </a:cubicBezTo>
                <a:lnTo>
                  <a:pt x="22575" y="20916"/>
                </a:lnTo>
                <a:cubicBezTo>
                  <a:pt x="22606" y="20855"/>
                  <a:pt x="22666" y="20794"/>
                  <a:pt x="22697" y="20734"/>
                </a:cubicBezTo>
                <a:lnTo>
                  <a:pt x="22909" y="20339"/>
                </a:lnTo>
                <a:cubicBezTo>
                  <a:pt x="22940" y="20278"/>
                  <a:pt x="23001" y="20187"/>
                  <a:pt x="23031" y="20126"/>
                </a:cubicBezTo>
                <a:cubicBezTo>
                  <a:pt x="23152" y="19913"/>
                  <a:pt x="23244" y="19701"/>
                  <a:pt x="23365" y="19488"/>
                </a:cubicBezTo>
                <a:cubicBezTo>
                  <a:pt x="23426" y="19336"/>
                  <a:pt x="23487" y="19214"/>
                  <a:pt x="23547" y="19063"/>
                </a:cubicBezTo>
                <a:cubicBezTo>
                  <a:pt x="23608" y="18941"/>
                  <a:pt x="23639" y="18819"/>
                  <a:pt x="23699" y="18698"/>
                </a:cubicBezTo>
                <a:lnTo>
                  <a:pt x="23760" y="18516"/>
                </a:lnTo>
                <a:cubicBezTo>
                  <a:pt x="23821" y="18516"/>
                  <a:pt x="23882" y="18485"/>
                  <a:pt x="23912" y="18455"/>
                </a:cubicBezTo>
                <a:close/>
                <a:moveTo>
                  <a:pt x="42490" y="22310"/>
                </a:moveTo>
                <a:cubicBezTo>
                  <a:pt x="42457" y="22413"/>
                  <a:pt x="42405" y="22515"/>
                  <a:pt x="42354" y="22617"/>
                </a:cubicBezTo>
                <a:cubicBezTo>
                  <a:pt x="42294" y="22708"/>
                  <a:pt x="42233" y="22769"/>
                  <a:pt x="42172" y="22860"/>
                </a:cubicBezTo>
                <a:lnTo>
                  <a:pt x="42111" y="22921"/>
                </a:lnTo>
                <a:lnTo>
                  <a:pt x="42111" y="22921"/>
                </a:lnTo>
                <a:lnTo>
                  <a:pt x="42263" y="22708"/>
                </a:lnTo>
                <a:cubicBezTo>
                  <a:pt x="42320" y="22566"/>
                  <a:pt x="42404" y="22450"/>
                  <a:pt x="42490" y="22310"/>
                </a:cubicBezTo>
                <a:close/>
                <a:moveTo>
                  <a:pt x="46608" y="21311"/>
                </a:moveTo>
                <a:cubicBezTo>
                  <a:pt x="46578" y="21372"/>
                  <a:pt x="46547" y="21463"/>
                  <a:pt x="46547" y="21524"/>
                </a:cubicBezTo>
                <a:cubicBezTo>
                  <a:pt x="46486" y="21736"/>
                  <a:pt x="46426" y="21918"/>
                  <a:pt x="46365" y="22101"/>
                </a:cubicBezTo>
                <a:cubicBezTo>
                  <a:pt x="46304" y="22192"/>
                  <a:pt x="46274" y="22283"/>
                  <a:pt x="46213" y="22344"/>
                </a:cubicBezTo>
                <a:cubicBezTo>
                  <a:pt x="46122" y="22557"/>
                  <a:pt x="46000" y="22739"/>
                  <a:pt x="45909" y="22921"/>
                </a:cubicBezTo>
                <a:cubicBezTo>
                  <a:pt x="45909" y="22921"/>
                  <a:pt x="45909" y="22891"/>
                  <a:pt x="45909" y="22860"/>
                </a:cubicBezTo>
                <a:cubicBezTo>
                  <a:pt x="45939" y="22769"/>
                  <a:pt x="45970" y="22678"/>
                  <a:pt x="46000" y="22557"/>
                </a:cubicBezTo>
                <a:cubicBezTo>
                  <a:pt x="46031" y="22465"/>
                  <a:pt x="46061" y="22374"/>
                  <a:pt x="46091" y="22283"/>
                </a:cubicBezTo>
                <a:lnTo>
                  <a:pt x="46183" y="22010"/>
                </a:lnTo>
                <a:lnTo>
                  <a:pt x="46334" y="21797"/>
                </a:lnTo>
                <a:cubicBezTo>
                  <a:pt x="46365" y="21706"/>
                  <a:pt x="46426" y="21615"/>
                  <a:pt x="46486" y="21524"/>
                </a:cubicBezTo>
                <a:lnTo>
                  <a:pt x="46608" y="21311"/>
                </a:lnTo>
                <a:close/>
                <a:moveTo>
                  <a:pt x="4133" y="22982"/>
                </a:moveTo>
                <a:cubicBezTo>
                  <a:pt x="4133" y="23012"/>
                  <a:pt x="4163" y="23043"/>
                  <a:pt x="4163" y="23073"/>
                </a:cubicBezTo>
                <a:lnTo>
                  <a:pt x="4133" y="23134"/>
                </a:lnTo>
                <a:cubicBezTo>
                  <a:pt x="4133" y="23134"/>
                  <a:pt x="4102" y="23103"/>
                  <a:pt x="4102" y="23103"/>
                </a:cubicBezTo>
                <a:lnTo>
                  <a:pt x="4133" y="23073"/>
                </a:lnTo>
                <a:cubicBezTo>
                  <a:pt x="4133" y="23043"/>
                  <a:pt x="4133" y="23012"/>
                  <a:pt x="4133" y="22982"/>
                </a:cubicBezTo>
                <a:close/>
                <a:moveTo>
                  <a:pt x="30748" y="21675"/>
                </a:moveTo>
                <a:lnTo>
                  <a:pt x="30687" y="21918"/>
                </a:lnTo>
                <a:lnTo>
                  <a:pt x="30627" y="22040"/>
                </a:lnTo>
                <a:lnTo>
                  <a:pt x="30475" y="22344"/>
                </a:lnTo>
                <a:cubicBezTo>
                  <a:pt x="30384" y="22526"/>
                  <a:pt x="30292" y="22678"/>
                  <a:pt x="30201" y="22860"/>
                </a:cubicBezTo>
                <a:lnTo>
                  <a:pt x="29989" y="23316"/>
                </a:lnTo>
                <a:cubicBezTo>
                  <a:pt x="30019" y="23195"/>
                  <a:pt x="30019" y="23073"/>
                  <a:pt x="30019" y="22952"/>
                </a:cubicBezTo>
                <a:lnTo>
                  <a:pt x="30019" y="22921"/>
                </a:lnTo>
                <a:lnTo>
                  <a:pt x="30019" y="22891"/>
                </a:lnTo>
                <a:cubicBezTo>
                  <a:pt x="30049" y="22830"/>
                  <a:pt x="30080" y="22769"/>
                  <a:pt x="30110" y="22739"/>
                </a:cubicBezTo>
                <a:cubicBezTo>
                  <a:pt x="30171" y="22617"/>
                  <a:pt x="30232" y="22496"/>
                  <a:pt x="30292" y="22405"/>
                </a:cubicBezTo>
                <a:cubicBezTo>
                  <a:pt x="30353" y="22283"/>
                  <a:pt x="30444" y="22131"/>
                  <a:pt x="30535" y="21979"/>
                </a:cubicBezTo>
                <a:cubicBezTo>
                  <a:pt x="30627" y="21858"/>
                  <a:pt x="30687" y="21767"/>
                  <a:pt x="30748" y="21675"/>
                </a:cubicBezTo>
                <a:close/>
                <a:moveTo>
                  <a:pt x="41321" y="22405"/>
                </a:moveTo>
                <a:lnTo>
                  <a:pt x="41321" y="22496"/>
                </a:lnTo>
                <a:lnTo>
                  <a:pt x="41078" y="22891"/>
                </a:lnTo>
                <a:cubicBezTo>
                  <a:pt x="41048" y="22952"/>
                  <a:pt x="41017" y="22982"/>
                  <a:pt x="40987" y="23043"/>
                </a:cubicBezTo>
                <a:lnTo>
                  <a:pt x="40774" y="23346"/>
                </a:lnTo>
                <a:lnTo>
                  <a:pt x="40926" y="23043"/>
                </a:lnTo>
                <a:cubicBezTo>
                  <a:pt x="40957" y="22982"/>
                  <a:pt x="40957" y="22952"/>
                  <a:pt x="40987" y="22921"/>
                </a:cubicBezTo>
                <a:lnTo>
                  <a:pt x="41017" y="22830"/>
                </a:lnTo>
                <a:lnTo>
                  <a:pt x="41048" y="22800"/>
                </a:lnTo>
                <a:cubicBezTo>
                  <a:pt x="41078" y="22739"/>
                  <a:pt x="41109" y="22708"/>
                  <a:pt x="41139" y="22648"/>
                </a:cubicBezTo>
                <a:lnTo>
                  <a:pt x="41169" y="22587"/>
                </a:lnTo>
                <a:lnTo>
                  <a:pt x="41321" y="22405"/>
                </a:lnTo>
                <a:close/>
                <a:moveTo>
                  <a:pt x="17349" y="22860"/>
                </a:moveTo>
                <a:lnTo>
                  <a:pt x="17319" y="23012"/>
                </a:lnTo>
                <a:cubicBezTo>
                  <a:pt x="17228" y="23134"/>
                  <a:pt x="17137" y="23255"/>
                  <a:pt x="17076" y="23377"/>
                </a:cubicBezTo>
                <a:lnTo>
                  <a:pt x="17015" y="23377"/>
                </a:lnTo>
                <a:cubicBezTo>
                  <a:pt x="17076" y="23316"/>
                  <a:pt x="17137" y="23225"/>
                  <a:pt x="17167" y="23164"/>
                </a:cubicBezTo>
                <a:lnTo>
                  <a:pt x="17349" y="22860"/>
                </a:lnTo>
                <a:close/>
                <a:moveTo>
                  <a:pt x="20034" y="22522"/>
                </a:moveTo>
                <a:lnTo>
                  <a:pt x="20023" y="22557"/>
                </a:lnTo>
                <a:cubicBezTo>
                  <a:pt x="19993" y="22617"/>
                  <a:pt x="19962" y="22708"/>
                  <a:pt x="19932" y="22800"/>
                </a:cubicBezTo>
                <a:cubicBezTo>
                  <a:pt x="19901" y="22891"/>
                  <a:pt x="19871" y="22921"/>
                  <a:pt x="19841" y="22952"/>
                </a:cubicBezTo>
                <a:cubicBezTo>
                  <a:pt x="19810" y="23073"/>
                  <a:pt x="19750" y="23164"/>
                  <a:pt x="19719" y="23255"/>
                </a:cubicBezTo>
                <a:cubicBezTo>
                  <a:pt x="19658" y="23346"/>
                  <a:pt x="19658" y="23438"/>
                  <a:pt x="19598" y="23529"/>
                </a:cubicBezTo>
                <a:cubicBezTo>
                  <a:pt x="19628" y="23316"/>
                  <a:pt x="19689" y="23103"/>
                  <a:pt x="19750" y="22921"/>
                </a:cubicBezTo>
                <a:cubicBezTo>
                  <a:pt x="19750" y="22891"/>
                  <a:pt x="19780" y="22891"/>
                  <a:pt x="19780" y="22860"/>
                </a:cubicBezTo>
                <a:lnTo>
                  <a:pt x="19901" y="22708"/>
                </a:lnTo>
                <a:lnTo>
                  <a:pt x="20034" y="22522"/>
                </a:lnTo>
                <a:close/>
                <a:moveTo>
                  <a:pt x="16742" y="21767"/>
                </a:moveTo>
                <a:lnTo>
                  <a:pt x="16681" y="21918"/>
                </a:lnTo>
                <a:cubicBezTo>
                  <a:pt x="16590" y="22131"/>
                  <a:pt x="16468" y="22313"/>
                  <a:pt x="16377" y="22526"/>
                </a:cubicBezTo>
                <a:cubicBezTo>
                  <a:pt x="16316" y="22587"/>
                  <a:pt x="16256" y="22678"/>
                  <a:pt x="16225" y="22769"/>
                </a:cubicBezTo>
                <a:lnTo>
                  <a:pt x="16073" y="22921"/>
                </a:lnTo>
                <a:cubicBezTo>
                  <a:pt x="15861" y="23134"/>
                  <a:pt x="15678" y="23316"/>
                  <a:pt x="15496" y="23498"/>
                </a:cubicBezTo>
                <a:lnTo>
                  <a:pt x="15435" y="23559"/>
                </a:lnTo>
                <a:lnTo>
                  <a:pt x="15405" y="23559"/>
                </a:lnTo>
                <a:lnTo>
                  <a:pt x="15678" y="23225"/>
                </a:lnTo>
                <a:lnTo>
                  <a:pt x="15709" y="23164"/>
                </a:lnTo>
                <a:cubicBezTo>
                  <a:pt x="15739" y="23164"/>
                  <a:pt x="15769" y="23134"/>
                  <a:pt x="15800" y="23103"/>
                </a:cubicBezTo>
                <a:cubicBezTo>
                  <a:pt x="15891" y="23012"/>
                  <a:pt x="15982" y="22891"/>
                  <a:pt x="16043" y="22769"/>
                </a:cubicBezTo>
                <a:lnTo>
                  <a:pt x="16195" y="22587"/>
                </a:lnTo>
                <a:lnTo>
                  <a:pt x="16438" y="22192"/>
                </a:lnTo>
                <a:lnTo>
                  <a:pt x="16742" y="21767"/>
                </a:lnTo>
                <a:close/>
                <a:moveTo>
                  <a:pt x="47155" y="23164"/>
                </a:moveTo>
                <a:cubicBezTo>
                  <a:pt x="47155" y="23195"/>
                  <a:pt x="47185" y="23195"/>
                  <a:pt x="47246" y="23225"/>
                </a:cubicBezTo>
                <a:lnTo>
                  <a:pt x="47367" y="23225"/>
                </a:lnTo>
                <a:lnTo>
                  <a:pt x="47428" y="23195"/>
                </a:lnTo>
                <a:lnTo>
                  <a:pt x="47428" y="23195"/>
                </a:lnTo>
                <a:cubicBezTo>
                  <a:pt x="47341" y="23310"/>
                  <a:pt x="47282" y="23454"/>
                  <a:pt x="47224" y="23572"/>
                </a:cubicBezTo>
                <a:lnTo>
                  <a:pt x="47224" y="23572"/>
                </a:lnTo>
                <a:cubicBezTo>
                  <a:pt x="47201" y="23559"/>
                  <a:pt x="47178" y="23559"/>
                  <a:pt x="47155" y="23559"/>
                </a:cubicBezTo>
                <a:lnTo>
                  <a:pt x="47064" y="23559"/>
                </a:lnTo>
                <a:cubicBezTo>
                  <a:pt x="47064" y="23529"/>
                  <a:pt x="47064" y="23498"/>
                  <a:pt x="47064" y="23468"/>
                </a:cubicBezTo>
                <a:cubicBezTo>
                  <a:pt x="47064" y="23407"/>
                  <a:pt x="47064" y="23377"/>
                  <a:pt x="47064" y="23346"/>
                </a:cubicBezTo>
                <a:cubicBezTo>
                  <a:pt x="47064" y="23346"/>
                  <a:pt x="47064" y="23316"/>
                  <a:pt x="47064" y="23316"/>
                </a:cubicBezTo>
                <a:lnTo>
                  <a:pt x="47155" y="23164"/>
                </a:lnTo>
                <a:close/>
                <a:moveTo>
                  <a:pt x="47094" y="22283"/>
                </a:moveTo>
                <a:lnTo>
                  <a:pt x="47064" y="22465"/>
                </a:lnTo>
                <a:lnTo>
                  <a:pt x="47064" y="22587"/>
                </a:lnTo>
                <a:lnTo>
                  <a:pt x="46942" y="22830"/>
                </a:lnTo>
                <a:cubicBezTo>
                  <a:pt x="46851" y="22982"/>
                  <a:pt x="46729" y="23134"/>
                  <a:pt x="46638" y="23316"/>
                </a:cubicBezTo>
                <a:cubicBezTo>
                  <a:pt x="46578" y="23407"/>
                  <a:pt x="46517" y="23498"/>
                  <a:pt x="46426" y="23590"/>
                </a:cubicBezTo>
                <a:cubicBezTo>
                  <a:pt x="46486" y="23377"/>
                  <a:pt x="46608" y="23164"/>
                  <a:pt x="46699" y="22952"/>
                </a:cubicBezTo>
                <a:cubicBezTo>
                  <a:pt x="46729" y="22891"/>
                  <a:pt x="46760" y="22830"/>
                  <a:pt x="46790" y="22769"/>
                </a:cubicBezTo>
                <a:lnTo>
                  <a:pt x="46973" y="22496"/>
                </a:lnTo>
                <a:cubicBezTo>
                  <a:pt x="47003" y="22435"/>
                  <a:pt x="47033" y="22374"/>
                  <a:pt x="47094" y="22283"/>
                </a:cubicBezTo>
                <a:close/>
                <a:moveTo>
                  <a:pt x="4406" y="23438"/>
                </a:moveTo>
                <a:lnTo>
                  <a:pt x="4437" y="23468"/>
                </a:lnTo>
                <a:lnTo>
                  <a:pt x="4558" y="23529"/>
                </a:lnTo>
                <a:cubicBezTo>
                  <a:pt x="4558" y="23559"/>
                  <a:pt x="4558" y="23559"/>
                  <a:pt x="4558" y="23590"/>
                </a:cubicBezTo>
                <a:lnTo>
                  <a:pt x="4558" y="23620"/>
                </a:lnTo>
                <a:lnTo>
                  <a:pt x="4406" y="23559"/>
                </a:lnTo>
                <a:lnTo>
                  <a:pt x="4376" y="23498"/>
                </a:lnTo>
                <a:lnTo>
                  <a:pt x="4406" y="23438"/>
                </a:lnTo>
                <a:close/>
                <a:moveTo>
                  <a:pt x="11485" y="22678"/>
                </a:moveTo>
                <a:lnTo>
                  <a:pt x="11516" y="22769"/>
                </a:lnTo>
                <a:cubicBezTo>
                  <a:pt x="11546" y="22800"/>
                  <a:pt x="11577" y="22830"/>
                  <a:pt x="11607" y="22891"/>
                </a:cubicBezTo>
                <a:lnTo>
                  <a:pt x="10999" y="23529"/>
                </a:lnTo>
                <a:lnTo>
                  <a:pt x="10787" y="23741"/>
                </a:lnTo>
                <a:lnTo>
                  <a:pt x="10878" y="23620"/>
                </a:lnTo>
                <a:lnTo>
                  <a:pt x="11030" y="23346"/>
                </a:lnTo>
                <a:lnTo>
                  <a:pt x="11121" y="23225"/>
                </a:lnTo>
                <a:lnTo>
                  <a:pt x="11394" y="22800"/>
                </a:lnTo>
                <a:lnTo>
                  <a:pt x="11485" y="22678"/>
                </a:lnTo>
                <a:close/>
                <a:moveTo>
                  <a:pt x="13430" y="22010"/>
                </a:moveTo>
                <a:cubicBezTo>
                  <a:pt x="13430" y="22040"/>
                  <a:pt x="13430" y="22040"/>
                  <a:pt x="13460" y="22070"/>
                </a:cubicBezTo>
                <a:lnTo>
                  <a:pt x="13491" y="22131"/>
                </a:lnTo>
                <a:lnTo>
                  <a:pt x="13308" y="22405"/>
                </a:lnTo>
                <a:cubicBezTo>
                  <a:pt x="13308" y="22496"/>
                  <a:pt x="13278" y="22526"/>
                  <a:pt x="13248" y="22587"/>
                </a:cubicBezTo>
                <a:lnTo>
                  <a:pt x="13217" y="22587"/>
                </a:lnTo>
                <a:lnTo>
                  <a:pt x="13126" y="22800"/>
                </a:lnTo>
                <a:lnTo>
                  <a:pt x="13035" y="22921"/>
                </a:lnTo>
                <a:cubicBezTo>
                  <a:pt x="12974" y="23012"/>
                  <a:pt x="12913" y="23134"/>
                  <a:pt x="12853" y="23225"/>
                </a:cubicBezTo>
                <a:lnTo>
                  <a:pt x="12579" y="23590"/>
                </a:lnTo>
                <a:cubicBezTo>
                  <a:pt x="12528" y="23666"/>
                  <a:pt x="12455" y="23743"/>
                  <a:pt x="12397" y="23802"/>
                </a:cubicBezTo>
                <a:lnTo>
                  <a:pt x="12397" y="23802"/>
                </a:lnTo>
                <a:cubicBezTo>
                  <a:pt x="12458" y="23680"/>
                  <a:pt x="12518" y="23529"/>
                  <a:pt x="12579" y="23407"/>
                </a:cubicBezTo>
                <a:cubicBezTo>
                  <a:pt x="12640" y="23286"/>
                  <a:pt x="12762" y="23134"/>
                  <a:pt x="12822" y="22982"/>
                </a:cubicBezTo>
                <a:cubicBezTo>
                  <a:pt x="12913" y="22830"/>
                  <a:pt x="12974" y="22739"/>
                  <a:pt x="13065" y="22587"/>
                </a:cubicBezTo>
                <a:cubicBezTo>
                  <a:pt x="13187" y="22405"/>
                  <a:pt x="13308" y="22222"/>
                  <a:pt x="13430" y="22010"/>
                </a:cubicBezTo>
                <a:close/>
                <a:moveTo>
                  <a:pt x="8417" y="22070"/>
                </a:moveTo>
                <a:lnTo>
                  <a:pt x="8417" y="22101"/>
                </a:lnTo>
                <a:cubicBezTo>
                  <a:pt x="8356" y="22222"/>
                  <a:pt x="8326" y="22374"/>
                  <a:pt x="8265" y="22526"/>
                </a:cubicBezTo>
                <a:cubicBezTo>
                  <a:pt x="8174" y="22708"/>
                  <a:pt x="8113" y="22860"/>
                  <a:pt x="8022" y="23043"/>
                </a:cubicBezTo>
                <a:cubicBezTo>
                  <a:pt x="7961" y="23164"/>
                  <a:pt x="7900" y="23286"/>
                  <a:pt x="7840" y="23377"/>
                </a:cubicBezTo>
                <a:lnTo>
                  <a:pt x="7627" y="23802"/>
                </a:lnTo>
                <a:lnTo>
                  <a:pt x="7566" y="23741"/>
                </a:lnTo>
                <a:lnTo>
                  <a:pt x="7536" y="23741"/>
                </a:lnTo>
                <a:cubicBezTo>
                  <a:pt x="7657" y="23498"/>
                  <a:pt x="7779" y="23286"/>
                  <a:pt x="7900" y="23073"/>
                </a:cubicBezTo>
                <a:lnTo>
                  <a:pt x="8113" y="22648"/>
                </a:lnTo>
                <a:cubicBezTo>
                  <a:pt x="8204" y="22465"/>
                  <a:pt x="8295" y="22313"/>
                  <a:pt x="8386" y="22131"/>
                </a:cubicBezTo>
                <a:cubicBezTo>
                  <a:pt x="8386" y="22101"/>
                  <a:pt x="8417" y="22101"/>
                  <a:pt x="8417" y="22070"/>
                </a:cubicBezTo>
                <a:close/>
                <a:moveTo>
                  <a:pt x="6563" y="21645"/>
                </a:moveTo>
                <a:cubicBezTo>
                  <a:pt x="6563" y="21675"/>
                  <a:pt x="6563" y="21706"/>
                  <a:pt x="6563" y="21736"/>
                </a:cubicBezTo>
                <a:cubicBezTo>
                  <a:pt x="6472" y="21858"/>
                  <a:pt x="6412" y="21979"/>
                  <a:pt x="6320" y="22131"/>
                </a:cubicBezTo>
                <a:cubicBezTo>
                  <a:pt x="6290" y="22192"/>
                  <a:pt x="6260" y="22283"/>
                  <a:pt x="6199" y="22344"/>
                </a:cubicBezTo>
                <a:cubicBezTo>
                  <a:pt x="6138" y="22526"/>
                  <a:pt x="6047" y="22678"/>
                  <a:pt x="5986" y="22830"/>
                </a:cubicBezTo>
                <a:cubicBezTo>
                  <a:pt x="5895" y="22982"/>
                  <a:pt x="5804" y="23195"/>
                  <a:pt x="5713" y="23407"/>
                </a:cubicBezTo>
                <a:cubicBezTo>
                  <a:pt x="5652" y="23620"/>
                  <a:pt x="5622" y="23711"/>
                  <a:pt x="5561" y="23833"/>
                </a:cubicBezTo>
                <a:cubicBezTo>
                  <a:pt x="5500" y="23650"/>
                  <a:pt x="5409" y="23468"/>
                  <a:pt x="5318" y="23316"/>
                </a:cubicBezTo>
                <a:lnTo>
                  <a:pt x="5348" y="23316"/>
                </a:lnTo>
                <a:lnTo>
                  <a:pt x="5379" y="23255"/>
                </a:lnTo>
                <a:lnTo>
                  <a:pt x="5409" y="23195"/>
                </a:lnTo>
                <a:cubicBezTo>
                  <a:pt x="5530" y="23103"/>
                  <a:pt x="5652" y="22952"/>
                  <a:pt x="5743" y="22830"/>
                </a:cubicBezTo>
                <a:cubicBezTo>
                  <a:pt x="5865" y="22708"/>
                  <a:pt x="5956" y="22587"/>
                  <a:pt x="6047" y="22435"/>
                </a:cubicBezTo>
                <a:lnTo>
                  <a:pt x="6199" y="22253"/>
                </a:lnTo>
                <a:lnTo>
                  <a:pt x="6229" y="22162"/>
                </a:lnTo>
                <a:lnTo>
                  <a:pt x="6351" y="22010"/>
                </a:lnTo>
                <a:cubicBezTo>
                  <a:pt x="6412" y="21888"/>
                  <a:pt x="6472" y="21767"/>
                  <a:pt x="6563" y="21645"/>
                </a:cubicBezTo>
                <a:close/>
                <a:moveTo>
                  <a:pt x="14095" y="22726"/>
                </a:moveTo>
                <a:lnTo>
                  <a:pt x="14095" y="22726"/>
                </a:lnTo>
                <a:cubicBezTo>
                  <a:pt x="14086" y="22748"/>
                  <a:pt x="14077" y="22773"/>
                  <a:pt x="14068" y="22800"/>
                </a:cubicBezTo>
                <a:cubicBezTo>
                  <a:pt x="14007" y="22952"/>
                  <a:pt x="13916" y="23103"/>
                  <a:pt x="13855" y="23286"/>
                </a:cubicBezTo>
                <a:cubicBezTo>
                  <a:pt x="13855" y="23316"/>
                  <a:pt x="13825" y="23346"/>
                  <a:pt x="13825" y="23377"/>
                </a:cubicBezTo>
                <a:lnTo>
                  <a:pt x="13612" y="23681"/>
                </a:lnTo>
                <a:lnTo>
                  <a:pt x="13491" y="23833"/>
                </a:lnTo>
                <a:cubicBezTo>
                  <a:pt x="13521" y="23711"/>
                  <a:pt x="13582" y="23590"/>
                  <a:pt x="13612" y="23468"/>
                </a:cubicBezTo>
                <a:lnTo>
                  <a:pt x="13612" y="23438"/>
                </a:lnTo>
                <a:cubicBezTo>
                  <a:pt x="13673" y="23346"/>
                  <a:pt x="13734" y="23286"/>
                  <a:pt x="13795" y="23195"/>
                </a:cubicBezTo>
                <a:cubicBezTo>
                  <a:pt x="13855" y="23103"/>
                  <a:pt x="13946" y="22952"/>
                  <a:pt x="14007" y="22830"/>
                </a:cubicBezTo>
                <a:cubicBezTo>
                  <a:pt x="14046" y="22791"/>
                  <a:pt x="14074" y="22758"/>
                  <a:pt x="14095" y="22726"/>
                </a:cubicBezTo>
                <a:close/>
                <a:moveTo>
                  <a:pt x="36612" y="23103"/>
                </a:moveTo>
                <a:cubicBezTo>
                  <a:pt x="36612" y="23164"/>
                  <a:pt x="36582" y="23255"/>
                  <a:pt x="36551" y="23316"/>
                </a:cubicBezTo>
                <a:cubicBezTo>
                  <a:pt x="36490" y="23498"/>
                  <a:pt x="36430" y="23650"/>
                  <a:pt x="36369" y="23833"/>
                </a:cubicBezTo>
                <a:cubicBezTo>
                  <a:pt x="36369" y="23711"/>
                  <a:pt x="36339" y="23620"/>
                  <a:pt x="36339" y="23498"/>
                </a:cubicBezTo>
                <a:lnTo>
                  <a:pt x="36339" y="23498"/>
                </a:lnTo>
                <a:lnTo>
                  <a:pt x="36369" y="23529"/>
                </a:lnTo>
                <a:lnTo>
                  <a:pt x="36430" y="23377"/>
                </a:lnTo>
                <a:lnTo>
                  <a:pt x="36612" y="23103"/>
                </a:lnTo>
                <a:close/>
                <a:moveTo>
                  <a:pt x="29594" y="23741"/>
                </a:moveTo>
                <a:lnTo>
                  <a:pt x="29563" y="23802"/>
                </a:lnTo>
                <a:lnTo>
                  <a:pt x="29502" y="23863"/>
                </a:lnTo>
                <a:lnTo>
                  <a:pt x="29594" y="23741"/>
                </a:lnTo>
                <a:close/>
                <a:moveTo>
                  <a:pt x="5166" y="23772"/>
                </a:moveTo>
                <a:lnTo>
                  <a:pt x="5196" y="23893"/>
                </a:lnTo>
                <a:cubicBezTo>
                  <a:pt x="5166" y="23893"/>
                  <a:pt x="5166" y="23893"/>
                  <a:pt x="5166" y="23863"/>
                </a:cubicBezTo>
                <a:lnTo>
                  <a:pt x="5135" y="23833"/>
                </a:lnTo>
                <a:lnTo>
                  <a:pt x="5166" y="23772"/>
                </a:lnTo>
                <a:close/>
                <a:moveTo>
                  <a:pt x="20749" y="23564"/>
                </a:moveTo>
                <a:cubicBezTo>
                  <a:pt x="20690" y="23671"/>
                  <a:pt x="20615" y="23793"/>
                  <a:pt x="20540" y="23893"/>
                </a:cubicBezTo>
                <a:lnTo>
                  <a:pt x="20631" y="23711"/>
                </a:lnTo>
                <a:lnTo>
                  <a:pt x="20749" y="23564"/>
                </a:lnTo>
                <a:close/>
                <a:moveTo>
                  <a:pt x="16104" y="23833"/>
                </a:moveTo>
                <a:cubicBezTo>
                  <a:pt x="16104" y="23833"/>
                  <a:pt x="16104" y="23863"/>
                  <a:pt x="16104" y="23893"/>
                </a:cubicBezTo>
                <a:cubicBezTo>
                  <a:pt x="16104" y="23893"/>
                  <a:pt x="16104" y="23924"/>
                  <a:pt x="16104" y="23924"/>
                </a:cubicBezTo>
                <a:lnTo>
                  <a:pt x="15861" y="23863"/>
                </a:lnTo>
                <a:lnTo>
                  <a:pt x="15952" y="23833"/>
                </a:lnTo>
                <a:close/>
                <a:moveTo>
                  <a:pt x="14858" y="23711"/>
                </a:moveTo>
                <a:lnTo>
                  <a:pt x="14797" y="23863"/>
                </a:lnTo>
                <a:cubicBezTo>
                  <a:pt x="14797" y="23893"/>
                  <a:pt x="14767" y="23924"/>
                  <a:pt x="14767" y="23985"/>
                </a:cubicBezTo>
                <a:lnTo>
                  <a:pt x="14645" y="23985"/>
                </a:lnTo>
                <a:lnTo>
                  <a:pt x="14676" y="23954"/>
                </a:lnTo>
                <a:lnTo>
                  <a:pt x="14858" y="23711"/>
                </a:lnTo>
                <a:close/>
                <a:moveTo>
                  <a:pt x="45757" y="21463"/>
                </a:moveTo>
                <a:cubicBezTo>
                  <a:pt x="45757" y="21524"/>
                  <a:pt x="45727" y="21615"/>
                  <a:pt x="45696" y="21675"/>
                </a:cubicBezTo>
                <a:cubicBezTo>
                  <a:pt x="45666" y="21736"/>
                  <a:pt x="45636" y="21797"/>
                  <a:pt x="45636" y="21858"/>
                </a:cubicBezTo>
                <a:cubicBezTo>
                  <a:pt x="45605" y="22010"/>
                  <a:pt x="45575" y="22131"/>
                  <a:pt x="45514" y="22253"/>
                </a:cubicBezTo>
                <a:cubicBezTo>
                  <a:pt x="45514" y="22313"/>
                  <a:pt x="45484" y="22374"/>
                  <a:pt x="45484" y="22405"/>
                </a:cubicBezTo>
                <a:lnTo>
                  <a:pt x="45271" y="22739"/>
                </a:lnTo>
                <a:cubicBezTo>
                  <a:pt x="45210" y="22800"/>
                  <a:pt x="45180" y="22860"/>
                  <a:pt x="45119" y="22921"/>
                </a:cubicBezTo>
                <a:cubicBezTo>
                  <a:pt x="45089" y="22982"/>
                  <a:pt x="44998" y="23103"/>
                  <a:pt x="44937" y="23195"/>
                </a:cubicBezTo>
                <a:lnTo>
                  <a:pt x="44481" y="23741"/>
                </a:lnTo>
                <a:cubicBezTo>
                  <a:pt x="44420" y="23833"/>
                  <a:pt x="44360" y="23893"/>
                  <a:pt x="44268" y="23985"/>
                </a:cubicBezTo>
                <a:lnTo>
                  <a:pt x="44238" y="24045"/>
                </a:lnTo>
                <a:lnTo>
                  <a:pt x="44238" y="24015"/>
                </a:lnTo>
                <a:lnTo>
                  <a:pt x="44268" y="23924"/>
                </a:lnTo>
                <a:lnTo>
                  <a:pt x="44542" y="23407"/>
                </a:lnTo>
                <a:cubicBezTo>
                  <a:pt x="44633" y="23316"/>
                  <a:pt x="44694" y="23225"/>
                  <a:pt x="44755" y="23103"/>
                </a:cubicBezTo>
                <a:lnTo>
                  <a:pt x="44755" y="23103"/>
                </a:lnTo>
                <a:lnTo>
                  <a:pt x="44694" y="23134"/>
                </a:lnTo>
                <a:cubicBezTo>
                  <a:pt x="44815" y="22952"/>
                  <a:pt x="44906" y="22769"/>
                  <a:pt x="44998" y="22617"/>
                </a:cubicBezTo>
                <a:cubicBezTo>
                  <a:pt x="45089" y="22435"/>
                  <a:pt x="45150" y="22374"/>
                  <a:pt x="45210" y="22222"/>
                </a:cubicBezTo>
                <a:lnTo>
                  <a:pt x="45332" y="22040"/>
                </a:lnTo>
                <a:cubicBezTo>
                  <a:pt x="45393" y="21979"/>
                  <a:pt x="45423" y="21918"/>
                  <a:pt x="45484" y="21858"/>
                </a:cubicBezTo>
                <a:cubicBezTo>
                  <a:pt x="45514" y="21797"/>
                  <a:pt x="45636" y="21615"/>
                  <a:pt x="45727" y="21493"/>
                </a:cubicBezTo>
                <a:lnTo>
                  <a:pt x="45757" y="21463"/>
                </a:lnTo>
                <a:close/>
                <a:moveTo>
                  <a:pt x="27193" y="22192"/>
                </a:moveTo>
                <a:lnTo>
                  <a:pt x="27193" y="22222"/>
                </a:lnTo>
                <a:lnTo>
                  <a:pt x="27193" y="22283"/>
                </a:lnTo>
                <a:lnTo>
                  <a:pt x="27254" y="22405"/>
                </a:lnTo>
                <a:cubicBezTo>
                  <a:pt x="27254" y="22435"/>
                  <a:pt x="27284" y="22465"/>
                  <a:pt x="27284" y="22496"/>
                </a:cubicBezTo>
                <a:cubicBezTo>
                  <a:pt x="27315" y="22496"/>
                  <a:pt x="27315" y="22496"/>
                  <a:pt x="27315" y="22526"/>
                </a:cubicBezTo>
                <a:cubicBezTo>
                  <a:pt x="27254" y="22617"/>
                  <a:pt x="27193" y="22739"/>
                  <a:pt x="27102" y="22860"/>
                </a:cubicBezTo>
                <a:lnTo>
                  <a:pt x="26981" y="23012"/>
                </a:lnTo>
                <a:lnTo>
                  <a:pt x="26950" y="23103"/>
                </a:lnTo>
                <a:lnTo>
                  <a:pt x="26555" y="23772"/>
                </a:lnTo>
                <a:cubicBezTo>
                  <a:pt x="26505" y="23872"/>
                  <a:pt x="26455" y="23972"/>
                  <a:pt x="26405" y="24067"/>
                </a:cubicBezTo>
                <a:lnTo>
                  <a:pt x="26405" y="24067"/>
                </a:lnTo>
                <a:cubicBezTo>
                  <a:pt x="26436" y="23919"/>
                  <a:pt x="26496" y="23800"/>
                  <a:pt x="26555" y="23681"/>
                </a:cubicBezTo>
                <a:lnTo>
                  <a:pt x="26586" y="23711"/>
                </a:lnTo>
                <a:cubicBezTo>
                  <a:pt x="26616" y="23620"/>
                  <a:pt x="26677" y="23529"/>
                  <a:pt x="26707" y="23438"/>
                </a:cubicBezTo>
                <a:lnTo>
                  <a:pt x="26738" y="23346"/>
                </a:lnTo>
                <a:cubicBezTo>
                  <a:pt x="26768" y="23286"/>
                  <a:pt x="26798" y="23195"/>
                  <a:pt x="26829" y="23134"/>
                </a:cubicBezTo>
                <a:cubicBezTo>
                  <a:pt x="26859" y="23043"/>
                  <a:pt x="26950" y="22891"/>
                  <a:pt x="27011" y="22739"/>
                </a:cubicBezTo>
                <a:cubicBezTo>
                  <a:pt x="27072" y="22617"/>
                  <a:pt x="27133" y="22374"/>
                  <a:pt x="27193" y="22192"/>
                </a:cubicBezTo>
                <a:close/>
                <a:moveTo>
                  <a:pt x="19203" y="23893"/>
                </a:moveTo>
                <a:cubicBezTo>
                  <a:pt x="19203" y="23954"/>
                  <a:pt x="19203" y="23985"/>
                  <a:pt x="19203" y="24045"/>
                </a:cubicBezTo>
                <a:lnTo>
                  <a:pt x="19203" y="24076"/>
                </a:lnTo>
                <a:lnTo>
                  <a:pt x="19142" y="24106"/>
                </a:lnTo>
                <a:lnTo>
                  <a:pt x="19112" y="24106"/>
                </a:lnTo>
                <a:lnTo>
                  <a:pt x="19203" y="23893"/>
                </a:lnTo>
                <a:close/>
                <a:moveTo>
                  <a:pt x="16256" y="20794"/>
                </a:moveTo>
                <a:cubicBezTo>
                  <a:pt x="16195" y="20885"/>
                  <a:pt x="16134" y="20946"/>
                  <a:pt x="16104" y="21037"/>
                </a:cubicBezTo>
                <a:lnTo>
                  <a:pt x="15526" y="21979"/>
                </a:lnTo>
                <a:lnTo>
                  <a:pt x="15010" y="22769"/>
                </a:lnTo>
                <a:cubicBezTo>
                  <a:pt x="14767" y="23164"/>
                  <a:pt x="14554" y="23498"/>
                  <a:pt x="14281" y="23863"/>
                </a:cubicBezTo>
                <a:cubicBezTo>
                  <a:pt x="14220" y="23954"/>
                  <a:pt x="14129" y="24045"/>
                  <a:pt x="14038" y="24136"/>
                </a:cubicBezTo>
                <a:lnTo>
                  <a:pt x="13946" y="24136"/>
                </a:lnTo>
                <a:cubicBezTo>
                  <a:pt x="13946" y="24106"/>
                  <a:pt x="13977" y="24076"/>
                  <a:pt x="13977" y="24045"/>
                </a:cubicBezTo>
                <a:lnTo>
                  <a:pt x="14007" y="24045"/>
                </a:lnTo>
                <a:lnTo>
                  <a:pt x="14281" y="23711"/>
                </a:lnTo>
                <a:cubicBezTo>
                  <a:pt x="14311" y="23681"/>
                  <a:pt x="14341" y="23620"/>
                  <a:pt x="14402" y="23590"/>
                </a:cubicBezTo>
                <a:lnTo>
                  <a:pt x="14615" y="23286"/>
                </a:lnTo>
                <a:cubicBezTo>
                  <a:pt x="14706" y="23195"/>
                  <a:pt x="14767" y="23073"/>
                  <a:pt x="14858" y="22952"/>
                </a:cubicBezTo>
                <a:cubicBezTo>
                  <a:pt x="14979" y="22739"/>
                  <a:pt x="15101" y="22526"/>
                  <a:pt x="15192" y="22283"/>
                </a:cubicBezTo>
                <a:cubicBezTo>
                  <a:pt x="15223" y="22192"/>
                  <a:pt x="15283" y="22070"/>
                  <a:pt x="15314" y="21949"/>
                </a:cubicBezTo>
                <a:cubicBezTo>
                  <a:pt x="15314" y="21858"/>
                  <a:pt x="15314" y="21767"/>
                  <a:pt x="15344" y="21675"/>
                </a:cubicBezTo>
                <a:lnTo>
                  <a:pt x="15374" y="21615"/>
                </a:lnTo>
                <a:cubicBezTo>
                  <a:pt x="15435" y="21615"/>
                  <a:pt x="15496" y="21584"/>
                  <a:pt x="15526" y="21524"/>
                </a:cubicBezTo>
                <a:lnTo>
                  <a:pt x="15557" y="21463"/>
                </a:lnTo>
                <a:lnTo>
                  <a:pt x="15617" y="21463"/>
                </a:lnTo>
                <a:cubicBezTo>
                  <a:pt x="15678" y="21432"/>
                  <a:pt x="15709" y="21402"/>
                  <a:pt x="15739" y="21372"/>
                </a:cubicBezTo>
                <a:cubicBezTo>
                  <a:pt x="15830" y="21220"/>
                  <a:pt x="15921" y="21068"/>
                  <a:pt x="16043" y="20916"/>
                </a:cubicBezTo>
                <a:lnTo>
                  <a:pt x="16134" y="20794"/>
                </a:lnTo>
                <a:close/>
                <a:moveTo>
                  <a:pt x="7201" y="22283"/>
                </a:moveTo>
                <a:cubicBezTo>
                  <a:pt x="7141" y="22374"/>
                  <a:pt x="7110" y="22465"/>
                  <a:pt x="7050" y="22557"/>
                </a:cubicBezTo>
                <a:cubicBezTo>
                  <a:pt x="7050" y="22587"/>
                  <a:pt x="7019" y="22617"/>
                  <a:pt x="7019" y="22648"/>
                </a:cubicBezTo>
                <a:cubicBezTo>
                  <a:pt x="6928" y="22769"/>
                  <a:pt x="6837" y="22891"/>
                  <a:pt x="6746" y="23012"/>
                </a:cubicBezTo>
                <a:lnTo>
                  <a:pt x="6472" y="23498"/>
                </a:lnTo>
                <a:cubicBezTo>
                  <a:pt x="6412" y="23590"/>
                  <a:pt x="6351" y="23711"/>
                  <a:pt x="6320" y="23802"/>
                </a:cubicBezTo>
                <a:cubicBezTo>
                  <a:pt x="6260" y="23924"/>
                  <a:pt x="6229" y="23954"/>
                  <a:pt x="6199" y="24045"/>
                </a:cubicBezTo>
                <a:cubicBezTo>
                  <a:pt x="6124" y="24120"/>
                  <a:pt x="6049" y="24175"/>
                  <a:pt x="5974" y="24243"/>
                </a:cubicBezTo>
                <a:lnTo>
                  <a:pt x="5974" y="24243"/>
                </a:lnTo>
                <a:cubicBezTo>
                  <a:pt x="6005" y="24190"/>
                  <a:pt x="6026" y="24148"/>
                  <a:pt x="6047" y="24106"/>
                </a:cubicBezTo>
                <a:cubicBezTo>
                  <a:pt x="6138" y="23954"/>
                  <a:pt x="6229" y="23802"/>
                  <a:pt x="6320" y="23650"/>
                </a:cubicBezTo>
                <a:cubicBezTo>
                  <a:pt x="6472" y="23377"/>
                  <a:pt x="6624" y="23103"/>
                  <a:pt x="6776" y="22830"/>
                </a:cubicBezTo>
                <a:lnTo>
                  <a:pt x="7080" y="22313"/>
                </a:lnTo>
                <a:cubicBezTo>
                  <a:pt x="7110" y="22283"/>
                  <a:pt x="7171" y="22283"/>
                  <a:pt x="7201" y="22283"/>
                </a:cubicBezTo>
                <a:close/>
                <a:moveTo>
                  <a:pt x="17440" y="24106"/>
                </a:moveTo>
                <a:lnTo>
                  <a:pt x="17440" y="24167"/>
                </a:lnTo>
                <a:cubicBezTo>
                  <a:pt x="17440" y="24197"/>
                  <a:pt x="17440" y="24228"/>
                  <a:pt x="17440" y="24288"/>
                </a:cubicBezTo>
                <a:lnTo>
                  <a:pt x="17349" y="24288"/>
                </a:lnTo>
                <a:lnTo>
                  <a:pt x="17076" y="24197"/>
                </a:lnTo>
                <a:lnTo>
                  <a:pt x="17440" y="24106"/>
                </a:lnTo>
                <a:close/>
                <a:moveTo>
                  <a:pt x="26357" y="24157"/>
                </a:moveTo>
                <a:cubicBezTo>
                  <a:pt x="26332" y="24202"/>
                  <a:pt x="26307" y="24247"/>
                  <a:pt x="26282" y="24288"/>
                </a:cubicBezTo>
                <a:lnTo>
                  <a:pt x="26357" y="24157"/>
                </a:lnTo>
                <a:close/>
                <a:moveTo>
                  <a:pt x="31994" y="22344"/>
                </a:moveTo>
                <a:lnTo>
                  <a:pt x="31994" y="22344"/>
                </a:lnTo>
                <a:cubicBezTo>
                  <a:pt x="31933" y="22496"/>
                  <a:pt x="31842" y="22678"/>
                  <a:pt x="31751" y="22830"/>
                </a:cubicBezTo>
                <a:lnTo>
                  <a:pt x="31629" y="23134"/>
                </a:lnTo>
                <a:cubicBezTo>
                  <a:pt x="31568" y="23195"/>
                  <a:pt x="31538" y="23286"/>
                  <a:pt x="31508" y="23346"/>
                </a:cubicBezTo>
                <a:cubicBezTo>
                  <a:pt x="31447" y="23529"/>
                  <a:pt x="31356" y="23681"/>
                  <a:pt x="31295" y="23863"/>
                </a:cubicBezTo>
                <a:cubicBezTo>
                  <a:pt x="31234" y="24015"/>
                  <a:pt x="31173" y="24136"/>
                  <a:pt x="31113" y="24288"/>
                </a:cubicBezTo>
                <a:lnTo>
                  <a:pt x="31113" y="24258"/>
                </a:lnTo>
                <a:lnTo>
                  <a:pt x="31052" y="24197"/>
                </a:lnTo>
                <a:cubicBezTo>
                  <a:pt x="31052" y="24167"/>
                  <a:pt x="31022" y="24167"/>
                  <a:pt x="30991" y="24136"/>
                </a:cubicBezTo>
                <a:lnTo>
                  <a:pt x="30961" y="24106"/>
                </a:lnTo>
                <a:cubicBezTo>
                  <a:pt x="30991" y="24015"/>
                  <a:pt x="31052" y="23924"/>
                  <a:pt x="31082" y="23802"/>
                </a:cubicBezTo>
                <a:lnTo>
                  <a:pt x="31386" y="23225"/>
                </a:lnTo>
                <a:lnTo>
                  <a:pt x="31477" y="23073"/>
                </a:lnTo>
                <a:lnTo>
                  <a:pt x="31781" y="22678"/>
                </a:lnTo>
                <a:cubicBezTo>
                  <a:pt x="31842" y="22557"/>
                  <a:pt x="31933" y="22465"/>
                  <a:pt x="31994" y="22344"/>
                </a:cubicBezTo>
                <a:close/>
                <a:moveTo>
                  <a:pt x="32085" y="24167"/>
                </a:moveTo>
                <a:cubicBezTo>
                  <a:pt x="32052" y="24217"/>
                  <a:pt x="32018" y="24267"/>
                  <a:pt x="31980" y="24317"/>
                </a:cubicBezTo>
                <a:lnTo>
                  <a:pt x="31980" y="24317"/>
                </a:lnTo>
                <a:lnTo>
                  <a:pt x="32085" y="24167"/>
                </a:lnTo>
                <a:close/>
                <a:moveTo>
                  <a:pt x="13065" y="24136"/>
                </a:moveTo>
                <a:cubicBezTo>
                  <a:pt x="13065" y="24167"/>
                  <a:pt x="13065" y="24228"/>
                  <a:pt x="13065" y="24258"/>
                </a:cubicBezTo>
                <a:cubicBezTo>
                  <a:pt x="13035" y="24288"/>
                  <a:pt x="13005" y="24319"/>
                  <a:pt x="12974" y="24319"/>
                </a:cubicBezTo>
                <a:lnTo>
                  <a:pt x="12974" y="24228"/>
                </a:lnTo>
                <a:lnTo>
                  <a:pt x="13065" y="24136"/>
                </a:lnTo>
                <a:close/>
                <a:moveTo>
                  <a:pt x="5956" y="24288"/>
                </a:moveTo>
                <a:lnTo>
                  <a:pt x="5925" y="24349"/>
                </a:lnTo>
                <a:lnTo>
                  <a:pt x="5925" y="24319"/>
                </a:lnTo>
                <a:cubicBezTo>
                  <a:pt x="5932" y="24308"/>
                  <a:pt x="5939" y="24298"/>
                  <a:pt x="5945" y="24288"/>
                </a:cubicBezTo>
                <a:close/>
                <a:moveTo>
                  <a:pt x="26525" y="20339"/>
                </a:moveTo>
                <a:lnTo>
                  <a:pt x="26525" y="20339"/>
                </a:lnTo>
                <a:cubicBezTo>
                  <a:pt x="26464" y="20430"/>
                  <a:pt x="26403" y="20521"/>
                  <a:pt x="26312" y="20612"/>
                </a:cubicBezTo>
                <a:lnTo>
                  <a:pt x="26100" y="20916"/>
                </a:lnTo>
                <a:cubicBezTo>
                  <a:pt x="26039" y="21007"/>
                  <a:pt x="26008" y="21098"/>
                  <a:pt x="25948" y="21189"/>
                </a:cubicBezTo>
                <a:lnTo>
                  <a:pt x="25765" y="21493"/>
                </a:lnTo>
                <a:cubicBezTo>
                  <a:pt x="25765" y="21493"/>
                  <a:pt x="25735" y="21524"/>
                  <a:pt x="25735" y="21524"/>
                </a:cubicBezTo>
                <a:lnTo>
                  <a:pt x="25613" y="21736"/>
                </a:lnTo>
                <a:cubicBezTo>
                  <a:pt x="25522" y="21918"/>
                  <a:pt x="25401" y="22101"/>
                  <a:pt x="25310" y="22283"/>
                </a:cubicBezTo>
                <a:lnTo>
                  <a:pt x="24975" y="23012"/>
                </a:lnTo>
                <a:cubicBezTo>
                  <a:pt x="24945" y="23073"/>
                  <a:pt x="24915" y="23134"/>
                  <a:pt x="24884" y="23195"/>
                </a:cubicBezTo>
                <a:lnTo>
                  <a:pt x="24702" y="23650"/>
                </a:lnTo>
                <a:cubicBezTo>
                  <a:pt x="24672" y="23650"/>
                  <a:pt x="24611" y="23650"/>
                  <a:pt x="24580" y="23681"/>
                </a:cubicBezTo>
                <a:lnTo>
                  <a:pt x="24550" y="23711"/>
                </a:lnTo>
                <a:lnTo>
                  <a:pt x="24459" y="23772"/>
                </a:lnTo>
                <a:lnTo>
                  <a:pt x="24368" y="23863"/>
                </a:lnTo>
                <a:lnTo>
                  <a:pt x="24277" y="23985"/>
                </a:lnTo>
                <a:cubicBezTo>
                  <a:pt x="24246" y="23985"/>
                  <a:pt x="24216" y="24015"/>
                  <a:pt x="24155" y="24015"/>
                </a:cubicBezTo>
                <a:lnTo>
                  <a:pt x="24094" y="24076"/>
                </a:lnTo>
                <a:lnTo>
                  <a:pt x="24003" y="24106"/>
                </a:lnTo>
                <a:cubicBezTo>
                  <a:pt x="23973" y="24136"/>
                  <a:pt x="23942" y="24197"/>
                  <a:pt x="23912" y="24228"/>
                </a:cubicBezTo>
                <a:cubicBezTo>
                  <a:pt x="23882" y="24258"/>
                  <a:pt x="23851" y="24288"/>
                  <a:pt x="23821" y="24319"/>
                </a:cubicBezTo>
                <a:lnTo>
                  <a:pt x="23790" y="24349"/>
                </a:lnTo>
                <a:lnTo>
                  <a:pt x="23790" y="24319"/>
                </a:lnTo>
                <a:lnTo>
                  <a:pt x="23790" y="24288"/>
                </a:lnTo>
                <a:cubicBezTo>
                  <a:pt x="24094" y="23802"/>
                  <a:pt x="24368" y="23286"/>
                  <a:pt x="24641" y="22739"/>
                </a:cubicBezTo>
                <a:cubicBezTo>
                  <a:pt x="24854" y="22344"/>
                  <a:pt x="25067" y="21979"/>
                  <a:pt x="25249" y="21584"/>
                </a:cubicBezTo>
                <a:lnTo>
                  <a:pt x="25249" y="21615"/>
                </a:lnTo>
                <a:lnTo>
                  <a:pt x="25431" y="21220"/>
                </a:lnTo>
                <a:cubicBezTo>
                  <a:pt x="25462" y="21159"/>
                  <a:pt x="25492" y="21098"/>
                  <a:pt x="25522" y="21037"/>
                </a:cubicBezTo>
                <a:lnTo>
                  <a:pt x="25522" y="21007"/>
                </a:lnTo>
                <a:lnTo>
                  <a:pt x="25553" y="21007"/>
                </a:lnTo>
                <a:cubicBezTo>
                  <a:pt x="25613" y="21037"/>
                  <a:pt x="25674" y="21068"/>
                  <a:pt x="25735" y="21068"/>
                </a:cubicBezTo>
                <a:cubicBezTo>
                  <a:pt x="25826" y="21068"/>
                  <a:pt x="25887" y="20977"/>
                  <a:pt x="25948" y="20916"/>
                </a:cubicBezTo>
                <a:lnTo>
                  <a:pt x="26100" y="20794"/>
                </a:lnTo>
                <a:lnTo>
                  <a:pt x="26312" y="20551"/>
                </a:lnTo>
                <a:lnTo>
                  <a:pt x="26525" y="20339"/>
                </a:lnTo>
                <a:close/>
                <a:moveTo>
                  <a:pt x="46213" y="24136"/>
                </a:moveTo>
                <a:lnTo>
                  <a:pt x="46091" y="24379"/>
                </a:lnTo>
                <a:lnTo>
                  <a:pt x="46122" y="24258"/>
                </a:lnTo>
                <a:cubicBezTo>
                  <a:pt x="46122" y="24258"/>
                  <a:pt x="46152" y="24197"/>
                  <a:pt x="46183" y="24136"/>
                </a:cubicBezTo>
                <a:close/>
                <a:moveTo>
                  <a:pt x="11394" y="23802"/>
                </a:moveTo>
                <a:lnTo>
                  <a:pt x="11364" y="23863"/>
                </a:lnTo>
                <a:cubicBezTo>
                  <a:pt x="11303" y="23924"/>
                  <a:pt x="11242" y="24015"/>
                  <a:pt x="11182" y="24076"/>
                </a:cubicBezTo>
                <a:lnTo>
                  <a:pt x="10969" y="24379"/>
                </a:lnTo>
                <a:lnTo>
                  <a:pt x="10817" y="24379"/>
                </a:lnTo>
                <a:cubicBezTo>
                  <a:pt x="10908" y="24319"/>
                  <a:pt x="10969" y="24228"/>
                  <a:pt x="11060" y="24136"/>
                </a:cubicBezTo>
                <a:lnTo>
                  <a:pt x="11303" y="23893"/>
                </a:lnTo>
                <a:lnTo>
                  <a:pt x="11394" y="23802"/>
                </a:lnTo>
                <a:close/>
                <a:moveTo>
                  <a:pt x="20722" y="24288"/>
                </a:moveTo>
                <a:lnTo>
                  <a:pt x="20661" y="24410"/>
                </a:lnTo>
                <a:lnTo>
                  <a:pt x="20631" y="24379"/>
                </a:lnTo>
                <a:lnTo>
                  <a:pt x="20722" y="24288"/>
                </a:lnTo>
                <a:close/>
                <a:moveTo>
                  <a:pt x="33027" y="21372"/>
                </a:moveTo>
                <a:lnTo>
                  <a:pt x="33027" y="21402"/>
                </a:lnTo>
                <a:cubicBezTo>
                  <a:pt x="32905" y="21615"/>
                  <a:pt x="32784" y="21797"/>
                  <a:pt x="32693" y="22010"/>
                </a:cubicBezTo>
                <a:lnTo>
                  <a:pt x="32358" y="22617"/>
                </a:lnTo>
                <a:lnTo>
                  <a:pt x="32267" y="22830"/>
                </a:lnTo>
                <a:cubicBezTo>
                  <a:pt x="32206" y="22982"/>
                  <a:pt x="32146" y="23103"/>
                  <a:pt x="32085" y="23255"/>
                </a:cubicBezTo>
                <a:cubicBezTo>
                  <a:pt x="32024" y="23377"/>
                  <a:pt x="31963" y="23529"/>
                  <a:pt x="31933" y="23620"/>
                </a:cubicBezTo>
                <a:cubicBezTo>
                  <a:pt x="31933" y="23681"/>
                  <a:pt x="31903" y="23711"/>
                  <a:pt x="31872" y="23741"/>
                </a:cubicBezTo>
                <a:lnTo>
                  <a:pt x="31842" y="23802"/>
                </a:lnTo>
                <a:cubicBezTo>
                  <a:pt x="31720" y="23985"/>
                  <a:pt x="31599" y="24197"/>
                  <a:pt x="31477" y="24349"/>
                </a:cubicBezTo>
                <a:lnTo>
                  <a:pt x="31417" y="24410"/>
                </a:lnTo>
                <a:cubicBezTo>
                  <a:pt x="31477" y="24258"/>
                  <a:pt x="31538" y="24106"/>
                  <a:pt x="31599" y="23954"/>
                </a:cubicBezTo>
                <a:cubicBezTo>
                  <a:pt x="31720" y="23711"/>
                  <a:pt x="31812" y="23468"/>
                  <a:pt x="31933" y="23255"/>
                </a:cubicBezTo>
                <a:lnTo>
                  <a:pt x="32146" y="22800"/>
                </a:lnTo>
                <a:cubicBezTo>
                  <a:pt x="32237" y="22648"/>
                  <a:pt x="32298" y="22496"/>
                  <a:pt x="32358" y="22344"/>
                </a:cubicBezTo>
                <a:cubicBezTo>
                  <a:pt x="32450" y="22283"/>
                  <a:pt x="32480" y="22192"/>
                  <a:pt x="32541" y="22101"/>
                </a:cubicBezTo>
                <a:lnTo>
                  <a:pt x="32541" y="22101"/>
                </a:lnTo>
                <a:lnTo>
                  <a:pt x="32510" y="22131"/>
                </a:lnTo>
                <a:lnTo>
                  <a:pt x="32662" y="21858"/>
                </a:lnTo>
                <a:cubicBezTo>
                  <a:pt x="32693" y="21797"/>
                  <a:pt x="32753" y="21767"/>
                  <a:pt x="32784" y="21706"/>
                </a:cubicBezTo>
                <a:lnTo>
                  <a:pt x="32814" y="21645"/>
                </a:lnTo>
                <a:lnTo>
                  <a:pt x="32875" y="21584"/>
                </a:lnTo>
                <a:lnTo>
                  <a:pt x="32905" y="21554"/>
                </a:lnTo>
                <a:lnTo>
                  <a:pt x="32936" y="21524"/>
                </a:lnTo>
                <a:lnTo>
                  <a:pt x="32936" y="21493"/>
                </a:lnTo>
                <a:lnTo>
                  <a:pt x="32966" y="21432"/>
                </a:lnTo>
                <a:lnTo>
                  <a:pt x="32996" y="21402"/>
                </a:lnTo>
                <a:cubicBezTo>
                  <a:pt x="32996" y="21372"/>
                  <a:pt x="33027" y="21372"/>
                  <a:pt x="33027" y="21372"/>
                </a:cubicBezTo>
                <a:close/>
                <a:moveTo>
                  <a:pt x="46973" y="24045"/>
                </a:moveTo>
                <a:lnTo>
                  <a:pt x="46790" y="24410"/>
                </a:lnTo>
                <a:cubicBezTo>
                  <a:pt x="46821" y="24319"/>
                  <a:pt x="46851" y="24228"/>
                  <a:pt x="46881" y="24136"/>
                </a:cubicBezTo>
                <a:lnTo>
                  <a:pt x="46973" y="24045"/>
                </a:lnTo>
                <a:close/>
                <a:moveTo>
                  <a:pt x="4133" y="23985"/>
                </a:moveTo>
                <a:cubicBezTo>
                  <a:pt x="4285" y="24167"/>
                  <a:pt x="4437" y="24319"/>
                  <a:pt x="4619" y="24471"/>
                </a:cubicBezTo>
                <a:lnTo>
                  <a:pt x="4619" y="24501"/>
                </a:lnTo>
                <a:cubicBezTo>
                  <a:pt x="4467" y="24379"/>
                  <a:pt x="4315" y="24258"/>
                  <a:pt x="4194" y="24106"/>
                </a:cubicBezTo>
                <a:lnTo>
                  <a:pt x="4163" y="24045"/>
                </a:lnTo>
                <a:lnTo>
                  <a:pt x="4133" y="23985"/>
                </a:lnTo>
                <a:close/>
                <a:moveTo>
                  <a:pt x="26646" y="20825"/>
                </a:moveTo>
                <a:lnTo>
                  <a:pt x="26646" y="20825"/>
                </a:lnTo>
                <a:cubicBezTo>
                  <a:pt x="26616" y="20946"/>
                  <a:pt x="26555" y="21098"/>
                  <a:pt x="26495" y="21250"/>
                </a:cubicBezTo>
                <a:cubicBezTo>
                  <a:pt x="26434" y="21372"/>
                  <a:pt x="26403" y="21493"/>
                  <a:pt x="26343" y="21615"/>
                </a:cubicBezTo>
                <a:lnTo>
                  <a:pt x="26191" y="21918"/>
                </a:lnTo>
                <a:cubicBezTo>
                  <a:pt x="26130" y="22040"/>
                  <a:pt x="26069" y="22192"/>
                  <a:pt x="26008" y="22313"/>
                </a:cubicBezTo>
                <a:cubicBezTo>
                  <a:pt x="25917" y="22465"/>
                  <a:pt x="25796" y="22708"/>
                  <a:pt x="25705" y="22891"/>
                </a:cubicBezTo>
                <a:cubicBezTo>
                  <a:pt x="25613" y="23073"/>
                  <a:pt x="25553" y="23225"/>
                  <a:pt x="25462" y="23377"/>
                </a:cubicBezTo>
                <a:cubicBezTo>
                  <a:pt x="25310" y="23681"/>
                  <a:pt x="25127" y="23954"/>
                  <a:pt x="24975" y="24258"/>
                </a:cubicBezTo>
                <a:lnTo>
                  <a:pt x="24793" y="24531"/>
                </a:lnTo>
                <a:cubicBezTo>
                  <a:pt x="24823" y="24440"/>
                  <a:pt x="24854" y="24349"/>
                  <a:pt x="24884" y="24258"/>
                </a:cubicBezTo>
                <a:cubicBezTo>
                  <a:pt x="24915" y="24167"/>
                  <a:pt x="24975" y="23985"/>
                  <a:pt x="25036" y="23863"/>
                </a:cubicBezTo>
                <a:cubicBezTo>
                  <a:pt x="25127" y="23650"/>
                  <a:pt x="25188" y="23407"/>
                  <a:pt x="25279" y="23195"/>
                </a:cubicBezTo>
                <a:lnTo>
                  <a:pt x="25674" y="22435"/>
                </a:lnTo>
                <a:cubicBezTo>
                  <a:pt x="25705" y="22344"/>
                  <a:pt x="25765" y="22283"/>
                  <a:pt x="25796" y="22192"/>
                </a:cubicBezTo>
                <a:lnTo>
                  <a:pt x="26069" y="21736"/>
                </a:lnTo>
                <a:cubicBezTo>
                  <a:pt x="26100" y="21645"/>
                  <a:pt x="26160" y="21554"/>
                  <a:pt x="26221" y="21493"/>
                </a:cubicBezTo>
                <a:lnTo>
                  <a:pt x="26434" y="21098"/>
                </a:lnTo>
                <a:cubicBezTo>
                  <a:pt x="26464" y="21068"/>
                  <a:pt x="26495" y="21007"/>
                  <a:pt x="26525" y="20977"/>
                </a:cubicBezTo>
                <a:cubicBezTo>
                  <a:pt x="26555" y="20916"/>
                  <a:pt x="26586" y="20885"/>
                  <a:pt x="26646" y="20825"/>
                </a:cubicBezTo>
                <a:close/>
                <a:moveTo>
                  <a:pt x="35913" y="23225"/>
                </a:moveTo>
                <a:lnTo>
                  <a:pt x="35913" y="23225"/>
                </a:lnTo>
                <a:cubicBezTo>
                  <a:pt x="35792" y="23468"/>
                  <a:pt x="35701" y="23711"/>
                  <a:pt x="35579" y="23954"/>
                </a:cubicBezTo>
                <a:cubicBezTo>
                  <a:pt x="35488" y="24106"/>
                  <a:pt x="35427" y="24228"/>
                  <a:pt x="35336" y="24379"/>
                </a:cubicBezTo>
                <a:cubicBezTo>
                  <a:pt x="35245" y="24501"/>
                  <a:pt x="35214" y="24592"/>
                  <a:pt x="35154" y="24683"/>
                </a:cubicBezTo>
                <a:lnTo>
                  <a:pt x="35093" y="24653"/>
                </a:lnTo>
                <a:lnTo>
                  <a:pt x="35093" y="24623"/>
                </a:lnTo>
                <a:cubicBezTo>
                  <a:pt x="35093" y="24592"/>
                  <a:pt x="35123" y="24562"/>
                  <a:pt x="35123" y="24531"/>
                </a:cubicBezTo>
                <a:cubicBezTo>
                  <a:pt x="35154" y="24501"/>
                  <a:pt x="35214" y="24379"/>
                  <a:pt x="35245" y="24319"/>
                </a:cubicBezTo>
                <a:cubicBezTo>
                  <a:pt x="35336" y="24136"/>
                  <a:pt x="35427" y="23985"/>
                  <a:pt x="35518" y="23802"/>
                </a:cubicBezTo>
                <a:cubicBezTo>
                  <a:pt x="35640" y="23650"/>
                  <a:pt x="35792" y="23438"/>
                  <a:pt x="35913" y="23225"/>
                </a:cubicBezTo>
                <a:close/>
                <a:moveTo>
                  <a:pt x="45362" y="23711"/>
                </a:moveTo>
                <a:lnTo>
                  <a:pt x="45362" y="23772"/>
                </a:lnTo>
                <a:lnTo>
                  <a:pt x="45362" y="23802"/>
                </a:lnTo>
                <a:cubicBezTo>
                  <a:pt x="45393" y="23833"/>
                  <a:pt x="45393" y="23863"/>
                  <a:pt x="45423" y="23863"/>
                </a:cubicBezTo>
                <a:cubicBezTo>
                  <a:pt x="45453" y="23893"/>
                  <a:pt x="45484" y="23924"/>
                  <a:pt x="45514" y="23954"/>
                </a:cubicBezTo>
                <a:lnTo>
                  <a:pt x="45484" y="24015"/>
                </a:lnTo>
                <a:lnTo>
                  <a:pt x="45301" y="24197"/>
                </a:lnTo>
                <a:cubicBezTo>
                  <a:pt x="45241" y="24288"/>
                  <a:pt x="45150" y="24410"/>
                  <a:pt x="45058" y="24501"/>
                </a:cubicBezTo>
                <a:lnTo>
                  <a:pt x="45089" y="24501"/>
                </a:lnTo>
                <a:cubicBezTo>
                  <a:pt x="45028" y="24562"/>
                  <a:pt x="44967" y="24623"/>
                  <a:pt x="44906" y="24714"/>
                </a:cubicBezTo>
                <a:cubicBezTo>
                  <a:pt x="44876" y="24683"/>
                  <a:pt x="44876" y="24653"/>
                  <a:pt x="44876" y="24653"/>
                </a:cubicBezTo>
                <a:cubicBezTo>
                  <a:pt x="44846" y="24623"/>
                  <a:pt x="44815" y="24623"/>
                  <a:pt x="44815" y="24592"/>
                </a:cubicBezTo>
                <a:lnTo>
                  <a:pt x="44846" y="24531"/>
                </a:lnTo>
                <a:cubicBezTo>
                  <a:pt x="44937" y="24410"/>
                  <a:pt x="45028" y="24288"/>
                  <a:pt x="45119" y="24167"/>
                </a:cubicBezTo>
                <a:cubicBezTo>
                  <a:pt x="45210" y="24045"/>
                  <a:pt x="45301" y="23863"/>
                  <a:pt x="45362" y="23711"/>
                </a:cubicBezTo>
                <a:close/>
                <a:moveTo>
                  <a:pt x="5227" y="24683"/>
                </a:moveTo>
                <a:lnTo>
                  <a:pt x="5257" y="24744"/>
                </a:lnTo>
                <a:lnTo>
                  <a:pt x="5196" y="24714"/>
                </a:lnTo>
                <a:lnTo>
                  <a:pt x="5166" y="24683"/>
                </a:lnTo>
                <a:close/>
                <a:moveTo>
                  <a:pt x="9116" y="23316"/>
                </a:moveTo>
                <a:lnTo>
                  <a:pt x="9116" y="23316"/>
                </a:lnTo>
                <a:cubicBezTo>
                  <a:pt x="8994" y="23529"/>
                  <a:pt x="8903" y="23711"/>
                  <a:pt x="8781" y="23924"/>
                </a:cubicBezTo>
                <a:cubicBezTo>
                  <a:pt x="8660" y="24106"/>
                  <a:pt x="8538" y="24379"/>
                  <a:pt x="8386" y="24592"/>
                </a:cubicBezTo>
                <a:lnTo>
                  <a:pt x="8356" y="24683"/>
                </a:lnTo>
                <a:lnTo>
                  <a:pt x="8143" y="24805"/>
                </a:lnTo>
                <a:cubicBezTo>
                  <a:pt x="8174" y="24683"/>
                  <a:pt x="8234" y="24562"/>
                  <a:pt x="8295" y="24440"/>
                </a:cubicBezTo>
                <a:cubicBezTo>
                  <a:pt x="8295" y="24410"/>
                  <a:pt x="8326" y="24349"/>
                  <a:pt x="8326" y="24319"/>
                </a:cubicBezTo>
                <a:lnTo>
                  <a:pt x="8508" y="24045"/>
                </a:lnTo>
                <a:lnTo>
                  <a:pt x="8751" y="23711"/>
                </a:lnTo>
                <a:cubicBezTo>
                  <a:pt x="8873" y="23590"/>
                  <a:pt x="8994" y="23438"/>
                  <a:pt x="9116" y="23316"/>
                </a:cubicBezTo>
                <a:close/>
                <a:moveTo>
                  <a:pt x="29411" y="22435"/>
                </a:moveTo>
                <a:lnTo>
                  <a:pt x="29290" y="22708"/>
                </a:lnTo>
                <a:cubicBezTo>
                  <a:pt x="29168" y="22952"/>
                  <a:pt x="29047" y="23195"/>
                  <a:pt x="28956" y="23468"/>
                </a:cubicBezTo>
                <a:cubicBezTo>
                  <a:pt x="28895" y="23529"/>
                  <a:pt x="28864" y="23559"/>
                  <a:pt x="28834" y="23620"/>
                </a:cubicBezTo>
                <a:lnTo>
                  <a:pt x="28409" y="24197"/>
                </a:lnTo>
                <a:lnTo>
                  <a:pt x="28044" y="24683"/>
                </a:lnTo>
                <a:lnTo>
                  <a:pt x="27862" y="24896"/>
                </a:lnTo>
                <a:cubicBezTo>
                  <a:pt x="27862" y="24835"/>
                  <a:pt x="27892" y="24805"/>
                  <a:pt x="27892" y="24774"/>
                </a:cubicBezTo>
                <a:cubicBezTo>
                  <a:pt x="27953" y="24623"/>
                  <a:pt x="28044" y="24471"/>
                  <a:pt x="28105" y="24319"/>
                </a:cubicBezTo>
                <a:cubicBezTo>
                  <a:pt x="28105" y="24288"/>
                  <a:pt x="28135" y="24258"/>
                  <a:pt x="28135" y="24228"/>
                </a:cubicBezTo>
                <a:cubicBezTo>
                  <a:pt x="28257" y="24106"/>
                  <a:pt x="28348" y="23985"/>
                  <a:pt x="28439" y="23863"/>
                </a:cubicBezTo>
                <a:lnTo>
                  <a:pt x="28621" y="23620"/>
                </a:lnTo>
                <a:lnTo>
                  <a:pt x="28773" y="23377"/>
                </a:lnTo>
                <a:lnTo>
                  <a:pt x="28986" y="23103"/>
                </a:lnTo>
                <a:cubicBezTo>
                  <a:pt x="29016" y="23043"/>
                  <a:pt x="29077" y="22982"/>
                  <a:pt x="29107" y="22921"/>
                </a:cubicBezTo>
                <a:lnTo>
                  <a:pt x="29320" y="22587"/>
                </a:lnTo>
                <a:lnTo>
                  <a:pt x="29320" y="22557"/>
                </a:lnTo>
                <a:lnTo>
                  <a:pt x="29411" y="22435"/>
                </a:lnTo>
                <a:close/>
                <a:moveTo>
                  <a:pt x="30778" y="24501"/>
                </a:moveTo>
                <a:cubicBezTo>
                  <a:pt x="30809" y="24531"/>
                  <a:pt x="30809" y="24562"/>
                  <a:pt x="30809" y="24592"/>
                </a:cubicBezTo>
                <a:cubicBezTo>
                  <a:pt x="30809" y="24623"/>
                  <a:pt x="30809" y="24653"/>
                  <a:pt x="30809" y="24683"/>
                </a:cubicBezTo>
                <a:lnTo>
                  <a:pt x="30809" y="24714"/>
                </a:lnTo>
                <a:cubicBezTo>
                  <a:pt x="30748" y="24774"/>
                  <a:pt x="30687" y="24896"/>
                  <a:pt x="30596" y="24987"/>
                </a:cubicBezTo>
                <a:lnTo>
                  <a:pt x="30566" y="24987"/>
                </a:lnTo>
                <a:cubicBezTo>
                  <a:pt x="30627" y="24835"/>
                  <a:pt x="30687" y="24653"/>
                  <a:pt x="30778" y="24501"/>
                </a:cubicBezTo>
                <a:close/>
                <a:moveTo>
                  <a:pt x="45727" y="24319"/>
                </a:moveTo>
                <a:lnTo>
                  <a:pt x="45727" y="24319"/>
                </a:lnTo>
                <a:cubicBezTo>
                  <a:pt x="45666" y="24471"/>
                  <a:pt x="45605" y="24623"/>
                  <a:pt x="45545" y="24774"/>
                </a:cubicBezTo>
                <a:lnTo>
                  <a:pt x="45514" y="24805"/>
                </a:lnTo>
                <a:lnTo>
                  <a:pt x="45362" y="24926"/>
                </a:lnTo>
                <a:cubicBezTo>
                  <a:pt x="45362" y="24957"/>
                  <a:pt x="45332" y="24987"/>
                  <a:pt x="45301" y="25018"/>
                </a:cubicBezTo>
                <a:cubicBezTo>
                  <a:pt x="45301" y="24987"/>
                  <a:pt x="45271" y="24957"/>
                  <a:pt x="45271" y="24926"/>
                </a:cubicBezTo>
                <a:cubicBezTo>
                  <a:pt x="45246" y="24901"/>
                  <a:pt x="45242" y="24897"/>
                  <a:pt x="45224" y="24879"/>
                </a:cubicBezTo>
                <a:lnTo>
                  <a:pt x="45224" y="24879"/>
                </a:lnTo>
                <a:lnTo>
                  <a:pt x="45362" y="24714"/>
                </a:lnTo>
                <a:lnTo>
                  <a:pt x="45636" y="24410"/>
                </a:lnTo>
                <a:cubicBezTo>
                  <a:pt x="45666" y="24379"/>
                  <a:pt x="45696" y="24349"/>
                  <a:pt x="45727" y="24319"/>
                </a:cubicBezTo>
                <a:close/>
                <a:moveTo>
                  <a:pt x="34911" y="24957"/>
                </a:moveTo>
                <a:lnTo>
                  <a:pt x="34911" y="24987"/>
                </a:lnTo>
                <a:lnTo>
                  <a:pt x="34880" y="25048"/>
                </a:lnTo>
                <a:lnTo>
                  <a:pt x="34911" y="24957"/>
                </a:lnTo>
                <a:close/>
                <a:moveTo>
                  <a:pt x="34303" y="21584"/>
                </a:moveTo>
                <a:lnTo>
                  <a:pt x="34303" y="21584"/>
                </a:lnTo>
                <a:cubicBezTo>
                  <a:pt x="34242" y="21858"/>
                  <a:pt x="34151" y="22131"/>
                  <a:pt x="34060" y="22405"/>
                </a:cubicBezTo>
                <a:cubicBezTo>
                  <a:pt x="33908" y="22708"/>
                  <a:pt x="33786" y="22982"/>
                  <a:pt x="33604" y="23255"/>
                </a:cubicBezTo>
                <a:cubicBezTo>
                  <a:pt x="33452" y="23529"/>
                  <a:pt x="33270" y="23802"/>
                  <a:pt x="33088" y="24076"/>
                </a:cubicBezTo>
                <a:lnTo>
                  <a:pt x="32845" y="24349"/>
                </a:lnTo>
                <a:cubicBezTo>
                  <a:pt x="32784" y="24440"/>
                  <a:pt x="32723" y="24531"/>
                  <a:pt x="32662" y="24592"/>
                </a:cubicBezTo>
                <a:lnTo>
                  <a:pt x="32237" y="25109"/>
                </a:lnTo>
                <a:cubicBezTo>
                  <a:pt x="32267" y="24987"/>
                  <a:pt x="32298" y="24835"/>
                  <a:pt x="32328" y="24744"/>
                </a:cubicBezTo>
                <a:cubicBezTo>
                  <a:pt x="32389" y="24623"/>
                  <a:pt x="32419" y="24531"/>
                  <a:pt x="32450" y="24440"/>
                </a:cubicBezTo>
                <a:lnTo>
                  <a:pt x="32419" y="24440"/>
                </a:lnTo>
                <a:lnTo>
                  <a:pt x="32541" y="24106"/>
                </a:lnTo>
                <a:cubicBezTo>
                  <a:pt x="32723" y="23893"/>
                  <a:pt x="32875" y="23650"/>
                  <a:pt x="33027" y="23407"/>
                </a:cubicBezTo>
                <a:lnTo>
                  <a:pt x="33300" y="23012"/>
                </a:lnTo>
                <a:cubicBezTo>
                  <a:pt x="33422" y="22860"/>
                  <a:pt x="33543" y="22678"/>
                  <a:pt x="33665" y="22496"/>
                </a:cubicBezTo>
                <a:cubicBezTo>
                  <a:pt x="33817" y="22344"/>
                  <a:pt x="33969" y="22101"/>
                  <a:pt x="34090" y="21888"/>
                </a:cubicBezTo>
                <a:lnTo>
                  <a:pt x="34212" y="21736"/>
                </a:lnTo>
                <a:cubicBezTo>
                  <a:pt x="34242" y="21675"/>
                  <a:pt x="34273" y="21645"/>
                  <a:pt x="34303" y="21584"/>
                </a:cubicBezTo>
                <a:close/>
                <a:moveTo>
                  <a:pt x="43904" y="23833"/>
                </a:moveTo>
                <a:cubicBezTo>
                  <a:pt x="43904" y="23863"/>
                  <a:pt x="43904" y="23893"/>
                  <a:pt x="43904" y="23924"/>
                </a:cubicBezTo>
                <a:lnTo>
                  <a:pt x="43873" y="23954"/>
                </a:lnTo>
                <a:cubicBezTo>
                  <a:pt x="43813" y="24106"/>
                  <a:pt x="43782" y="24228"/>
                  <a:pt x="43722" y="24349"/>
                </a:cubicBezTo>
                <a:cubicBezTo>
                  <a:pt x="43661" y="24471"/>
                  <a:pt x="43630" y="24501"/>
                  <a:pt x="43600" y="24562"/>
                </a:cubicBezTo>
                <a:lnTo>
                  <a:pt x="43357" y="25200"/>
                </a:lnTo>
                <a:cubicBezTo>
                  <a:pt x="43357" y="25169"/>
                  <a:pt x="43327" y="25139"/>
                  <a:pt x="43327" y="25109"/>
                </a:cubicBezTo>
                <a:cubicBezTo>
                  <a:pt x="43296" y="25078"/>
                  <a:pt x="43266" y="25048"/>
                  <a:pt x="43235" y="25018"/>
                </a:cubicBezTo>
                <a:lnTo>
                  <a:pt x="43205" y="24987"/>
                </a:lnTo>
                <a:lnTo>
                  <a:pt x="43175" y="24957"/>
                </a:lnTo>
                <a:lnTo>
                  <a:pt x="43114" y="24896"/>
                </a:lnTo>
                <a:cubicBezTo>
                  <a:pt x="43205" y="24805"/>
                  <a:pt x="43266" y="24683"/>
                  <a:pt x="43357" y="24562"/>
                </a:cubicBezTo>
                <a:cubicBezTo>
                  <a:pt x="43387" y="24531"/>
                  <a:pt x="43418" y="24471"/>
                  <a:pt x="43448" y="24410"/>
                </a:cubicBezTo>
                <a:lnTo>
                  <a:pt x="43691" y="24015"/>
                </a:lnTo>
                <a:cubicBezTo>
                  <a:pt x="43722" y="23985"/>
                  <a:pt x="43752" y="23954"/>
                  <a:pt x="43752" y="23893"/>
                </a:cubicBezTo>
                <a:lnTo>
                  <a:pt x="43843" y="23863"/>
                </a:lnTo>
                <a:cubicBezTo>
                  <a:pt x="43873" y="23863"/>
                  <a:pt x="43904" y="23833"/>
                  <a:pt x="43904" y="23833"/>
                </a:cubicBezTo>
                <a:close/>
                <a:moveTo>
                  <a:pt x="44542" y="24258"/>
                </a:moveTo>
                <a:lnTo>
                  <a:pt x="44390" y="24440"/>
                </a:lnTo>
                <a:cubicBezTo>
                  <a:pt x="44268" y="24623"/>
                  <a:pt x="44117" y="24805"/>
                  <a:pt x="43965" y="24957"/>
                </a:cubicBezTo>
                <a:cubicBezTo>
                  <a:pt x="43934" y="25018"/>
                  <a:pt x="43873" y="25048"/>
                  <a:pt x="43843" y="25109"/>
                </a:cubicBezTo>
                <a:lnTo>
                  <a:pt x="43722" y="25200"/>
                </a:lnTo>
                <a:lnTo>
                  <a:pt x="43904" y="24714"/>
                </a:lnTo>
                <a:lnTo>
                  <a:pt x="43995" y="24531"/>
                </a:lnTo>
                <a:lnTo>
                  <a:pt x="44025" y="24562"/>
                </a:lnTo>
                <a:lnTo>
                  <a:pt x="44147" y="24562"/>
                </a:lnTo>
                <a:cubicBezTo>
                  <a:pt x="44208" y="24562"/>
                  <a:pt x="44238" y="24562"/>
                  <a:pt x="44268" y="24531"/>
                </a:cubicBezTo>
                <a:cubicBezTo>
                  <a:pt x="44299" y="24501"/>
                  <a:pt x="44329" y="24501"/>
                  <a:pt x="44360" y="24440"/>
                </a:cubicBezTo>
                <a:lnTo>
                  <a:pt x="44542" y="24258"/>
                </a:lnTo>
                <a:close/>
                <a:moveTo>
                  <a:pt x="23973" y="19701"/>
                </a:moveTo>
                <a:cubicBezTo>
                  <a:pt x="23942" y="19852"/>
                  <a:pt x="23912" y="20004"/>
                  <a:pt x="23882" y="20187"/>
                </a:cubicBezTo>
                <a:cubicBezTo>
                  <a:pt x="23882" y="20339"/>
                  <a:pt x="23882" y="20399"/>
                  <a:pt x="23882" y="20521"/>
                </a:cubicBezTo>
                <a:cubicBezTo>
                  <a:pt x="23882" y="20551"/>
                  <a:pt x="23882" y="20582"/>
                  <a:pt x="23882" y="20582"/>
                </a:cubicBezTo>
                <a:lnTo>
                  <a:pt x="23882" y="20703"/>
                </a:lnTo>
                <a:cubicBezTo>
                  <a:pt x="23912" y="20764"/>
                  <a:pt x="23912" y="20825"/>
                  <a:pt x="23942" y="20855"/>
                </a:cubicBezTo>
                <a:cubicBezTo>
                  <a:pt x="23912" y="20916"/>
                  <a:pt x="23882" y="20946"/>
                  <a:pt x="23851" y="20977"/>
                </a:cubicBezTo>
                <a:lnTo>
                  <a:pt x="23639" y="21372"/>
                </a:lnTo>
                <a:cubicBezTo>
                  <a:pt x="23547" y="21524"/>
                  <a:pt x="23456" y="21706"/>
                  <a:pt x="23365" y="21858"/>
                </a:cubicBezTo>
                <a:lnTo>
                  <a:pt x="22970" y="22617"/>
                </a:lnTo>
                <a:lnTo>
                  <a:pt x="22940" y="22708"/>
                </a:lnTo>
                <a:cubicBezTo>
                  <a:pt x="22909" y="22693"/>
                  <a:pt x="22871" y="22686"/>
                  <a:pt x="22833" y="22686"/>
                </a:cubicBezTo>
                <a:cubicBezTo>
                  <a:pt x="22795" y="22686"/>
                  <a:pt x="22757" y="22693"/>
                  <a:pt x="22727" y="22708"/>
                </a:cubicBezTo>
                <a:lnTo>
                  <a:pt x="22636" y="22800"/>
                </a:lnTo>
                <a:cubicBezTo>
                  <a:pt x="22575" y="22830"/>
                  <a:pt x="22545" y="22860"/>
                  <a:pt x="22514" y="22891"/>
                </a:cubicBezTo>
                <a:cubicBezTo>
                  <a:pt x="22484" y="22921"/>
                  <a:pt x="22454" y="22952"/>
                  <a:pt x="22423" y="23012"/>
                </a:cubicBezTo>
                <a:lnTo>
                  <a:pt x="22332" y="23103"/>
                </a:lnTo>
                <a:cubicBezTo>
                  <a:pt x="22211" y="23286"/>
                  <a:pt x="22119" y="23438"/>
                  <a:pt x="22028" y="23590"/>
                </a:cubicBezTo>
                <a:lnTo>
                  <a:pt x="21755" y="24076"/>
                </a:lnTo>
                <a:cubicBezTo>
                  <a:pt x="21724" y="24136"/>
                  <a:pt x="21694" y="24197"/>
                  <a:pt x="21664" y="24288"/>
                </a:cubicBezTo>
                <a:cubicBezTo>
                  <a:pt x="21633" y="24349"/>
                  <a:pt x="21573" y="24471"/>
                  <a:pt x="21542" y="24562"/>
                </a:cubicBezTo>
                <a:cubicBezTo>
                  <a:pt x="21481" y="24653"/>
                  <a:pt x="21421" y="24835"/>
                  <a:pt x="21360" y="24957"/>
                </a:cubicBezTo>
                <a:cubicBezTo>
                  <a:pt x="21299" y="24957"/>
                  <a:pt x="21269" y="24926"/>
                  <a:pt x="21208" y="24896"/>
                </a:cubicBezTo>
                <a:lnTo>
                  <a:pt x="21086" y="24896"/>
                </a:lnTo>
                <a:cubicBezTo>
                  <a:pt x="21056" y="24926"/>
                  <a:pt x="21026" y="24926"/>
                  <a:pt x="20995" y="24957"/>
                </a:cubicBezTo>
                <a:cubicBezTo>
                  <a:pt x="20934" y="25048"/>
                  <a:pt x="20904" y="25139"/>
                  <a:pt x="20934" y="25230"/>
                </a:cubicBezTo>
                <a:lnTo>
                  <a:pt x="20934" y="25291"/>
                </a:lnTo>
                <a:lnTo>
                  <a:pt x="20783" y="25139"/>
                </a:lnTo>
                <a:cubicBezTo>
                  <a:pt x="20813" y="25048"/>
                  <a:pt x="20843" y="24926"/>
                  <a:pt x="20874" y="24835"/>
                </a:cubicBezTo>
                <a:lnTo>
                  <a:pt x="20904" y="24774"/>
                </a:lnTo>
                <a:lnTo>
                  <a:pt x="20934" y="24744"/>
                </a:lnTo>
                <a:cubicBezTo>
                  <a:pt x="21117" y="24562"/>
                  <a:pt x="21269" y="24379"/>
                  <a:pt x="21421" y="24197"/>
                </a:cubicBezTo>
                <a:cubicBezTo>
                  <a:pt x="21481" y="24076"/>
                  <a:pt x="21573" y="23954"/>
                  <a:pt x="21664" y="23833"/>
                </a:cubicBezTo>
                <a:lnTo>
                  <a:pt x="21724" y="23772"/>
                </a:lnTo>
                <a:cubicBezTo>
                  <a:pt x="21785" y="23772"/>
                  <a:pt x="21846" y="23741"/>
                  <a:pt x="21876" y="23681"/>
                </a:cubicBezTo>
                <a:cubicBezTo>
                  <a:pt x="21937" y="23590"/>
                  <a:pt x="21998" y="23468"/>
                  <a:pt x="22028" y="23377"/>
                </a:cubicBezTo>
                <a:lnTo>
                  <a:pt x="22180" y="23134"/>
                </a:lnTo>
                <a:cubicBezTo>
                  <a:pt x="22302" y="22921"/>
                  <a:pt x="22423" y="22708"/>
                  <a:pt x="22545" y="22496"/>
                </a:cubicBezTo>
                <a:cubicBezTo>
                  <a:pt x="22757" y="22101"/>
                  <a:pt x="22970" y="21736"/>
                  <a:pt x="23183" y="21341"/>
                </a:cubicBezTo>
                <a:cubicBezTo>
                  <a:pt x="23244" y="21250"/>
                  <a:pt x="23274" y="21159"/>
                  <a:pt x="23335" y="21068"/>
                </a:cubicBezTo>
                <a:lnTo>
                  <a:pt x="23517" y="20673"/>
                </a:lnTo>
                <a:cubicBezTo>
                  <a:pt x="23639" y="20460"/>
                  <a:pt x="23730" y="20247"/>
                  <a:pt x="23821" y="20035"/>
                </a:cubicBezTo>
                <a:cubicBezTo>
                  <a:pt x="23882" y="19944"/>
                  <a:pt x="23912" y="19822"/>
                  <a:pt x="23973" y="19701"/>
                </a:cubicBezTo>
                <a:close/>
                <a:moveTo>
                  <a:pt x="26646" y="22617"/>
                </a:moveTo>
                <a:lnTo>
                  <a:pt x="26464" y="23043"/>
                </a:lnTo>
                <a:cubicBezTo>
                  <a:pt x="26434" y="23103"/>
                  <a:pt x="26403" y="23164"/>
                  <a:pt x="26373" y="23225"/>
                </a:cubicBezTo>
                <a:lnTo>
                  <a:pt x="26282" y="23468"/>
                </a:lnTo>
                <a:cubicBezTo>
                  <a:pt x="26191" y="23620"/>
                  <a:pt x="26130" y="23772"/>
                  <a:pt x="26039" y="23924"/>
                </a:cubicBezTo>
                <a:cubicBezTo>
                  <a:pt x="25948" y="24076"/>
                  <a:pt x="25826" y="24288"/>
                  <a:pt x="25735" y="24471"/>
                </a:cubicBezTo>
                <a:cubicBezTo>
                  <a:pt x="25705" y="24562"/>
                  <a:pt x="25644" y="24623"/>
                  <a:pt x="25613" y="24683"/>
                </a:cubicBezTo>
                <a:lnTo>
                  <a:pt x="25431" y="24987"/>
                </a:lnTo>
                <a:cubicBezTo>
                  <a:pt x="25370" y="25109"/>
                  <a:pt x="25279" y="25230"/>
                  <a:pt x="25188" y="25352"/>
                </a:cubicBezTo>
                <a:cubicBezTo>
                  <a:pt x="25340" y="25048"/>
                  <a:pt x="25462" y="24744"/>
                  <a:pt x="25613" y="24471"/>
                </a:cubicBezTo>
                <a:cubicBezTo>
                  <a:pt x="25613" y="24440"/>
                  <a:pt x="25644" y="24410"/>
                  <a:pt x="25644" y="24379"/>
                </a:cubicBezTo>
                <a:lnTo>
                  <a:pt x="25796" y="24076"/>
                </a:lnTo>
                <a:cubicBezTo>
                  <a:pt x="25887" y="23924"/>
                  <a:pt x="25978" y="23772"/>
                  <a:pt x="26039" y="23620"/>
                </a:cubicBezTo>
                <a:lnTo>
                  <a:pt x="26100" y="23529"/>
                </a:lnTo>
                <a:cubicBezTo>
                  <a:pt x="26160" y="23438"/>
                  <a:pt x="26191" y="23346"/>
                  <a:pt x="26251" y="23255"/>
                </a:cubicBezTo>
                <a:lnTo>
                  <a:pt x="26525" y="22800"/>
                </a:lnTo>
                <a:cubicBezTo>
                  <a:pt x="26555" y="22769"/>
                  <a:pt x="26555" y="22739"/>
                  <a:pt x="26586" y="22678"/>
                </a:cubicBezTo>
                <a:lnTo>
                  <a:pt x="26646" y="22617"/>
                </a:lnTo>
                <a:close/>
                <a:moveTo>
                  <a:pt x="26282" y="24288"/>
                </a:moveTo>
                <a:lnTo>
                  <a:pt x="26282" y="24288"/>
                </a:lnTo>
                <a:cubicBezTo>
                  <a:pt x="26191" y="24471"/>
                  <a:pt x="26100" y="24653"/>
                  <a:pt x="26008" y="24805"/>
                </a:cubicBezTo>
                <a:lnTo>
                  <a:pt x="25735" y="25382"/>
                </a:lnTo>
                <a:cubicBezTo>
                  <a:pt x="25735" y="25352"/>
                  <a:pt x="25705" y="25352"/>
                  <a:pt x="25674" y="25321"/>
                </a:cubicBezTo>
                <a:cubicBezTo>
                  <a:pt x="25705" y="25291"/>
                  <a:pt x="25735" y="25230"/>
                  <a:pt x="25765" y="25200"/>
                </a:cubicBezTo>
                <a:cubicBezTo>
                  <a:pt x="25765" y="25139"/>
                  <a:pt x="25887" y="24987"/>
                  <a:pt x="25948" y="24896"/>
                </a:cubicBezTo>
                <a:cubicBezTo>
                  <a:pt x="26008" y="24774"/>
                  <a:pt x="26039" y="24744"/>
                  <a:pt x="26069" y="24653"/>
                </a:cubicBezTo>
                <a:lnTo>
                  <a:pt x="26282" y="24288"/>
                </a:lnTo>
                <a:close/>
                <a:moveTo>
                  <a:pt x="34242" y="24045"/>
                </a:moveTo>
                <a:cubicBezTo>
                  <a:pt x="34242" y="24076"/>
                  <a:pt x="34242" y="24106"/>
                  <a:pt x="34273" y="24136"/>
                </a:cubicBezTo>
                <a:cubicBezTo>
                  <a:pt x="34294" y="24158"/>
                  <a:pt x="34331" y="24179"/>
                  <a:pt x="34372" y="24179"/>
                </a:cubicBezTo>
                <a:cubicBezTo>
                  <a:pt x="34389" y="24179"/>
                  <a:pt x="34407" y="24176"/>
                  <a:pt x="34424" y="24167"/>
                </a:cubicBezTo>
                <a:lnTo>
                  <a:pt x="34424" y="24167"/>
                </a:lnTo>
                <a:cubicBezTo>
                  <a:pt x="34394" y="24288"/>
                  <a:pt x="34364" y="24379"/>
                  <a:pt x="34364" y="24471"/>
                </a:cubicBezTo>
                <a:lnTo>
                  <a:pt x="34303" y="24562"/>
                </a:lnTo>
                <a:cubicBezTo>
                  <a:pt x="34212" y="24683"/>
                  <a:pt x="34121" y="24805"/>
                  <a:pt x="34029" y="24926"/>
                </a:cubicBezTo>
                <a:lnTo>
                  <a:pt x="33969" y="24957"/>
                </a:lnTo>
                <a:cubicBezTo>
                  <a:pt x="33817" y="25109"/>
                  <a:pt x="33665" y="25261"/>
                  <a:pt x="33513" y="25413"/>
                </a:cubicBezTo>
                <a:lnTo>
                  <a:pt x="33574" y="25230"/>
                </a:lnTo>
                <a:lnTo>
                  <a:pt x="33634" y="25139"/>
                </a:lnTo>
                <a:cubicBezTo>
                  <a:pt x="33726" y="24987"/>
                  <a:pt x="33786" y="24835"/>
                  <a:pt x="33878" y="24683"/>
                </a:cubicBezTo>
                <a:cubicBezTo>
                  <a:pt x="33969" y="24531"/>
                  <a:pt x="34060" y="24319"/>
                  <a:pt x="34151" y="24167"/>
                </a:cubicBezTo>
                <a:lnTo>
                  <a:pt x="34242" y="24045"/>
                </a:lnTo>
                <a:close/>
                <a:moveTo>
                  <a:pt x="42658" y="24835"/>
                </a:moveTo>
                <a:lnTo>
                  <a:pt x="42658" y="24835"/>
                </a:lnTo>
                <a:cubicBezTo>
                  <a:pt x="42628" y="24896"/>
                  <a:pt x="42597" y="24957"/>
                  <a:pt x="42597" y="25048"/>
                </a:cubicBezTo>
                <a:lnTo>
                  <a:pt x="42476" y="25139"/>
                </a:lnTo>
                <a:cubicBezTo>
                  <a:pt x="42415" y="25169"/>
                  <a:pt x="42385" y="25230"/>
                  <a:pt x="42324" y="25261"/>
                </a:cubicBezTo>
                <a:cubicBezTo>
                  <a:pt x="42263" y="25321"/>
                  <a:pt x="42202" y="25352"/>
                  <a:pt x="42172" y="25413"/>
                </a:cubicBezTo>
                <a:lnTo>
                  <a:pt x="42263" y="25230"/>
                </a:lnTo>
                <a:lnTo>
                  <a:pt x="42658" y="24835"/>
                </a:lnTo>
                <a:close/>
                <a:moveTo>
                  <a:pt x="11364" y="25261"/>
                </a:moveTo>
                <a:lnTo>
                  <a:pt x="10604" y="25443"/>
                </a:lnTo>
                <a:lnTo>
                  <a:pt x="10604" y="25382"/>
                </a:lnTo>
                <a:lnTo>
                  <a:pt x="10726" y="25261"/>
                </a:lnTo>
                <a:close/>
                <a:moveTo>
                  <a:pt x="31842" y="25109"/>
                </a:moveTo>
                <a:cubicBezTo>
                  <a:pt x="31842" y="25200"/>
                  <a:pt x="31812" y="25291"/>
                  <a:pt x="31781" y="25443"/>
                </a:cubicBezTo>
                <a:lnTo>
                  <a:pt x="31660" y="25443"/>
                </a:lnTo>
                <a:lnTo>
                  <a:pt x="31660" y="25352"/>
                </a:lnTo>
                <a:lnTo>
                  <a:pt x="31751" y="25261"/>
                </a:lnTo>
                <a:lnTo>
                  <a:pt x="31842" y="25109"/>
                </a:lnTo>
                <a:close/>
                <a:moveTo>
                  <a:pt x="20296" y="25139"/>
                </a:moveTo>
                <a:lnTo>
                  <a:pt x="20418" y="25261"/>
                </a:lnTo>
                <a:cubicBezTo>
                  <a:pt x="20418" y="25321"/>
                  <a:pt x="20418" y="25413"/>
                  <a:pt x="20418" y="25443"/>
                </a:cubicBezTo>
                <a:lnTo>
                  <a:pt x="20418" y="25504"/>
                </a:lnTo>
                <a:cubicBezTo>
                  <a:pt x="20223" y="25364"/>
                  <a:pt x="20003" y="25251"/>
                  <a:pt x="19780" y="25139"/>
                </a:cubicBezTo>
                <a:close/>
                <a:moveTo>
                  <a:pt x="22059" y="24835"/>
                </a:moveTo>
                <a:cubicBezTo>
                  <a:pt x="22059" y="24835"/>
                  <a:pt x="22059" y="24866"/>
                  <a:pt x="22059" y="24896"/>
                </a:cubicBezTo>
                <a:cubicBezTo>
                  <a:pt x="22059" y="24926"/>
                  <a:pt x="22089" y="24957"/>
                  <a:pt x="22119" y="24987"/>
                </a:cubicBezTo>
                <a:cubicBezTo>
                  <a:pt x="22119" y="24987"/>
                  <a:pt x="22150" y="25018"/>
                  <a:pt x="22180" y="25018"/>
                </a:cubicBezTo>
                <a:lnTo>
                  <a:pt x="22302" y="25018"/>
                </a:lnTo>
                <a:lnTo>
                  <a:pt x="22211" y="25169"/>
                </a:lnTo>
                <a:cubicBezTo>
                  <a:pt x="22119" y="25291"/>
                  <a:pt x="22028" y="25443"/>
                  <a:pt x="21937" y="25564"/>
                </a:cubicBezTo>
                <a:lnTo>
                  <a:pt x="21755" y="25321"/>
                </a:lnTo>
                <a:lnTo>
                  <a:pt x="21694" y="25261"/>
                </a:lnTo>
                <a:cubicBezTo>
                  <a:pt x="21724" y="25230"/>
                  <a:pt x="21755" y="25200"/>
                  <a:pt x="21785" y="25169"/>
                </a:cubicBezTo>
                <a:cubicBezTo>
                  <a:pt x="21846" y="25078"/>
                  <a:pt x="21937" y="24987"/>
                  <a:pt x="21998" y="24896"/>
                </a:cubicBezTo>
                <a:lnTo>
                  <a:pt x="22059" y="24835"/>
                </a:lnTo>
                <a:close/>
                <a:moveTo>
                  <a:pt x="44512" y="25018"/>
                </a:moveTo>
                <a:lnTo>
                  <a:pt x="44512" y="25048"/>
                </a:lnTo>
                <a:lnTo>
                  <a:pt x="44481" y="25078"/>
                </a:lnTo>
                <a:cubicBezTo>
                  <a:pt x="44299" y="25261"/>
                  <a:pt x="44147" y="25413"/>
                  <a:pt x="43965" y="25595"/>
                </a:cubicBezTo>
                <a:lnTo>
                  <a:pt x="44177" y="25352"/>
                </a:lnTo>
                <a:lnTo>
                  <a:pt x="44329" y="25200"/>
                </a:lnTo>
                <a:lnTo>
                  <a:pt x="44451" y="25078"/>
                </a:lnTo>
                <a:lnTo>
                  <a:pt x="44512" y="25018"/>
                </a:lnTo>
                <a:close/>
                <a:moveTo>
                  <a:pt x="9814" y="25261"/>
                </a:moveTo>
                <a:cubicBezTo>
                  <a:pt x="9814" y="25321"/>
                  <a:pt x="9814" y="25352"/>
                  <a:pt x="9845" y="25382"/>
                </a:cubicBezTo>
                <a:cubicBezTo>
                  <a:pt x="9875" y="25413"/>
                  <a:pt x="9906" y="25473"/>
                  <a:pt x="9906" y="25504"/>
                </a:cubicBezTo>
                <a:cubicBezTo>
                  <a:pt x="9936" y="25534"/>
                  <a:pt x="9936" y="25534"/>
                  <a:pt x="9966" y="25564"/>
                </a:cubicBezTo>
                <a:lnTo>
                  <a:pt x="9693" y="25625"/>
                </a:lnTo>
                <a:lnTo>
                  <a:pt x="9328" y="25625"/>
                </a:lnTo>
                <a:lnTo>
                  <a:pt x="9450" y="25564"/>
                </a:lnTo>
                <a:cubicBezTo>
                  <a:pt x="9571" y="25473"/>
                  <a:pt x="9693" y="25382"/>
                  <a:pt x="9814" y="25261"/>
                </a:cubicBezTo>
                <a:close/>
                <a:moveTo>
                  <a:pt x="42932" y="25230"/>
                </a:moveTo>
                <a:lnTo>
                  <a:pt x="42962" y="25261"/>
                </a:lnTo>
                <a:lnTo>
                  <a:pt x="42992" y="25321"/>
                </a:lnTo>
                <a:cubicBezTo>
                  <a:pt x="42992" y="25352"/>
                  <a:pt x="43023" y="25382"/>
                  <a:pt x="43023" y="25413"/>
                </a:cubicBezTo>
                <a:cubicBezTo>
                  <a:pt x="43023" y="25443"/>
                  <a:pt x="43023" y="25473"/>
                  <a:pt x="43023" y="25473"/>
                </a:cubicBezTo>
                <a:lnTo>
                  <a:pt x="42871" y="25595"/>
                </a:lnTo>
                <a:lnTo>
                  <a:pt x="42780" y="25686"/>
                </a:lnTo>
                <a:cubicBezTo>
                  <a:pt x="42810" y="25534"/>
                  <a:pt x="42840" y="25382"/>
                  <a:pt x="42871" y="25261"/>
                </a:cubicBezTo>
                <a:lnTo>
                  <a:pt x="42932" y="25230"/>
                </a:lnTo>
                <a:close/>
                <a:moveTo>
                  <a:pt x="7505" y="25595"/>
                </a:moveTo>
                <a:cubicBezTo>
                  <a:pt x="7536" y="25656"/>
                  <a:pt x="7536" y="25686"/>
                  <a:pt x="7536" y="25716"/>
                </a:cubicBezTo>
                <a:cubicBezTo>
                  <a:pt x="7566" y="25716"/>
                  <a:pt x="7566" y="25747"/>
                  <a:pt x="7596" y="25747"/>
                </a:cubicBezTo>
                <a:lnTo>
                  <a:pt x="7262" y="25747"/>
                </a:lnTo>
                <a:lnTo>
                  <a:pt x="7201" y="25716"/>
                </a:lnTo>
                <a:lnTo>
                  <a:pt x="7323" y="25686"/>
                </a:lnTo>
                <a:cubicBezTo>
                  <a:pt x="7384" y="25686"/>
                  <a:pt x="7445" y="25625"/>
                  <a:pt x="7505" y="25595"/>
                </a:cubicBezTo>
                <a:close/>
                <a:moveTo>
                  <a:pt x="44998" y="25321"/>
                </a:moveTo>
                <a:cubicBezTo>
                  <a:pt x="44998" y="25352"/>
                  <a:pt x="44998" y="25382"/>
                  <a:pt x="44998" y="25382"/>
                </a:cubicBezTo>
                <a:lnTo>
                  <a:pt x="44937" y="25443"/>
                </a:lnTo>
                <a:lnTo>
                  <a:pt x="44785" y="25656"/>
                </a:lnTo>
                <a:lnTo>
                  <a:pt x="44694" y="25747"/>
                </a:lnTo>
                <a:lnTo>
                  <a:pt x="44755" y="25564"/>
                </a:lnTo>
                <a:lnTo>
                  <a:pt x="44998" y="25321"/>
                </a:lnTo>
                <a:close/>
                <a:moveTo>
                  <a:pt x="26920" y="25048"/>
                </a:moveTo>
                <a:cubicBezTo>
                  <a:pt x="26920" y="25109"/>
                  <a:pt x="26950" y="25139"/>
                  <a:pt x="26981" y="25200"/>
                </a:cubicBezTo>
                <a:cubicBezTo>
                  <a:pt x="26981" y="25230"/>
                  <a:pt x="26981" y="25230"/>
                  <a:pt x="26981" y="25230"/>
                </a:cubicBezTo>
                <a:lnTo>
                  <a:pt x="26981" y="25291"/>
                </a:lnTo>
                <a:lnTo>
                  <a:pt x="26920" y="25504"/>
                </a:lnTo>
                <a:cubicBezTo>
                  <a:pt x="26859" y="25504"/>
                  <a:pt x="26798" y="25534"/>
                  <a:pt x="26738" y="25564"/>
                </a:cubicBezTo>
                <a:cubicBezTo>
                  <a:pt x="26677" y="25595"/>
                  <a:pt x="26586" y="25656"/>
                  <a:pt x="26525" y="25716"/>
                </a:cubicBezTo>
                <a:lnTo>
                  <a:pt x="26434" y="25777"/>
                </a:lnTo>
                <a:lnTo>
                  <a:pt x="26434" y="25777"/>
                </a:lnTo>
                <a:lnTo>
                  <a:pt x="26890" y="25109"/>
                </a:lnTo>
                <a:lnTo>
                  <a:pt x="26920" y="25048"/>
                </a:lnTo>
                <a:close/>
                <a:moveTo>
                  <a:pt x="36035" y="24076"/>
                </a:moveTo>
                <a:cubicBezTo>
                  <a:pt x="36065" y="24167"/>
                  <a:pt x="36095" y="24288"/>
                  <a:pt x="36126" y="24379"/>
                </a:cubicBezTo>
                <a:lnTo>
                  <a:pt x="36126" y="24410"/>
                </a:lnTo>
                <a:lnTo>
                  <a:pt x="36035" y="24562"/>
                </a:lnTo>
                <a:cubicBezTo>
                  <a:pt x="35974" y="24744"/>
                  <a:pt x="35883" y="24896"/>
                  <a:pt x="35792" y="25078"/>
                </a:cubicBezTo>
                <a:lnTo>
                  <a:pt x="35670" y="25291"/>
                </a:lnTo>
                <a:lnTo>
                  <a:pt x="35366" y="25686"/>
                </a:lnTo>
                <a:cubicBezTo>
                  <a:pt x="35336" y="25716"/>
                  <a:pt x="35336" y="25747"/>
                  <a:pt x="35306" y="25777"/>
                </a:cubicBezTo>
                <a:lnTo>
                  <a:pt x="35336" y="25595"/>
                </a:lnTo>
                <a:lnTo>
                  <a:pt x="35397" y="25473"/>
                </a:lnTo>
                <a:cubicBezTo>
                  <a:pt x="35488" y="25200"/>
                  <a:pt x="35609" y="24926"/>
                  <a:pt x="35731" y="24683"/>
                </a:cubicBezTo>
                <a:cubicBezTo>
                  <a:pt x="35761" y="24592"/>
                  <a:pt x="35822" y="24501"/>
                  <a:pt x="35852" y="24410"/>
                </a:cubicBezTo>
                <a:lnTo>
                  <a:pt x="36035" y="24076"/>
                </a:lnTo>
                <a:close/>
                <a:moveTo>
                  <a:pt x="27771" y="22526"/>
                </a:moveTo>
                <a:cubicBezTo>
                  <a:pt x="27710" y="22678"/>
                  <a:pt x="27649" y="22800"/>
                  <a:pt x="27588" y="22921"/>
                </a:cubicBezTo>
                <a:lnTo>
                  <a:pt x="27528" y="23073"/>
                </a:lnTo>
                <a:cubicBezTo>
                  <a:pt x="27497" y="23195"/>
                  <a:pt x="27436" y="23316"/>
                  <a:pt x="27406" y="23407"/>
                </a:cubicBezTo>
                <a:lnTo>
                  <a:pt x="27315" y="23650"/>
                </a:lnTo>
                <a:cubicBezTo>
                  <a:pt x="27284" y="23681"/>
                  <a:pt x="27284" y="23681"/>
                  <a:pt x="27254" y="23711"/>
                </a:cubicBezTo>
                <a:cubicBezTo>
                  <a:pt x="27163" y="23893"/>
                  <a:pt x="27072" y="24106"/>
                  <a:pt x="26950" y="24258"/>
                </a:cubicBezTo>
                <a:lnTo>
                  <a:pt x="26738" y="24653"/>
                </a:lnTo>
                <a:cubicBezTo>
                  <a:pt x="26677" y="24744"/>
                  <a:pt x="26646" y="24805"/>
                  <a:pt x="26586" y="24896"/>
                </a:cubicBezTo>
                <a:cubicBezTo>
                  <a:pt x="26403" y="25169"/>
                  <a:pt x="26191" y="25473"/>
                  <a:pt x="26008" y="25777"/>
                </a:cubicBezTo>
                <a:lnTo>
                  <a:pt x="25978" y="25747"/>
                </a:lnTo>
                <a:lnTo>
                  <a:pt x="26069" y="25564"/>
                </a:lnTo>
                <a:lnTo>
                  <a:pt x="26282" y="25109"/>
                </a:lnTo>
                <a:cubicBezTo>
                  <a:pt x="26312" y="25048"/>
                  <a:pt x="26343" y="24957"/>
                  <a:pt x="26373" y="24896"/>
                </a:cubicBezTo>
                <a:cubicBezTo>
                  <a:pt x="26403" y="24835"/>
                  <a:pt x="26495" y="24714"/>
                  <a:pt x="26525" y="24623"/>
                </a:cubicBezTo>
                <a:lnTo>
                  <a:pt x="26738" y="24228"/>
                </a:lnTo>
                <a:cubicBezTo>
                  <a:pt x="26768" y="24167"/>
                  <a:pt x="26798" y="24106"/>
                  <a:pt x="26829" y="24045"/>
                </a:cubicBezTo>
                <a:cubicBezTo>
                  <a:pt x="26981" y="23802"/>
                  <a:pt x="27102" y="23559"/>
                  <a:pt x="27254" y="23316"/>
                </a:cubicBezTo>
                <a:cubicBezTo>
                  <a:pt x="27284" y="23286"/>
                  <a:pt x="27315" y="23225"/>
                  <a:pt x="27345" y="23195"/>
                </a:cubicBezTo>
                <a:lnTo>
                  <a:pt x="27619" y="22769"/>
                </a:lnTo>
                <a:cubicBezTo>
                  <a:pt x="27649" y="22708"/>
                  <a:pt x="27679" y="22648"/>
                  <a:pt x="27710" y="22617"/>
                </a:cubicBezTo>
                <a:lnTo>
                  <a:pt x="27771" y="22526"/>
                </a:lnTo>
                <a:close/>
                <a:moveTo>
                  <a:pt x="28986" y="25595"/>
                </a:moveTo>
                <a:lnTo>
                  <a:pt x="28986" y="25595"/>
                </a:lnTo>
                <a:cubicBezTo>
                  <a:pt x="28925" y="25656"/>
                  <a:pt x="28895" y="25716"/>
                  <a:pt x="28834" y="25807"/>
                </a:cubicBezTo>
                <a:cubicBezTo>
                  <a:pt x="28864" y="25747"/>
                  <a:pt x="28895" y="25716"/>
                  <a:pt x="28925" y="25656"/>
                </a:cubicBezTo>
                <a:lnTo>
                  <a:pt x="28986" y="25595"/>
                </a:lnTo>
                <a:close/>
                <a:moveTo>
                  <a:pt x="20965" y="25868"/>
                </a:moveTo>
                <a:lnTo>
                  <a:pt x="21026" y="25899"/>
                </a:lnTo>
                <a:lnTo>
                  <a:pt x="21026" y="25959"/>
                </a:lnTo>
                <a:lnTo>
                  <a:pt x="20945" y="25878"/>
                </a:lnTo>
                <a:lnTo>
                  <a:pt x="20945" y="25878"/>
                </a:lnTo>
                <a:lnTo>
                  <a:pt x="20965" y="25868"/>
                </a:lnTo>
                <a:close/>
                <a:moveTo>
                  <a:pt x="21481" y="25595"/>
                </a:moveTo>
                <a:lnTo>
                  <a:pt x="21573" y="25686"/>
                </a:lnTo>
                <a:lnTo>
                  <a:pt x="21694" y="25868"/>
                </a:lnTo>
                <a:cubicBezTo>
                  <a:pt x="21694" y="25899"/>
                  <a:pt x="21664" y="25929"/>
                  <a:pt x="21633" y="25959"/>
                </a:cubicBezTo>
                <a:lnTo>
                  <a:pt x="21573" y="25929"/>
                </a:lnTo>
                <a:lnTo>
                  <a:pt x="21421" y="25777"/>
                </a:lnTo>
                <a:lnTo>
                  <a:pt x="21481" y="25595"/>
                </a:lnTo>
                <a:close/>
                <a:moveTo>
                  <a:pt x="39893" y="25139"/>
                </a:moveTo>
                <a:cubicBezTo>
                  <a:pt x="39924" y="25139"/>
                  <a:pt x="39924" y="25169"/>
                  <a:pt x="39954" y="25169"/>
                </a:cubicBezTo>
                <a:cubicBezTo>
                  <a:pt x="39954" y="25169"/>
                  <a:pt x="39984" y="25200"/>
                  <a:pt x="40015" y="25200"/>
                </a:cubicBezTo>
                <a:lnTo>
                  <a:pt x="39833" y="25473"/>
                </a:lnTo>
                <a:lnTo>
                  <a:pt x="39589" y="25807"/>
                </a:lnTo>
                <a:lnTo>
                  <a:pt x="39407" y="25959"/>
                </a:lnTo>
                <a:cubicBezTo>
                  <a:pt x="39438" y="25838"/>
                  <a:pt x="39498" y="25686"/>
                  <a:pt x="39559" y="25564"/>
                </a:cubicBezTo>
                <a:lnTo>
                  <a:pt x="39620" y="25504"/>
                </a:lnTo>
                <a:cubicBezTo>
                  <a:pt x="39711" y="25382"/>
                  <a:pt x="39802" y="25261"/>
                  <a:pt x="39893" y="25139"/>
                </a:cubicBezTo>
                <a:close/>
                <a:moveTo>
                  <a:pt x="37493" y="24531"/>
                </a:moveTo>
                <a:lnTo>
                  <a:pt x="37493" y="24562"/>
                </a:lnTo>
                <a:cubicBezTo>
                  <a:pt x="37493" y="24592"/>
                  <a:pt x="37523" y="24623"/>
                  <a:pt x="37523" y="24653"/>
                </a:cubicBezTo>
                <a:cubicBezTo>
                  <a:pt x="37523" y="24683"/>
                  <a:pt x="37523" y="24683"/>
                  <a:pt x="37523" y="24683"/>
                </a:cubicBezTo>
                <a:cubicBezTo>
                  <a:pt x="37463" y="24835"/>
                  <a:pt x="37372" y="24957"/>
                  <a:pt x="37280" y="25109"/>
                </a:cubicBezTo>
                <a:lnTo>
                  <a:pt x="37098" y="25352"/>
                </a:lnTo>
                <a:lnTo>
                  <a:pt x="36916" y="25595"/>
                </a:lnTo>
                <a:lnTo>
                  <a:pt x="36703" y="25868"/>
                </a:lnTo>
                <a:lnTo>
                  <a:pt x="36551" y="26051"/>
                </a:lnTo>
                <a:cubicBezTo>
                  <a:pt x="36551" y="26051"/>
                  <a:pt x="36551" y="26020"/>
                  <a:pt x="36582" y="25990"/>
                </a:cubicBezTo>
                <a:lnTo>
                  <a:pt x="36946" y="25413"/>
                </a:lnTo>
                <a:lnTo>
                  <a:pt x="37098" y="25200"/>
                </a:lnTo>
                <a:cubicBezTo>
                  <a:pt x="37189" y="25048"/>
                  <a:pt x="37250" y="24926"/>
                  <a:pt x="37341" y="24774"/>
                </a:cubicBezTo>
                <a:cubicBezTo>
                  <a:pt x="37432" y="24653"/>
                  <a:pt x="37463" y="24623"/>
                  <a:pt x="37493" y="24531"/>
                </a:cubicBezTo>
                <a:close/>
                <a:moveTo>
                  <a:pt x="36946" y="24501"/>
                </a:moveTo>
                <a:lnTo>
                  <a:pt x="36946" y="24501"/>
                </a:lnTo>
                <a:cubicBezTo>
                  <a:pt x="36855" y="24683"/>
                  <a:pt x="36734" y="24896"/>
                  <a:pt x="36642" y="25048"/>
                </a:cubicBezTo>
                <a:lnTo>
                  <a:pt x="36521" y="25291"/>
                </a:lnTo>
                <a:cubicBezTo>
                  <a:pt x="36460" y="25413"/>
                  <a:pt x="36369" y="25564"/>
                  <a:pt x="36308" y="25716"/>
                </a:cubicBezTo>
                <a:cubicBezTo>
                  <a:pt x="36278" y="25747"/>
                  <a:pt x="36278" y="25777"/>
                  <a:pt x="36278" y="25807"/>
                </a:cubicBezTo>
                <a:lnTo>
                  <a:pt x="36156" y="25929"/>
                </a:lnTo>
                <a:lnTo>
                  <a:pt x="36004" y="26142"/>
                </a:lnTo>
                <a:lnTo>
                  <a:pt x="36095" y="25929"/>
                </a:lnTo>
                <a:lnTo>
                  <a:pt x="36187" y="25716"/>
                </a:lnTo>
                <a:cubicBezTo>
                  <a:pt x="36247" y="25625"/>
                  <a:pt x="36278" y="25534"/>
                  <a:pt x="36308" y="25443"/>
                </a:cubicBezTo>
                <a:lnTo>
                  <a:pt x="36642" y="24774"/>
                </a:lnTo>
                <a:lnTo>
                  <a:pt x="36642" y="24744"/>
                </a:lnTo>
                <a:cubicBezTo>
                  <a:pt x="36673" y="24744"/>
                  <a:pt x="36703" y="24744"/>
                  <a:pt x="36703" y="24714"/>
                </a:cubicBezTo>
                <a:cubicBezTo>
                  <a:pt x="36794" y="24653"/>
                  <a:pt x="36885" y="24592"/>
                  <a:pt x="36946" y="24501"/>
                </a:cubicBezTo>
                <a:close/>
                <a:moveTo>
                  <a:pt x="33088" y="24653"/>
                </a:moveTo>
                <a:cubicBezTo>
                  <a:pt x="32996" y="24866"/>
                  <a:pt x="32905" y="25109"/>
                  <a:pt x="32814" y="25352"/>
                </a:cubicBezTo>
                <a:cubicBezTo>
                  <a:pt x="32723" y="25595"/>
                  <a:pt x="32632" y="25899"/>
                  <a:pt x="32541" y="26202"/>
                </a:cubicBezTo>
                <a:cubicBezTo>
                  <a:pt x="32541" y="26142"/>
                  <a:pt x="32541" y="26081"/>
                  <a:pt x="32510" y="26020"/>
                </a:cubicBezTo>
                <a:cubicBezTo>
                  <a:pt x="32480" y="25959"/>
                  <a:pt x="32450" y="25868"/>
                  <a:pt x="32419" y="25777"/>
                </a:cubicBezTo>
                <a:cubicBezTo>
                  <a:pt x="32389" y="25716"/>
                  <a:pt x="32358" y="25625"/>
                  <a:pt x="32298" y="25564"/>
                </a:cubicBezTo>
                <a:cubicBezTo>
                  <a:pt x="32389" y="25473"/>
                  <a:pt x="32510" y="25352"/>
                  <a:pt x="32601" y="25261"/>
                </a:cubicBezTo>
                <a:cubicBezTo>
                  <a:pt x="32693" y="25139"/>
                  <a:pt x="32875" y="24926"/>
                  <a:pt x="33027" y="24744"/>
                </a:cubicBezTo>
                <a:lnTo>
                  <a:pt x="33088" y="24653"/>
                </a:lnTo>
                <a:close/>
                <a:moveTo>
                  <a:pt x="33786" y="25838"/>
                </a:moveTo>
                <a:lnTo>
                  <a:pt x="33665" y="26111"/>
                </a:lnTo>
                <a:cubicBezTo>
                  <a:pt x="33665" y="26172"/>
                  <a:pt x="33634" y="26233"/>
                  <a:pt x="33604" y="26294"/>
                </a:cubicBezTo>
                <a:lnTo>
                  <a:pt x="33604" y="26263"/>
                </a:lnTo>
                <a:cubicBezTo>
                  <a:pt x="33574" y="26233"/>
                  <a:pt x="33513" y="26202"/>
                  <a:pt x="33483" y="26202"/>
                </a:cubicBezTo>
                <a:lnTo>
                  <a:pt x="33726" y="25929"/>
                </a:lnTo>
                <a:lnTo>
                  <a:pt x="33786" y="25838"/>
                </a:lnTo>
                <a:close/>
                <a:moveTo>
                  <a:pt x="24550" y="21189"/>
                </a:moveTo>
                <a:cubicBezTo>
                  <a:pt x="24550" y="21250"/>
                  <a:pt x="24550" y="21280"/>
                  <a:pt x="24580" y="21341"/>
                </a:cubicBezTo>
                <a:cubicBezTo>
                  <a:pt x="24580" y="21341"/>
                  <a:pt x="24580" y="21372"/>
                  <a:pt x="24611" y="21372"/>
                </a:cubicBezTo>
                <a:cubicBezTo>
                  <a:pt x="24337" y="21827"/>
                  <a:pt x="24125" y="22313"/>
                  <a:pt x="23912" y="22800"/>
                </a:cubicBezTo>
                <a:cubicBezTo>
                  <a:pt x="23851" y="22952"/>
                  <a:pt x="23790" y="23103"/>
                  <a:pt x="23730" y="23255"/>
                </a:cubicBezTo>
                <a:cubicBezTo>
                  <a:pt x="23639" y="23407"/>
                  <a:pt x="23547" y="23620"/>
                  <a:pt x="23487" y="23802"/>
                </a:cubicBezTo>
                <a:lnTo>
                  <a:pt x="23456" y="23863"/>
                </a:lnTo>
                <a:cubicBezTo>
                  <a:pt x="23426" y="23924"/>
                  <a:pt x="23395" y="23954"/>
                  <a:pt x="23365" y="24015"/>
                </a:cubicBezTo>
                <a:cubicBezTo>
                  <a:pt x="23335" y="24045"/>
                  <a:pt x="23304" y="24106"/>
                  <a:pt x="23304" y="24167"/>
                </a:cubicBezTo>
                <a:lnTo>
                  <a:pt x="23213" y="24319"/>
                </a:lnTo>
                <a:lnTo>
                  <a:pt x="23122" y="24531"/>
                </a:lnTo>
                <a:lnTo>
                  <a:pt x="22909" y="25048"/>
                </a:lnTo>
                <a:cubicBezTo>
                  <a:pt x="22849" y="25230"/>
                  <a:pt x="22788" y="25413"/>
                  <a:pt x="22727" y="25564"/>
                </a:cubicBezTo>
                <a:cubicBezTo>
                  <a:pt x="22666" y="25747"/>
                  <a:pt x="22606" y="25868"/>
                  <a:pt x="22545" y="26020"/>
                </a:cubicBezTo>
                <a:cubicBezTo>
                  <a:pt x="22514" y="26202"/>
                  <a:pt x="22484" y="26233"/>
                  <a:pt x="22454" y="26324"/>
                </a:cubicBezTo>
                <a:cubicBezTo>
                  <a:pt x="22454" y="26324"/>
                  <a:pt x="22423" y="26294"/>
                  <a:pt x="22423" y="26263"/>
                </a:cubicBezTo>
                <a:cubicBezTo>
                  <a:pt x="22393" y="26233"/>
                  <a:pt x="22362" y="26172"/>
                  <a:pt x="22332" y="26111"/>
                </a:cubicBezTo>
                <a:cubicBezTo>
                  <a:pt x="22332" y="26081"/>
                  <a:pt x="22332" y="26051"/>
                  <a:pt x="22332" y="26020"/>
                </a:cubicBezTo>
                <a:lnTo>
                  <a:pt x="22362" y="26020"/>
                </a:lnTo>
                <a:cubicBezTo>
                  <a:pt x="22423" y="25868"/>
                  <a:pt x="22484" y="25747"/>
                  <a:pt x="22545" y="25595"/>
                </a:cubicBezTo>
                <a:cubicBezTo>
                  <a:pt x="22636" y="25291"/>
                  <a:pt x="22788" y="25018"/>
                  <a:pt x="22909" y="24744"/>
                </a:cubicBezTo>
                <a:lnTo>
                  <a:pt x="22940" y="24683"/>
                </a:lnTo>
                <a:cubicBezTo>
                  <a:pt x="22970" y="24653"/>
                  <a:pt x="23001" y="24592"/>
                  <a:pt x="23001" y="24562"/>
                </a:cubicBezTo>
                <a:lnTo>
                  <a:pt x="23152" y="24288"/>
                </a:lnTo>
                <a:cubicBezTo>
                  <a:pt x="23213" y="24136"/>
                  <a:pt x="23274" y="23985"/>
                  <a:pt x="23335" y="23863"/>
                </a:cubicBezTo>
                <a:lnTo>
                  <a:pt x="23517" y="23498"/>
                </a:lnTo>
                <a:lnTo>
                  <a:pt x="23608" y="23286"/>
                </a:lnTo>
                <a:cubicBezTo>
                  <a:pt x="23639" y="23255"/>
                  <a:pt x="23639" y="23195"/>
                  <a:pt x="23669" y="23164"/>
                </a:cubicBezTo>
                <a:cubicBezTo>
                  <a:pt x="23669" y="23134"/>
                  <a:pt x="23699" y="23073"/>
                  <a:pt x="23699" y="23043"/>
                </a:cubicBezTo>
                <a:cubicBezTo>
                  <a:pt x="23699" y="23043"/>
                  <a:pt x="23699" y="23012"/>
                  <a:pt x="23699" y="23012"/>
                </a:cubicBezTo>
                <a:lnTo>
                  <a:pt x="23699" y="22921"/>
                </a:lnTo>
                <a:cubicBezTo>
                  <a:pt x="23699" y="22891"/>
                  <a:pt x="23699" y="22860"/>
                  <a:pt x="23669" y="22830"/>
                </a:cubicBezTo>
                <a:lnTo>
                  <a:pt x="23760" y="22708"/>
                </a:lnTo>
                <a:lnTo>
                  <a:pt x="24094" y="22070"/>
                </a:lnTo>
                <a:cubicBezTo>
                  <a:pt x="24155" y="22010"/>
                  <a:pt x="24185" y="21949"/>
                  <a:pt x="24216" y="21858"/>
                </a:cubicBezTo>
                <a:cubicBezTo>
                  <a:pt x="24277" y="21736"/>
                  <a:pt x="24337" y="21584"/>
                  <a:pt x="24428" y="21432"/>
                </a:cubicBezTo>
                <a:lnTo>
                  <a:pt x="24550" y="21189"/>
                </a:lnTo>
                <a:close/>
                <a:moveTo>
                  <a:pt x="38465" y="26081"/>
                </a:moveTo>
                <a:lnTo>
                  <a:pt x="38465" y="26142"/>
                </a:lnTo>
                <a:cubicBezTo>
                  <a:pt x="38435" y="26202"/>
                  <a:pt x="38435" y="26294"/>
                  <a:pt x="38435" y="26385"/>
                </a:cubicBezTo>
                <a:cubicBezTo>
                  <a:pt x="38405" y="26324"/>
                  <a:pt x="38405" y="26294"/>
                  <a:pt x="38374" y="26263"/>
                </a:cubicBezTo>
                <a:lnTo>
                  <a:pt x="38344" y="26294"/>
                </a:lnTo>
                <a:cubicBezTo>
                  <a:pt x="38344" y="26263"/>
                  <a:pt x="38313" y="26263"/>
                  <a:pt x="38313" y="26233"/>
                </a:cubicBezTo>
                <a:lnTo>
                  <a:pt x="38465" y="26081"/>
                </a:lnTo>
                <a:close/>
                <a:moveTo>
                  <a:pt x="40136" y="26051"/>
                </a:moveTo>
                <a:lnTo>
                  <a:pt x="40136" y="26081"/>
                </a:lnTo>
                <a:cubicBezTo>
                  <a:pt x="40136" y="26111"/>
                  <a:pt x="40136" y="26142"/>
                  <a:pt x="40136" y="26142"/>
                </a:cubicBezTo>
                <a:lnTo>
                  <a:pt x="40045" y="26324"/>
                </a:lnTo>
                <a:lnTo>
                  <a:pt x="40015" y="26385"/>
                </a:lnTo>
                <a:lnTo>
                  <a:pt x="39924" y="26354"/>
                </a:lnTo>
                <a:lnTo>
                  <a:pt x="40136" y="26051"/>
                </a:lnTo>
                <a:close/>
                <a:moveTo>
                  <a:pt x="28439" y="24714"/>
                </a:moveTo>
                <a:cubicBezTo>
                  <a:pt x="28317" y="25018"/>
                  <a:pt x="28226" y="25321"/>
                  <a:pt x="28166" y="25625"/>
                </a:cubicBezTo>
                <a:cubicBezTo>
                  <a:pt x="28135" y="25747"/>
                  <a:pt x="28105" y="25868"/>
                  <a:pt x="28074" y="26020"/>
                </a:cubicBezTo>
                <a:lnTo>
                  <a:pt x="27953" y="26111"/>
                </a:lnTo>
                <a:cubicBezTo>
                  <a:pt x="27831" y="26263"/>
                  <a:pt x="27710" y="26385"/>
                  <a:pt x="27558" y="26506"/>
                </a:cubicBezTo>
                <a:lnTo>
                  <a:pt x="27558" y="26476"/>
                </a:lnTo>
                <a:cubicBezTo>
                  <a:pt x="27528" y="26354"/>
                  <a:pt x="27528" y="26202"/>
                  <a:pt x="27558" y="26051"/>
                </a:cubicBezTo>
                <a:cubicBezTo>
                  <a:pt x="27588" y="25929"/>
                  <a:pt x="27619" y="25777"/>
                  <a:pt x="27649" y="25656"/>
                </a:cubicBezTo>
                <a:cubicBezTo>
                  <a:pt x="27771" y="25504"/>
                  <a:pt x="27923" y="25321"/>
                  <a:pt x="28044" y="25169"/>
                </a:cubicBezTo>
                <a:cubicBezTo>
                  <a:pt x="28196" y="25018"/>
                  <a:pt x="28317" y="24866"/>
                  <a:pt x="28439" y="24714"/>
                </a:cubicBezTo>
                <a:close/>
                <a:moveTo>
                  <a:pt x="33270" y="26506"/>
                </a:moveTo>
                <a:cubicBezTo>
                  <a:pt x="33300" y="26506"/>
                  <a:pt x="33300" y="26537"/>
                  <a:pt x="33300" y="26537"/>
                </a:cubicBezTo>
                <a:lnTo>
                  <a:pt x="33270" y="26506"/>
                </a:lnTo>
                <a:close/>
                <a:moveTo>
                  <a:pt x="42415" y="25838"/>
                </a:moveTo>
                <a:lnTo>
                  <a:pt x="42415" y="26051"/>
                </a:lnTo>
                <a:cubicBezTo>
                  <a:pt x="42415" y="26051"/>
                  <a:pt x="42415" y="26051"/>
                  <a:pt x="42415" y="26081"/>
                </a:cubicBezTo>
                <a:cubicBezTo>
                  <a:pt x="42415" y="26081"/>
                  <a:pt x="42385" y="26111"/>
                  <a:pt x="42385" y="26111"/>
                </a:cubicBezTo>
                <a:cubicBezTo>
                  <a:pt x="42324" y="26202"/>
                  <a:pt x="42263" y="26263"/>
                  <a:pt x="42233" y="26324"/>
                </a:cubicBezTo>
                <a:lnTo>
                  <a:pt x="41959" y="26597"/>
                </a:lnTo>
                <a:lnTo>
                  <a:pt x="41929" y="26658"/>
                </a:lnTo>
                <a:cubicBezTo>
                  <a:pt x="41929" y="26567"/>
                  <a:pt x="41959" y="26476"/>
                  <a:pt x="41959" y="26385"/>
                </a:cubicBezTo>
                <a:cubicBezTo>
                  <a:pt x="41990" y="26324"/>
                  <a:pt x="42051" y="26294"/>
                  <a:pt x="42081" y="26233"/>
                </a:cubicBezTo>
                <a:cubicBezTo>
                  <a:pt x="42111" y="26202"/>
                  <a:pt x="42202" y="26111"/>
                  <a:pt x="42263" y="26051"/>
                </a:cubicBezTo>
                <a:lnTo>
                  <a:pt x="42415" y="25838"/>
                </a:lnTo>
                <a:close/>
                <a:moveTo>
                  <a:pt x="34941" y="25564"/>
                </a:moveTo>
                <a:lnTo>
                  <a:pt x="34789" y="25959"/>
                </a:lnTo>
                <a:lnTo>
                  <a:pt x="34698" y="26233"/>
                </a:lnTo>
                <a:lnTo>
                  <a:pt x="34698" y="26294"/>
                </a:lnTo>
                <a:cubicBezTo>
                  <a:pt x="34698" y="26294"/>
                  <a:pt x="34667" y="26415"/>
                  <a:pt x="34637" y="26476"/>
                </a:cubicBezTo>
                <a:cubicBezTo>
                  <a:pt x="34607" y="26537"/>
                  <a:pt x="34607" y="26567"/>
                  <a:pt x="34607" y="26628"/>
                </a:cubicBezTo>
                <a:lnTo>
                  <a:pt x="34516" y="26689"/>
                </a:lnTo>
                <a:lnTo>
                  <a:pt x="34485" y="26689"/>
                </a:lnTo>
                <a:lnTo>
                  <a:pt x="34394" y="26628"/>
                </a:lnTo>
                <a:lnTo>
                  <a:pt x="34151" y="26628"/>
                </a:lnTo>
                <a:lnTo>
                  <a:pt x="34181" y="26567"/>
                </a:lnTo>
                <a:lnTo>
                  <a:pt x="34273" y="26385"/>
                </a:lnTo>
                <a:cubicBezTo>
                  <a:pt x="34273" y="26354"/>
                  <a:pt x="34303" y="26354"/>
                  <a:pt x="34333" y="26324"/>
                </a:cubicBezTo>
                <a:cubicBezTo>
                  <a:pt x="34394" y="26233"/>
                  <a:pt x="34485" y="26142"/>
                  <a:pt x="34576" y="26051"/>
                </a:cubicBezTo>
                <a:cubicBezTo>
                  <a:pt x="34637" y="25959"/>
                  <a:pt x="34698" y="25868"/>
                  <a:pt x="34759" y="25807"/>
                </a:cubicBezTo>
                <a:lnTo>
                  <a:pt x="34941" y="25564"/>
                </a:lnTo>
                <a:close/>
                <a:moveTo>
                  <a:pt x="21724" y="26446"/>
                </a:moveTo>
                <a:lnTo>
                  <a:pt x="21846" y="26506"/>
                </a:lnTo>
                <a:cubicBezTo>
                  <a:pt x="21846" y="26567"/>
                  <a:pt x="21846" y="26628"/>
                  <a:pt x="21846" y="26719"/>
                </a:cubicBezTo>
                <a:lnTo>
                  <a:pt x="21724" y="26597"/>
                </a:lnTo>
                <a:lnTo>
                  <a:pt x="21664" y="26537"/>
                </a:lnTo>
                <a:lnTo>
                  <a:pt x="21724" y="26446"/>
                </a:lnTo>
                <a:close/>
                <a:moveTo>
                  <a:pt x="22302" y="26597"/>
                </a:moveTo>
                <a:cubicBezTo>
                  <a:pt x="22271" y="26628"/>
                  <a:pt x="22233" y="26666"/>
                  <a:pt x="22211" y="26689"/>
                </a:cubicBezTo>
                <a:lnTo>
                  <a:pt x="22180" y="26719"/>
                </a:lnTo>
                <a:cubicBezTo>
                  <a:pt x="22180" y="26689"/>
                  <a:pt x="22180" y="26658"/>
                  <a:pt x="22180" y="26628"/>
                </a:cubicBezTo>
                <a:lnTo>
                  <a:pt x="22211" y="26628"/>
                </a:lnTo>
                <a:cubicBezTo>
                  <a:pt x="22241" y="26628"/>
                  <a:pt x="22271" y="26597"/>
                  <a:pt x="22302" y="26597"/>
                </a:cubicBezTo>
                <a:close/>
                <a:moveTo>
                  <a:pt x="33239" y="26537"/>
                </a:moveTo>
                <a:cubicBezTo>
                  <a:pt x="33209" y="26597"/>
                  <a:pt x="33179" y="26628"/>
                  <a:pt x="33118" y="26689"/>
                </a:cubicBezTo>
                <a:lnTo>
                  <a:pt x="33057" y="26780"/>
                </a:lnTo>
                <a:lnTo>
                  <a:pt x="33118" y="26628"/>
                </a:lnTo>
                <a:cubicBezTo>
                  <a:pt x="33148" y="26567"/>
                  <a:pt x="33179" y="26567"/>
                  <a:pt x="33239" y="26537"/>
                </a:cubicBezTo>
                <a:close/>
                <a:moveTo>
                  <a:pt x="28044" y="26567"/>
                </a:moveTo>
                <a:cubicBezTo>
                  <a:pt x="28044" y="26628"/>
                  <a:pt x="28044" y="26689"/>
                  <a:pt x="28044" y="26749"/>
                </a:cubicBezTo>
                <a:lnTo>
                  <a:pt x="28044" y="26780"/>
                </a:lnTo>
                <a:lnTo>
                  <a:pt x="28044" y="26810"/>
                </a:lnTo>
                <a:lnTo>
                  <a:pt x="27983" y="26810"/>
                </a:lnTo>
                <a:cubicBezTo>
                  <a:pt x="27953" y="26780"/>
                  <a:pt x="27923" y="26780"/>
                  <a:pt x="27892" y="26780"/>
                </a:cubicBezTo>
                <a:lnTo>
                  <a:pt x="27801" y="26780"/>
                </a:lnTo>
                <a:lnTo>
                  <a:pt x="27862" y="26749"/>
                </a:lnTo>
                <a:lnTo>
                  <a:pt x="27983" y="26628"/>
                </a:lnTo>
                <a:lnTo>
                  <a:pt x="28044" y="26567"/>
                </a:lnTo>
                <a:close/>
                <a:moveTo>
                  <a:pt x="38739" y="26689"/>
                </a:moveTo>
                <a:lnTo>
                  <a:pt x="38708" y="26810"/>
                </a:lnTo>
                <a:lnTo>
                  <a:pt x="38648" y="26871"/>
                </a:lnTo>
                <a:cubicBezTo>
                  <a:pt x="38648" y="26840"/>
                  <a:pt x="38678" y="26780"/>
                  <a:pt x="38708" y="26749"/>
                </a:cubicBezTo>
                <a:lnTo>
                  <a:pt x="38739" y="26689"/>
                </a:lnTo>
                <a:close/>
                <a:moveTo>
                  <a:pt x="30718" y="26415"/>
                </a:moveTo>
                <a:lnTo>
                  <a:pt x="30596" y="26567"/>
                </a:lnTo>
                <a:cubicBezTo>
                  <a:pt x="30566" y="26628"/>
                  <a:pt x="30535" y="26689"/>
                  <a:pt x="30505" y="26719"/>
                </a:cubicBezTo>
                <a:lnTo>
                  <a:pt x="30355" y="26955"/>
                </a:lnTo>
                <a:lnTo>
                  <a:pt x="30355" y="26955"/>
                </a:lnTo>
                <a:cubicBezTo>
                  <a:pt x="30385" y="26899"/>
                  <a:pt x="30414" y="26839"/>
                  <a:pt x="30444" y="26780"/>
                </a:cubicBezTo>
                <a:lnTo>
                  <a:pt x="30535" y="26597"/>
                </a:lnTo>
                <a:lnTo>
                  <a:pt x="30596" y="26537"/>
                </a:lnTo>
                <a:lnTo>
                  <a:pt x="30718" y="26415"/>
                </a:lnTo>
                <a:close/>
                <a:moveTo>
                  <a:pt x="43387" y="26506"/>
                </a:moveTo>
                <a:cubicBezTo>
                  <a:pt x="43357" y="26537"/>
                  <a:pt x="43327" y="26567"/>
                  <a:pt x="43296" y="26628"/>
                </a:cubicBezTo>
                <a:cubicBezTo>
                  <a:pt x="43235" y="26689"/>
                  <a:pt x="43175" y="26749"/>
                  <a:pt x="43144" y="26840"/>
                </a:cubicBezTo>
                <a:lnTo>
                  <a:pt x="42992" y="27023"/>
                </a:lnTo>
                <a:lnTo>
                  <a:pt x="43053" y="26901"/>
                </a:lnTo>
                <a:cubicBezTo>
                  <a:pt x="43084" y="26780"/>
                  <a:pt x="43144" y="26658"/>
                  <a:pt x="43175" y="26506"/>
                </a:cubicBezTo>
                <a:close/>
                <a:moveTo>
                  <a:pt x="32055" y="26081"/>
                </a:moveTo>
                <a:lnTo>
                  <a:pt x="32055" y="26111"/>
                </a:lnTo>
                <a:cubicBezTo>
                  <a:pt x="32085" y="26233"/>
                  <a:pt x="32085" y="26354"/>
                  <a:pt x="32055" y="26476"/>
                </a:cubicBezTo>
                <a:cubicBezTo>
                  <a:pt x="32055" y="26658"/>
                  <a:pt x="31994" y="26871"/>
                  <a:pt x="31933" y="27053"/>
                </a:cubicBezTo>
                <a:lnTo>
                  <a:pt x="31933" y="27023"/>
                </a:lnTo>
                <a:cubicBezTo>
                  <a:pt x="31933" y="26992"/>
                  <a:pt x="31933" y="26962"/>
                  <a:pt x="31903" y="26901"/>
                </a:cubicBezTo>
                <a:lnTo>
                  <a:pt x="31903" y="26689"/>
                </a:lnTo>
                <a:lnTo>
                  <a:pt x="31903" y="26567"/>
                </a:lnTo>
                <a:cubicBezTo>
                  <a:pt x="31903" y="26506"/>
                  <a:pt x="31994" y="26354"/>
                  <a:pt x="31994" y="26263"/>
                </a:cubicBezTo>
                <a:lnTo>
                  <a:pt x="31994" y="26142"/>
                </a:lnTo>
                <a:lnTo>
                  <a:pt x="32055" y="26081"/>
                </a:lnTo>
                <a:close/>
                <a:moveTo>
                  <a:pt x="36521" y="26628"/>
                </a:moveTo>
                <a:lnTo>
                  <a:pt x="36521" y="26658"/>
                </a:lnTo>
                <a:cubicBezTo>
                  <a:pt x="36460" y="26749"/>
                  <a:pt x="36399" y="26810"/>
                  <a:pt x="36339" y="26901"/>
                </a:cubicBezTo>
                <a:cubicBezTo>
                  <a:pt x="36278" y="26962"/>
                  <a:pt x="36217" y="27023"/>
                  <a:pt x="36156" y="27084"/>
                </a:cubicBezTo>
                <a:lnTo>
                  <a:pt x="36156" y="27053"/>
                </a:lnTo>
                <a:cubicBezTo>
                  <a:pt x="36217" y="26992"/>
                  <a:pt x="36247" y="26932"/>
                  <a:pt x="36308" y="26901"/>
                </a:cubicBezTo>
                <a:lnTo>
                  <a:pt x="36521" y="26628"/>
                </a:lnTo>
                <a:close/>
                <a:moveTo>
                  <a:pt x="23851" y="26750"/>
                </a:moveTo>
                <a:cubicBezTo>
                  <a:pt x="23790" y="26871"/>
                  <a:pt x="23760" y="26992"/>
                  <a:pt x="23699" y="27114"/>
                </a:cubicBezTo>
                <a:lnTo>
                  <a:pt x="23669" y="27053"/>
                </a:lnTo>
                <a:cubicBezTo>
                  <a:pt x="23699" y="27023"/>
                  <a:pt x="23730" y="26962"/>
                  <a:pt x="23760" y="26932"/>
                </a:cubicBezTo>
                <a:lnTo>
                  <a:pt x="23851" y="26750"/>
                </a:lnTo>
                <a:close/>
                <a:moveTo>
                  <a:pt x="39377" y="22860"/>
                </a:moveTo>
                <a:lnTo>
                  <a:pt x="39316" y="22982"/>
                </a:lnTo>
                <a:cubicBezTo>
                  <a:pt x="39164" y="23255"/>
                  <a:pt x="39043" y="23529"/>
                  <a:pt x="38951" y="23802"/>
                </a:cubicBezTo>
                <a:cubicBezTo>
                  <a:pt x="38921" y="23833"/>
                  <a:pt x="38921" y="23893"/>
                  <a:pt x="38891" y="23924"/>
                </a:cubicBezTo>
                <a:cubicBezTo>
                  <a:pt x="38891" y="23985"/>
                  <a:pt x="38860" y="24045"/>
                  <a:pt x="38830" y="24076"/>
                </a:cubicBezTo>
                <a:lnTo>
                  <a:pt x="38526" y="24623"/>
                </a:lnTo>
                <a:cubicBezTo>
                  <a:pt x="38496" y="24714"/>
                  <a:pt x="38435" y="24805"/>
                  <a:pt x="38405" y="24896"/>
                </a:cubicBezTo>
                <a:cubicBezTo>
                  <a:pt x="38192" y="25291"/>
                  <a:pt x="37979" y="25686"/>
                  <a:pt x="37797" y="26111"/>
                </a:cubicBezTo>
                <a:cubicBezTo>
                  <a:pt x="37767" y="26172"/>
                  <a:pt x="37767" y="26202"/>
                  <a:pt x="37736" y="26263"/>
                </a:cubicBezTo>
                <a:lnTo>
                  <a:pt x="37523" y="26446"/>
                </a:lnTo>
                <a:cubicBezTo>
                  <a:pt x="37432" y="26506"/>
                  <a:pt x="37372" y="26567"/>
                  <a:pt x="37280" y="26628"/>
                </a:cubicBezTo>
                <a:lnTo>
                  <a:pt x="37159" y="26749"/>
                </a:lnTo>
                <a:lnTo>
                  <a:pt x="37098" y="26780"/>
                </a:lnTo>
                <a:lnTo>
                  <a:pt x="36703" y="27084"/>
                </a:lnTo>
                <a:lnTo>
                  <a:pt x="36582" y="27175"/>
                </a:lnTo>
                <a:lnTo>
                  <a:pt x="36764" y="26932"/>
                </a:lnTo>
                <a:lnTo>
                  <a:pt x="37007" y="26628"/>
                </a:lnTo>
                <a:cubicBezTo>
                  <a:pt x="37159" y="26446"/>
                  <a:pt x="37280" y="26263"/>
                  <a:pt x="37432" y="26081"/>
                </a:cubicBezTo>
                <a:lnTo>
                  <a:pt x="37584" y="25899"/>
                </a:lnTo>
                <a:cubicBezTo>
                  <a:pt x="37645" y="25777"/>
                  <a:pt x="37736" y="25686"/>
                  <a:pt x="37797" y="25564"/>
                </a:cubicBezTo>
                <a:lnTo>
                  <a:pt x="37979" y="25291"/>
                </a:lnTo>
                <a:cubicBezTo>
                  <a:pt x="38070" y="25169"/>
                  <a:pt x="38131" y="25078"/>
                  <a:pt x="38222" y="24957"/>
                </a:cubicBezTo>
                <a:cubicBezTo>
                  <a:pt x="38283" y="24835"/>
                  <a:pt x="38405" y="24653"/>
                  <a:pt x="38496" y="24471"/>
                </a:cubicBezTo>
                <a:cubicBezTo>
                  <a:pt x="38587" y="24319"/>
                  <a:pt x="38648" y="24197"/>
                  <a:pt x="38708" y="24045"/>
                </a:cubicBezTo>
                <a:cubicBezTo>
                  <a:pt x="38769" y="23893"/>
                  <a:pt x="38800" y="23772"/>
                  <a:pt x="38860" y="23650"/>
                </a:cubicBezTo>
                <a:cubicBezTo>
                  <a:pt x="38891" y="23590"/>
                  <a:pt x="38921" y="23498"/>
                  <a:pt x="38951" y="23438"/>
                </a:cubicBezTo>
                <a:cubicBezTo>
                  <a:pt x="38982" y="23346"/>
                  <a:pt x="39103" y="23225"/>
                  <a:pt x="39195" y="23103"/>
                </a:cubicBezTo>
                <a:lnTo>
                  <a:pt x="39346" y="22891"/>
                </a:lnTo>
                <a:lnTo>
                  <a:pt x="39377" y="22860"/>
                </a:lnTo>
                <a:close/>
                <a:moveTo>
                  <a:pt x="27315" y="26780"/>
                </a:moveTo>
                <a:cubicBezTo>
                  <a:pt x="27315" y="26810"/>
                  <a:pt x="27315" y="26810"/>
                  <a:pt x="27345" y="26810"/>
                </a:cubicBezTo>
                <a:cubicBezTo>
                  <a:pt x="27376" y="26871"/>
                  <a:pt x="27406" y="26901"/>
                  <a:pt x="27467" y="26901"/>
                </a:cubicBezTo>
                <a:cubicBezTo>
                  <a:pt x="27482" y="26916"/>
                  <a:pt x="27505" y="26924"/>
                  <a:pt x="27528" y="26924"/>
                </a:cubicBezTo>
                <a:cubicBezTo>
                  <a:pt x="27550" y="26924"/>
                  <a:pt x="27573" y="26916"/>
                  <a:pt x="27588" y="26901"/>
                </a:cubicBezTo>
                <a:lnTo>
                  <a:pt x="27588" y="26901"/>
                </a:lnTo>
                <a:lnTo>
                  <a:pt x="27467" y="27023"/>
                </a:lnTo>
                <a:cubicBezTo>
                  <a:pt x="27406" y="27084"/>
                  <a:pt x="27376" y="27144"/>
                  <a:pt x="27315" y="27205"/>
                </a:cubicBezTo>
                <a:lnTo>
                  <a:pt x="27284" y="27205"/>
                </a:lnTo>
                <a:cubicBezTo>
                  <a:pt x="27254" y="27175"/>
                  <a:pt x="27254" y="27114"/>
                  <a:pt x="27254" y="27053"/>
                </a:cubicBezTo>
                <a:lnTo>
                  <a:pt x="27254" y="27023"/>
                </a:lnTo>
                <a:cubicBezTo>
                  <a:pt x="27254" y="26992"/>
                  <a:pt x="27254" y="26962"/>
                  <a:pt x="27254" y="26962"/>
                </a:cubicBezTo>
                <a:cubicBezTo>
                  <a:pt x="27254" y="26901"/>
                  <a:pt x="27284" y="26840"/>
                  <a:pt x="27315" y="26780"/>
                </a:cubicBezTo>
                <a:close/>
                <a:moveTo>
                  <a:pt x="35123" y="26810"/>
                </a:moveTo>
                <a:cubicBezTo>
                  <a:pt x="35093" y="26962"/>
                  <a:pt x="35032" y="27084"/>
                  <a:pt x="35032" y="27235"/>
                </a:cubicBezTo>
                <a:lnTo>
                  <a:pt x="34880" y="27235"/>
                </a:lnTo>
                <a:lnTo>
                  <a:pt x="34850" y="27266"/>
                </a:lnTo>
                <a:lnTo>
                  <a:pt x="34789" y="27327"/>
                </a:lnTo>
                <a:cubicBezTo>
                  <a:pt x="34819" y="27296"/>
                  <a:pt x="34850" y="27235"/>
                  <a:pt x="34850" y="27205"/>
                </a:cubicBezTo>
                <a:lnTo>
                  <a:pt x="34880" y="27144"/>
                </a:lnTo>
                <a:lnTo>
                  <a:pt x="35123" y="26810"/>
                </a:lnTo>
                <a:close/>
                <a:moveTo>
                  <a:pt x="30110" y="25230"/>
                </a:moveTo>
                <a:lnTo>
                  <a:pt x="30110" y="25230"/>
                </a:lnTo>
                <a:cubicBezTo>
                  <a:pt x="30080" y="25352"/>
                  <a:pt x="30019" y="25504"/>
                  <a:pt x="29989" y="25656"/>
                </a:cubicBezTo>
                <a:cubicBezTo>
                  <a:pt x="29958" y="25747"/>
                  <a:pt x="29958" y="25807"/>
                  <a:pt x="29928" y="25868"/>
                </a:cubicBezTo>
                <a:lnTo>
                  <a:pt x="29776" y="26142"/>
                </a:lnTo>
                <a:cubicBezTo>
                  <a:pt x="29654" y="26324"/>
                  <a:pt x="29563" y="26537"/>
                  <a:pt x="29442" y="26719"/>
                </a:cubicBezTo>
                <a:lnTo>
                  <a:pt x="29320" y="26992"/>
                </a:lnTo>
                <a:lnTo>
                  <a:pt x="29229" y="27144"/>
                </a:lnTo>
                <a:lnTo>
                  <a:pt x="29138" y="27235"/>
                </a:lnTo>
                <a:lnTo>
                  <a:pt x="29016" y="27357"/>
                </a:lnTo>
                <a:lnTo>
                  <a:pt x="29016" y="27205"/>
                </a:lnTo>
                <a:cubicBezTo>
                  <a:pt x="29016" y="27084"/>
                  <a:pt x="29047" y="26932"/>
                  <a:pt x="29077" y="26810"/>
                </a:cubicBezTo>
                <a:lnTo>
                  <a:pt x="29138" y="26628"/>
                </a:lnTo>
                <a:cubicBezTo>
                  <a:pt x="29229" y="26537"/>
                  <a:pt x="29320" y="26446"/>
                  <a:pt x="29351" y="26324"/>
                </a:cubicBezTo>
                <a:lnTo>
                  <a:pt x="29351" y="26324"/>
                </a:lnTo>
                <a:lnTo>
                  <a:pt x="29320" y="26354"/>
                </a:lnTo>
                <a:cubicBezTo>
                  <a:pt x="29351" y="26294"/>
                  <a:pt x="29381" y="26263"/>
                  <a:pt x="29411" y="26202"/>
                </a:cubicBezTo>
                <a:cubicBezTo>
                  <a:pt x="29472" y="26202"/>
                  <a:pt x="29533" y="26172"/>
                  <a:pt x="29563" y="26111"/>
                </a:cubicBezTo>
                <a:cubicBezTo>
                  <a:pt x="29594" y="25990"/>
                  <a:pt x="29685" y="25868"/>
                  <a:pt x="29745" y="25747"/>
                </a:cubicBezTo>
                <a:cubicBezTo>
                  <a:pt x="29867" y="25564"/>
                  <a:pt x="29989" y="25382"/>
                  <a:pt x="30110" y="25230"/>
                </a:cubicBezTo>
                <a:close/>
                <a:moveTo>
                  <a:pt x="38070" y="26537"/>
                </a:moveTo>
                <a:cubicBezTo>
                  <a:pt x="38070" y="26567"/>
                  <a:pt x="38070" y="26567"/>
                  <a:pt x="38070" y="26567"/>
                </a:cubicBezTo>
                <a:cubicBezTo>
                  <a:pt x="38070" y="26628"/>
                  <a:pt x="38101" y="26658"/>
                  <a:pt x="38101" y="26719"/>
                </a:cubicBezTo>
                <a:cubicBezTo>
                  <a:pt x="38131" y="26780"/>
                  <a:pt x="38101" y="26840"/>
                  <a:pt x="38101" y="26901"/>
                </a:cubicBezTo>
                <a:cubicBezTo>
                  <a:pt x="38101" y="26932"/>
                  <a:pt x="38040" y="26962"/>
                  <a:pt x="38040" y="26992"/>
                </a:cubicBezTo>
                <a:lnTo>
                  <a:pt x="37645" y="27479"/>
                </a:lnTo>
                <a:lnTo>
                  <a:pt x="37645" y="27448"/>
                </a:lnTo>
                <a:cubicBezTo>
                  <a:pt x="37645" y="27448"/>
                  <a:pt x="37706" y="27327"/>
                  <a:pt x="37706" y="27266"/>
                </a:cubicBezTo>
                <a:lnTo>
                  <a:pt x="37706" y="27296"/>
                </a:lnTo>
                <a:cubicBezTo>
                  <a:pt x="37797" y="27084"/>
                  <a:pt x="37888" y="26871"/>
                  <a:pt x="37979" y="26689"/>
                </a:cubicBezTo>
                <a:cubicBezTo>
                  <a:pt x="38010" y="26628"/>
                  <a:pt x="38010" y="26597"/>
                  <a:pt x="38040" y="26537"/>
                </a:cubicBezTo>
                <a:close/>
                <a:moveTo>
                  <a:pt x="23882" y="24805"/>
                </a:moveTo>
                <a:lnTo>
                  <a:pt x="23790" y="24987"/>
                </a:lnTo>
                <a:cubicBezTo>
                  <a:pt x="23730" y="25169"/>
                  <a:pt x="23669" y="25321"/>
                  <a:pt x="23608" y="25504"/>
                </a:cubicBezTo>
                <a:cubicBezTo>
                  <a:pt x="23517" y="25686"/>
                  <a:pt x="23487" y="25838"/>
                  <a:pt x="23426" y="25990"/>
                </a:cubicBezTo>
                <a:cubicBezTo>
                  <a:pt x="23365" y="26142"/>
                  <a:pt x="23304" y="26294"/>
                  <a:pt x="23244" y="26446"/>
                </a:cubicBezTo>
                <a:cubicBezTo>
                  <a:pt x="23213" y="26506"/>
                  <a:pt x="23213" y="26567"/>
                  <a:pt x="23183" y="26658"/>
                </a:cubicBezTo>
                <a:lnTo>
                  <a:pt x="23061" y="26840"/>
                </a:lnTo>
                <a:cubicBezTo>
                  <a:pt x="22970" y="26992"/>
                  <a:pt x="22849" y="27144"/>
                  <a:pt x="22757" y="27296"/>
                </a:cubicBezTo>
                <a:cubicBezTo>
                  <a:pt x="22697" y="27387"/>
                  <a:pt x="22606" y="27479"/>
                  <a:pt x="22545" y="27570"/>
                </a:cubicBezTo>
                <a:lnTo>
                  <a:pt x="22514" y="27570"/>
                </a:lnTo>
                <a:cubicBezTo>
                  <a:pt x="22514" y="27509"/>
                  <a:pt x="22545" y="27448"/>
                  <a:pt x="22575" y="27387"/>
                </a:cubicBezTo>
                <a:lnTo>
                  <a:pt x="22636" y="27175"/>
                </a:lnTo>
                <a:lnTo>
                  <a:pt x="22879" y="26628"/>
                </a:lnTo>
                <a:cubicBezTo>
                  <a:pt x="22909" y="26537"/>
                  <a:pt x="22970" y="26446"/>
                  <a:pt x="23001" y="26354"/>
                </a:cubicBezTo>
                <a:cubicBezTo>
                  <a:pt x="23031" y="26263"/>
                  <a:pt x="23031" y="26263"/>
                  <a:pt x="23061" y="26202"/>
                </a:cubicBezTo>
                <a:cubicBezTo>
                  <a:pt x="23152" y="26081"/>
                  <a:pt x="23213" y="25959"/>
                  <a:pt x="23274" y="25807"/>
                </a:cubicBezTo>
                <a:cubicBezTo>
                  <a:pt x="23335" y="25716"/>
                  <a:pt x="23395" y="25595"/>
                  <a:pt x="23426" y="25504"/>
                </a:cubicBezTo>
                <a:lnTo>
                  <a:pt x="23608" y="25200"/>
                </a:lnTo>
                <a:cubicBezTo>
                  <a:pt x="23699" y="25048"/>
                  <a:pt x="23790" y="24926"/>
                  <a:pt x="23882" y="24805"/>
                </a:cubicBezTo>
                <a:close/>
                <a:moveTo>
                  <a:pt x="28287" y="27205"/>
                </a:moveTo>
                <a:lnTo>
                  <a:pt x="28257" y="27266"/>
                </a:lnTo>
                <a:cubicBezTo>
                  <a:pt x="28226" y="27387"/>
                  <a:pt x="28166" y="27509"/>
                  <a:pt x="28105" y="27600"/>
                </a:cubicBezTo>
                <a:cubicBezTo>
                  <a:pt x="28135" y="27539"/>
                  <a:pt x="28166" y="27448"/>
                  <a:pt x="28196" y="27357"/>
                </a:cubicBezTo>
                <a:cubicBezTo>
                  <a:pt x="28196" y="27296"/>
                  <a:pt x="28226" y="27266"/>
                  <a:pt x="28257" y="27205"/>
                </a:cubicBezTo>
                <a:close/>
                <a:moveTo>
                  <a:pt x="35640" y="27600"/>
                </a:moveTo>
                <a:lnTo>
                  <a:pt x="35640" y="27630"/>
                </a:lnTo>
                <a:lnTo>
                  <a:pt x="35427" y="27843"/>
                </a:lnTo>
                <a:lnTo>
                  <a:pt x="35427" y="27813"/>
                </a:lnTo>
                <a:lnTo>
                  <a:pt x="35488" y="27752"/>
                </a:lnTo>
                <a:cubicBezTo>
                  <a:pt x="35518" y="27691"/>
                  <a:pt x="35579" y="27661"/>
                  <a:pt x="35609" y="27630"/>
                </a:cubicBezTo>
                <a:lnTo>
                  <a:pt x="35640" y="27600"/>
                </a:lnTo>
                <a:close/>
                <a:moveTo>
                  <a:pt x="37432" y="26932"/>
                </a:moveTo>
                <a:lnTo>
                  <a:pt x="37432" y="26932"/>
                </a:lnTo>
                <a:cubicBezTo>
                  <a:pt x="37402" y="27023"/>
                  <a:pt x="37372" y="27084"/>
                  <a:pt x="37341" y="27175"/>
                </a:cubicBezTo>
                <a:lnTo>
                  <a:pt x="37341" y="27205"/>
                </a:lnTo>
                <a:cubicBezTo>
                  <a:pt x="37311" y="27205"/>
                  <a:pt x="37280" y="27205"/>
                  <a:pt x="37280" y="27235"/>
                </a:cubicBezTo>
                <a:cubicBezTo>
                  <a:pt x="37250" y="27235"/>
                  <a:pt x="37220" y="27235"/>
                  <a:pt x="37189" y="27266"/>
                </a:cubicBezTo>
                <a:cubicBezTo>
                  <a:pt x="37159" y="27296"/>
                  <a:pt x="37128" y="27327"/>
                  <a:pt x="37098" y="27357"/>
                </a:cubicBezTo>
                <a:cubicBezTo>
                  <a:pt x="36977" y="27448"/>
                  <a:pt x="36855" y="27570"/>
                  <a:pt x="36764" y="27691"/>
                </a:cubicBezTo>
                <a:lnTo>
                  <a:pt x="36612" y="27843"/>
                </a:lnTo>
                <a:cubicBezTo>
                  <a:pt x="36734" y="27661"/>
                  <a:pt x="36885" y="27479"/>
                  <a:pt x="37037" y="27327"/>
                </a:cubicBezTo>
                <a:cubicBezTo>
                  <a:pt x="37189" y="27144"/>
                  <a:pt x="37280" y="27084"/>
                  <a:pt x="37432" y="26932"/>
                </a:cubicBezTo>
                <a:close/>
                <a:moveTo>
                  <a:pt x="23760" y="27874"/>
                </a:moveTo>
                <a:lnTo>
                  <a:pt x="23760" y="27904"/>
                </a:lnTo>
                <a:cubicBezTo>
                  <a:pt x="23760" y="27934"/>
                  <a:pt x="23730" y="27965"/>
                  <a:pt x="23699" y="28025"/>
                </a:cubicBezTo>
                <a:lnTo>
                  <a:pt x="23699" y="27995"/>
                </a:lnTo>
                <a:cubicBezTo>
                  <a:pt x="23730" y="27965"/>
                  <a:pt x="23730" y="27904"/>
                  <a:pt x="23760" y="27874"/>
                </a:cubicBezTo>
                <a:close/>
                <a:moveTo>
                  <a:pt x="33908" y="27813"/>
                </a:moveTo>
                <a:lnTo>
                  <a:pt x="33756" y="27995"/>
                </a:lnTo>
                <a:lnTo>
                  <a:pt x="33695" y="28025"/>
                </a:lnTo>
                <a:lnTo>
                  <a:pt x="33695" y="27965"/>
                </a:lnTo>
                <a:lnTo>
                  <a:pt x="33786" y="27904"/>
                </a:lnTo>
                <a:lnTo>
                  <a:pt x="33908" y="27813"/>
                </a:lnTo>
                <a:close/>
                <a:moveTo>
                  <a:pt x="33179" y="27479"/>
                </a:moveTo>
                <a:lnTo>
                  <a:pt x="33179" y="27479"/>
                </a:lnTo>
                <a:cubicBezTo>
                  <a:pt x="33118" y="27630"/>
                  <a:pt x="33088" y="27752"/>
                  <a:pt x="33027" y="27874"/>
                </a:cubicBezTo>
                <a:lnTo>
                  <a:pt x="33027" y="27904"/>
                </a:lnTo>
                <a:lnTo>
                  <a:pt x="32966" y="27995"/>
                </a:lnTo>
                <a:lnTo>
                  <a:pt x="32936" y="28056"/>
                </a:lnTo>
                <a:cubicBezTo>
                  <a:pt x="32936" y="27934"/>
                  <a:pt x="32905" y="27843"/>
                  <a:pt x="32905" y="27722"/>
                </a:cubicBezTo>
                <a:lnTo>
                  <a:pt x="32936" y="27722"/>
                </a:lnTo>
                <a:lnTo>
                  <a:pt x="32966" y="27691"/>
                </a:lnTo>
                <a:cubicBezTo>
                  <a:pt x="33027" y="27630"/>
                  <a:pt x="33118" y="27539"/>
                  <a:pt x="33179" y="27479"/>
                </a:cubicBezTo>
                <a:close/>
                <a:moveTo>
                  <a:pt x="29953" y="26907"/>
                </a:moveTo>
                <a:cubicBezTo>
                  <a:pt x="29944" y="26918"/>
                  <a:pt x="29928" y="26940"/>
                  <a:pt x="29928" y="26962"/>
                </a:cubicBezTo>
                <a:cubicBezTo>
                  <a:pt x="29745" y="27296"/>
                  <a:pt x="29533" y="27630"/>
                  <a:pt x="29381" y="27965"/>
                </a:cubicBezTo>
                <a:lnTo>
                  <a:pt x="29259" y="28177"/>
                </a:lnTo>
                <a:cubicBezTo>
                  <a:pt x="29229" y="28147"/>
                  <a:pt x="29199" y="28147"/>
                  <a:pt x="29168" y="28117"/>
                </a:cubicBezTo>
                <a:lnTo>
                  <a:pt x="29168" y="28086"/>
                </a:lnTo>
                <a:cubicBezTo>
                  <a:pt x="29168" y="28056"/>
                  <a:pt x="29199" y="28025"/>
                  <a:pt x="29229" y="27995"/>
                </a:cubicBezTo>
                <a:lnTo>
                  <a:pt x="29502" y="27448"/>
                </a:lnTo>
                <a:lnTo>
                  <a:pt x="29533" y="27357"/>
                </a:lnTo>
                <a:cubicBezTo>
                  <a:pt x="29594" y="27327"/>
                  <a:pt x="29624" y="27266"/>
                  <a:pt x="29685" y="27205"/>
                </a:cubicBezTo>
                <a:lnTo>
                  <a:pt x="29953" y="26907"/>
                </a:lnTo>
                <a:close/>
                <a:moveTo>
                  <a:pt x="25492" y="25959"/>
                </a:moveTo>
                <a:lnTo>
                  <a:pt x="25492" y="26020"/>
                </a:lnTo>
                <a:lnTo>
                  <a:pt x="25279" y="26476"/>
                </a:lnTo>
                <a:lnTo>
                  <a:pt x="25158" y="26810"/>
                </a:lnTo>
                <a:cubicBezTo>
                  <a:pt x="25127" y="26871"/>
                  <a:pt x="25097" y="26932"/>
                  <a:pt x="25067" y="26992"/>
                </a:cubicBezTo>
                <a:cubicBezTo>
                  <a:pt x="25036" y="27084"/>
                  <a:pt x="25036" y="27144"/>
                  <a:pt x="25006" y="27205"/>
                </a:cubicBezTo>
                <a:cubicBezTo>
                  <a:pt x="25006" y="27266"/>
                  <a:pt x="25006" y="27296"/>
                  <a:pt x="25006" y="27327"/>
                </a:cubicBezTo>
                <a:cubicBezTo>
                  <a:pt x="24975" y="27387"/>
                  <a:pt x="24945" y="27448"/>
                  <a:pt x="24915" y="27509"/>
                </a:cubicBezTo>
                <a:cubicBezTo>
                  <a:pt x="24884" y="27630"/>
                  <a:pt x="24793" y="27752"/>
                  <a:pt x="24732" y="27843"/>
                </a:cubicBezTo>
                <a:cubicBezTo>
                  <a:pt x="24672" y="27965"/>
                  <a:pt x="24611" y="28086"/>
                  <a:pt x="24550" y="28177"/>
                </a:cubicBezTo>
                <a:cubicBezTo>
                  <a:pt x="24489" y="28299"/>
                  <a:pt x="24489" y="28299"/>
                  <a:pt x="24459" y="28329"/>
                </a:cubicBezTo>
                <a:cubicBezTo>
                  <a:pt x="24337" y="28177"/>
                  <a:pt x="24246" y="28025"/>
                  <a:pt x="24185" y="27904"/>
                </a:cubicBezTo>
                <a:cubicBezTo>
                  <a:pt x="24246" y="27813"/>
                  <a:pt x="24307" y="27752"/>
                  <a:pt x="24337" y="27661"/>
                </a:cubicBezTo>
                <a:cubicBezTo>
                  <a:pt x="24428" y="27509"/>
                  <a:pt x="24520" y="27387"/>
                  <a:pt x="24611" y="27235"/>
                </a:cubicBezTo>
                <a:cubicBezTo>
                  <a:pt x="24823" y="26871"/>
                  <a:pt x="25067" y="26446"/>
                  <a:pt x="25340" y="26081"/>
                </a:cubicBezTo>
                <a:lnTo>
                  <a:pt x="25462" y="25959"/>
                </a:lnTo>
                <a:close/>
                <a:moveTo>
                  <a:pt x="22909" y="28025"/>
                </a:moveTo>
                <a:lnTo>
                  <a:pt x="22940" y="28056"/>
                </a:lnTo>
                <a:lnTo>
                  <a:pt x="23001" y="28117"/>
                </a:lnTo>
                <a:lnTo>
                  <a:pt x="23092" y="28147"/>
                </a:lnTo>
                <a:lnTo>
                  <a:pt x="23213" y="28147"/>
                </a:lnTo>
                <a:cubicBezTo>
                  <a:pt x="23183" y="28208"/>
                  <a:pt x="23152" y="28268"/>
                  <a:pt x="23122" y="28360"/>
                </a:cubicBezTo>
                <a:cubicBezTo>
                  <a:pt x="23061" y="28238"/>
                  <a:pt x="22970" y="28147"/>
                  <a:pt x="22909" y="28025"/>
                </a:cubicBezTo>
                <a:close/>
                <a:moveTo>
                  <a:pt x="35336" y="28360"/>
                </a:moveTo>
                <a:lnTo>
                  <a:pt x="35275" y="28420"/>
                </a:lnTo>
                <a:lnTo>
                  <a:pt x="35275" y="28360"/>
                </a:lnTo>
                <a:close/>
                <a:moveTo>
                  <a:pt x="29989" y="27600"/>
                </a:moveTo>
                <a:cubicBezTo>
                  <a:pt x="29928" y="27752"/>
                  <a:pt x="29837" y="27874"/>
                  <a:pt x="29745" y="28025"/>
                </a:cubicBezTo>
                <a:lnTo>
                  <a:pt x="29533" y="28512"/>
                </a:lnTo>
                <a:lnTo>
                  <a:pt x="29502" y="28451"/>
                </a:lnTo>
                <a:cubicBezTo>
                  <a:pt x="29594" y="28299"/>
                  <a:pt x="29685" y="28117"/>
                  <a:pt x="29776" y="27965"/>
                </a:cubicBezTo>
                <a:lnTo>
                  <a:pt x="29989" y="27600"/>
                </a:lnTo>
                <a:close/>
                <a:moveTo>
                  <a:pt x="30596" y="27296"/>
                </a:moveTo>
                <a:cubicBezTo>
                  <a:pt x="30535" y="27387"/>
                  <a:pt x="30505" y="27479"/>
                  <a:pt x="30444" y="27570"/>
                </a:cubicBezTo>
                <a:cubicBezTo>
                  <a:pt x="30323" y="27843"/>
                  <a:pt x="30171" y="28147"/>
                  <a:pt x="29989" y="28451"/>
                </a:cubicBezTo>
                <a:cubicBezTo>
                  <a:pt x="29989" y="28472"/>
                  <a:pt x="29960" y="28493"/>
                  <a:pt x="29942" y="28514"/>
                </a:cubicBezTo>
                <a:lnTo>
                  <a:pt x="29942" y="28514"/>
                </a:lnTo>
                <a:cubicBezTo>
                  <a:pt x="30025" y="28341"/>
                  <a:pt x="30086" y="28168"/>
                  <a:pt x="30201" y="27995"/>
                </a:cubicBezTo>
                <a:lnTo>
                  <a:pt x="30444" y="27509"/>
                </a:lnTo>
                <a:cubicBezTo>
                  <a:pt x="30505" y="27418"/>
                  <a:pt x="30535" y="27357"/>
                  <a:pt x="30596" y="27296"/>
                </a:cubicBezTo>
                <a:close/>
                <a:moveTo>
                  <a:pt x="43965" y="28208"/>
                </a:moveTo>
                <a:lnTo>
                  <a:pt x="43873" y="28329"/>
                </a:lnTo>
                <a:lnTo>
                  <a:pt x="43873" y="28360"/>
                </a:lnTo>
                <a:lnTo>
                  <a:pt x="43843" y="28390"/>
                </a:lnTo>
                <a:lnTo>
                  <a:pt x="43691" y="28572"/>
                </a:lnTo>
                <a:lnTo>
                  <a:pt x="43691" y="28572"/>
                </a:lnTo>
                <a:lnTo>
                  <a:pt x="43722" y="28512"/>
                </a:lnTo>
                <a:lnTo>
                  <a:pt x="43965" y="28208"/>
                </a:lnTo>
                <a:close/>
                <a:moveTo>
                  <a:pt x="25492" y="27509"/>
                </a:moveTo>
                <a:lnTo>
                  <a:pt x="25492" y="27509"/>
                </a:lnTo>
                <a:cubicBezTo>
                  <a:pt x="25431" y="27661"/>
                  <a:pt x="25340" y="27782"/>
                  <a:pt x="25279" y="27934"/>
                </a:cubicBezTo>
                <a:cubicBezTo>
                  <a:pt x="25218" y="28056"/>
                  <a:pt x="25158" y="28147"/>
                  <a:pt x="25127" y="28238"/>
                </a:cubicBezTo>
                <a:lnTo>
                  <a:pt x="24884" y="28633"/>
                </a:lnTo>
                <a:lnTo>
                  <a:pt x="24884" y="28663"/>
                </a:lnTo>
                <a:lnTo>
                  <a:pt x="24854" y="28663"/>
                </a:lnTo>
                <a:cubicBezTo>
                  <a:pt x="24884" y="28603"/>
                  <a:pt x="24915" y="28542"/>
                  <a:pt x="24945" y="28481"/>
                </a:cubicBezTo>
                <a:lnTo>
                  <a:pt x="25279" y="27874"/>
                </a:lnTo>
                <a:cubicBezTo>
                  <a:pt x="25340" y="27752"/>
                  <a:pt x="25401" y="27630"/>
                  <a:pt x="25492" y="27509"/>
                </a:cubicBezTo>
                <a:close/>
                <a:moveTo>
                  <a:pt x="29077" y="28481"/>
                </a:moveTo>
                <a:cubicBezTo>
                  <a:pt x="29016" y="28572"/>
                  <a:pt x="28956" y="28694"/>
                  <a:pt x="28895" y="28785"/>
                </a:cubicBezTo>
                <a:lnTo>
                  <a:pt x="28925" y="28663"/>
                </a:lnTo>
                <a:lnTo>
                  <a:pt x="29016" y="28481"/>
                </a:lnTo>
                <a:close/>
                <a:moveTo>
                  <a:pt x="28652" y="27965"/>
                </a:moveTo>
                <a:cubicBezTo>
                  <a:pt x="28652" y="27995"/>
                  <a:pt x="28652" y="27995"/>
                  <a:pt x="28652" y="28025"/>
                </a:cubicBezTo>
                <a:cubicBezTo>
                  <a:pt x="28652" y="28086"/>
                  <a:pt x="28652" y="28177"/>
                  <a:pt x="28652" y="28238"/>
                </a:cubicBezTo>
                <a:lnTo>
                  <a:pt x="28621" y="28238"/>
                </a:lnTo>
                <a:cubicBezTo>
                  <a:pt x="28500" y="28329"/>
                  <a:pt x="28409" y="28420"/>
                  <a:pt x="28317" y="28542"/>
                </a:cubicBezTo>
                <a:cubicBezTo>
                  <a:pt x="28226" y="28633"/>
                  <a:pt x="28166" y="28724"/>
                  <a:pt x="28105" y="28815"/>
                </a:cubicBezTo>
                <a:cubicBezTo>
                  <a:pt x="28257" y="28542"/>
                  <a:pt x="28439" y="28268"/>
                  <a:pt x="28621" y="28025"/>
                </a:cubicBezTo>
                <a:lnTo>
                  <a:pt x="28652" y="27965"/>
                </a:lnTo>
                <a:close/>
                <a:moveTo>
                  <a:pt x="24003" y="28329"/>
                </a:moveTo>
                <a:lnTo>
                  <a:pt x="24155" y="28663"/>
                </a:lnTo>
                <a:lnTo>
                  <a:pt x="24064" y="28785"/>
                </a:lnTo>
                <a:lnTo>
                  <a:pt x="24034" y="28876"/>
                </a:lnTo>
                <a:cubicBezTo>
                  <a:pt x="24003" y="28785"/>
                  <a:pt x="23942" y="28694"/>
                  <a:pt x="23912" y="28603"/>
                </a:cubicBezTo>
                <a:cubicBezTo>
                  <a:pt x="23912" y="28512"/>
                  <a:pt x="23942" y="28420"/>
                  <a:pt x="24003" y="28329"/>
                </a:cubicBezTo>
                <a:close/>
                <a:moveTo>
                  <a:pt x="39225" y="27691"/>
                </a:moveTo>
                <a:cubicBezTo>
                  <a:pt x="39225" y="27722"/>
                  <a:pt x="39195" y="27752"/>
                  <a:pt x="39164" y="27782"/>
                </a:cubicBezTo>
                <a:lnTo>
                  <a:pt x="38982" y="28056"/>
                </a:lnTo>
                <a:lnTo>
                  <a:pt x="38739" y="28420"/>
                </a:lnTo>
                <a:cubicBezTo>
                  <a:pt x="38708" y="28481"/>
                  <a:pt x="38678" y="28512"/>
                  <a:pt x="38648" y="28572"/>
                </a:cubicBezTo>
                <a:lnTo>
                  <a:pt x="38374" y="28937"/>
                </a:lnTo>
                <a:cubicBezTo>
                  <a:pt x="38465" y="28724"/>
                  <a:pt x="38556" y="28542"/>
                  <a:pt x="38617" y="28360"/>
                </a:cubicBezTo>
                <a:lnTo>
                  <a:pt x="38648" y="28390"/>
                </a:lnTo>
                <a:lnTo>
                  <a:pt x="38800" y="28025"/>
                </a:lnTo>
                <a:lnTo>
                  <a:pt x="38891" y="27874"/>
                </a:lnTo>
                <a:lnTo>
                  <a:pt x="38951" y="27874"/>
                </a:lnTo>
                <a:cubicBezTo>
                  <a:pt x="39012" y="27874"/>
                  <a:pt x="39043" y="27843"/>
                  <a:pt x="39103" y="27813"/>
                </a:cubicBezTo>
                <a:lnTo>
                  <a:pt x="39225" y="27691"/>
                </a:lnTo>
                <a:close/>
                <a:moveTo>
                  <a:pt x="37554" y="28633"/>
                </a:moveTo>
                <a:lnTo>
                  <a:pt x="37493" y="28694"/>
                </a:lnTo>
                <a:cubicBezTo>
                  <a:pt x="37446" y="28811"/>
                  <a:pt x="37381" y="28929"/>
                  <a:pt x="37312" y="29046"/>
                </a:cubicBezTo>
                <a:lnTo>
                  <a:pt x="37312" y="29046"/>
                </a:lnTo>
                <a:cubicBezTo>
                  <a:pt x="37340" y="28982"/>
                  <a:pt x="37365" y="28919"/>
                  <a:pt x="37402" y="28846"/>
                </a:cubicBezTo>
                <a:cubicBezTo>
                  <a:pt x="37432" y="28785"/>
                  <a:pt x="37432" y="28755"/>
                  <a:pt x="37463" y="28694"/>
                </a:cubicBezTo>
                <a:lnTo>
                  <a:pt x="37493" y="28663"/>
                </a:lnTo>
                <a:lnTo>
                  <a:pt x="37554" y="28633"/>
                </a:lnTo>
                <a:close/>
                <a:moveTo>
                  <a:pt x="26707" y="26020"/>
                </a:moveTo>
                <a:cubicBezTo>
                  <a:pt x="26677" y="26081"/>
                  <a:pt x="26646" y="26142"/>
                  <a:pt x="26616" y="26202"/>
                </a:cubicBezTo>
                <a:lnTo>
                  <a:pt x="26495" y="26446"/>
                </a:lnTo>
                <a:lnTo>
                  <a:pt x="26069" y="27509"/>
                </a:lnTo>
                <a:lnTo>
                  <a:pt x="25978" y="27661"/>
                </a:lnTo>
                <a:cubicBezTo>
                  <a:pt x="25887" y="27813"/>
                  <a:pt x="25796" y="27934"/>
                  <a:pt x="25705" y="28086"/>
                </a:cubicBezTo>
                <a:cubicBezTo>
                  <a:pt x="25613" y="28238"/>
                  <a:pt x="25553" y="28390"/>
                  <a:pt x="25492" y="28512"/>
                </a:cubicBezTo>
                <a:cubicBezTo>
                  <a:pt x="25401" y="28663"/>
                  <a:pt x="25340" y="28815"/>
                  <a:pt x="25279" y="28937"/>
                </a:cubicBezTo>
                <a:lnTo>
                  <a:pt x="25218" y="29058"/>
                </a:lnTo>
                <a:cubicBezTo>
                  <a:pt x="25188" y="29028"/>
                  <a:pt x="25188" y="28998"/>
                  <a:pt x="25158" y="28967"/>
                </a:cubicBezTo>
                <a:cubicBezTo>
                  <a:pt x="25188" y="28907"/>
                  <a:pt x="25188" y="28876"/>
                  <a:pt x="25218" y="28846"/>
                </a:cubicBezTo>
                <a:cubicBezTo>
                  <a:pt x="25310" y="28694"/>
                  <a:pt x="25401" y="28542"/>
                  <a:pt x="25462" y="28390"/>
                </a:cubicBezTo>
                <a:cubicBezTo>
                  <a:pt x="25522" y="28238"/>
                  <a:pt x="25644" y="28056"/>
                  <a:pt x="25735" y="27874"/>
                </a:cubicBezTo>
                <a:lnTo>
                  <a:pt x="25735" y="27843"/>
                </a:lnTo>
                <a:cubicBezTo>
                  <a:pt x="25826" y="27661"/>
                  <a:pt x="25917" y="27479"/>
                  <a:pt x="25978" y="27266"/>
                </a:cubicBezTo>
                <a:cubicBezTo>
                  <a:pt x="26069" y="27023"/>
                  <a:pt x="26130" y="26810"/>
                  <a:pt x="26160" y="26567"/>
                </a:cubicBezTo>
                <a:cubicBezTo>
                  <a:pt x="26221" y="26506"/>
                  <a:pt x="26312" y="26415"/>
                  <a:pt x="26403" y="26324"/>
                </a:cubicBezTo>
                <a:cubicBezTo>
                  <a:pt x="26464" y="26233"/>
                  <a:pt x="26586" y="26111"/>
                  <a:pt x="26707" y="26020"/>
                </a:cubicBezTo>
                <a:close/>
                <a:moveTo>
                  <a:pt x="42567" y="26446"/>
                </a:moveTo>
                <a:lnTo>
                  <a:pt x="42597" y="26476"/>
                </a:lnTo>
                <a:cubicBezTo>
                  <a:pt x="42628" y="26506"/>
                  <a:pt x="42689" y="26506"/>
                  <a:pt x="42719" y="26506"/>
                </a:cubicBezTo>
                <a:lnTo>
                  <a:pt x="42810" y="26506"/>
                </a:lnTo>
                <a:cubicBezTo>
                  <a:pt x="42749" y="26567"/>
                  <a:pt x="42719" y="26628"/>
                  <a:pt x="42658" y="26689"/>
                </a:cubicBezTo>
                <a:cubicBezTo>
                  <a:pt x="42628" y="26780"/>
                  <a:pt x="42567" y="26871"/>
                  <a:pt x="42537" y="26932"/>
                </a:cubicBezTo>
                <a:cubicBezTo>
                  <a:pt x="42385" y="27144"/>
                  <a:pt x="42263" y="27387"/>
                  <a:pt x="42111" y="27600"/>
                </a:cubicBezTo>
                <a:lnTo>
                  <a:pt x="42020" y="27782"/>
                </a:lnTo>
                <a:lnTo>
                  <a:pt x="41777" y="28208"/>
                </a:lnTo>
                <a:lnTo>
                  <a:pt x="41504" y="28694"/>
                </a:lnTo>
                <a:lnTo>
                  <a:pt x="41291" y="29058"/>
                </a:lnTo>
                <a:lnTo>
                  <a:pt x="41261" y="29028"/>
                </a:lnTo>
                <a:lnTo>
                  <a:pt x="41139" y="28998"/>
                </a:lnTo>
                <a:lnTo>
                  <a:pt x="40896" y="28998"/>
                </a:lnTo>
                <a:cubicBezTo>
                  <a:pt x="40926" y="28937"/>
                  <a:pt x="40957" y="28907"/>
                  <a:pt x="40987" y="28846"/>
                </a:cubicBezTo>
                <a:cubicBezTo>
                  <a:pt x="41017" y="28785"/>
                  <a:pt x="41048" y="28724"/>
                  <a:pt x="41078" y="28663"/>
                </a:cubicBezTo>
                <a:lnTo>
                  <a:pt x="41321" y="28238"/>
                </a:lnTo>
                <a:cubicBezTo>
                  <a:pt x="41382" y="28147"/>
                  <a:pt x="41412" y="28025"/>
                  <a:pt x="41473" y="27904"/>
                </a:cubicBezTo>
                <a:lnTo>
                  <a:pt x="41625" y="27661"/>
                </a:lnTo>
                <a:cubicBezTo>
                  <a:pt x="41716" y="27539"/>
                  <a:pt x="41777" y="27448"/>
                  <a:pt x="41868" y="27327"/>
                </a:cubicBezTo>
                <a:lnTo>
                  <a:pt x="42202" y="26901"/>
                </a:lnTo>
                <a:lnTo>
                  <a:pt x="42476" y="26567"/>
                </a:lnTo>
                <a:lnTo>
                  <a:pt x="42567" y="26446"/>
                </a:lnTo>
                <a:close/>
                <a:moveTo>
                  <a:pt x="29199" y="28967"/>
                </a:moveTo>
                <a:lnTo>
                  <a:pt x="29199" y="29058"/>
                </a:lnTo>
                <a:lnTo>
                  <a:pt x="29199" y="29089"/>
                </a:lnTo>
                <a:cubicBezTo>
                  <a:pt x="29199" y="29089"/>
                  <a:pt x="29168" y="29119"/>
                  <a:pt x="29138" y="29119"/>
                </a:cubicBezTo>
                <a:lnTo>
                  <a:pt x="29199" y="28967"/>
                </a:lnTo>
                <a:close/>
                <a:moveTo>
                  <a:pt x="40653" y="27357"/>
                </a:moveTo>
                <a:lnTo>
                  <a:pt x="40592" y="27479"/>
                </a:lnTo>
                <a:lnTo>
                  <a:pt x="40136" y="28238"/>
                </a:lnTo>
                <a:cubicBezTo>
                  <a:pt x="40045" y="28360"/>
                  <a:pt x="39984" y="28512"/>
                  <a:pt x="39893" y="28663"/>
                </a:cubicBezTo>
                <a:lnTo>
                  <a:pt x="39711" y="28937"/>
                </a:lnTo>
                <a:lnTo>
                  <a:pt x="39498" y="29180"/>
                </a:lnTo>
                <a:lnTo>
                  <a:pt x="39468" y="29150"/>
                </a:lnTo>
                <a:cubicBezTo>
                  <a:pt x="39589" y="28967"/>
                  <a:pt x="39681" y="28755"/>
                  <a:pt x="39772" y="28542"/>
                </a:cubicBezTo>
                <a:cubicBezTo>
                  <a:pt x="39802" y="28481"/>
                  <a:pt x="39833" y="28420"/>
                  <a:pt x="39863" y="28360"/>
                </a:cubicBezTo>
                <a:lnTo>
                  <a:pt x="40045" y="28086"/>
                </a:lnTo>
                <a:cubicBezTo>
                  <a:pt x="40136" y="27965"/>
                  <a:pt x="40228" y="27813"/>
                  <a:pt x="40319" y="27691"/>
                </a:cubicBezTo>
                <a:lnTo>
                  <a:pt x="40410" y="27570"/>
                </a:lnTo>
                <a:cubicBezTo>
                  <a:pt x="40440" y="27570"/>
                  <a:pt x="40471" y="27539"/>
                  <a:pt x="40471" y="27539"/>
                </a:cubicBezTo>
                <a:cubicBezTo>
                  <a:pt x="40501" y="27539"/>
                  <a:pt x="40531" y="27479"/>
                  <a:pt x="40562" y="27448"/>
                </a:cubicBezTo>
                <a:lnTo>
                  <a:pt x="40592" y="27418"/>
                </a:lnTo>
                <a:lnTo>
                  <a:pt x="40653" y="27357"/>
                </a:lnTo>
                <a:close/>
                <a:moveTo>
                  <a:pt x="27801" y="27235"/>
                </a:moveTo>
                <a:cubicBezTo>
                  <a:pt x="27801" y="27266"/>
                  <a:pt x="27801" y="27296"/>
                  <a:pt x="27801" y="27327"/>
                </a:cubicBezTo>
                <a:cubicBezTo>
                  <a:pt x="27771" y="27479"/>
                  <a:pt x="27740" y="27630"/>
                  <a:pt x="27679" y="27782"/>
                </a:cubicBezTo>
                <a:lnTo>
                  <a:pt x="27679" y="27843"/>
                </a:lnTo>
                <a:cubicBezTo>
                  <a:pt x="27649" y="27904"/>
                  <a:pt x="27619" y="27965"/>
                  <a:pt x="27588" y="28056"/>
                </a:cubicBezTo>
                <a:cubicBezTo>
                  <a:pt x="27588" y="28117"/>
                  <a:pt x="27558" y="28177"/>
                  <a:pt x="27528" y="28238"/>
                </a:cubicBezTo>
                <a:cubicBezTo>
                  <a:pt x="27436" y="28420"/>
                  <a:pt x="27376" y="28633"/>
                  <a:pt x="27284" y="28785"/>
                </a:cubicBezTo>
                <a:cubicBezTo>
                  <a:pt x="27193" y="28967"/>
                  <a:pt x="27133" y="29089"/>
                  <a:pt x="27072" y="29210"/>
                </a:cubicBezTo>
                <a:lnTo>
                  <a:pt x="26981" y="29393"/>
                </a:lnTo>
                <a:cubicBezTo>
                  <a:pt x="27011" y="29180"/>
                  <a:pt x="27041" y="28967"/>
                  <a:pt x="27072" y="28724"/>
                </a:cubicBezTo>
                <a:lnTo>
                  <a:pt x="27102" y="28724"/>
                </a:lnTo>
                <a:cubicBezTo>
                  <a:pt x="27102" y="28694"/>
                  <a:pt x="27102" y="28633"/>
                  <a:pt x="27102" y="28603"/>
                </a:cubicBezTo>
                <a:cubicBezTo>
                  <a:pt x="27102" y="28572"/>
                  <a:pt x="27133" y="28512"/>
                  <a:pt x="27163" y="28451"/>
                </a:cubicBezTo>
                <a:cubicBezTo>
                  <a:pt x="27193" y="28420"/>
                  <a:pt x="27193" y="28360"/>
                  <a:pt x="27193" y="28329"/>
                </a:cubicBezTo>
                <a:cubicBezTo>
                  <a:pt x="27163" y="28268"/>
                  <a:pt x="27133" y="28238"/>
                  <a:pt x="27102" y="28208"/>
                </a:cubicBezTo>
                <a:lnTo>
                  <a:pt x="27072" y="28208"/>
                </a:lnTo>
                <a:cubicBezTo>
                  <a:pt x="27102" y="28147"/>
                  <a:pt x="27102" y="28117"/>
                  <a:pt x="27133" y="28056"/>
                </a:cubicBezTo>
                <a:cubicBezTo>
                  <a:pt x="27133" y="27995"/>
                  <a:pt x="27133" y="27995"/>
                  <a:pt x="27163" y="27965"/>
                </a:cubicBezTo>
                <a:cubicBezTo>
                  <a:pt x="27224" y="27843"/>
                  <a:pt x="27315" y="27722"/>
                  <a:pt x="27406" y="27630"/>
                </a:cubicBezTo>
                <a:cubicBezTo>
                  <a:pt x="27528" y="27479"/>
                  <a:pt x="27649" y="27357"/>
                  <a:pt x="27801" y="27235"/>
                </a:cubicBezTo>
                <a:close/>
                <a:moveTo>
                  <a:pt x="42780" y="28967"/>
                </a:moveTo>
                <a:cubicBezTo>
                  <a:pt x="42749" y="29058"/>
                  <a:pt x="42689" y="29150"/>
                  <a:pt x="42658" y="29210"/>
                </a:cubicBezTo>
                <a:lnTo>
                  <a:pt x="42537" y="29393"/>
                </a:lnTo>
                <a:cubicBezTo>
                  <a:pt x="42522" y="29415"/>
                  <a:pt x="42507" y="29434"/>
                  <a:pt x="42493" y="29450"/>
                </a:cubicBezTo>
                <a:lnTo>
                  <a:pt x="42493" y="29450"/>
                </a:lnTo>
                <a:cubicBezTo>
                  <a:pt x="42507" y="29421"/>
                  <a:pt x="42522" y="29392"/>
                  <a:pt x="42537" y="29362"/>
                </a:cubicBezTo>
                <a:lnTo>
                  <a:pt x="42780" y="28967"/>
                </a:lnTo>
                <a:close/>
                <a:moveTo>
                  <a:pt x="26829" y="27084"/>
                </a:moveTo>
                <a:lnTo>
                  <a:pt x="26829" y="27084"/>
                </a:lnTo>
                <a:cubicBezTo>
                  <a:pt x="26798" y="27144"/>
                  <a:pt x="26768" y="27205"/>
                  <a:pt x="26738" y="27266"/>
                </a:cubicBezTo>
                <a:cubicBezTo>
                  <a:pt x="26646" y="27509"/>
                  <a:pt x="26525" y="27722"/>
                  <a:pt x="26403" y="27965"/>
                </a:cubicBezTo>
                <a:cubicBezTo>
                  <a:pt x="26343" y="28086"/>
                  <a:pt x="26282" y="28208"/>
                  <a:pt x="26221" y="28299"/>
                </a:cubicBezTo>
                <a:lnTo>
                  <a:pt x="26069" y="28572"/>
                </a:lnTo>
                <a:lnTo>
                  <a:pt x="25978" y="28694"/>
                </a:lnTo>
                <a:lnTo>
                  <a:pt x="25735" y="29119"/>
                </a:lnTo>
                <a:lnTo>
                  <a:pt x="25462" y="29484"/>
                </a:lnTo>
                <a:lnTo>
                  <a:pt x="25462" y="29453"/>
                </a:lnTo>
                <a:cubicBezTo>
                  <a:pt x="25492" y="29362"/>
                  <a:pt x="25522" y="29302"/>
                  <a:pt x="25553" y="29210"/>
                </a:cubicBezTo>
                <a:cubicBezTo>
                  <a:pt x="25583" y="29150"/>
                  <a:pt x="25644" y="29058"/>
                  <a:pt x="25674" y="28967"/>
                </a:cubicBezTo>
                <a:lnTo>
                  <a:pt x="25735" y="28846"/>
                </a:lnTo>
                <a:lnTo>
                  <a:pt x="25826" y="28633"/>
                </a:lnTo>
                <a:cubicBezTo>
                  <a:pt x="25841" y="28648"/>
                  <a:pt x="25856" y="28656"/>
                  <a:pt x="25868" y="28656"/>
                </a:cubicBezTo>
                <a:cubicBezTo>
                  <a:pt x="25879" y="28656"/>
                  <a:pt x="25887" y="28648"/>
                  <a:pt x="25887" y="28633"/>
                </a:cubicBezTo>
                <a:cubicBezTo>
                  <a:pt x="25948" y="28633"/>
                  <a:pt x="25978" y="28603"/>
                  <a:pt x="26008" y="28572"/>
                </a:cubicBezTo>
                <a:cubicBezTo>
                  <a:pt x="26039" y="28481"/>
                  <a:pt x="26069" y="28420"/>
                  <a:pt x="26100" y="28329"/>
                </a:cubicBezTo>
                <a:cubicBezTo>
                  <a:pt x="26251" y="28056"/>
                  <a:pt x="26373" y="27752"/>
                  <a:pt x="26525" y="27479"/>
                </a:cubicBezTo>
                <a:cubicBezTo>
                  <a:pt x="26555" y="27418"/>
                  <a:pt x="26586" y="27357"/>
                  <a:pt x="26616" y="27327"/>
                </a:cubicBezTo>
                <a:lnTo>
                  <a:pt x="26738" y="27175"/>
                </a:lnTo>
                <a:lnTo>
                  <a:pt x="26829" y="27084"/>
                </a:lnTo>
                <a:close/>
                <a:moveTo>
                  <a:pt x="24975" y="29423"/>
                </a:moveTo>
                <a:lnTo>
                  <a:pt x="24975" y="29423"/>
                </a:lnTo>
                <a:cubicBezTo>
                  <a:pt x="25006" y="29453"/>
                  <a:pt x="25006" y="29484"/>
                  <a:pt x="25006" y="29484"/>
                </a:cubicBezTo>
                <a:lnTo>
                  <a:pt x="25006" y="29514"/>
                </a:lnTo>
                <a:lnTo>
                  <a:pt x="24975" y="29423"/>
                </a:lnTo>
                <a:close/>
                <a:moveTo>
                  <a:pt x="29745" y="29605"/>
                </a:moveTo>
                <a:lnTo>
                  <a:pt x="29685" y="29757"/>
                </a:lnTo>
                <a:lnTo>
                  <a:pt x="29685" y="29727"/>
                </a:lnTo>
                <a:lnTo>
                  <a:pt x="29745" y="29605"/>
                </a:lnTo>
                <a:close/>
                <a:moveTo>
                  <a:pt x="41504" y="26840"/>
                </a:moveTo>
                <a:lnTo>
                  <a:pt x="41504" y="26840"/>
                </a:lnTo>
                <a:cubicBezTo>
                  <a:pt x="41473" y="26871"/>
                  <a:pt x="41473" y="26901"/>
                  <a:pt x="41473" y="26962"/>
                </a:cubicBezTo>
                <a:cubicBezTo>
                  <a:pt x="41412" y="27114"/>
                  <a:pt x="41352" y="27296"/>
                  <a:pt x="41261" y="27479"/>
                </a:cubicBezTo>
                <a:cubicBezTo>
                  <a:pt x="41230" y="27539"/>
                  <a:pt x="41200" y="27630"/>
                  <a:pt x="41169" y="27691"/>
                </a:cubicBezTo>
                <a:lnTo>
                  <a:pt x="40926" y="28056"/>
                </a:lnTo>
                <a:cubicBezTo>
                  <a:pt x="40896" y="28117"/>
                  <a:pt x="40866" y="28177"/>
                  <a:pt x="40805" y="28238"/>
                </a:cubicBezTo>
                <a:lnTo>
                  <a:pt x="40653" y="28512"/>
                </a:lnTo>
                <a:cubicBezTo>
                  <a:pt x="40592" y="28633"/>
                  <a:pt x="40501" y="28785"/>
                  <a:pt x="40440" y="28907"/>
                </a:cubicBezTo>
                <a:cubicBezTo>
                  <a:pt x="40379" y="28967"/>
                  <a:pt x="40349" y="29058"/>
                  <a:pt x="40319" y="29119"/>
                </a:cubicBezTo>
                <a:lnTo>
                  <a:pt x="39984" y="29727"/>
                </a:lnTo>
                <a:lnTo>
                  <a:pt x="39954" y="29757"/>
                </a:lnTo>
                <a:lnTo>
                  <a:pt x="39924" y="29818"/>
                </a:lnTo>
                <a:cubicBezTo>
                  <a:pt x="39893" y="29727"/>
                  <a:pt x="39863" y="29636"/>
                  <a:pt x="39833" y="29545"/>
                </a:cubicBezTo>
                <a:lnTo>
                  <a:pt x="39833" y="29514"/>
                </a:lnTo>
                <a:cubicBezTo>
                  <a:pt x="39863" y="29453"/>
                  <a:pt x="39893" y="29423"/>
                  <a:pt x="39924" y="29362"/>
                </a:cubicBezTo>
                <a:lnTo>
                  <a:pt x="40228" y="28785"/>
                </a:lnTo>
                <a:lnTo>
                  <a:pt x="40288" y="28724"/>
                </a:lnTo>
                <a:cubicBezTo>
                  <a:pt x="40319" y="28633"/>
                  <a:pt x="40379" y="28572"/>
                  <a:pt x="40410" y="28481"/>
                </a:cubicBezTo>
                <a:lnTo>
                  <a:pt x="40623" y="28147"/>
                </a:lnTo>
                <a:cubicBezTo>
                  <a:pt x="40683" y="28086"/>
                  <a:pt x="40714" y="27995"/>
                  <a:pt x="40774" y="27934"/>
                </a:cubicBezTo>
                <a:lnTo>
                  <a:pt x="40957" y="27570"/>
                </a:lnTo>
                <a:cubicBezTo>
                  <a:pt x="40987" y="27479"/>
                  <a:pt x="41017" y="27418"/>
                  <a:pt x="41078" y="27357"/>
                </a:cubicBezTo>
                <a:lnTo>
                  <a:pt x="41139" y="27205"/>
                </a:lnTo>
                <a:lnTo>
                  <a:pt x="41261" y="27053"/>
                </a:lnTo>
                <a:lnTo>
                  <a:pt x="41352" y="26962"/>
                </a:lnTo>
                <a:lnTo>
                  <a:pt x="41504" y="26840"/>
                </a:lnTo>
                <a:close/>
                <a:moveTo>
                  <a:pt x="24672" y="29696"/>
                </a:moveTo>
                <a:lnTo>
                  <a:pt x="24732" y="29970"/>
                </a:lnTo>
                <a:lnTo>
                  <a:pt x="24641" y="29848"/>
                </a:lnTo>
                <a:cubicBezTo>
                  <a:pt x="24641" y="29848"/>
                  <a:pt x="24611" y="29818"/>
                  <a:pt x="24611" y="29818"/>
                </a:cubicBezTo>
                <a:lnTo>
                  <a:pt x="24672" y="29696"/>
                </a:lnTo>
                <a:close/>
                <a:moveTo>
                  <a:pt x="31660" y="27327"/>
                </a:moveTo>
                <a:lnTo>
                  <a:pt x="31690" y="27357"/>
                </a:lnTo>
                <a:lnTo>
                  <a:pt x="31781" y="27418"/>
                </a:lnTo>
                <a:lnTo>
                  <a:pt x="31842" y="27418"/>
                </a:lnTo>
                <a:cubicBezTo>
                  <a:pt x="31781" y="27570"/>
                  <a:pt x="31751" y="27722"/>
                  <a:pt x="31690" y="27843"/>
                </a:cubicBezTo>
                <a:lnTo>
                  <a:pt x="31508" y="28238"/>
                </a:lnTo>
                <a:lnTo>
                  <a:pt x="31417" y="28390"/>
                </a:lnTo>
                <a:cubicBezTo>
                  <a:pt x="31386" y="28451"/>
                  <a:pt x="31356" y="28512"/>
                  <a:pt x="31325" y="28572"/>
                </a:cubicBezTo>
                <a:lnTo>
                  <a:pt x="30930" y="29302"/>
                </a:lnTo>
                <a:cubicBezTo>
                  <a:pt x="30900" y="29423"/>
                  <a:pt x="30839" y="29545"/>
                  <a:pt x="30778" y="29666"/>
                </a:cubicBezTo>
                <a:cubicBezTo>
                  <a:pt x="30718" y="29757"/>
                  <a:pt x="30566" y="30000"/>
                  <a:pt x="30475" y="30152"/>
                </a:cubicBezTo>
                <a:cubicBezTo>
                  <a:pt x="30444" y="30122"/>
                  <a:pt x="30444" y="30122"/>
                  <a:pt x="30444" y="30091"/>
                </a:cubicBezTo>
                <a:cubicBezTo>
                  <a:pt x="30414" y="30091"/>
                  <a:pt x="30384" y="30061"/>
                  <a:pt x="30353" y="30031"/>
                </a:cubicBezTo>
                <a:lnTo>
                  <a:pt x="30414" y="29879"/>
                </a:lnTo>
                <a:cubicBezTo>
                  <a:pt x="30505" y="29788"/>
                  <a:pt x="30535" y="29666"/>
                  <a:pt x="30566" y="29545"/>
                </a:cubicBezTo>
                <a:lnTo>
                  <a:pt x="30535" y="29545"/>
                </a:lnTo>
                <a:lnTo>
                  <a:pt x="30535" y="29514"/>
                </a:lnTo>
                <a:cubicBezTo>
                  <a:pt x="30657" y="29332"/>
                  <a:pt x="30778" y="29119"/>
                  <a:pt x="30900" y="28937"/>
                </a:cubicBezTo>
                <a:cubicBezTo>
                  <a:pt x="30991" y="28724"/>
                  <a:pt x="31113" y="28512"/>
                  <a:pt x="31204" y="28329"/>
                </a:cubicBezTo>
                <a:cubicBezTo>
                  <a:pt x="31325" y="28117"/>
                  <a:pt x="31386" y="27934"/>
                  <a:pt x="31508" y="27722"/>
                </a:cubicBezTo>
                <a:cubicBezTo>
                  <a:pt x="31568" y="27600"/>
                  <a:pt x="31599" y="27448"/>
                  <a:pt x="31660" y="27327"/>
                </a:cubicBezTo>
                <a:close/>
                <a:moveTo>
                  <a:pt x="33331" y="28512"/>
                </a:moveTo>
                <a:lnTo>
                  <a:pt x="33331" y="28542"/>
                </a:lnTo>
                <a:cubicBezTo>
                  <a:pt x="33361" y="28572"/>
                  <a:pt x="33391" y="28633"/>
                  <a:pt x="33422" y="28663"/>
                </a:cubicBezTo>
                <a:cubicBezTo>
                  <a:pt x="33452" y="28679"/>
                  <a:pt x="33483" y="28686"/>
                  <a:pt x="33513" y="28686"/>
                </a:cubicBezTo>
                <a:cubicBezTo>
                  <a:pt x="33543" y="28686"/>
                  <a:pt x="33574" y="28679"/>
                  <a:pt x="33604" y="28663"/>
                </a:cubicBezTo>
                <a:lnTo>
                  <a:pt x="33665" y="28633"/>
                </a:lnTo>
                <a:lnTo>
                  <a:pt x="33726" y="28572"/>
                </a:lnTo>
                <a:lnTo>
                  <a:pt x="33604" y="28724"/>
                </a:lnTo>
                <a:lnTo>
                  <a:pt x="33331" y="29119"/>
                </a:lnTo>
                <a:cubicBezTo>
                  <a:pt x="33300" y="29150"/>
                  <a:pt x="33270" y="29210"/>
                  <a:pt x="33239" y="29271"/>
                </a:cubicBezTo>
                <a:lnTo>
                  <a:pt x="32966" y="29666"/>
                </a:lnTo>
                <a:lnTo>
                  <a:pt x="32936" y="29696"/>
                </a:lnTo>
                <a:lnTo>
                  <a:pt x="32723" y="30000"/>
                </a:lnTo>
                <a:lnTo>
                  <a:pt x="32480" y="30304"/>
                </a:lnTo>
                <a:lnTo>
                  <a:pt x="32784" y="29696"/>
                </a:lnTo>
                <a:cubicBezTo>
                  <a:pt x="32875" y="29514"/>
                  <a:pt x="32966" y="29332"/>
                  <a:pt x="33057" y="29150"/>
                </a:cubicBezTo>
                <a:lnTo>
                  <a:pt x="33209" y="28815"/>
                </a:lnTo>
                <a:cubicBezTo>
                  <a:pt x="33270" y="28724"/>
                  <a:pt x="33300" y="28603"/>
                  <a:pt x="33331" y="28512"/>
                </a:cubicBezTo>
                <a:close/>
                <a:moveTo>
                  <a:pt x="39073" y="30243"/>
                </a:moveTo>
                <a:lnTo>
                  <a:pt x="39043" y="30335"/>
                </a:lnTo>
                <a:lnTo>
                  <a:pt x="39012" y="30335"/>
                </a:lnTo>
                <a:lnTo>
                  <a:pt x="39073" y="30243"/>
                </a:lnTo>
                <a:close/>
                <a:moveTo>
                  <a:pt x="41139" y="29332"/>
                </a:moveTo>
                <a:lnTo>
                  <a:pt x="41139" y="29362"/>
                </a:lnTo>
                <a:lnTo>
                  <a:pt x="40835" y="29757"/>
                </a:lnTo>
                <a:lnTo>
                  <a:pt x="40623" y="30000"/>
                </a:lnTo>
                <a:cubicBezTo>
                  <a:pt x="40562" y="30061"/>
                  <a:pt x="40501" y="30152"/>
                  <a:pt x="40440" y="30213"/>
                </a:cubicBezTo>
                <a:lnTo>
                  <a:pt x="40228" y="30426"/>
                </a:lnTo>
                <a:cubicBezTo>
                  <a:pt x="40228" y="30365"/>
                  <a:pt x="40228" y="30335"/>
                  <a:pt x="40197" y="30304"/>
                </a:cubicBezTo>
                <a:lnTo>
                  <a:pt x="40167" y="30213"/>
                </a:lnTo>
                <a:lnTo>
                  <a:pt x="40167" y="30183"/>
                </a:lnTo>
                <a:lnTo>
                  <a:pt x="40258" y="30091"/>
                </a:lnTo>
                <a:cubicBezTo>
                  <a:pt x="40440" y="29818"/>
                  <a:pt x="40683" y="29605"/>
                  <a:pt x="40926" y="29393"/>
                </a:cubicBezTo>
                <a:lnTo>
                  <a:pt x="41017" y="29332"/>
                </a:lnTo>
                <a:close/>
                <a:moveTo>
                  <a:pt x="24604" y="30309"/>
                </a:moveTo>
                <a:cubicBezTo>
                  <a:pt x="24627" y="30327"/>
                  <a:pt x="24664" y="30346"/>
                  <a:pt x="24702" y="30365"/>
                </a:cubicBezTo>
                <a:lnTo>
                  <a:pt x="24702" y="30426"/>
                </a:lnTo>
                <a:lnTo>
                  <a:pt x="24702" y="30456"/>
                </a:lnTo>
                <a:lnTo>
                  <a:pt x="24604" y="30309"/>
                </a:lnTo>
                <a:close/>
                <a:moveTo>
                  <a:pt x="37280" y="30091"/>
                </a:moveTo>
                <a:lnTo>
                  <a:pt x="37159" y="30274"/>
                </a:lnTo>
                <a:lnTo>
                  <a:pt x="37037" y="30486"/>
                </a:lnTo>
                <a:lnTo>
                  <a:pt x="37007" y="30517"/>
                </a:lnTo>
                <a:lnTo>
                  <a:pt x="37159" y="30243"/>
                </a:lnTo>
                <a:lnTo>
                  <a:pt x="37220" y="30152"/>
                </a:lnTo>
                <a:lnTo>
                  <a:pt x="37280" y="30091"/>
                </a:lnTo>
                <a:close/>
                <a:moveTo>
                  <a:pt x="26525" y="29788"/>
                </a:moveTo>
                <a:lnTo>
                  <a:pt x="26495" y="30000"/>
                </a:lnTo>
                <a:cubicBezTo>
                  <a:pt x="26464" y="30122"/>
                  <a:pt x="26434" y="30243"/>
                  <a:pt x="26434" y="30365"/>
                </a:cubicBezTo>
                <a:cubicBezTo>
                  <a:pt x="26373" y="30426"/>
                  <a:pt x="26343" y="30517"/>
                  <a:pt x="26312" y="30578"/>
                </a:cubicBezTo>
                <a:lnTo>
                  <a:pt x="26251" y="30547"/>
                </a:lnTo>
                <a:lnTo>
                  <a:pt x="26191" y="30517"/>
                </a:lnTo>
                <a:lnTo>
                  <a:pt x="26373" y="30091"/>
                </a:lnTo>
                <a:lnTo>
                  <a:pt x="26525" y="29788"/>
                </a:lnTo>
                <a:close/>
                <a:moveTo>
                  <a:pt x="38830" y="30547"/>
                </a:moveTo>
                <a:lnTo>
                  <a:pt x="38830" y="30578"/>
                </a:lnTo>
                <a:lnTo>
                  <a:pt x="38800" y="30578"/>
                </a:lnTo>
                <a:lnTo>
                  <a:pt x="38830" y="30547"/>
                </a:lnTo>
                <a:close/>
                <a:moveTo>
                  <a:pt x="42476" y="30426"/>
                </a:moveTo>
                <a:lnTo>
                  <a:pt x="42233" y="30699"/>
                </a:lnTo>
                <a:cubicBezTo>
                  <a:pt x="42263" y="30608"/>
                  <a:pt x="42294" y="30547"/>
                  <a:pt x="42324" y="30456"/>
                </a:cubicBezTo>
                <a:cubicBezTo>
                  <a:pt x="42385" y="30456"/>
                  <a:pt x="42445" y="30456"/>
                  <a:pt x="42476" y="30426"/>
                </a:cubicBezTo>
                <a:close/>
                <a:moveTo>
                  <a:pt x="32541" y="28238"/>
                </a:moveTo>
                <a:cubicBezTo>
                  <a:pt x="32571" y="28268"/>
                  <a:pt x="32571" y="28299"/>
                  <a:pt x="32571" y="28329"/>
                </a:cubicBezTo>
                <a:lnTo>
                  <a:pt x="32571" y="28390"/>
                </a:lnTo>
                <a:cubicBezTo>
                  <a:pt x="32601" y="28420"/>
                  <a:pt x="32601" y="28451"/>
                  <a:pt x="32632" y="28451"/>
                </a:cubicBezTo>
                <a:lnTo>
                  <a:pt x="32510" y="28663"/>
                </a:lnTo>
                <a:cubicBezTo>
                  <a:pt x="32480" y="28724"/>
                  <a:pt x="32450" y="28785"/>
                  <a:pt x="32419" y="28846"/>
                </a:cubicBezTo>
                <a:lnTo>
                  <a:pt x="32176" y="29271"/>
                </a:lnTo>
                <a:cubicBezTo>
                  <a:pt x="32146" y="29423"/>
                  <a:pt x="32055" y="29575"/>
                  <a:pt x="31963" y="29727"/>
                </a:cubicBezTo>
                <a:cubicBezTo>
                  <a:pt x="31903" y="29879"/>
                  <a:pt x="31842" y="30000"/>
                  <a:pt x="31781" y="30152"/>
                </a:cubicBezTo>
                <a:lnTo>
                  <a:pt x="31599" y="30365"/>
                </a:lnTo>
                <a:lnTo>
                  <a:pt x="31447" y="30608"/>
                </a:lnTo>
                <a:lnTo>
                  <a:pt x="31386" y="30638"/>
                </a:lnTo>
                <a:cubicBezTo>
                  <a:pt x="31325" y="30638"/>
                  <a:pt x="31295" y="30669"/>
                  <a:pt x="31265" y="30699"/>
                </a:cubicBezTo>
                <a:lnTo>
                  <a:pt x="31234" y="30729"/>
                </a:lnTo>
                <a:cubicBezTo>
                  <a:pt x="31386" y="30426"/>
                  <a:pt x="31538" y="30091"/>
                  <a:pt x="31720" y="29788"/>
                </a:cubicBezTo>
                <a:lnTo>
                  <a:pt x="32085" y="29058"/>
                </a:lnTo>
                <a:cubicBezTo>
                  <a:pt x="32206" y="28876"/>
                  <a:pt x="32298" y="28694"/>
                  <a:pt x="32389" y="28481"/>
                </a:cubicBezTo>
                <a:cubicBezTo>
                  <a:pt x="32450" y="28420"/>
                  <a:pt x="32480" y="28360"/>
                  <a:pt x="32510" y="28299"/>
                </a:cubicBezTo>
                <a:lnTo>
                  <a:pt x="32541" y="28238"/>
                </a:lnTo>
                <a:close/>
                <a:moveTo>
                  <a:pt x="39893" y="30729"/>
                </a:moveTo>
                <a:cubicBezTo>
                  <a:pt x="39893" y="30760"/>
                  <a:pt x="39893" y="30790"/>
                  <a:pt x="39893" y="30790"/>
                </a:cubicBezTo>
                <a:lnTo>
                  <a:pt x="39893" y="30821"/>
                </a:lnTo>
                <a:lnTo>
                  <a:pt x="39833" y="30881"/>
                </a:lnTo>
                <a:lnTo>
                  <a:pt x="39893" y="30729"/>
                </a:lnTo>
                <a:close/>
                <a:moveTo>
                  <a:pt x="37159" y="27813"/>
                </a:moveTo>
                <a:lnTo>
                  <a:pt x="37159" y="27843"/>
                </a:lnTo>
                <a:cubicBezTo>
                  <a:pt x="37128" y="27904"/>
                  <a:pt x="37098" y="27995"/>
                  <a:pt x="37098" y="28086"/>
                </a:cubicBezTo>
                <a:cubicBezTo>
                  <a:pt x="37098" y="28117"/>
                  <a:pt x="37098" y="28147"/>
                  <a:pt x="37098" y="28208"/>
                </a:cubicBezTo>
                <a:lnTo>
                  <a:pt x="37098" y="28299"/>
                </a:lnTo>
                <a:lnTo>
                  <a:pt x="37068" y="28329"/>
                </a:lnTo>
                <a:cubicBezTo>
                  <a:pt x="37007" y="28390"/>
                  <a:pt x="36977" y="28481"/>
                  <a:pt x="36916" y="28542"/>
                </a:cubicBezTo>
                <a:cubicBezTo>
                  <a:pt x="36794" y="28785"/>
                  <a:pt x="36642" y="28998"/>
                  <a:pt x="36490" y="29241"/>
                </a:cubicBezTo>
                <a:lnTo>
                  <a:pt x="36430" y="29332"/>
                </a:lnTo>
                <a:lnTo>
                  <a:pt x="36278" y="29605"/>
                </a:lnTo>
                <a:lnTo>
                  <a:pt x="35913" y="30243"/>
                </a:lnTo>
                <a:cubicBezTo>
                  <a:pt x="35852" y="30335"/>
                  <a:pt x="35792" y="30426"/>
                  <a:pt x="35731" y="30547"/>
                </a:cubicBezTo>
                <a:lnTo>
                  <a:pt x="35488" y="30973"/>
                </a:lnTo>
                <a:lnTo>
                  <a:pt x="35457" y="30973"/>
                </a:lnTo>
                <a:lnTo>
                  <a:pt x="35579" y="30760"/>
                </a:lnTo>
                <a:lnTo>
                  <a:pt x="35761" y="30395"/>
                </a:lnTo>
                <a:cubicBezTo>
                  <a:pt x="35792" y="30335"/>
                  <a:pt x="35822" y="30274"/>
                  <a:pt x="35852" y="30183"/>
                </a:cubicBezTo>
                <a:lnTo>
                  <a:pt x="36035" y="29757"/>
                </a:lnTo>
                <a:cubicBezTo>
                  <a:pt x="36095" y="29605"/>
                  <a:pt x="36156" y="29423"/>
                  <a:pt x="36217" y="29241"/>
                </a:cubicBezTo>
                <a:cubicBezTo>
                  <a:pt x="36278" y="29058"/>
                  <a:pt x="36308" y="28937"/>
                  <a:pt x="36369" y="28815"/>
                </a:cubicBezTo>
                <a:lnTo>
                  <a:pt x="36399" y="28633"/>
                </a:lnTo>
                <a:lnTo>
                  <a:pt x="36460" y="28542"/>
                </a:lnTo>
                <a:cubicBezTo>
                  <a:pt x="36521" y="28512"/>
                  <a:pt x="36551" y="28451"/>
                  <a:pt x="36612" y="28390"/>
                </a:cubicBezTo>
                <a:cubicBezTo>
                  <a:pt x="36642" y="28329"/>
                  <a:pt x="36673" y="28299"/>
                  <a:pt x="36703" y="28268"/>
                </a:cubicBezTo>
                <a:cubicBezTo>
                  <a:pt x="36794" y="28177"/>
                  <a:pt x="36885" y="28086"/>
                  <a:pt x="36977" y="27995"/>
                </a:cubicBezTo>
                <a:lnTo>
                  <a:pt x="37159" y="27813"/>
                </a:lnTo>
                <a:close/>
                <a:moveTo>
                  <a:pt x="25036" y="30790"/>
                </a:moveTo>
                <a:lnTo>
                  <a:pt x="25127" y="31003"/>
                </a:lnTo>
                <a:lnTo>
                  <a:pt x="25127" y="31033"/>
                </a:lnTo>
                <a:lnTo>
                  <a:pt x="25006" y="30851"/>
                </a:lnTo>
                <a:cubicBezTo>
                  <a:pt x="25006" y="30821"/>
                  <a:pt x="25036" y="30790"/>
                  <a:pt x="25036" y="30790"/>
                </a:cubicBezTo>
                <a:close/>
                <a:moveTo>
                  <a:pt x="38192" y="29666"/>
                </a:moveTo>
                <a:lnTo>
                  <a:pt x="38131" y="29788"/>
                </a:lnTo>
                <a:lnTo>
                  <a:pt x="37888" y="30243"/>
                </a:lnTo>
                <a:cubicBezTo>
                  <a:pt x="37767" y="30456"/>
                  <a:pt x="37645" y="30669"/>
                  <a:pt x="37554" y="30912"/>
                </a:cubicBezTo>
                <a:cubicBezTo>
                  <a:pt x="37523" y="30942"/>
                  <a:pt x="37523" y="31003"/>
                  <a:pt x="37493" y="31033"/>
                </a:cubicBezTo>
                <a:lnTo>
                  <a:pt x="37311" y="31185"/>
                </a:lnTo>
                <a:lnTo>
                  <a:pt x="37311" y="31033"/>
                </a:lnTo>
                <a:cubicBezTo>
                  <a:pt x="37280" y="30973"/>
                  <a:pt x="37250" y="30942"/>
                  <a:pt x="37220" y="30881"/>
                </a:cubicBezTo>
                <a:lnTo>
                  <a:pt x="37280" y="30790"/>
                </a:lnTo>
                <a:lnTo>
                  <a:pt x="37372" y="30669"/>
                </a:lnTo>
                <a:cubicBezTo>
                  <a:pt x="37584" y="30395"/>
                  <a:pt x="37827" y="30152"/>
                  <a:pt x="38040" y="29879"/>
                </a:cubicBezTo>
                <a:lnTo>
                  <a:pt x="38192" y="29666"/>
                </a:lnTo>
                <a:close/>
                <a:moveTo>
                  <a:pt x="41473" y="31124"/>
                </a:moveTo>
                <a:lnTo>
                  <a:pt x="41473" y="31155"/>
                </a:lnTo>
                <a:lnTo>
                  <a:pt x="41321" y="31307"/>
                </a:lnTo>
                <a:cubicBezTo>
                  <a:pt x="41352" y="31276"/>
                  <a:pt x="41382" y="31216"/>
                  <a:pt x="41412" y="31124"/>
                </a:cubicBezTo>
                <a:close/>
                <a:moveTo>
                  <a:pt x="27102" y="30638"/>
                </a:moveTo>
                <a:lnTo>
                  <a:pt x="27102" y="30638"/>
                </a:lnTo>
                <a:cubicBezTo>
                  <a:pt x="27072" y="30790"/>
                  <a:pt x="27011" y="30942"/>
                  <a:pt x="26950" y="31094"/>
                </a:cubicBezTo>
                <a:lnTo>
                  <a:pt x="26920" y="31094"/>
                </a:lnTo>
                <a:cubicBezTo>
                  <a:pt x="26890" y="31185"/>
                  <a:pt x="26859" y="31246"/>
                  <a:pt x="26829" y="31337"/>
                </a:cubicBezTo>
                <a:lnTo>
                  <a:pt x="26829" y="31307"/>
                </a:lnTo>
                <a:lnTo>
                  <a:pt x="26829" y="31276"/>
                </a:lnTo>
                <a:lnTo>
                  <a:pt x="27011" y="30851"/>
                </a:lnTo>
                <a:lnTo>
                  <a:pt x="27102" y="30638"/>
                </a:lnTo>
                <a:close/>
                <a:moveTo>
                  <a:pt x="38496" y="30942"/>
                </a:moveTo>
                <a:cubicBezTo>
                  <a:pt x="38405" y="31064"/>
                  <a:pt x="38344" y="31185"/>
                  <a:pt x="38253" y="31276"/>
                </a:cubicBezTo>
                <a:lnTo>
                  <a:pt x="38192" y="31398"/>
                </a:lnTo>
                <a:cubicBezTo>
                  <a:pt x="38162" y="31368"/>
                  <a:pt x="38131" y="31337"/>
                  <a:pt x="38101" y="31337"/>
                </a:cubicBezTo>
                <a:lnTo>
                  <a:pt x="38131" y="31337"/>
                </a:lnTo>
                <a:lnTo>
                  <a:pt x="38344" y="31094"/>
                </a:lnTo>
                <a:cubicBezTo>
                  <a:pt x="38374" y="31033"/>
                  <a:pt x="38435" y="31003"/>
                  <a:pt x="38465" y="30942"/>
                </a:cubicBezTo>
                <a:close/>
                <a:moveTo>
                  <a:pt x="34880" y="28177"/>
                </a:moveTo>
                <a:lnTo>
                  <a:pt x="34880" y="28177"/>
                </a:lnTo>
                <a:cubicBezTo>
                  <a:pt x="34819" y="28481"/>
                  <a:pt x="34728" y="28785"/>
                  <a:pt x="34576" y="29089"/>
                </a:cubicBezTo>
                <a:cubicBezTo>
                  <a:pt x="34546" y="29210"/>
                  <a:pt x="34485" y="29332"/>
                  <a:pt x="34424" y="29484"/>
                </a:cubicBezTo>
                <a:cubicBezTo>
                  <a:pt x="34394" y="29545"/>
                  <a:pt x="34333" y="29605"/>
                  <a:pt x="34303" y="29666"/>
                </a:cubicBezTo>
                <a:lnTo>
                  <a:pt x="33817" y="30365"/>
                </a:lnTo>
                <a:cubicBezTo>
                  <a:pt x="33786" y="30426"/>
                  <a:pt x="33786" y="30456"/>
                  <a:pt x="33726" y="30517"/>
                </a:cubicBezTo>
                <a:lnTo>
                  <a:pt x="33483" y="30942"/>
                </a:lnTo>
                <a:lnTo>
                  <a:pt x="33300" y="31246"/>
                </a:lnTo>
                <a:lnTo>
                  <a:pt x="33209" y="31368"/>
                </a:lnTo>
                <a:cubicBezTo>
                  <a:pt x="33209" y="31368"/>
                  <a:pt x="33179" y="31398"/>
                  <a:pt x="33179" y="31428"/>
                </a:cubicBezTo>
                <a:cubicBezTo>
                  <a:pt x="33088" y="31489"/>
                  <a:pt x="33027" y="31580"/>
                  <a:pt x="32966" y="31641"/>
                </a:cubicBezTo>
                <a:cubicBezTo>
                  <a:pt x="32944" y="31552"/>
                  <a:pt x="32873" y="31496"/>
                  <a:pt x="32800" y="31496"/>
                </a:cubicBezTo>
                <a:cubicBezTo>
                  <a:pt x="32774" y="31496"/>
                  <a:pt x="32747" y="31503"/>
                  <a:pt x="32723" y="31519"/>
                </a:cubicBezTo>
                <a:cubicBezTo>
                  <a:pt x="32753" y="31489"/>
                  <a:pt x="32753" y="31459"/>
                  <a:pt x="32784" y="31428"/>
                </a:cubicBezTo>
                <a:cubicBezTo>
                  <a:pt x="32905" y="31246"/>
                  <a:pt x="33027" y="31033"/>
                  <a:pt x="33148" y="30851"/>
                </a:cubicBezTo>
                <a:cubicBezTo>
                  <a:pt x="33239" y="30760"/>
                  <a:pt x="33300" y="30638"/>
                  <a:pt x="33361" y="30547"/>
                </a:cubicBezTo>
                <a:cubicBezTo>
                  <a:pt x="33422" y="30456"/>
                  <a:pt x="33452" y="30395"/>
                  <a:pt x="33513" y="30304"/>
                </a:cubicBezTo>
                <a:lnTo>
                  <a:pt x="33726" y="29940"/>
                </a:lnTo>
                <a:cubicBezTo>
                  <a:pt x="33756" y="29848"/>
                  <a:pt x="33786" y="29788"/>
                  <a:pt x="33817" y="29727"/>
                </a:cubicBezTo>
                <a:lnTo>
                  <a:pt x="34029" y="29332"/>
                </a:lnTo>
                <a:cubicBezTo>
                  <a:pt x="34121" y="29180"/>
                  <a:pt x="34181" y="29028"/>
                  <a:pt x="34273" y="28876"/>
                </a:cubicBezTo>
                <a:cubicBezTo>
                  <a:pt x="34303" y="28785"/>
                  <a:pt x="34333" y="28694"/>
                  <a:pt x="34364" y="28603"/>
                </a:cubicBezTo>
                <a:cubicBezTo>
                  <a:pt x="34379" y="28618"/>
                  <a:pt x="34394" y="28625"/>
                  <a:pt x="34409" y="28625"/>
                </a:cubicBezTo>
                <a:cubicBezTo>
                  <a:pt x="34424" y="28625"/>
                  <a:pt x="34440" y="28618"/>
                  <a:pt x="34455" y="28603"/>
                </a:cubicBezTo>
                <a:cubicBezTo>
                  <a:pt x="34485" y="28603"/>
                  <a:pt x="34546" y="28572"/>
                  <a:pt x="34576" y="28542"/>
                </a:cubicBezTo>
                <a:cubicBezTo>
                  <a:pt x="34607" y="28512"/>
                  <a:pt x="34607" y="28512"/>
                  <a:pt x="34637" y="28481"/>
                </a:cubicBezTo>
                <a:lnTo>
                  <a:pt x="34728" y="28360"/>
                </a:lnTo>
                <a:lnTo>
                  <a:pt x="34880" y="28177"/>
                </a:lnTo>
                <a:close/>
                <a:moveTo>
                  <a:pt x="28409" y="28998"/>
                </a:moveTo>
                <a:lnTo>
                  <a:pt x="28409" y="29028"/>
                </a:lnTo>
                <a:cubicBezTo>
                  <a:pt x="28348" y="29150"/>
                  <a:pt x="28317" y="29302"/>
                  <a:pt x="28257" y="29453"/>
                </a:cubicBezTo>
                <a:cubicBezTo>
                  <a:pt x="28257" y="29514"/>
                  <a:pt x="28226" y="29575"/>
                  <a:pt x="28196" y="29666"/>
                </a:cubicBezTo>
                <a:cubicBezTo>
                  <a:pt x="28196" y="29727"/>
                  <a:pt x="28105" y="29879"/>
                  <a:pt x="28044" y="29970"/>
                </a:cubicBezTo>
                <a:cubicBezTo>
                  <a:pt x="27983" y="30091"/>
                  <a:pt x="27923" y="30213"/>
                  <a:pt x="27862" y="30335"/>
                </a:cubicBezTo>
                <a:cubicBezTo>
                  <a:pt x="27740" y="30578"/>
                  <a:pt x="27588" y="30821"/>
                  <a:pt x="27467" y="31094"/>
                </a:cubicBezTo>
                <a:lnTo>
                  <a:pt x="27133" y="31702"/>
                </a:lnTo>
                <a:cubicBezTo>
                  <a:pt x="27163" y="31519"/>
                  <a:pt x="27224" y="31337"/>
                  <a:pt x="27284" y="31185"/>
                </a:cubicBezTo>
                <a:cubicBezTo>
                  <a:pt x="27345" y="31003"/>
                  <a:pt x="27467" y="30760"/>
                  <a:pt x="27528" y="30547"/>
                </a:cubicBezTo>
                <a:cubicBezTo>
                  <a:pt x="27771" y="30000"/>
                  <a:pt x="28074" y="29484"/>
                  <a:pt x="28409" y="28998"/>
                </a:cubicBezTo>
                <a:close/>
                <a:moveTo>
                  <a:pt x="31022" y="31793"/>
                </a:moveTo>
                <a:lnTo>
                  <a:pt x="30991" y="31854"/>
                </a:lnTo>
                <a:cubicBezTo>
                  <a:pt x="30991" y="31854"/>
                  <a:pt x="30991" y="31854"/>
                  <a:pt x="30991" y="31823"/>
                </a:cubicBezTo>
                <a:lnTo>
                  <a:pt x="31022" y="31793"/>
                </a:lnTo>
                <a:close/>
                <a:moveTo>
                  <a:pt x="35701" y="29605"/>
                </a:moveTo>
                <a:lnTo>
                  <a:pt x="35457" y="30152"/>
                </a:lnTo>
                <a:cubicBezTo>
                  <a:pt x="35457" y="30213"/>
                  <a:pt x="35397" y="30274"/>
                  <a:pt x="35366" y="30335"/>
                </a:cubicBezTo>
                <a:lnTo>
                  <a:pt x="35154" y="30760"/>
                </a:lnTo>
                <a:cubicBezTo>
                  <a:pt x="35062" y="30973"/>
                  <a:pt x="34941" y="31155"/>
                  <a:pt x="34850" y="31337"/>
                </a:cubicBezTo>
                <a:lnTo>
                  <a:pt x="34728" y="31519"/>
                </a:lnTo>
                <a:lnTo>
                  <a:pt x="34485" y="31884"/>
                </a:lnTo>
                <a:lnTo>
                  <a:pt x="34424" y="31975"/>
                </a:lnTo>
                <a:cubicBezTo>
                  <a:pt x="34455" y="31854"/>
                  <a:pt x="34485" y="31732"/>
                  <a:pt x="34546" y="31641"/>
                </a:cubicBezTo>
                <a:lnTo>
                  <a:pt x="34546" y="31611"/>
                </a:lnTo>
                <a:lnTo>
                  <a:pt x="34667" y="31398"/>
                </a:lnTo>
                <a:lnTo>
                  <a:pt x="35032" y="30699"/>
                </a:lnTo>
                <a:cubicBezTo>
                  <a:pt x="35093" y="30638"/>
                  <a:pt x="35123" y="30547"/>
                  <a:pt x="35184" y="30486"/>
                </a:cubicBezTo>
                <a:cubicBezTo>
                  <a:pt x="35214" y="30395"/>
                  <a:pt x="35245" y="30335"/>
                  <a:pt x="35306" y="30274"/>
                </a:cubicBezTo>
                <a:lnTo>
                  <a:pt x="35701" y="29605"/>
                </a:lnTo>
                <a:close/>
                <a:moveTo>
                  <a:pt x="29016" y="29727"/>
                </a:moveTo>
                <a:lnTo>
                  <a:pt x="29016" y="29727"/>
                </a:lnTo>
                <a:cubicBezTo>
                  <a:pt x="28986" y="29818"/>
                  <a:pt x="28956" y="29909"/>
                  <a:pt x="28925" y="30000"/>
                </a:cubicBezTo>
                <a:cubicBezTo>
                  <a:pt x="28804" y="30274"/>
                  <a:pt x="28682" y="30517"/>
                  <a:pt x="28561" y="30760"/>
                </a:cubicBezTo>
                <a:cubicBezTo>
                  <a:pt x="28500" y="30881"/>
                  <a:pt x="28439" y="31003"/>
                  <a:pt x="28378" y="31094"/>
                </a:cubicBezTo>
                <a:cubicBezTo>
                  <a:pt x="28317" y="31216"/>
                  <a:pt x="28257" y="31368"/>
                  <a:pt x="28166" y="31489"/>
                </a:cubicBezTo>
                <a:cubicBezTo>
                  <a:pt x="28105" y="31611"/>
                  <a:pt x="28044" y="31702"/>
                  <a:pt x="27953" y="31823"/>
                </a:cubicBezTo>
                <a:cubicBezTo>
                  <a:pt x="27892" y="31945"/>
                  <a:pt x="27892" y="31975"/>
                  <a:pt x="27831" y="32036"/>
                </a:cubicBezTo>
                <a:cubicBezTo>
                  <a:pt x="27862" y="31945"/>
                  <a:pt x="27862" y="31884"/>
                  <a:pt x="27892" y="31823"/>
                </a:cubicBezTo>
                <a:cubicBezTo>
                  <a:pt x="27953" y="31641"/>
                  <a:pt x="27983" y="31489"/>
                  <a:pt x="28044" y="31337"/>
                </a:cubicBezTo>
                <a:cubicBezTo>
                  <a:pt x="28074" y="31276"/>
                  <a:pt x="28105" y="31185"/>
                  <a:pt x="28135" y="31124"/>
                </a:cubicBezTo>
                <a:cubicBezTo>
                  <a:pt x="28257" y="30942"/>
                  <a:pt x="28348" y="30790"/>
                  <a:pt x="28439" y="30608"/>
                </a:cubicBezTo>
                <a:lnTo>
                  <a:pt x="28409" y="30608"/>
                </a:lnTo>
                <a:cubicBezTo>
                  <a:pt x="28439" y="30547"/>
                  <a:pt x="28500" y="30486"/>
                  <a:pt x="28530" y="30426"/>
                </a:cubicBezTo>
                <a:cubicBezTo>
                  <a:pt x="28561" y="30365"/>
                  <a:pt x="28621" y="30304"/>
                  <a:pt x="28652" y="30243"/>
                </a:cubicBezTo>
                <a:lnTo>
                  <a:pt x="28712" y="30152"/>
                </a:lnTo>
                <a:cubicBezTo>
                  <a:pt x="28804" y="30000"/>
                  <a:pt x="28925" y="29879"/>
                  <a:pt x="29016" y="29727"/>
                </a:cubicBezTo>
                <a:close/>
                <a:moveTo>
                  <a:pt x="36582" y="31793"/>
                </a:moveTo>
                <a:cubicBezTo>
                  <a:pt x="36582" y="31823"/>
                  <a:pt x="36582" y="31854"/>
                  <a:pt x="36582" y="31884"/>
                </a:cubicBezTo>
                <a:lnTo>
                  <a:pt x="36490" y="32036"/>
                </a:lnTo>
                <a:lnTo>
                  <a:pt x="36490" y="32006"/>
                </a:lnTo>
                <a:lnTo>
                  <a:pt x="36521" y="31884"/>
                </a:lnTo>
                <a:lnTo>
                  <a:pt x="36582" y="31793"/>
                </a:lnTo>
                <a:close/>
                <a:moveTo>
                  <a:pt x="26677" y="31914"/>
                </a:moveTo>
                <a:cubicBezTo>
                  <a:pt x="26646" y="32036"/>
                  <a:pt x="26616" y="32157"/>
                  <a:pt x="26586" y="32279"/>
                </a:cubicBezTo>
                <a:cubicBezTo>
                  <a:pt x="26586" y="32309"/>
                  <a:pt x="26555" y="32309"/>
                  <a:pt x="26555" y="32340"/>
                </a:cubicBezTo>
                <a:lnTo>
                  <a:pt x="26495" y="32309"/>
                </a:lnTo>
                <a:cubicBezTo>
                  <a:pt x="26495" y="32309"/>
                  <a:pt x="26495" y="32279"/>
                  <a:pt x="26464" y="32249"/>
                </a:cubicBezTo>
                <a:lnTo>
                  <a:pt x="26434" y="32127"/>
                </a:lnTo>
                <a:lnTo>
                  <a:pt x="26434" y="32097"/>
                </a:lnTo>
                <a:lnTo>
                  <a:pt x="26525" y="31914"/>
                </a:lnTo>
                <a:close/>
                <a:moveTo>
                  <a:pt x="28907" y="30876"/>
                </a:moveTo>
                <a:cubicBezTo>
                  <a:pt x="28885" y="30924"/>
                  <a:pt x="28863" y="30975"/>
                  <a:pt x="28834" y="31033"/>
                </a:cubicBezTo>
                <a:cubicBezTo>
                  <a:pt x="28804" y="31124"/>
                  <a:pt x="28743" y="31246"/>
                  <a:pt x="28682" y="31368"/>
                </a:cubicBezTo>
                <a:cubicBezTo>
                  <a:pt x="28530" y="31611"/>
                  <a:pt x="28378" y="31854"/>
                  <a:pt x="28257" y="32127"/>
                </a:cubicBezTo>
                <a:cubicBezTo>
                  <a:pt x="28257" y="32188"/>
                  <a:pt x="28226" y="32279"/>
                  <a:pt x="28196" y="32340"/>
                </a:cubicBezTo>
                <a:lnTo>
                  <a:pt x="28166" y="32309"/>
                </a:lnTo>
                <a:cubicBezTo>
                  <a:pt x="28105" y="32431"/>
                  <a:pt x="28014" y="32552"/>
                  <a:pt x="27953" y="32674"/>
                </a:cubicBezTo>
                <a:lnTo>
                  <a:pt x="27923" y="32613"/>
                </a:lnTo>
                <a:cubicBezTo>
                  <a:pt x="27923" y="32583"/>
                  <a:pt x="27923" y="32583"/>
                  <a:pt x="27923" y="32583"/>
                </a:cubicBezTo>
                <a:lnTo>
                  <a:pt x="27923" y="32552"/>
                </a:lnTo>
                <a:lnTo>
                  <a:pt x="28074" y="32279"/>
                </a:lnTo>
                <a:cubicBezTo>
                  <a:pt x="28135" y="32188"/>
                  <a:pt x="28226" y="32097"/>
                  <a:pt x="28287" y="32006"/>
                </a:cubicBezTo>
                <a:lnTo>
                  <a:pt x="28469" y="31671"/>
                </a:lnTo>
                <a:cubicBezTo>
                  <a:pt x="28530" y="31580"/>
                  <a:pt x="28591" y="31489"/>
                  <a:pt x="28621" y="31398"/>
                </a:cubicBezTo>
                <a:cubicBezTo>
                  <a:pt x="28726" y="31214"/>
                  <a:pt x="28808" y="31053"/>
                  <a:pt x="28907" y="30876"/>
                </a:cubicBezTo>
                <a:close/>
                <a:moveTo>
                  <a:pt x="32358" y="32370"/>
                </a:moveTo>
                <a:cubicBezTo>
                  <a:pt x="32328" y="32492"/>
                  <a:pt x="32267" y="32613"/>
                  <a:pt x="32206" y="32735"/>
                </a:cubicBezTo>
                <a:lnTo>
                  <a:pt x="32206" y="32704"/>
                </a:lnTo>
                <a:cubicBezTo>
                  <a:pt x="32206" y="32674"/>
                  <a:pt x="32237" y="32674"/>
                  <a:pt x="32237" y="32644"/>
                </a:cubicBezTo>
                <a:cubicBezTo>
                  <a:pt x="32267" y="32613"/>
                  <a:pt x="32267" y="32552"/>
                  <a:pt x="32298" y="32522"/>
                </a:cubicBezTo>
                <a:cubicBezTo>
                  <a:pt x="32298" y="32461"/>
                  <a:pt x="32328" y="32431"/>
                  <a:pt x="32358" y="32370"/>
                </a:cubicBezTo>
                <a:close/>
                <a:moveTo>
                  <a:pt x="37949" y="31702"/>
                </a:moveTo>
                <a:lnTo>
                  <a:pt x="37949" y="31763"/>
                </a:lnTo>
                <a:lnTo>
                  <a:pt x="37827" y="31945"/>
                </a:lnTo>
                <a:cubicBezTo>
                  <a:pt x="37736" y="32066"/>
                  <a:pt x="37675" y="32157"/>
                  <a:pt x="37584" y="32279"/>
                </a:cubicBezTo>
                <a:lnTo>
                  <a:pt x="37463" y="32492"/>
                </a:lnTo>
                <a:lnTo>
                  <a:pt x="37432" y="32492"/>
                </a:lnTo>
                <a:lnTo>
                  <a:pt x="37280" y="32583"/>
                </a:lnTo>
                <a:cubicBezTo>
                  <a:pt x="37250" y="32613"/>
                  <a:pt x="37189" y="32644"/>
                  <a:pt x="37159" y="32674"/>
                </a:cubicBezTo>
                <a:lnTo>
                  <a:pt x="36855" y="32917"/>
                </a:lnTo>
                <a:lnTo>
                  <a:pt x="36673" y="33039"/>
                </a:lnTo>
                <a:cubicBezTo>
                  <a:pt x="36885" y="32704"/>
                  <a:pt x="37037" y="32370"/>
                  <a:pt x="37159" y="32036"/>
                </a:cubicBezTo>
                <a:lnTo>
                  <a:pt x="37189" y="32036"/>
                </a:lnTo>
                <a:cubicBezTo>
                  <a:pt x="37341" y="31914"/>
                  <a:pt x="37493" y="31823"/>
                  <a:pt x="37645" y="31763"/>
                </a:cubicBezTo>
                <a:cubicBezTo>
                  <a:pt x="37736" y="31732"/>
                  <a:pt x="37797" y="31702"/>
                  <a:pt x="37858" y="31702"/>
                </a:cubicBezTo>
                <a:close/>
                <a:moveTo>
                  <a:pt x="29168" y="31337"/>
                </a:moveTo>
                <a:lnTo>
                  <a:pt x="29168" y="31368"/>
                </a:lnTo>
                <a:cubicBezTo>
                  <a:pt x="29107" y="31489"/>
                  <a:pt x="29047" y="31580"/>
                  <a:pt x="28986" y="31702"/>
                </a:cubicBezTo>
                <a:cubicBezTo>
                  <a:pt x="28956" y="31823"/>
                  <a:pt x="28925" y="31854"/>
                  <a:pt x="28895" y="31945"/>
                </a:cubicBezTo>
                <a:cubicBezTo>
                  <a:pt x="28864" y="32006"/>
                  <a:pt x="28773" y="32157"/>
                  <a:pt x="28743" y="32279"/>
                </a:cubicBezTo>
                <a:lnTo>
                  <a:pt x="28591" y="32613"/>
                </a:lnTo>
                <a:cubicBezTo>
                  <a:pt x="28561" y="32704"/>
                  <a:pt x="28530" y="32826"/>
                  <a:pt x="28500" y="32917"/>
                </a:cubicBezTo>
                <a:cubicBezTo>
                  <a:pt x="28469" y="33039"/>
                  <a:pt x="28439" y="33130"/>
                  <a:pt x="28409" y="33221"/>
                </a:cubicBezTo>
                <a:lnTo>
                  <a:pt x="28378" y="33190"/>
                </a:lnTo>
                <a:cubicBezTo>
                  <a:pt x="28317" y="33160"/>
                  <a:pt x="28287" y="33130"/>
                  <a:pt x="28226" y="33099"/>
                </a:cubicBezTo>
                <a:cubicBezTo>
                  <a:pt x="28257" y="32978"/>
                  <a:pt x="28317" y="32856"/>
                  <a:pt x="28348" y="32765"/>
                </a:cubicBezTo>
                <a:lnTo>
                  <a:pt x="28469" y="32522"/>
                </a:lnTo>
                <a:cubicBezTo>
                  <a:pt x="28561" y="32431"/>
                  <a:pt x="28621" y="32340"/>
                  <a:pt x="28652" y="32249"/>
                </a:cubicBezTo>
                <a:lnTo>
                  <a:pt x="28773" y="32006"/>
                </a:lnTo>
                <a:lnTo>
                  <a:pt x="28956" y="31671"/>
                </a:lnTo>
                <a:lnTo>
                  <a:pt x="29016" y="31580"/>
                </a:lnTo>
                <a:cubicBezTo>
                  <a:pt x="29047" y="31489"/>
                  <a:pt x="29107" y="31428"/>
                  <a:pt x="29168" y="31337"/>
                </a:cubicBezTo>
                <a:close/>
                <a:moveTo>
                  <a:pt x="39620" y="31519"/>
                </a:moveTo>
                <a:lnTo>
                  <a:pt x="39620" y="31550"/>
                </a:lnTo>
                <a:cubicBezTo>
                  <a:pt x="39559" y="31671"/>
                  <a:pt x="39498" y="31793"/>
                  <a:pt x="39407" y="31884"/>
                </a:cubicBezTo>
                <a:cubicBezTo>
                  <a:pt x="39316" y="32066"/>
                  <a:pt x="39195" y="32249"/>
                  <a:pt x="39073" y="32401"/>
                </a:cubicBezTo>
                <a:lnTo>
                  <a:pt x="38739" y="32826"/>
                </a:lnTo>
                <a:cubicBezTo>
                  <a:pt x="38678" y="32887"/>
                  <a:pt x="38617" y="32947"/>
                  <a:pt x="38556" y="33039"/>
                </a:cubicBezTo>
                <a:cubicBezTo>
                  <a:pt x="38496" y="33099"/>
                  <a:pt x="38435" y="33160"/>
                  <a:pt x="38405" y="33221"/>
                </a:cubicBezTo>
                <a:lnTo>
                  <a:pt x="38344" y="33251"/>
                </a:lnTo>
                <a:lnTo>
                  <a:pt x="38344" y="33221"/>
                </a:lnTo>
                <a:cubicBezTo>
                  <a:pt x="38344" y="33196"/>
                  <a:pt x="38344" y="33149"/>
                  <a:pt x="38344" y="33099"/>
                </a:cubicBezTo>
                <a:lnTo>
                  <a:pt x="38435" y="32917"/>
                </a:lnTo>
                <a:cubicBezTo>
                  <a:pt x="38496" y="32796"/>
                  <a:pt x="38556" y="32704"/>
                  <a:pt x="38617" y="32583"/>
                </a:cubicBezTo>
                <a:lnTo>
                  <a:pt x="38769" y="32431"/>
                </a:lnTo>
                <a:cubicBezTo>
                  <a:pt x="38800" y="32401"/>
                  <a:pt x="38830" y="32340"/>
                  <a:pt x="38860" y="32309"/>
                </a:cubicBezTo>
                <a:cubicBezTo>
                  <a:pt x="38921" y="32279"/>
                  <a:pt x="38921" y="32249"/>
                  <a:pt x="38951" y="32218"/>
                </a:cubicBezTo>
                <a:lnTo>
                  <a:pt x="39195" y="31884"/>
                </a:lnTo>
                <a:cubicBezTo>
                  <a:pt x="39255" y="31763"/>
                  <a:pt x="39346" y="31671"/>
                  <a:pt x="39407" y="31550"/>
                </a:cubicBezTo>
                <a:lnTo>
                  <a:pt x="39529" y="31550"/>
                </a:lnTo>
                <a:cubicBezTo>
                  <a:pt x="39559" y="31550"/>
                  <a:pt x="39589" y="31550"/>
                  <a:pt x="39620" y="31519"/>
                </a:cubicBezTo>
                <a:close/>
                <a:moveTo>
                  <a:pt x="38951" y="33160"/>
                </a:moveTo>
                <a:lnTo>
                  <a:pt x="38951" y="33190"/>
                </a:lnTo>
                <a:lnTo>
                  <a:pt x="38891" y="33251"/>
                </a:lnTo>
                <a:lnTo>
                  <a:pt x="38951" y="33160"/>
                </a:lnTo>
                <a:close/>
                <a:moveTo>
                  <a:pt x="27649" y="32947"/>
                </a:moveTo>
                <a:lnTo>
                  <a:pt x="27679" y="33069"/>
                </a:lnTo>
                <a:lnTo>
                  <a:pt x="27528" y="33282"/>
                </a:lnTo>
                <a:lnTo>
                  <a:pt x="27528" y="33251"/>
                </a:lnTo>
                <a:lnTo>
                  <a:pt x="27558" y="33069"/>
                </a:lnTo>
                <a:lnTo>
                  <a:pt x="27649" y="32947"/>
                </a:lnTo>
                <a:close/>
                <a:moveTo>
                  <a:pt x="35640" y="33039"/>
                </a:moveTo>
                <a:cubicBezTo>
                  <a:pt x="35609" y="33099"/>
                  <a:pt x="35549" y="33160"/>
                  <a:pt x="35518" y="33221"/>
                </a:cubicBezTo>
                <a:cubicBezTo>
                  <a:pt x="35488" y="33282"/>
                  <a:pt x="35427" y="33342"/>
                  <a:pt x="35366" y="33403"/>
                </a:cubicBezTo>
                <a:lnTo>
                  <a:pt x="35579" y="33039"/>
                </a:lnTo>
                <a:close/>
                <a:moveTo>
                  <a:pt x="29411" y="32644"/>
                </a:moveTo>
                <a:lnTo>
                  <a:pt x="29411" y="32644"/>
                </a:lnTo>
                <a:cubicBezTo>
                  <a:pt x="29381" y="32765"/>
                  <a:pt x="29351" y="32856"/>
                  <a:pt x="29320" y="32947"/>
                </a:cubicBezTo>
                <a:cubicBezTo>
                  <a:pt x="29290" y="33039"/>
                  <a:pt x="29259" y="33099"/>
                  <a:pt x="29199" y="33190"/>
                </a:cubicBezTo>
                <a:lnTo>
                  <a:pt x="29138" y="33282"/>
                </a:lnTo>
                <a:cubicBezTo>
                  <a:pt x="29107" y="33342"/>
                  <a:pt x="29077" y="33373"/>
                  <a:pt x="29047" y="33434"/>
                </a:cubicBezTo>
                <a:cubicBezTo>
                  <a:pt x="29077" y="33312"/>
                  <a:pt x="29107" y="33190"/>
                  <a:pt x="29138" y="33069"/>
                </a:cubicBezTo>
                <a:lnTo>
                  <a:pt x="29138" y="33039"/>
                </a:lnTo>
                <a:cubicBezTo>
                  <a:pt x="29229" y="32947"/>
                  <a:pt x="29320" y="32826"/>
                  <a:pt x="29381" y="32735"/>
                </a:cubicBezTo>
                <a:lnTo>
                  <a:pt x="29411" y="32644"/>
                </a:lnTo>
                <a:close/>
                <a:moveTo>
                  <a:pt x="35214" y="32887"/>
                </a:moveTo>
                <a:lnTo>
                  <a:pt x="35062" y="33160"/>
                </a:lnTo>
                <a:cubicBezTo>
                  <a:pt x="35002" y="33282"/>
                  <a:pt x="34941" y="33403"/>
                  <a:pt x="34880" y="33525"/>
                </a:cubicBezTo>
                <a:cubicBezTo>
                  <a:pt x="34819" y="33646"/>
                  <a:pt x="34789" y="33646"/>
                  <a:pt x="34759" y="33737"/>
                </a:cubicBezTo>
                <a:cubicBezTo>
                  <a:pt x="34759" y="33707"/>
                  <a:pt x="34728" y="33677"/>
                  <a:pt x="34728" y="33646"/>
                </a:cubicBezTo>
                <a:lnTo>
                  <a:pt x="34789" y="33525"/>
                </a:lnTo>
                <a:cubicBezTo>
                  <a:pt x="34850" y="33464"/>
                  <a:pt x="34880" y="33373"/>
                  <a:pt x="34941" y="33312"/>
                </a:cubicBezTo>
                <a:lnTo>
                  <a:pt x="35154" y="32947"/>
                </a:lnTo>
                <a:lnTo>
                  <a:pt x="35214" y="32887"/>
                </a:lnTo>
                <a:close/>
                <a:moveTo>
                  <a:pt x="30657" y="32340"/>
                </a:moveTo>
                <a:cubicBezTo>
                  <a:pt x="30687" y="32370"/>
                  <a:pt x="30718" y="32401"/>
                  <a:pt x="30748" y="32401"/>
                </a:cubicBezTo>
                <a:lnTo>
                  <a:pt x="30627" y="32644"/>
                </a:lnTo>
                <a:cubicBezTo>
                  <a:pt x="30627" y="32704"/>
                  <a:pt x="30596" y="32796"/>
                  <a:pt x="30566" y="32856"/>
                </a:cubicBezTo>
                <a:cubicBezTo>
                  <a:pt x="30535" y="32917"/>
                  <a:pt x="30475" y="33039"/>
                  <a:pt x="30414" y="33160"/>
                </a:cubicBezTo>
                <a:cubicBezTo>
                  <a:pt x="30414" y="33190"/>
                  <a:pt x="30414" y="33251"/>
                  <a:pt x="30414" y="33282"/>
                </a:cubicBezTo>
                <a:cubicBezTo>
                  <a:pt x="30414" y="33342"/>
                  <a:pt x="30384" y="33373"/>
                  <a:pt x="30353" y="33434"/>
                </a:cubicBezTo>
                <a:cubicBezTo>
                  <a:pt x="30292" y="33555"/>
                  <a:pt x="30201" y="33677"/>
                  <a:pt x="30140" y="33798"/>
                </a:cubicBezTo>
                <a:cubicBezTo>
                  <a:pt x="30171" y="33616"/>
                  <a:pt x="30201" y="33464"/>
                  <a:pt x="30262" y="33312"/>
                </a:cubicBezTo>
                <a:cubicBezTo>
                  <a:pt x="30262" y="33251"/>
                  <a:pt x="30292" y="33190"/>
                  <a:pt x="30292" y="33160"/>
                </a:cubicBezTo>
                <a:lnTo>
                  <a:pt x="30353" y="33039"/>
                </a:lnTo>
                <a:cubicBezTo>
                  <a:pt x="30414" y="32887"/>
                  <a:pt x="30475" y="32735"/>
                  <a:pt x="30535" y="32583"/>
                </a:cubicBezTo>
                <a:lnTo>
                  <a:pt x="30566" y="32552"/>
                </a:lnTo>
                <a:lnTo>
                  <a:pt x="30657" y="32340"/>
                </a:lnTo>
                <a:close/>
                <a:moveTo>
                  <a:pt x="31660" y="33737"/>
                </a:moveTo>
                <a:lnTo>
                  <a:pt x="31660" y="33768"/>
                </a:lnTo>
                <a:cubicBezTo>
                  <a:pt x="31648" y="33779"/>
                  <a:pt x="31637" y="33790"/>
                  <a:pt x="31628" y="33801"/>
                </a:cubicBezTo>
                <a:lnTo>
                  <a:pt x="31628" y="33801"/>
                </a:lnTo>
                <a:lnTo>
                  <a:pt x="31660" y="33737"/>
                </a:lnTo>
                <a:close/>
                <a:moveTo>
                  <a:pt x="30058" y="32465"/>
                </a:moveTo>
                <a:cubicBezTo>
                  <a:pt x="30053" y="32484"/>
                  <a:pt x="30061" y="32503"/>
                  <a:pt x="30080" y="32522"/>
                </a:cubicBezTo>
                <a:cubicBezTo>
                  <a:pt x="30080" y="32552"/>
                  <a:pt x="30080" y="32583"/>
                  <a:pt x="30110" y="32583"/>
                </a:cubicBezTo>
                <a:lnTo>
                  <a:pt x="30080" y="32704"/>
                </a:lnTo>
                <a:lnTo>
                  <a:pt x="30019" y="32826"/>
                </a:lnTo>
                <a:cubicBezTo>
                  <a:pt x="29958" y="32917"/>
                  <a:pt x="29928" y="33039"/>
                  <a:pt x="29867" y="33160"/>
                </a:cubicBezTo>
                <a:cubicBezTo>
                  <a:pt x="29806" y="33282"/>
                  <a:pt x="29776" y="33373"/>
                  <a:pt x="29745" y="33464"/>
                </a:cubicBezTo>
                <a:lnTo>
                  <a:pt x="29745" y="33494"/>
                </a:lnTo>
                <a:cubicBezTo>
                  <a:pt x="29685" y="33616"/>
                  <a:pt x="29594" y="33737"/>
                  <a:pt x="29533" y="33829"/>
                </a:cubicBezTo>
                <a:cubicBezTo>
                  <a:pt x="29563" y="33677"/>
                  <a:pt x="29624" y="33525"/>
                  <a:pt x="29685" y="33373"/>
                </a:cubicBezTo>
                <a:cubicBezTo>
                  <a:pt x="29745" y="33221"/>
                  <a:pt x="29837" y="32978"/>
                  <a:pt x="29897" y="32826"/>
                </a:cubicBezTo>
                <a:lnTo>
                  <a:pt x="29928" y="32704"/>
                </a:lnTo>
                <a:cubicBezTo>
                  <a:pt x="29981" y="32625"/>
                  <a:pt x="30011" y="32545"/>
                  <a:pt x="30058" y="32465"/>
                </a:cubicBezTo>
                <a:close/>
                <a:moveTo>
                  <a:pt x="38465" y="33798"/>
                </a:moveTo>
                <a:lnTo>
                  <a:pt x="38222" y="33950"/>
                </a:lnTo>
                <a:lnTo>
                  <a:pt x="38222" y="33950"/>
                </a:lnTo>
                <a:lnTo>
                  <a:pt x="38253" y="33920"/>
                </a:lnTo>
                <a:lnTo>
                  <a:pt x="38374" y="33798"/>
                </a:lnTo>
                <a:close/>
                <a:moveTo>
                  <a:pt x="28196" y="33859"/>
                </a:moveTo>
                <a:lnTo>
                  <a:pt x="28257" y="33920"/>
                </a:lnTo>
                <a:lnTo>
                  <a:pt x="28257" y="33950"/>
                </a:lnTo>
                <a:lnTo>
                  <a:pt x="28166" y="33920"/>
                </a:lnTo>
                <a:lnTo>
                  <a:pt x="28074" y="33920"/>
                </a:lnTo>
                <a:lnTo>
                  <a:pt x="28135" y="33889"/>
                </a:lnTo>
                <a:lnTo>
                  <a:pt x="28196" y="33859"/>
                </a:lnTo>
                <a:close/>
                <a:moveTo>
                  <a:pt x="31590" y="33043"/>
                </a:moveTo>
                <a:cubicBezTo>
                  <a:pt x="31552" y="33112"/>
                  <a:pt x="31524" y="33182"/>
                  <a:pt x="31477" y="33251"/>
                </a:cubicBezTo>
                <a:cubicBezTo>
                  <a:pt x="31447" y="33373"/>
                  <a:pt x="31356" y="33525"/>
                  <a:pt x="31295" y="33646"/>
                </a:cubicBezTo>
                <a:cubicBezTo>
                  <a:pt x="31234" y="33768"/>
                  <a:pt x="31234" y="33798"/>
                  <a:pt x="31204" y="33889"/>
                </a:cubicBezTo>
                <a:cubicBezTo>
                  <a:pt x="31173" y="33980"/>
                  <a:pt x="31113" y="34102"/>
                  <a:pt x="31052" y="34193"/>
                </a:cubicBezTo>
                <a:lnTo>
                  <a:pt x="30991" y="34375"/>
                </a:lnTo>
                <a:cubicBezTo>
                  <a:pt x="30961" y="34345"/>
                  <a:pt x="30930" y="34315"/>
                  <a:pt x="30900" y="34284"/>
                </a:cubicBezTo>
                <a:cubicBezTo>
                  <a:pt x="31113" y="33920"/>
                  <a:pt x="31295" y="33555"/>
                  <a:pt x="31417" y="33160"/>
                </a:cubicBezTo>
                <a:cubicBezTo>
                  <a:pt x="31417" y="33130"/>
                  <a:pt x="31447" y="33099"/>
                  <a:pt x="31447" y="33069"/>
                </a:cubicBezTo>
                <a:cubicBezTo>
                  <a:pt x="31505" y="33069"/>
                  <a:pt x="31535" y="33069"/>
                  <a:pt x="31590" y="33043"/>
                </a:cubicBezTo>
                <a:close/>
                <a:moveTo>
                  <a:pt x="28409" y="34406"/>
                </a:moveTo>
                <a:cubicBezTo>
                  <a:pt x="28409" y="34436"/>
                  <a:pt x="28439" y="34436"/>
                  <a:pt x="28469" y="34436"/>
                </a:cubicBezTo>
                <a:lnTo>
                  <a:pt x="28530" y="34436"/>
                </a:lnTo>
                <a:lnTo>
                  <a:pt x="28530" y="34527"/>
                </a:lnTo>
                <a:lnTo>
                  <a:pt x="28561" y="34558"/>
                </a:lnTo>
                <a:lnTo>
                  <a:pt x="28317" y="34406"/>
                </a:lnTo>
                <a:close/>
                <a:moveTo>
                  <a:pt x="30140" y="34436"/>
                </a:moveTo>
                <a:cubicBezTo>
                  <a:pt x="30140" y="34467"/>
                  <a:pt x="30140" y="34467"/>
                  <a:pt x="30140" y="34497"/>
                </a:cubicBezTo>
                <a:cubicBezTo>
                  <a:pt x="30140" y="34558"/>
                  <a:pt x="30140" y="34618"/>
                  <a:pt x="30171" y="34679"/>
                </a:cubicBezTo>
                <a:lnTo>
                  <a:pt x="30080" y="34740"/>
                </a:lnTo>
                <a:lnTo>
                  <a:pt x="30019" y="34710"/>
                </a:lnTo>
                <a:lnTo>
                  <a:pt x="30049" y="34558"/>
                </a:lnTo>
                <a:lnTo>
                  <a:pt x="30140" y="34436"/>
                </a:lnTo>
                <a:close/>
                <a:moveTo>
                  <a:pt x="30687" y="34618"/>
                </a:moveTo>
                <a:cubicBezTo>
                  <a:pt x="30687" y="34618"/>
                  <a:pt x="30687" y="34649"/>
                  <a:pt x="30687" y="34649"/>
                </a:cubicBezTo>
                <a:lnTo>
                  <a:pt x="30687" y="34710"/>
                </a:lnTo>
                <a:lnTo>
                  <a:pt x="30657" y="34801"/>
                </a:lnTo>
                <a:lnTo>
                  <a:pt x="30596" y="34831"/>
                </a:lnTo>
                <a:cubicBezTo>
                  <a:pt x="30596" y="34801"/>
                  <a:pt x="30566" y="34770"/>
                  <a:pt x="30566" y="34770"/>
                </a:cubicBezTo>
                <a:cubicBezTo>
                  <a:pt x="30596" y="34710"/>
                  <a:pt x="30657" y="34649"/>
                  <a:pt x="30687" y="34618"/>
                </a:cubicBezTo>
                <a:close/>
                <a:moveTo>
                  <a:pt x="31356" y="34801"/>
                </a:moveTo>
                <a:lnTo>
                  <a:pt x="31356" y="34831"/>
                </a:lnTo>
                <a:lnTo>
                  <a:pt x="31325" y="34831"/>
                </a:lnTo>
                <a:lnTo>
                  <a:pt x="31356" y="34801"/>
                </a:lnTo>
                <a:close/>
                <a:moveTo>
                  <a:pt x="33027" y="34497"/>
                </a:moveTo>
                <a:cubicBezTo>
                  <a:pt x="33027" y="34527"/>
                  <a:pt x="33027" y="34558"/>
                  <a:pt x="33027" y="34588"/>
                </a:cubicBezTo>
                <a:lnTo>
                  <a:pt x="33027" y="34618"/>
                </a:lnTo>
                <a:lnTo>
                  <a:pt x="32814" y="34892"/>
                </a:lnTo>
                <a:cubicBezTo>
                  <a:pt x="32845" y="34770"/>
                  <a:pt x="32905" y="34679"/>
                  <a:pt x="32966" y="34558"/>
                </a:cubicBezTo>
                <a:lnTo>
                  <a:pt x="33027" y="34497"/>
                </a:lnTo>
                <a:close/>
                <a:moveTo>
                  <a:pt x="35640" y="28572"/>
                </a:moveTo>
                <a:lnTo>
                  <a:pt x="35640" y="28603"/>
                </a:lnTo>
                <a:cubicBezTo>
                  <a:pt x="35336" y="29119"/>
                  <a:pt x="35032" y="29636"/>
                  <a:pt x="34789" y="30183"/>
                </a:cubicBezTo>
                <a:cubicBezTo>
                  <a:pt x="34637" y="30456"/>
                  <a:pt x="34516" y="30729"/>
                  <a:pt x="34424" y="31003"/>
                </a:cubicBezTo>
                <a:cubicBezTo>
                  <a:pt x="34364" y="31155"/>
                  <a:pt x="34273" y="31337"/>
                  <a:pt x="34212" y="31489"/>
                </a:cubicBezTo>
                <a:cubicBezTo>
                  <a:pt x="34181" y="31580"/>
                  <a:pt x="34121" y="31702"/>
                  <a:pt x="34060" y="31793"/>
                </a:cubicBezTo>
                <a:lnTo>
                  <a:pt x="33938" y="31793"/>
                </a:lnTo>
                <a:cubicBezTo>
                  <a:pt x="33908" y="31823"/>
                  <a:pt x="33847" y="31854"/>
                  <a:pt x="33847" y="31884"/>
                </a:cubicBezTo>
                <a:lnTo>
                  <a:pt x="33786" y="31945"/>
                </a:lnTo>
                <a:cubicBezTo>
                  <a:pt x="33756" y="31975"/>
                  <a:pt x="33726" y="32006"/>
                  <a:pt x="33695" y="32036"/>
                </a:cubicBezTo>
                <a:lnTo>
                  <a:pt x="33695" y="32066"/>
                </a:lnTo>
                <a:cubicBezTo>
                  <a:pt x="33695" y="32097"/>
                  <a:pt x="33665" y="32157"/>
                  <a:pt x="33634" y="32188"/>
                </a:cubicBezTo>
                <a:cubicBezTo>
                  <a:pt x="33634" y="32249"/>
                  <a:pt x="33604" y="32279"/>
                  <a:pt x="33574" y="32340"/>
                </a:cubicBezTo>
                <a:lnTo>
                  <a:pt x="33452" y="32644"/>
                </a:lnTo>
                <a:cubicBezTo>
                  <a:pt x="33422" y="32704"/>
                  <a:pt x="33391" y="32765"/>
                  <a:pt x="33361" y="32856"/>
                </a:cubicBezTo>
                <a:cubicBezTo>
                  <a:pt x="33331" y="32917"/>
                  <a:pt x="33270" y="32978"/>
                  <a:pt x="33239" y="33069"/>
                </a:cubicBezTo>
                <a:lnTo>
                  <a:pt x="33148" y="33099"/>
                </a:lnTo>
                <a:lnTo>
                  <a:pt x="33057" y="33190"/>
                </a:lnTo>
                <a:cubicBezTo>
                  <a:pt x="32966" y="33282"/>
                  <a:pt x="32875" y="33373"/>
                  <a:pt x="32814" y="33464"/>
                </a:cubicBezTo>
                <a:cubicBezTo>
                  <a:pt x="32753" y="33555"/>
                  <a:pt x="32723" y="33616"/>
                  <a:pt x="32693" y="33677"/>
                </a:cubicBezTo>
                <a:lnTo>
                  <a:pt x="32601" y="33889"/>
                </a:lnTo>
                <a:cubicBezTo>
                  <a:pt x="32571" y="33980"/>
                  <a:pt x="32510" y="34041"/>
                  <a:pt x="32510" y="34132"/>
                </a:cubicBezTo>
                <a:cubicBezTo>
                  <a:pt x="32298" y="34284"/>
                  <a:pt x="32146" y="34467"/>
                  <a:pt x="32024" y="34649"/>
                </a:cubicBezTo>
                <a:cubicBezTo>
                  <a:pt x="31963" y="34770"/>
                  <a:pt x="31903" y="34862"/>
                  <a:pt x="31872" y="34983"/>
                </a:cubicBezTo>
                <a:cubicBezTo>
                  <a:pt x="31842" y="34983"/>
                  <a:pt x="31842" y="34983"/>
                  <a:pt x="31842" y="34953"/>
                </a:cubicBezTo>
                <a:lnTo>
                  <a:pt x="31933" y="34801"/>
                </a:lnTo>
                <a:cubicBezTo>
                  <a:pt x="32085" y="34527"/>
                  <a:pt x="32237" y="34284"/>
                  <a:pt x="32389" y="34041"/>
                </a:cubicBezTo>
                <a:lnTo>
                  <a:pt x="32450" y="33920"/>
                </a:lnTo>
                <a:lnTo>
                  <a:pt x="32480" y="33859"/>
                </a:lnTo>
                <a:lnTo>
                  <a:pt x="32510" y="33829"/>
                </a:lnTo>
                <a:cubicBezTo>
                  <a:pt x="32571" y="33737"/>
                  <a:pt x="32632" y="33646"/>
                  <a:pt x="32693" y="33525"/>
                </a:cubicBezTo>
                <a:cubicBezTo>
                  <a:pt x="32814" y="33373"/>
                  <a:pt x="32936" y="33190"/>
                  <a:pt x="33057" y="33008"/>
                </a:cubicBezTo>
                <a:cubicBezTo>
                  <a:pt x="33118" y="32917"/>
                  <a:pt x="33179" y="32856"/>
                  <a:pt x="33209" y="32765"/>
                </a:cubicBezTo>
                <a:lnTo>
                  <a:pt x="33452" y="32401"/>
                </a:lnTo>
                <a:cubicBezTo>
                  <a:pt x="33574" y="32188"/>
                  <a:pt x="33665" y="32006"/>
                  <a:pt x="33786" y="31793"/>
                </a:cubicBezTo>
                <a:cubicBezTo>
                  <a:pt x="33908" y="31580"/>
                  <a:pt x="33999" y="31398"/>
                  <a:pt x="34121" y="31185"/>
                </a:cubicBezTo>
                <a:cubicBezTo>
                  <a:pt x="34242" y="31003"/>
                  <a:pt x="34333" y="30821"/>
                  <a:pt x="34424" y="30608"/>
                </a:cubicBezTo>
                <a:cubicBezTo>
                  <a:pt x="34455" y="30547"/>
                  <a:pt x="34485" y="30486"/>
                  <a:pt x="34516" y="30426"/>
                </a:cubicBezTo>
                <a:cubicBezTo>
                  <a:pt x="34546" y="30335"/>
                  <a:pt x="34637" y="30183"/>
                  <a:pt x="34698" y="30061"/>
                </a:cubicBezTo>
                <a:lnTo>
                  <a:pt x="34850" y="29696"/>
                </a:lnTo>
                <a:cubicBezTo>
                  <a:pt x="34880" y="29636"/>
                  <a:pt x="34911" y="29545"/>
                  <a:pt x="34941" y="29484"/>
                </a:cubicBezTo>
                <a:cubicBezTo>
                  <a:pt x="34941" y="29453"/>
                  <a:pt x="34971" y="29423"/>
                  <a:pt x="34971" y="29393"/>
                </a:cubicBezTo>
                <a:lnTo>
                  <a:pt x="35123" y="29180"/>
                </a:lnTo>
                <a:lnTo>
                  <a:pt x="35366" y="28907"/>
                </a:lnTo>
                <a:cubicBezTo>
                  <a:pt x="35427" y="28846"/>
                  <a:pt x="35488" y="28755"/>
                  <a:pt x="35549" y="28694"/>
                </a:cubicBezTo>
                <a:lnTo>
                  <a:pt x="35640" y="28572"/>
                </a:lnTo>
                <a:close/>
                <a:moveTo>
                  <a:pt x="28986" y="34770"/>
                </a:moveTo>
                <a:cubicBezTo>
                  <a:pt x="28986" y="34801"/>
                  <a:pt x="29016" y="34801"/>
                  <a:pt x="29016" y="34831"/>
                </a:cubicBezTo>
                <a:cubicBezTo>
                  <a:pt x="29047" y="34862"/>
                  <a:pt x="29077" y="34892"/>
                  <a:pt x="29107" y="34922"/>
                </a:cubicBezTo>
                <a:cubicBezTo>
                  <a:pt x="29138" y="34953"/>
                  <a:pt x="29168" y="34983"/>
                  <a:pt x="29229" y="34983"/>
                </a:cubicBezTo>
                <a:cubicBezTo>
                  <a:pt x="29229" y="35013"/>
                  <a:pt x="29229" y="35013"/>
                  <a:pt x="29229" y="35013"/>
                </a:cubicBezTo>
                <a:lnTo>
                  <a:pt x="28925" y="34831"/>
                </a:lnTo>
                <a:lnTo>
                  <a:pt x="28864" y="34770"/>
                </a:lnTo>
                <a:close/>
                <a:moveTo>
                  <a:pt x="29624" y="35105"/>
                </a:moveTo>
                <a:lnTo>
                  <a:pt x="29685" y="35135"/>
                </a:lnTo>
                <a:cubicBezTo>
                  <a:pt x="29685" y="35135"/>
                  <a:pt x="29697" y="35147"/>
                  <a:pt x="29706" y="35163"/>
                </a:cubicBezTo>
                <a:lnTo>
                  <a:pt x="29706" y="35163"/>
                </a:lnTo>
                <a:lnTo>
                  <a:pt x="29563" y="35135"/>
                </a:lnTo>
                <a:lnTo>
                  <a:pt x="29533" y="35135"/>
                </a:lnTo>
                <a:lnTo>
                  <a:pt x="29563" y="35105"/>
                </a:lnTo>
                <a:close/>
                <a:moveTo>
                  <a:pt x="37904" y="1"/>
                </a:moveTo>
                <a:cubicBezTo>
                  <a:pt x="37534" y="1"/>
                  <a:pt x="37172" y="29"/>
                  <a:pt x="36794" y="73"/>
                </a:cubicBezTo>
                <a:cubicBezTo>
                  <a:pt x="36642" y="73"/>
                  <a:pt x="36490" y="104"/>
                  <a:pt x="36339" y="134"/>
                </a:cubicBezTo>
                <a:cubicBezTo>
                  <a:pt x="36187" y="134"/>
                  <a:pt x="36095" y="164"/>
                  <a:pt x="35974" y="195"/>
                </a:cubicBezTo>
                <a:lnTo>
                  <a:pt x="35154" y="347"/>
                </a:lnTo>
                <a:cubicBezTo>
                  <a:pt x="34941" y="407"/>
                  <a:pt x="34698" y="468"/>
                  <a:pt x="34455" y="529"/>
                </a:cubicBezTo>
                <a:cubicBezTo>
                  <a:pt x="34242" y="590"/>
                  <a:pt x="33999" y="651"/>
                  <a:pt x="33786" y="742"/>
                </a:cubicBezTo>
                <a:cubicBezTo>
                  <a:pt x="32814" y="1076"/>
                  <a:pt x="31872" y="1501"/>
                  <a:pt x="30900" y="1835"/>
                </a:cubicBezTo>
                <a:cubicBezTo>
                  <a:pt x="29928" y="2139"/>
                  <a:pt x="28986" y="2504"/>
                  <a:pt x="28014" y="2808"/>
                </a:cubicBezTo>
                <a:cubicBezTo>
                  <a:pt x="27831" y="2838"/>
                  <a:pt x="27649" y="2899"/>
                  <a:pt x="27467" y="2929"/>
                </a:cubicBezTo>
                <a:lnTo>
                  <a:pt x="26950" y="3020"/>
                </a:lnTo>
                <a:cubicBezTo>
                  <a:pt x="26768" y="3020"/>
                  <a:pt x="26555" y="3051"/>
                  <a:pt x="26373" y="3051"/>
                </a:cubicBezTo>
                <a:lnTo>
                  <a:pt x="25735" y="3051"/>
                </a:lnTo>
                <a:cubicBezTo>
                  <a:pt x="25370" y="3051"/>
                  <a:pt x="25006" y="3020"/>
                  <a:pt x="24641" y="2960"/>
                </a:cubicBezTo>
                <a:cubicBezTo>
                  <a:pt x="24155" y="2899"/>
                  <a:pt x="23669" y="2808"/>
                  <a:pt x="23213" y="2686"/>
                </a:cubicBezTo>
                <a:cubicBezTo>
                  <a:pt x="22727" y="2565"/>
                  <a:pt x="22241" y="2413"/>
                  <a:pt x="21755" y="2261"/>
                </a:cubicBezTo>
                <a:cubicBezTo>
                  <a:pt x="21299" y="2139"/>
                  <a:pt x="20813" y="1987"/>
                  <a:pt x="20327" y="1835"/>
                </a:cubicBezTo>
                <a:cubicBezTo>
                  <a:pt x="20084" y="1775"/>
                  <a:pt x="19871" y="1714"/>
                  <a:pt x="19628" y="1653"/>
                </a:cubicBezTo>
                <a:lnTo>
                  <a:pt x="19233" y="1592"/>
                </a:lnTo>
                <a:cubicBezTo>
                  <a:pt x="19081" y="1562"/>
                  <a:pt x="18929" y="1532"/>
                  <a:pt x="18808" y="1501"/>
                </a:cubicBezTo>
                <a:lnTo>
                  <a:pt x="18230" y="1440"/>
                </a:lnTo>
                <a:cubicBezTo>
                  <a:pt x="18109" y="1440"/>
                  <a:pt x="17957" y="1410"/>
                  <a:pt x="17835" y="1410"/>
                </a:cubicBezTo>
                <a:cubicBezTo>
                  <a:pt x="17613" y="1410"/>
                  <a:pt x="17390" y="1397"/>
                  <a:pt x="17176" y="1397"/>
                </a:cubicBezTo>
                <a:cubicBezTo>
                  <a:pt x="17069" y="1397"/>
                  <a:pt x="16964" y="1400"/>
                  <a:pt x="16863" y="1410"/>
                </a:cubicBezTo>
                <a:cubicBezTo>
                  <a:pt x="16195" y="1410"/>
                  <a:pt x="15526" y="1440"/>
                  <a:pt x="14888" y="1501"/>
                </a:cubicBezTo>
                <a:cubicBezTo>
                  <a:pt x="14828" y="1501"/>
                  <a:pt x="14767" y="1501"/>
                  <a:pt x="14706" y="1532"/>
                </a:cubicBezTo>
                <a:lnTo>
                  <a:pt x="14433" y="1562"/>
                </a:lnTo>
                <a:cubicBezTo>
                  <a:pt x="14372" y="1562"/>
                  <a:pt x="14311" y="1562"/>
                  <a:pt x="14250" y="1592"/>
                </a:cubicBezTo>
                <a:lnTo>
                  <a:pt x="14311" y="1592"/>
                </a:lnTo>
                <a:cubicBezTo>
                  <a:pt x="13825" y="1653"/>
                  <a:pt x="13308" y="1744"/>
                  <a:pt x="12822" y="1866"/>
                </a:cubicBezTo>
                <a:cubicBezTo>
                  <a:pt x="12579" y="1927"/>
                  <a:pt x="12306" y="1987"/>
                  <a:pt x="12063" y="2048"/>
                </a:cubicBezTo>
                <a:cubicBezTo>
                  <a:pt x="11820" y="2109"/>
                  <a:pt x="11577" y="2200"/>
                  <a:pt x="11303" y="2291"/>
                </a:cubicBezTo>
                <a:cubicBezTo>
                  <a:pt x="10301" y="2625"/>
                  <a:pt x="9359" y="3020"/>
                  <a:pt x="8417" y="3507"/>
                </a:cubicBezTo>
                <a:cubicBezTo>
                  <a:pt x="8326" y="3567"/>
                  <a:pt x="8204" y="3658"/>
                  <a:pt x="8113" y="3719"/>
                </a:cubicBezTo>
                <a:cubicBezTo>
                  <a:pt x="7991" y="3780"/>
                  <a:pt x="7870" y="3871"/>
                  <a:pt x="7779" y="3932"/>
                </a:cubicBezTo>
                <a:lnTo>
                  <a:pt x="7141" y="4327"/>
                </a:lnTo>
                <a:cubicBezTo>
                  <a:pt x="6715" y="4600"/>
                  <a:pt x="6290" y="4904"/>
                  <a:pt x="5834" y="5178"/>
                </a:cubicBezTo>
                <a:cubicBezTo>
                  <a:pt x="5409" y="5481"/>
                  <a:pt x="4953" y="5816"/>
                  <a:pt x="4558" y="6150"/>
                </a:cubicBezTo>
                <a:cubicBezTo>
                  <a:pt x="4163" y="6454"/>
                  <a:pt x="3799" y="6788"/>
                  <a:pt x="3464" y="7183"/>
                </a:cubicBezTo>
                <a:cubicBezTo>
                  <a:pt x="3100" y="7578"/>
                  <a:pt x="2766" y="7973"/>
                  <a:pt x="2431" y="8398"/>
                </a:cubicBezTo>
                <a:cubicBezTo>
                  <a:pt x="2279" y="8611"/>
                  <a:pt x="2128" y="8824"/>
                  <a:pt x="2006" y="9036"/>
                </a:cubicBezTo>
                <a:cubicBezTo>
                  <a:pt x="1854" y="9218"/>
                  <a:pt x="1733" y="9431"/>
                  <a:pt x="1611" y="9644"/>
                </a:cubicBezTo>
                <a:cubicBezTo>
                  <a:pt x="1338" y="10100"/>
                  <a:pt x="1095" y="10616"/>
                  <a:pt x="912" y="11163"/>
                </a:cubicBezTo>
                <a:cubicBezTo>
                  <a:pt x="760" y="11619"/>
                  <a:pt x="608" y="12105"/>
                  <a:pt x="487" y="12591"/>
                </a:cubicBezTo>
                <a:cubicBezTo>
                  <a:pt x="365" y="13047"/>
                  <a:pt x="274" y="13533"/>
                  <a:pt x="213" y="13989"/>
                </a:cubicBezTo>
                <a:cubicBezTo>
                  <a:pt x="153" y="14566"/>
                  <a:pt x="92" y="15143"/>
                  <a:pt x="31" y="15690"/>
                </a:cubicBezTo>
                <a:cubicBezTo>
                  <a:pt x="1" y="16176"/>
                  <a:pt x="1" y="16662"/>
                  <a:pt x="1" y="17179"/>
                </a:cubicBezTo>
                <a:cubicBezTo>
                  <a:pt x="1" y="17422"/>
                  <a:pt x="31" y="17665"/>
                  <a:pt x="31" y="17908"/>
                </a:cubicBezTo>
                <a:cubicBezTo>
                  <a:pt x="62" y="18212"/>
                  <a:pt x="122" y="18546"/>
                  <a:pt x="153" y="18850"/>
                </a:cubicBezTo>
                <a:cubicBezTo>
                  <a:pt x="183" y="19063"/>
                  <a:pt x="244" y="19306"/>
                  <a:pt x="305" y="19518"/>
                </a:cubicBezTo>
                <a:cubicBezTo>
                  <a:pt x="335" y="19761"/>
                  <a:pt x="396" y="20004"/>
                  <a:pt x="456" y="20217"/>
                </a:cubicBezTo>
                <a:cubicBezTo>
                  <a:pt x="517" y="20460"/>
                  <a:pt x="578" y="20673"/>
                  <a:pt x="639" y="20916"/>
                </a:cubicBezTo>
                <a:cubicBezTo>
                  <a:pt x="700" y="21037"/>
                  <a:pt x="730" y="21159"/>
                  <a:pt x="760" y="21250"/>
                </a:cubicBezTo>
                <a:lnTo>
                  <a:pt x="943" y="21675"/>
                </a:lnTo>
                <a:cubicBezTo>
                  <a:pt x="1155" y="22192"/>
                  <a:pt x="1429" y="22678"/>
                  <a:pt x="1702" y="23134"/>
                </a:cubicBezTo>
                <a:cubicBezTo>
                  <a:pt x="2006" y="23620"/>
                  <a:pt x="2340" y="24045"/>
                  <a:pt x="2674" y="24471"/>
                </a:cubicBezTo>
                <a:cubicBezTo>
                  <a:pt x="2857" y="24683"/>
                  <a:pt x="3039" y="24866"/>
                  <a:pt x="3191" y="25018"/>
                </a:cubicBezTo>
                <a:cubicBezTo>
                  <a:pt x="3282" y="25109"/>
                  <a:pt x="3373" y="25200"/>
                  <a:pt x="3464" y="25291"/>
                </a:cubicBezTo>
                <a:cubicBezTo>
                  <a:pt x="3556" y="25382"/>
                  <a:pt x="3677" y="25473"/>
                  <a:pt x="3768" y="25564"/>
                </a:cubicBezTo>
                <a:cubicBezTo>
                  <a:pt x="3890" y="25656"/>
                  <a:pt x="3951" y="25716"/>
                  <a:pt x="4072" y="25807"/>
                </a:cubicBezTo>
                <a:cubicBezTo>
                  <a:pt x="4315" y="25990"/>
                  <a:pt x="4589" y="26172"/>
                  <a:pt x="4892" y="26354"/>
                </a:cubicBezTo>
                <a:cubicBezTo>
                  <a:pt x="5227" y="26537"/>
                  <a:pt x="5561" y="26658"/>
                  <a:pt x="5925" y="26780"/>
                </a:cubicBezTo>
                <a:cubicBezTo>
                  <a:pt x="6563" y="26992"/>
                  <a:pt x="7232" y="27084"/>
                  <a:pt x="7900" y="27084"/>
                </a:cubicBezTo>
                <a:lnTo>
                  <a:pt x="8356" y="27084"/>
                </a:lnTo>
                <a:cubicBezTo>
                  <a:pt x="8599" y="27084"/>
                  <a:pt x="8812" y="27084"/>
                  <a:pt x="9055" y="27053"/>
                </a:cubicBezTo>
                <a:cubicBezTo>
                  <a:pt x="9359" y="26992"/>
                  <a:pt x="9693" y="26962"/>
                  <a:pt x="9997" y="26901"/>
                </a:cubicBezTo>
                <a:cubicBezTo>
                  <a:pt x="10240" y="26871"/>
                  <a:pt x="10513" y="26810"/>
                  <a:pt x="10756" y="26780"/>
                </a:cubicBezTo>
                <a:cubicBezTo>
                  <a:pt x="11151" y="26689"/>
                  <a:pt x="11516" y="26597"/>
                  <a:pt x="11911" y="26506"/>
                </a:cubicBezTo>
                <a:cubicBezTo>
                  <a:pt x="12336" y="26415"/>
                  <a:pt x="12701" y="26294"/>
                  <a:pt x="13096" y="26202"/>
                </a:cubicBezTo>
                <a:lnTo>
                  <a:pt x="14281" y="25899"/>
                </a:lnTo>
                <a:cubicBezTo>
                  <a:pt x="14645" y="25807"/>
                  <a:pt x="15010" y="25747"/>
                  <a:pt x="15374" y="25716"/>
                </a:cubicBezTo>
                <a:lnTo>
                  <a:pt x="15861" y="25656"/>
                </a:lnTo>
                <a:lnTo>
                  <a:pt x="16256" y="25595"/>
                </a:lnTo>
                <a:cubicBezTo>
                  <a:pt x="16392" y="25580"/>
                  <a:pt x="16529" y="25572"/>
                  <a:pt x="16666" y="25572"/>
                </a:cubicBezTo>
                <a:cubicBezTo>
                  <a:pt x="16802" y="25572"/>
                  <a:pt x="16939" y="25580"/>
                  <a:pt x="17076" y="25595"/>
                </a:cubicBezTo>
                <a:cubicBezTo>
                  <a:pt x="17410" y="25625"/>
                  <a:pt x="17714" y="25716"/>
                  <a:pt x="17987" y="25807"/>
                </a:cubicBezTo>
                <a:lnTo>
                  <a:pt x="18291" y="25929"/>
                </a:lnTo>
                <a:cubicBezTo>
                  <a:pt x="18595" y="26051"/>
                  <a:pt x="18868" y="26172"/>
                  <a:pt x="19142" y="26324"/>
                </a:cubicBezTo>
                <a:cubicBezTo>
                  <a:pt x="19294" y="26415"/>
                  <a:pt x="19476" y="26506"/>
                  <a:pt x="19628" y="26628"/>
                </a:cubicBezTo>
                <a:cubicBezTo>
                  <a:pt x="19780" y="26719"/>
                  <a:pt x="19901" y="26810"/>
                  <a:pt x="20023" y="26901"/>
                </a:cubicBezTo>
                <a:cubicBezTo>
                  <a:pt x="20266" y="27084"/>
                  <a:pt x="20479" y="27296"/>
                  <a:pt x="20722" y="27509"/>
                </a:cubicBezTo>
                <a:cubicBezTo>
                  <a:pt x="20843" y="27661"/>
                  <a:pt x="20995" y="27813"/>
                  <a:pt x="21147" y="27995"/>
                </a:cubicBezTo>
                <a:cubicBezTo>
                  <a:pt x="21299" y="28147"/>
                  <a:pt x="21360" y="28238"/>
                  <a:pt x="21481" y="28360"/>
                </a:cubicBezTo>
                <a:cubicBezTo>
                  <a:pt x="21937" y="28998"/>
                  <a:pt x="22423" y="29636"/>
                  <a:pt x="22879" y="30274"/>
                </a:cubicBezTo>
                <a:lnTo>
                  <a:pt x="22849" y="30183"/>
                </a:lnTo>
                <a:lnTo>
                  <a:pt x="22849" y="30183"/>
                </a:lnTo>
                <a:cubicBezTo>
                  <a:pt x="23122" y="30578"/>
                  <a:pt x="23426" y="30973"/>
                  <a:pt x="23730" y="31368"/>
                </a:cubicBezTo>
                <a:cubicBezTo>
                  <a:pt x="24003" y="31763"/>
                  <a:pt x="24307" y="32188"/>
                  <a:pt x="24611" y="32613"/>
                </a:cubicBezTo>
                <a:cubicBezTo>
                  <a:pt x="24915" y="33069"/>
                  <a:pt x="25279" y="33494"/>
                  <a:pt x="25644" y="33889"/>
                </a:cubicBezTo>
                <a:cubicBezTo>
                  <a:pt x="25978" y="34254"/>
                  <a:pt x="26343" y="34588"/>
                  <a:pt x="26738" y="34922"/>
                </a:cubicBezTo>
                <a:cubicBezTo>
                  <a:pt x="27193" y="35257"/>
                  <a:pt x="27649" y="35591"/>
                  <a:pt x="28135" y="35895"/>
                </a:cubicBezTo>
                <a:cubicBezTo>
                  <a:pt x="28317" y="36016"/>
                  <a:pt x="28500" y="36168"/>
                  <a:pt x="28712" y="36290"/>
                </a:cubicBezTo>
                <a:lnTo>
                  <a:pt x="29077" y="36502"/>
                </a:lnTo>
                <a:cubicBezTo>
                  <a:pt x="29229" y="36563"/>
                  <a:pt x="29351" y="36624"/>
                  <a:pt x="29502" y="36685"/>
                </a:cubicBezTo>
                <a:cubicBezTo>
                  <a:pt x="30049" y="36928"/>
                  <a:pt x="30627" y="37079"/>
                  <a:pt x="31204" y="37140"/>
                </a:cubicBezTo>
                <a:cubicBezTo>
                  <a:pt x="31440" y="37162"/>
                  <a:pt x="31676" y="37183"/>
                  <a:pt x="31924" y="37183"/>
                </a:cubicBezTo>
                <a:cubicBezTo>
                  <a:pt x="32026" y="37183"/>
                  <a:pt x="32130" y="37180"/>
                  <a:pt x="32237" y="37171"/>
                </a:cubicBezTo>
                <a:cubicBezTo>
                  <a:pt x="32480" y="37171"/>
                  <a:pt x="32693" y="37140"/>
                  <a:pt x="32936" y="37079"/>
                </a:cubicBezTo>
                <a:cubicBezTo>
                  <a:pt x="33057" y="37079"/>
                  <a:pt x="33179" y="37049"/>
                  <a:pt x="33331" y="37049"/>
                </a:cubicBezTo>
                <a:cubicBezTo>
                  <a:pt x="33604" y="36988"/>
                  <a:pt x="33847" y="36928"/>
                  <a:pt x="34121" y="36836"/>
                </a:cubicBezTo>
                <a:cubicBezTo>
                  <a:pt x="34394" y="36776"/>
                  <a:pt x="34607" y="36715"/>
                  <a:pt x="34880" y="36654"/>
                </a:cubicBezTo>
                <a:cubicBezTo>
                  <a:pt x="35852" y="36350"/>
                  <a:pt x="36794" y="36016"/>
                  <a:pt x="37706" y="35652"/>
                </a:cubicBezTo>
                <a:cubicBezTo>
                  <a:pt x="38192" y="35439"/>
                  <a:pt x="38678" y="35226"/>
                  <a:pt x="39164" y="34983"/>
                </a:cubicBezTo>
                <a:cubicBezTo>
                  <a:pt x="39620" y="34740"/>
                  <a:pt x="40045" y="34467"/>
                  <a:pt x="40471" y="34163"/>
                </a:cubicBezTo>
                <a:cubicBezTo>
                  <a:pt x="40714" y="33980"/>
                  <a:pt x="40926" y="33798"/>
                  <a:pt x="41169" y="33585"/>
                </a:cubicBezTo>
                <a:cubicBezTo>
                  <a:pt x="41382" y="33403"/>
                  <a:pt x="41534" y="33282"/>
                  <a:pt x="41716" y="33099"/>
                </a:cubicBezTo>
                <a:lnTo>
                  <a:pt x="42840" y="31975"/>
                </a:lnTo>
                <a:cubicBezTo>
                  <a:pt x="43509" y="31246"/>
                  <a:pt x="44147" y="30486"/>
                  <a:pt x="44755" y="29696"/>
                </a:cubicBezTo>
                <a:cubicBezTo>
                  <a:pt x="45058" y="29332"/>
                  <a:pt x="45362" y="28907"/>
                  <a:pt x="45666" y="28512"/>
                </a:cubicBezTo>
                <a:cubicBezTo>
                  <a:pt x="46000" y="28117"/>
                  <a:pt x="46365" y="27630"/>
                  <a:pt x="46669" y="27175"/>
                </a:cubicBezTo>
                <a:cubicBezTo>
                  <a:pt x="47003" y="26719"/>
                  <a:pt x="47216" y="26354"/>
                  <a:pt x="47428" y="25929"/>
                </a:cubicBezTo>
                <a:cubicBezTo>
                  <a:pt x="47671" y="25504"/>
                  <a:pt x="47945" y="25078"/>
                  <a:pt x="48157" y="24653"/>
                </a:cubicBezTo>
                <a:cubicBezTo>
                  <a:pt x="48309" y="24379"/>
                  <a:pt x="48431" y="24136"/>
                  <a:pt x="48552" y="23893"/>
                </a:cubicBezTo>
                <a:cubicBezTo>
                  <a:pt x="48644" y="23681"/>
                  <a:pt x="48735" y="23438"/>
                  <a:pt x="48826" y="23225"/>
                </a:cubicBezTo>
                <a:cubicBezTo>
                  <a:pt x="49039" y="22708"/>
                  <a:pt x="49221" y="22192"/>
                  <a:pt x="49403" y="21675"/>
                </a:cubicBezTo>
                <a:cubicBezTo>
                  <a:pt x="49464" y="21432"/>
                  <a:pt x="49525" y="21220"/>
                  <a:pt x="49585" y="20977"/>
                </a:cubicBezTo>
                <a:cubicBezTo>
                  <a:pt x="49646" y="20734"/>
                  <a:pt x="49707" y="20521"/>
                  <a:pt x="49768" y="20278"/>
                </a:cubicBezTo>
                <a:cubicBezTo>
                  <a:pt x="49859" y="19792"/>
                  <a:pt x="49950" y="19306"/>
                  <a:pt x="50011" y="18819"/>
                </a:cubicBezTo>
                <a:cubicBezTo>
                  <a:pt x="50072" y="18333"/>
                  <a:pt x="50163" y="17847"/>
                  <a:pt x="50223" y="17331"/>
                </a:cubicBezTo>
                <a:cubicBezTo>
                  <a:pt x="50284" y="16845"/>
                  <a:pt x="50284" y="16419"/>
                  <a:pt x="50284" y="15963"/>
                </a:cubicBezTo>
                <a:lnTo>
                  <a:pt x="50284" y="15265"/>
                </a:lnTo>
                <a:lnTo>
                  <a:pt x="50284" y="14627"/>
                </a:lnTo>
                <a:cubicBezTo>
                  <a:pt x="50284" y="14414"/>
                  <a:pt x="50254" y="14201"/>
                  <a:pt x="50284" y="13989"/>
                </a:cubicBezTo>
                <a:lnTo>
                  <a:pt x="50284" y="13776"/>
                </a:lnTo>
                <a:cubicBezTo>
                  <a:pt x="50345" y="13715"/>
                  <a:pt x="50375" y="13654"/>
                  <a:pt x="50406" y="13563"/>
                </a:cubicBezTo>
                <a:cubicBezTo>
                  <a:pt x="50497" y="13047"/>
                  <a:pt x="50558" y="12500"/>
                  <a:pt x="50588" y="11983"/>
                </a:cubicBezTo>
                <a:lnTo>
                  <a:pt x="50588" y="11254"/>
                </a:lnTo>
                <a:cubicBezTo>
                  <a:pt x="50558" y="10950"/>
                  <a:pt x="50527" y="10646"/>
                  <a:pt x="50467" y="10343"/>
                </a:cubicBezTo>
                <a:cubicBezTo>
                  <a:pt x="50436" y="10130"/>
                  <a:pt x="50375" y="9887"/>
                  <a:pt x="50315" y="9674"/>
                </a:cubicBezTo>
                <a:cubicBezTo>
                  <a:pt x="50254" y="9431"/>
                  <a:pt x="50163" y="9188"/>
                  <a:pt x="50072" y="8945"/>
                </a:cubicBezTo>
                <a:cubicBezTo>
                  <a:pt x="49889" y="8429"/>
                  <a:pt x="49707" y="7912"/>
                  <a:pt x="49464" y="7426"/>
                </a:cubicBezTo>
                <a:cubicBezTo>
                  <a:pt x="49373" y="7213"/>
                  <a:pt x="49251" y="7001"/>
                  <a:pt x="49160" y="6788"/>
                </a:cubicBezTo>
                <a:cubicBezTo>
                  <a:pt x="49069" y="6606"/>
                  <a:pt x="48947" y="6363"/>
                  <a:pt x="48826" y="6150"/>
                </a:cubicBezTo>
                <a:cubicBezTo>
                  <a:pt x="48704" y="5937"/>
                  <a:pt x="48522" y="5664"/>
                  <a:pt x="48370" y="5421"/>
                </a:cubicBezTo>
                <a:cubicBezTo>
                  <a:pt x="48309" y="5360"/>
                  <a:pt x="48249" y="5269"/>
                  <a:pt x="48188" y="5178"/>
                </a:cubicBezTo>
                <a:cubicBezTo>
                  <a:pt x="48127" y="5086"/>
                  <a:pt x="48006" y="4904"/>
                  <a:pt x="47884" y="4813"/>
                </a:cubicBezTo>
                <a:cubicBezTo>
                  <a:pt x="47550" y="4418"/>
                  <a:pt x="47216" y="4053"/>
                  <a:pt x="46851" y="3689"/>
                </a:cubicBezTo>
                <a:cubicBezTo>
                  <a:pt x="46486" y="3324"/>
                  <a:pt x="46061" y="2960"/>
                  <a:pt x="45636" y="2625"/>
                </a:cubicBezTo>
                <a:cubicBezTo>
                  <a:pt x="45393" y="2443"/>
                  <a:pt x="45180" y="2291"/>
                  <a:pt x="44937" y="2139"/>
                </a:cubicBezTo>
                <a:cubicBezTo>
                  <a:pt x="44724" y="1987"/>
                  <a:pt x="44542" y="1866"/>
                  <a:pt x="44329" y="1744"/>
                </a:cubicBezTo>
                <a:cubicBezTo>
                  <a:pt x="44117" y="1623"/>
                  <a:pt x="43934" y="1532"/>
                  <a:pt x="43752" y="1440"/>
                </a:cubicBezTo>
                <a:lnTo>
                  <a:pt x="43327" y="1228"/>
                </a:lnTo>
                <a:cubicBezTo>
                  <a:pt x="43235" y="1167"/>
                  <a:pt x="43114" y="1106"/>
                  <a:pt x="42992" y="1076"/>
                </a:cubicBezTo>
                <a:cubicBezTo>
                  <a:pt x="42719" y="954"/>
                  <a:pt x="42445" y="863"/>
                  <a:pt x="42202" y="742"/>
                </a:cubicBezTo>
                <a:cubicBezTo>
                  <a:pt x="41929" y="651"/>
                  <a:pt x="41716" y="590"/>
                  <a:pt x="41473" y="529"/>
                </a:cubicBezTo>
                <a:cubicBezTo>
                  <a:pt x="40987" y="377"/>
                  <a:pt x="40471" y="286"/>
                  <a:pt x="39954" y="195"/>
                </a:cubicBezTo>
                <a:cubicBezTo>
                  <a:pt x="39407" y="104"/>
                  <a:pt x="38860" y="43"/>
                  <a:pt x="38313" y="13"/>
                </a:cubicBezTo>
                <a:cubicBezTo>
                  <a:pt x="38175" y="4"/>
                  <a:pt x="38039" y="1"/>
                  <a:pt x="3790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8"/>
          <p:cNvSpPr/>
          <p:nvPr/>
        </p:nvSpPr>
        <p:spPr>
          <a:xfrm rot="8586844">
            <a:off x="8284579" y="3711233"/>
            <a:ext cx="386635" cy="586327"/>
          </a:xfrm>
          <a:custGeom>
            <a:rect b="b" l="l" r="r" t="t"/>
            <a:pathLst>
              <a:path extrusionOk="0" h="23454" w="15466">
                <a:moveTo>
                  <a:pt x="4770" y="0"/>
                </a:moveTo>
                <a:cubicBezTo>
                  <a:pt x="4598" y="0"/>
                  <a:pt x="4426" y="22"/>
                  <a:pt x="4254" y="43"/>
                </a:cubicBezTo>
                <a:cubicBezTo>
                  <a:pt x="3677" y="134"/>
                  <a:pt x="3100" y="317"/>
                  <a:pt x="2614" y="560"/>
                </a:cubicBezTo>
                <a:cubicBezTo>
                  <a:pt x="2249" y="742"/>
                  <a:pt x="1945" y="985"/>
                  <a:pt x="1672" y="1258"/>
                </a:cubicBezTo>
                <a:cubicBezTo>
                  <a:pt x="1490" y="1410"/>
                  <a:pt x="1338" y="1593"/>
                  <a:pt x="1186" y="1775"/>
                </a:cubicBezTo>
                <a:cubicBezTo>
                  <a:pt x="1003" y="1988"/>
                  <a:pt x="851" y="2231"/>
                  <a:pt x="700" y="2474"/>
                </a:cubicBezTo>
                <a:cubicBezTo>
                  <a:pt x="639" y="2595"/>
                  <a:pt x="578" y="2717"/>
                  <a:pt x="517" y="2838"/>
                </a:cubicBezTo>
                <a:cubicBezTo>
                  <a:pt x="517" y="2838"/>
                  <a:pt x="517" y="2869"/>
                  <a:pt x="487" y="2869"/>
                </a:cubicBezTo>
                <a:cubicBezTo>
                  <a:pt x="335" y="3142"/>
                  <a:pt x="244" y="3385"/>
                  <a:pt x="153" y="3689"/>
                </a:cubicBezTo>
                <a:cubicBezTo>
                  <a:pt x="92" y="3841"/>
                  <a:pt x="62" y="4054"/>
                  <a:pt x="62" y="4236"/>
                </a:cubicBezTo>
                <a:cubicBezTo>
                  <a:pt x="1" y="4418"/>
                  <a:pt x="1" y="4570"/>
                  <a:pt x="1" y="4752"/>
                </a:cubicBezTo>
                <a:cubicBezTo>
                  <a:pt x="1" y="5026"/>
                  <a:pt x="1" y="5269"/>
                  <a:pt x="31" y="5512"/>
                </a:cubicBezTo>
                <a:cubicBezTo>
                  <a:pt x="31" y="5542"/>
                  <a:pt x="31" y="5573"/>
                  <a:pt x="31" y="5603"/>
                </a:cubicBezTo>
                <a:lnTo>
                  <a:pt x="31" y="5664"/>
                </a:lnTo>
                <a:lnTo>
                  <a:pt x="31" y="5755"/>
                </a:lnTo>
                <a:cubicBezTo>
                  <a:pt x="31" y="5785"/>
                  <a:pt x="31" y="5907"/>
                  <a:pt x="62" y="5968"/>
                </a:cubicBezTo>
                <a:lnTo>
                  <a:pt x="62" y="6059"/>
                </a:lnTo>
                <a:cubicBezTo>
                  <a:pt x="62" y="6150"/>
                  <a:pt x="92" y="6241"/>
                  <a:pt x="122" y="6332"/>
                </a:cubicBezTo>
                <a:cubicBezTo>
                  <a:pt x="183" y="6575"/>
                  <a:pt x="274" y="6818"/>
                  <a:pt x="365" y="7092"/>
                </a:cubicBezTo>
                <a:cubicBezTo>
                  <a:pt x="426" y="7274"/>
                  <a:pt x="517" y="7487"/>
                  <a:pt x="608" y="7700"/>
                </a:cubicBezTo>
                <a:lnTo>
                  <a:pt x="608" y="7730"/>
                </a:lnTo>
                <a:cubicBezTo>
                  <a:pt x="700" y="7973"/>
                  <a:pt x="851" y="8216"/>
                  <a:pt x="973" y="8429"/>
                </a:cubicBezTo>
                <a:cubicBezTo>
                  <a:pt x="1307" y="8885"/>
                  <a:pt x="1641" y="9310"/>
                  <a:pt x="2006" y="9735"/>
                </a:cubicBezTo>
                <a:cubicBezTo>
                  <a:pt x="2188" y="9918"/>
                  <a:pt x="2340" y="10100"/>
                  <a:pt x="2523" y="10313"/>
                </a:cubicBezTo>
                <a:cubicBezTo>
                  <a:pt x="2766" y="10616"/>
                  <a:pt x="2948" y="10890"/>
                  <a:pt x="3130" y="11163"/>
                </a:cubicBezTo>
                <a:cubicBezTo>
                  <a:pt x="3313" y="11437"/>
                  <a:pt x="3464" y="11741"/>
                  <a:pt x="3616" y="12075"/>
                </a:cubicBezTo>
                <a:cubicBezTo>
                  <a:pt x="3707" y="12318"/>
                  <a:pt x="3799" y="12591"/>
                  <a:pt x="3859" y="12865"/>
                </a:cubicBezTo>
                <a:cubicBezTo>
                  <a:pt x="3890" y="13108"/>
                  <a:pt x="3890" y="13381"/>
                  <a:pt x="3890" y="13655"/>
                </a:cubicBezTo>
                <a:cubicBezTo>
                  <a:pt x="3799" y="14232"/>
                  <a:pt x="3677" y="14809"/>
                  <a:pt x="3495" y="15356"/>
                </a:cubicBezTo>
                <a:cubicBezTo>
                  <a:pt x="3404" y="15538"/>
                  <a:pt x="3343" y="15751"/>
                  <a:pt x="3252" y="15903"/>
                </a:cubicBezTo>
                <a:cubicBezTo>
                  <a:pt x="3161" y="16055"/>
                  <a:pt x="3069" y="16328"/>
                  <a:pt x="2978" y="16541"/>
                </a:cubicBezTo>
                <a:cubicBezTo>
                  <a:pt x="2887" y="16784"/>
                  <a:pt x="2796" y="17057"/>
                  <a:pt x="2735" y="17331"/>
                </a:cubicBezTo>
                <a:cubicBezTo>
                  <a:pt x="2674" y="17544"/>
                  <a:pt x="2644" y="17756"/>
                  <a:pt x="2614" y="17999"/>
                </a:cubicBezTo>
                <a:cubicBezTo>
                  <a:pt x="2583" y="18273"/>
                  <a:pt x="2583" y="18546"/>
                  <a:pt x="2614" y="18820"/>
                </a:cubicBezTo>
                <a:cubicBezTo>
                  <a:pt x="2614" y="19124"/>
                  <a:pt x="2644" y="19397"/>
                  <a:pt x="2705" y="19670"/>
                </a:cubicBezTo>
                <a:cubicBezTo>
                  <a:pt x="2796" y="20187"/>
                  <a:pt x="2948" y="20643"/>
                  <a:pt x="3161" y="21098"/>
                </a:cubicBezTo>
                <a:cubicBezTo>
                  <a:pt x="3282" y="21311"/>
                  <a:pt x="3434" y="21493"/>
                  <a:pt x="3616" y="21645"/>
                </a:cubicBezTo>
                <a:lnTo>
                  <a:pt x="4042" y="22040"/>
                </a:lnTo>
                <a:cubicBezTo>
                  <a:pt x="4406" y="22374"/>
                  <a:pt x="4832" y="22648"/>
                  <a:pt x="5257" y="22891"/>
                </a:cubicBezTo>
                <a:cubicBezTo>
                  <a:pt x="5500" y="23043"/>
                  <a:pt x="5774" y="23164"/>
                  <a:pt x="6017" y="23256"/>
                </a:cubicBezTo>
                <a:cubicBezTo>
                  <a:pt x="6229" y="23316"/>
                  <a:pt x="6442" y="23377"/>
                  <a:pt x="6655" y="23407"/>
                </a:cubicBezTo>
                <a:cubicBezTo>
                  <a:pt x="6913" y="23438"/>
                  <a:pt x="7171" y="23453"/>
                  <a:pt x="7426" y="23453"/>
                </a:cubicBezTo>
                <a:cubicBezTo>
                  <a:pt x="7680" y="23453"/>
                  <a:pt x="7931" y="23438"/>
                  <a:pt x="8174" y="23407"/>
                </a:cubicBezTo>
                <a:cubicBezTo>
                  <a:pt x="8660" y="23347"/>
                  <a:pt x="9116" y="23225"/>
                  <a:pt x="9571" y="23043"/>
                </a:cubicBezTo>
                <a:cubicBezTo>
                  <a:pt x="10057" y="22861"/>
                  <a:pt x="10513" y="22618"/>
                  <a:pt x="10939" y="22344"/>
                </a:cubicBezTo>
                <a:cubicBezTo>
                  <a:pt x="11668" y="21767"/>
                  <a:pt x="12336" y="21098"/>
                  <a:pt x="12883" y="20339"/>
                </a:cubicBezTo>
                <a:cubicBezTo>
                  <a:pt x="13187" y="19944"/>
                  <a:pt x="13460" y="19488"/>
                  <a:pt x="13734" y="19063"/>
                </a:cubicBezTo>
                <a:cubicBezTo>
                  <a:pt x="13825" y="18880"/>
                  <a:pt x="13916" y="18698"/>
                  <a:pt x="14007" y="18516"/>
                </a:cubicBezTo>
                <a:lnTo>
                  <a:pt x="14068" y="18546"/>
                </a:lnTo>
                <a:cubicBezTo>
                  <a:pt x="14190" y="18273"/>
                  <a:pt x="14311" y="18030"/>
                  <a:pt x="14402" y="17817"/>
                </a:cubicBezTo>
                <a:cubicBezTo>
                  <a:pt x="14615" y="17331"/>
                  <a:pt x="14767" y="16845"/>
                  <a:pt x="14919" y="16328"/>
                </a:cubicBezTo>
                <a:cubicBezTo>
                  <a:pt x="14949" y="16237"/>
                  <a:pt x="14979" y="16116"/>
                  <a:pt x="15010" y="15994"/>
                </a:cubicBezTo>
                <a:cubicBezTo>
                  <a:pt x="15101" y="15690"/>
                  <a:pt x="15192" y="15356"/>
                  <a:pt x="15253" y="15022"/>
                </a:cubicBezTo>
                <a:cubicBezTo>
                  <a:pt x="15344" y="14505"/>
                  <a:pt x="15435" y="13989"/>
                  <a:pt x="15466" y="13442"/>
                </a:cubicBezTo>
                <a:lnTo>
                  <a:pt x="15466" y="12774"/>
                </a:lnTo>
                <a:cubicBezTo>
                  <a:pt x="15466" y="12500"/>
                  <a:pt x="15435" y="12257"/>
                  <a:pt x="15435" y="12014"/>
                </a:cubicBezTo>
                <a:cubicBezTo>
                  <a:pt x="15405" y="11832"/>
                  <a:pt x="15374" y="11649"/>
                  <a:pt x="15344" y="11467"/>
                </a:cubicBezTo>
                <a:cubicBezTo>
                  <a:pt x="15344" y="11133"/>
                  <a:pt x="15344" y="10799"/>
                  <a:pt x="15344" y="10464"/>
                </a:cubicBezTo>
                <a:cubicBezTo>
                  <a:pt x="15283" y="9918"/>
                  <a:pt x="15223" y="9371"/>
                  <a:pt x="15131" y="8824"/>
                </a:cubicBezTo>
                <a:cubicBezTo>
                  <a:pt x="15040" y="8368"/>
                  <a:pt x="14919" y="7882"/>
                  <a:pt x="14767" y="7426"/>
                </a:cubicBezTo>
                <a:lnTo>
                  <a:pt x="14676" y="7183"/>
                </a:lnTo>
                <a:cubicBezTo>
                  <a:pt x="14524" y="6758"/>
                  <a:pt x="14341" y="6332"/>
                  <a:pt x="14159" y="5937"/>
                </a:cubicBezTo>
                <a:cubicBezTo>
                  <a:pt x="14038" y="5694"/>
                  <a:pt x="13946" y="5482"/>
                  <a:pt x="13825" y="5269"/>
                </a:cubicBezTo>
                <a:cubicBezTo>
                  <a:pt x="13703" y="5056"/>
                  <a:pt x="13551" y="4874"/>
                  <a:pt x="13400" y="4692"/>
                </a:cubicBezTo>
                <a:cubicBezTo>
                  <a:pt x="13035" y="4266"/>
                  <a:pt x="12670" y="3871"/>
                  <a:pt x="12275" y="3507"/>
                </a:cubicBezTo>
                <a:cubicBezTo>
                  <a:pt x="11911" y="3173"/>
                  <a:pt x="11516" y="2838"/>
                  <a:pt x="11182" y="2565"/>
                </a:cubicBezTo>
                <a:cubicBezTo>
                  <a:pt x="10756" y="2231"/>
                  <a:pt x="10331" y="1896"/>
                  <a:pt x="9875" y="1623"/>
                </a:cubicBezTo>
                <a:cubicBezTo>
                  <a:pt x="9480" y="1380"/>
                  <a:pt x="9085" y="1137"/>
                  <a:pt x="8629" y="894"/>
                </a:cubicBezTo>
                <a:cubicBezTo>
                  <a:pt x="8174" y="681"/>
                  <a:pt x="7688" y="499"/>
                  <a:pt x="7201" y="347"/>
                </a:cubicBezTo>
                <a:cubicBezTo>
                  <a:pt x="6746" y="195"/>
                  <a:pt x="6290" y="104"/>
                  <a:pt x="5834" y="74"/>
                </a:cubicBezTo>
                <a:cubicBezTo>
                  <a:pt x="5530" y="43"/>
                  <a:pt x="5227" y="13"/>
                  <a:pt x="4984" y="13"/>
                </a:cubicBezTo>
                <a:cubicBezTo>
                  <a:pt x="4912" y="4"/>
                  <a:pt x="4841" y="0"/>
                  <a:pt x="477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8"/>
          <p:cNvSpPr/>
          <p:nvPr/>
        </p:nvSpPr>
        <p:spPr>
          <a:xfrm rot="-8506666">
            <a:off x="1609714" y="-264675"/>
            <a:ext cx="1004153" cy="1024653"/>
          </a:xfrm>
          <a:custGeom>
            <a:rect b="b" l="l" r="r" t="t"/>
            <a:pathLst>
              <a:path extrusionOk="0" h="40987" w="40167">
                <a:moveTo>
                  <a:pt x="25006" y="0"/>
                </a:moveTo>
                <a:cubicBezTo>
                  <a:pt x="24033" y="0"/>
                  <a:pt x="23122" y="31"/>
                  <a:pt x="22302" y="61"/>
                </a:cubicBezTo>
                <a:cubicBezTo>
                  <a:pt x="21815" y="91"/>
                  <a:pt x="21360" y="152"/>
                  <a:pt x="20995" y="183"/>
                </a:cubicBezTo>
                <a:cubicBezTo>
                  <a:pt x="20782" y="183"/>
                  <a:pt x="20600" y="213"/>
                  <a:pt x="20387" y="243"/>
                </a:cubicBezTo>
                <a:lnTo>
                  <a:pt x="20205" y="274"/>
                </a:lnTo>
                <a:lnTo>
                  <a:pt x="19780" y="334"/>
                </a:lnTo>
                <a:lnTo>
                  <a:pt x="19658" y="365"/>
                </a:lnTo>
                <a:cubicBezTo>
                  <a:pt x="19233" y="456"/>
                  <a:pt x="18808" y="547"/>
                  <a:pt x="18382" y="638"/>
                </a:cubicBezTo>
                <a:cubicBezTo>
                  <a:pt x="18200" y="699"/>
                  <a:pt x="17957" y="760"/>
                  <a:pt x="17744" y="821"/>
                </a:cubicBezTo>
                <a:cubicBezTo>
                  <a:pt x="17501" y="881"/>
                  <a:pt x="17288" y="942"/>
                  <a:pt x="17076" y="1033"/>
                </a:cubicBezTo>
                <a:cubicBezTo>
                  <a:pt x="16924" y="1064"/>
                  <a:pt x="16802" y="1124"/>
                  <a:pt x="16650" y="1155"/>
                </a:cubicBezTo>
                <a:lnTo>
                  <a:pt x="16498" y="1216"/>
                </a:lnTo>
                <a:lnTo>
                  <a:pt x="16286" y="1276"/>
                </a:lnTo>
                <a:lnTo>
                  <a:pt x="15921" y="1428"/>
                </a:lnTo>
                <a:lnTo>
                  <a:pt x="15769" y="1459"/>
                </a:lnTo>
                <a:lnTo>
                  <a:pt x="15283" y="1641"/>
                </a:lnTo>
                <a:lnTo>
                  <a:pt x="14615" y="1914"/>
                </a:lnTo>
                <a:lnTo>
                  <a:pt x="13794" y="2279"/>
                </a:lnTo>
                <a:lnTo>
                  <a:pt x="13369" y="2431"/>
                </a:lnTo>
                <a:cubicBezTo>
                  <a:pt x="13035" y="2583"/>
                  <a:pt x="12670" y="2735"/>
                  <a:pt x="12366" y="2917"/>
                </a:cubicBezTo>
                <a:lnTo>
                  <a:pt x="12275" y="2947"/>
                </a:lnTo>
                <a:lnTo>
                  <a:pt x="12154" y="3008"/>
                </a:lnTo>
                <a:cubicBezTo>
                  <a:pt x="11759" y="3190"/>
                  <a:pt x="11394" y="3373"/>
                  <a:pt x="10999" y="3585"/>
                </a:cubicBezTo>
                <a:lnTo>
                  <a:pt x="10635" y="3768"/>
                </a:lnTo>
                <a:lnTo>
                  <a:pt x="9784" y="4223"/>
                </a:lnTo>
                <a:cubicBezTo>
                  <a:pt x="9358" y="4436"/>
                  <a:pt x="9024" y="4618"/>
                  <a:pt x="8690" y="4831"/>
                </a:cubicBezTo>
                <a:lnTo>
                  <a:pt x="7536" y="5500"/>
                </a:lnTo>
                <a:cubicBezTo>
                  <a:pt x="6837" y="5925"/>
                  <a:pt x="6108" y="6381"/>
                  <a:pt x="5348" y="6897"/>
                </a:cubicBezTo>
                <a:cubicBezTo>
                  <a:pt x="4923" y="7171"/>
                  <a:pt x="4588" y="7414"/>
                  <a:pt x="4285" y="7657"/>
                </a:cubicBezTo>
                <a:cubicBezTo>
                  <a:pt x="4042" y="7839"/>
                  <a:pt x="3798" y="8021"/>
                  <a:pt x="3586" y="8234"/>
                </a:cubicBezTo>
                <a:lnTo>
                  <a:pt x="3312" y="8477"/>
                </a:lnTo>
                <a:cubicBezTo>
                  <a:pt x="2614" y="9054"/>
                  <a:pt x="1975" y="9692"/>
                  <a:pt x="1459" y="10422"/>
                </a:cubicBezTo>
                <a:cubicBezTo>
                  <a:pt x="1307" y="10665"/>
                  <a:pt x="1155" y="10847"/>
                  <a:pt x="1064" y="11060"/>
                </a:cubicBezTo>
                <a:lnTo>
                  <a:pt x="1034" y="11151"/>
                </a:lnTo>
                <a:cubicBezTo>
                  <a:pt x="942" y="11303"/>
                  <a:pt x="851" y="11455"/>
                  <a:pt x="791" y="11606"/>
                </a:cubicBezTo>
                <a:lnTo>
                  <a:pt x="639" y="11910"/>
                </a:lnTo>
                <a:cubicBezTo>
                  <a:pt x="608" y="12001"/>
                  <a:pt x="578" y="12062"/>
                  <a:pt x="547" y="12153"/>
                </a:cubicBezTo>
                <a:cubicBezTo>
                  <a:pt x="547" y="12184"/>
                  <a:pt x="547" y="12214"/>
                  <a:pt x="517" y="12245"/>
                </a:cubicBezTo>
                <a:cubicBezTo>
                  <a:pt x="426" y="12488"/>
                  <a:pt x="365" y="12731"/>
                  <a:pt x="304" y="12974"/>
                </a:cubicBezTo>
                <a:cubicBezTo>
                  <a:pt x="244" y="13217"/>
                  <a:pt x="183" y="13399"/>
                  <a:pt x="153" y="13551"/>
                </a:cubicBezTo>
                <a:cubicBezTo>
                  <a:pt x="153" y="13581"/>
                  <a:pt x="153" y="13612"/>
                  <a:pt x="153" y="13673"/>
                </a:cubicBezTo>
                <a:cubicBezTo>
                  <a:pt x="153" y="13733"/>
                  <a:pt x="122" y="13794"/>
                  <a:pt x="92" y="13885"/>
                </a:cubicBezTo>
                <a:lnTo>
                  <a:pt x="61" y="14250"/>
                </a:lnTo>
                <a:cubicBezTo>
                  <a:pt x="61" y="14311"/>
                  <a:pt x="61" y="14402"/>
                  <a:pt x="61" y="14462"/>
                </a:cubicBezTo>
                <a:lnTo>
                  <a:pt x="61" y="14554"/>
                </a:lnTo>
                <a:cubicBezTo>
                  <a:pt x="61" y="14706"/>
                  <a:pt x="61" y="14827"/>
                  <a:pt x="31" y="14979"/>
                </a:cubicBezTo>
                <a:lnTo>
                  <a:pt x="31" y="15070"/>
                </a:lnTo>
                <a:cubicBezTo>
                  <a:pt x="31" y="15252"/>
                  <a:pt x="31" y="15435"/>
                  <a:pt x="1" y="15617"/>
                </a:cubicBezTo>
                <a:cubicBezTo>
                  <a:pt x="1" y="15799"/>
                  <a:pt x="1" y="16073"/>
                  <a:pt x="1" y="16316"/>
                </a:cubicBezTo>
                <a:cubicBezTo>
                  <a:pt x="1" y="16528"/>
                  <a:pt x="1" y="16711"/>
                  <a:pt x="31" y="16893"/>
                </a:cubicBezTo>
                <a:lnTo>
                  <a:pt x="31" y="16954"/>
                </a:lnTo>
                <a:cubicBezTo>
                  <a:pt x="31" y="17258"/>
                  <a:pt x="92" y="17561"/>
                  <a:pt x="122" y="17865"/>
                </a:cubicBezTo>
                <a:cubicBezTo>
                  <a:pt x="122" y="18017"/>
                  <a:pt x="153" y="18169"/>
                  <a:pt x="153" y="18291"/>
                </a:cubicBezTo>
                <a:cubicBezTo>
                  <a:pt x="183" y="18746"/>
                  <a:pt x="244" y="19141"/>
                  <a:pt x="304" y="19506"/>
                </a:cubicBezTo>
                <a:cubicBezTo>
                  <a:pt x="365" y="19779"/>
                  <a:pt x="396" y="20083"/>
                  <a:pt x="456" y="20357"/>
                </a:cubicBezTo>
                <a:lnTo>
                  <a:pt x="547" y="20843"/>
                </a:lnTo>
                <a:cubicBezTo>
                  <a:pt x="608" y="21116"/>
                  <a:pt x="639" y="21420"/>
                  <a:pt x="699" y="21694"/>
                </a:cubicBezTo>
                <a:cubicBezTo>
                  <a:pt x="730" y="21845"/>
                  <a:pt x="730" y="21967"/>
                  <a:pt x="760" y="22089"/>
                </a:cubicBezTo>
                <a:cubicBezTo>
                  <a:pt x="821" y="22484"/>
                  <a:pt x="912" y="22970"/>
                  <a:pt x="973" y="23456"/>
                </a:cubicBezTo>
                <a:lnTo>
                  <a:pt x="1064" y="23911"/>
                </a:lnTo>
                <a:cubicBezTo>
                  <a:pt x="1094" y="24155"/>
                  <a:pt x="1125" y="24398"/>
                  <a:pt x="1186" y="24641"/>
                </a:cubicBezTo>
                <a:cubicBezTo>
                  <a:pt x="1216" y="24884"/>
                  <a:pt x="1246" y="25188"/>
                  <a:pt x="1307" y="25461"/>
                </a:cubicBezTo>
                <a:cubicBezTo>
                  <a:pt x="1337" y="25613"/>
                  <a:pt x="1368" y="25795"/>
                  <a:pt x="1368" y="25947"/>
                </a:cubicBezTo>
                <a:cubicBezTo>
                  <a:pt x="1459" y="26433"/>
                  <a:pt x="1550" y="26889"/>
                  <a:pt x="1641" y="27314"/>
                </a:cubicBezTo>
                <a:lnTo>
                  <a:pt x="1641" y="27436"/>
                </a:lnTo>
                <a:cubicBezTo>
                  <a:pt x="1732" y="27800"/>
                  <a:pt x="1824" y="28195"/>
                  <a:pt x="1915" y="28590"/>
                </a:cubicBezTo>
                <a:cubicBezTo>
                  <a:pt x="1975" y="28803"/>
                  <a:pt x="2036" y="29046"/>
                  <a:pt x="2097" y="29259"/>
                </a:cubicBezTo>
                <a:cubicBezTo>
                  <a:pt x="2158" y="29502"/>
                  <a:pt x="2249" y="29715"/>
                  <a:pt x="2310" y="29958"/>
                </a:cubicBezTo>
                <a:cubicBezTo>
                  <a:pt x="2431" y="30292"/>
                  <a:pt x="2553" y="30656"/>
                  <a:pt x="2735" y="31082"/>
                </a:cubicBezTo>
                <a:cubicBezTo>
                  <a:pt x="2887" y="31507"/>
                  <a:pt x="3069" y="31963"/>
                  <a:pt x="3221" y="32388"/>
                </a:cubicBezTo>
                <a:cubicBezTo>
                  <a:pt x="3403" y="32814"/>
                  <a:pt x="3555" y="33209"/>
                  <a:pt x="3707" y="33543"/>
                </a:cubicBezTo>
                <a:cubicBezTo>
                  <a:pt x="3768" y="33695"/>
                  <a:pt x="3829" y="33847"/>
                  <a:pt x="3890" y="33999"/>
                </a:cubicBezTo>
                <a:cubicBezTo>
                  <a:pt x="4011" y="34242"/>
                  <a:pt x="4102" y="34485"/>
                  <a:pt x="4193" y="34728"/>
                </a:cubicBezTo>
                <a:cubicBezTo>
                  <a:pt x="4376" y="35123"/>
                  <a:pt x="4558" y="35548"/>
                  <a:pt x="4740" y="35973"/>
                </a:cubicBezTo>
                <a:cubicBezTo>
                  <a:pt x="4923" y="36399"/>
                  <a:pt x="5105" y="36763"/>
                  <a:pt x="5287" y="37098"/>
                </a:cubicBezTo>
                <a:cubicBezTo>
                  <a:pt x="5378" y="37310"/>
                  <a:pt x="5469" y="37523"/>
                  <a:pt x="5621" y="37736"/>
                </a:cubicBezTo>
                <a:lnTo>
                  <a:pt x="5713" y="37918"/>
                </a:lnTo>
                <a:cubicBezTo>
                  <a:pt x="5773" y="38070"/>
                  <a:pt x="5834" y="38191"/>
                  <a:pt x="5925" y="38313"/>
                </a:cubicBezTo>
                <a:lnTo>
                  <a:pt x="6077" y="38556"/>
                </a:lnTo>
                <a:lnTo>
                  <a:pt x="6108" y="38647"/>
                </a:lnTo>
                <a:cubicBezTo>
                  <a:pt x="6290" y="38890"/>
                  <a:pt x="6472" y="39133"/>
                  <a:pt x="6685" y="39346"/>
                </a:cubicBezTo>
                <a:cubicBezTo>
                  <a:pt x="6928" y="39589"/>
                  <a:pt x="7171" y="39771"/>
                  <a:pt x="7444" y="39954"/>
                </a:cubicBezTo>
                <a:cubicBezTo>
                  <a:pt x="7687" y="40106"/>
                  <a:pt x="7930" y="40257"/>
                  <a:pt x="8204" y="40379"/>
                </a:cubicBezTo>
                <a:cubicBezTo>
                  <a:pt x="8660" y="40592"/>
                  <a:pt x="9146" y="40713"/>
                  <a:pt x="9632" y="40804"/>
                </a:cubicBezTo>
                <a:cubicBezTo>
                  <a:pt x="9875" y="40865"/>
                  <a:pt x="10088" y="40865"/>
                  <a:pt x="10331" y="40895"/>
                </a:cubicBezTo>
                <a:cubicBezTo>
                  <a:pt x="10543" y="40926"/>
                  <a:pt x="10786" y="40956"/>
                  <a:pt x="10999" y="40956"/>
                </a:cubicBezTo>
                <a:cubicBezTo>
                  <a:pt x="11242" y="40956"/>
                  <a:pt x="11455" y="40987"/>
                  <a:pt x="11698" y="40987"/>
                </a:cubicBezTo>
                <a:lnTo>
                  <a:pt x="13004" y="40987"/>
                </a:lnTo>
                <a:cubicBezTo>
                  <a:pt x="13430" y="40956"/>
                  <a:pt x="13825" y="40926"/>
                  <a:pt x="14250" y="40865"/>
                </a:cubicBezTo>
                <a:lnTo>
                  <a:pt x="14341" y="40865"/>
                </a:lnTo>
                <a:lnTo>
                  <a:pt x="14888" y="40774"/>
                </a:lnTo>
                <a:lnTo>
                  <a:pt x="14949" y="40774"/>
                </a:lnTo>
                <a:lnTo>
                  <a:pt x="15557" y="40683"/>
                </a:lnTo>
                <a:cubicBezTo>
                  <a:pt x="15891" y="40592"/>
                  <a:pt x="16225" y="40561"/>
                  <a:pt x="16529" y="40500"/>
                </a:cubicBezTo>
                <a:cubicBezTo>
                  <a:pt x="17076" y="40409"/>
                  <a:pt x="17592" y="40318"/>
                  <a:pt x="18109" y="40197"/>
                </a:cubicBezTo>
                <a:lnTo>
                  <a:pt x="18352" y="40166"/>
                </a:lnTo>
                <a:cubicBezTo>
                  <a:pt x="18747" y="40075"/>
                  <a:pt x="19111" y="39984"/>
                  <a:pt x="19506" y="39893"/>
                </a:cubicBezTo>
                <a:lnTo>
                  <a:pt x="19841" y="39832"/>
                </a:lnTo>
                <a:cubicBezTo>
                  <a:pt x="20175" y="39741"/>
                  <a:pt x="20479" y="39650"/>
                  <a:pt x="20782" y="39589"/>
                </a:cubicBezTo>
                <a:lnTo>
                  <a:pt x="21876" y="39346"/>
                </a:lnTo>
                <a:lnTo>
                  <a:pt x="23365" y="39012"/>
                </a:lnTo>
                <a:cubicBezTo>
                  <a:pt x="24125" y="38860"/>
                  <a:pt x="24884" y="38678"/>
                  <a:pt x="25644" y="38526"/>
                </a:cubicBezTo>
                <a:lnTo>
                  <a:pt x="25917" y="38465"/>
                </a:lnTo>
                <a:cubicBezTo>
                  <a:pt x="26768" y="38252"/>
                  <a:pt x="27619" y="38070"/>
                  <a:pt x="28530" y="37796"/>
                </a:cubicBezTo>
                <a:lnTo>
                  <a:pt x="28621" y="37796"/>
                </a:lnTo>
                <a:cubicBezTo>
                  <a:pt x="28955" y="37705"/>
                  <a:pt x="29350" y="37584"/>
                  <a:pt x="29685" y="37493"/>
                </a:cubicBezTo>
                <a:cubicBezTo>
                  <a:pt x="30049" y="37371"/>
                  <a:pt x="30475" y="37219"/>
                  <a:pt x="30869" y="37098"/>
                </a:cubicBezTo>
                <a:lnTo>
                  <a:pt x="31021" y="37037"/>
                </a:lnTo>
                <a:cubicBezTo>
                  <a:pt x="31416" y="36915"/>
                  <a:pt x="31781" y="36763"/>
                  <a:pt x="32176" y="36611"/>
                </a:cubicBezTo>
                <a:lnTo>
                  <a:pt x="32328" y="36551"/>
                </a:lnTo>
                <a:cubicBezTo>
                  <a:pt x="32662" y="36429"/>
                  <a:pt x="33027" y="36277"/>
                  <a:pt x="33361" y="36125"/>
                </a:cubicBezTo>
                <a:cubicBezTo>
                  <a:pt x="33786" y="35943"/>
                  <a:pt x="34212" y="35730"/>
                  <a:pt x="34607" y="35457"/>
                </a:cubicBezTo>
                <a:cubicBezTo>
                  <a:pt x="34789" y="35366"/>
                  <a:pt x="34971" y="35214"/>
                  <a:pt x="35123" y="35092"/>
                </a:cubicBezTo>
                <a:cubicBezTo>
                  <a:pt x="35366" y="34910"/>
                  <a:pt x="35548" y="34697"/>
                  <a:pt x="35731" y="34545"/>
                </a:cubicBezTo>
                <a:cubicBezTo>
                  <a:pt x="35883" y="34424"/>
                  <a:pt x="35974" y="34302"/>
                  <a:pt x="36095" y="34150"/>
                </a:cubicBezTo>
                <a:lnTo>
                  <a:pt x="36186" y="34059"/>
                </a:lnTo>
                <a:cubicBezTo>
                  <a:pt x="36338" y="33907"/>
                  <a:pt x="36460" y="33756"/>
                  <a:pt x="36581" y="33573"/>
                </a:cubicBezTo>
                <a:cubicBezTo>
                  <a:pt x="37128" y="32874"/>
                  <a:pt x="37614" y="32145"/>
                  <a:pt x="38009" y="31355"/>
                </a:cubicBezTo>
                <a:lnTo>
                  <a:pt x="38101" y="31203"/>
                </a:lnTo>
                <a:cubicBezTo>
                  <a:pt x="38283" y="30869"/>
                  <a:pt x="38435" y="30565"/>
                  <a:pt x="38556" y="30231"/>
                </a:cubicBezTo>
                <a:cubicBezTo>
                  <a:pt x="38739" y="29806"/>
                  <a:pt x="38891" y="29380"/>
                  <a:pt x="39012" y="28894"/>
                </a:cubicBezTo>
                <a:cubicBezTo>
                  <a:pt x="39042" y="28803"/>
                  <a:pt x="39073" y="28712"/>
                  <a:pt x="39103" y="28590"/>
                </a:cubicBezTo>
                <a:cubicBezTo>
                  <a:pt x="39194" y="28287"/>
                  <a:pt x="39316" y="27952"/>
                  <a:pt x="39377" y="27649"/>
                </a:cubicBezTo>
                <a:cubicBezTo>
                  <a:pt x="39589" y="26798"/>
                  <a:pt x="39772" y="25947"/>
                  <a:pt x="39893" y="25127"/>
                </a:cubicBezTo>
                <a:cubicBezTo>
                  <a:pt x="39954" y="24641"/>
                  <a:pt x="40015" y="24215"/>
                  <a:pt x="40045" y="23851"/>
                </a:cubicBezTo>
                <a:cubicBezTo>
                  <a:pt x="40075" y="23668"/>
                  <a:pt x="40075" y="23486"/>
                  <a:pt x="40106" y="23304"/>
                </a:cubicBezTo>
                <a:lnTo>
                  <a:pt x="40106" y="23182"/>
                </a:lnTo>
                <a:lnTo>
                  <a:pt x="40106" y="23061"/>
                </a:lnTo>
                <a:cubicBezTo>
                  <a:pt x="40106" y="22878"/>
                  <a:pt x="40136" y="22666"/>
                  <a:pt x="40136" y="22453"/>
                </a:cubicBezTo>
                <a:cubicBezTo>
                  <a:pt x="40167" y="21937"/>
                  <a:pt x="40167" y="21511"/>
                  <a:pt x="40167" y="21086"/>
                </a:cubicBezTo>
                <a:cubicBezTo>
                  <a:pt x="40167" y="20904"/>
                  <a:pt x="40167" y="20691"/>
                  <a:pt x="40136" y="20509"/>
                </a:cubicBezTo>
                <a:lnTo>
                  <a:pt x="40136" y="20387"/>
                </a:lnTo>
                <a:cubicBezTo>
                  <a:pt x="40136" y="20235"/>
                  <a:pt x="40106" y="20053"/>
                  <a:pt x="40106" y="19871"/>
                </a:cubicBezTo>
                <a:cubicBezTo>
                  <a:pt x="40075" y="19719"/>
                  <a:pt x="40045" y="19445"/>
                  <a:pt x="39984" y="19202"/>
                </a:cubicBezTo>
                <a:cubicBezTo>
                  <a:pt x="39954" y="18989"/>
                  <a:pt x="39893" y="18716"/>
                  <a:pt x="39832" y="18443"/>
                </a:cubicBezTo>
                <a:cubicBezTo>
                  <a:pt x="39741" y="18139"/>
                  <a:pt x="39650" y="17835"/>
                  <a:pt x="39498" y="17531"/>
                </a:cubicBezTo>
                <a:cubicBezTo>
                  <a:pt x="39468" y="17470"/>
                  <a:pt x="39437" y="17379"/>
                  <a:pt x="39437" y="17318"/>
                </a:cubicBezTo>
                <a:cubicBezTo>
                  <a:pt x="39286" y="16923"/>
                  <a:pt x="39164" y="16559"/>
                  <a:pt x="39073" y="16164"/>
                </a:cubicBezTo>
                <a:cubicBezTo>
                  <a:pt x="39012" y="15799"/>
                  <a:pt x="38951" y="15404"/>
                  <a:pt x="38921" y="15040"/>
                </a:cubicBezTo>
                <a:cubicBezTo>
                  <a:pt x="38860" y="14706"/>
                  <a:pt x="38799" y="14219"/>
                  <a:pt x="38739" y="13794"/>
                </a:cubicBezTo>
                <a:cubicBezTo>
                  <a:pt x="38647" y="13369"/>
                  <a:pt x="38556" y="12974"/>
                  <a:pt x="38526" y="12518"/>
                </a:cubicBezTo>
                <a:cubicBezTo>
                  <a:pt x="38496" y="12305"/>
                  <a:pt x="38465" y="12093"/>
                  <a:pt x="38465" y="11850"/>
                </a:cubicBezTo>
                <a:cubicBezTo>
                  <a:pt x="38465" y="11698"/>
                  <a:pt x="38435" y="11515"/>
                  <a:pt x="38404" y="11363"/>
                </a:cubicBezTo>
                <a:cubicBezTo>
                  <a:pt x="38404" y="11211"/>
                  <a:pt x="38374" y="10968"/>
                  <a:pt x="38344" y="10786"/>
                </a:cubicBezTo>
                <a:cubicBezTo>
                  <a:pt x="38313" y="10573"/>
                  <a:pt x="38283" y="10361"/>
                  <a:pt x="38252" y="10178"/>
                </a:cubicBezTo>
                <a:cubicBezTo>
                  <a:pt x="38222" y="9966"/>
                  <a:pt x="38222" y="9844"/>
                  <a:pt x="38222" y="9692"/>
                </a:cubicBezTo>
                <a:lnTo>
                  <a:pt x="38222" y="9510"/>
                </a:lnTo>
                <a:cubicBezTo>
                  <a:pt x="38222" y="9297"/>
                  <a:pt x="38192" y="9085"/>
                  <a:pt x="38192" y="8902"/>
                </a:cubicBezTo>
                <a:cubicBezTo>
                  <a:pt x="38161" y="8538"/>
                  <a:pt x="38131" y="8112"/>
                  <a:pt x="38070" y="7717"/>
                </a:cubicBezTo>
                <a:cubicBezTo>
                  <a:pt x="38070" y="7535"/>
                  <a:pt x="38040" y="7353"/>
                  <a:pt x="38009" y="7171"/>
                </a:cubicBezTo>
                <a:lnTo>
                  <a:pt x="38009" y="7049"/>
                </a:lnTo>
                <a:cubicBezTo>
                  <a:pt x="37979" y="6867"/>
                  <a:pt x="37949" y="6684"/>
                  <a:pt x="37918" y="6502"/>
                </a:cubicBezTo>
                <a:cubicBezTo>
                  <a:pt x="37888" y="6320"/>
                  <a:pt x="37827" y="6138"/>
                  <a:pt x="37736" y="5955"/>
                </a:cubicBezTo>
                <a:cubicBezTo>
                  <a:pt x="37706" y="5864"/>
                  <a:pt x="37645" y="5743"/>
                  <a:pt x="37584" y="5651"/>
                </a:cubicBezTo>
                <a:lnTo>
                  <a:pt x="37554" y="5621"/>
                </a:lnTo>
                <a:cubicBezTo>
                  <a:pt x="37523" y="5530"/>
                  <a:pt x="37463" y="5439"/>
                  <a:pt x="37432" y="5348"/>
                </a:cubicBezTo>
                <a:cubicBezTo>
                  <a:pt x="37371" y="5317"/>
                  <a:pt x="37341" y="5256"/>
                  <a:pt x="37311" y="5196"/>
                </a:cubicBezTo>
                <a:cubicBezTo>
                  <a:pt x="37219" y="5135"/>
                  <a:pt x="37159" y="5044"/>
                  <a:pt x="37098" y="4953"/>
                </a:cubicBezTo>
                <a:lnTo>
                  <a:pt x="37068" y="4861"/>
                </a:lnTo>
                <a:cubicBezTo>
                  <a:pt x="37037" y="4801"/>
                  <a:pt x="37007" y="4770"/>
                  <a:pt x="36976" y="4710"/>
                </a:cubicBezTo>
                <a:cubicBezTo>
                  <a:pt x="36916" y="4618"/>
                  <a:pt x="36825" y="4527"/>
                  <a:pt x="36733" y="4406"/>
                </a:cubicBezTo>
                <a:lnTo>
                  <a:pt x="36703" y="4375"/>
                </a:lnTo>
                <a:cubicBezTo>
                  <a:pt x="36612" y="4284"/>
                  <a:pt x="36521" y="4193"/>
                  <a:pt x="36430" y="4072"/>
                </a:cubicBezTo>
                <a:lnTo>
                  <a:pt x="36338" y="3980"/>
                </a:lnTo>
                <a:lnTo>
                  <a:pt x="36247" y="3889"/>
                </a:lnTo>
                <a:cubicBezTo>
                  <a:pt x="36156" y="3798"/>
                  <a:pt x="36065" y="3707"/>
                  <a:pt x="35974" y="3646"/>
                </a:cubicBezTo>
                <a:cubicBezTo>
                  <a:pt x="35700" y="3403"/>
                  <a:pt x="35397" y="3190"/>
                  <a:pt x="35062" y="3008"/>
                </a:cubicBezTo>
                <a:cubicBezTo>
                  <a:pt x="34698" y="2735"/>
                  <a:pt x="34303" y="2492"/>
                  <a:pt x="33908" y="2249"/>
                </a:cubicBezTo>
                <a:cubicBezTo>
                  <a:pt x="33574" y="2066"/>
                  <a:pt x="33239" y="1884"/>
                  <a:pt x="32753" y="1641"/>
                </a:cubicBezTo>
                <a:cubicBezTo>
                  <a:pt x="32571" y="1550"/>
                  <a:pt x="32358" y="1459"/>
                  <a:pt x="32206" y="1367"/>
                </a:cubicBezTo>
                <a:cubicBezTo>
                  <a:pt x="31963" y="1276"/>
                  <a:pt x="31751" y="1185"/>
                  <a:pt x="31538" y="1124"/>
                </a:cubicBezTo>
                <a:cubicBezTo>
                  <a:pt x="31325" y="1033"/>
                  <a:pt x="31204" y="1003"/>
                  <a:pt x="31052" y="942"/>
                </a:cubicBezTo>
                <a:lnTo>
                  <a:pt x="30839" y="881"/>
                </a:lnTo>
                <a:cubicBezTo>
                  <a:pt x="30657" y="821"/>
                  <a:pt x="30444" y="760"/>
                  <a:pt x="30292" y="729"/>
                </a:cubicBezTo>
                <a:lnTo>
                  <a:pt x="30171" y="699"/>
                </a:lnTo>
                <a:cubicBezTo>
                  <a:pt x="29988" y="638"/>
                  <a:pt x="29806" y="608"/>
                  <a:pt x="29624" y="547"/>
                </a:cubicBezTo>
                <a:lnTo>
                  <a:pt x="28955" y="426"/>
                </a:lnTo>
                <a:cubicBezTo>
                  <a:pt x="28530" y="334"/>
                  <a:pt x="28105" y="274"/>
                  <a:pt x="27619" y="183"/>
                </a:cubicBezTo>
                <a:lnTo>
                  <a:pt x="27224" y="122"/>
                </a:lnTo>
                <a:lnTo>
                  <a:pt x="27041" y="122"/>
                </a:lnTo>
                <a:cubicBezTo>
                  <a:pt x="26798" y="91"/>
                  <a:pt x="26616" y="61"/>
                  <a:pt x="26434" y="61"/>
                </a:cubicBezTo>
                <a:lnTo>
                  <a:pt x="26282" y="61"/>
                </a:lnTo>
                <a:cubicBezTo>
                  <a:pt x="25917" y="31"/>
                  <a:pt x="25553" y="0"/>
                  <a:pt x="2518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28"/>
          <p:cNvGrpSpPr/>
          <p:nvPr/>
        </p:nvGrpSpPr>
        <p:grpSpPr>
          <a:xfrm rot="-9849415">
            <a:off x="8031665" y="1279281"/>
            <a:ext cx="1270582" cy="1053607"/>
            <a:chOff x="-142022" y="90588"/>
            <a:chExt cx="1270599" cy="1053621"/>
          </a:xfrm>
        </p:grpSpPr>
        <p:sp>
          <p:nvSpPr>
            <p:cNvPr id="66" name="Google Shape;66;p28"/>
            <p:cNvSpPr/>
            <p:nvPr/>
          </p:nvSpPr>
          <p:spPr>
            <a:xfrm rot="-910317">
              <a:off x="653620" y="479091"/>
              <a:ext cx="294920" cy="250005"/>
            </a:xfrm>
            <a:custGeom>
              <a:rect b="b" l="l" r="r" t="t"/>
              <a:pathLst>
                <a:path extrusionOk="0" h="6440" w="7597">
                  <a:moveTo>
                    <a:pt x="2986" y="0"/>
                  </a:moveTo>
                  <a:cubicBezTo>
                    <a:pt x="2508" y="0"/>
                    <a:pt x="2033" y="93"/>
                    <a:pt x="1581" y="280"/>
                  </a:cubicBezTo>
                  <a:cubicBezTo>
                    <a:pt x="1490" y="340"/>
                    <a:pt x="1368" y="371"/>
                    <a:pt x="1307" y="431"/>
                  </a:cubicBezTo>
                  <a:cubicBezTo>
                    <a:pt x="1034" y="553"/>
                    <a:pt x="821" y="705"/>
                    <a:pt x="609" y="887"/>
                  </a:cubicBezTo>
                  <a:cubicBezTo>
                    <a:pt x="396" y="1100"/>
                    <a:pt x="244" y="1343"/>
                    <a:pt x="153" y="1616"/>
                  </a:cubicBezTo>
                  <a:lnTo>
                    <a:pt x="123" y="1708"/>
                  </a:lnTo>
                  <a:cubicBezTo>
                    <a:pt x="92" y="1859"/>
                    <a:pt x="62" y="2011"/>
                    <a:pt x="31" y="2163"/>
                  </a:cubicBezTo>
                  <a:cubicBezTo>
                    <a:pt x="1" y="2437"/>
                    <a:pt x="1" y="2710"/>
                    <a:pt x="31" y="2984"/>
                  </a:cubicBezTo>
                  <a:cubicBezTo>
                    <a:pt x="62" y="3105"/>
                    <a:pt x="92" y="3227"/>
                    <a:pt x="153" y="3348"/>
                  </a:cubicBezTo>
                  <a:lnTo>
                    <a:pt x="153" y="3409"/>
                  </a:lnTo>
                  <a:cubicBezTo>
                    <a:pt x="214" y="3530"/>
                    <a:pt x="244" y="3622"/>
                    <a:pt x="305" y="3743"/>
                  </a:cubicBezTo>
                  <a:cubicBezTo>
                    <a:pt x="426" y="3986"/>
                    <a:pt x="578" y="4229"/>
                    <a:pt x="761" y="4442"/>
                  </a:cubicBezTo>
                  <a:cubicBezTo>
                    <a:pt x="912" y="4624"/>
                    <a:pt x="1034" y="4807"/>
                    <a:pt x="1216" y="5019"/>
                  </a:cubicBezTo>
                  <a:cubicBezTo>
                    <a:pt x="1399" y="5232"/>
                    <a:pt x="1611" y="5414"/>
                    <a:pt x="1824" y="5597"/>
                  </a:cubicBezTo>
                  <a:cubicBezTo>
                    <a:pt x="2219" y="5931"/>
                    <a:pt x="2705" y="6143"/>
                    <a:pt x="3191" y="6265"/>
                  </a:cubicBezTo>
                  <a:cubicBezTo>
                    <a:pt x="3465" y="6326"/>
                    <a:pt x="3738" y="6386"/>
                    <a:pt x="4012" y="6417"/>
                  </a:cubicBezTo>
                  <a:cubicBezTo>
                    <a:pt x="4133" y="6432"/>
                    <a:pt x="4262" y="6440"/>
                    <a:pt x="4395" y="6440"/>
                  </a:cubicBezTo>
                  <a:cubicBezTo>
                    <a:pt x="4528" y="6440"/>
                    <a:pt x="4665" y="6432"/>
                    <a:pt x="4801" y="6417"/>
                  </a:cubicBezTo>
                  <a:cubicBezTo>
                    <a:pt x="5014" y="6417"/>
                    <a:pt x="5227" y="6386"/>
                    <a:pt x="5440" y="6326"/>
                  </a:cubicBezTo>
                  <a:cubicBezTo>
                    <a:pt x="5713" y="6265"/>
                    <a:pt x="5956" y="6174"/>
                    <a:pt x="6229" y="6083"/>
                  </a:cubicBezTo>
                  <a:cubicBezTo>
                    <a:pt x="6351" y="6022"/>
                    <a:pt x="6473" y="5931"/>
                    <a:pt x="6533" y="5809"/>
                  </a:cubicBezTo>
                  <a:cubicBezTo>
                    <a:pt x="6776" y="5657"/>
                    <a:pt x="6989" y="5445"/>
                    <a:pt x="7171" y="5232"/>
                  </a:cubicBezTo>
                  <a:cubicBezTo>
                    <a:pt x="7293" y="5019"/>
                    <a:pt x="7384" y="4807"/>
                    <a:pt x="7475" y="4563"/>
                  </a:cubicBezTo>
                  <a:cubicBezTo>
                    <a:pt x="7566" y="4260"/>
                    <a:pt x="7597" y="3925"/>
                    <a:pt x="7536" y="3622"/>
                  </a:cubicBezTo>
                  <a:cubicBezTo>
                    <a:pt x="7475" y="3409"/>
                    <a:pt x="7414" y="3196"/>
                    <a:pt x="7323" y="3014"/>
                  </a:cubicBezTo>
                  <a:cubicBezTo>
                    <a:pt x="7202" y="2832"/>
                    <a:pt x="7080" y="2680"/>
                    <a:pt x="6959" y="2497"/>
                  </a:cubicBezTo>
                  <a:cubicBezTo>
                    <a:pt x="6867" y="2376"/>
                    <a:pt x="6716" y="2315"/>
                    <a:pt x="6594" y="2285"/>
                  </a:cubicBezTo>
                  <a:cubicBezTo>
                    <a:pt x="6351" y="1951"/>
                    <a:pt x="6108" y="1677"/>
                    <a:pt x="5834" y="1404"/>
                  </a:cubicBezTo>
                  <a:lnTo>
                    <a:pt x="5713" y="1313"/>
                  </a:lnTo>
                  <a:cubicBezTo>
                    <a:pt x="5561" y="1161"/>
                    <a:pt x="5409" y="1009"/>
                    <a:pt x="5257" y="887"/>
                  </a:cubicBezTo>
                  <a:cubicBezTo>
                    <a:pt x="5075" y="735"/>
                    <a:pt x="4923" y="614"/>
                    <a:pt x="4710" y="492"/>
                  </a:cubicBezTo>
                  <a:cubicBezTo>
                    <a:pt x="4498" y="371"/>
                    <a:pt x="4255" y="249"/>
                    <a:pt x="4012" y="188"/>
                  </a:cubicBezTo>
                  <a:lnTo>
                    <a:pt x="3708" y="97"/>
                  </a:lnTo>
                  <a:cubicBezTo>
                    <a:pt x="3525" y="36"/>
                    <a:pt x="3373" y="6"/>
                    <a:pt x="3191" y="6"/>
                  </a:cubicBezTo>
                  <a:cubicBezTo>
                    <a:pt x="3123" y="2"/>
                    <a:pt x="3054" y="0"/>
                    <a:pt x="29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8"/>
            <p:cNvSpPr/>
            <p:nvPr/>
          </p:nvSpPr>
          <p:spPr>
            <a:xfrm rot="-910317">
              <a:off x="628495" y="771788"/>
              <a:ext cx="238320" cy="198800"/>
            </a:xfrm>
            <a:custGeom>
              <a:rect b="b" l="l" r="r" t="t"/>
              <a:pathLst>
                <a:path extrusionOk="0" h="5121" w="6139">
                  <a:moveTo>
                    <a:pt x="1793" y="1"/>
                  </a:moveTo>
                  <a:cubicBezTo>
                    <a:pt x="1695" y="1"/>
                    <a:pt x="1596" y="9"/>
                    <a:pt x="1490" y="24"/>
                  </a:cubicBezTo>
                  <a:cubicBezTo>
                    <a:pt x="1277" y="24"/>
                    <a:pt x="1064" y="85"/>
                    <a:pt x="882" y="145"/>
                  </a:cubicBezTo>
                  <a:cubicBezTo>
                    <a:pt x="578" y="236"/>
                    <a:pt x="305" y="419"/>
                    <a:pt x="122" y="692"/>
                  </a:cubicBezTo>
                  <a:cubicBezTo>
                    <a:pt x="92" y="753"/>
                    <a:pt x="62" y="814"/>
                    <a:pt x="31" y="874"/>
                  </a:cubicBezTo>
                  <a:cubicBezTo>
                    <a:pt x="1" y="996"/>
                    <a:pt x="1" y="1087"/>
                    <a:pt x="31" y="1209"/>
                  </a:cubicBezTo>
                  <a:cubicBezTo>
                    <a:pt x="31" y="1300"/>
                    <a:pt x="92" y="1391"/>
                    <a:pt x="153" y="1482"/>
                  </a:cubicBezTo>
                  <a:cubicBezTo>
                    <a:pt x="122" y="1512"/>
                    <a:pt x="92" y="1543"/>
                    <a:pt x="92" y="1573"/>
                  </a:cubicBezTo>
                  <a:cubicBezTo>
                    <a:pt x="62" y="1695"/>
                    <a:pt x="62" y="1786"/>
                    <a:pt x="62" y="1907"/>
                  </a:cubicBezTo>
                  <a:lnTo>
                    <a:pt x="62" y="2029"/>
                  </a:lnTo>
                  <a:cubicBezTo>
                    <a:pt x="62" y="2090"/>
                    <a:pt x="62" y="2151"/>
                    <a:pt x="92" y="2211"/>
                  </a:cubicBezTo>
                  <a:cubicBezTo>
                    <a:pt x="122" y="2424"/>
                    <a:pt x="183" y="2637"/>
                    <a:pt x="305" y="2849"/>
                  </a:cubicBezTo>
                  <a:lnTo>
                    <a:pt x="396" y="2971"/>
                  </a:lnTo>
                  <a:cubicBezTo>
                    <a:pt x="487" y="3153"/>
                    <a:pt x="608" y="3366"/>
                    <a:pt x="730" y="3518"/>
                  </a:cubicBezTo>
                  <a:cubicBezTo>
                    <a:pt x="821" y="3700"/>
                    <a:pt x="973" y="3882"/>
                    <a:pt x="1125" y="4034"/>
                  </a:cubicBezTo>
                  <a:cubicBezTo>
                    <a:pt x="1338" y="4247"/>
                    <a:pt x="1550" y="4399"/>
                    <a:pt x="1793" y="4551"/>
                  </a:cubicBezTo>
                  <a:cubicBezTo>
                    <a:pt x="2036" y="4703"/>
                    <a:pt x="2310" y="4855"/>
                    <a:pt x="2583" y="4946"/>
                  </a:cubicBezTo>
                  <a:cubicBezTo>
                    <a:pt x="2857" y="5007"/>
                    <a:pt x="3130" y="5067"/>
                    <a:pt x="3434" y="5098"/>
                  </a:cubicBezTo>
                  <a:cubicBezTo>
                    <a:pt x="3571" y="5113"/>
                    <a:pt x="3707" y="5120"/>
                    <a:pt x="3844" y="5120"/>
                  </a:cubicBezTo>
                  <a:cubicBezTo>
                    <a:pt x="3981" y="5120"/>
                    <a:pt x="4118" y="5113"/>
                    <a:pt x="4254" y="5098"/>
                  </a:cubicBezTo>
                  <a:cubicBezTo>
                    <a:pt x="4497" y="5067"/>
                    <a:pt x="4771" y="5007"/>
                    <a:pt x="5014" y="4915"/>
                  </a:cubicBezTo>
                  <a:cubicBezTo>
                    <a:pt x="5287" y="4794"/>
                    <a:pt x="5500" y="4612"/>
                    <a:pt x="5682" y="4429"/>
                  </a:cubicBezTo>
                  <a:cubicBezTo>
                    <a:pt x="5834" y="4247"/>
                    <a:pt x="5956" y="4034"/>
                    <a:pt x="6017" y="3791"/>
                  </a:cubicBezTo>
                  <a:lnTo>
                    <a:pt x="6047" y="3761"/>
                  </a:lnTo>
                  <a:cubicBezTo>
                    <a:pt x="6108" y="3518"/>
                    <a:pt x="6138" y="3244"/>
                    <a:pt x="6077" y="2971"/>
                  </a:cubicBezTo>
                  <a:cubicBezTo>
                    <a:pt x="6047" y="2819"/>
                    <a:pt x="6017" y="2667"/>
                    <a:pt x="5956" y="2515"/>
                  </a:cubicBezTo>
                  <a:cubicBezTo>
                    <a:pt x="5773" y="2029"/>
                    <a:pt x="5470" y="1604"/>
                    <a:pt x="5075" y="1300"/>
                  </a:cubicBezTo>
                  <a:cubicBezTo>
                    <a:pt x="4923" y="1148"/>
                    <a:pt x="4771" y="1026"/>
                    <a:pt x="4589" y="905"/>
                  </a:cubicBezTo>
                  <a:cubicBezTo>
                    <a:pt x="4376" y="783"/>
                    <a:pt x="4133" y="662"/>
                    <a:pt x="3890" y="571"/>
                  </a:cubicBezTo>
                  <a:cubicBezTo>
                    <a:pt x="3707" y="479"/>
                    <a:pt x="3525" y="419"/>
                    <a:pt x="3282" y="328"/>
                  </a:cubicBezTo>
                  <a:cubicBezTo>
                    <a:pt x="3100" y="236"/>
                    <a:pt x="2887" y="176"/>
                    <a:pt x="2705" y="115"/>
                  </a:cubicBezTo>
                  <a:cubicBezTo>
                    <a:pt x="2492" y="85"/>
                    <a:pt x="2310" y="24"/>
                    <a:pt x="2097" y="24"/>
                  </a:cubicBezTo>
                  <a:cubicBezTo>
                    <a:pt x="1991" y="9"/>
                    <a:pt x="1892" y="1"/>
                    <a:pt x="17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8"/>
            <p:cNvSpPr/>
            <p:nvPr/>
          </p:nvSpPr>
          <p:spPr>
            <a:xfrm rot="-910317">
              <a:off x="318740" y="560929"/>
              <a:ext cx="272482" cy="223995"/>
            </a:xfrm>
            <a:custGeom>
              <a:rect b="b" l="l" r="r" t="t"/>
              <a:pathLst>
                <a:path extrusionOk="0" h="5770" w="7019">
                  <a:moveTo>
                    <a:pt x="2083" y="1"/>
                  </a:moveTo>
                  <a:cubicBezTo>
                    <a:pt x="1766" y="1"/>
                    <a:pt x="1442" y="82"/>
                    <a:pt x="1155" y="202"/>
                  </a:cubicBezTo>
                  <a:cubicBezTo>
                    <a:pt x="1125" y="202"/>
                    <a:pt x="1064" y="263"/>
                    <a:pt x="1033" y="263"/>
                  </a:cubicBezTo>
                  <a:cubicBezTo>
                    <a:pt x="851" y="354"/>
                    <a:pt x="699" y="445"/>
                    <a:pt x="547" y="567"/>
                  </a:cubicBezTo>
                  <a:cubicBezTo>
                    <a:pt x="335" y="779"/>
                    <a:pt x="183" y="1022"/>
                    <a:pt x="92" y="1296"/>
                  </a:cubicBezTo>
                  <a:cubicBezTo>
                    <a:pt x="61" y="1387"/>
                    <a:pt x="61" y="1478"/>
                    <a:pt x="31" y="1569"/>
                  </a:cubicBezTo>
                  <a:cubicBezTo>
                    <a:pt x="0" y="1721"/>
                    <a:pt x="0" y="1873"/>
                    <a:pt x="0" y="2055"/>
                  </a:cubicBezTo>
                  <a:cubicBezTo>
                    <a:pt x="0" y="2268"/>
                    <a:pt x="31" y="2481"/>
                    <a:pt x="122" y="2693"/>
                  </a:cubicBezTo>
                  <a:cubicBezTo>
                    <a:pt x="213" y="2906"/>
                    <a:pt x="335" y="3119"/>
                    <a:pt x="486" y="3301"/>
                  </a:cubicBezTo>
                  <a:cubicBezTo>
                    <a:pt x="638" y="3514"/>
                    <a:pt x="821" y="3696"/>
                    <a:pt x="973" y="3878"/>
                  </a:cubicBezTo>
                  <a:cubicBezTo>
                    <a:pt x="1276" y="4182"/>
                    <a:pt x="1611" y="4456"/>
                    <a:pt x="1945" y="4699"/>
                  </a:cubicBezTo>
                  <a:cubicBezTo>
                    <a:pt x="2097" y="4790"/>
                    <a:pt x="2249" y="4911"/>
                    <a:pt x="2431" y="5002"/>
                  </a:cubicBezTo>
                  <a:cubicBezTo>
                    <a:pt x="2644" y="5124"/>
                    <a:pt x="2856" y="5215"/>
                    <a:pt x="3069" y="5337"/>
                  </a:cubicBezTo>
                  <a:cubicBezTo>
                    <a:pt x="3464" y="5489"/>
                    <a:pt x="3859" y="5640"/>
                    <a:pt x="4315" y="5701"/>
                  </a:cubicBezTo>
                  <a:cubicBezTo>
                    <a:pt x="4497" y="5747"/>
                    <a:pt x="4695" y="5770"/>
                    <a:pt x="4892" y="5770"/>
                  </a:cubicBezTo>
                  <a:cubicBezTo>
                    <a:pt x="5089" y="5770"/>
                    <a:pt x="5287" y="5747"/>
                    <a:pt x="5469" y="5701"/>
                  </a:cubicBezTo>
                  <a:cubicBezTo>
                    <a:pt x="5591" y="5671"/>
                    <a:pt x="5712" y="5640"/>
                    <a:pt x="5834" y="5580"/>
                  </a:cubicBezTo>
                  <a:cubicBezTo>
                    <a:pt x="5925" y="5519"/>
                    <a:pt x="5986" y="5489"/>
                    <a:pt x="6077" y="5428"/>
                  </a:cubicBezTo>
                  <a:cubicBezTo>
                    <a:pt x="6168" y="5367"/>
                    <a:pt x="6259" y="5306"/>
                    <a:pt x="6381" y="5215"/>
                  </a:cubicBezTo>
                  <a:cubicBezTo>
                    <a:pt x="6472" y="5154"/>
                    <a:pt x="6533" y="5063"/>
                    <a:pt x="6563" y="4942"/>
                  </a:cubicBezTo>
                  <a:lnTo>
                    <a:pt x="6654" y="4850"/>
                  </a:lnTo>
                  <a:cubicBezTo>
                    <a:pt x="6958" y="4395"/>
                    <a:pt x="7019" y="3848"/>
                    <a:pt x="6836" y="3362"/>
                  </a:cubicBezTo>
                  <a:cubicBezTo>
                    <a:pt x="6776" y="3088"/>
                    <a:pt x="6685" y="2815"/>
                    <a:pt x="6563" y="2572"/>
                  </a:cubicBezTo>
                  <a:cubicBezTo>
                    <a:pt x="6472" y="2389"/>
                    <a:pt x="6350" y="2238"/>
                    <a:pt x="6229" y="2086"/>
                  </a:cubicBezTo>
                  <a:cubicBezTo>
                    <a:pt x="6168" y="2025"/>
                    <a:pt x="6107" y="1964"/>
                    <a:pt x="6047" y="1934"/>
                  </a:cubicBezTo>
                  <a:cubicBezTo>
                    <a:pt x="5986" y="1843"/>
                    <a:pt x="5925" y="1751"/>
                    <a:pt x="5864" y="1691"/>
                  </a:cubicBezTo>
                  <a:cubicBezTo>
                    <a:pt x="5682" y="1478"/>
                    <a:pt x="5469" y="1296"/>
                    <a:pt x="5257" y="1113"/>
                  </a:cubicBezTo>
                  <a:cubicBezTo>
                    <a:pt x="5165" y="1053"/>
                    <a:pt x="5074" y="992"/>
                    <a:pt x="4983" y="931"/>
                  </a:cubicBezTo>
                  <a:cubicBezTo>
                    <a:pt x="4892" y="840"/>
                    <a:pt x="4770" y="779"/>
                    <a:pt x="4679" y="718"/>
                  </a:cubicBezTo>
                  <a:cubicBezTo>
                    <a:pt x="4436" y="597"/>
                    <a:pt x="4163" y="475"/>
                    <a:pt x="3920" y="384"/>
                  </a:cubicBezTo>
                  <a:cubicBezTo>
                    <a:pt x="3403" y="202"/>
                    <a:pt x="2887" y="80"/>
                    <a:pt x="2340" y="20"/>
                  </a:cubicBezTo>
                  <a:cubicBezTo>
                    <a:pt x="2255" y="7"/>
                    <a:pt x="2170" y="1"/>
                    <a:pt x="20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8"/>
            <p:cNvSpPr/>
            <p:nvPr/>
          </p:nvSpPr>
          <p:spPr>
            <a:xfrm rot="-910317">
              <a:off x="554058" y="159577"/>
              <a:ext cx="267785" cy="266309"/>
            </a:xfrm>
            <a:custGeom>
              <a:rect b="b" l="l" r="r" t="t"/>
              <a:pathLst>
                <a:path extrusionOk="0" h="6860" w="6898">
                  <a:moveTo>
                    <a:pt x="2158" y="0"/>
                  </a:moveTo>
                  <a:cubicBezTo>
                    <a:pt x="1915" y="31"/>
                    <a:pt x="1702" y="91"/>
                    <a:pt x="1459" y="183"/>
                  </a:cubicBezTo>
                  <a:cubicBezTo>
                    <a:pt x="1185" y="304"/>
                    <a:pt x="912" y="486"/>
                    <a:pt x="669" y="699"/>
                  </a:cubicBezTo>
                  <a:cubicBezTo>
                    <a:pt x="426" y="942"/>
                    <a:pt x="213" y="1216"/>
                    <a:pt x="92" y="1550"/>
                  </a:cubicBezTo>
                  <a:cubicBezTo>
                    <a:pt x="92" y="1580"/>
                    <a:pt x="92" y="1611"/>
                    <a:pt x="61" y="1641"/>
                  </a:cubicBezTo>
                  <a:cubicBezTo>
                    <a:pt x="31" y="1823"/>
                    <a:pt x="0" y="2005"/>
                    <a:pt x="0" y="2188"/>
                  </a:cubicBezTo>
                  <a:cubicBezTo>
                    <a:pt x="0" y="2309"/>
                    <a:pt x="0" y="2431"/>
                    <a:pt x="0" y="2522"/>
                  </a:cubicBezTo>
                  <a:cubicBezTo>
                    <a:pt x="0" y="2644"/>
                    <a:pt x="31" y="2765"/>
                    <a:pt x="61" y="2856"/>
                  </a:cubicBezTo>
                  <a:cubicBezTo>
                    <a:pt x="122" y="3099"/>
                    <a:pt x="213" y="3282"/>
                    <a:pt x="274" y="3494"/>
                  </a:cubicBezTo>
                  <a:cubicBezTo>
                    <a:pt x="395" y="3737"/>
                    <a:pt x="517" y="3950"/>
                    <a:pt x="638" y="4163"/>
                  </a:cubicBezTo>
                  <a:cubicBezTo>
                    <a:pt x="730" y="4284"/>
                    <a:pt x="821" y="4406"/>
                    <a:pt x="942" y="4527"/>
                  </a:cubicBezTo>
                  <a:cubicBezTo>
                    <a:pt x="1185" y="4861"/>
                    <a:pt x="1489" y="5135"/>
                    <a:pt x="1793" y="5408"/>
                  </a:cubicBezTo>
                  <a:cubicBezTo>
                    <a:pt x="1945" y="5560"/>
                    <a:pt x="2066" y="5682"/>
                    <a:pt x="2218" y="5803"/>
                  </a:cubicBezTo>
                  <a:cubicBezTo>
                    <a:pt x="2492" y="6046"/>
                    <a:pt x="2826" y="6229"/>
                    <a:pt x="3130" y="6381"/>
                  </a:cubicBezTo>
                  <a:cubicBezTo>
                    <a:pt x="3342" y="6502"/>
                    <a:pt x="3525" y="6563"/>
                    <a:pt x="3737" y="6654"/>
                  </a:cubicBezTo>
                  <a:cubicBezTo>
                    <a:pt x="3981" y="6745"/>
                    <a:pt x="4224" y="6806"/>
                    <a:pt x="4467" y="6836"/>
                  </a:cubicBezTo>
                  <a:cubicBezTo>
                    <a:pt x="4603" y="6852"/>
                    <a:pt x="4748" y="6859"/>
                    <a:pt x="4896" y="6859"/>
                  </a:cubicBezTo>
                  <a:cubicBezTo>
                    <a:pt x="5044" y="6859"/>
                    <a:pt x="5196" y="6852"/>
                    <a:pt x="5348" y="6836"/>
                  </a:cubicBezTo>
                  <a:cubicBezTo>
                    <a:pt x="5469" y="6806"/>
                    <a:pt x="5591" y="6745"/>
                    <a:pt x="5682" y="6654"/>
                  </a:cubicBezTo>
                  <a:cubicBezTo>
                    <a:pt x="5743" y="6624"/>
                    <a:pt x="5804" y="6593"/>
                    <a:pt x="5864" y="6563"/>
                  </a:cubicBezTo>
                  <a:cubicBezTo>
                    <a:pt x="5986" y="6472"/>
                    <a:pt x="6077" y="6381"/>
                    <a:pt x="6168" y="6259"/>
                  </a:cubicBezTo>
                  <a:cubicBezTo>
                    <a:pt x="6229" y="6198"/>
                    <a:pt x="6259" y="6138"/>
                    <a:pt x="6320" y="6046"/>
                  </a:cubicBezTo>
                  <a:cubicBezTo>
                    <a:pt x="6381" y="5955"/>
                    <a:pt x="6442" y="5834"/>
                    <a:pt x="6502" y="5712"/>
                  </a:cubicBezTo>
                  <a:cubicBezTo>
                    <a:pt x="6533" y="5621"/>
                    <a:pt x="6563" y="5530"/>
                    <a:pt x="6593" y="5439"/>
                  </a:cubicBezTo>
                  <a:cubicBezTo>
                    <a:pt x="6624" y="5317"/>
                    <a:pt x="6654" y="5196"/>
                    <a:pt x="6685" y="5105"/>
                  </a:cubicBezTo>
                  <a:lnTo>
                    <a:pt x="6685" y="5044"/>
                  </a:lnTo>
                  <a:cubicBezTo>
                    <a:pt x="6685" y="5044"/>
                    <a:pt x="6685" y="5044"/>
                    <a:pt x="6685" y="5013"/>
                  </a:cubicBezTo>
                  <a:cubicBezTo>
                    <a:pt x="6715" y="4892"/>
                    <a:pt x="6745" y="4740"/>
                    <a:pt x="6776" y="4588"/>
                  </a:cubicBezTo>
                  <a:cubicBezTo>
                    <a:pt x="6897" y="3828"/>
                    <a:pt x="6533" y="3130"/>
                    <a:pt x="6138" y="2522"/>
                  </a:cubicBezTo>
                  <a:cubicBezTo>
                    <a:pt x="6016" y="2309"/>
                    <a:pt x="5895" y="2127"/>
                    <a:pt x="5773" y="1914"/>
                  </a:cubicBezTo>
                  <a:cubicBezTo>
                    <a:pt x="5621" y="1732"/>
                    <a:pt x="5469" y="1580"/>
                    <a:pt x="5287" y="1398"/>
                  </a:cubicBezTo>
                  <a:cubicBezTo>
                    <a:pt x="5105" y="1185"/>
                    <a:pt x="4892" y="1003"/>
                    <a:pt x="4649" y="821"/>
                  </a:cubicBezTo>
                  <a:cubicBezTo>
                    <a:pt x="4436" y="669"/>
                    <a:pt x="4193" y="517"/>
                    <a:pt x="3950" y="395"/>
                  </a:cubicBezTo>
                  <a:cubicBezTo>
                    <a:pt x="3768" y="304"/>
                    <a:pt x="3616" y="243"/>
                    <a:pt x="3434" y="183"/>
                  </a:cubicBezTo>
                  <a:cubicBezTo>
                    <a:pt x="3282" y="152"/>
                    <a:pt x="3069" y="91"/>
                    <a:pt x="2887" y="61"/>
                  </a:cubicBezTo>
                  <a:cubicBezTo>
                    <a:pt x="2674" y="0"/>
                    <a:pt x="2401" y="0"/>
                    <a:pt x="2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8"/>
            <p:cNvSpPr/>
            <p:nvPr/>
          </p:nvSpPr>
          <p:spPr>
            <a:xfrm rot="-910317">
              <a:off x="344302" y="309639"/>
              <a:ext cx="247753" cy="224538"/>
            </a:xfrm>
            <a:custGeom>
              <a:rect b="b" l="l" r="r" t="t"/>
              <a:pathLst>
                <a:path extrusionOk="0" h="5784" w="6382">
                  <a:moveTo>
                    <a:pt x="1847" y="0"/>
                  </a:moveTo>
                  <a:cubicBezTo>
                    <a:pt x="1669" y="0"/>
                    <a:pt x="1490" y="14"/>
                    <a:pt x="1307" y="41"/>
                  </a:cubicBezTo>
                  <a:cubicBezTo>
                    <a:pt x="912" y="132"/>
                    <a:pt x="548" y="315"/>
                    <a:pt x="305" y="649"/>
                  </a:cubicBezTo>
                  <a:cubicBezTo>
                    <a:pt x="214" y="771"/>
                    <a:pt x="122" y="892"/>
                    <a:pt x="92" y="1044"/>
                  </a:cubicBezTo>
                  <a:cubicBezTo>
                    <a:pt x="31" y="1196"/>
                    <a:pt x="1" y="1348"/>
                    <a:pt x="1" y="1500"/>
                  </a:cubicBezTo>
                  <a:lnTo>
                    <a:pt x="1" y="1925"/>
                  </a:lnTo>
                  <a:cubicBezTo>
                    <a:pt x="31" y="2077"/>
                    <a:pt x="62" y="2229"/>
                    <a:pt x="122" y="2350"/>
                  </a:cubicBezTo>
                  <a:cubicBezTo>
                    <a:pt x="153" y="2472"/>
                    <a:pt x="214" y="2593"/>
                    <a:pt x="274" y="2715"/>
                  </a:cubicBezTo>
                  <a:cubicBezTo>
                    <a:pt x="426" y="2958"/>
                    <a:pt x="578" y="3201"/>
                    <a:pt x="730" y="3444"/>
                  </a:cubicBezTo>
                  <a:cubicBezTo>
                    <a:pt x="1034" y="3839"/>
                    <a:pt x="1368" y="4204"/>
                    <a:pt x="1733" y="4568"/>
                  </a:cubicBezTo>
                  <a:cubicBezTo>
                    <a:pt x="1945" y="4720"/>
                    <a:pt x="2158" y="4903"/>
                    <a:pt x="2371" y="5054"/>
                  </a:cubicBezTo>
                  <a:cubicBezTo>
                    <a:pt x="2583" y="5176"/>
                    <a:pt x="2796" y="5298"/>
                    <a:pt x="3009" y="5419"/>
                  </a:cubicBezTo>
                  <a:cubicBezTo>
                    <a:pt x="3191" y="5510"/>
                    <a:pt x="3373" y="5571"/>
                    <a:pt x="3556" y="5601"/>
                  </a:cubicBezTo>
                  <a:cubicBezTo>
                    <a:pt x="3859" y="5693"/>
                    <a:pt x="4194" y="5753"/>
                    <a:pt x="4497" y="5784"/>
                  </a:cubicBezTo>
                  <a:cubicBezTo>
                    <a:pt x="4801" y="5784"/>
                    <a:pt x="5105" y="5723"/>
                    <a:pt x="5379" y="5601"/>
                  </a:cubicBezTo>
                  <a:cubicBezTo>
                    <a:pt x="5591" y="5449"/>
                    <a:pt x="5774" y="5267"/>
                    <a:pt x="5925" y="5054"/>
                  </a:cubicBezTo>
                  <a:cubicBezTo>
                    <a:pt x="5986" y="4933"/>
                    <a:pt x="6017" y="4811"/>
                    <a:pt x="6017" y="4690"/>
                  </a:cubicBezTo>
                  <a:lnTo>
                    <a:pt x="6047" y="4659"/>
                  </a:lnTo>
                  <a:cubicBezTo>
                    <a:pt x="6138" y="4568"/>
                    <a:pt x="6169" y="4447"/>
                    <a:pt x="6229" y="4356"/>
                  </a:cubicBezTo>
                  <a:cubicBezTo>
                    <a:pt x="6290" y="4234"/>
                    <a:pt x="6320" y="4113"/>
                    <a:pt x="6351" y="3961"/>
                  </a:cubicBezTo>
                  <a:cubicBezTo>
                    <a:pt x="6381" y="3809"/>
                    <a:pt x="6381" y="3626"/>
                    <a:pt x="6351" y="3475"/>
                  </a:cubicBezTo>
                  <a:cubicBezTo>
                    <a:pt x="6351" y="3292"/>
                    <a:pt x="6290" y="3140"/>
                    <a:pt x="6229" y="2988"/>
                  </a:cubicBezTo>
                  <a:cubicBezTo>
                    <a:pt x="6199" y="2928"/>
                    <a:pt x="6169" y="2867"/>
                    <a:pt x="6138" y="2806"/>
                  </a:cubicBezTo>
                  <a:cubicBezTo>
                    <a:pt x="6077" y="2715"/>
                    <a:pt x="6017" y="2624"/>
                    <a:pt x="5956" y="2533"/>
                  </a:cubicBezTo>
                  <a:cubicBezTo>
                    <a:pt x="5622" y="2107"/>
                    <a:pt x="5257" y="1743"/>
                    <a:pt x="4892" y="1409"/>
                  </a:cubicBezTo>
                  <a:cubicBezTo>
                    <a:pt x="4680" y="1226"/>
                    <a:pt x="4497" y="1044"/>
                    <a:pt x="4285" y="892"/>
                  </a:cubicBezTo>
                  <a:cubicBezTo>
                    <a:pt x="4133" y="740"/>
                    <a:pt x="3951" y="649"/>
                    <a:pt x="3768" y="558"/>
                  </a:cubicBezTo>
                  <a:cubicBezTo>
                    <a:pt x="3556" y="406"/>
                    <a:pt x="3313" y="315"/>
                    <a:pt x="3070" y="224"/>
                  </a:cubicBezTo>
                  <a:cubicBezTo>
                    <a:pt x="2665" y="75"/>
                    <a:pt x="2261" y="0"/>
                    <a:pt x="18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8"/>
            <p:cNvSpPr/>
            <p:nvPr/>
          </p:nvSpPr>
          <p:spPr>
            <a:xfrm rot="-910317">
              <a:off x="398209" y="840518"/>
              <a:ext cx="126245" cy="126245"/>
            </a:xfrm>
            <a:custGeom>
              <a:rect b="b" l="l" r="r" t="t"/>
              <a:pathLst>
                <a:path extrusionOk="0" h="3252" w="3252">
                  <a:moveTo>
                    <a:pt x="1337" y="0"/>
                  </a:moveTo>
                  <a:cubicBezTo>
                    <a:pt x="1034" y="0"/>
                    <a:pt x="730" y="91"/>
                    <a:pt x="517" y="274"/>
                  </a:cubicBezTo>
                  <a:cubicBezTo>
                    <a:pt x="426" y="334"/>
                    <a:pt x="335" y="425"/>
                    <a:pt x="274" y="517"/>
                  </a:cubicBezTo>
                  <a:cubicBezTo>
                    <a:pt x="244" y="547"/>
                    <a:pt x="244" y="577"/>
                    <a:pt x="213" y="608"/>
                  </a:cubicBezTo>
                  <a:cubicBezTo>
                    <a:pt x="152" y="668"/>
                    <a:pt x="92" y="760"/>
                    <a:pt x="31" y="851"/>
                  </a:cubicBezTo>
                  <a:lnTo>
                    <a:pt x="31" y="881"/>
                  </a:lnTo>
                  <a:cubicBezTo>
                    <a:pt x="61" y="912"/>
                    <a:pt x="61" y="942"/>
                    <a:pt x="31" y="972"/>
                  </a:cubicBezTo>
                  <a:cubicBezTo>
                    <a:pt x="0" y="1063"/>
                    <a:pt x="0" y="1185"/>
                    <a:pt x="0" y="1307"/>
                  </a:cubicBezTo>
                  <a:cubicBezTo>
                    <a:pt x="31" y="1367"/>
                    <a:pt x="31" y="1428"/>
                    <a:pt x="31" y="1489"/>
                  </a:cubicBezTo>
                  <a:cubicBezTo>
                    <a:pt x="61" y="1610"/>
                    <a:pt x="122" y="1732"/>
                    <a:pt x="183" y="1853"/>
                  </a:cubicBezTo>
                  <a:cubicBezTo>
                    <a:pt x="304" y="2096"/>
                    <a:pt x="456" y="2340"/>
                    <a:pt x="639" y="2552"/>
                  </a:cubicBezTo>
                  <a:cubicBezTo>
                    <a:pt x="882" y="2795"/>
                    <a:pt x="1155" y="3008"/>
                    <a:pt x="1489" y="3129"/>
                  </a:cubicBezTo>
                  <a:cubicBezTo>
                    <a:pt x="1580" y="3160"/>
                    <a:pt x="1702" y="3190"/>
                    <a:pt x="1793" y="3221"/>
                  </a:cubicBezTo>
                  <a:cubicBezTo>
                    <a:pt x="1915" y="3221"/>
                    <a:pt x="2006" y="3251"/>
                    <a:pt x="2097" y="3251"/>
                  </a:cubicBezTo>
                  <a:cubicBezTo>
                    <a:pt x="2340" y="3221"/>
                    <a:pt x="2553" y="3129"/>
                    <a:pt x="2735" y="3008"/>
                  </a:cubicBezTo>
                  <a:cubicBezTo>
                    <a:pt x="2948" y="2856"/>
                    <a:pt x="3069" y="2643"/>
                    <a:pt x="3160" y="2431"/>
                  </a:cubicBezTo>
                  <a:cubicBezTo>
                    <a:pt x="3251" y="2188"/>
                    <a:pt x="3251" y="1914"/>
                    <a:pt x="3221" y="1671"/>
                  </a:cubicBezTo>
                  <a:cubicBezTo>
                    <a:pt x="3221" y="1610"/>
                    <a:pt x="3221" y="1550"/>
                    <a:pt x="3191" y="1489"/>
                  </a:cubicBezTo>
                  <a:cubicBezTo>
                    <a:pt x="3160" y="1367"/>
                    <a:pt x="3130" y="1276"/>
                    <a:pt x="3069" y="1185"/>
                  </a:cubicBezTo>
                  <a:cubicBezTo>
                    <a:pt x="2978" y="942"/>
                    <a:pt x="2826" y="760"/>
                    <a:pt x="2644" y="577"/>
                  </a:cubicBezTo>
                  <a:cubicBezTo>
                    <a:pt x="2431" y="395"/>
                    <a:pt x="2188" y="274"/>
                    <a:pt x="1945" y="152"/>
                  </a:cubicBezTo>
                  <a:cubicBezTo>
                    <a:pt x="1732" y="61"/>
                    <a:pt x="1550" y="0"/>
                    <a:pt x="13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8"/>
            <p:cNvSpPr/>
            <p:nvPr/>
          </p:nvSpPr>
          <p:spPr>
            <a:xfrm rot="-910317">
              <a:off x="84138" y="399517"/>
              <a:ext cx="192317" cy="179312"/>
            </a:xfrm>
            <a:custGeom>
              <a:rect b="b" l="l" r="r" t="t"/>
              <a:pathLst>
                <a:path extrusionOk="0" h="4619" w="4954">
                  <a:moveTo>
                    <a:pt x="1945" y="1"/>
                  </a:moveTo>
                  <a:cubicBezTo>
                    <a:pt x="1763" y="1"/>
                    <a:pt x="1581" y="31"/>
                    <a:pt x="1399" y="62"/>
                  </a:cubicBezTo>
                  <a:cubicBezTo>
                    <a:pt x="1277" y="92"/>
                    <a:pt x="1186" y="122"/>
                    <a:pt x="1095" y="183"/>
                  </a:cubicBezTo>
                  <a:cubicBezTo>
                    <a:pt x="1004" y="244"/>
                    <a:pt x="943" y="274"/>
                    <a:pt x="852" y="335"/>
                  </a:cubicBezTo>
                  <a:cubicBezTo>
                    <a:pt x="700" y="457"/>
                    <a:pt x="578" y="578"/>
                    <a:pt x="457" y="730"/>
                  </a:cubicBezTo>
                  <a:lnTo>
                    <a:pt x="426" y="791"/>
                  </a:lnTo>
                  <a:cubicBezTo>
                    <a:pt x="426" y="821"/>
                    <a:pt x="396" y="821"/>
                    <a:pt x="396" y="851"/>
                  </a:cubicBezTo>
                  <a:lnTo>
                    <a:pt x="335" y="912"/>
                  </a:lnTo>
                  <a:cubicBezTo>
                    <a:pt x="305" y="943"/>
                    <a:pt x="274" y="1003"/>
                    <a:pt x="244" y="1064"/>
                  </a:cubicBezTo>
                  <a:cubicBezTo>
                    <a:pt x="244" y="1095"/>
                    <a:pt x="214" y="1125"/>
                    <a:pt x="214" y="1155"/>
                  </a:cubicBezTo>
                  <a:lnTo>
                    <a:pt x="183" y="1216"/>
                  </a:lnTo>
                  <a:lnTo>
                    <a:pt x="153" y="1277"/>
                  </a:lnTo>
                  <a:lnTo>
                    <a:pt x="122" y="1368"/>
                  </a:lnTo>
                  <a:cubicBezTo>
                    <a:pt x="92" y="1398"/>
                    <a:pt x="92" y="1459"/>
                    <a:pt x="92" y="1550"/>
                  </a:cubicBezTo>
                  <a:cubicBezTo>
                    <a:pt x="92" y="1611"/>
                    <a:pt x="62" y="1672"/>
                    <a:pt x="31" y="1763"/>
                  </a:cubicBezTo>
                  <a:cubicBezTo>
                    <a:pt x="1" y="1945"/>
                    <a:pt x="31" y="2128"/>
                    <a:pt x="62" y="2310"/>
                  </a:cubicBezTo>
                  <a:cubicBezTo>
                    <a:pt x="122" y="2492"/>
                    <a:pt x="183" y="2674"/>
                    <a:pt x="274" y="2857"/>
                  </a:cubicBezTo>
                  <a:cubicBezTo>
                    <a:pt x="457" y="3161"/>
                    <a:pt x="669" y="3434"/>
                    <a:pt x="912" y="3677"/>
                  </a:cubicBezTo>
                  <a:cubicBezTo>
                    <a:pt x="1064" y="3829"/>
                    <a:pt x="1216" y="3951"/>
                    <a:pt x="1368" y="4042"/>
                  </a:cubicBezTo>
                  <a:cubicBezTo>
                    <a:pt x="1550" y="4163"/>
                    <a:pt x="1733" y="4285"/>
                    <a:pt x="1945" y="4376"/>
                  </a:cubicBezTo>
                  <a:cubicBezTo>
                    <a:pt x="2249" y="4528"/>
                    <a:pt x="2583" y="4589"/>
                    <a:pt x="2918" y="4619"/>
                  </a:cubicBezTo>
                  <a:cubicBezTo>
                    <a:pt x="3100" y="4619"/>
                    <a:pt x="3282" y="4589"/>
                    <a:pt x="3465" y="4558"/>
                  </a:cubicBezTo>
                  <a:lnTo>
                    <a:pt x="3586" y="4528"/>
                  </a:lnTo>
                  <a:cubicBezTo>
                    <a:pt x="3677" y="4528"/>
                    <a:pt x="3799" y="4528"/>
                    <a:pt x="3890" y="4497"/>
                  </a:cubicBezTo>
                  <a:cubicBezTo>
                    <a:pt x="4163" y="4406"/>
                    <a:pt x="4406" y="4285"/>
                    <a:pt x="4619" y="4072"/>
                  </a:cubicBezTo>
                  <a:cubicBezTo>
                    <a:pt x="4801" y="3920"/>
                    <a:pt x="4862" y="3647"/>
                    <a:pt x="4832" y="3404"/>
                  </a:cubicBezTo>
                  <a:cubicBezTo>
                    <a:pt x="4923" y="3161"/>
                    <a:pt x="4953" y="2857"/>
                    <a:pt x="4893" y="2583"/>
                  </a:cubicBezTo>
                  <a:cubicBezTo>
                    <a:pt x="4893" y="2553"/>
                    <a:pt x="4862" y="2523"/>
                    <a:pt x="4832" y="2462"/>
                  </a:cubicBezTo>
                  <a:cubicBezTo>
                    <a:pt x="4832" y="2188"/>
                    <a:pt x="4771" y="1884"/>
                    <a:pt x="4680" y="1641"/>
                  </a:cubicBezTo>
                  <a:cubicBezTo>
                    <a:pt x="4619" y="1520"/>
                    <a:pt x="4558" y="1429"/>
                    <a:pt x="4467" y="1307"/>
                  </a:cubicBezTo>
                  <a:cubicBezTo>
                    <a:pt x="4406" y="1216"/>
                    <a:pt x="4346" y="1125"/>
                    <a:pt x="4255" y="1034"/>
                  </a:cubicBezTo>
                  <a:cubicBezTo>
                    <a:pt x="4103" y="882"/>
                    <a:pt x="3951" y="760"/>
                    <a:pt x="3799" y="639"/>
                  </a:cubicBezTo>
                  <a:cubicBezTo>
                    <a:pt x="3677" y="548"/>
                    <a:pt x="3586" y="457"/>
                    <a:pt x="3465" y="396"/>
                  </a:cubicBezTo>
                  <a:cubicBezTo>
                    <a:pt x="3252" y="244"/>
                    <a:pt x="3009" y="153"/>
                    <a:pt x="2796" y="92"/>
                  </a:cubicBezTo>
                  <a:cubicBezTo>
                    <a:pt x="2614" y="62"/>
                    <a:pt x="2492" y="31"/>
                    <a:pt x="23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8"/>
            <p:cNvSpPr/>
            <p:nvPr/>
          </p:nvSpPr>
          <p:spPr>
            <a:xfrm rot="-910317">
              <a:off x="134999" y="655430"/>
              <a:ext cx="166346" cy="217240"/>
            </a:xfrm>
            <a:custGeom>
              <a:rect b="b" l="l" r="r" t="t"/>
              <a:pathLst>
                <a:path extrusionOk="0" h="5596" w="4285">
                  <a:moveTo>
                    <a:pt x="1174" y="0"/>
                  </a:moveTo>
                  <a:cubicBezTo>
                    <a:pt x="1094" y="0"/>
                    <a:pt x="1019" y="8"/>
                    <a:pt x="943" y="23"/>
                  </a:cubicBezTo>
                  <a:cubicBezTo>
                    <a:pt x="821" y="23"/>
                    <a:pt x="730" y="54"/>
                    <a:pt x="639" y="84"/>
                  </a:cubicBezTo>
                  <a:cubicBezTo>
                    <a:pt x="548" y="145"/>
                    <a:pt x="487" y="175"/>
                    <a:pt x="396" y="236"/>
                  </a:cubicBezTo>
                  <a:cubicBezTo>
                    <a:pt x="335" y="297"/>
                    <a:pt x="274" y="357"/>
                    <a:pt x="213" y="449"/>
                  </a:cubicBezTo>
                  <a:cubicBezTo>
                    <a:pt x="183" y="509"/>
                    <a:pt x="122" y="600"/>
                    <a:pt x="92" y="692"/>
                  </a:cubicBezTo>
                  <a:lnTo>
                    <a:pt x="92" y="722"/>
                  </a:lnTo>
                  <a:cubicBezTo>
                    <a:pt x="61" y="813"/>
                    <a:pt x="61" y="904"/>
                    <a:pt x="31" y="995"/>
                  </a:cubicBezTo>
                  <a:cubicBezTo>
                    <a:pt x="31" y="1087"/>
                    <a:pt x="31" y="1178"/>
                    <a:pt x="1" y="1269"/>
                  </a:cubicBezTo>
                  <a:cubicBezTo>
                    <a:pt x="1" y="1451"/>
                    <a:pt x="1" y="1633"/>
                    <a:pt x="31" y="1816"/>
                  </a:cubicBezTo>
                  <a:cubicBezTo>
                    <a:pt x="61" y="1846"/>
                    <a:pt x="61" y="1877"/>
                    <a:pt x="61" y="1907"/>
                  </a:cubicBezTo>
                  <a:cubicBezTo>
                    <a:pt x="92" y="2150"/>
                    <a:pt x="122" y="2363"/>
                    <a:pt x="183" y="2606"/>
                  </a:cubicBezTo>
                  <a:cubicBezTo>
                    <a:pt x="274" y="2879"/>
                    <a:pt x="396" y="3183"/>
                    <a:pt x="517" y="3426"/>
                  </a:cubicBezTo>
                  <a:cubicBezTo>
                    <a:pt x="608" y="3578"/>
                    <a:pt x="699" y="3700"/>
                    <a:pt x="760" y="3851"/>
                  </a:cubicBezTo>
                  <a:cubicBezTo>
                    <a:pt x="1034" y="4277"/>
                    <a:pt x="1338" y="4672"/>
                    <a:pt x="1702" y="5036"/>
                  </a:cubicBezTo>
                  <a:cubicBezTo>
                    <a:pt x="1915" y="5279"/>
                    <a:pt x="2188" y="5462"/>
                    <a:pt x="2492" y="5553"/>
                  </a:cubicBezTo>
                  <a:cubicBezTo>
                    <a:pt x="2574" y="5580"/>
                    <a:pt x="2662" y="5595"/>
                    <a:pt x="2751" y="5595"/>
                  </a:cubicBezTo>
                  <a:cubicBezTo>
                    <a:pt x="2859" y="5595"/>
                    <a:pt x="2969" y="5573"/>
                    <a:pt x="3069" y="5522"/>
                  </a:cubicBezTo>
                  <a:cubicBezTo>
                    <a:pt x="3160" y="5462"/>
                    <a:pt x="3252" y="5371"/>
                    <a:pt x="3312" y="5249"/>
                  </a:cubicBezTo>
                  <a:cubicBezTo>
                    <a:pt x="3312" y="5219"/>
                    <a:pt x="3343" y="5219"/>
                    <a:pt x="3373" y="5188"/>
                  </a:cubicBezTo>
                  <a:cubicBezTo>
                    <a:pt x="3464" y="5158"/>
                    <a:pt x="3525" y="5128"/>
                    <a:pt x="3616" y="5097"/>
                  </a:cubicBezTo>
                  <a:cubicBezTo>
                    <a:pt x="3829" y="4976"/>
                    <a:pt x="4011" y="4824"/>
                    <a:pt x="4102" y="4611"/>
                  </a:cubicBezTo>
                  <a:cubicBezTo>
                    <a:pt x="4163" y="4520"/>
                    <a:pt x="4224" y="4429"/>
                    <a:pt x="4254" y="4338"/>
                  </a:cubicBezTo>
                  <a:cubicBezTo>
                    <a:pt x="4254" y="4216"/>
                    <a:pt x="4285" y="4094"/>
                    <a:pt x="4285" y="4003"/>
                  </a:cubicBezTo>
                  <a:lnTo>
                    <a:pt x="4285" y="3730"/>
                  </a:lnTo>
                  <a:cubicBezTo>
                    <a:pt x="4285" y="2818"/>
                    <a:pt x="3981" y="1907"/>
                    <a:pt x="3434" y="1117"/>
                  </a:cubicBezTo>
                  <a:cubicBezTo>
                    <a:pt x="3252" y="904"/>
                    <a:pt x="3069" y="692"/>
                    <a:pt x="2826" y="509"/>
                  </a:cubicBezTo>
                  <a:cubicBezTo>
                    <a:pt x="2614" y="327"/>
                    <a:pt x="2340" y="175"/>
                    <a:pt x="2067" y="114"/>
                  </a:cubicBezTo>
                  <a:cubicBezTo>
                    <a:pt x="1915" y="54"/>
                    <a:pt x="1763" y="54"/>
                    <a:pt x="1611" y="23"/>
                  </a:cubicBezTo>
                  <a:lnTo>
                    <a:pt x="1429" y="23"/>
                  </a:lnTo>
                  <a:cubicBezTo>
                    <a:pt x="1338" y="8"/>
                    <a:pt x="1254" y="0"/>
                    <a:pt x="11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8"/>
            <p:cNvSpPr/>
            <p:nvPr/>
          </p:nvSpPr>
          <p:spPr>
            <a:xfrm rot="-910317">
              <a:off x="262351" y="113524"/>
              <a:ext cx="195811" cy="154234"/>
            </a:xfrm>
            <a:custGeom>
              <a:rect b="b" l="l" r="r" t="t"/>
              <a:pathLst>
                <a:path extrusionOk="0" h="3973" w="5044">
                  <a:moveTo>
                    <a:pt x="1443" y="0"/>
                  </a:moveTo>
                  <a:cubicBezTo>
                    <a:pt x="1337" y="0"/>
                    <a:pt x="1231" y="8"/>
                    <a:pt x="1124" y="23"/>
                  </a:cubicBezTo>
                  <a:cubicBezTo>
                    <a:pt x="942" y="53"/>
                    <a:pt x="760" y="114"/>
                    <a:pt x="608" y="175"/>
                  </a:cubicBezTo>
                  <a:cubicBezTo>
                    <a:pt x="395" y="296"/>
                    <a:pt x="213" y="479"/>
                    <a:pt x="122" y="722"/>
                  </a:cubicBezTo>
                  <a:lnTo>
                    <a:pt x="91" y="782"/>
                  </a:lnTo>
                  <a:cubicBezTo>
                    <a:pt x="0" y="1147"/>
                    <a:pt x="61" y="1542"/>
                    <a:pt x="243" y="1876"/>
                  </a:cubicBezTo>
                  <a:cubicBezTo>
                    <a:pt x="517" y="2423"/>
                    <a:pt x="972" y="2909"/>
                    <a:pt x="1519" y="3183"/>
                  </a:cubicBezTo>
                  <a:lnTo>
                    <a:pt x="1671" y="3243"/>
                  </a:lnTo>
                  <a:lnTo>
                    <a:pt x="1793" y="3335"/>
                  </a:lnTo>
                  <a:cubicBezTo>
                    <a:pt x="2097" y="3547"/>
                    <a:pt x="2461" y="3730"/>
                    <a:pt x="2826" y="3851"/>
                  </a:cubicBezTo>
                  <a:cubicBezTo>
                    <a:pt x="2947" y="3912"/>
                    <a:pt x="3099" y="3942"/>
                    <a:pt x="3221" y="3973"/>
                  </a:cubicBezTo>
                  <a:lnTo>
                    <a:pt x="3676" y="3973"/>
                  </a:lnTo>
                  <a:cubicBezTo>
                    <a:pt x="3707" y="3973"/>
                    <a:pt x="3737" y="3942"/>
                    <a:pt x="3768" y="3942"/>
                  </a:cubicBezTo>
                  <a:cubicBezTo>
                    <a:pt x="3859" y="3912"/>
                    <a:pt x="3950" y="3881"/>
                    <a:pt x="4011" y="3851"/>
                  </a:cubicBezTo>
                  <a:cubicBezTo>
                    <a:pt x="4132" y="3790"/>
                    <a:pt x="4223" y="3730"/>
                    <a:pt x="4314" y="3638"/>
                  </a:cubicBezTo>
                  <a:cubicBezTo>
                    <a:pt x="4406" y="3578"/>
                    <a:pt x="4497" y="3456"/>
                    <a:pt x="4527" y="3335"/>
                  </a:cubicBezTo>
                  <a:lnTo>
                    <a:pt x="4588" y="3304"/>
                  </a:lnTo>
                  <a:cubicBezTo>
                    <a:pt x="4649" y="3243"/>
                    <a:pt x="4740" y="3152"/>
                    <a:pt x="4801" y="3061"/>
                  </a:cubicBezTo>
                  <a:cubicBezTo>
                    <a:pt x="4922" y="2848"/>
                    <a:pt x="5013" y="2636"/>
                    <a:pt x="5044" y="2393"/>
                  </a:cubicBezTo>
                  <a:cubicBezTo>
                    <a:pt x="5044" y="2302"/>
                    <a:pt x="5044" y="2180"/>
                    <a:pt x="5044" y="2089"/>
                  </a:cubicBezTo>
                  <a:cubicBezTo>
                    <a:pt x="5044" y="2028"/>
                    <a:pt x="5044" y="1998"/>
                    <a:pt x="5013" y="1937"/>
                  </a:cubicBezTo>
                  <a:cubicBezTo>
                    <a:pt x="4983" y="1785"/>
                    <a:pt x="4952" y="1664"/>
                    <a:pt x="4892" y="1542"/>
                  </a:cubicBezTo>
                  <a:cubicBezTo>
                    <a:pt x="4801" y="1390"/>
                    <a:pt x="4679" y="1269"/>
                    <a:pt x="4558" y="1117"/>
                  </a:cubicBezTo>
                  <a:cubicBezTo>
                    <a:pt x="4375" y="934"/>
                    <a:pt x="4163" y="752"/>
                    <a:pt x="3950" y="600"/>
                  </a:cubicBezTo>
                  <a:cubicBezTo>
                    <a:pt x="3737" y="479"/>
                    <a:pt x="3525" y="387"/>
                    <a:pt x="3312" y="266"/>
                  </a:cubicBezTo>
                  <a:cubicBezTo>
                    <a:pt x="3221" y="236"/>
                    <a:pt x="3160" y="205"/>
                    <a:pt x="3099" y="205"/>
                  </a:cubicBezTo>
                  <a:cubicBezTo>
                    <a:pt x="2917" y="114"/>
                    <a:pt x="2735" y="53"/>
                    <a:pt x="2522" y="23"/>
                  </a:cubicBezTo>
                  <a:cubicBezTo>
                    <a:pt x="2400" y="8"/>
                    <a:pt x="2279" y="0"/>
                    <a:pt x="2153" y="0"/>
                  </a:cubicBezTo>
                  <a:cubicBezTo>
                    <a:pt x="2028" y="0"/>
                    <a:pt x="1899" y="8"/>
                    <a:pt x="1762" y="23"/>
                  </a:cubicBezTo>
                  <a:cubicBezTo>
                    <a:pt x="1656" y="8"/>
                    <a:pt x="1550" y="0"/>
                    <a:pt x="14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8"/>
            <p:cNvSpPr/>
            <p:nvPr/>
          </p:nvSpPr>
          <p:spPr>
            <a:xfrm rot="-910317">
              <a:off x="36445" y="192103"/>
              <a:ext cx="205245" cy="186378"/>
            </a:xfrm>
            <a:custGeom>
              <a:rect b="b" l="l" r="r" t="t"/>
              <a:pathLst>
                <a:path extrusionOk="0" h="4801" w="5287">
                  <a:moveTo>
                    <a:pt x="1762" y="1884"/>
                  </a:moveTo>
                  <a:cubicBezTo>
                    <a:pt x="1732" y="1884"/>
                    <a:pt x="1732" y="1914"/>
                    <a:pt x="1732" y="1945"/>
                  </a:cubicBezTo>
                  <a:lnTo>
                    <a:pt x="1732" y="1975"/>
                  </a:lnTo>
                  <a:lnTo>
                    <a:pt x="1611" y="1884"/>
                  </a:lnTo>
                  <a:close/>
                  <a:moveTo>
                    <a:pt x="1519" y="0"/>
                  </a:moveTo>
                  <a:cubicBezTo>
                    <a:pt x="1398" y="31"/>
                    <a:pt x="1276" y="31"/>
                    <a:pt x="1155" y="61"/>
                  </a:cubicBezTo>
                  <a:cubicBezTo>
                    <a:pt x="1033" y="91"/>
                    <a:pt x="942" y="122"/>
                    <a:pt x="851" y="183"/>
                  </a:cubicBezTo>
                  <a:cubicBezTo>
                    <a:pt x="760" y="243"/>
                    <a:pt x="669" y="304"/>
                    <a:pt x="578" y="365"/>
                  </a:cubicBezTo>
                  <a:cubicBezTo>
                    <a:pt x="395" y="486"/>
                    <a:pt x="243" y="669"/>
                    <a:pt x="152" y="851"/>
                  </a:cubicBezTo>
                  <a:cubicBezTo>
                    <a:pt x="122" y="942"/>
                    <a:pt x="122" y="1003"/>
                    <a:pt x="91" y="1064"/>
                  </a:cubicBezTo>
                  <a:cubicBezTo>
                    <a:pt x="61" y="1155"/>
                    <a:pt x="31" y="1216"/>
                    <a:pt x="31" y="1307"/>
                  </a:cubicBezTo>
                  <a:cubicBezTo>
                    <a:pt x="0" y="1519"/>
                    <a:pt x="0" y="1702"/>
                    <a:pt x="31" y="1884"/>
                  </a:cubicBezTo>
                  <a:cubicBezTo>
                    <a:pt x="91" y="2127"/>
                    <a:pt x="183" y="2370"/>
                    <a:pt x="304" y="2552"/>
                  </a:cubicBezTo>
                  <a:cubicBezTo>
                    <a:pt x="426" y="2826"/>
                    <a:pt x="608" y="3099"/>
                    <a:pt x="821" y="3312"/>
                  </a:cubicBezTo>
                  <a:cubicBezTo>
                    <a:pt x="972" y="3494"/>
                    <a:pt x="1155" y="3677"/>
                    <a:pt x="1337" y="3828"/>
                  </a:cubicBezTo>
                  <a:cubicBezTo>
                    <a:pt x="1489" y="3950"/>
                    <a:pt x="1671" y="4072"/>
                    <a:pt x="1854" y="4193"/>
                  </a:cubicBezTo>
                  <a:cubicBezTo>
                    <a:pt x="1975" y="4254"/>
                    <a:pt x="2127" y="4345"/>
                    <a:pt x="2279" y="4406"/>
                  </a:cubicBezTo>
                  <a:lnTo>
                    <a:pt x="2613" y="4558"/>
                  </a:lnTo>
                  <a:cubicBezTo>
                    <a:pt x="2856" y="4649"/>
                    <a:pt x="3099" y="4710"/>
                    <a:pt x="3373" y="4770"/>
                  </a:cubicBezTo>
                  <a:cubicBezTo>
                    <a:pt x="3464" y="4770"/>
                    <a:pt x="3555" y="4801"/>
                    <a:pt x="3646" y="4801"/>
                  </a:cubicBezTo>
                  <a:lnTo>
                    <a:pt x="3950" y="4801"/>
                  </a:lnTo>
                  <a:cubicBezTo>
                    <a:pt x="4041" y="4801"/>
                    <a:pt x="4163" y="4770"/>
                    <a:pt x="4254" y="4740"/>
                  </a:cubicBezTo>
                  <a:cubicBezTo>
                    <a:pt x="4527" y="4618"/>
                    <a:pt x="4770" y="4467"/>
                    <a:pt x="5013" y="4254"/>
                  </a:cubicBezTo>
                  <a:cubicBezTo>
                    <a:pt x="5135" y="4163"/>
                    <a:pt x="5226" y="3980"/>
                    <a:pt x="5256" y="3798"/>
                  </a:cubicBezTo>
                  <a:cubicBezTo>
                    <a:pt x="5256" y="3707"/>
                    <a:pt x="5226" y="3585"/>
                    <a:pt x="5196" y="3494"/>
                  </a:cubicBezTo>
                  <a:cubicBezTo>
                    <a:pt x="5256" y="3342"/>
                    <a:pt x="5287" y="3190"/>
                    <a:pt x="5287" y="3039"/>
                  </a:cubicBezTo>
                  <a:cubicBezTo>
                    <a:pt x="5287" y="2887"/>
                    <a:pt x="5287" y="2765"/>
                    <a:pt x="5287" y="2644"/>
                  </a:cubicBezTo>
                  <a:cubicBezTo>
                    <a:pt x="5256" y="2522"/>
                    <a:pt x="5226" y="2400"/>
                    <a:pt x="5165" y="2279"/>
                  </a:cubicBezTo>
                  <a:cubicBezTo>
                    <a:pt x="5074" y="1914"/>
                    <a:pt x="4892" y="1611"/>
                    <a:pt x="4679" y="1337"/>
                  </a:cubicBezTo>
                  <a:cubicBezTo>
                    <a:pt x="4618" y="1246"/>
                    <a:pt x="4527" y="1185"/>
                    <a:pt x="4436" y="1094"/>
                  </a:cubicBezTo>
                  <a:cubicBezTo>
                    <a:pt x="4284" y="912"/>
                    <a:pt x="4102" y="760"/>
                    <a:pt x="3889" y="638"/>
                  </a:cubicBezTo>
                  <a:cubicBezTo>
                    <a:pt x="3798" y="578"/>
                    <a:pt x="3677" y="517"/>
                    <a:pt x="3585" y="456"/>
                  </a:cubicBezTo>
                  <a:cubicBezTo>
                    <a:pt x="3464" y="395"/>
                    <a:pt x="3251" y="304"/>
                    <a:pt x="3099" y="243"/>
                  </a:cubicBezTo>
                  <a:cubicBezTo>
                    <a:pt x="2765" y="122"/>
                    <a:pt x="2431" y="61"/>
                    <a:pt x="2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8"/>
            <p:cNvSpPr/>
            <p:nvPr/>
          </p:nvSpPr>
          <p:spPr>
            <a:xfrm rot="-910317">
              <a:off x="-24602" y="530970"/>
              <a:ext cx="116772" cy="133659"/>
            </a:xfrm>
            <a:custGeom>
              <a:rect b="b" l="l" r="r" t="t"/>
              <a:pathLst>
                <a:path extrusionOk="0" h="3443" w="3008">
                  <a:moveTo>
                    <a:pt x="1028" y="1"/>
                  </a:moveTo>
                  <a:cubicBezTo>
                    <a:pt x="878" y="1"/>
                    <a:pt x="733" y="55"/>
                    <a:pt x="608" y="130"/>
                  </a:cubicBezTo>
                  <a:cubicBezTo>
                    <a:pt x="425" y="191"/>
                    <a:pt x="304" y="343"/>
                    <a:pt x="213" y="495"/>
                  </a:cubicBezTo>
                  <a:cubicBezTo>
                    <a:pt x="91" y="647"/>
                    <a:pt x="30" y="829"/>
                    <a:pt x="0" y="1011"/>
                  </a:cubicBezTo>
                  <a:cubicBezTo>
                    <a:pt x="0" y="1163"/>
                    <a:pt x="0" y="1315"/>
                    <a:pt x="0" y="1498"/>
                  </a:cubicBezTo>
                  <a:cubicBezTo>
                    <a:pt x="30" y="1558"/>
                    <a:pt x="30" y="1589"/>
                    <a:pt x="30" y="1650"/>
                  </a:cubicBezTo>
                  <a:cubicBezTo>
                    <a:pt x="61" y="1741"/>
                    <a:pt x="91" y="1862"/>
                    <a:pt x="152" y="1953"/>
                  </a:cubicBezTo>
                  <a:cubicBezTo>
                    <a:pt x="182" y="2014"/>
                    <a:pt x="213" y="2105"/>
                    <a:pt x="243" y="2166"/>
                  </a:cubicBezTo>
                  <a:cubicBezTo>
                    <a:pt x="304" y="2348"/>
                    <a:pt x="395" y="2500"/>
                    <a:pt x="517" y="2652"/>
                  </a:cubicBezTo>
                  <a:cubicBezTo>
                    <a:pt x="638" y="2865"/>
                    <a:pt x="790" y="3017"/>
                    <a:pt x="972" y="3199"/>
                  </a:cubicBezTo>
                  <a:cubicBezTo>
                    <a:pt x="1063" y="3260"/>
                    <a:pt x="1185" y="3321"/>
                    <a:pt x="1307" y="3381"/>
                  </a:cubicBezTo>
                  <a:cubicBezTo>
                    <a:pt x="1398" y="3412"/>
                    <a:pt x="1519" y="3442"/>
                    <a:pt x="1641" y="3442"/>
                  </a:cubicBezTo>
                  <a:cubicBezTo>
                    <a:pt x="1793" y="3442"/>
                    <a:pt x="1945" y="3412"/>
                    <a:pt x="2096" y="3351"/>
                  </a:cubicBezTo>
                  <a:cubicBezTo>
                    <a:pt x="2188" y="3321"/>
                    <a:pt x="2248" y="3260"/>
                    <a:pt x="2309" y="3199"/>
                  </a:cubicBezTo>
                  <a:lnTo>
                    <a:pt x="2461" y="3138"/>
                  </a:lnTo>
                  <a:cubicBezTo>
                    <a:pt x="2552" y="3108"/>
                    <a:pt x="2643" y="3047"/>
                    <a:pt x="2704" y="2986"/>
                  </a:cubicBezTo>
                  <a:cubicBezTo>
                    <a:pt x="2826" y="2895"/>
                    <a:pt x="2886" y="2774"/>
                    <a:pt x="2947" y="2652"/>
                  </a:cubicBezTo>
                  <a:lnTo>
                    <a:pt x="2947" y="2591"/>
                  </a:lnTo>
                  <a:cubicBezTo>
                    <a:pt x="2978" y="2500"/>
                    <a:pt x="2978" y="2409"/>
                    <a:pt x="2978" y="2318"/>
                  </a:cubicBezTo>
                  <a:cubicBezTo>
                    <a:pt x="3008" y="2227"/>
                    <a:pt x="3008" y="2105"/>
                    <a:pt x="2978" y="2014"/>
                  </a:cubicBezTo>
                  <a:cubicBezTo>
                    <a:pt x="2978" y="1953"/>
                    <a:pt x="2978" y="1862"/>
                    <a:pt x="2978" y="1801"/>
                  </a:cubicBezTo>
                  <a:cubicBezTo>
                    <a:pt x="2947" y="1619"/>
                    <a:pt x="2886" y="1467"/>
                    <a:pt x="2795" y="1285"/>
                  </a:cubicBezTo>
                  <a:cubicBezTo>
                    <a:pt x="2735" y="1133"/>
                    <a:pt x="2643" y="1011"/>
                    <a:pt x="2552" y="860"/>
                  </a:cubicBezTo>
                  <a:cubicBezTo>
                    <a:pt x="2431" y="738"/>
                    <a:pt x="2309" y="617"/>
                    <a:pt x="2188" y="495"/>
                  </a:cubicBezTo>
                  <a:cubicBezTo>
                    <a:pt x="2066" y="313"/>
                    <a:pt x="1884" y="191"/>
                    <a:pt x="1671" y="100"/>
                  </a:cubicBezTo>
                  <a:cubicBezTo>
                    <a:pt x="1489" y="39"/>
                    <a:pt x="1307" y="9"/>
                    <a:pt x="1124" y="9"/>
                  </a:cubicBezTo>
                  <a:cubicBezTo>
                    <a:pt x="1092" y="3"/>
                    <a:pt x="1060" y="1"/>
                    <a:pt x="10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8"/>
            <p:cNvSpPr/>
            <p:nvPr/>
          </p:nvSpPr>
          <p:spPr>
            <a:xfrm rot="-910317">
              <a:off x="881508" y="944861"/>
              <a:ext cx="228847" cy="169724"/>
            </a:xfrm>
            <a:custGeom>
              <a:rect b="b" l="l" r="r" t="t"/>
              <a:pathLst>
                <a:path extrusionOk="0" h="4372" w="5895">
                  <a:moveTo>
                    <a:pt x="2151" y="1"/>
                  </a:moveTo>
                  <a:cubicBezTo>
                    <a:pt x="1903" y="1"/>
                    <a:pt x="1660" y="22"/>
                    <a:pt x="1429" y="80"/>
                  </a:cubicBezTo>
                  <a:cubicBezTo>
                    <a:pt x="1186" y="141"/>
                    <a:pt x="942" y="262"/>
                    <a:pt x="730" y="414"/>
                  </a:cubicBezTo>
                  <a:cubicBezTo>
                    <a:pt x="639" y="445"/>
                    <a:pt x="578" y="505"/>
                    <a:pt x="517" y="566"/>
                  </a:cubicBezTo>
                  <a:cubicBezTo>
                    <a:pt x="456" y="627"/>
                    <a:pt x="396" y="688"/>
                    <a:pt x="365" y="779"/>
                  </a:cubicBezTo>
                  <a:cubicBezTo>
                    <a:pt x="304" y="839"/>
                    <a:pt x="274" y="900"/>
                    <a:pt x="244" y="991"/>
                  </a:cubicBezTo>
                  <a:cubicBezTo>
                    <a:pt x="183" y="1052"/>
                    <a:pt x="152" y="1174"/>
                    <a:pt x="122" y="1265"/>
                  </a:cubicBezTo>
                  <a:cubicBezTo>
                    <a:pt x="92" y="1356"/>
                    <a:pt x="61" y="1447"/>
                    <a:pt x="31" y="1538"/>
                  </a:cubicBezTo>
                  <a:cubicBezTo>
                    <a:pt x="31" y="1599"/>
                    <a:pt x="31" y="1660"/>
                    <a:pt x="31" y="1721"/>
                  </a:cubicBezTo>
                  <a:cubicBezTo>
                    <a:pt x="1" y="1872"/>
                    <a:pt x="1" y="2055"/>
                    <a:pt x="61" y="2237"/>
                  </a:cubicBezTo>
                  <a:cubicBezTo>
                    <a:pt x="152" y="2571"/>
                    <a:pt x="335" y="2875"/>
                    <a:pt x="608" y="3088"/>
                  </a:cubicBezTo>
                  <a:cubicBezTo>
                    <a:pt x="851" y="3361"/>
                    <a:pt x="1155" y="3574"/>
                    <a:pt x="1459" y="3756"/>
                  </a:cubicBezTo>
                  <a:cubicBezTo>
                    <a:pt x="1763" y="3939"/>
                    <a:pt x="2097" y="4090"/>
                    <a:pt x="2462" y="4212"/>
                  </a:cubicBezTo>
                  <a:cubicBezTo>
                    <a:pt x="2789" y="4313"/>
                    <a:pt x="3116" y="4372"/>
                    <a:pt x="3460" y="4372"/>
                  </a:cubicBezTo>
                  <a:cubicBezTo>
                    <a:pt x="3532" y="4372"/>
                    <a:pt x="3604" y="4369"/>
                    <a:pt x="3677" y="4364"/>
                  </a:cubicBezTo>
                  <a:cubicBezTo>
                    <a:pt x="3981" y="4333"/>
                    <a:pt x="4315" y="4242"/>
                    <a:pt x="4588" y="4090"/>
                  </a:cubicBezTo>
                  <a:cubicBezTo>
                    <a:pt x="4771" y="4030"/>
                    <a:pt x="4892" y="3939"/>
                    <a:pt x="5044" y="3817"/>
                  </a:cubicBezTo>
                  <a:cubicBezTo>
                    <a:pt x="5105" y="3787"/>
                    <a:pt x="5135" y="3726"/>
                    <a:pt x="5196" y="3665"/>
                  </a:cubicBezTo>
                  <a:cubicBezTo>
                    <a:pt x="5348" y="3513"/>
                    <a:pt x="5439" y="3392"/>
                    <a:pt x="5561" y="3209"/>
                  </a:cubicBezTo>
                  <a:cubicBezTo>
                    <a:pt x="5621" y="3149"/>
                    <a:pt x="5682" y="3057"/>
                    <a:pt x="5713" y="2966"/>
                  </a:cubicBezTo>
                  <a:cubicBezTo>
                    <a:pt x="5773" y="2906"/>
                    <a:pt x="5773" y="2845"/>
                    <a:pt x="5804" y="2784"/>
                  </a:cubicBezTo>
                  <a:cubicBezTo>
                    <a:pt x="5895" y="2419"/>
                    <a:pt x="5895" y="2024"/>
                    <a:pt x="5743" y="1690"/>
                  </a:cubicBezTo>
                  <a:cubicBezTo>
                    <a:pt x="5652" y="1478"/>
                    <a:pt x="5500" y="1265"/>
                    <a:pt x="5348" y="1113"/>
                  </a:cubicBezTo>
                  <a:cubicBezTo>
                    <a:pt x="5226" y="1022"/>
                    <a:pt x="5135" y="931"/>
                    <a:pt x="5044" y="839"/>
                  </a:cubicBezTo>
                  <a:cubicBezTo>
                    <a:pt x="4892" y="718"/>
                    <a:pt x="4740" y="627"/>
                    <a:pt x="4558" y="536"/>
                  </a:cubicBezTo>
                  <a:cubicBezTo>
                    <a:pt x="4285" y="414"/>
                    <a:pt x="3981" y="323"/>
                    <a:pt x="3647" y="232"/>
                  </a:cubicBezTo>
                  <a:cubicBezTo>
                    <a:pt x="3373" y="171"/>
                    <a:pt x="3100" y="110"/>
                    <a:pt x="2826" y="50"/>
                  </a:cubicBezTo>
                  <a:cubicBezTo>
                    <a:pt x="2735" y="50"/>
                    <a:pt x="2644" y="19"/>
                    <a:pt x="2583" y="19"/>
                  </a:cubicBezTo>
                  <a:cubicBezTo>
                    <a:pt x="2439" y="8"/>
                    <a:pt x="2294" y="1"/>
                    <a:pt x="21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8"/>
            <p:cNvSpPr/>
            <p:nvPr/>
          </p:nvSpPr>
          <p:spPr>
            <a:xfrm rot="-910317">
              <a:off x="608745" y="986030"/>
              <a:ext cx="174576" cy="137735"/>
            </a:xfrm>
            <a:custGeom>
              <a:rect b="b" l="l" r="r" t="t"/>
              <a:pathLst>
                <a:path extrusionOk="0" h="3548" w="4497">
                  <a:moveTo>
                    <a:pt x="1489" y="1"/>
                  </a:moveTo>
                  <a:cubicBezTo>
                    <a:pt x="1337" y="1"/>
                    <a:pt x="1185" y="1"/>
                    <a:pt x="1033" y="31"/>
                  </a:cubicBezTo>
                  <a:cubicBezTo>
                    <a:pt x="821" y="61"/>
                    <a:pt x="638" y="152"/>
                    <a:pt x="486" y="274"/>
                  </a:cubicBezTo>
                  <a:cubicBezTo>
                    <a:pt x="304" y="395"/>
                    <a:pt x="152" y="578"/>
                    <a:pt x="91" y="821"/>
                  </a:cubicBezTo>
                  <a:cubicBezTo>
                    <a:pt x="61" y="882"/>
                    <a:pt x="31" y="942"/>
                    <a:pt x="31" y="1003"/>
                  </a:cubicBezTo>
                  <a:cubicBezTo>
                    <a:pt x="0" y="1125"/>
                    <a:pt x="0" y="1246"/>
                    <a:pt x="31" y="1368"/>
                  </a:cubicBezTo>
                  <a:cubicBezTo>
                    <a:pt x="31" y="1398"/>
                    <a:pt x="31" y="1459"/>
                    <a:pt x="31" y="1489"/>
                  </a:cubicBezTo>
                  <a:cubicBezTo>
                    <a:pt x="31" y="1702"/>
                    <a:pt x="91" y="1915"/>
                    <a:pt x="183" y="2127"/>
                  </a:cubicBezTo>
                  <a:cubicBezTo>
                    <a:pt x="213" y="2218"/>
                    <a:pt x="274" y="2310"/>
                    <a:pt x="335" y="2401"/>
                  </a:cubicBezTo>
                  <a:lnTo>
                    <a:pt x="456" y="2553"/>
                  </a:lnTo>
                  <a:cubicBezTo>
                    <a:pt x="547" y="2705"/>
                    <a:pt x="699" y="2826"/>
                    <a:pt x="821" y="2917"/>
                  </a:cubicBezTo>
                  <a:cubicBezTo>
                    <a:pt x="973" y="3039"/>
                    <a:pt x="1155" y="3130"/>
                    <a:pt x="1307" y="3191"/>
                  </a:cubicBezTo>
                  <a:cubicBezTo>
                    <a:pt x="1459" y="3282"/>
                    <a:pt x="1611" y="3343"/>
                    <a:pt x="1763" y="3373"/>
                  </a:cubicBezTo>
                  <a:cubicBezTo>
                    <a:pt x="1945" y="3434"/>
                    <a:pt x="2127" y="3495"/>
                    <a:pt x="2309" y="3525"/>
                  </a:cubicBezTo>
                  <a:cubicBezTo>
                    <a:pt x="2416" y="3540"/>
                    <a:pt x="2522" y="3548"/>
                    <a:pt x="2632" y="3548"/>
                  </a:cubicBezTo>
                  <a:cubicBezTo>
                    <a:pt x="2742" y="3548"/>
                    <a:pt x="2856" y="3540"/>
                    <a:pt x="2978" y="3525"/>
                  </a:cubicBezTo>
                  <a:cubicBezTo>
                    <a:pt x="3130" y="3525"/>
                    <a:pt x="3282" y="3495"/>
                    <a:pt x="3403" y="3434"/>
                  </a:cubicBezTo>
                  <a:cubicBezTo>
                    <a:pt x="3525" y="3373"/>
                    <a:pt x="3646" y="3312"/>
                    <a:pt x="3737" y="3251"/>
                  </a:cubicBezTo>
                  <a:cubicBezTo>
                    <a:pt x="3798" y="3221"/>
                    <a:pt x="3889" y="3160"/>
                    <a:pt x="3950" y="3100"/>
                  </a:cubicBezTo>
                  <a:cubicBezTo>
                    <a:pt x="4072" y="2978"/>
                    <a:pt x="4193" y="2856"/>
                    <a:pt x="4284" y="2735"/>
                  </a:cubicBezTo>
                  <a:cubicBezTo>
                    <a:pt x="4497" y="2431"/>
                    <a:pt x="4436" y="2067"/>
                    <a:pt x="4193" y="1854"/>
                  </a:cubicBezTo>
                  <a:cubicBezTo>
                    <a:pt x="4193" y="1793"/>
                    <a:pt x="4163" y="1732"/>
                    <a:pt x="4132" y="1702"/>
                  </a:cubicBezTo>
                  <a:cubicBezTo>
                    <a:pt x="4102" y="1611"/>
                    <a:pt x="4041" y="1520"/>
                    <a:pt x="3980" y="1459"/>
                  </a:cubicBezTo>
                  <a:cubicBezTo>
                    <a:pt x="3859" y="1216"/>
                    <a:pt x="3677" y="1034"/>
                    <a:pt x="3464" y="882"/>
                  </a:cubicBezTo>
                  <a:cubicBezTo>
                    <a:pt x="3130" y="578"/>
                    <a:pt x="2765" y="365"/>
                    <a:pt x="2370" y="213"/>
                  </a:cubicBezTo>
                  <a:cubicBezTo>
                    <a:pt x="2097" y="92"/>
                    <a:pt x="1793" y="31"/>
                    <a:pt x="14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8"/>
            <p:cNvSpPr/>
            <p:nvPr/>
          </p:nvSpPr>
          <p:spPr>
            <a:xfrm rot="-910317">
              <a:off x="-128759" y="334499"/>
              <a:ext cx="125080" cy="118015"/>
            </a:xfrm>
            <a:custGeom>
              <a:rect b="b" l="l" r="r" t="t"/>
              <a:pathLst>
                <a:path extrusionOk="0" h="3040" w="3222">
                  <a:moveTo>
                    <a:pt x="1246" y="1"/>
                  </a:moveTo>
                  <a:cubicBezTo>
                    <a:pt x="1034" y="1"/>
                    <a:pt x="821" y="31"/>
                    <a:pt x="608" y="92"/>
                  </a:cubicBezTo>
                  <a:cubicBezTo>
                    <a:pt x="517" y="122"/>
                    <a:pt x="457" y="153"/>
                    <a:pt x="365" y="213"/>
                  </a:cubicBezTo>
                  <a:cubicBezTo>
                    <a:pt x="305" y="274"/>
                    <a:pt x="244" y="335"/>
                    <a:pt x="183" y="396"/>
                  </a:cubicBezTo>
                  <a:lnTo>
                    <a:pt x="153" y="457"/>
                  </a:lnTo>
                  <a:cubicBezTo>
                    <a:pt x="122" y="517"/>
                    <a:pt x="92" y="578"/>
                    <a:pt x="62" y="639"/>
                  </a:cubicBezTo>
                  <a:cubicBezTo>
                    <a:pt x="62" y="669"/>
                    <a:pt x="62" y="700"/>
                    <a:pt x="62" y="700"/>
                  </a:cubicBezTo>
                  <a:cubicBezTo>
                    <a:pt x="31" y="791"/>
                    <a:pt x="31" y="882"/>
                    <a:pt x="1" y="973"/>
                  </a:cubicBezTo>
                  <a:cubicBezTo>
                    <a:pt x="1" y="1186"/>
                    <a:pt x="62" y="1368"/>
                    <a:pt x="122" y="1550"/>
                  </a:cubicBezTo>
                  <a:cubicBezTo>
                    <a:pt x="153" y="1611"/>
                    <a:pt x="183" y="1672"/>
                    <a:pt x="213" y="1733"/>
                  </a:cubicBezTo>
                  <a:cubicBezTo>
                    <a:pt x="274" y="1824"/>
                    <a:pt x="335" y="1915"/>
                    <a:pt x="396" y="1976"/>
                  </a:cubicBezTo>
                  <a:cubicBezTo>
                    <a:pt x="487" y="2097"/>
                    <a:pt x="578" y="2188"/>
                    <a:pt x="669" y="2249"/>
                  </a:cubicBezTo>
                  <a:cubicBezTo>
                    <a:pt x="730" y="2340"/>
                    <a:pt x="791" y="2401"/>
                    <a:pt x="882" y="2462"/>
                  </a:cubicBezTo>
                  <a:lnTo>
                    <a:pt x="912" y="2492"/>
                  </a:lnTo>
                  <a:cubicBezTo>
                    <a:pt x="1186" y="2796"/>
                    <a:pt x="1520" y="2978"/>
                    <a:pt x="1885" y="3039"/>
                  </a:cubicBezTo>
                  <a:lnTo>
                    <a:pt x="2310" y="3039"/>
                  </a:lnTo>
                  <a:cubicBezTo>
                    <a:pt x="2401" y="3039"/>
                    <a:pt x="2492" y="3009"/>
                    <a:pt x="2583" y="2948"/>
                  </a:cubicBezTo>
                  <a:lnTo>
                    <a:pt x="2705" y="2857"/>
                  </a:lnTo>
                  <a:lnTo>
                    <a:pt x="2857" y="2705"/>
                  </a:lnTo>
                  <a:lnTo>
                    <a:pt x="2887" y="2644"/>
                  </a:lnTo>
                  <a:cubicBezTo>
                    <a:pt x="2948" y="2583"/>
                    <a:pt x="2978" y="2523"/>
                    <a:pt x="3009" y="2431"/>
                  </a:cubicBezTo>
                  <a:cubicBezTo>
                    <a:pt x="3009" y="2401"/>
                    <a:pt x="3009" y="2371"/>
                    <a:pt x="3039" y="2340"/>
                  </a:cubicBezTo>
                  <a:cubicBezTo>
                    <a:pt x="3221" y="1976"/>
                    <a:pt x="3191" y="1550"/>
                    <a:pt x="2978" y="1186"/>
                  </a:cubicBezTo>
                  <a:lnTo>
                    <a:pt x="2948" y="1125"/>
                  </a:lnTo>
                  <a:cubicBezTo>
                    <a:pt x="2766" y="852"/>
                    <a:pt x="2553" y="578"/>
                    <a:pt x="2279" y="365"/>
                  </a:cubicBezTo>
                  <a:cubicBezTo>
                    <a:pt x="1976" y="153"/>
                    <a:pt x="1611" y="31"/>
                    <a:pt x="12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28"/>
          <p:cNvSpPr/>
          <p:nvPr/>
        </p:nvSpPr>
        <p:spPr>
          <a:xfrm flipH="1" rot="-3975368">
            <a:off x="388478" y="-44774"/>
            <a:ext cx="373558" cy="1285491"/>
          </a:xfrm>
          <a:custGeom>
            <a:rect b="b" l="l" r="r" t="t"/>
            <a:pathLst>
              <a:path extrusionOk="0" h="46009" w="13370">
                <a:moveTo>
                  <a:pt x="5814" y="1"/>
                </a:moveTo>
                <a:cubicBezTo>
                  <a:pt x="5214" y="1"/>
                  <a:pt x="4618" y="121"/>
                  <a:pt x="4072" y="340"/>
                </a:cubicBezTo>
                <a:cubicBezTo>
                  <a:pt x="3829" y="431"/>
                  <a:pt x="3616" y="583"/>
                  <a:pt x="3434" y="735"/>
                </a:cubicBezTo>
                <a:lnTo>
                  <a:pt x="3403" y="735"/>
                </a:lnTo>
                <a:cubicBezTo>
                  <a:pt x="3191" y="917"/>
                  <a:pt x="2978" y="1099"/>
                  <a:pt x="2826" y="1312"/>
                </a:cubicBezTo>
                <a:lnTo>
                  <a:pt x="2735" y="1403"/>
                </a:lnTo>
                <a:cubicBezTo>
                  <a:pt x="2553" y="1616"/>
                  <a:pt x="2370" y="1828"/>
                  <a:pt x="2249" y="2071"/>
                </a:cubicBezTo>
                <a:cubicBezTo>
                  <a:pt x="1915" y="2618"/>
                  <a:pt x="1672" y="3226"/>
                  <a:pt x="1489" y="3834"/>
                </a:cubicBezTo>
                <a:cubicBezTo>
                  <a:pt x="1337" y="4441"/>
                  <a:pt x="1216" y="5049"/>
                  <a:pt x="1155" y="5657"/>
                </a:cubicBezTo>
                <a:cubicBezTo>
                  <a:pt x="1094" y="6295"/>
                  <a:pt x="1064" y="6902"/>
                  <a:pt x="1034" y="7388"/>
                </a:cubicBezTo>
                <a:cubicBezTo>
                  <a:pt x="1003" y="7996"/>
                  <a:pt x="942" y="8604"/>
                  <a:pt x="912" y="9151"/>
                </a:cubicBezTo>
                <a:cubicBezTo>
                  <a:pt x="912" y="9333"/>
                  <a:pt x="882" y="9485"/>
                  <a:pt x="851" y="9667"/>
                </a:cubicBezTo>
                <a:cubicBezTo>
                  <a:pt x="821" y="9819"/>
                  <a:pt x="821" y="9971"/>
                  <a:pt x="821" y="10123"/>
                </a:cubicBezTo>
                <a:cubicBezTo>
                  <a:pt x="791" y="10366"/>
                  <a:pt x="760" y="10609"/>
                  <a:pt x="760" y="10882"/>
                </a:cubicBezTo>
                <a:lnTo>
                  <a:pt x="760" y="11034"/>
                </a:lnTo>
                <a:lnTo>
                  <a:pt x="730" y="11672"/>
                </a:lnTo>
                <a:cubicBezTo>
                  <a:pt x="699" y="12067"/>
                  <a:pt x="669" y="12432"/>
                  <a:pt x="669" y="12827"/>
                </a:cubicBezTo>
                <a:lnTo>
                  <a:pt x="669" y="13161"/>
                </a:lnTo>
                <a:lnTo>
                  <a:pt x="669" y="14650"/>
                </a:lnTo>
                <a:lnTo>
                  <a:pt x="699" y="15440"/>
                </a:lnTo>
                <a:cubicBezTo>
                  <a:pt x="699" y="15774"/>
                  <a:pt x="730" y="16078"/>
                  <a:pt x="730" y="16412"/>
                </a:cubicBezTo>
                <a:cubicBezTo>
                  <a:pt x="730" y="16989"/>
                  <a:pt x="760" y="17597"/>
                  <a:pt x="791" y="18205"/>
                </a:cubicBezTo>
                <a:lnTo>
                  <a:pt x="791" y="19238"/>
                </a:lnTo>
                <a:lnTo>
                  <a:pt x="791" y="20119"/>
                </a:lnTo>
                <a:lnTo>
                  <a:pt x="791" y="20574"/>
                </a:lnTo>
                <a:cubicBezTo>
                  <a:pt x="791" y="21152"/>
                  <a:pt x="730" y="21759"/>
                  <a:pt x="669" y="22306"/>
                </a:cubicBezTo>
                <a:cubicBezTo>
                  <a:pt x="639" y="22762"/>
                  <a:pt x="608" y="23187"/>
                  <a:pt x="608" y="23643"/>
                </a:cubicBezTo>
                <a:lnTo>
                  <a:pt x="578" y="24220"/>
                </a:lnTo>
                <a:cubicBezTo>
                  <a:pt x="578" y="24615"/>
                  <a:pt x="547" y="25041"/>
                  <a:pt x="517" y="25436"/>
                </a:cubicBezTo>
                <a:lnTo>
                  <a:pt x="517" y="25588"/>
                </a:lnTo>
                <a:cubicBezTo>
                  <a:pt x="487" y="26135"/>
                  <a:pt x="456" y="26742"/>
                  <a:pt x="456" y="27289"/>
                </a:cubicBezTo>
                <a:lnTo>
                  <a:pt x="456" y="27319"/>
                </a:lnTo>
                <a:lnTo>
                  <a:pt x="456" y="27775"/>
                </a:lnTo>
                <a:lnTo>
                  <a:pt x="456" y="28079"/>
                </a:lnTo>
                <a:lnTo>
                  <a:pt x="456" y="28231"/>
                </a:lnTo>
                <a:lnTo>
                  <a:pt x="456" y="29021"/>
                </a:lnTo>
                <a:lnTo>
                  <a:pt x="456" y="29507"/>
                </a:lnTo>
                <a:cubicBezTo>
                  <a:pt x="456" y="29902"/>
                  <a:pt x="426" y="30358"/>
                  <a:pt x="396" y="30905"/>
                </a:cubicBezTo>
                <a:cubicBezTo>
                  <a:pt x="396" y="31269"/>
                  <a:pt x="365" y="31634"/>
                  <a:pt x="335" y="31968"/>
                </a:cubicBezTo>
                <a:cubicBezTo>
                  <a:pt x="335" y="32181"/>
                  <a:pt x="304" y="32393"/>
                  <a:pt x="304" y="32606"/>
                </a:cubicBezTo>
                <a:cubicBezTo>
                  <a:pt x="244" y="33183"/>
                  <a:pt x="183" y="33761"/>
                  <a:pt x="122" y="34399"/>
                </a:cubicBezTo>
                <a:cubicBezTo>
                  <a:pt x="61" y="35037"/>
                  <a:pt x="31" y="35614"/>
                  <a:pt x="1" y="36191"/>
                </a:cubicBezTo>
                <a:lnTo>
                  <a:pt x="1" y="36282"/>
                </a:lnTo>
                <a:cubicBezTo>
                  <a:pt x="1" y="36860"/>
                  <a:pt x="31" y="37437"/>
                  <a:pt x="92" y="38014"/>
                </a:cubicBezTo>
                <a:lnTo>
                  <a:pt x="92" y="38136"/>
                </a:lnTo>
                <a:cubicBezTo>
                  <a:pt x="122" y="38409"/>
                  <a:pt x="122" y="38652"/>
                  <a:pt x="153" y="38926"/>
                </a:cubicBezTo>
                <a:cubicBezTo>
                  <a:pt x="183" y="39199"/>
                  <a:pt x="213" y="39473"/>
                  <a:pt x="274" y="39776"/>
                </a:cubicBezTo>
                <a:cubicBezTo>
                  <a:pt x="335" y="40050"/>
                  <a:pt x="396" y="40323"/>
                  <a:pt x="487" y="40597"/>
                </a:cubicBezTo>
                <a:cubicBezTo>
                  <a:pt x="578" y="40931"/>
                  <a:pt x="669" y="41235"/>
                  <a:pt x="821" y="41539"/>
                </a:cubicBezTo>
                <a:cubicBezTo>
                  <a:pt x="1064" y="42116"/>
                  <a:pt x="1398" y="42663"/>
                  <a:pt x="1793" y="43149"/>
                </a:cubicBezTo>
                <a:cubicBezTo>
                  <a:pt x="2006" y="43392"/>
                  <a:pt x="2249" y="43635"/>
                  <a:pt x="2492" y="43817"/>
                </a:cubicBezTo>
                <a:lnTo>
                  <a:pt x="2644" y="43939"/>
                </a:lnTo>
                <a:lnTo>
                  <a:pt x="3100" y="44334"/>
                </a:lnTo>
                <a:cubicBezTo>
                  <a:pt x="3525" y="44698"/>
                  <a:pt x="3981" y="45002"/>
                  <a:pt x="4436" y="45276"/>
                </a:cubicBezTo>
                <a:cubicBezTo>
                  <a:pt x="4740" y="45428"/>
                  <a:pt x="5014" y="45549"/>
                  <a:pt x="5318" y="45671"/>
                </a:cubicBezTo>
                <a:cubicBezTo>
                  <a:pt x="5621" y="45792"/>
                  <a:pt x="5956" y="45914"/>
                  <a:pt x="6259" y="45944"/>
                </a:cubicBezTo>
                <a:cubicBezTo>
                  <a:pt x="6451" y="45988"/>
                  <a:pt x="6643" y="46009"/>
                  <a:pt x="6833" y="46009"/>
                </a:cubicBezTo>
                <a:cubicBezTo>
                  <a:pt x="7304" y="46009"/>
                  <a:pt x="7762" y="45879"/>
                  <a:pt x="8174" y="45640"/>
                </a:cubicBezTo>
                <a:cubicBezTo>
                  <a:pt x="8720" y="45276"/>
                  <a:pt x="9207" y="44790"/>
                  <a:pt x="9602" y="44273"/>
                </a:cubicBezTo>
                <a:cubicBezTo>
                  <a:pt x="10270" y="43362"/>
                  <a:pt x="10543" y="42268"/>
                  <a:pt x="10786" y="41235"/>
                </a:cubicBezTo>
                <a:cubicBezTo>
                  <a:pt x="10908" y="40749"/>
                  <a:pt x="11030" y="40171"/>
                  <a:pt x="11121" y="39564"/>
                </a:cubicBezTo>
                <a:lnTo>
                  <a:pt x="11121" y="39533"/>
                </a:lnTo>
                <a:cubicBezTo>
                  <a:pt x="11181" y="39047"/>
                  <a:pt x="11273" y="38531"/>
                  <a:pt x="11364" y="38045"/>
                </a:cubicBezTo>
                <a:cubicBezTo>
                  <a:pt x="11546" y="37103"/>
                  <a:pt x="11698" y="36130"/>
                  <a:pt x="11819" y="35189"/>
                </a:cubicBezTo>
                <a:cubicBezTo>
                  <a:pt x="11880" y="34976"/>
                  <a:pt x="11911" y="34763"/>
                  <a:pt x="11941" y="34551"/>
                </a:cubicBezTo>
                <a:cubicBezTo>
                  <a:pt x="11971" y="34338"/>
                  <a:pt x="12002" y="34156"/>
                  <a:pt x="12032" y="33943"/>
                </a:cubicBezTo>
                <a:cubicBezTo>
                  <a:pt x="12093" y="33578"/>
                  <a:pt x="12154" y="33214"/>
                  <a:pt x="12184" y="32849"/>
                </a:cubicBezTo>
                <a:cubicBezTo>
                  <a:pt x="12275" y="32302"/>
                  <a:pt x="12336" y="31755"/>
                  <a:pt x="12397" y="31148"/>
                </a:cubicBezTo>
                <a:cubicBezTo>
                  <a:pt x="12397" y="30996"/>
                  <a:pt x="12427" y="30844"/>
                  <a:pt x="12458" y="30692"/>
                </a:cubicBezTo>
                <a:cubicBezTo>
                  <a:pt x="12488" y="30267"/>
                  <a:pt x="12518" y="29811"/>
                  <a:pt x="12579" y="29385"/>
                </a:cubicBezTo>
                <a:cubicBezTo>
                  <a:pt x="12640" y="28869"/>
                  <a:pt x="12701" y="28322"/>
                  <a:pt x="12731" y="27684"/>
                </a:cubicBezTo>
                <a:cubicBezTo>
                  <a:pt x="12792" y="26924"/>
                  <a:pt x="12853" y="26104"/>
                  <a:pt x="12944" y="25345"/>
                </a:cubicBezTo>
                <a:cubicBezTo>
                  <a:pt x="12974" y="24980"/>
                  <a:pt x="13004" y="24585"/>
                  <a:pt x="13035" y="24220"/>
                </a:cubicBezTo>
                <a:cubicBezTo>
                  <a:pt x="13096" y="23734"/>
                  <a:pt x="13096" y="23218"/>
                  <a:pt x="13126" y="22762"/>
                </a:cubicBezTo>
                <a:lnTo>
                  <a:pt x="13126" y="22489"/>
                </a:lnTo>
                <a:cubicBezTo>
                  <a:pt x="13156" y="21881"/>
                  <a:pt x="13187" y="21304"/>
                  <a:pt x="13217" y="20757"/>
                </a:cubicBezTo>
                <a:lnTo>
                  <a:pt x="13217" y="20301"/>
                </a:lnTo>
                <a:cubicBezTo>
                  <a:pt x="13217" y="19967"/>
                  <a:pt x="13247" y="19663"/>
                  <a:pt x="13247" y="19329"/>
                </a:cubicBezTo>
                <a:lnTo>
                  <a:pt x="13247" y="18995"/>
                </a:lnTo>
                <a:lnTo>
                  <a:pt x="13247" y="18113"/>
                </a:lnTo>
                <a:lnTo>
                  <a:pt x="13247" y="17870"/>
                </a:lnTo>
                <a:lnTo>
                  <a:pt x="13247" y="17293"/>
                </a:lnTo>
                <a:lnTo>
                  <a:pt x="13247" y="15501"/>
                </a:lnTo>
                <a:lnTo>
                  <a:pt x="13247" y="15440"/>
                </a:lnTo>
                <a:lnTo>
                  <a:pt x="13247" y="14711"/>
                </a:lnTo>
                <a:lnTo>
                  <a:pt x="13247" y="14650"/>
                </a:lnTo>
                <a:cubicBezTo>
                  <a:pt x="13247" y="14468"/>
                  <a:pt x="13247" y="14316"/>
                  <a:pt x="13278" y="14133"/>
                </a:cubicBezTo>
                <a:lnTo>
                  <a:pt x="13278" y="13830"/>
                </a:lnTo>
                <a:lnTo>
                  <a:pt x="13278" y="13526"/>
                </a:lnTo>
                <a:lnTo>
                  <a:pt x="13278" y="13040"/>
                </a:lnTo>
                <a:lnTo>
                  <a:pt x="13278" y="12857"/>
                </a:lnTo>
                <a:cubicBezTo>
                  <a:pt x="13278" y="12614"/>
                  <a:pt x="13308" y="12371"/>
                  <a:pt x="13308" y="12128"/>
                </a:cubicBezTo>
                <a:cubicBezTo>
                  <a:pt x="13308" y="12007"/>
                  <a:pt x="13308" y="11855"/>
                  <a:pt x="13339" y="11703"/>
                </a:cubicBezTo>
                <a:cubicBezTo>
                  <a:pt x="13339" y="11490"/>
                  <a:pt x="13339" y="11277"/>
                  <a:pt x="13339" y="11065"/>
                </a:cubicBezTo>
                <a:cubicBezTo>
                  <a:pt x="13369" y="10822"/>
                  <a:pt x="13339" y="10639"/>
                  <a:pt x="13339" y="10487"/>
                </a:cubicBezTo>
                <a:cubicBezTo>
                  <a:pt x="13339" y="10123"/>
                  <a:pt x="13308" y="9789"/>
                  <a:pt x="13278" y="9485"/>
                </a:cubicBezTo>
                <a:lnTo>
                  <a:pt x="13247" y="9090"/>
                </a:lnTo>
                <a:cubicBezTo>
                  <a:pt x="13247" y="8938"/>
                  <a:pt x="13247" y="8816"/>
                  <a:pt x="13217" y="8664"/>
                </a:cubicBezTo>
                <a:cubicBezTo>
                  <a:pt x="13187" y="8421"/>
                  <a:pt x="13156" y="8209"/>
                  <a:pt x="13156" y="7966"/>
                </a:cubicBezTo>
                <a:cubicBezTo>
                  <a:pt x="13126" y="7723"/>
                  <a:pt x="13096" y="7388"/>
                  <a:pt x="13065" y="7115"/>
                </a:cubicBezTo>
                <a:cubicBezTo>
                  <a:pt x="13035" y="6598"/>
                  <a:pt x="12944" y="6082"/>
                  <a:pt x="12883" y="5596"/>
                </a:cubicBezTo>
                <a:cubicBezTo>
                  <a:pt x="12853" y="5262"/>
                  <a:pt x="12731" y="4927"/>
                  <a:pt x="12609" y="4654"/>
                </a:cubicBezTo>
                <a:cubicBezTo>
                  <a:pt x="12458" y="4411"/>
                  <a:pt x="12306" y="4168"/>
                  <a:pt x="12123" y="3955"/>
                </a:cubicBezTo>
                <a:cubicBezTo>
                  <a:pt x="12002" y="3530"/>
                  <a:pt x="11850" y="3104"/>
                  <a:pt x="11698" y="2740"/>
                </a:cubicBezTo>
                <a:cubicBezTo>
                  <a:pt x="11516" y="2193"/>
                  <a:pt x="11273" y="1676"/>
                  <a:pt x="10938" y="1221"/>
                </a:cubicBezTo>
                <a:cubicBezTo>
                  <a:pt x="10878" y="1130"/>
                  <a:pt x="10786" y="1038"/>
                  <a:pt x="10695" y="947"/>
                </a:cubicBezTo>
                <a:cubicBezTo>
                  <a:pt x="10543" y="826"/>
                  <a:pt x="10422" y="704"/>
                  <a:pt x="10270" y="583"/>
                </a:cubicBezTo>
                <a:cubicBezTo>
                  <a:pt x="9997" y="431"/>
                  <a:pt x="9723" y="340"/>
                  <a:pt x="9450" y="279"/>
                </a:cubicBezTo>
                <a:cubicBezTo>
                  <a:pt x="8872" y="157"/>
                  <a:pt x="8325" y="96"/>
                  <a:pt x="7748" y="66"/>
                </a:cubicBezTo>
                <a:lnTo>
                  <a:pt x="7596" y="66"/>
                </a:lnTo>
                <a:lnTo>
                  <a:pt x="7171" y="5"/>
                </a:lnTo>
                <a:lnTo>
                  <a:pt x="6016" y="5"/>
                </a:lnTo>
                <a:cubicBezTo>
                  <a:pt x="5949" y="2"/>
                  <a:pt x="5881" y="1"/>
                  <a:pt x="58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8"/>
          <p:cNvSpPr/>
          <p:nvPr/>
        </p:nvSpPr>
        <p:spPr>
          <a:xfrm rot="-466267">
            <a:off x="7124893" y="-198141"/>
            <a:ext cx="1951125" cy="1138104"/>
          </a:xfrm>
          <a:custGeom>
            <a:rect b="b" l="l" r="r" t="t"/>
            <a:pathLst>
              <a:path extrusionOk="0" h="25627" w="43934">
                <a:moveTo>
                  <a:pt x="14879" y="0"/>
                </a:moveTo>
                <a:cubicBezTo>
                  <a:pt x="14743" y="0"/>
                  <a:pt x="14604" y="4"/>
                  <a:pt x="14462" y="14"/>
                </a:cubicBezTo>
                <a:cubicBezTo>
                  <a:pt x="13429" y="44"/>
                  <a:pt x="12396" y="135"/>
                  <a:pt x="11363" y="257"/>
                </a:cubicBezTo>
                <a:cubicBezTo>
                  <a:pt x="10877" y="348"/>
                  <a:pt x="10421" y="409"/>
                  <a:pt x="9905" y="530"/>
                </a:cubicBezTo>
                <a:cubicBezTo>
                  <a:pt x="9358" y="622"/>
                  <a:pt x="8933" y="743"/>
                  <a:pt x="8538" y="865"/>
                </a:cubicBezTo>
                <a:cubicBezTo>
                  <a:pt x="8052" y="986"/>
                  <a:pt x="7535" y="1168"/>
                  <a:pt x="7079" y="1351"/>
                </a:cubicBezTo>
                <a:cubicBezTo>
                  <a:pt x="6684" y="1503"/>
                  <a:pt x="6320" y="1715"/>
                  <a:pt x="5986" y="1898"/>
                </a:cubicBezTo>
                <a:lnTo>
                  <a:pt x="5803" y="1989"/>
                </a:lnTo>
                <a:lnTo>
                  <a:pt x="5439" y="2201"/>
                </a:lnTo>
                <a:cubicBezTo>
                  <a:pt x="5135" y="2353"/>
                  <a:pt x="4831" y="2505"/>
                  <a:pt x="4558" y="2688"/>
                </a:cubicBezTo>
                <a:cubicBezTo>
                  <a:pt x="4315" y="2840"/>
                  <a:pt x="4102" y="2991"/>
                  <a:pt x="3889" y="3174"/>
                </a:cubicBezTo>
                <a:lnTo>
                  <a:pt x="3859" y="3174"/>
                </a:lnTo>
                <a:lnTo>
                  <a:pt x="3828" y="3204"/>
                </a:lnTo>
                <a:cubicBezTo>
                  <a:pt x="3768" y="3234"/>
                  <a:pt x="3707" y="3265"/>
                  <a:pt x="3646" y="3295"/>
                </a:cubicBezTo>
                <a:cubicBezTo>
                  <a:pt x="3433" y="3386"/>
                  <a:pt x="3251" y="3508"/>
                  <a:pt x="3038" y="3629"/>
                </a:cubicBezTo>
                <a:lnTo>
                  <a:pt x="2978" y="3690"/>
                </a:lnTo>
                <a:cubicBezTo>
                  <a:pt x="2765" y="3812"/>
                  <a:pt x="2552" y="3933"/>
                  <a:pt x="2370" y="4085"/>
                </a:cubicBezTo>
                <a:cubicBezTo>
                  <a:pt x="2218" y="4237"/>
                  <a:pt x="2036" y="4389"/>
                  <a:pt x="1884" y="4541"/>
                </a:cubicBezTo>
                <a:cubicBezTo>
                  <a:pt x="1550" y="4875"/>
                  <a:pt x="1216" y="5240"/>
                  <a:pt x="942" y="5635"/>
                </a:cubicBezTo>
                <a:cubicBezTo>
                  <a:pt x="821" y="5787"/>
                  <a:pt x="669" y="5969"/>
                  <a:pt x="547" y="6151"/>
                </a:cubicBezTo>
                <a:cubicBezTo>
                  <a:pt x="395" y="6364"/>
                  <a:pt x="274" y="6577"/>
                  <a:pt x="183" y="6820"/>
                </a:cubicBezTo>
                <a:cubicBezTo>
                  <a:pt x="91" y="7063"/>
                  <a:pt x="31" y="7336"/>
                  <a:pt x="31" y="7579"/>
                </a:cubicBezTo>
                <a:cubicBezTo>
                  <a:pt x="0" y="7792"/>
                  <a:pt x="0" y="8035"/>
                  <a:pt x="0" y="8248"/>
                </a:cubicBezTo>
                <a:cubicBezTo>
                  <a:pt x="0" y="8734"/>
                  <a:pt x="61" y="9190"/>
                  <a:pt x="183" y="9676"/>
                </a:cubicBezTo>
                <a:cubicBezTo>
                  <a:pt x="213" y="9888"/>
                  <a:pt x="274" y="10101"/>
                  <a:pt x="365" y="10314"/>
                </a:cubicBezTo>
                <a:cubicBezTo>
                  <a:pt x="426" y="10526"/>
                  <a:pt x="547" y="10769"/>
                  <a:pt x="669" y="10982"/>
                </a:cubicBezTo>
                <a:cubicBezTo>
                  <a:pt x="790" y="11134"/>
                  <a:pt x="912" y="11316"/>
                  <a:pt x="1064" y="11468"/>
                </a:cubicBezTo>
                <a:cubicBezTo>
                  <a:pt x="1094" y="11529"/>
                  <a:pt x="1155" y="11590"/>
                  <a:pt x="1216" y="11651"/>
                </a:cubicBezTo>
                <a:lnTo>
                  <a:pt x="1367" y="11772"/>
                </a:lnTo>
                <a:cubicBezTo>
                  <a:pt x="1489" y="11894"/>
                  <a:pt x="1610" y="11985"/>
                  <a:pt x="1762" y="12076"/>
                </a:cubicBezTo>
                <a:cubicBezTo>
                  <a:pt x="1914" y="12167"/>
                  <a:pt x="2097" y="12228"/>
                  <a:pt x="2279" y="12289"/>
                </a:cubicBezTo>
                <a:cubicBezTo>
                  <a:pt x="2522" y="12349"/>
                  <a:pt x="2765" y="12410"/>
                  <a:pt x="3008" y="12440"/>
                </a:cubicBezTo>
                <a:lnTo>
                  <a:pt x="3130" y="12471"/>
                </a:lnTo>
                <a:lnTo>
                  <a:pt x="3099" y="12471"/>
                </a:lnTo>
                <a:cubicBezTo>
                  <a:pt x="3251" y="12471"/>
                  <a:pt x="3403" y="12501"/>
                  <a:pt x="3585" y="12532"/>
                </a:cubicBezTo>
                <a:lnTo>
                  <a:pt x="4801" y="12532"/>
                </a:lnTo>
                <a:cubicBezTo>
                  <a:pt x="5348" y="12501"/>
                  <a:pt x="5864" y="12471"/>
                  <a:pt x="6350" y="12410"/>
                </a:cubicBezTo>
                <a:cubicBezTo>
                  <a:pt x="6624" y="12410"/>
                  <a:pt x="6867" y="12380"/>
                  <a:pt x="7110" y="12349"/>
                </a:cubicBezTo>
                <a:cubicBezTo>
                  <a:pt x="7353" y="12349"/>
                  <a:pt x="7566" y="12319"/>
                  <a:pt x="7809" y="12289"/>
                </a:cubicBezTo>
                <a:lnTo>
                  <a:pt x="7869" y="12289"/>
                </a:lnTo>
                <a:cubicBezTo>
                  <a:pt x="8204" y="12289"/>
                  <a:pt x="8507" y="12289"/>
                  <a:pt x="8811" y="12319"/>
                </a:cubicBezTo>
                <a:cubicBezTo>
                  <a:pt x="9480" y="12380"/>
                  <a:pt x="10118" y="12501"/>
                  <a:pt x="10665" y="12592"/>
                </a:cubicBezTo>
                <a:lnTo>
                  <a:pt x="11333" y="12714"/>
                </a:lnTo>
                <a:cubicBezTo>
                  <a:pt x="11576" y="12775"/>
                  <a:pt x="11819" y="12835"/>
                  <a:pt x="12032" y="12896"/>
                </a:cubicBezTo>
                <a:cubicBezTo>
                  <a:pt x="12427" y="13018"/>
                  <a:pt x="12852" y="13139"/>
                  <a:pt x="13399" y="13322"/>
                </a:cubicBezTo>
                <a:cubicBezTo>
                  <a:pt x="14280" y="13595"/>
                  <a:pt x="15161" y="13929"/>
                  <a:pt x="16073" y="14294"/>
                </a:cubicBezTo>
                <a:cubicBezTo>
                  <a:pt x="17015" y="14750"/>
                  <a:pt x="17835" y="15175"/>
                  <a:pt x="18594" y="15600"/>
                </a:cubicBezTo>
                <a:lnTo>
                  <a:pt x="19050" y="15904"/>
                </a:lnTo>
                <a:cubicBezTo>
                  <a:pt x="19749" y="16299"/>
                  <a:pt x="20478" y="16724"/>
                  <a:pt x="21147" y="17180"/>
                </a:cubicBezTo>
                <a:cubicBezTo>
                  <a:pt x="21572" y="17454"/>
                  <a:pt x="21967" y="17727"/>
                  <a:pt x="22392" y="18061"/>
                </a:cubicBezTo>
                <a:cubicBezTo>
                  <a:pt x="22727" y="18304"/>
                  <a:pt x="23152" y="18608"/>
                  <a:pt x="23547" y="18942"/>
                </a:cubicBezTo>
                <a:lnTo>
                  <a:pt x="23820" y="19155"/>
                </a:lnTo>
                <a:cubicBezTo>
                  <a:pt x="24094" y="19368"/>
                  <a:pt x="24398" y="19611"/>
                  <a:pt x="24671" y="19823"/>
                </a:cubicBezTo>
                <a:cubicBezTo>
                  <a:pt x="25157" y="20188"/>
                  <a:pt x="25522" y="20462"/>
                  <a:pt x="25886" y="20705"/>
                </a:cubicBezTo>
                <a:cubicBezTo>
                  <a:pt x="26251" y="20948"/>
                  <a:pt x="26646" y="21221"/>
                  <a:pt x="27041" y="21464"/>
                </a:cubicBezTo>
                <a:lnTo>
                  <a:pt x="27132" y="21525"/>
                </a:lnTo>
                <a:lnTo>
                  <a:pt x="27588" y="21859"/>
                </a:lnTo>
                <a:cubicBezTo>
                  <a:pt x="27831" y="22011"/>
                  <a:pt x="28074" y="22193"/>
                  <a:pt x="28347" y="22345"/>
                </a:cubicBezTo>
                <a:cubicBezTo>
                  <a:pt x="28712" y="22588"/>
                  <a:pt x="29137" y="22831"/>
                  <a:pt x="29593" y="23105"/>
                </a:cubicBezTo>
                <a:lnTo>
                  <a:pt x="30292" y="23469"/>
                </a:lnTo>
                <a:lnTo>
                  <a:pt x="30839" y="23804"/>
                </a:lnTo>
                <a:cubicBezTo>
                  <a:pt x="31264" y="24016"/>
                  <a:pt x="31781" y="24290"/>
                  <a:pt x="32297" y="24563"/>
                </a:cubicBezTo>
                <a:cubicBezTo>
                  <a:pt x="32753" y="24745"/>
                  <a:pt x="33209" y="24928"/>
                  <a:pt x="33695" y="25080"/>
                </a:cubicBezTo>
                <a:cubicBezTo>
                  <a:pt x="34211" y="25232"/>
                  <a:pt x="34667" y="25323"/>
                  <a:pt x="35123" y="25414"/>
                </a:cubicBezTo>
                <a:cubicBezTo>
                  <a:pt x="35639" y="25535"/>
                  <a:pt x="36156" y="25596"/>
                  <a:pt x="36642" y="25627"/>
                </a:cubicBezTo>
                <a:lnTo>
                  <a:pt x="37432" y="25627"/>
                </a:lnTo>
                <a:cubicBezTo>
                  <a:pt x="37705" y="25627"/>
                  <a:pt x="38009" y="25566"/>
                  <a:pt x="38282" y="25535"/>
                </a:cubicBezTo>
                <a:cubicBezTo>
                  <a:pt x="38769" y="25444"/>
                  <a:pt x="39224" y="25323"/>
                  <a:pt x="39650" y="25171"/>
                </a:cubicBezTo>
                <a:cubicBezTo>
                  <a:pt x="39923" y="25049"/>
                  <a:pt x="40197" y="24958"/>
                  <a:pt x="40470" y="24837"/>
                </a:cubicBezTo>
                <a:cubicBezTo>
                  <a:pt x="40683" y="24745"/>
                  <a:pt x="40865" y="24624"/>
                  <a:pt x="41047" y="24502"/>
                </a:cubicBezTo>
                <a:cubicBezTo>
                  <a:pt x="41290" y="24351"/>
                  <a:pt x="41533" y="24168"/>
                  <a:pt x="41746" y="23986"/>
                </a:cubicBezTo>
                <a:cubicBezTo>
                  <a:pt x="41837" y="23925"/>
                  <a:pt x="41928" y="23834"/>
                  <a:pt x="42020" y="23743"/>
                </a:cubicBezTo>
                <a:cubicBezTo>
                  <a:pt x="42202" y="23561"/>
                  <a:pt x="42354" y="23378"/>
                  <a:pt x="42506" y="23166"/>
                </a:cubicBezTo>
                <a:cubicBezTo>
                  <a:pt x="42779" y="22740"/>
                  <a:pt x="43022" y="22254"/>
                  <a:pt x="43235" y="21768"/>
                </a:cubicBezTo>
                <a:cubicBezTo>
                  <a:pt x="43417" y="21312"/>
                  <a:pt x="43569" y="20856"/>
                  <a:pt x="43691" y="20370"/>
                </a:cubicBezTo>
                <a:cubicBezTo>
                  <a:pt x="43843" y="19884"/>
                  <a:pt x="43903" y="19368"/>
                  <a:pt x="43934" y="18851"/>
                </a:cubicBezTo>
                <a:cubicBezTo>
                  <a:pt x="43934" y="18304"/>
                  <a:pt x="43903" y="17757"/>
                  <a:pt x="43782" y="17241"/>
                </a:cubicBezTo>
                <a:cubicBezTo>
                  <a:pt x="43691" y="16755"/>
                  <a:pt x="43569" y="16269"/>
                  <a:pt x="43417" y="15813"/>
                </a:cubicBezTo>
                <a:cubicBezTo>
                  <a:pt x="43265" y="15296"/>
                  <a:pt x="43053" y="14810"/>
                  <a:pt x="42840" y="14324"/>
                </a:cubicBezTo>
                <a:cubicBezTo>
                  <a:pt x="42718" y="14142"/>
                  <a:pt x="42627" y="13929"/>
                  <a:pt x="42475" y="13717"/>
                </a:cubicBezTo>
                <a:lnTo>
                  <a:pt x="42415" y="13625"/>
                </a:lnTo>
                <a:cubicBezTo>
                  <a:pt x="42384" y="13565"/>
                  <a:pt x="42354" y="13473"/>
                  <a:pt x="42293" y="13413"/>
                </a:cubicBezTo>
                <a:lnTo>
                  <a:pt x="42171" y="13230"/>
                </a:lnTo>
                <a:lnTo>
                  <a:pt x="42050" y="13048"/>
                </a:lnTo>
                <a:cubicBezTo>
                  <a:pt x="41746" y="12653"/>
                  <a:pt x="41442" y="12228"/>
                  <a:pt x="41108" y="11802"/>
                </a:cubicBezTo>
                <a:cubicBezTo>
                  <a:pt x="40531" y="11104"/>
                  <a:pt x="39893" y="10374"/>
                  <a:pt x="39133" y="9554"/>
                </a:cubicBezTo>
                <a:cubicBezTo>
                  <a:pt x="38921" y="9341"/>
                  <a:pt x="38769" y="9190"/>
                  <a:pt x="38586" y="9007"/>
                </a:cubicBezTo>
                <a:cubicBezTo>
                  <a:pt x="38404" y="8825"/>
                  <a:pt x="38222" y="8643"/>
                  <a:pt x="38070" y="8491"/>
                </a:cubicBezTo>
                <a:lnTo>
                  <a:pt x="38039" y="8460"/>
                </a:lnTo>
                <a:cubicBezTo>
                  <a:pt x="37675" y="8126"/>
                  <a:pt x="37310" y="7822"/>
                  <a:pt x="36824" y="7427"/>
                </a:cubicBezTo>
                <a:cubicBezTo>
                  <a:pt x="36460" y="7154"/>
                  <a:pt x="36065" y="6850"/>
                  <a:pt x="35639" y="6577"/>
                </a:cubicBezTo>
                <a:cubicBezTo>
                  <a:pt x="35214" y="6273"/>
                  <a:pt x="34819" y="6030"/>
                  <a:pt x="34424" y="5817"/>
                </a:cubicBezTo>
                <a:lnTo>
                  <a:pt x="33816" y="5513"/>
                </a:lnTo>
                <a:lnTo>
                  <a:pt x="33057" y="5118"/>
                </a:lnTo>
                <a:lnTo>
                  <a:pt x="32479" y="4814"/>
                </a:lnTo>
                <a:cubicBezTo>
                  <a:pt x="32236" y="4662"/>
                  <a:pt x="31963" y="4541"/>
                  <a:pt x="31720" y="4389"/>
                </a:cubicBezTo>
                <a:lnTo>
                  <a:pt x="31264" y="4146"/>
                </a:lnTo>
                <a:cubicBezTo>
                  <a:pt x="30991" y="3994"/>
                  <a:pt x="30717" y="3842"/>
                  <a:pt x="30413" y="3690"/>
                </a:cubicBezTo>
                <a:cubicBezTo>
                  <a:pt x="29927" y="3447"/>
                  <a:pt x="29411" y="3234"/>
                  <a:pt x="28955" y="3052"/>
                </a:cubicBezTo>
                <a:lnTo>
                  <a:pt x="28894" y="3022"/>
                </a:lnTo>
                <a:cubicBezTo>
                  <a:pt x="28712" y="2931"/>
                  <a:pt x="28530" y="2870"/>
                  <a:pt x="28317" y="2809"/>
                </a:cubicBezTo>
                <a:cubicBezTo>
                  <a:pt x="28074" y="2718"/>
                  <a:pt x="27800" y="2627"/>
                  <a:pt x="27527" y="2536"/>
                </a:cubicBezTo>
                <a:lnTo>
                  <a:pt x="26676" y="2262"/>
                </a:lnTo>
                <a:lnTo>
                  <a:pt x="26129" y="2080"/>
                </a:lnTo>
                <a:cubicBezTo>
                  <a:pt x="25674" y="1928"/>
                  <a:pt x="25188" y="1776"/>
                  <a:pt x="24701" y="1655"/>
                </a:cubicBezTo>
                <a:cubicBezTo>
                  <a:pt x="24398" y="1563"/>
                  <a:pt x="24094" y="1472"/>
                  <a:pt x="23790" y="1412"/>
                </a:cubicBezTo>
                <a:lnTo>
                  <a:pt x="23273" y="1260"/>
                </a:lnTo>
                <a:cubicBezTo>
                  <a:pt x="22939" y="1199"/>
                  <a:pt x="22605" y="1108"/>
                  <a:pt x="22271" y="1017"/>
                </a:cubicBezTo>
                <a:lnTo>
                  <a:pt x="21845" y="925"/>
                </a:lnTo>
                <a:lnTo>
                  <a:pt x="21329" y="773"/>
                </a:lnTo>
                <a:cubicBezTo>
                  <a:pt x="21025" y="713"/>
                  <a:pt x="20721" y="622"/>
                  <a:pt x="20417" y="561"/>
                </a:cubicBezTo>
                <a:cubicBezTo>
                  <a:pt x="19992" y="470"/>
                  <a:pt x="19567" y="379"/>
                  <a:pt x="19141" y="318"/>
                </a:cubicBezTo>
                <a:lnTo>
                  <a:pt x="18929" y="287"/>
                </a:lnTo>
                <a:cubicBezTo>
                  <a:pt x="18443" y="196"/>
                  <a:pt x="17926" y="105"/>
                  <a:pt x="17349" y="75"/>
                </a:cubicBezTo>
                <a:cubicBezTo>
                  <a:pt x="16893" y="44"/>
                  <a:pt x="16407" y="14"/>
                  <a:pt x="15982" y="14"/>
                </a:cubicBezTo>
                <a:lnTo>
                  <a:pt x="15678" y="14"/>
                </a:lnTo>
                <a:cubicBezTo>
                  <a:pt x="15414" y="14"/>
                  <a:pt x="15151" y="0"/>
                  <a:pt x="1487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8"/>
          <p:cNvSpPr/>
          <p:nvPr/>
        </p:nvSpPr>
        <p:spPr>
          <a:xfrm flipH="1" rot="-5400000">
            <a:off x="4234783" y="4448604"/>
            <a:ext cx="373558" cy="1285491"/>
          </a:xfrm>
          <a:custGeom>
            <a:rect b="b" l="l" r="r" t="t"/>
            <a:pathLst>
              <a:path extrusionOk="0" h="46009" w="13370">
                <a:moveTo>
                  <a:pt x="5814" y="1"/>
                </a:moveTo>
                <a:cubicBezTo>
                  <a:pt x="5214" y="1"/>
                  <a:pt x="4618" y="121"/>
                  <a:pt x="4072" y="340"/>
                </a:cubicBezTo>
                <a:cubicBezTo>
                  <a:pt x="3829" y="431"/>
                  <a:pt x="3616" y="583"/>
                  <a:pt x="3434" y="735"/>
                </a:cubicBezTo>
                <a:lnTo>
                  <a:pt x="3403" y="735"/>
                </a:lnTo>
                <a:cubicBezTo>
                  <a:pt x="3191" y="917"/>
                  <a:pt x="2978" y="1099"/>
                  <a:pt x="2826" y="1312"/>
                </a:cubicBezTo>
                <a:lnTo>
                  <a:pt x="2735" y="1403"/>
                </a:lnTo>
                <a:cubicBezTo>
                  <a:pt x="2553" y="1616"/>
                  <a:pt x="2370" y="1828"/>
                  <a:pt x="2249" y="2071"/>
                </a:cubicBezTo>
                <a:cubicBezTo>
                  <a:pt x="1915" y="2618"/>
                  <a:pt x="1672" y="3226"/>
                  <a:pt x="1489" y="3834"/>
                </a:cubicBezTo>
                <a:cubicBezTo>
                  <a:pt x="1337" y="4441"/>
                  <a:pt x="1216" y="5049"/>
                  <a:pt x="1155" y="5657"/>
                </a:cubicBezTo>
                <a:cubicBezTo>
                  <a:pt x="1094" y="6295"/>
                  <a:pt x="1064" y="6902"/>
                  <a:pt x="1034" y="7388"/>
                </a:cubicBezTo>
                <a:cubicBezTo>
                  <a:pt x="1003" y="7996"/>
                  <a:pt x="942" y="8604"/>
                  <a:pt x="912" y="9151"/>
                </a:cubicBezTo>
                <a:cubicBezTo>
                  <a:pt x="912" y="9333"/>
                  <a:pt x="882" y="9485"/>
                  <a:pt x="851" y="9667"/>
                </a:cubicBezTo>
                <a:cubicBezTo>
                  <a:pt x="821" y="9819"/>
                  <a:pt x="821" y="9971"/>
                  <a:pt x="821" y="10123"/>
                </a:cubicBezTo>
                <a:cubicBezTo>
                  <a:pt x="791" y="10366"/>
                  <a:pt x="760" y="10609"/>
                  <a:pt x="760" y="10882"/>
                </a:cubicBezTo>
                <a:lnTo>
                  <a:pt x="760" y="11034"/>
                </a:lnTo>
                <a:lnTo>
                  <a:pt x="730" y="11672"/>
                </a:lnTo>
                <a:cubicBezTo>
                  <a:pt x="699" y="12067"/>
                  <a:pt x="669" y="12432"/>
                  <a:pt x="669" y="12827"/>
                </a:cubicBezTo>
                <a:lnTo>
                  <a:pt x="669" y="13161"/>
                </a:lnTo>
                <a:lnTo>
                  <a:pt x="669" y="14650"/>
                </a:lnTo>
                <a:lnTo>
                  <a:pt x="699" y="15440"/>
                </a:lnTo>
                <a:cubicBezTo>
                  <a:pt x="699" y="15774"/>
                  <a:pt x="730" y="16078"/>
                  <a:pt x="730" y="16412"/>
                </a:cubicBezTo>
                <a:cubicBezTo>
                  <a:pt x="730" y="16989"/>
                  <a:pt x="760" y="17597"/>
                  <a:pt x="791" y="18205"/>
                </a:cubicBezTo>
                <a:lnTo>
                  <a:pt x="791" y="19238"/>
                </a:lnTo>
                <a:lnTo>
                  <a:pt x="791" y="20119"/>
                </a:lnTo>
                <a:lnTo>
                  <a:pt x="791" y="20574"/>
                </a:lnTo>
                <a:cubicBezTo>
                  <a:pt x="791" y="21152"/>
                  <a:pt x="730" y="21759"/>
                  <a:pt x="669" y="22306"/>
                </a:cubicBezTo>
                <a:cubicBezTo>
                  <a:pt x="639" y="22762"/>
                  <a:pt x="608" y="23187"/>
                  <a:pt x="608" y="23643"/>
                </a:cubicBezTo>
                <a:lnTo>
                  <a:pt x="578" y="24220"/>
                </a:lnTo>
                <a:cubicBezTo>
                  <a:pt x="578" y="24615"/>
                  <a:pt x="547" y="25041"/>
                  <a:pt x="517" y="25436"/>
                </a:cubicBezTo>
                <a:lnTo>
                  <a:pt x="517" y="25588"/>
                </a:lnTo>
                <a:cubicBezTo>
                  <a:pt x="487" y="26135"/>
                  <a:pt x="456" y="26742"/>
                  <a:pt x="456" y="27289"/>
                </a:cubicBezTo>
                <a:lnTo>
                  <a:pt x="456" y="27319"/>
                </a:lnTo>
                <a:lnTo>
                  <a:pt x="456" y="27775"/>
                </a:lnTo>
                <a:lnTo>
                  <a:pt x="456" y="28079"/>
                </a:lnTo>
                <a:lnTo>
                  <a:pt x="456" y="28231"/>
                </a:lnTo>
                <a:lnTo>
                  <a:pt x="456" y="29021"/>
                </a:lnTo>
                <a:lnTo>
                  <a:pt x="456" y="29507"/>
                </a:lnTo>
                <a:cubicBezTo>
                  <a:pt x="456" y="29902"/>
                  <a:pt x="426" y="30358"/>
                  <a:pt x="396" y="30905"/>
                </a:cubicBezTo>
                <a:cubicBezTo>
                  <a:pt x="396" y="31269"/>
                  <a:pt x="365" y="31634"/>
                  <a:pt x="335" y="31968"/>
                </a:cubicBezTo>
                <a:cubicBezTo>
                  <a:pt x="335" y="32181"/>
                  <a:pt x="304" y="32393"/>
                  <a:pt x="304" y="32606"/>
                </a:cubicBezTo>
                <a:cubicBezTo>
                  <a:pt x="244" y="33183"/>
                  <a:pt x="183" y="33761"/>
                  <a:pt x="122" y="34399"/>
                </a:cubicBezTo>
                <a:cubicBezTo>
                  <a:pt x="61" y="35037"/>
                  <a:pt x="31" y="35614"/>
                  <a:pt x="1" y="36191"/>
                </a:cubicBezTo>
                <a:lnTo>
                  <a:pt x="1" y="36282"/>
                </a:lnTo>
                <a:cubicBezTo>
                  <a:pt x="1" y="36860"/>
                  <a:pt x="31" y="37437"/>
                  <a:pt x="92" y="38014"/>
                </a:cubicBezTo>
                <a:lnTo>
                  <a:pt x="92" y="38136"/>
                </a:lnTo>
                <a:cubicBezTo>
                  <a:pt x="122" y="38409"/>
                  <a:pt x="122" y="38652"/>
                  <a:pt x="153" y="38926"/>
                </a:cubicBezTo>
                <a:cubicBezTo>
                  <a:pt x="183" y="39199"/>
                  <a:pt x="213" y="39473"/>
                  <a:pt x="274" y="39776"/>
                </a:cubicBezTo>
                <a:cubicBezTo>
                  <a:pt x="335" y="40050"/>
                  <a:pt x="396" y="40323"/>
                  <a:pt x="487" y="40597"/>
                </a:cubicBezTo>
                <a:cubicBezTo>
                  <a:pt x="578" y="40931"/>
                  <a:pt x="669" y="41235"/>
                  <a:pt x="821" y="41539"/>
                </a:cubicBezTo>
                <a:cubicBezTo>
                  <a:pt x="1064" y="42116"/>
                  <a:pt x="1398" y="42663"/>
                  <a:pt x="1793" y="43149"/>
                </a:cubicBezTo>
                <a:cubicBezTo>
                  <a:pt x="2006" y="43392"/>
                  <a:pt x="2249" y="43635"/>
                  <a:pt x="2492" y="43817"/>
                </a:cubicBezTo>
                <a:lnTo>
                  <a:pt x="2644" y="43939"/>
                </a:lnTo>
                <a:lnTo>
                  <a:pt x="3100" y="44334"/>
                </a:lnTo>
                <a:cubicBezTo>
                  <a:pt x="3525" y="44698"/>
                  <a:pt x="3981" y="45002"/>
                  <a:pt x="4436" y="45276"/>
                </a:cubicBezTo>
                <a:cubicBezTo>
                  <a:pt x="4740" y="45428"/>
                  <a:pt x="5014" y="45549"/>
                  <a:pt x="5318" y="45671"/>
                </a:cubicBezTo>
                <a:cubicBezTo>
                  <a:pt x="5621" y="45792"/>
                  <a:pt x="5956" y="45914"/>
                  <a:pt x="6259" y="45944"/>
                </a:cubicBezTo>
                <a:cubicBezTo>
                  <a:pt x="6451" y="45988"/>
                  <a:pt x="6643" y="46009"/>
                  <a:pt x="6833" y="46009"/>
                </a:cubicBezTo>
                <a:cubicBezTo>
                  <a:pt x="7304" y="46009"/>
                  <a:pt x="7762" y="45879"/>
                  <a:pt x="8174" y="45640"/>
                </a:cubicBezTo>
                <a:cubicBezTo>
                  <a:pt x="8720" y="45276"/>
                  <a:pt x="9207" y="44790"/>
                  <a:pt x="9602" y="44273"/>
                </a:cubicBezTo>
                <a:cubicBezTo>
                  <a:pt x="10270" y="43362"/>
                  <a:pt x="10543" y="42268"/>
                  <a:pt x="10786" y="41235"/>
                </a:cubicBezTo>
                <a:cubicBezTo>
                  <a:pt x="10908" y="40749"/>
                  <a:pt x="11030" y="40171"/>
                  <a:pt x="11121" y="39564"/>
                </a:cubicBezTo>
                <a:lnTo>
                  <a:pt x="11121" y="39533"/>
                </a:lnTo>
                <a:cubicBezTo>
                  <a:pt x="11181" y="39047"/>
                  <a:pt x="11273" y="38531"/>
                  <a:pt x="11364" y="38045"/>
                </a:cubicBezTo>
                <a:cubicBezTo>
                  <a:pt x="11546" y="37103"/>
                  <a:pt x="11698" y="36130"/>
                  <a:pt x="11819" y="35189"/>
                </a:cubicBezTo>
                <a:cubicBezTo>
                  <a:pt x="11880" y="34976"/>
                  <a:pt x="11911" y="34763"/>
                  <a:pt x="11941" y="34551"/>
                </a:cubicBezTo>
                <a:cubicBezTo>
                  <a:pt x="11971" y="34338"/>
                  <a:pt x="12002" y="34156"/>
                  <a:pt x="12032" y="33943"/>
                </a:cubicBezTo>
                <a:cubicBezTo>
                  <a:pt x="12093" y="33578"/>
                  <a:pt x="12154" y="33214"/>
                  <a:pt x="12184" y="32849"/>
                </a:cubicBezTo>
                <a:cubicBezTo>
                  <a:pt x="12275" y="32302"/>
                  <a:pt x="12336" y="31755"/>
                  <a:pt x="12397" y="31148"/>
                </a:cubicBezTo>
                <a:cubicBezTo>
                  <a:pt x="12397" y="30996"/>
                  <a:pt x="12427" y="30844"/>
                  <a:pt x="12458" y="30692"/>
                </a:cubicBezTo>
                <a:cubicBezTo>
                  <a:pt x="12488" y="30267"/>
                  <a:pt x="12518" y="29811"/>
                  <a:pt x="12579" y="29385"/>
                </a:cubicBezTo>
                <a:cubicBezTo>
                  <a:pt x="12640" y="28869"/>
                  <a:pt x="12701" y="28322"/>
                  <a:pt x="12731" y="27684"/>
                </a:cubicBezTo>
                <a:cubicBezTo>
                  <a:pt x="12792" y="26924"/>
                  <a:pt x="12853" y="26104"/>
                  <a:pt x="12944" y="25345"/>
                </a:cubicBezTo>
                <a:cubicBezTo>
                  <a:pt x="12974" y="24980"/>
                  <a:pt x="13004" y="24585"/>
                  <a:pt x="13035" y="24220"/>
                </a:cubicBezTo>
                <a:cubicBezTo>
                  <a:pt x="13096" y="23734"/>
                  <a:pt x="13096" y="23218"/>
                  <a:pt x="13126" y="22762"/>
                </a:cubicBezTo>
                <a:lnTo>
                  <a:pt x="13126" y="22489"/>
                </a:lnTo>
                <a:cubicBezTo>
                  <a:pt x="13156" y="21881"/>
                  <a:pt x="13187" y="21304"/>
                  <a:pt x="13217" y="20757"/>
                </a:cubicBezTo>
                <a:lnTo>
                  <a:pt x="13217" y="20301"/>
                </a:lnTo>
                <a:cubicBezTo>
                  <a:pt x="13217" y="19967"/>
                  <a:pt x="13247" y="19663"/>
                  <a:pt x="13247" y="19329"/>
                </a:cubicBezTo>
                <a:lnTo>
                  <a:pt x="13247" y="18995"/>
                </a:lnTo>
                <a:lnTo>
                  <a:pt x="13247" y="18113"/>
                </a:lnTo>
                <a:lnTo>
                  <a:pt x="13247" y="17870"/>
                </a:lnTo>
                <a:lnTo>
                  <a:pt x="13247" y="17293"/>
                </a:lnTo>
                <a:lnTo>
                  <a:pt x="13247" y="15501"/>
                </a:lnTo>
                <a:lnTo>
                  <a:pt x="13247" y="15440"/>
                </a:lnTo>
                <a:lnTo>
                  <a:pt x="13247" y="14711"/>
                </a:lnTo>
                <a:lnTo>
                  <a:pt x="13247" y="14650"/>
                </a:lnTo>
                <a:cubicBezTo>
                  <a:pt x="13247" y="14468"/>
                  <a:pt x="13247" y="14316"/>
                  <a:pt x="13278" y="14133"/>
                </a:cubicBezTo>
                <a:lnTo>
                  <a:pt x="13278" y="13830"/>
                </a:lnTo>
                <a:lnTo>
                  <a:pt x="13278" y="13526"/>
                </a:lnTo>
                <a:lnTo>
                  <a:pt x="13278" y="13040"/>
                </a:lnTo>
                <a:lnTo>
                  <a:pt x="13278" y="12857"/>
                </a:lnTo>
                <a:cubicBezTo>
                  <a:pt x="13278" y="12614"/>
                  <a:pt x="13308" y="12371"/>
                  <a:pt x="13308" y="12128"/>
                </a:cubicBezTo>
                <a:cubicBezTo>
                  <a:pt x="13308" y="12007"/>
                  <a:pt x="13308" y="11855"/>
                  <a:pt x="13339" y="11703"/>
                </a:cubicBezTo>
                <a:cubicBezTo>
                  <a:pt x="13339" y="11490"/>
                  <a:pt x="13339" y="11277"/>
                  <a:pt x="13339" y="11065"/>
                </a:cubicBezTo>
                <a:cubicBezTo>
                  <a:pt x="13369" y="10822"/>
                  <a:pt x="13339" y="10639"/>
                  <a:pt x="13339" y="10487"/>
                </a:cubicBezTo>
                <a:cubicBezTo>
                  <a:pt x="13339" y="10123"/>
                  <a:pt x="13308" y="9789"/>
                  <a:pt x="13278" y="9485"/>
                </a:cubicBezTo>
                <a:lnTo>
                  <a:pt x="13247" y="9090"/>
                </a:lnTo>
                <a:cubicBezTo>
                  <a:pt x="13247" y="8938"/>
                  <a:pt x="13247" y="8816"/>
                  <a:pt x="13217" y="8664"/>
                </a:cubicBezTo>
                <a:cubicBezTo>
                  <a:pt x="13187" y="8421"/>
                  <a:pt x="13156" y="8209"/>
                  <a:pt x="13156" y="7966"/>
                </a:cubicBezTo>
                <a:cubicBezTo>
                  <a:pt x="13126" y="7723"/>
                  <a:pt x="13096" y="7388"/>
                  <a:pt x="13065" y="7115"/>
                </a:cubicBezTo>
                <a:cubicBezTo>
                  <a:pt x="13035" y="6598"/>
                  <a:pt x="12944" y="6082"/>
                  <a:pt x="12883" y="5596"/>
                </a:cubicBezTo>
                <a:cubicBezTo>
                  <a:pt x="12853" y="5262"/>
                  <a:pt x="12731" y="4927"/>
                  <a:pt x="12609" y="4654"/>
                </a:cubicBezTo>
                <a:cubicBezTo>
                  <a:pt x="12458" y="4411"/>
                  <a:pt x="12306" y="4168"/>
                  <a:pt x="12123" y="3955"/>
                </a:cubicBezTo>
                <a:cubicBezTo>
                  <a:pt x="12002" y="3530"/>
                  <a:pt x="11850" y="3104"/>
                  <a:pt x="11698" y="2740"/>
                </a:cubicBezTo>
                <a:cubicBezTo>
                  <a:pt x="11516" y="2193"/>
                  <a:pt x="11273" y="1676"/>
                  <a:pt x="10938" y="1221"/>
                </a:cubicBezTo>
                <a:cubicBezTo>
                  <a:pt x="10878" y="1130"/>
                  <a:pt x="10786" y="1038"/>
                  <a:pt x="10695" y="947"/>
                </a:cubicBezTo>
                <a:cubicBezTo>
                  <a:pt x="10543" y="826"/>
                  <a:pt x="10422" y="704"/>
                  <a:pt x="10270" y="583"/>
                </a:cubicBezTo>
                <a:cubicBezTo>
                  <a:pt x="9997" y="431"/>
                  <a:pt x="9723" y="340"/>
                  <a:pt x="9450" y="279"/>
                </a:cubicBezTo>
                <a:cubicBezTo>
                  <a:pt x="8872" y="157"/>
                  <a:pt x="8325" y="96"/>
                  <a:pt x="7748" y="66"/>
                </a:cubicBezTo>
                <a:lnTo>
                  <a:pt x="7596" y="66"/>
                </a:lnTo>
                <a:lnTo>
                  <a:pt x="7171" y="5"/>
                </a:lnTo>
                <a:lnTo>
                  <a:pt x="6016" y="5"/>
                </a:lnTo>
                <a:cubicBezTo>
                  <a:pt x="5949" y="2"/>
                  <a:pt x="5881" y="1"/>
                  <a:pt x="581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8"/>
          <p:cNvSpPr/>
          <p:nvPr/>
        </p:nvSpPr>
        <p:spPr>
          <a:xfrm>
            <a:off x="5142900" y="4603650"/>
            <a:ext cx="445086" cy="471456"/>
          </a:xfrm>
          <a:custGeom>
            <a:rect b="b" l="l" r="r" t="t"/>
            <a:pathLst>
              <a:path extrusionOk="0" h="18830" w="17775">
                <a:moveTo>
                  <a:pt x="10847" y="1208"/>
                </a:moveTo>
                <a:cubicBezTo>
                  <a:pt x="10817" y="1238"/>
                  <a:pt x="10817" y="1238"/>
                  <a:pt x="10786" y="1238"/>
                </a:cubicBezTo>
                <a:lnTo>
                  <a:pt x="10726" y="1208"/>
                </a:lnTo>
                <a:close/>
                <a:moveTo>
                  <a:pt x="8872" y="1056"/>
                </a:moveTo>
                <a:lnTo>
                  <a:pt x="8812" y="1086"/>
                </a:lnTo>
                <a:cubicBezTo>
                  <a:pt x="8781" y="1117"/>
                  <a:pt x="8720" y="1147"/>
                  <a:pt x="8690" y="1208"/>
                </a:cubicBezTo>
                <a:cubicBezTo>
                  <a:pt x="8660" y="1238"/>
                  <a:pt x="8660" y="1269"/>
                  <a:pt x="8660" y="1299"/>
                </a:cubicBezTo>
                <a:lnTo>
                  <a:pt x="8629" y="1299"/>
                </a:lnTo>
                <a:lnTo>
                  <a:pt x="8599" y="1329"/>
                </a:lnTo>
                <a:lnTo>
                  <a:pt x="8508" y="1329"/>
                </a:lnTo>
                <a:cubicBezTo>
                  <a:pt x="8477" y="1269"/>
                  <a:pt x="8447" y="1238"/>
                  <a:pt x="8417" y="1208"/>
                </a:cubicBezTo>
                <a:cubicBezTo>
                  <a:pt x="8386" y="1178"/>
                  <a:pt x="8356" y="1147"/>
                  <a:pt x="8356" y="1117"/>
                </a:cubicBezTo>
                <a:cubicBezTo>
                  <a:pt x="8447" y="1086"/>
                  <a:pt x="8569" y="1086"/>
                  <a:pt x="8690" y="1056"/>
                </a:cubicBezTo>
                <a:close/>
                <a:moveTo>
                  <a:pt x="7961" y="1178"/>
                </a:moveTo>
                <a:cubicBezTo>
                  <a:pt x="7991" y="1208"/>
                  <a:pt x="8022" y="1238"/>
                  <a:pt x="8052" y="1269"/>
                </a:cubicBezTo>
                <a:lnTo>
                  <a:pt x="8113" y="1329"/>
                </a:lnTo>
                <a:lnTo>
                  <a:pt x="7991" y="1360"/>
                </a:lnTo>
                <a:cubicBezTo>
                  <a:pt x="8022" y="1329"/>
                  <a:pt x="7991" y="1329"/>
                  <a:pt x="7991" y="1299"/>
                </a:cubicBezTo>
                <a:lnTo>
                  <a:pt x="7961" y="1269"/>
                </a:lnTo>
                <a:cubicBezTo>
                  <a:pt x="7961" y="1238"/>
                  <a:pt x="7961" y="1208"/>
                  <a:pt x="7961" y="1178"/>
                </a:cubicBezTo>
                <a:close/>
                <a:moveTo>
                  <a:pt x="7323" y="1360"/>
                </a:moveTo>
                <a:cubicBezTo>
                  <a:pt x="7323" y="1390"/>
                  <a:pt x="7323" y="1451"/>
                  <a:pt x="7323" y="1481"/>
                </a:cubicBezTo>
                <a:lnTo>
                  <a:pt x="7141" y="1542"/>
                </a:lnTo>
                <a:cubicBezTo>
                  <a:pt x="7110" y="1512"/>
                  <a:pt x="7049" y="1481"/>
                  <a:pt x="7019" y="1451"/>
                </a:cubicBezTo>
                <a:lnTo>
                  <a:pt x="7323" y="1360"/>
                </a:lnTo>
                <a:close/>
                <a:moveTo>
                  <a:pt x="11090" y="1481"/>
                </a:moveTo>
                <a:lnTo>
                  <a:pt x="11181" y="1512"/>
                </a:lnTo>
                <a:lnTo>
                  <a:pt x="11273" y="1542"/>
                </a:lnTo>
                <a:lnTo>
                  <a:pt x="11303" y="1573"/>
                </a:lnTo>
                <a:cubicBezTo>
                  <a:pt x="11273" y="1633"/>
                  <a:pt x="11273" y="1664"/>
                  <a:pt x="11303" y="1724"/>
                </a:cubicBezTo>
                <a:cubicBezTo>
                  <a:pt x="11212" y="1664"/>
                  <a:pt x="11151" y="1573"/>
                  <a:pt x="11090" y="1512"/>
                </a:cubicBezTo>
                <a:lnTo>
                  <a:pt x="11060" y="1481"/>
                </a:lnTo>
                <a:close/>
                <a:moveTo>
                  <a:pt x="8964" y="1907"/>
                </a:moveTo>
                <a:cubicBezTo>
                  <a:pt x="9024" y="1968"/>
                  <a:pt x="9085" y="2028"/>
                  <a:pt x="9176" y="2119"/>
                </a:cubicBezTo>
                <a:lnTo>
                  <a:pt x="9176" y="2180"/>
                </a:lnTo>
                <a:lnTo>
                  <a:pt x="9115" y="2089"/>
                </a:lnTo>
                <a:lnTo>
                  <a:pt x="8964" y="1937"/>
                </a:lnTo>
                <a:cubicBezTo>
                  <a:pt x="8964" y="1937"/>
                  <a:pt x="8964" y="1907"/>
                  <a:pt x="8964" y="1907"/>
                </a:cubicBezTo>
                <a:close/>
                <a:moveTo>
                  <a:pt x="6411" y="1694"/>
                </a:moveTo>
                <a:cubicBezTo>
                  <a:pt x="6411" y="1694"/>
                  <a:pt x="6411" y="1724"/>
                  <a:pt x="6411" y="1755"/>
                </a:cubicBezTo>
                <a:cubicBezTo>
                  <a:pt x="6411" y="1785"/>
                  <a:pt x="6381" y="1816"/>
                  <a:pt x="6381" y="1846"/>
                </a:cubicBezTo>
                <a:lnTo>
                  <a:pt x="6108" y="1968"/>
                </a:lnTo>
                <a:cubicBezTo>
                  <a:pt x="6047" y="1968"/>
                  <a:pt x="5986" y="1968"/>
                  <a:pt x="5895" y="1998"/>
                </a:cubicBezTo>
                <a:cubicBezTo>
                  <a:pt x="5834" y="2028"/>
                  <a:pt x="5773" y="2028"/>
                  <a:pt x="5743" y="2059"/>
                </a:cubicBezTo>
                <a:cubicBezTo>
                  <a:pt x="5682" y="2089"/>
                  <a:pt x="5621" y="2150"/>
                  <a:pt x="5591" y="2180"/>
                </a:cubicBezTo>
                <a:cubicBezTo>
                  <a:pt x="5530" y="2211"/>
                  <a:pt x="5500" y="2241"/>
                  <a:pt x="5469" y="2302"/>
                </a:cubicBezTo>
                <a:cubicBezTo>
                  <a:pt x="5439" y="2271"/>
                  <a:pt x="5409" y="2271"/>
                  <a:pt x="5378" y="2271"/>
                </a:cubicBezTo>
                <a:lnTo>
                  <a:pt x="5287" y="2241"/>
                </a:lnTo>
                <a:lnTo>
                  <a:pt x="5378" y="2180"/>
                </a:lnTo>
                <a:cubicBezTo>
                  <a:pt x="5561" y="2059"/>
                  <a:pt x="5743" y="1968"/>
                  <a:pt x="5925" y="1907"/>
                </a:cubicBezTo>
                <a:cubicBezTo>
                  <a:pt x="6108" y="1816"/>
                  <a:pt x="6259" y="1755"/>
                  <a:pt x="6411" y="1694"/>
                </a:cubicBezTo>
                <a:close/>
                <a:moveTo>
                  <a:pt x="12002" y="1512"/>
                </a:moveTo>
                <a:lnTo>
                  <a:pt x="12002" y="1512"/>
                </a:lnTo>
                <a:cubicBezTo>
                  <a:pt x="12154" y="1542"/>
                  <a:pt x="12275" y="1603"/>
                  <a:pt x="12427" y="1694"/>
                </a:cubicBezTo>
                <a:cubicBezTo>
                  <a:pt x="12518" y="1755"/>
                  <a:pt x="12579" y="1816"/>
                  <a:pt x="12670" y="1876"/>
                </a:cubicBezTo>
                <a:cubicBezTo>
                  <a:pt x="12731" y="1968"/>
                  <a:pt x="12792" y="2028"/>
                  <a:pt x="12853" y="2089"/>
                </a:cubicBezTo>
                <a:cubicBezTo>
                  <a:pt x="12913" y="2150"/>
                  <a:pt x="12944" y="2211"/>
                  <a:pt x="13004" y="2271"/>
                </a:cubicBezTo>
                <a:lnTo>
                  <a:pt x="13004" y="2362"/>
                </a:lnTo>
                <a:lnTo>
                  <a:pt x="12913" y="2362"/>
                </a:lnTo>
                <a:cubicBezTo>
                  <a:pt x="12853" y="2302"/>
                  <a:pt x="12792" y="2241"/>
                  <a:pt x="12731" y="2180"/>
                </a:cubicBezTo>
                <a:cubicBezTo>
                  <a:pt x="12640" y="2089"/>
                  <a:pt x="12549" y="1998"/>
                  <a:pt x="12458" y="1937"/>
                </a:cubicBezTo>
                <a:cubicBezTo>
                  <a:pt x="12397" y="1876"/>
                  <a:pt x="12336" y="1816"/>
                  <a:pt x="12275" y="1785"/>
                </a:cubicBezTo>
                <a:lnTo>
                  <a:pt x="12245" y="1755"/>
                </a:lnTo>
                <a:cubicBezTo>
                  <a:pt x="12154" y="1664"/>
                  <a:pt x="12093" y="1573"/>
                  <a:pt x="12002" y="1512"/>
                </a:cubicBezTo>
                <a:close/>
                <a:moveTo>
                  <a:pt x="4558" y="2757"/>
                </a:moveTo>
                <a:cubicBezTo>
                  <a:pt x="4558" y="2788"/>
                  <a:pt x="4558" y="2818"/>
                  <a:pt x="4588" y="2849"/>
                </a:cubicBezTo>
                <a:lnTo>
                  <a:pt x="4406" y="2849"/>
                </a:lnTo>
                <a:lnTo>
                  <a:pt x="4558" y="2757"/>
                </a:lnTo>
                <a:close/>
                <a:moveTo>
                  <a:pt x="6685" y="2849"/>
                </a:moveTo>
                <a:lnTo>
                  <a:pt x="6746" y="2909"/>
                </a:lnTo>
                <a:lnTo>
                  <a:pt x="6776" y="2970"/>
                </a:lnTo>
                <a:cubicBezTo>
                  <a:pt x="6746" y="2940"/>
                  <a:pt x="6715" y="2879"/>
                  <a:pt x="6685" y="2849"/>
                </a:cubicBezTo>
                <a:close/>
                <a:moveTo>
                  <a:pt x="13430" y="3760"/>
                </a:moveTo>
                <a:lnTo>
                  <a:pt x="13460" y="3821"/>
                </a:lnTo>
                <a:lnTo>
                  <a:pt x="13491" y="3882"/>
                </a:lnTo>
                <a:lnTo>
                  <a:pt x="13430" y="3760"/>
                </a:lnTo>
                <a:close/>
                <a:moveTo>
                  <a:pt x="14311" y="3365"/>
                </a:moveTo>
                <a:cubicBezTo>
                  <a:pt x="14402" y="3487"/>
                  <a:pt x="14524" y="3608"/>
                  <a:pt x="14615" y="3760"/>
                </a:cubicBezTo>
                <a:lnTo>
                  <a:pt x="14645" y="3821"/>
                </a:lnTo>
                <a:cubicBezTo>
                  <a:pt x="14615" y="3851"/>
                  <a:pt x="14584" y="3851"/>
                  <a:pt x="14584" y="3882"/>
                </a:cubicBezTo>
                <a:lnTo>
                  <a:pt x="14554" y="3912"/>
                </a:lnTo>
                <a:cubicBezTo>
                  <a:pt x="14524" y="3790"/>
                  <a:pt x="14463" y="3699"/>
                  <a:pt x="14402" y="3578"/>
                </a:cubicBezTo>
                <a:lnTo>
                  <a:pt x="14311" y="3365"/>
                </a:lnTo>
                <a:close/>
                <a:moveTo>
                  <a:pt x="4923" y="3942"/>
                </a:moveTo>
                <a:cubicBezTo>
                  <a:pt x="4923" y="3942"/>
                  <a:pt x="4923" y="3973"/>
                  <a:pt x="4923" y="3973"/>
                </a:cubicBezTo>
                <a:lnTo>
                  <a:pt x="4892" y="3942"/>
                </a:lnTo>
                <a:close/>
                <a:moveTo>
                  <a:pt x="8174" y="2940"/>
                </a:moveTo>
                <a:lnTo>
                  <a:pt x="8295" y="3061"/>
                </a:lnTo>
                <a:cubicBezTo>
                  <a:pt x="8386" y="3274"/>
                  <a:pt x="8508" y="3517"/>
                  <a:pt x="8599" y="3730"/>
                </a:cubicBezTo>
                <a:cubicBezTo>
                  <a:pt x="8629" y="3821"/>
                  <a:pt x="8660" y="3882"/>
                  <a:pt x="8690" y="3973"/>
                </a:cubicBezTo>
                <a:lnTo>
                  <a:pt x="8660" y="3942"/>
                </a:lnTo>
                <a:cubicBezTo>
                  <a:pt x="8599" y="3821"/>
                  <a:pt x="8508" y="3699"/>
                  <a:pt x="8447" y="3547"/>
                </a:cubicBezTo>
                <a:cubicBezTo>
                  <a:pt x="8417" y="3487"/>
                  <a:pt x="8386" y="3426"/>
                  <a:pt x="8356" y="3335"/>
                </a:cubicBezTo>
                <a:cubicBezTo>
                  <a:pt x="8325" y="3244"/>
                  <a:pt x="8234" y="3092"/>
                  <a:pt x="8174" y="2940"/>
                </a:cubicBezTo>
                <a:close/>
                <a:moveTo>
                  <a:pt x="9146" y="3517"/>
                </a:moveTo>
                <a:lnTo>
                  <a:pt x="9207" y="3578"/>
                </a:lnTo>
                <a:cubicBezTo>
                  <a:pt x="9237" y="3669"/>
                  <a:pt x="9267" y="3760"/>
                  <a:pt x="9298" y="3851"/>
                </a:cubicBezTo>
                <a:cubicBezTo>
                  <a:pt x="9328" y="3942"/>
                  <a:pt x="9328" y="3973"/>
                  <a:pt x="9358" y="4034"/>
                </a:cubicBezTo>
                <a:cubicBezTo>
                  <a:pt x="9298" y="3942"/>
                  <a:pt x="9298" y="3882"/>
                  <a:pt x="9267" y="3790"/>
                </a:cubicBezTo>
                <a:lnTo>
                  <a:pt x="9146" y="3517"/>
                </a:lnTo>
                <a:close/>
                <a:moveTo>
                  <a:pt x="6594" y="3335"/>
                </a:moveTo>
                <a:lnTo>
                  <a:pt x="6594" y="3335"/>
                </a:lnTo>
                <a:cubicBezTo>
                  <a:pt x="6624" y="3396"/>
                  <a:pt x="6654" y="3426"/>
                  <a:pt x="6685" y="3487"/>
                </a:cubicBezTo>
                <a:lnTo>
                  <a:pt x="6806" y="3639"/>
                </a:lnTo>
                <a:cubicBezTo>
                  <a:pt x="6837" y="3730"/>
                  <a:pt x="6867" y="3821"/>
                  <a:pt x="6928" y="3882"/>
                </a:cubicBezTo>
                <a:cubicBezTo>
                  <a:pt x="6958" y="4003"/>
                  <a:pt x="7019" y="4094"/>
                  <a:pt x="7049" y="4216"/>
                </a:cubicBezTo>
                <a:lnTo>
                  <a:pt x="6928" y="4125"/>
                </a:lnTo>
                <a:cubicBezTo>
                  <a:pt x="6928" y="4094"/>
                  <a:pt x="6897" y="4034"/>
                  <a:pt x="6867" y="4003"/>
                </a:cubicBezTo>
                <a:cubicBezTo>
                  <a:pt x="6867" y="3973"/>
                  <a:pt x="6806" y="3851"/>
                  <a:pt x="6776" y="3760"/>
                </a:cubicBezTo>
                <a:cubicBezTo>
                  <a:pt x="6715" y="3669"/>
                  <a:pt x="6715" y="3608"/>
                  <a:pt x="6685" y="3547"/>
                </a:cubicBezTo>
                <a:cubicBezTo>
                  <a:pt x="6654" y="3487"/>
                  <a:pt x="6624" y="3426"/>
                  <a:pt x="6594" y="3335"/>
                </a:cubicBezTo>
                <a:close/>
                <a:moveTo>
                  <a:pt x="11364" y="3942"/>
                </a:moveTo>
                <a:lnTo>
                  <a:pt x="11516" y="4246"/>
                </a:lnTo>
                <a:lnTo>
                  <a:pt x="11455" y="4155"/>
                </a:lnTo>
                <a:lnTo>
                  <a:pt x="11455" y="4185"/>
                </a:lnTo>
                <a:cubicBezTo>
                  <a:pt x="11425" y="4094"/>
                  <a:pt x="11394" y="4034"/>
                  <a:pt x="11364" y="3942"/>
                </a:cubicBezTo>
                <a:close/>
                <a:moveTo>
                  <a:pt x="14858" y="4277"/>
                </a:moveTo>
                <a:lnTo>
                  <a:pt x="14888" y="4307"/>
                </a:lnTo>
                <a:lnTo>
                  <a:pt x="14858" y="4307"/>
                </a:lnTo>
                <a:lnTo>
                  <a:pt x="14858" y="4277"/>
                </a:lnTo>
                <a:close/>
                <a:moveTo>
                  <a:pt x="7475" y="4398"/>
                </a:moveTo>
                <a:lnTo>
                  <a:pt x="7505" y="4459"/>
                </a:lnTo>
                <a:lnTo>
                  <a:pt x="7475" y="4459"/>
                </a:lnTo>
                <a:lnTo>
                  <a:pt x="7475" y="4398"/>
                </a:lnTo>
                <a:close/>
                <a:moveTo>
                  <a:pt x="4042" y="3122"/>
                </a:moveTo>
                <a:cubicBezTo>
                  <a:pt x="4011" y="3213"/>
                  <a:pt x="3981" y="3274"/>
                  <a:pt x="3981" y="3365"/>
                </a:cubicBezTo>
                <a:lnTo>
                  <a:pt x="3859" y="3487"/>
                </a:lnTo>
                <a:lnTo>
                  <a:pt x="3738" y="3578"/>
                </a:lnTo>
                <a:lnTo>
                  <a:pt x="3616" y="3639"/>
                </a:lnTo>
                <a:cubicBezTo>
                  <a:pt x="3586" y="3639"/>
                  <a:pt x="3525" y="3669"/>
                  <a:pt x="3495" y="3730"/>
                </a:cubicBezTo>
                <a:cubicBezTo>
                  <a:pt x="3434" y="3760"/>
                  <a:pt x="3373" y="3821"/>
                  <a:pt x="3373" y="3912"/>
                </a:cubicBezTo>
                <a:cubicBezTo>
                  <a:pt x="3343" y="3912"/>
                  <a:pt x="3343" y="3942"/>
                  <a:pt x="3343" y="3973"/>
                </a:cubicBezTo>
                <a:lnTo>
                  <a:pt x="2948" y="4337"/>
                </a:lnTo>
                <a:lnTo>
                  <a:pt x="2826" y="4489"/>
                </a:lnTo>
                <a:cubicBezTo>
                  <a:pt x="2796" y="4459"/>
                  <a:pt x="2735" y="4459"/>
                  <a:pt x="2705" y="4459"/>
                </a:cubicBezTo>
                <a:cubicBezTo>
                  <a:pt x="2887" y="4216"/>
                  <a:pt x="3069" y="4003"/>
                  <a:pt x="3282" y="3790"/>
                </a:cubicBezTo>
                <a:cubicBezTo>
                  <a:pt x="3434" y="3639"/>
                  <a:pt x="3586" y="3487"/>
                  <a:pt x="3738" y="3365"/>
                </a:cubicBezTo>
                <a:lnTo>
                  <a:pt x="4042" y="3122"/>
                </a:lnTo>
                <a:close/>
                <a:moveTo>
                  <a:pt x="11880" y="2059"/>
                </a:moveTo>
                <a:cubicBezTo>
                  <a:pt x="11971" y="2150"/>
                  <a:pt x="12032" y="2241"/>
                  <a:pt x="12093" y="2332"/>
                </a:cubicBezTo>
                <a:cubicBezTo>
                  <a:pt x="12154" y="2423"/>
                  <a:pt x="12245" y="2545"/>
                  <a:pt x="12306" y="2636"/>
                </a:cubicBezTo>
                <a:cubicBezTo>
                  <a:pt x="12366" y="2727"/>
                  <a:pt x="12458" y="2940"/>
                  <a:pt x="12549" y="3092"/>
                </a:cubicBezTo>
                <a:lnTo>
                  <a:pt x="12792" y="3578"/>
                </a:lnTo>
                <a:cubicBezTo>
                  <a:pt x="12974" y="3912"/>
                  <a:pt x="13126" y="4246"/>
                  <a:pt x="13278" y="4580"/>
                </a:cubicBezTo>
                <a:cubicBezTo>
                  <a:pt x="13298" y="4600"/>
                  <a:pt x="13305" y="4620"/>
                  <a:pt x="13307" y="4640"/>
                </a:cubicBezTo>
                <a:lnTo>
                  <a:pt x="13307" y="4640"/>
                </a:lnTo>
                <a:cubicBezTo>
                  <a:pt x="13186" y="4519"/>
                  <a:pt x="13095" y="4398"/>
                  <a:pt x="13004" y="4277"/>
                </a:cubicBezTo>
                <a:cubicBezTo>
                  <a:pt x="12974" y="4216"/>
                  <a:pt x="12944" y="4155"/>
                  <a:pt x="12913" y="4125"/>
                </a:cubicBezTo>
                <a:lnTo>
                  <a:pt x="12822" y="3973"/>
                </a:lnTo>
                <a:lnTo>
                  <a:pt x="12761" y="3912"/>
                </a:lnTo>
                <a:cubicBezTo>
                  <a:pt x="12670" y="3790"/>
                  <a:pt x="12609" y="3639"/>
                  <a:pt x="12518" y="3517"/>
                </a:cubicBezTo>
                <a:cubicBezTo>
                  <a:pt x="12427" y="3365"/>
                  <a:pt x="12366" y="3244"/>
                  <a:pt x="12306" y="3122"/>
                </a:cubicBezTo>
                <a:cubicBezTo>
                  <a:pt x="12154" y="2818"/>
                  <a:pt x="12002" y="2514"/>
                  <a:pt x="11911" y="2180"/>
                </a:cubicBezTo>
                <a:cubicBezTo>
                  <a:pt x="11911" y="2119"/>
                  <a:pt x="11911" y="2089"/>
                  <a:pt x="11880" y="2059"/>
                </a:cubicBezTo>
                <a:close/>
                <a:moveTo>
                  <a:pt x="11075" y="4611"/>
                </a:moveTo>
                <a:lnTo>
                  <a:pt x="11121" y="4672"/>
                </a:lnTo>
                <a:cubicBezTo>
                  <a:pt x="11106" y="4656"/>
                  <a:pt x="11090" y="4634"/>
                  <a:pt x="11075" y="4611"/>
                </a:cubicBezTo>
                <a:close/>
                <a:moveTo>
                  <a:pt x="5743" y="3365"/>
                </a:moveTo>
                <a:lnTo>
                  <a:pt x="5743" y="3396"/>
                </a:lnTo>
                <a:lnTo>
                  <a:pt x="5895" y="3639"/>
                </a:lnTo>
                <a:cubicBezTo>
                  <a:pt x="5895" y="3669"/>
                  <a:pt x="5925" y="3699"/>
                  <a:pt x="5925" y="3730"/>
                </a:cubicBezTo>
                <a:cubicBezTo>
                  <a:pt x="5986" y="3882"/>
                  <a:pt x="6047" y="4003"/>
                  <a:pt x="6108" y="4155"/>
                </a:cubicBezTo>
                <a:lnTo>
                  <a:pt x="6290" y="4520"/>
                </a:lnTo>
                <a:cubicBezTo>
                  <a:pt x="6320" y="4611"/>
                  <a:pt x="6351" y="4672"/>
                  <a:pt x="6381" y="4732"/>
                </a:cubicBezTo>
                <a:lnTo>
                  <a:pt x="6351" y="4732"/>
                </a:lnTo>
                <a:cubicBezTo>
                  <a:pt x="6320" y="4763"/>
                  <a:pt x="6320" y="4763"/>
                  <a:pt x="6320" y="4763"/>
                </a:cubicBezTo>
                <a:lnTo>
                  <a:pt x="6168" y="4520"/>
                </a:lnTo>
                <a:lnTo>
                  <a:pt x="6016" y="4277"/>
                </a:lnTo>
                <a:cubicBezTo>
                  <a:pt x="5986" y="4185"/>
                  <a:pt x="5956" y="4125"/>
                  <a:pt x="5895" y="4064"/>
                </a:cubicBezTo>
                <a:cubicBezTo>
                  <a:pt x="5804" y="3882"/>
                  <a:pt x="5743" y="3730"/>
                  <a:pt x="5652" y="3547"/>
                </a:cubicBezTo>
                <a:lnTo>
                  <a:pt x="5591" y="3426"/>
                </a:lnTo>
                <a:lnTo>
                  <a:pt x="5743" y="3365"/>
                </a:lnTo>
                <a:close/>
                <a:moveTo>
                  <a:pt x="9207" y="4884"/>
                </a:moveTo>
                <a:cubicBezTo>
                  <a:pt x="9207" y="4884"/>
                  <a:pt x="9207" y="4915"/>
                  <a:pt x="9237" y="4945"/>
                </a:cubicBezTo>
                <a:lnTo>
                  <a:pt x="9237" y="5036"/>
                </a:lnTo>
                <a:lnTo>
                  <a:pt x="9176" y="4975"/>
                </a:lnTo>
                <a:lnTo>
                  <a:pt x="9055" y="4884"/>
                </a:lnTo>
                <a:close/>
                <a:moveTo>
                  <a:pt x="5348" y="3912"/>
                </a:moveTo>
                <a:lnTo>
                  <a:pt x="5409" y="4003"/>
                </a:lnTo>
                <a:cubicBezTo>
                  <a:pt x="5500" y="4125"/>
                  <a:pt x="5530" y="4246"/>
                  <a:pt x="5591" y="4337"/>
                </a:cubicBezTo>
                <a:lnTo>
                  <a:pt x="5713" y="4550"/>
                </a:lnTo>
                <a:cubicBezTo>
                  <a:pt x="5804" y="4732"/>
                  <a:pt x="5864" y="4915"/>
                  <a:pt x="5956" y="5067"/>
                </a:cubicBezTo>
                <a:cubicBezTo>
                  <a:pt x="6016" y="5218"/>
                  <a:pt x="6077" y="5370"/>
                  <a:pt x="6138" y="5492"/>
                </a:cubicBezTo>
                <a:cubicBezTo>
                  <a:pt x="6047" y="5401"/>
                  <a:pt x="5986" y="5279"/>
                  <a:pt x="5925" y="5188"/>
                </a:cubicBezTo>
                <a:cubicBezTo>
                  <a:pt x="5864" y="5097"/>
                  <a:pt x="5804" y="4975"/>
                  <a:pt x="5743" y="4884"/>
                </a:cubicBezTo>
                <a:cubicBezTo>
                  <a:pt x="5682" y="4793"/>
                  <a:pt x="5591" y="4580"/>
                  <a:pt x="5500" y="4429"/>
                </a:cubicBezTo>
                <a:cubicBezTo>
                  <a:pt x="5469" y="4368"/>
                  <a:pt x="5439" y="4277"/>
                  <a:pt x="5378" y="4185"/>
                </a:cubicBezTo>
                <a:cubicBezTo>
                  <a:pt x="5378" y="4094"/>
                  <a:pt x="5378" y="4003"/>
                  <a:pt x="5348" y="3912"/>
                </a:cubicBezTo>
                <a:close/>
                <a:moveTo>
                  <a:pt x="7748" y="4854"/>
                </a:moveTo>
                <a:cubicBezTo>
                  <a:pt x="7779" y="4945"/>
                  <a:pt x="7839" y="5036"/>
                  <a:pt x="7900" y="5127"/>
                </a:cubicBezTo>
                <a:cubicBezTo>
                  <a:pt x="7931" y="5188"/>
                  <a:pt x="7991" y="5249"/>
                  <a:pt x="8022" y="5310"/>
                </a:cubicBezTo>
                <a:cubicBezTo>
                  <a:pt x="8052" y="5370"/>
                  <a:pt x="8082" y="5401"/>
                  <a:pt x="8082" y="5462"/>
                </a:cubicBezTo>
                <a:lnTo>
                  <a:pt x="8082" y="5492"/>
                </a:lnTo>
                <a:lnTo>
                  <a:pt x="8022" y="5431"/>
                </a:lnTo>
                <a:cubicBezTo>
                  <a:pt x="7961" y="5310"/>
                  <a:pt x="7900" y="5188"/>
                  <a:pt x="7839" y="5097"/>
                </a:cubicBezTo>
                <a:cubicBezTo>
                  <a:pt x="7809" y="5067"/>
                  <a:pt x="7779" y="5036"/>
                  <a:pt x="7748" y="5006"/>
                </a:cubicBezTo>
                <a:cubicBezTo>
                  <a:pt x="7718" y="4945"/>
                  <a:pt x="7748" y="4945"/>
                  <a:pt x="7748" y="4945"/>
                </a:cubicBezTo>
                <a:lnTo>
                  <a:pt x="7748" y="4854"/>
                </a:lnTo>
                <a:close/>
                <a:moveTo>
                  <a:pt x="14979" y="4732"/>
                </a:moveTo>
                <a:lnTo>
                  <a:pt x="15101" y="4824"/>
                </a:lnTo>
                <a:lnTo>
                  <a:pt x="15131" y="4854"/>
                </a:lnTo>
                <a:lnTo>
                  <a:pt x="15131" y="4884"/>
                </a:lnTo>
                <a:cubicBezTo>
                  <a:pt x="15222" y="5097"/>
                  <a:pt x="15314" y="5310"/>
                  <a:pt x="15405" y="5522"/>
                </a:cubicBezTo>
                <a:lnTo>
                  <a:pt x="15374" y="5522"/>
                </a:lnTo>
                <a:lnTo>
                  <a:pt x="15131" y="5067"/>
                </a:lnTo>
                <a:lnTo>
                  <a:pt x="15070" y="4975"/>
                </a:lnTo>
                <a:cubicBezTo>
                  <a:pt x="15070" y="4915"/>
                  <a:pt x="15040" y="4854"/>
                  <a:pt x="15040" y="4824"/>
                </a:cubicBezTo>
                <a:lnTo>
                  <a:pt x="14979" y="4732"/>
                </a:lnTo>
                <a:close/>
                <a:moveTo>
                  <a:pt x="2279" y="5006"/>
                </a:moveTo>
                <a:lnTo>
                  <a:pt x="2279" y="5067"/>
                </a:lnTo>
                <a:cubicBezTo>
                  <a:pt x="2249" y="5127"/>
                  <a:pt x="2188" y="5188"/>
                  <a:pt x="2158" y="5249"/>
                </a:cubicBezTo>
                <a:cubicBezTo>
                  <a:pt x="2067" y="5370"/>
                  <a:pt x="1975" y="5522"/>
                  <a:pt x="1884" y="5674"/>
                </a:cubicBezTo>
                <a:cubicBezTo>
                  <a:pt x="1884" y="5644"/>
                  <a:pt x="1884" y="5613"/>
                  <a:pt x="1915" y="5583"/>
                </a:cubicBezTo>
                <a:cubicBezTo>
                  <a:pt x="2006" y="5431"/>
                  <a:pt x="2097" y="5279"/>
                  <a:pt x="2219" y="5127"/>
                </a:cubicBezTo>
                <a:cubicBezTo>
                  <a:pt x="2249" y="5067"/>
                  <a:pt x="2279" y="5036"/>
                  <a:pt x="2279" y="5006"/>
                </a:cubicBezTo>
                <a:close/>
                <a:moveTo>
                  <a:pt x="9267" y="5583"/>
                </a:moveTo>
                <a:cubicBezTo>
                  <a:pt x="9328" y="5674"/>
                  <a:pt x="9389" y="5735"/>
                  <a:pt x="9419" y="5796"/>
                </a:cubicBezTo>
                <a:lnTo>
                  <a:pt x="9419" y="5826"/>
                </a:lnTo>
                <a:cubicBezTo>
                  <a:pt x="9359" y="5735"/>
                  <a:pt x="9328" y="5674"/>
                  <a:pt x="9267" y="5583"/>
                </a:cubicBezTo>
                <a:close/>
                <a:moveTo>
                  <a:pt x="5266" y="5320"/>
                </a:moveTo>
                <a:lnTo>
                  <a:pt x="5266" y="5320"/>
                </a:lnTo>
                <a:cubicBezTo>
                  <a:pt x="5294" y="5352"/>
                  <a:pt x="5321" y="5404"/>
                  <a:pt x="5348" y="5431"/>
                </a:cubicBezTo>
                <a:lnTo>
                  <a:pt x="5439" y="5613"/>
                </a:lnTo>
                <a:lnTo>
                  <a:pt x="5439" y="5644"/>
                </a:lnTo>
                <a:lnTo>
                  <a:pt x="5561" y="5887"/>
                </a:lnTo>
                <a:lnTo>
                  <a:pt x="5500" y="5887"/>
                </a:lnTo>
                <a:lnTo>
                  <a:pt x="5500" y="5857"/>
                </a:lnTo>
                <a:cubicBezTo>
                  <a:pt x="5439" y="5705"/>
                  <a:pt x="5378" y="5583"/>
                  <a:pt x="5318" y="5431"/>
                </a:cubicBezTo>
                <a:cubicBezTo>
                  <a:pt x="5318" y="5386"/>
                  <a:pt x="5283" y="5357"/>
                  <a:pt x="5266" y="5320"/>
                </a:cubicBezTo>
                <a:close/>
                <a:moveTo>
                  <a:pt x="8599" y="5279"/>
                </a:moveTo>
                <a:lnTo>
                  <a:pt x="8660" y="5462"/>
                </a:lnTo>
                <a:lnTo>
                  <a:pt x="8751" y="5765"/>
                </a:lnTo>
                <a:lnTo>
                  <a:pt x="8781" y="5887"/>
                </a:lnTo>
                <a:lnTo>
                  <a:pt x="8720" y="5735"/>
                </a:lnTo>
                <a:cubicBezTo>
                  <a:pt x="8690" y="5705"/>
                  <a:pt x="8690" y="5674"/>
                  <a:pt x="8690" y="5644"/>
                </a:cubicBezTo>
                <a:cubicBezTo>
                  <a:pt x="8690" y="5644"/>
                  <a:pt x="8690" y="5613"/>
                  <a:pt x="8660" y="5613"/>
                </a:cubicBezTo>
                <a:lnTo>
                  <a:pt x="8660" y="5583"/>
                </a:lnTo>
                <a:cubicBezTo>
                  <a:pt x="8629" y="5492"/>
                  <a:pt x="8599" y="5401"/>
                  <a:pt x="8569" y="5279"/>
                </a:cubicBezTo>
                <a:close/>
                <a:moveTo>
                  <a:pt x="3525" y="5765"/>
                </a:moveTo>
                <a:lnTo>
                  <a:pt x="3555" y="5796"/>
                </a:lnTo>
                <a:lnTo>
                  <a:pt x="3586" y="5826"/>
                </a:lnTo>
                <a:cubicBezTo>
                  <a:pt x="3586" y="5857"/>
                  <a:pt x="3586" y="5887"/>
                  <a:pt x="3586" y="5917"/>
                </a:cubicBezTo>
                <a:cubicBezTo>
                  <a:pt x="3555" y="5857"/>
                  <a:pt x="3555" y="5826"/>
                  <a:pt x="3525" y="5765"/>
                </a:cubicBezTo>
                <a:close/>
                <a:moveTo>
                  <a:pt x="11121" y="5492"/>
                </a:moveTo>
                <a:cubicBezTo>
                  <a:pt x="11212" y="5674"/>
                  <a:pt x="11273" y="5826"/>
                  <a:pt x="11333" y="5978"/>
                </a:cubicBezTo>
                <a:lnTo>
                  <a:pt x="11455" y="6282"/>
                </a:lnTo>
                <a:cubicBezTo>
                  <a:pt x="11394" y="6191"/>
                  <a:pt x="11333" y="6100"/>
                  <a:pt x="11273" y="6008"/>
                </a:cubicBezTo>
                <a:cubicBezTo>
                  <a:pt x="11181" y="5826"/>
                  <a:pt x="11060" y="5674"/>
                  <a:pt x="10938" y="5553"/>
                </a:cubicBezTo>
                <a:lnTo>
                  <a:pt x="10999" y="5553"/>
                </a:lnTo>
                <a:cubicBezTo>
                  <a:pt x="11030" y="5553"/>
                  <a:pt x="11060" y="5522"/>
                  <a:pt x="11121" y="5492"/>
                </a:cubicBezTo>
                <a:close/>
                <a:moveTo>
                  <a:pt x="5713" y="6403"/>
                </a:moveTo>
                <a:lnTo>
                  <a:pt x="5743" y="6434"/>
                </a:lnTo>
                <a:cubicBezTo>
                  <a:pt x="5743" y="6464"/>
                  <a:pt x="5773" y="6495"/>
                  <a:pt x="5773" y="6525"/>
                </a:cubicBezTo>
                <a:lnTo>
                  <a:pt x="5743" y="6495"/>
                </a:lnTo>
                <a:cubicBezTo>
                  <a:pt x="5743" y="6464"/>
                  <a:pt x="5713" y="6434"/>
                  <a:pt x="5713" y="6403"/>
                </a:cubicBezTo>
                <a:close/>
                <a:moveTo>
                  <a:pt x="12032" y="6403"/>
                </a:moveTo>
                <a:lnTo>
                  <a:pt x="12123" y="6586"/>
                </a:lnTo>
                <a:lnTo>
                  <a:pt x="12123" y="6586"/>
                </a:lnTo>
                <a:lnTo>
                  <a:pt x="12063" y="6495"/>
                </a:lnTo>
                <a:lnTo>
                  <a:pt x="12032" y="6403"/>
                </a:lnTo>
                <a:close/>
                <a:moveTo>
                  <a:pt x="3282" y="6130"/>
                </a:moveTo>
                <a:cubicBezTo>
                  <a:pt x="3312" y="6191"/>
                  <a:pt x="3373" y="6221"/>
                  <a:pt x="3403" y="6282"/>
                </a:cubicBezTo>
                <a:cubicBezTo>
                  <a:pt x="3464" y="6403"/>
                  <a:pt x="3525" y="6555"/>
                  <a:pt x="3586" y="6677"/>
                </a:cubicBezTo>
                <a:lnTo>
                  <a:pt x="3677" y="6798"/>
                </a:lnTo>
                <a:cubicBezTo>
                  <a:pt x="3586" y="6707"/>
                  <a:pt x="3525" y="6616"/>
                  <a:pt x="3464" y="6495"/>
                </a:cubicBezTo>
                <a:cubicBezTo>
                  <a:pt x="3403" y="6434"/>
                  <a:pt x="3373" y="6343"/>
                  <a:pt x="3312" y="6251"/>
                </a:cubicBezTo>
                <a:lnTo>
                  <a:pt x="3282" y="6130"/>
                </a:lnTo>
                <a:close/>
                <a:moveTo>
                  <a:pt x="15921" y="6646"/>
                </a:moveTo>
                <a:lnTo>
                  <a:pt x="15982" y="6829"/>
                </a:lnTo>
                <a:lnTo>
                  <a:pt x="15952" y="6768"/>
                </a:lnTo>
                <a:cubicBezTo>
                  <a:pt x="15921" y="6738"/>
                  <a:pt x="15921" y="6707"/>
                  <a:pt x="15891" y="6646"/>
                </a:cubicBezTo>
                <a:close/>
                <a:moveTo>
                  <a:pt x="2583" y="6495"/>
                </a:moveTo>
                <a:cubicBezTo>
                  <a:pt x="2644" y="6616"/>
                  <a:pt x="2674" y="6707"/>
                  <a:pt x="2735" y="6829"/>
                </a:cubicBezTo>
                <a:lnTo>
                  <a:pt x="2796" y="6920"/>
                </a:lnTo>
                <a:lnTo>
                  <a:pt x="2705" y="6859"/>
                </a:lnTo>
                <a:cubicBezTo>
                  <a:pt x="2644" y="6829"/>
                  <a:pt x="2553" y="6829"/>
                  <a:pt x="2492" y="6829"/>
                </a:cubicBezTo>
                <a:lnTo>
                  <a:pt x="2462" y="6738"/>
                </a:lnTo>
                <a:lnTo>
                  <a:pt x="2522" y="6586"/>
                </a:lnTo>
                <a:lnTo>
                  <a:pt x="2583" y="6495"/>
                </a:lnTo>
                <a:close/>
                <a:moveTo>
                  <a:pt x="3981" y="6555"/>
                </a:moveTo>
                <a:cubicBezTo>
                  <a:pt x="4072" y="6707"/>
                  <a:pt x="4133" y="6859"/>
                  <a:pt x="4193" y="7011"/>
                </a:cubicBezTo>
                <a:lnTo>
                  <a:pt x="4102" y="6829"/>
                </a:lnTo>
                <a:cubicBezTo>
                  <a:pt x="4072" y="6768"/>
                  <a:pt x="4042" y="6707"/>
                  <a:pt x="3981" y="6616"/>
                </a:cubicBezTo>
                <a:lnTo>
                  <a:pt x="3981" y="6555"/>
                </a:lnTo>
                <a:close/>
                <a:moveTo>
                  <a:pt x="4163" y="4854"/>
                </a:moveTo>
                <a:cubicBezTo>
                  <a:pt x="4224" y="4945"/>
                  <a:pt x="4254" y="5067"/>
                  <a:pt x="4285" y="5158"/>
                </a:cubicBezTo>
                <a:cubicBezTo>
                  <a:pt x="4406" y="5462"/>
                  <a:pt x="4558" y="5796"/>
                  <a:pt x="4710" y="6100"/>
                </a:cubicBezTo>
                <a:lnTo>
                  <a:pt x="4983" y="6616"/>
                </a:lnTo>
                <a:lnTo>
                  <a:pt x="5014" y="6707"/>
                </a:lnTo>
                <a:lnTo>
                  <a:pt x="5014" y="6798"/>
                </a:lnTo>
                <a:cubicBezTo>
                  <a:pt x="5014" y="6859"/>
                  <a:pt x="5044" y="6950"/>
                  <a:pt x="5044" y="7011"/>
                </a:cubicBezTo>
                <a:cubicBezTo>
                  <a:pt x="5014" y="6950"/>
                  <a:pt x="4953" y="6890"/>
                  <a:pt x="4892" y="6829"/>
                </a:cubicBezTo>
                <a:lnTo>
                  <a:pt x="4862" y="6768"/>
                </a:lnTo>
                <a:lnTo>
                  <a:pt x="4710" y="6434"/>
                </a:lnTo>
                <a:cubicBezTo>
                  <a:pt x="4649" y="6312"/>
                  <a:pt x="4588" y="6191"/>
                  <a:pt x="4528" y="6069"/>
                </a:cubicBezTo>
                <a:lnTo>
                  <a:pt x="4467" y="5948"/>
                </a:lnTo>
                <a:cubicBezTo>
                  <a:pt x="4436" y="5917"/>
                  <a:pt x="4436" y="5857"/>
                  <a:pt x="4406" y="5796"/>
                </a:cubicBezTo>
                <a:lnTo>
                  <a:pt x="4376" y="5735"/>
                </a:lnTo>
                <a:lnTo>
                  <a:pt x="4254" y="5431"/>
                </a:lnTo>
                <a:cubicBezTo>
                  <a:pt x="4224" y="5370"/>
                  <a:pt x="4193" y="5310"/>
                  <a:pt x="4193" y="5249"/>
                </a:cubicBezTo>
                <a:lnTo>
                  <a:pt x="4072" y="4915"/>
                </a:lnTo>
                <a:cubicBezTo>
                  <a:pt x="4072" y="4884"/>
                  <a:pt x="4072" y="4884"/>
                  <a:pt x="4072" y="4854"/>
                </a:cubicBezTo>
                <a:close/>
                <a:moveTo>
                  <a:pt x="15709" y="6981"/>
                </a:moveTo>
                <a:lnTo>
                  <a:pt x="15739" y="7041"/>
                </a:lnTo>
                <a:cubicBezTo>
                  <a:pt x="15749" y="7062"/>
                  <a:pt x="15759" y="7082"/>
                  <a:pt x="15769" y="7102"/>
                </a:cubicBezTo>
                <a:lnTo>
                  <a:pt x="15769" y="7102"/>
                </a:lnTo>
                <a:cubicBezTo>
                  <a:pt x="15739" y="7072"/>
                  <a:pt x="15739" y="7041"/>
                  <a:pt x="15709" y="6981"/>
                </a:cubicBezTo>
                <a:close/>
                <a:moveTo>
                  <a:pt x="7961" y="5998"/>
                </a:moveTo>
                <a:cubicBezTo>
                  <a:pt x="7984" y="6051"/>
                  <a:pt x="8011" y="6099"/>
                  <a:pt x="8052" y="6160"/>
                </a:cubicBezTo>
                <a:cubicBezTo>
                  <a:pt x="8082" y="6221"/>
                  <a:pt x="8174" y="6343"/>
                  <a:pt x="8204" y="6464"/>
                </a:cubicBezTo>
                <a:cubicBezTo>
                  <a:pt x="8234" y="6525"/>
                  <a:pt x="8265" y="6586"/>
                  <a:pt x="8295" y="6677"/>
                </a:cubicBezTo>
                <a:lnTo>
                  <a:pt x="8417" y="6950"/>
                </a:lnTo>
                <a:cubicBezTo>
                  <a:pt x="8447" y="7011"/>
                  <a:pt x="8477" y="7102"/>
                  <a:pt x="8508" y="7163"/>
                </a:cubicBezTo>
                <a:lnTo>
                  <a:pt x="8538" y="7254"/>
                </a:lnTo>
                <a:cubicBezTo>
                  <a:pt x="8477" y="7163"/>
                  <a:pt x="8447" y="7102"/>
                  <a:pt x="8386" y="7011"/>
                </a:cubicBezTo>
                <a:lnTo>
                  <a:pt x="8174" y="6555"/>
                </a:lnTo>
                <a:cubicBezTo>
                  <a:pt x="8097" y="6376"/>
                  <a:pt x="8020" y="6196"/>
                  <a:pt x="7961" y="5998"/>
                </a:cubicBezTo>
                <a:close/>
                <a:moveTo>
                  <a:pt x="6928" y="5765"/>
                </a:moveTo>
                <a:cubicBezTo>
                  <a:pt x="6928" y="5796"/>
                  <a:pt x="6958" y="5826"/>
                  <a:pt x="6989" y="5857"/>
                </a:cubicBezTo>
                <a:lnTo>
                  <a:pt x="7019" y="5917"/>
                </a:lnTo>
                <a:cubicBezTo>
                  <a:pt x="7171" y="6160"/>
                  <a:pt x="7292" y="6403"/>
                  <a:pt x="7414" y="6677"/>
                </a:cubicBezTo>
                <a:cubicBezTo>
                  <a:pt x="7444" y="6738"/>
                  <a:pt x="7444" y="6829"/>
                  <a:pt x="7475" y="6920"/>
                </a:cubicBezTo>
                <a:cubicBezTo>
                  <a:pt x="7505" y="7011"/>
                  <a:pt x="7475" y="7133"/>
                  <a:pt x="7444" y="7254"/>
                </a:cubicBezTo>
                <a:lnTo>
                  <a:pt x="7444" y="7285"/>
                </a:lnTo>
                <a:cubicBezTo>
                  <a:pt x="7444" y="7285"/>
                  <a:pt x="7414" y="7315"/>
                  <a:pt x="7384" y="7345"/>
                </a:cubicBezTo>
                <a:cubicBezTo>
                  <a:pt x="7353" y="7193"/>
                  <a:pt x="7292" y="7072"/>
                  <a:pt x="7232" y="6950"/>
                </a:cubicBezTo>
                <a:cubicBezTo>
                  <a:pt x="7201" y="6829"/>
                  <a:pt x="7110" y="6616"/>
                  <a:pt x="7080" y="6434"/>
                </a:cubicBezTo>
                <a:cubicBezTo>
                  <a:pt x="7019" y="6251"/>
                  <a:pt x="6989" y="6160"/>
                  <a:pt x="6958" y="6039"/>
                </a:cubicBezTo>
                <a:cubicBezTo>
                  <a:pt x="6958" y="5948"/>
                  <a:pt x="6928" y="5857"/>
                  <a:pt x="6928" y="5796"/>
                </a:cubicBezTo>
                <a:lnTo>
                  <a:pt x="6928" y="5765"/>
                </a:lnTo>
                <a:close/>
                <a:moveTo>
                  <a:pt x="9334" y="7198"/>
                </a:moveTo>
                <a:lnTo>
                  <a:pt x="9334" y="7198"/>
                </a:lnTo>
                <a:cubicBezTo>
                  <a:pt x="9355" y="7229"/>
                  <a:pt x="9375" y="7257"/>
                  <a:pt x="9389" y="7285"/>
                </a:cubicBezTo>
                <a:lnTo>
                  <a:pt x="9480" y="7467"/>
                </a:lnTo>
                <a:cubicBezTo>
                  <a:pt x="9450" y="7406"/>
                  <a:pt x="9419" y="7376"/>
                  <a:pt x="9389" y="7315"/>
                </a:cubicBezTo>
                <a:cubicBezTo>
                  <a:pt x="9371" y="7278"/>
                  <a:pt x="9352" y="7241"/>
                  <a:pt x="9334" y="7198"/>
                </a:cubicBezTo>
                <a:close/>
                <a:moveTo>
                  <a:pt x="6298" y="7120"/>
                </a:moveTo>
                <a:lnTo>
                  <a:pt x="6298" y="7120"/>
                </a:lnTo>
                <a:cubicBezTo>
                  <a:pt x="6326" y="7180"/>
                  <a:pt x="6353" y="7263"/>
                  <a:pt x="6381" y="7345"/>
                </a:cubicBezTo>
                <a:lnTo>
                  <a:pt x="6472" y="7588"/>
                </a:lnTo>
                <a:cubicBezTo>
                  <a:pt x="6442" y="7528"/>
                  <a:pt x="6411" y="7497"/>
                  <a:pt x="6411" y="7436"/>
                </a:cubicBezTo>
                <a:lnTo>
                  <a:pt x="6298" y="7120"/>
                </a:lnTo>
                <a:close/>
                <a:moveTo>
                  <a:pt x="15769" y="7102"/>
                </a:moveTo>
                <a:cubicBezTo>
                  <a:pt x="15850" y="7264"/>
                  <a:pt x="15931" y="7426"/>
                  <a:pt x="16012" y="7588"/>
                </a:cubicBezTo>
                <a:lnTo>
                  <a:pt x="15982" y="7588"/>
                </a:lnTo>
                <a:cubicBezTo>
                  <a:pt x="15982" y="7558"/>
                  <a:pt x="15952" y="7528"/>
                  <a:pt x="15952" y="7497"/>
                </a:cubicBezTo>
                <a:lnTo>
                  <a:pt x="15891" y="7376"/>
                </a:lnTo>
                <a:cubicBezTo>
                  <a:pt x="15860" y="7345"/>
                  <a:pt x="15860" y="7345"/>
                  <a:pt x="15860" y="7315"/>
                </a:cubicBezTo>
                <a:lnTo>
                  <a:pt x="15769" y="7102"/>
                </a:lnTo>
                <a:close/>
                <a:moveTo>
                  <a:pt x="16438" y="7862"/>
                </a:moveTo>
                <a:lnTo>
                  <a:pt x="16438" y="7862"/>
                </a:lnTo>
                <a:cubicBezTo>
                  <a:pt x="16468" y="7892"/>
                  <a:pt x="16468" y="7923"/>
                  <a:pt x="16498" y="7953"/>
                </a:cubicBezTo>
                <a:lnTo>
                  <a:pt x="16468" y="7953"/>
                </a:lnTo>
                <a:lnTo>
                  <a:pt x="16438" y="7862"/>
                </a:lnTo>
                <a:close/>
                <a:moveTo>
                  <a:pt x="10878" y="5948"/>
                </a:moveTo>
                <a:lnTo>
                  <a:pt x="10878" y="5948"/>
                </a:lnTo>
                <a:cubicBezTo>
                  <a:pt x="10969" y="6069"/>
                  <a:pt x="11060" y="6191"/>
                  <a:pt x="11121" y="6312"/>
                </a:cubicBezTo>
                <a:cubicBezTo>
                  <a:pt x="11273" y="6586"/>
                  <a:pt x="11394" y="6859"/>
                  <a:pt x="11516" y="7133"/>
                </a:cubicBezTo>
                <a:cubicBezTo>
                  <a:pt x="11607" y="7315"/>
                  <a:pt x="11668" y="7497"/>
                  <a:pt x="11759" y="7649"/>
                </a:cubicBezTo>
                <a:cubicBezTo>
                  <a:pt x="11819" y="7831"/>
                  <a:pt x="11850" y="7892"/>
                  <a:pt x="11911" y="8044"/>
                </a:cubicBezTo>
                <a:lnTo>
                  <a:pt x="11789" y="7801"/>
                </a:lnTo>
                <a:cubicBezTo>
                  <a:pt x="11698" y="7649"/>
                  <a:pt x="11607" y="7497"/>
                  <a:pt x="11516" y="7345"/>
                </a:cubicBezTo>
                <a:cubicBezTo>
                  <a:pt x="11485" y="7285"/>
                  <a:pt x="11455" y="7224"/>
                  <a:pt x="11425" y="7163"/>
                </a:cubicBezTo>
                <a:lnTo>
                  <a:pt x="11242" y="6798"/>
                </a:lnTo>
                <a:cubicBezTo>
                  <a:pt x="11212" y="6738"/>
                  <a:pt x="11181" y="6677"/>
                  <a:pt x="11151" y="6616"/>
                </a:cubicBezTo>
                <a:lnTo>
                  <a:pt x="11090" y="6403"/>
                </a:lnTo>
                <a:cubicBezTo>
                  <a:pt x="11030" y="6251"/>
                  <a:pt x="10938" y="6100"/>
                  <a:pt x="10878" y="5948"/>
                </a:cubicBezTo>
                <a:close/>
                <a:moveTo>
                  <a:pt x="1869" y="8150"/>
                </a:moveTo>
                <a:lnTo>
                  <a:pt x="1854" y="8196"/>
                </a:lnTo>
                <a:cubicBezTo>
                  <a:pt x="1854" y="8181"/>
                  <a:pt x="1862" y="8166"/>
                  <a:pt x="1869" y="8150"/>
                </a:cubicBezTo>
                <a:close/>
                <a:moveTo>
                  <a:pt x="1884" y="8105"/>
                </a:moveTo>
                <a:lnTo>
                  <a:pt x="1884" y="8135"/>
                </a:lnTo>
                <a:lnTo>
                  <a:pt x="1915" y="8196"/>
                </a:lnTo>
                <a:lnTo>
                  <a:pt x="1854" y="8196"/>
                </a:lnTo>
                <a:cubicBezTo>
                  <a:pt x="1884" y="8166"/>
                  <a:pt x="1884" y="8135"/>
                  <a:pt x="1884" y="8105"/>
                </a:cubicBezTo>
                <a:lnTo>
                  <a:pt x="1884" y="8105"/>
                </a:lnTo>
                <a:cubicBezTo>
                  <a:pt x="1884" y="8120"/>
                  <a:pt x="1877" y="8135"/>
                  <a:pt x="1869" y="8150"/>
                </a:cubicBezTo>
                <a:lnTo>
                  <a:pt x="1884" y="8105"/>
                </a:lnTo>
                <a:lnTo>
                  <a:pt x="1884" y="8105"/>
                </a:lnTo>
                <a:cubicBezTo>
                  <a:pt x="1884" y="8105"/>
                  <a:pt x="1884" y="8105"/>
                  <a:pt x="1884" y="8105"/>
                </a:cubicBezTo>
                <a:close/>
                <a:moveTo>
                  <a:pt x="11576" y="8105"/>
                </a:moveTo>
                <a:lnTo>
                  <a:pt x="11637" y="8226"/>
                </a:lnTo>
                <a:lnTo>
                  <a:pt x="11642" y="8235"/>
                </a:lnTo>
                <a:lnTo>
                  <a:pt x="11642" y="8235"/>
                </a:lnTo>
                <a:cubicBezTo>
                  <a:pt x="11621" y="8202"/>
                  <a:pt x="11599" y="8169"/>
                  <a:pt x="11576" y="8135"/>
                </a:cubicBezTo>
                <a:lnTo>
                  <a:pt x="11576" y="8105"/>
                </a:lnTo>
                <a:close/>
                <a:moveTo>
                  <a:pt x="12032" y="5462"/>
                </a:moveTo>
                <a:lnTo>
                  <a:pt x="12063" y="5492"/>
                </a:lnTo>
                <a:cubicBezTo>
                  <a:pt x="12123" y="5553"/>
                  <a:pt x="12184" y="5613"/>
                  <a:pt x="12214" y="5674"/>
                </a:cubicBezTo>
                <a:cubicBezTo>
                  <a:pt x="12275" y="5735"/>
                  <a:pt x="12306" y="5826"/>
                  <a:pt x="12366" y="5887"/>
                </a:cubicBezTo>
                <a:lnTo>
                  <a:pt x="12488" y="6130"/>
                </a:lnTo>
                <a:cubicBezTo>
                  <a:pt x="12518" y="6160"/>
                  <a:pt x="12518" y="6191"/>
                  <a:pt x="12518" y="6221"/>
                </a:cubicBezTo>
                <a:cubicBezTo>
                  <a:pt x="12549" y="6282"/>
                  <a:pt x="12579" y="6343"/>
                  <a:pt x="12609" y="6403"/>
                </a:cubicBezTo>
                <a:cubicBezTo>
                  <a:pt x="12701" y="6555"/>
                  <a:pt x="12761" y="6707"/>
                  <a:pt x="12822" y="6859"/>
                </a:cubicBezTo>
                <a:cubicBezTo>
                  <a:pt x="12974" y="7193"/>
                  <a:pt x="13096" y="7528"/>
                  <a:pt x="13247" y="7862"/>
                </a:cubicBezTo>
                <a:cubicBezTo>
                  <a:pt x="13339" y="8074"/>
                  <a:pt x="13399" y="8257"/>
                  <a:pt x="13491" y="8469"/>
                </a:cubicBezTo>
                <a:lnTo>
                  <a:pt x="13430" y="8409"/>
                </a:lnTo>
                <a:lnTo>
                  <a:pt x="13096" y="8014"/>
                </a:lnTo>
                <a:lnTo>
                  <a:pt x="13004" y="7892"/>
                </a:lnTo>
                <a:lnTo>
                  <a:pt x="12944" y="7740"/>
                </a:lnTo>
                <a:cubicBezTo>
                  <a:pt x="12883" y="7588"/>
                  <a:pt x="12822" y="7406"/>
                  <a:pt x="12761" y="7224"/>
                </a:cubicBezTo>
                <a:lnTo>
                  <a:pt x="12549" y="6738"/>
                </a:lnTo>
                <a:lnTo>
                  <a:pt x="12366" y="6373"/>
                </a:lnTo>
                <a:cubicBezTo>
                  <a:pt x="12336" y="6251"/>
                  <a:pt x="12275" y="6130"/>
                  <a:pt x="12214" y="6039"/>
                </a:cubicBezTo>
                <a:cubicBezTo>
                  <a:pt x="12184" y="5917"/>
                  <a:pt x="12123" y="5857"/>
                  <a:pt x="12093" y="5765"/>
                </a:cubicBezTo>
                <a:lnTo>
                  <a:pt x="12093" y="5735"/>
                </a:lnTo>
                <a:cubicBezTo>
                  <a:pt x="12093" y="5705"/>
                  <a:pt x="12093" y="5674"/>
                  <a:pt x="12093" y="5674"/>
                </a:cubicBezTo>
                <a:cubicBezTo>
                  <a:pt x="12063" y="5583"/>
                  <a:pt x="12063" y="5522"/>
                  <a:pt x="12032" y="5462"/>
                </a:cubicBezTo>
                <a:close/>
                <a:moveTo>
                  <a:pt x="12579" y="8135"/>
                </a:moveTo>
                <a:lnTo>
                  <a:pt x="12761" y="8409"/>
                </a:lnTo>
                <a:lnTo>
                  <a:pt x="12883" y="8591"/>
                </a:lnTo>
                <a:cubicBezTo>
                  <a:pt x="12868" y="8576"/>
                  <a:pt x="12853" y="8568"/>
                  <a:pt x="12837" y="8568"/>
                </a:cubicBezTo>
                <a:cubicBezTo>
                  <a:pt x="12822" y="8568"/>
                  <a:pt x="12807" y="8576"/>
                  <a:pt x="12792" y="8591"/>
                </a:cubicBezTo>
                <a:lnTo>
                  <a:pt x="12761" y="8591"/>
                </a:lnTo>
                <a:lnTo>
                  <a:pt x="12579" y="8135"/>
                </a:lnTo>
                <a:close/>
                <a:moveTo>
                  <a:pt x="2158" y="7285"/>
                </a:moveTo>
                <a:cubicBezTo>
                  <a:pt x="2158" y="7315"/>
                  <a:pt x="2158" y="7345"/>
                  <a:pt x="2188" y="7406"/>
                </a:cubicBezTo>
                <a:cubicBezTo>
                  <a:pt x="2219" y="7497"/>
                  <a:pt x="2249" y="7588"/>
                  <a:pt x="2279" y="7679"/>
                </a:cubicBezTo>
                <a:cubicBezTo>
                  <a:pt x="2370" y="7862"/>
                  <a:pt x="2431" y="8014"/>
                  <a:pt x="2522" y="8196"/>
                </a:cubicBezTo>
                <a:cubicBezTo>
                  <a:pt x="2553" y="8257"/>
                  <a:pt x="2583" y="8348"/>
                  <a:pt x="2644" y="8439"/>
                </a:cubicBezTo>
                <a:cubicBezTo>
                  <a:pt x="2674" y="8530"/>
                  <a:pt x="2705" y="8561"/>
                  <a:pt x="2735" y="8621"/>
                </a:cubicBezTo>
                <a:lnTo>
                  <a:pt x="2796" y="8773"/>
                </a:lnTo>
                <a:lnTo>
                  <a:pt x="2735" y="8712"/>
                </a:lnTo>
                <a:cubicBezTo>
                  <a:pt x="2644" y="8621"/>
                  <a:pt x="2522" y="8530"/>
                  <a:pt x="2431" y="8469"/>
                </a:cubicBezTo>
                <a:cubicBezTo>
                  <a:pt x="2431" y="8409"/>
                  <a:pt x="2401" y="8348"/>
                  <a:pt x="2370" y="8257"/>
                </a:cubicBezTo>
                <a:cubicBezTo>
                  <a:pt x="2310" y="8105"/>
                  <a:pt x="2249" y="7953"/>
                  <a:pt x="2219" y="7771"/>
                </a:cubicBezTo>
                <a:lnTo>
                  <a:pt x="2158" y="7619"/>
                </a:lnTo>
                <a:lnTo>
                  <a:pt x="2127" y="7406"/>
                </a:lnTo>
                <a:lnTo>
                  <a:pt x="2158" y="7315"/>
                </a:lnTo>
                <a:lnTo>
                  <a:pt x="2158" y="7285"/>
                </a:lnTo>
                <a:close/>
                <a:moveTo>
                  <a:pt x="11819" y="8500"/>
                </a:moveTo>
                <a:lnTo>
                  <a:pt x="11971" y="8773"/>
                </a:lnTo>
                <a:cubicBezTo>
                  <a:pt x="11911" y="8712"/>
                  <a:pt x="11880" y="8621"/>
                  <a:pt x="11850" y="8561"/>
                </a:cubicBezTo>
                <a:lnTo>
                  <a:pt x="11819" y="8500"/>
                </a:lnTo>
                <a:close/>
                <a:moveTo>
                  <a:pt x="5439" y="8378"/>
                </a:moveTo>
                <a:cubicBezTo>
                  <a:pt x="5439" y="8409"/>
                  <a:pt x="5469" y="8439"/>
                  <a:pt x="5469" y="8469"/>
                </a:cubicBezTo>
                <a:cubicBezTo>
                  <a:pt x="5530" y="8591"/>
                  <a:pt x="5561" y="8712"/>
                  <a:pt x="5621" y="8804"/>
                </a:cubicBezTo>
                <a:lnTo>
                  <a:pt x="5561" y="8804"/>
                </a:lnTo>
                <a:lnTo>
                  <a:pt x="5561" y="8773"/>
                </a:lnTo>
                <a:cubicBezTo>
                  <a:pt x="5530" y="8712"/>
                  <a:pt x="5469" y="8652"/>
                  <a:pt x="5439" y="8591"/>
                </a:cubicBezTo>
                <a:lnTo>
                  <a:pt x="5409" y="8561"/>
                </a:lnTo>
                <a:cubicBezTo>
                  <a:pt x="5439" y="8530"/>
                  <a:pt x="5439" y="8500"/>
                  <a:pt x="5439" y="8439"/>
                </a:cubicBezTo>
                <a:cubicBezTo>
                  <a:pt x="5439" y="8439"/>
                  <a:pt x="5439" y="8409"/>
                  <a:pt x="5439" y="8378"/>
                </a:cubicBezTo>
                <a:close/>
                <a:moveTo>
                  <a:pt x="7019" y="8804"/>
                </a:moveTo>
                <a:lnTo>
                  <a:pt x="7049" y="8834"/>
                </a:lnTo>
                <a:cubicBezTo>
                  <a:pt x="7049" y="8834"/>
                  <a:pt x="7080" y="8864"/>
                  <a:pt x="7080" y="8895"/>
                </a:cubicBezTo>
                <a:lnTo>
                  <a:pt x="7019" y="8804"/>
                </a:lnTo>
                <a:close/>
                <a:moveTo>
                  <a:pt x="8947" y="7382"/>
                </a:moveTo>
                <a:lnTo>
                  <a:pt x="9024" y="7497"/>
                </a:lnTo>
                <a:cubicBezTo>
                  <a:pt x="9085" y="7619"/>
                  <a:pt x="9146" y="7710"/>
                  <a:pt x="9207" y="7831"/>
                </a:cubicBezTo>
                <a:lnTo>
                  <a:pt x="9207" y="7862"/>
                </a:lnTo>
                <a:cubicBezTo>
                  <a:pt x="9328" y="8226"/>
                  <a:pt x="9419" y="8561"/>
                  <a:pt x="9541" y="8925"/>
                </a:cubicBezTo>
                <a:cubicBezTo>
                  <a:pt x="9480" y="8834"/>
                  <a:pt x="9419" y="8712"/>
                  <a:pt x="9358" y="8621"/>
                </a:cubicBezTo>
                <a:cubicBezTo>
                  <a:pt x="9328" y="8591"/>
                  <a:pt x="9328" y="8561"/>
                  <a:pt x="9298" y="8561"/>
                </a:cubicBezTo>
                <a:lnTo>
                  <a:pt x="9237" y="8348"/>
                </a:lnTo>
                <a:lnTo>
                  <a:pt x="9176" y="8105"/>
                </a:lnTo>
                <a:cubicBezTo>
                  <a:pt x="9146" y="8044"/>
                  <a:pt x="9115" y="7953"/>
                  <a:pt x="9085" y="7862"/>
                </a:cubicBezTo>
                <a:lnTo>
                  <a:pt x="8994" y="7558"/>
                </a:lnTo>
                <a:cubicBezTo>
                  <a:pt x="8969" y="7508"/>
                  <a:pt x="8965" y="7439"/>
                  <a:pt x="8947" y="7382"/>
                </a:cubicBezTo>
                <a:close/>
                <a:moveTo>
                  <a:pt x="14250" y="6008"/>
                </a:moveTo>
                <a:lnTo>
                  <a:pt x="14250" y="6008"/>
                </a:lnTo>
                <a:cubicBezTo>
                  <a:pt x="14281" y="6069"/>
                  <a:pt x="14311" y="6100"/>
                  <a:pt x="14311" y="6130"/>
                </a:cubicBezTo>
                <a:lnTo>
                  <a:pt x="14341" y="6191"/>
                </a:lnTo>
                <a:cubicBezTo>
                  <a:pt x="14402" y="6343"/>
                  <a:pt x="14432" y="6464"/>
                  <a:pt x="14493" y="6616"/>
                </a:cubicBezTo>
                <a:cubicBezTo>
                  <a:pt x="14524" y="6707"/>
                  <a:pt x="14554" y="6768"/>
                  <a:pt x="14584" y="6829"/>
                </a:cubicBezTo>
                <a:cubicBezTo>
                  <a:pt x="14645" y="7011"/>
                  <a:pt x="14706" y="7224"/>
                  <a:pt x="14767" y="7376"/>
                </a:cubicBezTo>
                <a:cubicBezTo>
                  <a:pt x="14827" y="7558"/>
                  <a:pt x="14858" y="7679"/>
                  <a:pt x="14919" y="7831"/>
                </a:cubicBezTo>
                <a:cubicBezTo>
                  <a:pt x="14949" y="7923"/>
                  <a:pt x="14979" y="7983"/>
                  <a:pt x="14979" y="8074"/>
                </a:cubicBezTo>
                <a:cubicBezTo>
                  <a:pt x="15010" y="8135"/>
                  <a:pt x="15040" y="8257"/>
                  <a:pt x="15070" y="8318"/>
                </a:cubicBezTo>
                <a:cubicBezTo>
                  <a:pt x="15101" y="8530"/>
                  <a:pt x="15162" y="8743"/>
                  <a:pt x="15222" y="8986"/>
                </a:cubicBezTo>
                <a:lnTo>
                  <a:pt x="15162" y="8834"/>
                </a:lnTo>
                <a:cubicBezTo>
                  <a:pt x="15070" y="8682"/>
                  <a:pt x="15010" y="8500"/>
                  <a:pt x="14949" y="8348"/>
                </a:cubicBezTo>
                <a:lnTo>
                  <a:pt x="14949" y="8287"/>
                </a:lnTo>
                <a:cubicBezTo>
                  <a:pt x="14919" y="8226"/>
                  <a:pt x="14888" y="8135"/>
                  <a:pt x="14858" y="8044"/>
                </a:cubicBezTo>
                <a:cubicBezTo>
                  <a:pt x="14827" y="7892"/>
                  <a:pt x="14767" y="7710"/>
                  <a:pt x="14706" y="7558"/>
                </a:cubicBezTo>
                <a:cubicBezTo>
                  <a:pt x="14645" y="7406"/>
                  <a:pt x="14584" y="7224"/>
                  <a:pt x="14524" y="7041"/>
                </a:cubicBezTo>
                <a:cubicBezTo>
                  <a:pt x="14493" y="6950"/>
                  <a:pt x="14463" y="6859"/>
                  <a:pt x="14402" y="6798"/>
                </a:cubicBezTo>
                <a:lnTo>
                  <a:pt x="14372" y="6646"/>
                </a:lnTo>
                <a:cubicBezTo>
                  <a:pt x="14341" y="6555"/>
                  <a:pt x="14341" y="6434"/>
                  <a:pt x="14311" y="6343"/>
                </a:cubicBezTo>
                <a:lnTo>
                  <a:pt x="14250" y="6008"/>
                </a:lnTo>
                <a:close/>
                <a:moveTo>
                  <a:pt x="16058" y="8348"/>
                </a:moveTo>
                <a:lnTo>
                  <a:pt x="16134" y="8469"/>
                </a:lnTo>
                <a:lnTo>
                  <a:pt x="16255" y="8652"/>
                </a:lnTo>
                <a:lnTo>
                  <a:pt x="16407" y="8864"/>
                </a:lnTo>
                <a:cubicBezTo>
                  <a:pt x="16407" y="8925"/>
                  <a:pt x="16407" y="8956"/>
                  <a:pt x="16438" y="8986"/>
                </a:cubicBezTo>
                <a:lnTo>
                  <a:pt x="16407" y="8986"/>
                </a:lnTo>
                <a:cubicBezTo>
                  <a:pt x="16407" y="9001"/>
                  <a:pt x="16407" y="9016"/>
                  <a:pt x="16411" y="9031"/>
                </a:cubicBezTo>
                <a:lnTo>
                  <a:pt x="16411" y="9031"/>
                </a:lnTo>
                <a:cubicBezTo>
                  <a:pt x="16334" y="8895"/>
                  <a:pt x="16277" y="8758"/>
                  <a:pt x="16195" y="8621"/>
                </a:cubicBezTo>
                <a:cubicBezTo>
                  <a:pt x="16134" y="8530"/>
                  <a:pt x="16103" y="8469"/>
                  <a:pt x="16073" y="8378"/>
                </a:cubicBezTo>
                <a:lnTo>
                  <a:pt x="16058" y="8348"/>
                </a:lnTo>
                <a:close/>
                <a:moveTo>
                  <a:pt x="3130" y="8652"/>
                </a:moveTo>
                <a:cubicBezTo>
                  <a:pt x="3191" y="8743"/>
                  <a:pt x="3252" y="8864"/>
                  <a:pt x="3343" y="8956"/>
                </a:cubicBezTo>
                <a:lnTo>
                  <a:pt x="3464" y="9259"/>
                </a:lnTo>
                <a:lnTo>
                  <a:pt x="3343" y="9047"/>
                </a:lnTo>
                <a:lnTo>
                  <a:pt x="3221" y="8864"/>
                </a:lnTo>
                <a:lnTo>
                  <a:pt x="3130" y="8652"/>
                </a:lnTo>
                <a:close/>
                <a:moveTo>
                  <a:pt x="10817" y="7953"/>
                </a:moveTo>
                <a:lnTo>
                  <a:pt x="10938" y="8166"/>
                </a:lnTo>
                <a:cubicBezTo>
                  <a:pt x="11030" y="8318"/>
                  <a:pt x="11121" y="8439"/>
                  <a:pt x="11181" y="8561"/>
                </a:cubicBezTo>
                <a:cubicBezTo>
                  <a:pt x="11273" y="8804"/>
                  <a:pt x="11364" y="9047"/>
                  <a:pt x="11425" y="9290"/>
                </a:cubicBezTo>
                <a:lnTo>
                  <a:pt x="11364" y="9290"/>
                </a:lnTo>
                <a:cubicBezTo>
                  <a:pt x="11273" y="9077"/>
                  <a:pt x="11212" y="8864"/>
                  <a:pt x="11121" y="8652"/>
                </a:cubicBezTo>
                <a:cubicBezTo>
                  <a:pt x="11030" y="8469"/>
                  <a:pt x="10908" y="8196"/>
                  <a:pt x="10817" y="7953"/>
                </a:cubicBezTo>
                <a:close/>
                <a:moveTo>
                  <a:pt x="7275" y="9315"/>
                </a:moveTo>
                <a:cubicBezTo>
                  <a:pt x="7283" y="9320"/>
                  <a:pt x="7292" y="9320"/>
                  <a:pt x="7292" y="9320"/>
                </a:cubicBezTo>
                <a:lnTo>
                  <a:pt x="7323" y="9411"/>
                </a:lnTo>
                <a:lnTo>
                  <a:pt x="7275" y="9315"/>
                </a:lnTo>
                <a:close/>
                <a:moveTo>
                  <a:pt x="7748" y="7649"/>
                </a:moveTo>
                <a:lnTo>
                  <a:pt x="7779" y="7710"/>
                </a:lnTo>
                <a:cubicBezTo>
                  <a:pt x="7809" y="7831"/>
                  <a:pt x="7870" y="7953"/>
                  <a:pt x="7900" y="8105"/>
                </a:cubicBezTo>
                <a:cubicBezTo>
                  <a:pt x="7961" y="8226"/>
                  <a:pt x="7991" y="8378"/>
                  <a:pt x="8052" y="8500"/>
                </a:cubicBezTo>
                <a:cubicBezTo>
                  <a:pt x="8143" y="8712"/>
                  <a:pt x="8234" y="8925"/>
                  <a:pt x="8325" y="9138"/>
                </a:cubicBezTo>
                <a:lnTo>
                  <a:pt x="8447" y="9442"/>
                </a:lnTo>
                <a:lnTo>
                  <a:pt x="8386" y="9351"/>
                </a:lnTo>
                <a:lnTo>
                  <a:pt x="8204" y="9077"/>
                </a:lnTo>
                <a:lnTo>
                  <a:pt x="8052" y="8712"/>
                </a:lnTo>
                <a:cubicBezTo>
                  <a:pt x="8022" y="8682"/>
                  <a:pt x="7991" y="8621"/>
                  <a:pt x="7961" y="8591"/>
                </a:cubicBezTo>
                <a:cubicBezTo>
                  <a:pt x="7900" y="8469"/>
                  <a:pt x="7870" y="8348"/>
                  <a:pt x="7809" y="8226"/>
                </a:cubicBezTo>
                <a:lnTo>
                  <a:pt x="7718" y="8074"/>
                </a:lnTo>
                <a:lnTo>
                  <a:pt x="7718" y="7923"/>
                </a:lnTo>
                <a:cubicBezTo>
                  <a:pt x="7718" y="7831"/>
                  <a:pt x="7748" y="7740"/>
                  <a:pt x="7748" y="7649"/>
                </a:cubicBezTo>
                <a:close/>
                <a:moveTo>
                  <a:pt x="15405" y="8469"/>
                </a:moveTo>
                <a:lnTo>
                  <a:pt x="15496" y="8621"/>
                </a:lnTo>
                <a:lnTo>
                  <a:pt x="15617" y="8773"/>
                </a:lnTo>
                <a:lnTo>
                  <a:pt x="15708" y="9107"/>
                </a:lnTo>
                <a:lnTo>
                  <a:pt x="15708" y="9168"/>
                </a:lnTo>
                <a:cubicBezTo>
                  <a:pt x="15678" y="9168"/>
                  <a:pt x="15678" y="9199"/>
                  <a:pt x="15678" y="9229"/>
                </a:cubicBezTo>
                <a:cubicBezTo>
                  <a:pt x="15648" y="9290"/>
                  <a:pt x="15617" y="9381"/>
                  <a:pt x="15617" y="9472"/>
                </a:cubicBezTo>
                <a:cubicBezTo>
                  <a:pt x="15617" y="9411"/>
                  <a:pt x="15617" y="9351"/>
                  <a:pt x="15587" y="9290"/>
                </a:cubicBezTo>
                <a:cubicBezTo>
                  <a:pt x="15526" y="9016"/>
                  <a:pt x="15465" y="8743"/>
                  <a:pt x="15405" y="8469"/>
                </a:cubicBezTo>
                <a:close/>
                <a:moveTo>
                  <a:pt x="7536" y="8652"/>
                </a:moveTo>
                <a:cubicBezTo>
                  <a:pt x="7592" y="8962"/>
                  <a:pt x="7701" y="9246"/>
                  <a:pt x="7837" y="9552"/>
                </a:cubicBezTo>
                <a:lnTo>
                  <a:pt x="7837" y="9552"/>
                </a:lnTo>
                <a:cubicBezTo>
                  <a:pt x="7828" y="9537"/>
                  <a:pt x="7818" y="9521"/>
                  <a:pt x="7809" y="9502"/>
                </a:cubicBezTo>
                <a:lnTo>
                  <a:pt x="7809" y="9533"/>
                </a:lnTo>
                <a:lnTo>
                  <a:pt x="7779" y="9472"/>
                </a:lnTo>
                <a:cubicBezTo>
                  <a:pt x="7718" y="9320"/>
                  <a:pt x="7657" y="9168"/>
                  <a:pt x="7596" y="9016"/>
                </a:cubicBezTo>
                <a:cubicBezTo>
                  <a:pt x="7566" y="8895"/>
                  <a:pt x="7536" y="8834"/>
                  <a:pt x="7505" y="8712"/>
                </a:cubicBezTo>
                <a:lnTo>
                  <a:pt x="7536" y="8652"/>
                </a:lnTo>
                <a:close/>
                <a:moveTo>
                  <a:pt x="5287" y="9047"/>
                </a:moveTo>
                <a:cubicBezTo>
                  <a:pt x="5318" y="9107"/>
                  <a:pt x="5378" y="9199"/>
                  <a:pt x="5409" y="9259"/>
                </a:cubicBezTo>
                <a:cubicBezTo>
                  <a:pt x="5439" y="9351"/>
                  <a:pt x="5469" y="9411"/>
                  <a:pt x="5500" y="9472"/>
                </a:cubicBezTo>
                <a:cubicBezTo>
                  <a:pt x="5530" y="9563"/>
                  <a:pt x="5561" y="9594"/>
                  <a:pt x="5591" y="9654"/>
                </a:cubicBezTo>
                <a:cubicBezTo>
                  <a:pt x="5469" y="9472"/>
                  <a:pt x="5409" y="9320"/>
                  <a:pt x="5348" y="9168"/>
                </a:cubicBezTo>
                <a:lnTo>
                  <a:pt x="5318" y="9168"/>
                </a:lnTo>
                <a:lnTo>
                  <a:pt x="5287" y="9077"/>
                </a:lnTo>
                <a:lnTo>
                  <a:pt x="5287" y="9047"/>
                </a:lnTo>
                <a:close/>
                <a:moveTo>
                  <a:pt x="6016" y="8378"/>
                </a:moveTo>
                <a:cubicBezTo>
                  <a:pt x="6108" y="8469"/>
                  <a:pt x="6168" y="8561"/>
                  <a:pt x="6259" y="8652"/>
                </a:cubicBezTo>
                <a:lnTo>
                  <a:pt x="6229" y="8652"/>
                </a:lnTo>
                <a:cubicBezTo>
                  <a:pt x="6290" y="8773"/>
                  <a:pt x="6351" y="8925"/>
                  <a:pt x="6411" y="9047"/>
                </a:cubicBezTo>
                <a:cubicBezTo>
                  <a:pt x="6472" y="9199"/>
                  <a:pt x="6472" y="9229"/>
                  <a:pt x="6503" y="9320"/>
                </a:cubicBezTo>
                <a:lnTo>
                  <a:pt x="6654" y="9594"/>
                </a:lnTo>
                <a:lnTo>
                  <a:pt x="6563" y="9715"/>
                </a:lnTo>
                <a:lnTo>
                  <a:pt x="6503" y="9776"/>
                </a:lnTo>
                <a:lnTo>
                  <a:pt x="6442" y="9563"/>
                </a:lnTo>
                <a:cubicBezTo>
                  <a:pt x="6351" y="9351"/>
                  <a:pt x="6290" y="9168"/>
                  <a:pt x="6199" y="8956"/>
                </a:cubicBezTo>
                <a:cubicBezTo>
                  <a:pt x="6199" y="8895"/>
                  <a:pt x="6168" y="8834"/>
                  <a:pt x="6138" y="8773"/>
                </a:cubicBezTo>
                <a:cubicBezTo>
                  <a:pt x="6108" y="8712"/>
                  <a:pt x="6077" y="8652"/>
                  <a:pt x="6077" y="8621"/>
                </a:cubicBezTo>
                <a:lnTo>
                  <a:pt x="6016" y="8378"/>
                </a:lnTo>
                <a:close/>
                <a:moveTo>
                  <a:pt x="14220" y="9168"/>
                </a:moveTo>
                <a:lnTo>
                  <a:pt x="14281" y="9290"/>
                </a:lnTo>
                <a:cubicBezTo>
                  <a:pt x="14341" y="9351"/>
                  <a:pt x="14372" y="9411"/>
                  <a:pt x="14432" y="9472"/>
                </a:cubicBezTo>
                <a:cubicBezTo>
                  <a:pt x="14463" y="9654"/>
                  <a:pt x="14493" y="9837"/>
                  <a:pt x="14524" y="10019"/>
                </a:cubicBezTo>
                <a:lnTo>
                  <a:pt x="14524" y="10080"/>
                </a:lnTo>
                <a:lnTo>
                  <a:pt x="14432" y="9897"/>
                </a:lnTo>
                <a:lnTo>
                  <a:pt x="14341" y="9685"/>
                </a:lnTo>
                <a:cubicBezTo>
                  <a:pt x="14281" y="9594"/>
                  <a:pt x="14250" y="9502"/>
                  <a:pt x="14189" y="9381"/>
                </a:cubicBezTo>
                <a:cubicBezTo>
                  <a:pt x="14220" y="9351"/>
                  <a:pt x="14220" y="9320"/>
                  <a:pt x="14220" y="9259"/>
                </a:cubicBezTo>
                <a:cubicBezTo>
                  <a:pt x="14220" y="9229"/>
                  <a:pt x="14220" y="9199"/>
                  <a:pt x="14220" y="9168"/>
                </a:cubicBezTo>
                <a:close/>
                <a:moveTo>
                  <a:pt x="9845" y="8804"/>
                </a:moveTo>
                <a:cubicBezTo>
                  <a:pt x="9875" y="8895"/>
                  <a:pt x="9936" y="8956"/>
                  <a:pt x="9997" y="9016"/>
                </a:cubicBezTo>
                <a:cubicBezTo>
                  <a:pt x="10027" y="9047"/>
                  <a:pt x="10088" y="9107"/>
                  <a:pt x="10118" y="9138"/>
                </a:cubicBezTo>
                <a:lnTo>
                  <a:pt x="10270" y="9381"/>
                </a:lnTo>
                <a:cubicBezTo>
                  <a:pt x="10300" y="9442"/>
                  <a:pt x="10361" y="9502"/>
                  <a:pt x="10392" y="9533"/>
                </a:cubicBezTo>
                <a:lnTo>
                  <a:pt x="10422" y="9563"/>
                </a:lnTo>
                <a:cubicBezTo>
                  <a:pt x="10452" y="9715"/>
                  <a:pt x="10483" y="9837"/>
                  <a:pt x="10513" y="9958"/>
                </a:cubicBezTo>
                <a:lnTo>
                  <a:pt x="10543" y="10110"/>
                </a:lnTo>
                <a:cubicBezTo>
                  <a:pt x="10543" y="10140"/>
                  <a:pt x="10513" y="10171"/>
                  <a:pt x="10513" y="10201"/>
                </a:cubicBezTo>
                <a:cubicBezTo>
                  <a:pt x="10483" y="10232"/>
                  <a:pt x="10483" y="10262"/>
                  <a:pt x="10483" y="10292"/>
                </a:cubicBezTo>
                <a:cubicBezTo>
                  <a:pt x="10483" y="10292"/>
                  <a:pt x="10483" y="10292"/>
                  <a:pt x="10483" y="10323"/>
                </a:cubicBezTo>
                <a:cubicBezTo>
                  <a:pt x="10361" y="10171"/>
                  <a:pt x="10270" y="10049"/>
                  <a:pt x="10148" y="9897"/>
                </a:cubicBezTo>
                <a:cubicBezTo>
                  <a:pt x="10057" y="9594"/>
                  <a:pt x="9997" y="9320"/>
                  <a:pt x="9905" y="9016"/>
                </a:cubicBezTo>
                <a:cubicBezTo>
                  <a:pt x="9875" y="8956"/>
                  <a:pt x="9845" y="8895"/>
                  <a:pt x="9845" y="8804"/>
                </a:cubicBezTo>
                <a:close/>
                <a:moveTo>
                  <a:pt x="9602" y="9624"/>
                </a:moveTo>
                <a:cubicBezTo>
                  <a:pt x="9632" y="9654"/>
                  <a:pt x="9662" y="9715"/>
                  <a:pt x="9693" y="9746"/>
                </a:cubicBezTo>
                <a:cubicBezTo>
                  <a:pt x="9753" y="9867"/>
                  <a:pt x="9814" y="9958"/>
                  <a:pt x="9875" y="10049"/>
                </a:cubicBezTo>
                <a:lnTo>
                  <a:pt x="9966" y="10353"/>
                </a:lnTo>
                <a:lnTo>
                  <a:pt x="9936" y="10292"/>
                </a:lnTo>
                <a:cubicBezTo>
                  <a:pt x="9905" y="10262"/>
                  <a:pt x="9905" y="10232"/>
                  <a:pt x="9875" y="10201"/>
                </a:cubicBezTo>
                <a:cubicBezTo>
                  <a:pt x="9814" y="10080"/>
                  <a:pt x="9753" y="9958"/>
                  <a:pt x="9693" y="9837"/>
                </a:cubicBezTo>
                <a:lnTo>
                  <a:pt x="9602" y="9685"/>
                </a:lnTo>
                <a:lnTo>
                  <a:pt x="9602" y="9624"/>
                </a:lnTo>
                <a:close/>
                <a:moveTo>
                  <a:pt x="13521" y="9259"/>
                </a:moveTo>
                <a:cubicBezTo>
                  <a:pt x="13612" y="9351"/>
                  <a:pt x="13703" y="9411"/>
                  <a:pt x="13794" y="9442"/>
                </a:cubicBezTo>
                <a:cubicBezTo>
                  <a:pt x="13825" y="9472"/>
                  <a:pt x="13855" y="9472"/>
                  <a:pt x="13886" y="9472"/>
                </a:cubicBezTo>
                <a:cubicBezTo>
                  <a:pt x="13886" y="9563"/>
                  <a:pt x="13886" y="9624"/>
                  <a:pt x="13916" y="9715"/>
                </a:cubicBezTo>
                <a:cubicBezTo>
                  <a:pt x="13916" y="9776"/>
                  <a:pt x="13946" y="9837"/>
                  <a:pt x="13946" y="9897"/>
                </a:cubicBezTo>
                <a:cubicBezTo>
                  <a:pt x="13977" y="9958"/>
                  <a:pt x="14007" y="10140"/>
                  <a:pt x="14037" y="10262"/>
                </a:cubicBezTo>
                <a:cubicBezTo>
                  <a:pt x="14037" y="10292"/>
                  <a:pt x="14037" y="10323"/>
                  <a:pt x="14037" y="10353"/>
                </a:cubicBezTo>
                <a:lnTo>
                  <a:pt x="13977" y="10232"/>
                </a:lnTo>
                <a:cubicBezTo>
                  <a:pt x="13916" y="10049"/>
                  <a:pt x="13855" y="9897"/>
                  <a:pt x="13764" y="9746"/>
                </a:cubicBezTo>
                <a:cubicBezTo>
                  <a:pt x="13673" y="9563"/>
                  <a:pt x="13612" y="9411"/>
                  <a:pt x="13521" y="9259"/>
                </a:cubicBezTo>
                <a:close/>
                <a:moveTo>
                  <a:pt x="1854" y="8530"/>
                </a:moveTo>
                <a:cubicBezTo>
                  <a:pt x="1915" y="8561"/>
                  <a:pt x="1975" y="8561"/>
                  <a:pt x="2036" y="8591"/>
                </a:cubicBezTo>
                <a:cubicBezTo>
                  <a:pt x="2067" y="8682"/>
                  <a:pt x="2127" y="8773"/>
                  <a:pt x="2158" y="8864"/>
                </a:cubicBezTo>
                <a:cubicBezTo>
                  <a:pt x="2188" y="8956"/>
                  <a:pt x="2249" y="9047"/>
                  <a:pt x="2279" y="9168"/>
                </a:cubicBezTo>
                <a:cubicBezTo>
                  <a:pt x="2340" y="9259"/>
                  <a:pt x="2340" y="9290"/>
                  <a:pt x="2370" y="9320"/>
                </a:cubicBezTo>
                <a:cubicBezTo>
                  <a:pt x="2462" y="9502"/>
                  <a:pt x="2553" y="9685"/>
                  <a:pt x="2644" y="9837"/>
                </a:cubicBezTo>
                <a:lnTo>
                  <a:pt x="2906" y="10360"/>
                </a:lnTo>
                <a:lnTo>
                  <a:pt x="2906" y="10360"/>
                </a:lnTo>
                <a:cubicBezTo>
                  <a:pt x="2806" y="10228"/>
                  <a:pt x="2695" y="10100"/>
                  <a:pt x="2583" y="9989"/>
                </a:cubicBezTo>
                <a:cubicBezTo>
                  <a:pt x="2401" y="9806"/>
                  <a:pt x="2219" y="9654"/>
                  <a:pt x="2006" y="9533"/>
                </a:cubicBezTo>
                <a:lnTo>
                  <a:pt x="1975" y="9502"/>
                </a:lnTo>
                <a:lnTo>
                  <a:pt x="1975" y="9472"/>
                </a:lnTo>
                <a:cubicBezTo>
                  <a:pt x="1915" y="9381"/>
                  <a:pt x="1884" y="9259"/>
                  <a:pt x="1854" y="9168"/>
                </a:cubicBezTo>
                <a:cubicBezTo>
                  <a:pt x="1824" y="9047"/>
                  <a:pt x="1824" y="8956"/>
                  <a:pt x="1793" y="8864"/>
                </a:cubicBezTo>
                <a:cubicBezTo>
                  <a:pt x="1763" y="8743"/>
                  <a:pt x="1763" y="8712"/>
                  <a:pt x="1763" y="8621"/>
                </a:cubicBezTo>
                <a:lnTo>
                  <a:pt x="1793" y="8530"/>
                </a:lnTo>
                <a:close/>
                <a:moveTo>
                  <a:pt x="16012" y="10171"/>
                </a:moveTo>
                <a:cubicBezTo>
                  <a:pt x="16043" y="10262"/>
                  <a:pt x="16073" y="10353"/>
                  <a:pt x="16103" y="10475"/>
                </a:cubicBezTo>
                <a:cubicBezTo>
                  <a:pt x="16073" y="10444"/>
                  <a:pt x="16043" y="10414"/>
                  <a:pt x="16012" y="10384"/>
                </a:cubicBezTo>
                <a:lnTo>
                  <a:pt x="16012" y="10171"/>
                </a:lnTo>
                <a:close/>
                <a:moveTo>
                  <a:pt x="2887" y="9351"/>
                </a:moveTo>
                <a:cubicBezTo>
                  <a:pt x="2978" y="9442"/>
                  <a:pt x="3039" y="9533"/>
                  <a:pt x="3100" y="9654"/>
                </a:cubicBezTo>
                <a:cubicBezTo>
                  <a:pt x="3191" y="9746"/>
                  <a:pt x="3252" y="9837"/>
                  <a:pt x="3312" y="9958"/>
                </a:cubicBezTo>
                <a:lnTo>
                  <a:pt x="3434" y="10171"/>
                </a:lnTo>
                <a:cubicBezTo>
                  <a:pt x="3495" y="10262"/>
                  <a:pt x="3555" y="10353"/>
                  <a:pt x="3616" y="10444"/>
                </a:cubicBezTo>
                <a:lnTo>
                  <a:pt x="3586" y="10414"/>
                </a:lnTo>
                <a:lnTo>
                  <a:pt x="3647" y="10535"/>
                </a:lnTo>
                <a:cubicBezTo>
                  <a:pt x="3647" y="10566"/>
                  <a:pt x="3647" y="10627"/>
                  <a:pt x="3647" y="10657"/>
                </a:cubicBezTo>
                <a:cubicBezTo>
                  <a:pt x="3555" y="10475"/>
                  <a:pt x="3464" y="10323"/>
                  <a:pt x="3373" y="10171"/>
                </a:cubicBezTo>
                <a:lnTo>
                  <a:pt x="3252" y="9958"/>
                </a:lnTo>
                <a:cubicBezTo>
                  <a:pt x="3191" y="9897"/>
                  <a:pt x="3160" y="9806"/>
                  <a:pt x="3100" y="9746"/>
                </a:cubicBezTo>
                <a:lnTo>
                  <a:pt x="2887" y="9351"/>
                </a:lnTo>
                <a:close/>
                <a:moveTo>
                  <a:pt x="11030" y="10657"/>
                </a:moveTo>
                <a:lnTo>
                  <a:pt x="11060" y="10718"/>
                </a:lnTo>
                <a:lnTo>
                  <a:pt x="11060" y="10748"/>
                </a:lnTo>
                <a:lnTo>
                  <a:pt x="11030" y="10718"/>
                </a:lnTo>
                <a:lnTo>
                  <a:pt x="11030" y="10657"/>
                </a:lnTo>
                <a:close/>
                <a:moveTo>
                  <a:pt x="8508" y="8409"/>
                </a:moveTo>
                <a:lnTo>
                  <a:pt x="8599" y="8561"/>
                </a:lnTo>
                <a:lnTo>
                  <a:pt x="8629" y="8591"/>
                </a:lnTo>
                <a:lnTo>
                  <a:pt x="8781" y="8956"/>
                </a:lnTo>
                <a:cubicBezTo>
                  <a:pt x="8842" y="9107"/>
                  <a:pt x="8903" y="9259"/>
                  <a:pt x="8964" y="9381"/>
                </a:cubicBezTo>
                <a:lnTo>
                  <a:pt x="9358" y="10475"/>
                </a:lnTo>
                <a:cubicBezTo>
                  <a:pt x="9419" y="10627"/>
                  <a:pt x="9480" y="10809"/>
                  <a:pt x="9541" y="10961"/>
                </a:cubicBezTo>
                <a:lnTo>
                  <a:pt x="9510" y="10961"/>
                </a:lnTo>
                <a:lnTo>
                  <a:pt x="9450" y="10870"/>
                </a:lnTo>
                <a:lnTo>
                  <a:pt x="9389" y="10748"/>
                </a:lnTo>
                <a:cubicBezTo>
                  <a:pt x="9358" y="10657"/>
                  <a:pt x="9298" y="10566"/>
                  <a:pt x="9267" y="10475"/>
                </a:cubicBezTo>
                <a:lnTo>
                  <a:pt x="8964" y="9746"/>
                </a:lnTo>
                <a:cubicBezTo>
                  <a:pt x="8933" y="9685"/>
                  <a:pt x="8903" y="9654"/>
                  <a:pt x="8872" y="9594"/>
                </a:cubicBezTo>
                <a:cubicBezTo>
                  <a:pt x="8781" y="9290"/>
                  <a:pt x="8690" y="8986"/>
                  <a:pt x="8599" y="8712"/>
                </a:cubicBezTo>
                <a:cubicBezTo>
                  <a:pt x="8599" y="8621"/>
                  <a:pt x="8569" y="8530"/>
                  <a:pt x="8538" y="8469"/>
                </a:cubicBezTo>
                <a:lnTo>
                  <a:pt x="8508" y="8409"/>
                </a:lnTo>
                <a:close/>
                <a:moveTo>
                  <a:pt x="8477" y="10201"/>
                </a:moveTo>
                <a:lnTo>
                  <a:pt x="8690" y="10566"/>
                </a:lnTo>
                <a:cubicBezTo>
                  <a:pt x="8751" y="10687"/>
                  <a:pt x="8842" y="10809"/>
                  <a:pt x="8903" y="10961"/>
                </a:cubicBezTo>
                <a:cubicBezTo>
                  <a:pt x="8903" y="10991"/>
                  <a:pt x="8903" y="11022"/>
                  <a:pt x="8933" y="11052"/>
                </a:cubicBezTo>
                <a:lnTo>
                  <a:pt x="8903" y="11052"/>
                </a:lnTo>
                <a:lnTo>
                  <a:pt x="8872" y="10991"/>
                </a:lnTo>
                <a:cubicBezTo>
                  <a:pt x="8842" y="10961"/>
                  <a:pt x="8842" y="10900"/>
                  <a:pt x="8812" y="10870"/>
                </a:cubicBezTo>
                <a:cubicBezTo>
                  <a:pt x="8720" y="10657"/>
                  <a:pt x="8629" y="10475"/>
                  <a:pt x="8508" y="10262"/>
                </a:cubicBezTo>
                <a:lnTo>
                  <a:pt x="8477" y="10201"/>
                </a:lnTo>
                <a:close/>
                <a:moveTo>
                  <a:pt x="4710" y="10201"/>
                </a:moveTo>
                <a:cubicBezTo>
                  <a:pt x="4710" y="10232"/>
                  <a:pt x="4710" y="10262"/>
                  <a:pt x="4740" y="10292"/>
                </a:cubicBezTo>
                <a:lnTo>
                  <a:pt x="4983" y="10870"/>
                </a:lnTo>
                <a:cubicBezTo>
                  <a:pt x="5014" y="10961"/>
                  <a:pt x="5044" y="11022"/>
                  <a:pt x="5075" y="11082"/>
                </a:cubicBezTo>
                <a:lnTo>
                  <a:pt x="4983" y="10991"/>
                </a:lnTo>
                <a:lnTo>
                  <a:pt x="4892" y="10809"/>
                </a:lnTo>
                <a:lnTo>
                  <a:pt x="4740" y="10475"/>
                </a:lnTo>
                <a:cubicBezTo>
                  <a:pt x="4710" y="10414"/>
                  <a:pt x="4680" y="10353"/>
                  <a:pt x="4649" y="10292"/>
                </a:cubicBezTo>
                <a:lnTo>
                  <a:pt x="4649" y="10262"/>
                </a:lnTo>
                <a:lnTo>
                  <a:pt x="4710" y="10232"/>
                </a:lnTo>
                <a:lnTo>
                  <a:pt x="4710" y="10201"/>
                </a:lnTo>
                <a:close/>
                <a:moveTo>
                  <a:pt x="6776" y="9989"/>
                </a:moveTo>
                <a:cubicBezTo>
                  <a:pt x="6806" y="10080"/>
                  <a:pt x="6867" y="10201"/>
                  <a:pt x="6897" y="10353"/>
                </a:cubicBezTo>
                <a:cubicBezTo>
                  <a:pt x="6958" y="10505"/>
                  <a:pt x="6989" y="10657"/>
                  <a:pt x="7049" y="10809"/>
                </a:cubicBezTo>
                <a:cubicBezTo>
                  <a:pt x="7080" y="10991"/>
                  <a:pt x="7110" y="11052"/>
                  <a:pt x="7141" y="11174"/>
                </a:cubicBezTo>
                <a:lnTo>
                  <a:pt x="6837" y="10627"/>
                </a:lnTo>
                <a:lnTo>
                  <a:pt x="6806" y="10566"/>
                </a:lnTo>
                <a:cubicBezTo>
                  <a:pt x="6776" y="10505"/>
                  <a:pt x="6746" y="10444"/>
                  <a:pt x="6715" y="10384"/>
                </a:cubicBezTo>
                <a:lnTo>
                  <a:pt x="6624" y="10140"/>
                </a:lnTo>
                <a:lnTo>
                  <a:pt x="6624" y="10110"/>
                </a:lnTo>
                <a:lnTo>
                  <a:pt x="6685" y="10080"/>
                </a:lnTo>
                <a:lnTo>
                  <a:pt x="6776" y="9989"/>
                </a:lnTo>
                <a:close/>
                <a:moveTo>
                  <a:pt x="1854" y="10201"/>
                </a:moveTo>
                <a:lnTo>
                  <a:pt x="1915" y="10262"/>
                </a:lnTo>
                <a:lnTo>
                  <a:pt x="2036" y="10505"/>
                </a:lnTo>
                <a:cubicBezTo>
                  <a:pt x="2067" y="10566"/>
                  <a:pt x="2127" y="10657"/>
                  <a:pt x="2158" y="10718"/>
                </a:cubicBezTo>
                <a:cubicBezTo>
                  <a:pt x="2219" y="10809"/>
                  <a:pt x="2249" y="10870"/>
                  <a:pt x="2310" y="10961"/>
                </a:cubicBezTo>
                <a:lnTo>
                  <a:pt x="2462" y="11265"/>
                </a:lnTo>
                <a:lnTo>
                  <a:pt x="2431" y="11234"/>
                </a:lnTo>
                <a:cubicBezTo>
                  <a:pt x="2401" y="11174"/>
                  <a:pt x="2370" y="11143"/>
                  <a:pt x="2310" y="11113"/>
                </a:cubicBezTo>
                <a:lnTo>
                  <a:pt x="2279" y="11052"/>
                </a:lnTo>
                <a:lnTo>
                  <a:pt x="2188" y="10930"/>
                </a:lnTo>
                <a:lnTo>
                  <a:pt x="2036" y="10627"/>
                </a:lnTo>
                <a:cubicBezTo>
                  <a:pt x="2036" y="10535"/>
                  <a:pt x="2006" y="10475"/>
                  <a:pt x="1945" y="10384"/>
                </a:cubicBezTo>
                <a:lnTo>
                  <a:pt x="1854" y="10201"/>
                </a:lnTo>
                <a:close/>
                <a:moveTo>
                  <a:pt x="8204" y="10748"/>
                </a:moveTo>
                <a:lnTo>
                  <a:pt x="8325" y="10930"/>
                </a:lnTo>
                <a:lnTo>
                  <a:pt x="8508" y="11508"/>
                </a:lnTo>
                <a:lnTo>
                  <a:pt x="8386" y="11325"/>
                </a:lnTo>
                <a:lnTo>
                  <a:pt x="8356" y="11174"/>
                </a:lnTo>
                <a:lnTo>
                  <a:pt x="8204" y="10748"/>
                </a:lnTo>
                <a:close/>
                <a:moveTo>
                  <a:pt x="14703" y="11424"/>
                </a:moveTo>
                <a:cubicBezTo>
                  <a:pt x="14712" y="11449"/>
                  <a:pt x="14719" y="11474"/>
                  <a:pt x="14736" y="11508"/>
                </a:cubicBezTo>
                <a:lnTo>
                  <a:pt x="14706" y="11477"/>
                </a:lnTo>
                <a:cubicBezTo>
                  <a:pt x="14706" y="11464"/>
                  <a:pt x="14706" y="11444"/>
                  <a:pt x="14703" y="11424"/>
                </a:cubicBezTo>
                <a:close/>
                <a:moveTo>
                  <a:pt x="15162" y="10110"/>
                </a:moveTo>
                <a:lnTo>
                  <a:pt x="15222" y="10201"/>
                </a:lnTo>
                <a:cubicBezTo>
                  <a:pt x="15253" y="10262"/>
                  <a:pt x="15283" y="10323"/>
                  <a:pt x="15283" y="10384"/>
                </a:cubicBezTo>
                <a:cubicBezTo>
                  <a:pt x="15314" y="10475"/>
                  <a:pt x="15374" y="10566"/>
                  <a:pt x="15405" y="10657"/>
                </a:cubicBezTo>
                <a:cubicBezTo>
                  <a:pt x="15435" y="10748"/>
                  <a:pt x="15435" y="10839"/>
                  <a:pt x="15465" y="10900"/>
                </a:cubicBezTo>
                <a:cubicBezTo>
                  <a:pt x="15496" y="10991"/>
                  <a:pt x="15526" y="11052"/>
                  <a:pt x="15526" y="11113"/>
                </a:cubicBezTo>
                <a:cubicBezTo>
                  <a:pt x="15587" y="11265"/>
                  <a:pt x="15648" y="11447"/>
                  <a:pt x="15678" y="11629"/>
                </a:cubicBezTo>
                <a:lnTo>
                  <a:pt x="15739" y="11872"/>
                </a:lnTo>
                <a:cubicBezTo>
                  <a:pt x="15708" y="11781"/>
                  <a:pt x="15678" y="11660"/>
                  <a:pt x="15648" y="11568"/>
                </a:cubicBezTo>
                <a:cubicBezTo>
                  <a:pt x="15526" y="11204"/>
                  <a:pt x="15405" y="10839"/>
                  <a:pt x="15283" y="10475"/>
                </a:cubicBezTo>
                <a:cubicBezTo>
                  <a:pt x="15253" y="10475"/>
                  <a:pt x="15253" y="10444"/>
                  <a:pt x="15253" y="10414"/>
                </a:cubicBezTo>
                <a:lnTo>
                  <a:pt x="15162" y="10110"/>
                </a:lnTo>
                <a:close/>
                <a:moveTo>
                  <a:pt x="16103" y="10930"/>
                </a:moveTo>
                <a:lnTo>
                  <a:pt x="16103" y="10930"/>
                </a:lnTo>
                <a:cubicBezTo>
                  <a:pt x="16134" y="10961"/>
                  <a:pt x="16195" y="10991"/>
                  <a:pt x="16255" y="10991"/>
                </a:cubicBezTo>
                <a:lnTo>
                  <a:pt x="16377" y="10991"/>
                </a:lnTo>
                <a:cubicBezTo>
                  <a:pt x="16377" y="11022"/>
                  <a:pt x="16407" y="11052"/>
                  <a:pt x="16407" y="11113"/>
                </a:cubicBezTo>
                <a:cubicBezTo>
                  <a:pt x="16438" y="11204"/>
                  <a:pt x="16438" y="11325"/>
                  <a:pt x="16468" y="11447"/>
                </a:cubicBezTo>
                <a:cubicBezTo>
                  <a:pt x="16468" y="11447"/>
                  <a:pt x="16468" y="11477"/>
                  <a:pt x="16468" y="11477"/>
                </a:cubicBezTo>
                <a:cubicBezTo>
                  <a:pt x="16407" y="11629"/>
                  <a:pt x="16377" y="11781"/>
                  <a:pt x="16316" y="11933"/>
                </a:cubicBezTo>
                <a:cubicBezTo>
                  <a:pt x="16255" y="11751"/>
                  <a:pt x="16225" y="11568"/>
                  <a:pt x="16195" y="11386"/>
                </a:cubicBezTo>
                <a:cubicBezTo>
                  <a:pt x="16195" y="11295"/>
                  <a:pt x="16164" y="11234"/>
                  <a:pt x="16134" y="11143"/>
                </a:cubicBezTo>
                <a:cubicBezTo>
                  <a:pt x="16103" y="11082"/>
                  <a:pt x="16103" y="10991"/>
                  <a:pt x="16103" y="10930"/>
                </a:cubicBezTo>
                <a:close/>
                <a:moveTo>
                  <a:pt x="13825" y="10687"/>
                </a:moveTo>
                <a:cubicBezTo>
                  <a:pt x="13855" y="10779"/>
                  <a:pt x="13916" y="10870"/>
                  <a:pt x="13946" y="10961"/>
                </a:cubicBezTo>
                <a:cubicBezTo>
                  <a:pt x="14007" y="11143"/>
                  <a:pt x="14068" y="11325"/>
                  <a:pt x="14159" y="11508"/>
                </a:cubicBezTo>
                <a:cubicBezTo>
                  <a:pt x="14220" y="11690"/>
                  <a:pt x="14281" y="11872"/>
                  <a:pt x="14372" y="12085"/>
                </a:cubicBezTo>
                <a:lnTo>
                  <a:pt x="14220" y="11812"/>
                </a:lnTo>
                <a:cubicBezTo>
                  <a:pt x="14189" y="11720"/>
                  <a:pt x="14159" y="11660"/>
                  <a:pt x="14098" y="11599"/>
                </a:cubicBezTo>
                <a:cubicBezTo>
                  <a:pt x="14068" y="11508"/>
                  <a:pt x="14037" y="11447"/>
                  <a:pt x="14007" y="11386"/>
                </a:cubicBezTo>
                <a:cubicBezTo>
                  <a:pt x="13977" y="11295"/>
                  <a:pt x="13916" y="11174"/>
                  <a:pt x="13855" y="11113"/>
                </a:cubicBezTo>
                <a:lnTo>
                  <a:pt x="13855" y="11082"/>
                </a:lnTo>
                <a:cubicBezTo>
                  <a:pt x="13825" y="10991"/>
                  <a:pt x="13794" y="10930"/>
                  <a:pt x="13764" y="10839"/>
                </a:cubicBezTo>
                <a:lnTo>
                  <a:pt x="13734" y="10748"/>
                </a:lnTo>
                <a:lnTo>
                  <a:pt x="13764" y="10748"/>
                </a:lnTo>
                <a:lnTo>
                  <a:pt x="13794" y="10718"/>
                </a:lnTo>
                <a:cubicBezTo>
                  <a:pt x="13794" y="10718"/>
                  <a:pt x="13825" y="10718"/>
                  <a:pt x="13825" y="10687"/>
                </a:cubicBezTo>
                <a:close/>
                <a:moveTo>
                  <a:pt x="10270" y="11895"/>
                </a:moveTo>
                <a:lnTo>
                  <a:pt x="10361" y="12146"/>
                </a:lnTo>
                <a:cubicBezTo>
                  <a:pt x="10392" y="12207"/>
                  <a:pt x="10422" y="12267"/>
                  <a:pt x="10422" y="12328"/>
                </a:cubicBezTo>
                <a:cubicBezTo>
                  <a:pt x="10361" y="12176"/>
                  <a:pt x="10331" y="12055"/>
                  <a:pt x="10270" y="11903"/>
                </a:cubicBezTo>
                <a:cubicBezTo>
                  <a:pt x="10270" y="11900"/>
                  <a:pt x="10270" y="11898"/>
                  <a:pt x="10270" y="11895"/>
                </a:cubicBezTo>
                <a:close/>
                <a:moveTo>
                  <a:pt x="9207" y="12267"/>
                </a:moveTo>
                <a:lnTo>
                  <a:pt x="9298" y="12389"/>
                </a:lnTo>
                <a:cubicBezTo>
                  <a:pt x="9267" y="12419"/>
                  <a:pt x="9298" y="12450"/>
                  <a:pt x="9298" y="12480"/>
                </a:cubicBezTo>
                <a:lnTo>
                  <a:pt x="9298" y="12510"/>
                </a:lnTo>
                <a:cubicBezTo>
                  <a:pt x="9267" y="12419"/>
                  <a:pt x="9237" y="12358"/>
                  <a:pt x="9207" y="12267"/>
                </a:cubicBezTo>
                <a:close/>
                <a:moveTo>
                  <a:pt x="12336" y="10870"/>
                </a:moveTo>
                <a:lnTo>
                  <a:pt x="12366" y="10930"/>
                </a:lnTo>
                <a:lnTo>
                  <a:pt x="12549" y="11265"/>
                </a:lnTo>
                <a:lnTo>
                  <a:pt x="12640" y="11447"/>
                </a:lnTo>
                <a:lnTo>
                  <a:pt x="12792" y="11751"/>
                </a:lnTo>
                <a:lnTo>
                  <a:pt x="12974" y="12237"/>
                </a:lnTo>
                <a:cubicBezTo>
                  <a:pt x="13004" y="12328"/>
                  <a:pt x="13035" y="12389"/>
                  <a:pt x="13065" y="12480"/>
                </a:cubicBezTo>
                <a:lnTo>
                  <a:pt x="13004" y="12480"/>
                </a:lnTo>
                <a:cubicBezTo>
                  <a:pt x="12974" y="12480"/>
                  <a:pt x="12974" y="12480"/>
                  <a:pt x="12944" y="12510"/>
                </a:cubicBezTo>
                <a:lnTo>
                  <a:pt x="12822" y="12298"/>
                </a:lnTo>
                <a:lnTo>
                  <a:pt x="12792" y="12237"/>
                </a:lnTo>
                <a:cubicBezTo>
                  <a:pt x="12731" y="12085"/>
                  <a:pt x="12670" y="11933"/>
                  <a:pt x="12609" y="11781"/>
                </a:cubicBezTo>
                <a:cubicBezTo>
                  <a:pt x="12518" y="11660"/>
                  <a:pt x="12458" y="11508"/>
                  <a:pt x="12397" y="11356"/>
                </a:cubicBezTo>
                <a:lnTo>
                  <a:pt x="12245" y="10991"/>
                </a:lnTo>
                <a:lnTo>
                  <a:pt x="12275" y="10961"/>
                </a:lnTo>
                <a:cubicBezTo>
                  <a:pt x="12306" y="10961"/>
                  <a:pt x="12336" y="10930"/>
                  <a:pt x="12336" y="10900"/>
                </a:cubicBezTo>
                <a:lnTo>
                  <a:pt x="12336" y="10870"/>
                </a:lnTo>
                <a:close/>
                <a:moveTo>
                  <a:pt x="3616" y="11508"/>
                </a:moveTo>
                <a:lnTo>
                  <a:pt x="3798" y="11781"/>
                </a:lnTo>
                <a:lnTo>
                  <a:pt x="4072" y="12176"/>
                </a:lnTo>
                <a:lnTo>
                  <a:pt x="4102" y="12207"/>
                </a:lnTo>
                <a:cubicBezTo>
                  <a:pt x="4133" y="12298"/>
                  <a:pt x="4133" y="12358"/>
                  <a:pt x="4163" y="12389"/>
                </a:cubicBezTo>
                <a:cubicBezTo>
                  <a:pt x="4163" y="12450"/>
                  <a:pt x="4163" y="12480"/>
                  <a:pt x="4193" y="12541"/>
                </a:cubicBezTo>
                <a:lnTo>
                  <a:pt x="4011" y="12176"/>
                </a:lnTo>
                <a:cubicBezTo>
                  <a:pt x="3890" y="11963"/>
                  <a:pt x="3768" y="11751"/>
                  <a:pt x="3616" y="11508"/>
                </a:cubicBezTo>
                <a:close/>
                <a:moveTo>
                  <a:pt x="8079" y="12406"/>
                </a:moveTo>
                <a:lnTo>
                  <a:pt x="8174" y="12571"/>
                </a:lnTo>
                <a:lnTo>
                  <a:pt x="8204" y="12753"/>
                </a:lnTo>
                <a:lnTo>
                  <a:pt x="8174" y="12693"/>
                </a:lnTo>
                <a:cubicBezTo>
                  <a:pt x="8174" y="12632"/>
                  <a:pt x="8113" y="12571"/>
                  <a:pt x="8113" y="12510"/>
                </a:cubicBezTo>
                <a:cubicBezTo>
                  <a:pt x="8095" y="12475"/>
                  <a:pt x="8088" y="12441"/>
                  <a:pt x="8079" y="12406"/>
                </a:cubicBezTo>
                <a:close/>
                <a:moveTo>
                  <a:pt x="13886" y="11872"/>
                </a:moveTo>
                <a:lnTo>
                  <a:pt x="14098" y="12267"/>
                </a:lnTo>
                <a:cubicBezTo>
                  <a:pt x="14189" y="12419"/>
                  <a:pt x="14281" y="12571"/>
                  <a:pt x="14372" y="12723"/>
                </a:cubicBezTo>
                <a:lnTo>
                  <a:pt x="14281" y="12753"/>
                </a:lnTo>
                <a:cubicBezTo>
                  <a:pt x="14250" y="12693"/>
                  <a:pt x="14220" y="12632"/>
                  <a:pt x="14159" y="12541"/>
                </a:cubicBezTo>
                <a:cubicBezTo>
                  <a:pt x="14098" y="12389"/>
                  <a:pt x="14037" y="12237"/>
                  <a:pt x="13977" y="12085"/>
                </a:cubicBezTo>
                <a:lnTo>
                  <a:pt x="13886" y="11872"/>
                </a:lnTo>
                <a:close/>
                <a:moveTo>
                  <a:pt x="13551" y="12115"/>
                </a:moveTo>
                <a:cubicBezTo>
                  <a:pt x="13673" y="12358"/>
                  <a:pt x="13794" y="12601"/>
                  <a:pt x="13886" y="12875"/>
                </a:cubicBezTo>
                <a:cubicBezTo>
                  <a:pt x="13916" y="12936"/>
                  <a:pt x="13946" y="12966"/>
                  <a:pt x="13977" y="13027"/>
                </a:cubicBezTo>
                <a:cubicBezTo>
                  <a:pt x="13946" y="13088"/>
                  <a:pt x="13946" y="13118"/>
                  <a:pt x="13916" y="13148"/>
                </a:cubicBezTo>
                <a:lnTo>
                  <a:pt x="13916" y="13118"/>
                </a:lnTo>
                <a:cubicBezTo>
                  <a:pt x="13855" y="12905"/>
                  <a:pt x="13794" y="12723"/>
                  <a:pt x="13703" y="12510"/>
                </a:cubicBezTo>
                <a:lnTo>
                  <a:pt x="13551" y="12115"/>
                </a:lnTo>
                <a:close/>
                <a:moveTo>
                  <a:pt x="11698" y="10657"/>
                </a:moveTo>
                <a:lnTo>
                  <a:pt x="11698" y="10687"/>
                </a:lnTo>
                <a:cubicBezTo>
                  <a:pt x="11819" y="11052"/>
                  <a:pt x="11971" y="11386"/>
                  <a:pt x="12154" y="11720"/>
                </a:cubicBezTo>
                <a:cubicBezTo>
                  <a:pt x="12245" y="11872"/>
                  <a:pt x="12306" y="12024"/>
                  <a:pt x="12397" y="12176"/>
                </a:cubicBezTo>
                <a:lnTo>
                  <a:pt x="12488" y="12328"/>
                </a:lnTo>
                <a:lnTo>
                  <a:pt x="12640" y="12662"/>
                </a:lnTo>
                <a:cubicBezTo>
                  <a:pt x="12670" y="12723"/>
                  <a:pt x="12701" y="12784"/>
                  <a:pt x="12731" y="12845"/>
                </a:cubicBezTo>
                <a:cubicBezTo>
                  <a:pt x="12731" y="12875"/>
                  <a:pt x="12731" y="12936"/>
                  <a:pt x="12731" y="12966"/>
                </a:cubicBezTo>
                <a:cubicBezTo>
                  <a:pt x="12761" y="13088"/>
                  <a:pt x="12761" y="13148"/>
                  <a:pt x="12761" y="13209"/>
                </a:cubicBezTo>
                <a:lnTo>
                  <a:pt x="12731" y="13179"/>
                </a:lnTo>
                <a:cubicBezTo>
                  <a:pt x="12731" y="13209"/>
                  <a:pt x="12731" y="13240"/>
                  <a:pt x="12731" y="13270"/>
                </a:cubicBezTo>
                <a:lnTo>
                  <a:pt x="12701" y="13240"/>
                </a:lnTo>
                <a:cubicBezTo>
                  <a:pt x="12670" y="13118"/>
                  <a:pt x="12640" y="12996"/>
                  <a:pt x="12579" y="12845"/>
                </a:cubicBezTo>
                <a:lnTo>
                  <a:pt x="12488" y="12601"/>
                </a:lnTo>
                <a:cubicBezTo>
                  <a:pt x="12458" y="12541"/>
                  <a:pt x="12427" y="12480"/>
                  <a:pt x="12397" y="12419"/>
                </a:cubicBezTo>
                <a:lnTo>
                  <a:pt x="12275" y="12024"/>
                </a:lnTo>
                <a:cubicBezTo>
                  <a:pt x="12214" y="11903"/>
                  <a:pt x="12154" y="11781"/>
                  <a:pt x="12093" y="11660"/>
                </a:cubicBezTo>
                <a:cubicBezTo>
                  <a:pt x="11941" y="11325"/>
                  <a:pt x="11728" y="10991"/>
                  <a:pt x="11516" y="10718"/>
                </a:cubicBezTo>
                <a:lnTo>
                  <a:pt x="11546" y="10718"/>
                </a:lnTo>
                <a:cubicBezTo>
                  <a:pt x="11607" y="10718"/>
                  <a:pt x="11668" y="10687"/>
                  <a:pt x="11698" y="10657"/>
                </a:cubicBezTo>
                <a:close/>
                <a:moveTo>
                  <a:pt x="3312" y="11629"/>
                </a:moveTo>
                <a:cubicBezTo>
                  <a:pt x="3434" y="11842"/>
                  <a:pt x="3525" y="12055"/>
                  <a:pt x="3647" y="12237"/>
                </a:cubicBezTo>
                <a:cubicBezTo>
                  <a:pt x="3829" y="12571"/>
                  <a:pt x="3981" y="12875"/>
                  <a:pt x="4163" y="13209"/>
                </a:cubicBezTo>
                <a:lnTo>
                  <a:pt x="4224" y="13331"/>
                </a:lnTo>
                <a:lnTo>
                  <a:pt x="4193" y="13300"/>
                </a:lnTo>
                <a:cubicBezTo>
                  <a:pt x="4102" y="13209"/>
                  <a:pt x="4042" y="13118"/>
                  <a:pt x="3981" y="13027"/>
                </a:cubicBezTo>
                <a:cubicBezTo>
                  <a:pt x="3829" y="12693"/>
                  <a:pt x="3647" y="12358"/>
                  <a:pt x="3495" y="11994"/>
                </a:cubicBezTo>
                <a:cubicBezTo>
                  <a:pt x="3434" y="11872"/>
                  <a:pt x="3373" y="11751"/>
                  <a:pt x="3312" y="11629"/>
                </a:cubicBezTo>
                <a:close/>
                <a:moveTo>
                  <a:pt x="15010" y="12875"/>
                </a:moveTo>
                <a:lnTo>
                  <a:pt x="15101" y="12966"/>
                </a:lnTo>
                <a:cubicBezTo>
                  <a:pt x="15131" y="13027"/>
                  <a:pt x="15162" y="13088"/>
                  <a:pt x="15222" y="13148"/>
                </a:cubicBezTo>
                <a:lnTo>
                  <a:pt x="15192" y="13179"/>
                </a:lnTo>
                <a:cubicBezTo>
                  <a:pt x="15192" y="13209"/>
                  <a:pt x="15192" y="13240"/>
                  <a:pt x="15192" y="13240"/>
                </a:cubicBezTo>
                <a:lnTo>
                  <a:pt x="15192" y="13361"/>
                </a:lnTo>
                <a:cubicBezTo>
                  <a:pt x="15192" y="13300"/>
                  <a:pt x="15162" y="13270"/>
                  <a:pt x="15162" y="13209"/>
                </a:cubicBezTo>
                <a:cubicBezTo>
                  <a:pt x="15131" y="13209"/>
                  <a:pt x="15131" y="13179"/>
                  <a:pt x="15131" y="13148"/>
                </a:cubicBezTo>
                <a:cubicBezTo>
                  <a:pt x="15101" y="13118"/>
                  <a:pt x="15101" y="13057"/>
                  <a:pt x="15070" y="13027"/>
                </a:cubicBezTo>
                <a:cubicBezTo>
                  <a:pt x="15070" y="12966"/>
                  <a:pt x="15040" y="12905"/>
                  <a:pt x="15010" y="12875"/>
                </a:cubicBezTo>
                <a:close/>
                <a:moveTo>
                  <a:pt x="15526" y="12723"/>
                </a:moveTo>
                <a:cubicBezTo>
                  <a:pt x="15587" y="12753"/>
                  <a:pt x="15617" y="12814"/>
                  <a:pt x="15648" y="12845"/>
                </a:cubicBezTo>
                <a:cubicBezTo>
                  <a:pt x="15708" y="12845"/>
                  <a:pt x="15739" y="12875"/>
                  <a:pt x="15800" y="12875"/>
                </a:cubicBezTo>
                <a:lnTo>
                  <a:pt x="15496" y="13422"/>
                </a:lnTo>
                <a:cubicBezTo>
                  <a:pt x="15496" y="13361"/>
                  <a:pt x="15496" y="13300"/>
                  <a:pt x="15526" y="13209"/>
                </a:cubicBezTo>
                <a:cubicBezTo>
                  <a:pt x="15557" y="13148"/>
                  <a:pt x="15526" y="13179"/>
                  <a:pt x="15526" y="13148"/>
                </a:cubicBezTo>
                <a:cubicBezTo>
                  <a:pt x="15526" y="13148"/>
                  <a:pt x="15526" y="13118"/>
                  <a:pt x="15526" y="13118"/>
                </a:cubicBezTo>
                <a:cubicBezTo>
                  <a:pt x="15557" y="13088"/>
                  <a:pt x="15557" y="13057"/>
                  <a:pt x="15526" y="13027"/>
                </a:cubicBezTo>
                <a:cubicBezTo>
                  <a:pt x="15557" y="12996"/>
                  <a:pt x="15557" y="12966"/>
                  <a:pt x="15526" y="12936"/>
                </a:cubicBezTo>
                <a:lnTo>
                  <a:pt x="15526" y="12723"/>
                </a:lnTo>
                <a:close/>
                <a:moveTo>
                  <a:pt x="7262" y="12176"/>
                </a:moveTo>
                <a:lnTo>
                  <a:pt x="7323" y="12328"/>
                </a:lnTo>
                <a:cubicBezTo>
                  <a:pt x="7414" y="12450"/>
                  <a:pt x="7505" y="12571"/>
                  <a:pt x="7566" y="12723"/>
                </a:cubicBezTo>
                <a:cubicBezTo>
                  <a:pt x="7566" y="12753"/>
                  <a:pt x="7566" y="12784"/>
                  <a:pt x="7596" y="12845"/>
                </a:cubicBezTo>
                <a:cubicBezTo>
                  <a:pt x="7627" y="12966"/>
                  <a:pt x="7657" y="13118"/>
                  <a:pt x="7687" y="13240"/>
                </a:cubicBezTo>
                <a:cubicBezTo>
                  <a:pt x="7687" y="13331"/>
                  <a:pt x="7718" y="13391"/>
                  <a:pt x="7748" y="13452"/>
                </a:cubicBezTo>
                <a:cubicBezTo>
                  <a:pt x="7687" y="13391"/>
                  <a:pt x="7627" y="13331"/>
                  <a:pt x="7566" y="13270"/>
                </a:cubicBezTo>
                <a:lnTo>
                  <a:pt x="7536" y="13209"/>
                </a:lnTo>
                <a:cubicBezTo>
                  <a:pt x="7536" y="13179"/>
                  <a:pt x="7536" y="13148"/>
                  <a:pt x="7536" y="13118"/>
                </a:cubicBezTo>
                <a:cubicBezTo>
                  <a:pt x="7536" y="13088"/>
                  <a:pt x="7505" y="13057"/>
                  <a:pt x="7505" y="13027"/>
                </a:cubicBezTo>
                <a:cubicBezTo>
                  <a:pt x="7505" y="12996"/>
                  <a:pt x="7475" y="12966"/>
                  <a:pt x="7475" y="12936"/>
                </a:cubicBezTo>
                <a:cubicBezTo>
                  <a:pt x="7444" y="12814"/>
                  <a:pt x="7414" y="12723"/>
                  <a:pt x="7384" y="12662"/>
                </a:cubicBezTo>
                <a:cubicBezTo>
                  <a:pt x="7353" y="12480"/>
                  <a:pt x="7292" y="12328"/>
                  <a:pt x="7262" y="12176"/>
                </a:cubicBezTo>
                <a:close/>
                <a:moveTo>
                  <a:pt x="6351" y="13331"/>
                </a:moveTo>
                <a:cubicBezTo>
                  <a:pt x="6411" y="13422"/>
                  <a:pt x="6472" y="13513"/>
                  <a:pt x="6533" y="13574"/>
                </a:cubicBezTo>
                <a:lnTo>
                  <a:pt x="6533" y="13817"/>
                </a:lnTo>
                <a:lnTo>
                  <a:pt x="6503" y="13817"/>
                </a:lnTo>
                <a:lnTo>
                  <a:pt x="6503" y="13756"/>
                </a:lnTo>
                <a:lnTo>
                  <a:pt x="6381" y="13391"/>
                </a:lnTo>
                <a:cubicBezTo>
                  <a:pt x="6351" y="13361"/>
                  <a:pt x="6351" y="13331"/>
                  <a:pt x="6351" y="13331"/>
                </a:cubicBezTo>
                <a:close/>
                <a:moveTo>
                  <a:pt x="13096" y="13483"/>
                </a:moveTo>
                <a:lnTo>
                  <a:pt x="13247" y="13756"/>
                </a:lnTo>
                <a:lnTo>
                  <a:pt x="13217" y="13786"/>
                </a:lnTo>
                <a:lnTo>
                  <a:pt x="13217" y="13847"/>
                </a:lnTo>
                <a:lnTo>
                  <a:pt x="13187" y="13847"/>
                </a:lnTo>
                <a:cubicBezTo>
                  <a:pt x="13187" y="13786"/>
                  <a:pt x="13156" y="13756"/>
                  <a:pt x="13156" y="13695"/>
                </a:cubicBezTo>
                <a:cubicBezTo>
                  <a:pt x="13126" y="13635"/>
                  <a:pt x="13096" y="13574"/>
                  <a:pt x="13096" y="13483"/>
                </a:cubicBezTo>
                <a:close/>
                <a:moveTo>
                  <a:pt x="5014" y="13209"/>
                </a:moveTo>
                <a:lnTo>
                  <a:pt x="5226" y="13604"/>
                </a:lnTo>
                <a:cubicBezTo>
                  <a:pt x="5226" y="13665"/>
                  <a:pt x="5226" y="13726"/>
                  <a:pt x="5257" y="13786"/>
                </a:cubicBezTo>
                <a:cubicBezTo>
                  <a:pt x="5257" y="13817"/>
                  <a:pt x="5287" y="13847"/>
                  <a:pt x="5287" y="13908"/>
                </a:cubicBezTo>
                <a:lnTo>
                  <a:pt x="5226" y="13908"/>
                </a:lnTo>
                <a:lnTo>
                  <a:pt x="5166" y="13786"/>
                </a:lnTo>
                <a:cubicBezTo>
                  <a:pt x="5135" y="13695"/>
                  <a:pt x="5075" y="13574"/>
                  <a:pt x="5044" y="13483"/>
                </a:cubicBezTo>
                <a:cubicBezTo>
                  <a:pt x="5014" y="13391"/>
                  <a:pt x="5014" y="13391"/>
                  <a:pt x="4983" y="13331"/>
                </a:cubicBezTo>
                <a:cubicBezTo>
                  <a:pt x="4953" y="13270"/>
                  <a:pt x="4953" y="13240"/>
                  <a:pt x="4923" y="13209"/>
                </a:cubicBezTo>
                <a:close/>
                <a:moveTo>
                  <a:pt x="10999" y="11143"/>
                </a:moveTo>
                <a:lnTo>
                  <a:pt x="11060" y="11204"/>
                </a:lnTo>
                <a:cubicBezTo>
                  <a:pt x="11151" y="11325"/>
                  <a:pt x="11242" y="11417"/>
                  <a:pt x="11333" y="11538"/>
                </a:cubicBezTo>
                <a:cubicBezTo>
                  <a:pt x="11425" y="11629"/>
                  <a:pt x="11425" y="11720"/>
                  <a:pt x="11455" y="11812"/>
                </a:cubicBezTo>
                <a:cubicBezTo>
                  <a:pt x="11516" y="11994"/>
                  <a:pt x="11576" y="12146"/>
                  <a:pt x="11637" y="12298"/>
                </a:cubicBezTo>
                <a:lnTo>
                  <a:pt x="12336" y="13938"/>
                </a:lnTo>
                <a:lnTo>
                  <a:pt x="12275" y="13878"/>
                </a:lnTo>
                <a:lnTo>
                  <a:pt x="12002" y="13331"/>
                </a:lnTo>
                <a:cubicBezTo>
                  <a:pt x="11850" y="12996"/>
                  <a:pt x="11668" y="12662"/>
                  <a:pt x="11516" y="12328"/>
                </a:cubicBezTo>
                <a:cubicBezTo>
                  <a:pt x="11485" y="12267"/>
                  <a:pt x="11455" y="12207"/>
                  <a:pt x="11394" y="12115"/>
                </a:cubicBezTo>
                <a:lnTo>
                  <a:pt x="11242" y="11781"/>
                </a:lnTo>
                <a:cubicBezTo>
                  <a:pt x="11212" y="11660"/>
                  <a:pt x="11151" y="11568"/>
                  <a:pt x="11121" y="11447"/>
                </a:cubicBezTo>
                <a:cubicBezTo>
                  <a:pt x="11060" y="11356"/>
                  <a:pt x="11030" y="11234"/>
                  <a:pt x="10999" y="11143"/>
                </a:cubicBezTo>
                <a:close/>
                <a:moveTo>
                  <a:pt x="15162" y="13483"/>
                </a:moveTo>
                <a:cubicBezTo>
                  <a:pt x="15162" y="13574"/>
                  <a:pt x="15131" y="13726"/>
                  <a:pt x="15131" y="13847"/>
                </a:cubicBezTo>
                <a:lnTo>
                  <a:pt x="15101" y="13847"/>
                </a:lnTo>
                <a:cubicBezTo>
                  <a:pt x="15101" y="13878"/>
                  <a:pt x="15070" y="13908"/>
                  <a:pt x="15070" y="13969"/>
                </a:cubicBezTo>
                <a:cubicBezTo>
                  <a:pt x="15070" y="13817"/>
                  <a:pt x="15070" y="13665"/>
                  <a:pt x="15070" y="13543"/>
                </a:cubicBezTo>
                <a:lnTo>
                  <a:pt x="15131" y="13543"/>
                </a:lnTo>
                <a:cubicBezTo>
                  <a:pt x="15131" y="13513"/>
                  <a:pt x="15162" y="13513"/>
                  <a:pt x="15162" y="13483"/>
                </a:cubicBezTo>
                <a:close/>
                <a:moveTo>
                  <a:pt x="10513" y="11660"/>
                </a:moveTo>
                <a:cubicBezTo>
                  <a:pt x="10543" y="11690"/>
                  <a:pt x="10574" y="11720"/>
                  <a:pt x="10574" y="11720"/>
                </a:cubicBezTo>
                <a:cubicBezTo>
                  <a:pt x="10635" y="11812"/>
                  <a:pt x="10665" y="11903"/>
                  <a:pt x="10726" y="11994"/>
                </a:cubicBezTo>
                <a:lnTo>
                  <a:pt x="10878" y="12328"/>
                </a:lnTo>
                <a:cubicBezTo>
                  <a:pt x="10878" y="12389"/>
                  <a:pt x="10908" y="12450"/>
                  <a:pt x="10938" y="12510"/>
                </a:cubicBezTo>
                <a:cubicBezTo>
                  <a:pt x="11090" y="12845"/>
                  <a:pt x="11212" y="13179"/>
                  <a:pt x="11333" y="13543"/>
                </a:cubicBezTo>
                <a:cubicBezTo>
                  <a:pt x="11364" y="13635"/>
                  <a:pt x="11425" y="13756"/>
                  <a:pt x="11455" y="13847"/>
                </a:cubicBezTo>
                <a:cubicBezTo>
                  <a:pt x="11485" y="13969"/>
                  <a:pt x="11485" y="13999"/>
                  <a:pt x="11516" y="14060"/>
                </a:cubicBezTo>
                <a:cubicBezTo>
                  <a:pt x="11485" y="14029"/>
                  <a:pt x="11425" y="13999"/>
                  <a:pt x="11394" y="13999"/>
                </a:cubicBezTo>
                <a:cubicBezTo>
                  <a:pt x="11333" y="13969"/>
                  <a:pt x="11273" y="13969"/>
                  <a:pt x="11242" y="13938"/>
                </a:cubicBezTo>
                <a:lnTo>
                  <a:pt x="11242" y="13908"/>
                </a:lnTo>
                <a:cubicBezTo>
                  <a:pt x="11242" y="13878"/>
                  <a:pt x="11212" y="13847"/>
                  <a:pt x="11212" y="13786"/>
                </a:cubicBezTo>
                <a:cubicBezTo>
                  <a:pt x="11181" y="13756"/>
                  <a:pt x="11181" y="13726"/>
                  <a:pt x="11181" y="13665"/>
                </a:cubicBezTo>
                <a:lnTo>
                  <a:pt x="11090" y="13391"/>
                </a:lnTo>
                <a:lnTo>
                  <a:pt x="10938" y="12905"/>
                </a:lnTo>
                <a:cubicBezTo>
                  <a:pt x="10908" y="12753"/>
                  <a:pt x="10847" y="12571"/>
                  <a:pt x="10786" y="12389"/>
                </a:cubicBezTo>
                <a:cubicBezTo>
                  <a:pt x="10726" y="12207"/>
                  <a:pt x="10665" y="12024"/>
                  <a:pt x="10604" y="11842"/>
                </a:cubicBezTo>
                <a:cubicBezTo>
                  <a:pt x="10574" y="11781"/>
                  <a:pt x="10543" y="11720"/>
                  <a:pt x="10513" y="11660"/>
                </a:cubicBezTo>
                <a:close/>
                <a:moveTo>
                  <a:pt x="8538" y="13148"/>
                </a:moveTo>
                <a:cubicBezTo>
                  <a:pt x="8569" y="13270"/>
                  <a:pt x="8629" y="13391"/>
                  <a:pt x="8660" y="13483"/>
                </a:cubicBezTo>
                <a:cubicBezTo>
                  <a:pt x="8690" y="13543"/>
                  <a:pt x="8720" y="13604"/>
                  <a:pt x="8751" y="13665"/>
                </a:cubicBezTo>
                <a:cubicBezTo>
                  <a:pt x="8812" y="13786"/>
                  <a:pt x="8842" y="13878"/>
                  <a:pt x="8903" y="13999"/>
                </a:cubicBezTo>
                <a:cubicBezTo>
                  <a:pt x="8933" y="14029"/>
                  <a:pt x="8933" y="14060"/>
                  <a:pt x="8933" y="14060"/>
                </a:cubicBezTo>
                <a:lnTo>
                  <a:pt x="8812" y="14060"/>
                </a:lnTo>
                <a:cubicBezTo>
                  <a:pt x="8781" y="14060"/>
                  <a:pt x="8751" y="14090"/>
                  <a:pt x="8751" y="14090"/>
                </a:cubicBezTo>
                <a:lnTo>
                  <a:pt x="8508" y="13665"/>
                </a:lnTo>
                <a:cubicBezTo>
                  <a:pt x="8447" y="13513"/>
                  <a:pt x="8356" y="13361"/>
                  <a:pt x="8295" y="13209"/>
                </a:cubicBezTo>
                <a:lnTo>
                  <a:pt x="8477" y="13209"/>
                </a:lnTo>
                <a:cubicBezTo>
                  <a:pt x="8477" y="13209"/>
                  <a:pt x="8508" y="13179"/>
                  <a:pt x="8538" y="13148"/>
                </a:cubicBezTo>
                <a:close/>
                <a:moveTo>
                  <a:pt x="8082" y="13756"/>
                </a:moveTo>
                <a:cubicBezTo>
                  <a:pt x="8113" y="13786"/>
                  <a:pt x="8143" y="13847"/>
                  <a:pt x="8143" y="13878"/>
                </a:cubicBezTo>
                <a:lnTo>
                  <a:pt x="8204" y="13999"/>
                </a:lnTo>
                <a:cubicBezTo>
                  <a:pt x="8143" y="14029"/>
                  <a:pt x="8052" y="14060"/>
                  <a:pt x="7991" y="14121"/>
                </a:cubicBezTo>
                <a:lnTo>
                  <a:pt x="7991" y="14090"/>
                </a:lnTo>
                <a:lnTo>
                  <a:pt x="7870" y="13908"/>
                </a:lnTo>
                <a:lnTo>
                  <a:pt x="7991" y="13908"/>
                </a:lnTo>
                <a:lnTo>
                  <a:pt x="8022" y="13878"/>
                </a:lnTo>
                <a:cubicBezTo>
                  <a:pt x="8022" y="13847"/>
                  <a:pt x="8052" y="13847"/>
                  <a:pt x="8082" y="13786"/>
                </a:cubicBezTo>
                <a:cubicBezTo>
                  <a:pt x="8082" y="13786"/>
                  <a:pt x="8082" y="13756"/>
                  <a:pt x="8082" y="13756"/>
                </a:cubicBezTo>
                <a:close/>
                <a:moveTo>
                  <a:pt x="7323" y="13513"/>
                </a:moveTo>
                <a:lnTo>
                  <a:pt x="7444" y="13786"/>
                </a:lnTo>
                <a:cubicBezTo>
                  <a:pt x="7536" y="13938"/>
                  <a:pt x="7596" y="14090"/>
                  <a:pt x="7687" y="14242"/>
                </a:cubicBezTo>
                <a:cubicBezTo>
                  <a:pt x="7687" y="14273"/>
                  <a:pt x="7748" y="14333"/>
                  <a:pt x="7748" y="14364"/>
                </a:cubicBezTo>
                <a:lnTo>
                  <a:pt x="7718" y="14364"/>
                </a:lnTo>
                <a:cubicBezTo>
                  <a:pt x="7657" y="14333"/>
                  <a:pt x="7566" y="14303"/>
                  <a:pt x="7505" y="14242"/>
                </a:cubicBezTo>
                <a:cubicBezTo>
                  <a:pt x="7475" y="14242"/>
                  <a:pt x="7444" y="14242"/>
                  <a:pt x="7414" y="14212"/>
                </a:cubicBezTo>
                <a:cubicBezTo>
                  <a:pt x="7444" y="14181"/>
                  <a:pt x="7444" y="14151"/>
                  <a:pt x="7444" y="14121"/>
                </a:cubicBezTo>
                <a:cubicBezTo>
                  <a:pt x="7414" y="13999"/>
                  <a:pt x="7384" y="13908"/>
                  <a:pt x="7353" y="13817"/>
                </a:cubicBezTo>
                <a:cubicBezTo>
                  <a:pt x="7353" y="13786"/>
                  <a:pt x="7353" y="13786"/>
                  <a:pt x="7353" y="13756"/>
                </a:cubicBezTo>
                <a:lnTo>
                  <a:pt x="7353" y="13695"/>
                </a:lnTo>
                <a:lnTo>
                  <a:pt x="7353" y="13635"/>
                </a:lnTo>
                <a:lnTo>
                  <a:pt x="7323" y="13513"/>
                </a:lnTo>
                <a:close/>
                <a:moveTo>
                  <a:pt x="14463" y="13088"/>
                </a:moveTo>
                <a:lnTo>
                  <a:pt x="14524" y="13148"/>
                </a:lnTo>
                <a:cubicBezTo>
                  <a:pt x="14554" y="13209"/>
                  <a:pt x="14615" y="13240"/>
                  <a:pt x="14645" y="13270"/>
                </a:cubicBezTo>
                <a:cubicBezTo>
                  <a:pt x="14675" y="13361"/>
                  <a:pt x="14706" y="13422"/>
                  <a:pt x="14736" y="13513"/>
                </a:cubicBezTo>
                <a:lnTo>
                  <a:pt x="14706" y="13513"/>
                </a:lnTo>
                <a:cubicBezTo>
                  <a:pt x="14736" y="13604"/>
                  <a:pt x="14736" y="13695"/>
                  <a:pt x="14767" y="13786"/>
                </a:cubicBezTo>
                <a:cubicBezTo>
                  <a:pt x="14736" y="13938"/>
                  <a:pt x="14736" y="14090"/>
                  <a:pt x="14675" y="14212"/>
                </a:cubicBezTo>
                <a:cubicBezTo>
                  <a:pt x="14675" y="14273"/>
                  <a:pt x="14645" y="14333"/>
                  <a:pt x="14645" y="14394"/>
                </a:cubicBezTo>
                <a:lnTo>
                  <a:pt x="14524" y="14333"/>
                </a:lnTo>
                <a:cubicBezTo>
                  <a:pt x="14463" y="14242"/>
                  <a:pt x="14402" y="14181"/>
                  <a:pt x="14341" y="14090"/>
                </a:cubicBezTo>
                <a:cubicBezTo>
                  <a:pt x="14281" y="13969"/>
                  <a:pt x="14220" y="13817"/>
                  <a:pt x="14189" y="13695"/>
                </a:cubicBezTo>
                <a:cubicBezTo>
                  <a:pt x="14159" y="13635"/>
                  <a:pt x="14159" y="13574"/>
                  <a:pt x="14189" y="13513"/>
                </a:cubicBezTo>
                <a:cubicBezTo>
                  <a:pt x="14189" y="13483"/>
                  <a:pt x="14189" y="13483"/>
                  <a:pt x="14189" y="13452"/>
                </a:cubicBezTo>
                <a:cubicBezTo>
                  <a:pt x="14220" y="13543"/>
                  <a:pt x="14281" y="13635"/>
                  <a:pt x="14341" y="13756"/>
                </a:cubicBezTo>
                <a:cubicBezTo>
                  <a:pt x="14341" y="13786"/>
                  <a:pt x="14372" y="13786"/>
                  <a:pt x="14372" y="13817"/>
                </a:cubicBezTo>
                <a:cubicBezTo>
                  <a:pt x="14402" y="13847"/>
                  <a:pt x="14463" y="13878"/>
                  <a:pt x="14493" y="13878"/>
                </a:cubicBezTo>
                <a:lnTo>
                  <a:pt x="14584" y="13878"/>
                </a:lnTo>
                <a:cubicBezTo>
                  <a:pt x="14584" y="13878"/>
                  <a:pt x="14615" y="13847"/>
                  <a:pt x="14645" y="13817"/>
                </a:cubicBezTo>
                <a:cubicBezTo>
                  <a:pt x="14675" y="13786"/>
                  <a:pt x="14675" y="13726"/>
                  <a:pt x="14645" y="13665"/>
                </a:cubicBezTo>
                <a:cubicBezTo>
                  <a:pt x="14584" y="13483"/>
                  <a:pt x="14493" y="13300"/>
                  <a:pt x="14402" y="13088"/>
                </a:cubicBezTo>
                <a:close/>
                <a:moveTo>
                  <a:pt x="9746" y="13092"/>
                </a:moveTo>
                <a:lnTo>
                  <a:pt x="10027" y="13513"/>
                </a:lnTo>
                <a:cubicBezTo>
                  <a:pt x="10118" y="13635"/>
                  <a:pt x="10209" y="13756"/>
                  <a:pt x="10270" y="13878"/>
                </a:cubicBezTo>
                <a:lnTo>
                  <a:pt x="10361" y="13938"/>
                </a:lnTo>
                <a:cubicBezTo>
                  <a:pt x="10361" y="13999"/>
                  <a:pt x="10392" y="14060"/>
                  <a:pt x="10422" y="14121"/>
                </a:cubicBezTo>
                <a:cubicBezTo>
                  <a:pt x="10452" y="14181"/>
                  <a:pt x="10483" y="14273"/>
                  <a:pt x="10513" y="14364"/>
                </a:cubicBezTo>
                <a:cubicBezTo>
                  <a:pt x="10483" y="14394"/>
                  <a:pt x="10483" y="14424"/>
                  <a:pt x="10483" y="14485"/>
                </a:cubicBezTo>
                <a:lnTo>
                  <a:pt x="10483" y="14576"/>
                </a:lnTo>
                <a:lnTo>
                  <a:pt x="10270" y="14151"/>
                </a:lnTo>
                <a:cubicBezTo>
                  <a:pt x="10240" y="14090"/>
                  <a:pt x="10209" y="14029"/>
                  <a:pt x="10179" y="13969"/>
                </a:cubicBezTo>
                <a:lnTo>
                  <a:pt x="10027" y="13635"/>
                </a:lnTo>
                <a:cubicBezTo>
                  <a:pt x="9997" y="13574"/>
                  <a:pt x="9966" y="13513"/>
                  <a:pt x="9936" y="13452"/>
                </a:cubicBezTo>
                <a:lnTo>
                  <a:pt x="9845" y="13300"/>
                </a:lnTo>
                <a:lnTo>
                  <a:pt x="9784" y="13179"/>
                </a:lnTo>
                <a:lnTo>
                  <a:pt x="9753" y="13148"/>
                </a:lnTo>
                <a:cubicBezTo>
                  <a:pt x="9753" y="13130"/>
                  <a:pt x="9753" y="13111"/>
                  <a:pt x="9746" y="13092"/>
                </a:cubicBezTo>
                <a:close/>
                <a:moveTo>
                  <a:pt x="4436" y="14090"/>
                </a:moveTo>
                <a:lnTo>
                  <a:pt x="4467" y="14151"/>
                </a:lnTo>
                <a:lnTo>
                  <a:pt x="4619" y="14273"/>
                </a:lnTo>
                <a:cubicBezTo>
                  <a:pt x="4649" y="14303"/>
                  <a:pt x="4680" y="14333"/>
                  <a:pt x="4710" y="14364"/>
                </a:cubicBezTo>
                <a:lnTo>
                  <a:pt x="4771" y="14364"/>
                </a:lnTo>
                <a:cubicBezTo>
                  <a:pt x="4740" y="14394"/>
                  <a:pt x="4740" y="14455"/>
                  <a:pt x="4771" y="14516"/>
                </a:cubicBezTo>
                <a:cubicBezTo>
                  <a:pt x="4787" y="14532"/>
                  <a:pt x="4804" y="14558"/>
                  <a:pt x="4820" y="14583"/>
                </a:cubicBezTo>
                <a:lnTo>
                  <a:pt x="4820" y="14583"/>
                </a:lnTo>
                <a:cubicBezTo>
                  <a:pt x="4736" y="14472"/>
                  <a:pt x="4632" y="14346"/>
                  <a:pt x="4528" y="14242"/>
                </a:cubicBezTo>
                <a:lnTo>
                  <a:pt x="4436" y="14151"/>
                </a:lnTo>
                <a:cubicBezTo>
                  <a:pt x="4436" y="14121"/>
                  <a:pt x="4436" y="14121"/>
                  <a:pt x="4436" y="14090"/>
                </a:cubicBezTo>
                <a:close/>
                <a:moveTo>
                  <a:pt x="8356" y="14333"/>
                </a:moveTo>
                <a:lnTo>
                  <a:pt x="8417" y="14424"/>
                </a:lnTo>
                <a:cubicBezTo>
                  <a:pt x="8447" y="14516"/>
                  <a:pt x="8477" y="14576"/>
                  <a:pt x="8508" y="14607"/>
                </a:cubicBezTo>
                <a:lnTo>
                  <a:pt x="8386" y="14516"/>
                </a:lnTo>
                <a:cubicBezTo>
                  <a:pt x="8325" y="14485"/>
                  <a:pt x="8265" y="14424"/>
                  <a:pt x="8174" y="14424"/>
                </a:cubicBezTo>
                <a:lnTo>
                  <a:pt x="8174" y="14394"/>
                </a:lnTo>
                <a:cubicBezTo>
                  <a:pt x="8174" y="14394"/>
                  <a:pt x="8174" y="14394"/>
                  <a:pt x="8174" y="14364"/>
                </a:cubicBezTo>
                <a:lnTo>
                  <a:pt x="8204" y="14333"/>
                </a:lnTo>
                <a:close/>
                <a:moveTo>
                  <a:pt x="7566" y="14728"/>
                </a:moveTo>
                <a:cubicBezTo>
                  <a:pt x="7566" y="14759"/>
                  <a:pt x="7566" y="14759"/>
                  <a:pt x="7596" y="14789"/>
                </a:cubicBezTo>
                <a:lnTo>
                  <a:pt x="7536" y="14728"/>
                </a:lnTo>
                <a:close/>
                <a:moveTo>
                  <a:pt x="9115" y="14546"/>
                </a:moveTo>
                <a:lnTo>
                  <a:pt x="9207" y="14637"/>
                </a:lnTo>
                <a:lnTo>
                  <a:pt x="9267" y="14668"/>
                </a:lnTo>
                <a:lnTo>
                  <a:pt x="9328" y="14819"/>
                </a:lnTo>
                <a:lnTo>
                  <a:pt x="9298" y="14759"/>
                </a:lnTo>
                <a:lnTo>
                  <a:pt x="9115" y="14546"/>
                </a:lnTo>
                <a:close/>
                <a:moveTo>
                  <a:pt x="11546" y="14455"/>
                </a:moveTo>
                <a:lnTo>
                  <a:pt x="11546" y="14455"/>
                </a:lnTo>
                <a:cubicBezTo>
                  <a:pt x="11576" y="14485"/>
                  <a:pt x="11607" y="14516"/>
                  <a:pt x="11637" y="14546"/>
                </a:cubicBezTo>
                <a:lnTo>
                  <a:pt x="11698" y="14607"/>
                </a:lnTo>
                <a:cubicBezTo>
                  <a:pt x="11728" y="14698"/>
                  <a:pt x="11728" y="14759"/>
                  <a:pt x="11759" y="14850"/>
                </a:cubicBezTo>
                <a:cubicBezTo>
                  <a:pt x="11668" y="14728"/>
                  <a:pt x="11607" y="14607"/>
                  <a:pt x="11546" y="14455"/>
                </a:cubicBezTo>
                <a:close/>
                <a:moveTo>
                  <a:pt x="9768" y="14608"/>
                </a:moveTo>
                <a:lnTo>
                  <a:pt x="9905" y="14911"/>
                </a:lnTo>
                <a:lnTo>
                  <a:pt x="9845" y="14911"/>
                </a:lnTo>
                <a:lnTo>
                  <a:pt x="9784" y="14789"/>
                </a:lnTo>
                <a:cubicBezTo>
                  <a:pt x="9784" y="14759"/>
                  <a:pt x="9784" y="14728"/>
                  <a:pt x="9784" y="14698"/>
                </a:cubicBezTo>
                <a:cubicBezTo>
                  <a:pt x="9784" y="14667"/>
                  <a:pt x="9776" y="14636"/>
                  <a:pt x="9768" y="14608"/>
                </a:cubicBezTo>
                <a:close/>
                <a:moveTo>
                  <a:pt x="14007" y="14668"/>
                </a:moveTo>
                <a:lnTo>
                  <a:pt x="14068" y="14728"/>
                </a:lnTo>
                <a:lnTo>
                  <a:pt x="14037" y="14759"/>
                </a:lnTo>
                <a:lnTo>
                  <a:pt x="14037" y="14911"/>
                </a:lnTo>
                <a:cubicBezTo>
                  <a:pt x="14037" y="14819"/>
                  <a:pt x="14007" y="14759"/>
                  <a:pt x="14007" y="14668"/>
                </a:cubicBezTo>
                <a:close/>
                <a:moveTo>
                  <a:pt x="13096" y="14394"/>
                </a:moveTo>
                <a:lnTo>
                  <a:pt x="13217" y="14576"/>
                </a:lnTo>
                <a:lnTo>
                  <a:pt x="13217" y="14728"/>
                </a:lnTo>
                <a:lnTo>
                  <a:pt x="13217" y="14941"/>
                </a:lnTo>
                <a:lnTo>
                  <a:pt x="13187" y="14850"/>
                </a:lnTo>
                <a:lnTo>
                  <a:pt x="13187" y="14789"/>
                </a:lnTo>
                <a:lnTo>
                  <a:pt x="13187" y="14759"/>
                </a:lnTo>
                <a:cubicBezTo>
                  <a:pt x="13187" y="14698"/>
                  <a:pt x="13156" y="14637"/>
                  <a:pt x="13126" y="14546"/>
                </a:cubicBezTo>
                <a:lnTo>
                  <a:pt x="13096" y="14394"/>
                </a:lnTo>
                <a:close/>
                <a:moveTo>
                  <a:pt x="14402" y="14637"/>
                </a:moveTo>
                <a:lnTo>
                  <a:pt x="14493" y="14728"/>
                </a:lnTo>
                <a:cubicBezTo>
                  <a:pt x="14493" y="14728"/>
                  <a:pt x="14493" y="14759"/>
                  <a:pt x="14493" y="14789"/>
                </a:cubicBezTo>
                <a:cubicBezTo>
                  <a:pt x="14463" y="14850"/>
                  <a:pt x="14402" y="14911"/>
                  <a:pt x="14372" y="14971"/>
                </a:cubicBezTo>
                <a:cubicBezTo>
                  <a:pt x="14372" y="14911"/>
                  <a:pt x="14372" y="14850"/>
                  <a:pt x="14372" y="14789"/>
                </a:cubicBezTo>
                <a:lnTo>
                  <a:pt x="14402" y="14728"/>
                </a:lnTo>
                <a:cubicBezTo>
                  <a:pt x="14402" y="14698"/>
                  <a:pt x="14402" y="14668"/>
                  <a:pt x="14402" y="14637"/>
                </a:cubicBezTo>
                <a:close/>
                <a:moveTo>
                  <a:pt x="4997" y="14802"/>
                </a:moveTo>
                <a:lnTo>
                  <a:pt x="5135" y="14941"/>
                </a:lnTo>
                <a:cubicBezTo>
                  <a:pt x="5135" y="15003"/>
                  <a:pt x="5151" y="15057"/>
                  <a:pt x="5174" y="15111"/>
                </a:cubicBezTo>
                <a:lnTo>
                  <a:pt x="5174" y="15111"/>
                </a:lnTo>
                <a:cubicBezTo>
                  <a:pt x="5114" y="15006"/>
                  <a:pt x="5058" y="14898"/>
                  <a:pt x="4997" y="14802"/>
                </a:cubicBezTo>
                <a:close/>
                <a:moveTo>
                  <a:pt x="8751" y="15366"/>
                </a:moveTo>
                <a:cubicBezTo>
                  <a:pt x="8846" y="15461"/>
                  <a:pt x="8922" y="15556"/>
                  <a:pt x="8994" y="15651"/>
                </a:cubicBezTo>
                <a:lnTo>
                  <a:pt x="8994" y="15651"/>
                </a:lnTo>
                <a:cubicBezTo>
                  <a:pt x="8902" y="15567"/>
                  <a:pt x="8826" y="15467"/>
                  <a:pt x="8751" y="15366"/>
                </a:cubicBezTo>
                <a:close/>
                <a:moveTo>
                  <a:pt x="13703" y="15214"/>
                </a:moveTo>
                <a:cubicBezTo>
                  <a:pt x="13734" y="15306"/>
                  <a:pt x="13734" y="15366"/>
                  <a:pt x="13703" y="15427"/>
                </a:cubicBezTo>
                <a:cubicBezTo>
                  <a:pt x="13703" y="15488"/>
                  <a:pt x="13673" y="15579"/>
                  <a:pt x="13642" y="15670"/>
                </a:cubicBezTo>
                <a:lnTo>
                  <a:pt x="13582" y="15822"/>
                </a:lnTo>
                <a:lnTo>
                  <a:pt x="13399" y="16004"/>
                </a:lnTo>
                <a:lnTo>
                  <a:pt x="13339" y="16004"/>
                </a:lnTo>
                <a:lnTo>
                  <a:pt x="13278" y="15974"/>
                </a:lnTo>
                <a:cubicBezTo>
                  <a:pt x="13308" y="15761"/>
                  <a:pt x="13308" y="15579"/>
                  <a:pt x="13308" y="15366"/>
                </a:cubicBezTo>
                <a:lnTo>
                  <a:pt x="13308" y="15397"/>
                </a:lnTo>
                <a:cubicBezTo>
                  <a:pt x="13339" y="15427"/>
                  <a:pt x="13339" y="15457"/>
                  <a:pt x="13369" y="15488"/>
                </a:cubicBezTo>
                <a:cubicBezTo>
                  <a:pt x="13399" y="15488"/>
                  <a:pt x="13460" y="15518"/>
                  <a:pt x="13491" y="15518"/>
                </a:cubicBezTo>
                <a:lnTo>
                  <a:pt x="13551" y="15488"/>
                </a:lnTo>
                <a:cubicBezTo>
                  <a:pt x="13582" y="15488"/>
                  <a:pt x="13612" y="15457"/>
                  <a:pt x="13642" y="15427"/>
                </a:cubicBezTo>
                <a:cubicBezTo>
                  <a:pt x="13673" y="15366"/>
                  <a:pt x="13673" y="15306"/>
                  <a:pt x="13673" y="15245"/>
                </a:cubicBezTo>
                <a:lnTo>
                  <a:pt x="13673" y="15214"/>
                </a:lnTo>
                <a:close/>
                <a:moveTo>
                  <a:pt x="10027" y="15974"/>
                </a:moveTo>
                <a:cubicBezTo>
                  <a:pt x="10027" y="16004"/>
                  <a:pt x="10057" y="16004"/>
                  <a:pt x="10057" y="16035"/>
                </a:cubicBezTo>
                <a:lnTo>
                  <a:pt x="10027" y="16004"/>
                </a:lnTo>
                <a:lnTo>
                  <a:pt x="10027" y="15974"/>
                </a:lnTo>
                <a:close/>
                <a:moveTo>
                  <a:pt x="11576" y="15579"/>
                </a:moveTo>
                <a:cubicBezTo>
                  <a:pt x="11607" y="15609"/>
                  <a:pt x="11668" y="15670"/>
                  <a:pt x="11698" y="15731"/>
                </a:cubicBezTo>
                <a:cubicBezTo>
                  <a:pt x="11728" y="15792"/>
                  <a:pt x="11759" y="15883"/>
                  <a:pt x="11819" y="15974"/>
                </a:cubicBezTo>
                <a:lnTo>
                  <a:pt x="11819" y="16035"/>
                </a:lnTo>
                <a:lnTo>
                  <a:pt x="11668" y="15913"/>
                </a:lnTo>
                <a:cubicBezTo>
                  <a:pt x="11668" y="15852"/>
                  <a:pt x="11637" y="15792"/>
                  <a:pt x="11637" y="15731"/>
                </a:cubicBezTo>
                <a:cubicBezTo>
                  <a:pt x="11607" y="15670"/>
                  <a:pt x="11607" y="15609"/>
                  <a:pt x="11576" y="15579"/>
                </a:cubicBezTo>
                <a:close/>
                <a:moveTo>
                  <a:pt x="4224" y="15336"/>
                </a:moveTo>
                <a:lnTo>
                  <a:pt x="4285" y="15397"/>
                </a:lnTo>
                <a:lnTo>
                  <a:pt x="4345" y="15457"/>
                </a:lnTo>
                <a:cubicBezTo>
                  <a:pt x="4376" y="15518"/>
                  <a:pt x="4406" y="15549"/>
                  <a:pt x="4436" y="15579"/>
                </a:cubicBezTo>
                <a:lnTo>
                  <a:pt x="4497" y="15609"/>
                </a:lnTo>
                <a:lnTo>
                  <a:pt x="4588" y="15701"/>
                </a:lnTo>
                <a:cubicBezTo>
                  <a:pt x="4649" y="15761"/>
                  <a:pt x="4710" y="15822"/>
                  <a:pt x="4740" y="15883"/>
                </a:cubicBezTo>
                <a:lnTo>
                  <a:pt x="4862" y="16004"/>
                </a:lnTo>
                <a:cubicBezTo>
                  <a:pt x="4862" y="16004"/>
                  <a:pt x="4831" y="16035"/>
                  <a:pt x="4831" y="16035"/>
                </a:cubicBezTo>
                <a:cubicBezTo>
                  <a:pt x="4831" y="16065"/>
                  <a:pt x="4801" y="16096"/>
                  <a:pt x="4801" y="16126"/>
                </a:cubicBezTo>
                <a:cubicBezTo>
                  <a:pt x="4680" y="15974"/>
                  <a:pt x="4558" y="15822"/>
                  <a:pt x="4467" y="15701"/>
                </a:cubicBezTo>
                <a:lnTo>
                  <a:pt x="4285" y="15427"/>
                </a:lnTo>
                <a:cubicBezTo>
                  <a:pt x="4254" y="15397"/>
                  <a:pt x="4224" y="15366"/>
                  <a:pt x="4193" y="15336"/>
                </a:cubicBezTo>
                <a:close/>
                <a:moveTo>
                  <a:pt x="10878" y="15518"/>
                </a:moveTo>
                <a:lnTo>
                  <a:pt x="10878" y="15518"/>
                </a:lnTo>
                <a:cubicBezTo>
                  <a:pt x="10908" y="15579"/>
                  <a:pt x="10969" y="15670"/>
                  <a:pt x="11030" y="15731"/>
                </a:cubicBezTo>
                <a:cubicBezTo>
                  <a:pt x="11090" y="15792"/>
                  <a:pt x="11060" y="15822"/>
                  <a:pt x="11060" y="15883"/>
                </a:cubicBezTo>
                <a:cubicBezTo>
                  <a:pt x="11090" y="15974"/>
                  <a:pt x="11121" y="16096"/>
                  <a:pt x="11121" y="16187"/>
                </a:cubicBezTo>
                <a:lnTo>
                  <a:pt x="11060" y="16035"/>
                </a:lnTo>
                <a:lnTo>
                  <a:pt x="11030" y="15974"/>
                </a:lnTo>
                <a:cubicBezTo>
                  <a:pt x="10969" y="15822"/>
                  <a:pt x="10908" y="15670"/>
                  <a:pt x="10878" y="15518"/>
                </a:cubicBezTo>
                <a:close/>
                <a:moveTo>
                  <a:pt x="6837" y="15093"/>
                </a:moveTo>
                <a:lnTo>
                  <a:pt x="6928" y="15245"/>
                </a:lnTo>
                <a:cubicBezTo>
                  <a:pt x="7019" y="15397"/>
                  <a:pt x="7080" y="15579"/>
                  <a:pt x="7141" y="15731"/>
                </a:cubicBezTo>
                <a:lnTo>
                  <a:pt x="7262" y="15974"/>
                </a:lnTo>
                <a:cubicBezTo>
                  <a:pt x="7292" y="16065"/>
                  <a:pt x="7323" y="16126"/>
                  <a:pt x="7323" y="16217"/>
                </a:cubicBezTo>
                <a:cubicBezTo>
                  <a:pt x="7292" y="16187"/>
                  <a:pt x="7262" y="16156"/>
                  <a:pt x="7232" y="16126"/>
                </a:cubicBezTo>
                <a:lnTo>
                  <a:pt x="7171" y="16035"/>
                </a:lnTo>
                <a:cubicBezTo>
                  <a:pt x="7171" y="16004"/>
                  <a:pt x="7171" y="15974"/>
                  <a:pt x="7141" y="15974"/>
                </a:cubicBezTo>
                <a:lnTo>
                  <a:pt x="7049" y="15792"/>
                </a:lnTo>
                <a:cubicBezTo>
                  <a:pt x="7019" y="15731"/>
                  <a:pt x="6989" y="15670"/>
                  <a:pt x="6989" y="15579"/>
                </a:cubicBezTo>
                <a:lnTo>
                  <a:pt x="6867" y="15245"/>
                </a:lnTo>
                <a:cubicBezTo>
                  <a:pt x="6837" y="15214"/>
                  <a:pt x="6837" y="15184"/>
                  <a:pt x="6837" y="15184"/>
                </a:cubicBezTo>
                <a:lnTo>
                  <a:pt x="6837" y="15154"/>
                </a:lnTo>
                <a:cubicBezTo>
                  <a:pt x="6837" y="15123"/>
                  <a:pt x="6837" y="15093"/>
                  <a:pt x="6837" y="15093"/>
                </a:cubicBezTo>
                <a:close/>
                <a:moveTo>
                  <a:pt x="12853" y="16065"/>
                </a:moveTo>
                <a:lnTo>
                  <a:pt x="12913" y="16126"/>
                </a:lnTo>
                <a:cubicBezTo>
                  <a:pt x="12913" y="16187"/>
                  <a:pt x="12883" y="16217"/>
                  <a:pt x="12853" y="16278"/>
                </a:cubicBezTo>
                <a:lnTo>
                  <a:pt x="12792" y="16217"/>
                </a:lnTo>
                <a:lnTo>
                  <a:pt x="12792" y="16126"/>
                </a:lnTo>
                <a:cubicBezTo>
                  <a:pt x="12822" y="16096"/>
                  <a:pt x="12822" y="16096"/>
                  <a:pt x="12853" y="16065"/>
                </a:cubicBezTo>
                <a:close/>
                <a:moveTo>
                  <a:pt x="7687" y="15640"/>
                </a:moveTo>
                <a:lnTo>
                  <a:pt x="7748" y="15731"/>
                </a:lnTo>
                <a:lnTo>
                  <a:pt x="7779" y="15792"/>
                </a:lnTo>
                <a:cubicBezTo>
                  <a:pt x="7870" y="15944"/>
                  <a:pt x="7931" y="16126"/>
                  <a:pt x="8022" y="16278"/>
                </a:cubicBezTo>
                <a:lnTo>
                  <a:pt x="8143" y="16551"/>
                </a:lnTo>
                <a:lnTo>
                  <a:pt x="8052" y="16430"/>
                </a:lnTo>
                <a:lnTo>
                  <a:pt x="7961" y="16187"/>
                </a:lnTo>
                <a:cubicBezTo>
                  <a:pt x="7870" y="16035"/>
                  <a:pt x="7779" y="15852"/>
                  <a:pt x="7687" y="15670"/>
                </a:cubicBezTo>
                <a:cubicBezTo>
                  <a:pt x="7687" y="15670"/>
                  <a:pt x="7687" y="15640"/>
                  <a:pt x="7687" y="15640"/>
                </a:cubicBezTo>
                <a:close/>
                <a:moveTo>
                  <a:pt x="10452" y="15944"/>
                </a:moveTo>
                <a:lnTo>
                  <a:pt x="10513" y="16035"/>
                </a:lnTo>
                <a:cubicBezTo>
                  <a:pt x="10604" y="16187"/>
                  <a:pt x="10695" y="16339"/>
                  <a:pt x="10817" y="16490"/>
                </a:cubicBezTo>
                <a:lnTo>
                  <a:pt x="10847" y="16612"/>
                </a:lnTo>
                <a:cubicBezTo>
                  <a:pt x="10786" y="16551"/>
                  <a:pt x="10756" y="16460"/>
                  <a:pt x="10695" y="16399"/>
                </a:cubicBezTo>
                <a:lnTo>
                  <a:pt x="10604" y="16278"/>
                </a:lnTo>
                <a:lnTo>
                  <a:pt x="10513" y="16187"/>
                </a:lnTo>
                <a:cubicBezTo>
                  <a:pt x="10513" y="16126"/>
                  <a:pt x="10483" y="16096"/>
                  <a:pt x="10452" y="16035"/>
                </a:cubicBezTo>
                <a:lnTo>
                  <a:pt x="10452" y="15944"/>
                </a:lnTo>
                <a:close/>
                <a:moveTo>
                  <a:pt x="7779" y="16521"/>
                </a:moveTo>
                <a:lnTo>
                  <a:pt x="7779" y="16521"/>
                </a:lnTo>
                <a:cubicBezTo>
                  <a:pt x="7779" y="16551"/>
                  <a:pt x="7809" y="16612"/>
                  <a:pt x="7839" y="16673"/>
                </a:cubicBezTo>
                <a:lnTo>
                  <a:pt x="7809" y="16612"/>
                </a:lnTo>
                <a:cubicBezTo>
                  <a:pt x="7779" y="16582"/>
                  <a:pt x="7779" y="16551"/>
                  <a:pt x="7779" y="16521"/>
                </a:cubicBezTo>
                <a:close/>
                <a:moveTo>
                  <a:pt x="11819" y="16369"/>
                </a:moveTo>
                <a:lnTo>
                  <a:pt x="12002" y="16460"/>
                </a:lnTo>
                <a:cubicBezTo>
                  <a:pt x="11941" y="16490"/>
                  <a:pt x="11941" y="16521"/>
                  <a:pt x="11941" y="16521"/>
                </a:cubicBezTo>
                <a:lnTo>
                  <a:pt x="11941" y="16551"/>
                </a:lnTo>
                <a:cubicBezTo>
                  <a:pt x="11941" y="16551"/>
                  <a:pt x="11941" y="16582"/>
                  <a:pt x="11941" y="16582"/>
                </a:cubicBezTo>
                <a:lnTo>
                  <a:pt x="11941" y="16612"/>
                </a:lnTo>
                <a:cubicBezTo>
                  <a:pt x="11911" y="16642"/>
                  <a:pt x="11880" y="16703"/>
                  <a:pt x="11850" y="16734"/>
                </a:cubicBezTo>
                <a:lnTo>
                  <a:pt x="11819" y="16734"/>
                </a:lnTo>
                <a:cubicBezTo>
                  <a:pt x="11850" y="16642"/>
                  <a:pt x="11850" y="16582"/>
                  <a:pt x="11819" y="16490"/>
                </a:cubicBezTo>
                <a:lnTo>
                  <a:pt x="11819" y="16369"/>
                </a:lnTo>
                <a:close/>
                <a:moveTo>
                  <a:pt x="9176" y="16187"/>
                </a:moveTo>
                <a:lnTo>
                  <a:pt x="9298" y="16217"/>
                </a:lnTo>
                <a:lnTo>
                  <a:pt x="9419" y="16217"/>
                </a:lnTo>
                <a:lnTo>
                  <a:pt x="9510" y="16399"/>
                </a:lnTo>
                <a:cubicBezTo>
                  <a:pt x="9571" y="16460"/>
                  <a:pt x="9602" y="16551"/>
                  <a:pt x="9662" y="16642"/>
                </a:cubicBezTo>
                <a:lnTo>
                  <a:pt x="9693" y="16703"/>
                </a:lnTo>
                <a:cubicBezTo>
                  <a:pt x="9693" y="16734"/>
                  <a:pt x="9693" y="16734"/>
                  <a:pt x="9723" y="16764"/>
                </a:cubicBezTo>
                <a:cubicBezTo>
                  <a:pt x="9541" y="16642"/>
                  <a:pt x="9389" y="16551"/>
                  <a:pt x="9267" y="16399"/>
                </a:cubicBezTo>
                <a:lnTo>
                  <a:pt x="9207" y="16278"/>
                </a:lnTo>
                <a:lnTo>
                  <a:pt x="9146" y="16187"/>
                </a:lnTo>
                <a:close/>
                <a:moveTo>
                  <a:pt x="11789" y="17129"/>
                </a:moveTo>
                <a:lnTo>
                  <a:pt x="11911" y="17159"/>
                </a:lnTo>
                <a:lnTo>
                  <a:pt x="11850" y="17189"/>
                </a:lnTo>
                <a:lnTo>
                  <a:pt x="11789" y="17129"/>
                </a:lnTo>
                <a:close/>
                <a:moveTo>
                  <a:pt x="10270" y="16916"/>
                </a:moveTo>
                <a:cubicBezTo>
                  <a:pt x="10331" y="16977"/>
                  <a:pt x="10392" y="17037"/>
                  <a:pt x="10452" y="17098"/>
                </a:cubicBezTo>
                <a:lnTo>
                  <a:pt x="10574" y="17220"/>
                </a:lnTo>
                <a:lnTo>
                  <a:pt x="10574" y="17220"/>
                </a:lnTo>
                <a:lnTo>
                  <a:pt x="10513" y="17189"/>
                </a:lnTo>
                <a:cubicBezTo>
                  <a:pt x="10392" y="17129"/>
                  <a:pt x="10300" y="17098"/>
                  <a:pt x="10179" y="17037"/>
                </a:cubicBezTo>
                <a:cubicBezTo>
                  <a:pt x="10179" y="17007"/>
                  <a:pt x="10148" y="16977"/>
                  <a:pt x="10148" y="16946"/>
                </a:cubicBezTo>
                <a:lnTo>
                  <a:pt x="10209" y="16946"/>
                </a:lnTo>
                <a:lnTo>
                  <a:pt x="10270" y="16916"/>
                </a:lnTo>
                <a:close/>
                <a:moveTo>
                  <a:pt x="8629" y="16794"/>
                </a:moveTo>
                <a:lnTo>
                  <a:pt x="8812" y="17007"/>
                </a:lnTo>
                <a:cubicBezTo>
                  <a:pt x="8903" y="17098"/>
                  <a:pt x="9024" y="17220"/>
                  <a:pt x="9146" y="17341"/>
                </a:cubicBezTo>
                <a:cubicBezTo>
                  <a:pt x="9085" y="17311"/>
                  <a:pt x="9024" y="17311"/>
                  <a:pt x="8964" y="17311"/>
                </a:cubicBezTo>
                <a:lnTo>
                  <a:pt x="8812" y="17250"/>
                </a:lnTo>
                <a:lnTo>
                  <a:pt x="8629" y="16794"/>
                </a:lnTo>
                <a:close/>
                <a:moveTo>
                  <a:pt x="9723" y="17341"/>
                </a:moveTo>
                <a:lnTo>
                  <a:pt x="9845" y="17432"/>
                </a:lnTo>
                <a:lnTo>
                  <a:pt x="9723" y="17372"/>
                </a:lnTo>
                <a:lnTo>
                  <a:pt x="9723" y="17341"/>
                </a:lnTo>
                <a:close/>
                <a:moveTo>
                  <a:pt x="11364" y="17189"/>
                </a:moveTo>
                <a:lnTo>
                  <a:pt x="11485" y="17341"/>
                </a:lnTo>
                <a:lnTo>
                  <a:pt x="11181" y="17432"/>
                </a:lnTo>
                <a:cubicBezTo>
                  <a:pt x="11242" y="17402"/>
                  <a:pt x="11273" y="17372"/>
                  <a:pt x="11303" y="17341"/>
                </a:cubicBezTo>
                <a:cubicBezTo>
                  <a:pt x="11303" y="17311"/>
                  <a:pt x="11333" y="17280"/>
                  <a:pt x="11333" y="17250"/>
                </a:cubicBezTo>
                <a:cubicBezTo>
                  <a:pt x="11364" y="17220"/>
                  <a:pt x="11364" y="17220"/>
                  <a:pt x="11364" y="17189"/>
                </a:cubicBezTo>
                <a:close/>
                <a:moveTo>
                  <a:pt x="8143" y="17402"/>
                </a:moveTo>
                <a:lnTo>
                  <a:pt x="8356" y="17493"/>
                </a:lnTo>
                <a:lnTo>
                  <a:pt x="8417" y="17554"/>
                </a:lnTo>
                <a:lnTo>
                  <a:pt x="8508" y="17675"/>
                </a:lnTo>
                <a:lnTo>
                  <a:pt x="8569" y="17767"/>
                </a:lnTo>
                <a:lnTo>
                  <a:pt x="8356" y="17736"/>
                </a:lnTo>
                <a:lnTo>
                  <a:pt x="8082" y="17675"/>
                </a:lnTo>
                <a:cubicBezTo>
                  <a:pt x="8082" y="17675"/>
                  <a:pt x="8113" y="17645"/>
                  <a:pt x="8113" y="17615"/>
                </a:cubicBezTo>
                <a:cubicBezTo>
                  <a:pt x="8143" y="17554"/>
                  <a:pt x="8143" y="17463"/>
                  <a:pt x="8082" y="17402"/>
                </a:cubicBezTo>
                <a:close/>
                <a:moveTo>
                  <a:pt x="9389" y="17615"/>
                </a:moveTo>
                <a:lnTo>
                  <a:pt x="9450" y="17675"/>
                </a:lnTo>
                <a:lnTo>
                  <a:pt x="9510" y="17736"/>
                </a:lnTo>
                <a:lnTo>
                  <a:pt x="9419" y="17767"/>
                </a:lnTo>
                <a:lnTo>
                  <a:pt x="9024" y="17767"/>
                </a:lnTo>
                <a:cubicBezTo>
                  <a:pt x="9024" y="17736"/>
                  <a:pt x="9024" y="17706"/>
                  <a:pt x="9024" y="17675"/>
                </a:cubicBezTo>
                <a:cubicBezTo>
                  <a:pt x="9024" y="17675"/>
                  <a:pt x="9024" y="17645"/>
                  <a:pt x="9024" y="17645"/>
                </a:cubicBezTo>
                <a:lnTo>
                  <a:pt x="9267" y="17645"/>
                </a:lnTo>
                <a:cubicBezTo>
                  <a:pt x="9298" y="17645"/>
                  <a:pt x="9328" y="17645"/>
                  <a:pt x="9358" y="17615"/>
                </a:cubicBezTo>
                <a:close/>
                <a:moveTo>
                  <a:pt x="9283" y="0"/>
                </a:moveTo>
                <a:cubicBezTo>
                  <a:pt x="9077" y="0"/>
                  <a:pt x="8872" y="8"/>
                  <a:pt x="8660" y="23"/>
                </a:cubicBezTo>
                <a:cubicBezTo>
                  <a:pt x="8477" y="23"/>
                  <a:pt x="8295" y="53"/>
                  <a:pt x="8113" y="84"/>
                </a:cubicBezTo>
                <a:cubicBezTo>
                  <a:pt x="7900" y="114"/>
                  <a:pt x="7657" y="175"/>
                  <a:pt x="7444" y="236"/>
                </a:cubicBezTo>
                <a:cubicBezTo>
                  <a:pt x="7080" y="327"/>
                  <a:pt x="6715" y="448"/>
                  <a:pt x="6381" y="570"/>
                </a:cubicBezTo>
                <a:cubicBezTo>
                  <a:pt x="6016" y="691"/>
                  <a:pt x="5682" y="843"/>
                  <a:pt x="5348" y="995"/>
                </a:cubicBezTo>
                <a:lnTo>
                  <a:pt x="5318" y="1026"/>
                </a:lnTo>
                <a:cubicBezTo>
                  <a:pt x="4953" y="1178"/>
                  <a:pt x="4588" y="1421"/>
                  <a:pt x="4254" y="1664"/>
                </a:cubicBezTo>
                <a:cubicBezTo>
                  <a:pt x="3950" y="1876"/>
                  <a:pt x="3677" y="2089"/>
                  <a:pt x="3373" y="2302"/>
                </a:cubicBezTo>
                <a:cubicBezTo>
                  <a:pt x="3252" y="2393"/>
                  <a:pt x="3100" y="2514"/>
                  <a:pt x="2978" y="2636"/>
                </a:cubicBezTo>
                <a:cubicBezTo>
                  <a:pt x="2826" y="2727"/>
                  <a:pt x="2614" y="2940"/>
                  <a:pt x="2462" y="3122"/>
                </a:cubicBezTo>
                <a:cubicBezTo>
                  <a:pt x="2188" y="3396"/>
                  <a:pt x="1945" y="3669"/>
                  <a:pt x="1702" y="3973"/>
                </a:cubicBezTo>
                <a:cubicBezTo>
                  <a:pt x="1459" y="4277"/>
                  <a:pt x="1246" y="4580"/>
                  <a:pt x="1064" y="4884"/>
                </a:cubicBezTo>
                <a:cubicBezTo>
                  <a:pt x="851" y="5249"/>
                  <a:pt x="669" y="5613"/>
                  <a:pt x="487" y="5978"/>
                </a:cubicBezTo>
                <a:cubicBezTo>
                  <a:pt x="335" y="6373"/>
                  <a:pt x="244" y="6768"/>
                  <a:pt x="183" y="7193"/>
                </a:cubicBezTo>
                <a:cubicBezTo>
                  <a:pt x="92" y="7558"/>
                  <a:pt x="61" y="7923"/>
                  <a:pt x="31" y="8287"/>
                </a:cubicBezTo>
                <a:cubicBezTo>
                  <a:pt x="31" y="8469"/>
                  <a:pt x="1" y="8652"/>
                  <a:pt x="1" y="8864"/>
                </a:cubicBezTo>
                <a:cubicBezTo>
                  <a:pt x="1" y="9047"/>
                  <a:pt x="1" y="9229"/>
                  <a:pt x="31" y="9411"/>
                </a:cubicBezTo>
                <a:cubicBezTo>
                  <a:pt x="31" y="9502"/>
                  <a:pt x="61" y="9624"/>
                  <a:pt x="92" y="9715"/>
                </a:cubicBezTo>
                <a:cubicBezTo>
                  <a:pt x="183" y="10140"/>
                  <a:pt x="304" y="10535"/>
                  <a:pt x="456" y="10930"/>
                </a:cubicBezTo>
                <a:cubicBezTo>
                  <a:pt x="547" y="11113"/>
                  <a:pt x="608" y="11325"/>
                  <a:pt x="699" y="11508"/>
                </a:cubicBezTo>
                <a:cubicBezTo>
                  <a:pt x="791" y="11842"/>
                  <a:pt x="912" y="12207"/>
                  <a:pt x="1034" y="12571"/>
                </a:cubicBezTo>
                <a:cubicBezTo>
                  <a:pt x="1155" y="12936"/>
                  <a:pt x="1277" y="13270"/>
                  <a:pt x="1429" y="13604"/>
                </a:cubicBezTo>
                <a:cubicBezTo>
                  <a:pt x="1581" y="13999"/>
                  <a:pt x="1793" y="14394"/>
                  <a:pt x="2006" y="14759"/>
                </a:cubicBezTo>
                <a:cubicBezTo>
                  <a:pt x="2219" y="15093"/>
                  <a:pt x="2462" y="15397"/>
                  <a:pt x="2705" y="15701"/>
                </a:cubicBezTo>
                <a:cubicBezTo>
                  <a:pt x="3008" y="15974"/>
                  <a:pt x="3312" y="16247"/>
                  <a:pt x="3616" y="16551"/>
                </a:cubicBezTo>
                <a:cubicBezTo>
                  <a:pt x="3890" y="16825"/>
                  <a:pt x="4163" y="17068"/>
                  <a:pt x="4497" y="17311"/>
                </a:cubicBezTo>
                <a:cubicBezTo>
                  <a:pt x="4680" y="17432"/>
                  <a:pt x="4862" y="17554"/>
                  <a:pt x="5044" y="17675"/>
                </a:cubicBezTo>
                <a:cubicBezTo>
                  <a:pt x="5196" y="17736"/>
                  <a:pt x="5378" y="17827"/>
                  <a:pt x="5530" y="17918"/>
                </a:cubicBezTo>
                <a:cubicBezTo>
                  <a:pt x="5895" y="18040"/>
                  <a:pt x="6229" y="18192"/>
                  <a:pt x="6594" y="18344"/>
                </a:cubicBezTo>
                <a:cubicBezTo>
                  <a:pt x="6958" y="18496"/>
                  <a:pt x="7384" y="18648"/>
                  <a:pt x="7809" y="18708"/>
                </a:cubicBezTo>
                <a:cubicBezTo>
                  <a:pt x="7991" y="18769"/>
                  <a:pt x="8174" y="18800"/>
                  <a:pt x="8386" y="18800"/>
                </a:cubicBezTo>
                <a:cubicBezTo>
                  <a:pt x="8629" y="18830"/>
                  <a:pt x="8872" y="18830"/>
                  <a:pt x="9115" y="18830"/>
                </a:cubicBezTo>
                <a:cubicBezTo>
                  <a:pt x="9450" y="18830"/>
                  <a:pt x="9814" y="18800"/>
                  <a:pt x="10179" y="18739"/>
                </a:cubicBezTo>
                <a:cubicBezTo>
                  <a:pt x="10361" y="18708"/>
                  <a:pt x="10543" y="18678"/>
                  <a:pt x="10726" y="18648"/>
                </a:cubicBezTo>
                <a:cubicBezTo>
                  <a:pt x="10878" y="18587"/>
                  <a:pt x="11181" y="18526"/>
                  <a:pt x="11425" y="18465"/>
                </a:cubicBezTo>
                <a:cubicBezTo>
                  <a:pt x="11789" y="18344"/>
                  <a:pt x="12154" y="18192"/>
                  <a:pt x="12488" y="18010"/>
                </a:cubicBezTo>
                <a:cubicBezTo>
                  <a:pt x="12913" y="17797"/>
                  <a:pt x="13308" y="17493"/>
                  <a:pt x="13673" y="17159"/>
                </a:cubicBezTo>
                <a:cubicBezTo>
                  <a:pt x="14007" y="16885"/>
                  <a:pt x="14311" y="16582"/>
                  <a:pt x="14615" y="16278"/>
                </a:cubicBezTo>
                <a:cubicBezTo>
                  <a:pt x="14919" y="15974"/>
                  <a:pt x="15131" y="15731"/>
                  <a:pt x="15374" y="15427"/>
                </a:cubicBezTo>
                <a:cubicBezTo>
                  <a:pt x="15496" y="15275"/>
                  <a:pt x="15617" y="15123"/>
                  <a:pt x="15739" y="14971"/>
                </a:cubicBezTo>
                <a:cubicBezTo>
                  <a:pt x="15860" y="14819"/>
                  <a:pt x="15952" y="14668"/>
                  <a:pt x="16043" y="14516"/>
                </a:cubicBezTo>
                <a:cubicBezTo>
                  <a:pt x="16286" y="14151"/>
                  <a:pt x="16468" y="13786"/>
                  <a:pt x="16650" y="13422"/>
                </a:cubicBezTo>
                <a:cubicBezTo>
                  <a:pt x="16863" y="13057"/>
                  <a:pt x="17045" y="12753"/>
                  <a:pt x="17167" y="12419"/>
                </a:cubicBezTo>
                <a:cubicBezTo>
                  <a:pt x="17349" y="12024"/>
                  <a:pt x="17471" y="11629"/>
                  <a:pt x="17592" y="11234"/>
                </a:cubicBezTo>
                <a:cubicBezTo>
                  <a:pt x="17683" y="10870"/>
                  <a:pt x="17714" y="10475"/>
                  <a:pt x="17744" y="10110"/>
                </a:cubicBezTo>
                <a:cubicBezTo>
                  <a:pt x="17744" y="9897"/>
                  <a:pt x="17775" y="9685"/>
                  <a:pt x="17744" y="9472"/>
                </a:cubicBezTo>
                <a:cubicBezTo>
                  <a:pt x="17744" y="9290"/>
                  <a:pt x="17714" y="9077"/>
                  <a:pt x="17714" y="8895"/>
                </a:cubicBezTo>
                <a:cubicBezTo>
                  <a:pt x="17653" y="8500"/>
                  <a:pt x="17562" y="8105"/>
                  <a:pt x="17440" y="7710"/>
                </a:cubicBezTo>
                <a:cubicBezTo>
                  <a:pt x="17319" y="7345"/>
                  <a:pt x="17228" y="6950"/>
                  <a:pt x="17106" y="6616"/>
                </a:cubicBezTo>
                <a:cubicBezTo>
                  <a:pt x="17015" y="6251"/>
                  <a:pt x="16924" y="5917"/>
                  <a:pt x="16772" y="5583"/>
                </a:cubicBezTo>
                <a:cubicBezTo>
                  <a:pt x="16711" y="5401"/>
                  <a:pt x="16620" y="5249"/>
                  <a:pt x="16559" y="5067"/>
                </a:cubicBezTo>
                <a:cubicBezTo>
                  <a:pt x="16498" y="4884"/>
                  <a:pt x="16407" y="4702"/>
                  <a:pt x="16316" y="4520"/>
                </a:cubicBezTo>
                <a:cubicBezTo>
                  <a:pt x="16164" y="4155"/>
                  <a:pt x="15982" y="3790"/>
                  <a:pt x="15800" y="3456"/>
                </a:cubicBezTo>
                <a:cubicBezTo>
                  <a:pt x="15587" y="3152"/>
                  <a:pt x="15344" y="2849"/>
                  <a:pt x="15101" y="2575"/>
                </a:cubicBezTo>
                <a:cubicBezTo>
                  <a:pt x="14858" y="2271"/>
                  <a:pt x="14584" y="1968"/>
                  <a:pt x="14311" y="1694"/>
                </a:cubicBezTo>
                <a:cubicBezTo>
                  <a:pt x="14159" y="1542"/>
                  <a:pt x="14037" y="1421"/>
                  <a:pt x="13886" y="1329"/>
                </a:cubicBezTo>
                <a:cubicBezTo>
                  <a:pt x="13703" y="1178"/>
                  <a:pt x="13491" y="1056"/>
                  <a:pt x="13308" y="935"/>
                </a:cubicBezTo>
                <a:cubicBezTo>
                  <a:pt x="12974" y="752"/>
                  <a:pt x="12609" y="600"/>
                  <a:pt x="12245" y="479"/>
                </a:cubicBezTo>
                <a:cubicBezTo>
                  <a:pt x="12154" y="448"/>
                  <a:pt x="12063" y="418"/>
                  <a:pt x="12002" y="388"/>
                </a:cubicBezTo>
                <a:cubicBezTo>
                  <a:pt x="11880" y="357"/>
                  <a:pt x="11759" y="327"/>
                  <a:pt x="11607" y="296"/>
                </a:cubicBezTo>
                <a:lnTo>
                  <a:pt x="11030" y="205"/>
                </a:lnTo>
                <a:cubicBezTo>
                  <a:pt x="10665" y="114"/>
                  <a:pt x="10270" y="53"/>
                  <a:pt x="9905" y="23"/>
                </a:cubicBezTo>
                <a:cubicBezTo>
                  <a:pt x="9693" y="8"/>
                  <a:pt x="9488" y="0"/>
                  <a:pt x="928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8"/>
          <p:cNvSpPr txBox="1"/>
          <p:nvPr>
            <p:ph type="title"/>
          </p:nvPr>
        </p:nvSpPr>
        <p:spPr>
          <a:xfrm>
            <a:off x="1651200" y="1609525"/>
            <a:ext cx="5841600" cy="11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85" name="Google Shape;85;p28"/>
          <p:cNvSpPr txBox="1"/>
          <p:nvPr>
            <p:ph idx="1" type="subTitle"/>
          </p:nvPr>
        </p:nvSpPr>
        <p:spPr>
          <a:xfrm>
            <a:off x="2400600" y="2900975"/>
            <a:ext cx="43428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/>
          <p:nvPr/>
        </p:nvSpPr>
        <p:spPr>
          <a:xfrm rot="9482715">
            <a:off x="-781312" y="2986"/>
            <a:ext cx="1866368" cy="1551451"/>
          </a:xfrm>
          <a:custGeom>
            <a:rect b="b" l="l" r="r" t="t"/>
            <a:pathLst>
              <a:path extrusionOk="0" h="40107" w="48248">
                <a:moveTo>
                  <a:pt x="33543" y="1307"/>
                </a:moveTo>
                <a:cubicBezTo>
                  <a:pt x="33482" y="1399"/>
                  <a:pt x="33421" y="1490"/>
                  <a:pt x="33391" y="1581"/>
                </a:cubicBezTo>
                <a:lnTo>
                  <a:pt x="33360" y="1642"/>
                </a:lnTo>
                <a:cubicBezTo>
                  <a:pt x="33330" y="1611"/>
                  <a:pt x="33269" y="1550"/>
                  <a:pt x="33208" y="1490"/>
                </a:cubicBezTo>
                <a:cubicBezTo>
                  <a:pt x="33148" y="1429"/>
                  <a:pt x="33087" y="1368"/>
                  <a:pt x="32996" y="1307"/>
                </a:cubicBezTo>
                <a:close/>
                <a:moveTo>
                  <a:pt x="36186" y="1611"/>
                </a:moveTo>
                <a:lnTo>
                  <a:pt x="36247" y="1642"/>
                </a:lnTo>
                <a:cubicBezTo>
                  <a:pt x="36247" y="1642"/>
                  <a:pt x="36247" y="1672"/>
                  <a:pt x="36247" y="1702"/>
                </a:cubicBezTo>
                <a:cubicBezTo>
                  <a:pt x="36231" y="1702"/>
                  <a:pt x="36224" y="1710"/>
                  <a:pt x="36224" y="1721"/>
                </a:cubicBezTo>
                <a:lnTo>
                  <a:pt x="36224" y="1721"/>
                </a:lnTo>
                <a:cubicBezTo>
                  <a:pt x="36203" y="1685"/>
                  <a:pt x="36186" y="1656"/>
                  <a:pt x="36186" y="1611"/>
                </a:cubicBezTo>
                <a:close/>
                <a:moveTo>
                  <a:pt x="34545" y="1490"/>
                </a:moveTo>
                <a:lnTo>
                  <a:pt x="34515" y="1642"/>
                </a:lnTo>
                <a:lnTo>
                  <a:pt x="34454" y="1642"/>
                </a:lnTo>
                <a:cubicBezTo>
                  <a:pt x="34393" y="1642"/>
                  <a:pt x="34333" y="1642"/>
                  <a:pt x="34302" y="1672"/>
                </a:cubicBezTo>
                <a:lnTo>
                  <a:pt x="34241" y="1702"/>
                </a:lnTo>
                <a:lnTo>
                  <a:pt x="34181" y="1733"/>
                </a:lnTo>
                <a:lnTo>
                  <a:pt x="34211" y="1672"/>
                </a:lnTo>
                <a:cubicBezTo>
                  <a:pt x="34241" y="1642"/>
                  <a:pt x="34272" y="1611"/>
                  <a:pt x="34302" y="1611"/>
                </a:cubicBezTo>
                <a:cubicBezTo>
                  <a:pt x="34333" y="1581"/>
                  <a:pt x="34363" y="1581"/>
                  <a:pt x="34393" y="1550"/>
                </a:cubicBezTo>
                <a:lnTo>
                  <a:pt x="34454" y="1520"/>
                </a:lnTo>
                <a:lnTo>
                  <a:pt x="34515" y="1490"/>
                </a:lnTo>
                <a:close/>
                <a:moveTo>
                  <a:pt x="35335" y="1459"/>
                </a:moveTo>
                <a:lnTo>
                  <a:pt x="35396" y="1550"/>
                </a:lnTo>
                <a:cubicBezTo>
                  <a:pt x="35426" y="1581"/>
                  <a:pt x="35457" y="1611"/>
                  <a:pt x="35487" y="1642"/>
                </a:cubicBezTo>
                <a:cubicBezTo>
                  <a:pt x="35517" y="1672"/>
                  <a:pt x="35487" y="1702"/>
                  <a:pt x="35457" y="1733"/>
                </a:cubicBezTo>
                <a:lnTo>
                  <a:pt x="35426" y="1702"/>
                </a:lnTo>
                <a:cubicBezTo>
                  <a:pt x="35396" y="1611"/>
                  <a:pt x="35335" y="1550"/>
                  <a:pt x="35305" y="1459"/>
                </a:cubicBezTo>
                <a:close/>
                <a:moveTo>
                  <a:pt x="33816" y="1702"/>
                </a:moveTo>
                <a:cubicBezTo>
                  <a:pt x="33786" y="1763"/>
                  <a:pt x="33786" y="1794"/>
                  <a:pt x="33786" y="1854"/>
                </a:cubicBezTo>
                <a:lnTo>
                  <a:pt x="33755" y="1854"/>
                </a:lnTo>
                <a:cubicBezTo>
                  <a:pt x="33755" y="1794"/>
                  <a:pt x="33786" y="1763"/>
                  <a:pt x="33816" y="1702"/>
                </a:cubicBezTo>
                <a:close/>
                <a:moveTo>
                  <a:pt x="30170" y="1854"/>
                </a:moveTo>
                <a:lnTo>
                  <a:pt x="30170" y="1854"/>
                </a:lnTo>
                <a:cubicBezTo>
                  <a:pt x="30140" y="1915"/>
                  <a:pt x="30140" y="1976"/>
                  <a:pt x="30109" y="2037"/>
                </a:cubicBezTo>
                <a:lnTo>
                  <a:pt x="30049" y="2067"/>
                </a:lnTo>
                <a:lnTo>
                  <a:pt x="30018" y="2067"/>
                </a:lnTo>
                <a:lnTo>
                  <a:pt x="29927" y="2037"/>
                </a:lnTo>
                <a:cubicBezTo>
                  <a:pt x="29884" y="2015"/>
                  <a:pt x="29841" y="1994"/>
                  <a:pt x="29798" y="1994"/>
                </a:cubicBezTo>
                <a:cubicBezTo>
                  <a:pt x="29789" y="1994"/>
                  <a:pt x="29781" y="1994"/>
                  <a:pt x="29772" y="1996"/>
                </a:cubicBezTo>
                <a:lnTo>
                  <a:pt x="29772" y="1996"/>
                </a:lnTo>
                <a:lnTo>
                  <a:pt x="30170" y="1854"/>
                </a:lnTo>
                <a:close/>
                <a:moveTo>
                  <a:pt x="30839" y="1915"/>
                </a:moveTo>
                <a:lnTo>
                  <a:pt x="30869" y="1945"/>
                </a:lnTo>
                <a:lnTo>
                  <a:pt x="30899" y="1945"/>
                </a:lnTo>
                <a:cubicBezTo>
                  <a:pt x="30899" y="2006"/>
                  <a:pt x="30899" y="2037"/>
                  <a:pt x="30869" y="2067"/>
                </a:cubicBezTo>
                <a:cubicBezTo>
                  <a:pt x="30839" y="2067"/>
                  <a:pt x="30808" y="2037"/>
                  <a:pt x="30778" y="2006"/>
                </a:cubicBezTo>
                <a:lnTo>
                  <a:pt x="30839" y="1915"/>
                </a:lnTo>
                <a:close/>
                <a:moveTo>
                  <a:pt x="31689" y="2097"/>
                </a:moveTo>
                <a:lnTo>
                  <a:pt x="31720" y="2128"/>
                </a:lnTo>
                <a:cubicBezTo>
                  <a:pt x="31720" y="2158"/>
                  <a:pt x="31720" y="2158"/>
                  <a:pt x="31720" y="2188"/>
                </a:cubicBezTo>
                <a:lnTo>
                  <a:pt x="31720" y="2219"/>
                </a:lnTo>
                <a:lnTo>
                  <a:pt x="31659" y="2371"/>
                </a:lnTo>
                <a:cubicBezTo>
                  <a:pt x="31628" y="2280"/>
                  <a:pt x="31568" y="2219"/>
                  <a:pt x="31537" y="2128"/>
                </a:cubicBezTo>
                <a:cubicBezTo>
                  <a:pt x="31568" y="2128"/>
                  <a:pt x="31568" y="2097"/>
                  <a:pt x="31598" y="2097"/>
                </a:cubicBezTo>
                <a:close/>
                <a:moveTo>
                  <a:pt x="38191" y="2249"/>
                </a:moveTo>
                <a:lnTo>
                  <a:pt x="38465" y="2371"/>
                </a:lnTo>
                <a:lnTo>
                  <a:pt x="38465" y="2401"/>
                </a:lnTo>
                <a:cubicBezTo>
                  <a:pt x="38404" y="2371"/>
                  <a:pt x="38313" y="2340"/>
                  <a:pt x="38252" y="2310"/>
                </a:cubicBezTo>
                <a:lnTo>
                  <a:pt x="38191" y="2249"/>
                </a:lnTo>
                <a:close/>
                <a:moveTo>
                  <a:pt x="34454" y="1976"/>
                </a:moveTo>
                <a:cubicBezTo>
                  <a:pt x="34454" y="2158"/>
                  <a:pt x="34454" y="2310"/>
                  <a:pt x="34454" y="2492"/>
                </a:cubicBezTo>
                <a:cubicBezTo>
                  <a:pt x="34393" y="2401"/>
                  <a:pt x="34333" y="2310"/>
                  <a:pt x="34272" y="2249"/>
                </a:cubicBezTo>
                <a:lnTo>
                  <a:pt x="34241" y="2219"/>
                </a:lnTo>
                <a:cubicBezTo>
                  <a:pt x="34272" y="2158"/>
                  <a:pt x="34302" y="2097"/>
                  <a:pt x="34333" y="2037"/>
                </a:cubicBezTo>
                <a:lnTo>
                  <a:pt x="34363" y="2006"/>
                </a:lnTo>
                <a:lnTo>
                  <a:pt x="34393" y="1976"/>
                </a:lnTo>
                <a:close/>
                <a:moveTo>
                  <a:pt x="34940" y="1763"/>
                </a:moveTo>
                <a:lnTo>
                  <a:pt x="35122" y="1915"/>
                </a:lnTo>
                <a:cubicBezTo>
                  <a:pt x="35153" y="2006"/>
                  <a:pt x="35183" y="2097"/>
                  <a:pt x="35244" y="2188"/>
                </a:cubicBezTo>
                <a:cubicBezTo>
                  <a:pt x="35274" y="2310"/>
                  <a:pt x="35305" y="2432"/>
                  <a:pt x="35335" y="2553"/>
                </a:cubicBezTo>
                <a:cubicBezTo>
                  <a:pt x="35305" y="2432"/>
                  <a:pt x="35274" y="2340"/>
                  <a:pt x="35244" y="2249"/>
                </a:cubicBezTo>
                <a:cubicBezTo>
                  <a:pt x="35214" y="2128"/>
                  <a:pt x="35153" y="2006"/>
                  <a:pt x="35062" y="1915"/>
                </a:cubicBezTo>
                <a:cubicBezTo>
                  <a:pt x="35031" y="1885"/>
                  <a:pt x="35001" y="1824"/>
                  <a:pt x="34940" y="1794"/>
                </a:cubicBezTo>
                <a:cubicBezTo>
                  <a:pt x="34940" y="1763"/>
                  <a:pt x="34940" y="1763"/>
                  <a:pt x="34940" y="1763"/>
                </a:cubicBezTo>
                <a:close/>
                <a:moveTo>
                  <a:pt x="30717" y="2432"/>
                </a:moveTo>
                <a:lnTo>
                  <a:pt x="30778" y="2462"/>
                </a:lnTo>
                <a:lnTo>
                  <a:pt x="30808" y="2553"/>
                </a:lnTo>
                <a:cubicBezTo>
                  <a:pt x="30778" y="2583"/>
                  <a:pt x="30747" y="2614"/>
                  <a:pt x="30717" y="2644"/>
                </a:cubicBezTo>
                <a:lnTo>
                  <a:pt x="30717" y="2432"/>
                </a:lnTo>
                <a:close/>
                <a:moveTo>
                  <a:pt x="29389" y="2150"/>
                </a:moveTo>
                <a:cubicBezTo>
                  <a:pt x="29329" y="2209"/>
                  <a:pt x="29252" y="2290"/>
                  <a:pt x="29198" y="2371"/>
                </a:cubicBezTo>
                <a:cubicBezTo>
                  <a:pt x="29167" y="2432"/>
                  <a:pt x="29167" y="2492"/>
                  <a:pt x="29137" y="2523"/>
                </a:cubicBezTo>
                <a:cubicBezTo>
                  <a:pt x="29107" y="2583"/>
                  <a:pt x="29107" y="2614"/>
                  <a:pt x="29107" y="2644"/>
                </a:cubicBezTo>
                <a:lnTo>
                  <a:pt x="29107" y="2675"/>
                </a:lnTo>
                <a:cubicBezTo>
                  <a:pt x="29046" y="2553"/>
                  <a:pt x="28955" y="2462"/>
                  <a:pt x="28864" y="2371"/>
                </a:cubicBezTo>
                <a:lnTo>
                  <a:pt x="29389" y="2150"/>
                </a:lnTo>
                <a:close/>
                <a:moveTo>
                  <a:pt x="37523" y="2614"/>
                </a:moveTo>
                <a:lnTo>
                  <a:pt x="37583" y="2644"/>
                </a:lnTo>
                <a:lnTo>
                  <a:pt x="37583" y="2705"/>
                </a:lnTo>
                <a:cubicBezTo>
                  <a:pt x="37553" y="2675"/>
                  <a:pt x="37553" y="2644"/>
                  <a:pt x="37523" y="2614"/>
                </a:cubicBezTo>
                <a:close/>
                <a:moveTo>
                  <a:pt x="28499" y="2523"/>
                </a:moveTo>
                <a:lnTo>
                  <a:pt x="28529" y="2553"/>
                </a:lnTo>
                <a:lnTo>
                  <a:pt x="28621" y="2644"/>
                </a:lnTo>
                <a:cubicBezTo>
                  <a:pt x="28651" y="2675"/>
                  <a:pt x="28681" y="2705"/>
                  <a:pt x="28712" y="2735"/>
                </a:cubicBezTo>
                <a:lnTo>
                  <a:pt x="28742" y="2796"/>
                </a:lnTo>
                <a:lnTo>
                  <a:pt x="28712" y="2796"/>
                </a:lnTo>
                <a:cubicBezTo>
                  <a:pt x="28681" y="2766"/>
                  <a:pt x="28681" y="2766"/>
                  <a:pt x="28651" y="2766"/>
                </a:cubicBezTo>
                <a:lnTo>
                  <a:pt x="28560" y="2705"/>
                </a:lnTo>
                <a:lnTo>
                  <a:pt x="28195" y="2705"/>
                </a:lnTo>
                <a:lnTo>
                  <a:pt x="28347" y="2614"/>
                </a:lnTo>
                <a:lnTo>
                  <a:pt x="28499" y="2523"/>
                </a:lnTo>
                <a:close/>
                <a:moveTo>
                  <a:pt x="38799" y="2523"/>
                </a:moveTo>
                <a:cubicBezTo>
                  <a:pt x="38920" y="2583"/>
                  <a:pt x="39011" y="2644"/>
                  <a:pt x="39133" y="2705"/>
                </a:cubicBezTo>
                <a:lnTo>
                  <a:pt x="39255" y="2796"/>
                </a:lnTo>
                <a:cubicBezTo>
                  <a:pt x="39194" y="2827"/>
                  <a:pt x="39163" y="2918"/>
                  <a:pt x="39133" y="2978"/>
                </a:cubicBezTo>
                <a:cubicBezTo>
                  <a:pt x="39133" y="3009"/>
                  <a:pt x="39103" y="3039"/>
                  <a:pt x="39103" y="3100"/>
                </a:cubicBezTo>
                <a:cubicBezTo>
                  <a:pt x="39072" y="3070"/>
                  <a:pt x="39072" y="3039"/>
                  <a:pt x="39042" y="3009"/>
                </a:cubicBezTo>
                <a:cubicBezTo>
                  <a:pt x="38981" y="2918"/>
                  <a:pt x="38890" y="2827"/>
                  <a:pt x="38829" y="2735"/>
                </a:cubicBezTo>
                <a:cubicBezTo>
                  <a:pt x="38799" y="2705"/>
                  <a:pt x="38768" y="2675"/>
                  <a:pt x="38738" y="2675"/>
                </a:cubicBezTo>
                <a:cubicBezTo>
                  <a:pt x="38768" y="2614"/>
                  <a:pt x="38768" y="2583"/>
                  <a:pt x="38799" y="2523"/>
                </a:cubicBezTo>
                <a:close/>
                <a:moveTo>
                  <a:pt x="36763" y="1976"/>
                </a:moveTo>
                <a:cubicBezTo>
                  <a:pt x="36794" y="2037"/>
                  <a:pt x="36824" y="2067"/>
                  <a:pt x="36885" y="2128"/>
                </a:cubicBezTo>
                <a:cubicBezTo>
                  <a:pt x="36945" y="2219"/>
                  <a:pt x="37006" y="2310"/>
                  <a:pt x="37037" y="2401"/>
                </a:cubicBezTo>
                <a:lnTo>
                  <a:pt x="37037" y="2523"/>
                </a:lnTo>
                <a:cubicBezTo>
                  <a:pt x="37037" y="2553"/>
                  <a:pt x="37006" y="2675"/>
                  <a:pt x="37006" y="2766"/>
                </a:cubicBezTo>
                <a:cubicBezTo>
                  <a:pt x="37006" y="2948"/>
                  <a:pt x="36976" y="3130"/>
                  <a:pt x="36976" y="3313"/>
                </a:cubicBezTo>
                <a:lnTo>
                  <a:pt x="36976" y="3404"/>
                </a:lnTo>
                <a:cubicBezTo>
                  <a:pt x="36945" y="3282"/>
                  <a:pt x="36885" y="3130"/>
                  <a:pt x="36794" y="3009"/>
                </a:cubicBezTo>
                <a:cubicBezTo>
                  <a:pt x="36763" y="2948"/>
                  <a:pt x="36733" y="2887"/>
                  <a:pt x="36672" y="2857"/>
                </a:cubicBezTo>
                <a:cubicBezTo>
                  <a:pt x="36642" y="2827"/>
                  <a:pt x="36611" y="2796"/>
                  <a:pt x="36581" y="2796"/>
                </a:cubicBezTo>
                <a:lnTo>
                  <a:pt x="36581" y="2675"/>
                </a:lnTo>
                <a:lnTo>
                  <a:pt x="36611" y="2432"/>
                </a:lnTo>
                <a:cubicBezTo>
                  <a:pt x="36611" y="2310"/>
                  <a:pt x="36642" y="2158"/>
                  <a:pt x="36672" y="2006"/>
                </a:cubicBezTo>
                <a:lnTo>
                  <a:pt x="36733" y="2037"/>
                </a:lnTo>
                <a:lnTo>
                  <a:pt x="36763" y="1976"/>
                </a:lnTo>
                <a:close/>
                <a:moveTo>
                  <a:pt x="27253" y="3465"/>
                </a:moveTo>
                <a:lnTo>
                  <a:pt x="27253" y="3495"/>
                </a:lnTo>
                <a:cubicBezTo>
                  <a:pt x="27253" y="3495"/>
                  <a:pt x="27253" y="3525"/>
                  <a:pt x="27223" y="3525"/>
                </a:cubicBezTo>
                <a:cubicBezTo>
                  <a:pt x="27253" y="3495"/>
                  <a:pt x="27253" y="3465"/>
                  <a:pt x="27253" y="3465"/>
                </a:cubicBezTo>
                <a:close/>
                <a:moveTo>
                  <a:pt x="29957" y="3039"/>
                </a:moveTo>
                <a:lnTo>
                  <a:pt x="29957" y="3191"/>
                </a:lnTo>
                <a:lnTo>
                  <a:pt x="29957" y="3556"/>
                </a:lnTo>
                <a:cubicBezTo>
                  <a:pt x="29957" y="3556"/>
                  <a:pt x="29927" y="3525"/>
                  <a:pt x="29927" y="3525"/>
                </a:cubicBezTo>
                <a:cubicBezTo>
                  <a:pt x="29927" y="3343"/>
                  <a:pt x="29927" y="3191"/>
                  <a:pt x="29957" y="3039"/>
                </a:cubicBezTo>
                <a:close/>
                <a:moveTo>
                  <a:pt x="29654" y="2705"/>
                </a:moveTo>
                <a:cubicBezTo>
                  <a:pt x="29654" y="2766"/>
                  <a:pt x="29654" y="2827"/>
                  <a:pt x="29623" y="2857"/>
                </a:cubicBezTo>
                <a:lnTo>
                  <a:pt x="29562" y="3070"/>
                </a:lnTo>
                <a:cubicBezTo>
                  <a:pt x="29562" y="3191"/>
                  <a:pt x="29532" y="3313"/>
                  <a:pt x="29532" y="3434"/>
                </a:cubicBezTo>
                <a:lnTo>
                  <a:pt x="29471" y="3525"/>
                </a:lnTo>
                <a:cubicBezTo>
                  <a:pt x="29471" y="3556"/>
                  <a:pt x="29471" y="3556"/>
                  <a:pt x="29441" y="3586"/>
                </a:cubicBezTo>
                <a:cubicBezTo>
                  <a:pt x="29411" y="3465"/>
                  <a:pt x="29380" y="3373"/>
                  <a:pt x="29350" y="3252"/>
                </a:cubicBezTo>
                <a:cubicBezTo>
                  <a:pt x="29319" y="3130"/>
                  <a:pt x="29380" y="3100"/>
                  <a:pt x="29380" y="3009"/>
                </a:cubicBezTo>
                <a:cubicBezTo>
                  <a:pt x="29380" y="2948"/>
                  <a:pt x="29411" y="2887"/>
                  <a:pt x="29411" y="2796"/>
                </a:cubicBezTo>
                <a:lnTo>
                  <a:pt x="29502" y="2735"/>
                </a:lnTo>
                <a:cubicBezTo>
                  <a:pt x="29532" y="2735"/>
                  <a:pt x="29562" y="2705"/>
                  <a:pt x="29593" y="2705"/>
                </a:cubicBezTo>
                <a:close/>
                <a:moveTo>
                  <a:pt x="34940" y="2401"/>
                </a:moveTo>
                <a:cubicBezTo>
                  <a:pt x="34971" y="2553"/>
                  <a:pt x="35001" y="2675"/>
                  <a:pt x="35031" y="2827"/>
                </a:cubicBezTo>
                <a:lnTo>
                  <a:pt x="35062" y="2857"/>
                </a:lnTo>
                <a:cubicBezTo>
                  <a:pt x="35122" y="3039"/>
                  <a:pt x="35153" y="3222"/>
                  <a:pt x="35153" y="3404"/>
                </a:cubicBezTo>
                <a:cubicBezTo>
                  <a:pt x="35122" y="3465"/>
                  <a:pt x="35092" y="3525"/>
                  <a:pt x="35092" y="3586"/>
                </a:cubicBezTo>
                <a:cubicBezTo>
                  <a:pt x="35062" y="3525"/>
                  <a:pt x="35031" y="3465"/>
                  <a:pt x="35001" y="3404"/>
                </a:cubicBezTo>
                <a:cubicBezTo>
                  <a:pt x="34971" y="3343"/>
                  <a:pt x="34971" y="3373"/>
                  <a:pt x="34971" y="3343"/>
                </a:cubicBezTo>
                <a:cubicBezTo>
                  <a:pt x="34940" y="3343"/>
                  <a:pt x="34971" y="3252"/>
                  <a:pt x="34971" y="3191"/>
                </a:cubicBezTo>
                <a:lnTo>
                  <a:pt x="34940" y="2827"/>
                </a:lnTo>
                <a:cubicBezTo>
                  <a:pt x="34940" y="2694"/>
                  <a:pt x="34940" y="2539"/>
                  <a:pt x="34940" y="2401"/>
                </a:cubicBezTo>
                <a:close/>
                <a:moveTo>
                  <a:pt x="35791" y="2128"/>
                </a:moveTo>
                <a:cubicBezTo>
                  <a:pt x="35882" y="2310"/>
                  <a:pt x="35973" y="2492"/>
                  <a:pt x="36034" y="2675"/>
                </a:cubicBezTo>
                <a:cubicBezTo>
                  <a:pt x="36034" y="2705"/>
                  <a:pt x="36064" y="2735"/>
                  <a:pt x="36064" y="2735"/>
                </a:cubicBezTo>
                <a:cubicBezTo>
                  <a:pt x="36064" y="2948"/>
                  <a:pt x="36095" y="3130"/>
                  <a:pt x="36095" y="3343"/>
                </a:cubicBezTo>
                <a:lnTo>
                  <a:pt x="36095" y="3708"/>
                </a:lnTo>
                <a:cubicBezTo>
                  <a:pt x="36095" y="3708"/>
                  <a:pt x="36064" y="3677"/>
                  <a:pt x="36034" y="3677"/>
                </a:cubicBezTo>
                <a:lnTo>
                  <a:pt x="36034" y="3434"/>
                </a:lnTo>
                <a:cubicBezTo>
                  <a:pt x="36034" y="3343"/>
                  <a:pt x="36034" y="3252"/>
                  <a:pt x="36004" y="3161"/>
                </a:cubicBezTo>
                <a:cubicBezTo>
                  <a:pt x="35973" y="2978"/>
                  <a:pt x="35973" y="2796"/>
                  <a:pt x="35943" y="2614"/>
                </a:cubicBezTo>
                <a:cubicBezTo>
                  <a:pt x="35912" y="2492"/>
                  <a:pt x="35882" y="2340"/>
                  <a:pt x="35821" y="2219"/>
                </a:cubicBezTo>
                <a:lnTo>
                  <a:pt x="35791" y="2158"/>
                </a:lnTo>
                <a:lnTo>
                  <a:pt x="35791" y="2128"/>
                </a:lnTo>
                <a:close/>
                <a:moveTo>
                  <a:pt x="28236" y="3180"/>
                </a:moveTo>
                <a:cubicBezTo>
                  <a:pt x="28263" y="3229"/>
                  <a:pt x="28290" y="3259"/>
                  <a:pt x="28317" y="3313"/>
                </a:cubicBezTo>
                <a:cubicBezTo>
                  <a:pt x="28378" y="3373"/>
                  <a:pt x="28408" y="3465"/>
                  <a:pt x="28438" y="3556"/>
                </a:cubicBezTo>
                <a:cubicBezTo>
                  <a:pt x="28499" y="3677"/>
                  <a:pt x="28529" y="3799"/>
                  <a:pt x="28560" y="3890"/>
                </a:cubicBezTo>
                <a:cubicBezTo>
                  <a:pt x="28590" y="4011"/>
                  <a:pt x="28529" y="4042"/>
                  <a:pt x="28499" y="4103"/>
                </a:cubicBezTo>
                <a:cubicBezTo>
                  <a:pt x="28469" y="4042"/>
                  <a:pt x="28438" y="3981"/>
                  <a:pt x="28378" y="3920"/>
                </a:cubicBezTo>
                <a:cubicBezTo>
                  <a:pt x="28347" y="3799"/>
                  <a:pt x="28347" y="3708"/>
                  <a:pt x="28317" y="3586"/>
                </a:cubicBezTo>
                <a:cubicBezTo>
                  <a:pt x="28317" y="3586"/>
                  <a:pt x="28317" y="3556"/>
                  <a:pt x="28317" y="3556"/>
                </a:cubicBezTo>
                <a:cubicBezTo>
                  <a:pt x="28290" y="3421"/>
                  <a:pt x="28263" y="3310"/>
                  <a:pt x="28236" y="3180"/>
                </a:cubicBezTo>
                <a:close/>
                <a:moveTo>
                  <a:pt x="33148" y="3161"/>
                </a:moveTo>
                <a:cubicBezTo>
                  <a:pt x="33148" y="3222"/>
                  <a:pt x="33178" y="3313"/>
                  <a:pt x="33208" y="3404"/>
                </a:cubicBezTo>
                <a:cubicBezTo>
                  <a:pt x="33208" y="3495"/>
                  <a:pt x="33239" y="3647"/>
                  <a:pt x="33269" y="3768"/>
                </a:cubicBezTo>
                <a:lnTo>
                  <a:pt x="33269" y="3860"/>
                </a:lnTo>
                <a:cubicBezTo>
                  <a:pt x="33269" y="3981"/>
                  <a:pt x="33300" y="4103"/>
                  <a:pt x="33300" y="4224"/>
                </a:cubicBezTo>
                <a:cubicBezTo>
                  <a:pt x="33283" y="4257"/>
                  <a:pt x="33275" y="4281"/>
                  <a:pt x="33267" y="4301"/>
                </a:cubicBezTo>
                <a:lnTo>
                  <a:pt x="33267" y="4301"/>
                </a:lnTo>
                <a:cubicBezTo>
                  <a:pt x="33237" y="4093"/>
                  <a:pt x="33208" y="3885"/>
                  <a:pt x="33178" y="3677"/>
                </a:cubicBezTo>
                <a:cubicBezTo>
                  <a:pt x="33178" y="3647"/>
                  <a:pt x="33178" y="3586"/>
                  <a:pt x="33148" y="3556"/>
                </a:cubicBezTo>
                <a:cubicBezTo>
                  <a:pt x="33148" y="3525"/>
                  <a:pt x="33148" y="3465"/>
                  <a:pt x="33148" y="3404"/>
                </a:cubicBezTo>
                <a:lnTo>
                  <a:pt x="33148" y="3161"/>
                </a:lnTo>
                <a:close/>
                <a:moveTo>
                  <a:pt x="41381" y="4376"/>
                </a:moveTo>
                <a:lnTo>
                  <a:pt x="41412" y="4406"/>
                </a:lnTo>
                <a:cubicBezTo>
                  <a:pt x="41412" y="4406"/>
                  <a:pt x="41412" y="4406"/>
                  <a:pt x="41412" y="4437"/>
                </a:cubicBezTo>
                <a:cubicBezTo>
                  <a:pt x="41412" y="4407"/>
                  <a:pt x="41382" y="4377"/>
                  <a:pt x="41381" y="4376"/>
                </a:cubicBezTo>
                <a:close/>
                <a:moveTo>
                  <a:pt x="39619" y="3434"/>
                </a:moveTo>
                <a:cubicBezTo>
                  <a:pt x="39680" y="3495"/>
                  <a:pt x="39741" y="3556"/>
                  <a:pt x="39771" y="3616"/>
                </a:cubicBezTo>
                <a:cubicBezTo>
                  <a:pt x="39832" y="3708"/>
                  <a:pt x="39893" y="3799"/>
                  <a:pt x="39953" y="3920"/>
                </a:cubicBezTo>
                <a:cubicBezTo>
                  <a:pt x="39953" y="4011"/>
                  <a:pt x="39984" y="4103"/>
                  <a:pt x="39984" y="4224"/>
                </a:cubicBezTo>
                <a:cubicBezTo>
                  <a:pt x="40014" y="4315"/>
                  <a:pt x="39984" y="4376"/>
                  <a:pt x="39984" y="4437"/>
                </a:cubicBezTo>
                <a:lnTo>
                  <a:pt x="39984" y="4619"/>
                </a:lnTo>
                <a:cubicBezTo>
                  <a:pt x="39953" y="4498"/>
                  <a:pt x="39923" y="4406"/>
                  <a:pt x="39893" y="4315"/>
                </a:cubicBezTo>
                <a:cubicBezTo>
                  <a:pt x="39862" y="4285"/>
                  <a:pt x="39862" y="4255"/>
                  <a:pt x="39832" y="4224"/>
                </a:cubicBezTo>
                <a:cubicBezTo>
                  <a:pt x="39801" y="4194"/>
                  <a:pt x="39771" y="4163"/>
                  <a:pt x="39741" y="4133"/>
                </a:cubicBezTo>
                <a:cubicBezTo>
                  <a:pt x="39710" y="4103"/>
                  <a:pt x="39680" y="4072"/>
                  <a:pt x="39619" y="4072"/>
                </a:cubicBezTo>
                <a:cubicBezTo>
                  <a:pt x="39650" y="4042"/>
                  <a:pt x="39650" y="4011"/>
                  <a:pt x="39619" y="4011"/>
                </a:cubicBezTo>
                <a:lnTo>
                  <a:pt x="39619" y="3434"/>
                </a:lnTo>
                <a:close/>
                <a:moveTo>
                  <a:pt x="36034" y="4255"/>
                </a:moveTo>
                <a:cubicBezTo>
                  <a:pt x="36064" y="4346"/>
                  <a:pt x="36064" y="4406"/>
                  <a:pt x="36095" y="4467"/>
                </a:cubicBezTo>
                <a:cubicBezTo>
                  <a:pt x="36125" y="4528"/>
                  <a:pt x="36095" y="4680"/>
                  <a:pt x="36064" y="4801"/>
                </a:cubicBezTo>
                <a:cubicBezTo>
                  <a:pt x="36064" y="4680"/>
                  <a:pt x="36034" y="4558"/>
                  <a:pt x="36034" y="4437"/>
                </a:cubicBezTo>
                <a:lnTo>
                  <a:pt x="36034" y="4255"/>
                </a:lnTo>
                <a:close/>
                <a:moveTo>
                  <a:pt x="30839" y="4498"/>
                </a:moveTo>
                <a:cubicBezTo>
                  <a:pt x="30839" y="4558"/>
                  <a:pt x="30839" y="4710"/>
                  <a:pt x="30869" y="4832"/>
                </a:cubicBezTo>
                <a:lnTo>
                  <a:pt x="30869" y="4862"/>
                </a:lnTo>
                <a:cubicBezTo>
                  <a:pt x="30869" y="4862"/>
                  <a:pt x="30839" y="4832"/>
                  <a:pt x="30839" y="4801"/>
                </a:cubicBezTo>
                <a:lnTo>
                  <a:pt x="30839" y="4498"/>
                </a:lnTo>
                <a:close/>
                <a:moveTo>
                  <a:pt x="32449" y="4589"/>
                </a:moveTo>
                <a:lnTo>
                  <a:pt x="32510" y="4710"/>
                </a:lnTo>
                <a:cubicBezTo>
                  <a:pt x="32510" y="4813"/>
                  <a:pt x="32510" y="4916"/>
                  <a:pt x="32528" y="5020"/>
                </a:cubicBezTo>
                <a:lnTo>
                  <a:pt x="32528" y="5020"/>
                </a:lnTo>
                <a:cubicBezTo>
                  <a:pt x="32475" y="4903"/>
                  <a:pt x="32449" y="4763"/>
                  <a:pt x="32449" y="4649"/>
                </a:cubicBezTo>
                <a:lnTo>
                  <a:pt x="32449" y="4589"/>
                </a:lnTo>
                <a:close/>
                <a:moveTo>
                  <a:pt x="25157" y="5136"/>
                </a:moveTo>
                <a:lnTo>
                  <a:pt x="25157" y="5136"/>
                </a:lnTo>
                <a:cubicBezTo>
                  <a:pt x="25127" y="5196"/>
                  <a:pt x="25096" y="5257"/>
                  <a:pt x="25096" y="5288"/>
                </a:cubicBezTo>
                <a:lnTo>
                  <a:pt x="25035" y="5257"/>
                </a:lnTo>
                <a:lnTo>
                  <a:pt x="25157" y="5136"/>
                </a:lnTo>
                <a:close/>
                <a:moveTo>
                  <a:pt x="38708" y="3161"/>
                </a:moveTo>
                <a:lnTo>
                  <a:pt x="38768" y="3191"/>
                </a:lnTo>
                <a:cubicBezTo>
                  <a:pt x="38799" y="3282"/>
                  <a:pt x="38860" y="3343"/>
                  <a:pt x="38890" y="3434"/>
                </a:cubicBezTo>
                <a:cubicBezTo>
                  <a:pt x="38951" y="3495"/>
                  <a:pt x="38981" y="3586"/>
                  <a:pt x="39011" y="3677"/>
                </a:cubicBezTo>
                <a:cubicBezTo>
                  <a:pt x="39011" y="3708"/>
                  <a:pt x="39042" y="3738"/>
                  <a:pt x="39042" y="3768"/>
                </a:cubicBezTo>
                <a:cubicBezTo>
                  <a:pt x="38981" y="3890"/>
                  <a:pt x="38981" y="4011"/>
                  <a:pt x="38981" y="4103"/>
                </a:cubicBezTo>
                <a:lnTo>
                  <a:pt x="39042" y="4163"/>
                </a:lnTo>
                <a:lnTo>
                  <a:pt x="39042" y="4467"/>
                </a:lnTo>
                <a:cubicBezTo>
                  <a:pt x="39042" y="4558"/>
                  <a:pt x="39042" y="4741"/>
                  <a:pt x="39072" y="4862"/>
                </a:cubicBezTo>
                <a:cubicBezTo>
                  <a:pt x="39103" y="5014"/>
                  <a:pt x="39103" y="5105"/>
                  <a:pt x="39103" y="5227"/>
                </a:cubicBezTo>
                <a:lnTo>
                  <a:pt x="39103" y="5288"/>
                </a:lnTo>
                <a:cubicBezTo>
                  <a:pt x="39072" y="5257"/>
                  <a:pt x="39042" y="5196"/>
                  <a:pt x="39011" y="5166"/>
                </a:cubicBezTo>
                <a:lnTo>
                  <a:pt x="38981" y="5136"/>
                </a:lnTo>
                <a:lnTo>
                  <a:pt x="38951" y="5105"/>
                </a:lnTo>
                <a:lnTo>
                  <a:pt x="38951" y="4953"/>
                </a:lnTo>
                <a:lnTo>
                  <a:pt x="38951" y="4801"/>
                </a:lnTo>
                <a:cubicBezTo>
                  <a:pt x="38951" y="4710"/>
                  <a:pt x="38951" y="4649"/>
                  <a:pt x="38951" y="4589"/>
                </a:cubicBezTo>
                <a:cubicBezTo>
                  <a:pt x="38951" y="4498"/>
                  <a:pt x="38951" y="4406"/>
                  <a:pt x="38951" y="4285"/>
                </a:cubicBezTo>
                <a:cubicBezTo>
                  <a:pt x="38920" y="4194"/>
                  <a:pt x="38920" y="4042"/>
                  <a:pt x="38890" y="3920"/>
                </a:cubicBezTo>
                <a:cubicBezTo>
                  <a:pt x="38860" y="3647"/>
                  <a:pt x="38799" y="3404"/>
                  <a:pt x="38708" y="3161"/>
                </a:cubicBezTo>
                <a:close/>
                <a:moveTo>
                  <a:pt x="29988" y="4255"/>
                </a:moveTo>
                <a:cubicBezTo>
                  <a:pt x="30079" y="4589"/>
                  <a:pt x="30140" y="4953"/>
                  <a:pt x="30200" y="5288"/>
                </a:cubicBezTo>
                <a:lnTo>
                  <a:pt x="30200" y="5409"/>
                </a:lnTo>
                <a:lnTo>
                  <a:pt x="30170" y="5348"/>
                </a:lnTo>
                <a:cubicBezTo>
                  <a:pt x="30079" y="5044"/>
                  <a:pt x="29988" y="4710"/>
                  <a:pt x="29988" y="4376"/>
                </a:cubicBezTo>
                <a:lnTo>
                  <a:pt x="29988" y="4255"/>
                </a:lnTo>
                <a:close/>
                <a:moveTo>
                  <a:pt x="37583" y="4042"/>
                </a:moveTo>
                <a:lnTo>
                  <a:pt x="37675" y="4589"/>
                </a:lnTo>
                <a:cubicBezTo>
                  <a:pt x="37675" y="4771"/>
                  <a:pt x="37675" y="4953"/>
                  <a:pt x="37675" y="5136"/>
                </a:cubicBezTo>
                <a:cubicBezTo>
                  <a:pt x="37675" y="5257"/>
                  <a:pt x="37644" y="5348"/>
                  <a:pt x="37614" y="5470"/>
                </a:cubicBezTo>
                <a:lnTo>
                  <a:pt x="37583" y="5379"/>
                </a:lnTo>
                <a:cubicBezTo>
                  <a:pt x="37553" y="5288"/>
                  <a:pt x="37523" y="5166"/>
                  <a:pt x="37492" y="5075"/>
                </a:cubicBezTo>
                <a:lnTo>
                  <a:pt x="37492" y="5044"/>
                </a:lnTo>
                <a:cubicBezTo>
                  <a:pt x="37492" y="4832"/>
                  <a:pt x="37523" y="4589"/>
                  <a:pt x="37553" y="4376"/>
                </a:cubicBezTo>
                <a:lnTo>
                  <a:pt x="37583" y="4042"/>
                </a:lnTo>
                <a:close/>
                <a:moveTo>
                  <a:pt x="24914" y="5683"/>
                </a:moveTo>
                <a:lnTo>
                  <a:pt x="24914" y="5713"/>
                </a:lnTo>
                <a:cubicBezTo>
                  <a:pt x="24914" y="5713"/>
                  <a:pt x="24914" y="5743"/>
                  <a:pt x="24914" y="5743"/>
                </a:cubicBezTo>
                <a:lnTo>
                  <a:pt x="24883" y="5713"/>
                </a:lnTo>
                <a:lnTo>
                  <a:pt x="24914" y="5713"/>
                </a:lnTo>
                <a:cubicBezTo>
                  <a:pt x="24883" y="5713"/>
                  <a:pt x="24883" y="5683"/>
                  <a:pt x="24914" y="5683"/>
                </a:cubicBezTo>
                <a:close/>
                <a:moveTo>
                  <a:pt x="34272" y="4224"/>
                </a:moveTo>
                <a:cubicBezTo>
                  <a:pt x="34272" y="4376"/>
                  <a:pt x="34302" y="4528"/>
                  <a:pt x="34302" y="4680"/>
                </a:cubicBezTo>
                <a:cubicBezTo>
                  <a:pt x="34302" y="4923"/>
                  <a:pt x="34363" y="5136"/>
                  <a:pt x="34363" y="5379"/>
                </a:cubicBezTo>
                <a:cubicBezTo>
                  <a:pt x="34363" y="5500"/>
                  <a:pt x="34393" y="5622"/>
                  <a:pt x="34424" y="5743"/>
                </a:cubicBezTo>
                <a:cubicBezTo>
                  <a:pt x="34424" y="5895"/>
                  <a:pt x="34454" y="5956"/>
                  <a:pt x="34454" y="6047"/>
                </a:cubicBezTo>
                <a:lnTo>
                  <a:pt x="34424" y="5956"/>
                </a:lnTo>
                <a:lnTo>
                  <a:pt x="34424" y="5865"/>
                </a:lnTo>
                <a:lnTo>
                  <a:pt x="34333" y="5561"/>
                </a:lnTo>
                <a:cubicBezTo>
                  <a:pt x="34302" y="5348"/>
                  <a:pt x="34302" y="5166"/>
                  <a:pt x="34272" y="4953"/>
                </a:cubicBezTo>
                <a:lnTo>
                  <a:pt x="34272" y="4649"/>
                </a:lnTo>
                <a:lnTo>
                  <a:pt x="34272" y="4376"/>
                </a:lnTo>
                <a:lnTo>
                  <a:pt x="34272" y="4224"/>
                </a:lnTo>
                <a:close/>
                <a:moveTo>
                  <a:pt x="41776" y="5227"/>
                </a:moveTo>
                <a:lnTo>
                  <a:pt x="41776" y="5227"/>
                </a:lnTo>
                <a:cubicBezTo>
                  <a:pt x="41807" y="5318"/>
                  <a:pt x="41837" y="5409"/>
                  <a:pt x="41837" y="5500"/>
                </a:cubicBezTo>
                <a:cubicBezTo>
                  <a:pt x="41867" y="5591"/>
                  <a:pt x="41898" y="5683"/>
                  <a:pt x="41898" y="5774"/>
                </a:cubicBezTo>
                <a:lnTo>
                  <a:pt x="41959" y="6077"/>
                </a:lnTo>
                <a:cubicBezTo>
                  <a:pt x="41928" y="6108"/>
                  <a:pt x="41928" y="6108"/>
                  <a:pt x="41898" y="6108"/>
                </a:cubicBezTo>
                <a:lnTo>
                  <a:pt x="41867" y="6047"/>
                </a:lnTo>
                <a:lnTo>
                  <a:pt x="41837" y="5834"/>
                </a:lnTo>
                <a:cubicBezTo>
                  <a:pt x="41807" y="5622"/>
                  <a:pt x="41807" y="5439"/>
                  <a:pt x="41776" y="5227"/>
                </a:cubicBezTo>
                <a:close/>
                <a:moveTo>
                  <a:pt x="27770" y="5075"/>
                </a:moveTo>
                <a:cubicBezTo>
                  <a:pt x="27770" y="5257"/>
                  <a:pt x="27800" y="5439"/>
                  <a:pt x="27831" y="5652"/>
                </a:cubicBezTo>
                <a:cubicBezTo>
                  <a:pt x="27861" y="5774"/>
                  <a:pt x="27891" y="5895"/>
                  <a:pt x="27922" y="6017"/>
                </a:cubicBezTo>
                <a:lnTo>
                  <a:pt x="27891" y="6138"/>
                </a:lnTo>
                <a:lnTo>
                  <a:pt x="27831" y="6017"/>
                </a:lnTo>
                <a:lnTo>
                  <a:pt x="27831" y="5986"/>
                </a:lnTo>
                <a:cubicBezTo>
                  <a:pt x="27831" y="5865"/>
                  <a:pt x="27800" y="5774"/>
                  <a:pt x="27770" y="5652"/>
                </a:cubicBezTo>
                <a:cubicBezTo>
                  <a:pt x="27770" y="5452"/>
                  <a:pt x="27770" y="5277"/>
                  <a:pt x="27770" y="5075"/>
                </a:cubicBezTo>
                <a:close/>
                <a:moveTo>
                  <a:pt x="38343" y="6108"/>
                </a:moveTo>
                <a:lnTo>
                  <a:pt x="38313" y="6290"/>
                </a:lnTo>
                <a:cubicBezTo>
                  <a:pt x="38313" y="6260"/>
                  <a:pt x="38313" y="6229"/>
                  <a:pt x="38313" y="6199"/>
                </a:cubicBezTo>
                <a:lnTo>
                  <a:pt x="38313" y="6108"/>
                </a:lnTo>
                <a:close/>
                <a:moveTo>
                  <a:pt x="40986" y="4437"/>
                </a:moveTo>
                <a:cubicBezTo>
                  <a:pt x="41017" y="4528"/>
                  <a:pt x="41047" y="4619"/>
                  <a:pt x="41078" y="4710"/>
                </a:cubicBezTo>
                <a:cubicBezTo>
                  <a:pt x="41138" y="4862"/>
                  <a:pt x="41199" y="5014"/>
                  <a:pt x="41229" y="5166"/>
                </a:cubicBezTo>
                <a:cubicBezTo>
                  <a:pt x="41260" y="5227"/>
                  <a:pt x="41290" y="5318"/>
                  <a:pt x="41321" y="5409"/>
                </a:cubicBezTo>
                <a:cubicBezTo>
                  <a:pt x="41321" y="5500"/>
                  <a:pt x="41351" y="5591"/>
                  <a:pt x="41351" y="5683"/>
                </a:cubicBezTo>
                <a:cubicBezTo>
                  <a:pt x="41381" y="5774"/>
                  <a:pt x="41381" y="5865"/>
                  <a:pt x="41381" y="5956"/>
                </a:cubicBezTo>
                <a:cubicBezTo>
                  <a:pt x="41351" y="5986"/>
                  <a:pt x="41321" y="6047"/>
                  <a:pt x="41290" y="6108"/>
                </a:cubicBezTo>
                <a:cubicBezTo>
                  <a:pt x="41290" y="6169"/>
                  <a:pt x="41260" y="6260"/>
                  <a:pt x="41260" y="6321"/>
                </a:cubicBezTo>
                <a:lnTo>
                  <a:pt x="41260" y="6351"/>
                </a:lnTo>
                <a:lnTo>
                  <a:pt x="41229" y="6229"/>
                </a:lnTo>
                <a:lnTo>
                  <a:pt x="41169" y="6138"/>
                </a:lnTo>
                <a:lnTo>
                  <a:pt x="41138" y="5986"/>
                </a:lnTo>
                <a:cubicBezTo>
                  <a:pt x="41138" y="5743"/>
                  <a:pt x="41108" y="5500"/>
                  <a:pt x="41078" y="5257"/>
                </a:cubicBezTo>
                <a:cubicBezTo>
                  <a:pt x="41047" y="5105"/>
                  <a:pt x="41017" y="4923"/>
                  <a:pt x="40986" y="4771"/>
                </a:cubicBezTo>
                <a:cubicBezTo>
                  <a:pt x="40956" y="4619"/>
                  <a:pt x="40986" y="4558"/>
                  <a:pt x="40986" y="4437"/>
                </a:cubicBezTo>
                <a:close/>
                <a:moveTo>
                  <a:pt x="29714" y="5105"/>
                </a:moveTo>
                <a:cubicBezTo>
                  <a:pt x="29775" y="5379"/>
                  <a:pt x="29897" y="5622"/>
                  <a:pt x="30018" y="5865"/>
                </a:cubicBezTo>
                <a:lnTo>
                  <a:pt x="30018" y="5895"/>
                </a:lnTo>
                <a:cubicBezTo>
                  <a:pt x="30049" y="5926"/>
                  <a:pt x="30079" y="5986"/>
                  <a:pt x="30109" y="6047"/>
                </a:cubicBezTo>
                <a:cubicBezTo>
                  <a:pt x="30079" y="6199"/>
                  <a:pt x="30049" y="6351"/>
                  <a:pt x="29988" y="6533"/>
                </a:cubicBezTo>
                <a:lnTo>
                  <a:pt x="29866" y="6472"/>
                </a:lnTo>
                <a:lnTo>
                  <a:pt x="29775" y="6472"/>
                </a:lnTo>
                <a:cubicBezTo>
                  <a:pt x="29775" y="6381"/>
                  <a:pt x="29775" y="6260"/>
                  <a:pt x="29775" y="6138"/>
                </a:cubicBezTo>
                <a:cubicBezTo>
                  <a:pt x="29745" y="5895"/>
                  <a:pt x="29714" y="5683"/>
                  <a:pt x="29714" y="5439"/>
                </a:cubicBezTo>
                <a:lnTo>
                  <a:pt x="29714" y="5105"/>
                </a:lnTo>
                <a:close/>
                <a:moveTo>
                  <a:pt x="34910" y="5409"/>
                </a:moveTo>
                <a:cubicBezTo>
                  <a:pt x="34910" y="5439"/>
                  <a:pt x="34910" y="5470"/>
                  <a:pt x="34940" y="5531"/>
                </a:cubicBezTo>
                <a:cubicBezTo>
                  <a:pt x="34940" y="5561"/>
                  <a:pt x="34940" y="5591"/>
                  <a:pt x="34940" y="5622"/>
                </a:cubicBezTo>
                <a:cubicBezTo>
                  <a:pt x="34940" y="5743"/>
                  <a:pt x="34940" y="5834"/>
                  <a:pt x="34940" y="5926"/>
                </a:cubicBezTo>
                <a:cubicBezTo>
                  <a:pt x="34971" y="6047"/>
                  <a:pt x="34940" y="6108"/>
                  <a:pt x="34940" y="6169"/>
                </a:cubicBezTo>
                <a:cubicBezTo>
                  <a:pt x="34910" y="6290"/>
                  <a:pt x="34879" y="6412"/>
                  <a:pt x="34849" y="6564"/>
                </a:cubicBezTo>
                <a:cubicBezTo>
                  <a:pt x="34849" y="6472"/>
                  <a:pt x="34849" y="6412"/>
                  <a:pt x="34819" y="6351"/>
                </a:cubicBezTo>
                <a:cubicBezTo>
                  <a:pt x="34788" y="6290"/>
                  <a:pt x="34819" y="6260"/>
                  <a:pt x="34819" y="6199"/>
                </a:cubicBezTo>
                <a:cubicBezTo>
                  <a:pt x="34879" y="6108"/>
                  <a:pt x="34879" y="5986"/>
                  <a:pt x="34879" y="5865"/>
                </a:cubicBezTo>
                <a:cubicBezTo>
                  <a:pt x="34879" y="5774"/>
                  <a:pt x="34879" y="5652"/>
                  <a:pt x="34910" y="5531"/>
                </a:cubicBezTo>
                <a:lnTo>
                  <a:pt x="34910" y="5409"/>
                </a:lnTo>
                <a:close/>
                <a:moveTo>
                  <a:pt x="37591" y="6137"/>
                </a:moveTo>
                <a:lnTo>
                  <a:pt x="37591" y="6137"/>
                </a:lnTo>
                <a:cubicBezTo>
                  <a:pt x="37600" y="6158"/>
                  <a:pt x="37614" y="6178"/>
                  <a:pt x="37614" y="6199"/>
                </a:cubicBezTo>
                <a:cubicBezTo>
                  <a:pt x="37670" y="6340"/>
                  <a:pt x="37701" y="6455"/>
                  <a:pt x="37729" y="6592"/>
                </a:cubicBezTo>
                <a:lnTo>
                  <a:pt x="37729" y="6592"/>
                </a:lnTo>
                <a:cubicBezTo>
                  <a:pt x="37718" y="6560"/>
                  <a:pt x="37696" y="6516"/>
                  <a:pt x="37675" y="6472"/>
                </a:cubicBezTo>
                <a:cubicBezTo>
                  <a:pt x="37647" y="6361"/>
                  <a:pt x="37619" y="6249"/>
                  <a:pt x="37591" y="6137"/>
                </a:cubicBezTo>
                <a:close/>
                <a:moveTo>
                  <a:pt x="25765" y="6412"/>
                </a:moveTo>
                <a:lnTo>
                  <a:pt x="25795" y="6533"/>
                </a:lnTo>
                <a:lnTo>
                  <a:pt x="25825" y="6624"/>
                </a:lnTo>
                <a:lnTo>
                  <a:pt x="25734" y="6685"/>
                </a:lnTo>
                <a:lnTo>
                  <a:pt x="25734" y="6685"/>
                </a:lnTo>
                <a:lnTo>
                  <a:pt x="25765" y="6442"/>
                </a:lnTo>
                <a:lnTo>
                  <a:pt x="25765" y="6412"/>
                </a:lnTo>
                <a:close/>
                <a:moveTo>
                  <a:pt x="42293" y="5318"/>
                </a:moveTo>
                <a:lnTo>
                  <a:pt x="42323" y="5348"/>
                </a:lnTo>
                <a:cubicBezTo>
                  <a:pt x="42414" y="5500"/>
                  <a:pt x="42505" y="5683"/>
                  <a:pt x="42566" y="5865"/>
                </a:cubicBezTo>
                <a:cubicBezTo>
                  <a:pt x="42597" y="5956"/>
                  <a:pt x="42627" y="6047"/>
                  <a:pt x="42657" y="6138"/>
                </a:cubicBezTo>
                <a:cubicBezTo>
                  <a:pt x="42688" y="6260"/>
                  <a:pt x="42718" y="6442"/>
                  <a:pt x="42718" y="6594"/>
                </a:cubicBezTo>
                <a:lnTo>
                  <a:pt x="42718" y="6716"/>
                </a:lnTo>
                <a:lnTo>
                  <a:pt x="42688" y="6564"/>
                </a:lnTo>
                <a:cubicBezTo>
                  <a:pt x="42597" y="6321"/>
                  <a:pt x="42505" y="6077"/>
                  <a:pt x="42414" y="5804"/>
                </a:cubicBezTo>
                <a:cubicBezTo>
                  <a:pt x="42384" y="5683"/>
                  <a:pt x="42354" y="5561"/>
                  <a:pt x="42323" y="5439"/>
                </a:cubicBezTo>
                <a:cubicBezTo>
                  <a:pt x="42323" y="5379"/>
                  <a:pt x="42293" y="5348"/>
                  <a:pt x="42293" y="5318"/>
                </a:cubicBezTo>
                <a:close/>
                <a:moveTo>
                  <a:pt x="27557" y="6594"/>
                </a:moveTo>
                <a:cubicBezTo>
                  <a:pt x="27588" y="6655"/>
                  <a:pt x="27588" y="6746"/>
                  <a:pt x="27618" y="6807"/>
                </a:cubicBezTo>
                <a:lnTo>
                  <a:pt x="27557" y="6776"/>
                </a:lnTo>
                <a:lnTo>
                  <a:pt x="27557" y="6594"/>
                </a:lnTo>
                <a:close/>
                <a:moveTo>
                  <a:pt x="43266" y="6626"/>
                </a:moveTo>
                <a:cubicBezTo>
                  <a:pt x="43296" y="6686"/>
                  <a:pt x="43326" y="6746"/>
                  <a:pt x="43356" y="6807"/>
                </a:cubicBezTo>
                <a:cubicBezTo>
                  <a:pt x="43356" y="6837"/>
                  <a:pt x="43326" y="6867"/>
                  <a:pt x="43326" y="6867"/>
                </a:cubicBezTo>
                <a:cubicBezTo>
                  <a:pt x="43295" y="6867"/>
                  <a:pt x="43295" y="6837"/>
                  <a:pt x="43326" y="6807"/>
                </a:cubicBezTo>
                <a:cubicBezTo>
                  <a:pt x="43326" y="6746"/>
                  <a:pt x="43296" y="6686"/>
                  <a:pt x="43266" y="6626"/>
                </a:cubicBezTo>
                <a:close/>
                <a:moveTo>
                  <a:pt x="29046" y="6381"/>
                </a:moveTo>
                <a:lnTo>
                  <a:pt x="29076" y="6472"/>
                </a:lnTo>
                <a:cubicBezTo>
                  <a:pt x="29076" y="6564"/>
                  <a:pt x="29107" y="6624"/>
                  <a:pt x="29137" y="6716"/>
                </a:cubicBezTo>
                <a:lnTo>
                  <a:pt x="29137" y="6898"/>
                </a:lnTo>
                <a:lnTo>
                  <a:pt x="29137" y="6959"/>
                </a:lnTo>
                <a:lnTo>
                  <a:pt x="28955" y="6898"/>
                </a:lnTo>
                <a:cubicBezTo>
                  <a:pt x="28985" y="6716"/>
                  <a:pt x="29016" y="6564"/>
                  <a:pt x="29046" y="6381"/>
                </a:cubicBezTo>
                <a:close/>
                <a:moveTo>
                  <a:pt x="39255" y="6108"/>
                </a:moveTo>
                <a:lnTo>
                  <a:pt x="39285" y="6229"/>
                </a:lnTo>
                <a:cubicBezTo>
                  <a:pt x="39315" y="6321"/>
                  <a:pt x="39346" y="6442"/>
                  <a:pt x="39376" y="6533"/>
                </a:cubicBezTo>
                <a:lnTo>
                  <a:pt x="39376" y="6685"/>
                </a:lnTo>
                <a:cubicBezTo>
                  <a:pt x="39376" y="6867"/>
                  <a:pt x="39376" y="7050"/>
                  <a:pt x="39346" y="7262"/>
                </a:cubicBezTo>
                <a:lnTo>
                  <a:pt x="39346" y="7384"/>
                </a:lnTo>
                <a:cubicBezTo>
                  <a:pt x="39315" y="7354"/>
                  <a:pt x="39315" y="7323"/>
                  <a:pt x="39315" y="7323"/>
                </a:cubicBezTo>
                <a:lnTo>
                  <a:pt x="39133" y="6867"/>
                </a:lnTo>
                <a:cubicBezTo>
                  <a:pt x="39163" y="6776"/>
                  <a:pt x="39163" y="6655"/>
                  <a:pt x="39194" y="6564"/>
                </a:cubicBezTo>
                <a:cubicBezTo>
                  <a:pt x="39224" y="6412"/>
                  <a:pt x="39224" y="6260"/>
                  <a:pt x="39224" y="6108"/>
                </a:cubicBezTo>
                <a:close/>
                <a:moveTo>
                  <a:pt x="33482" y="5895"/>
                </a:moveTo>
                <a:lnTo>
                  <a:pt x="33512" y="5956"/>
                </a:lnTo>
                <a:cubicBezTo>
                  <a:pt x="33543" y="6017"/>
                  <a:pt x="33573" y="6108"/>
                  <a:pt x="33603" y="6199"/>
                </a:cubicBezTo>
                <a:cubicBezTo>
                  <a:pt x="33634" y="6321"/>
                  <a:pt x="33664" y="6442"/>
                  <a:pt x="33694" y="6564"/>
                </a:cubicBezTo>
                <a:lnTo>
                  <a:pt x="33694" y="6594"/>
                </a:lnTo>
                <a:lnTo>
                  <a:pt x="33725" y="6807"/>
                </a:lnTo>
                <a:lnTo>
                  <a:pt x="33725" y="6989"/>
                </a:lnTo>
                <a:lnTo>
                  <a:pt x="33725" y="7019"/>
                </a:lnTo>
                <a:cubicBezTo>
                  <a:pt x="33694" y="7141"/>
                  <a:pt x="33634" y="7262"/>
                  <a:pt x="33603" y="7354"/>
                </a:cubicBezTo>
                <a:cubicBezTo>
                  <a:pt x="33603" y="7384"/>
                  <a:pt x="33573" y="7414"/>
                  <a:pt x="33573" y="7414"/>
                </a:cubicBezTo>
                <a:lnTo>
                  <a:pt x="33512" y="7293"/>
                </a:lnTo>
                <a:lnTo>
                  <a:pt x="33451" y="7111"/>
                </a:lnTo>
                <a:lnTo>
                  <a:pt x="33451" y="6655"/>
                </a:lnTo>
                <a:lnTo>
                  <a:pt x="33451" y="6108"/>
                </a:lnTo>
                <a:cubicBezTo>
                  <a:pt x="33451" y="6047"/>
                  <a:pt x="33451" y="5956"/>
                  <a:pt x="33482" y="5895"/>
                </a:cubicBezTo>
                <a:close/>
                <a:moveTo>
                  <a:pt x="36307" y="5652"/>
                </a:moveTo>
                <a:lnTo>
                  <a:pt x="36307" y="5926"/>
                </a:lnTo>
                <a:lnTo>
                  <a:pt x="36307" y="6503"/>
                </a:lnTo>
                <a:cubicBezTo>
                  <a:pt x="36277" y="6837"/>
                  <a:pt x="36247" y="7171"/>
                  <a:pt x="36186" y="7505"/>
                </a:cubicBezTo>
                <a:lnTo>
                  <a:pt x="36186" y="7323"/>
                </a:lnTo>
                <a:lnTo>
                  <a:pt x="36216" y="6928"/>
                </a:lnTo>
                <a:lnTo>
                  <a:pt x="36216" y="6746"/>
                </a:lnTo>
                <a:lnTo>
                  <a:pt x="36247" y="6138"/>
                </a:lnTo>
                <a:cubicBezTo>
                  <a:pt x="36247" y="6108"/>
                  <a:pt x="36247" y="6077"/>
                  <a:pt x="36247" y="6047"/>
                </a:cubicBezTo>
                <a:lnTo>
                  <a:pt x="36277" y="5895"/>
                </a:lnTo>
                <a:cubicBezTo>
                  <a:pt x="36277" y="5804"/>
                  <a:pt x="36277" y="5713"/>
                  <a:pt x="36307" y="5652"/>
                </a:cubicBezTo>
                <a:close/>
                <a:moveTo>
                  <a:pt x="28864" y="7232"/>
                </a:moveTo>
                <a:lnTo>
                  <a:pt x="28864" y="7232"/>
                </a:lnTo>
                <a:cubicBezTo>
                  <a:pt x="28924" y="7262"/>
                  <a:pt x="28985" y="7293"/>
                  <a:pt x="29046" y="7323"/>
                </a:cubicBezTo>
                <a:lnTo>
                  <a:pt x="29046" y="7384"/>
                </a:lnTo>
                <a:cubicBezTo>
                  <a:pt x="29046" y="7445"/>
                  <a:pt x="29046" y="7475"/>
                  <a:pt x="29016" y="7505"/>
                </a:cubicBezTo>
                <a:cubicBezTo>
                  <a:pt x="29016" y="7536"/>
                  <a:pt x="29016" y="7566"/>
                  <a:pt x="29016" y="7597"/>
                </a:cubicBezTo>
                <a:cubicBezTo>
                  <a:pt x="29016" y="7597"/>
                  <a:pt x="29016" y="7627"/>
                  <a:pt x="29016" y="7627"/>
                </a:cubicBezTo>
                <a:cubicBezTo>
                  <a:pt x="28985" y="7597"/>
                  <a:pt x="28955" y="7536"/>
                  <a:pt x="28924" y="7475"/>
                </a:cubicBezTo>
                <a:cubicBezTo>
                  <a:pt x="28894" y="7384"/>
                  <a:pt x="28894" y="7323"/>
                  <a:pt x="28864" y="7232"/>
                </a:cubicBezTo>
                <a:close/>
                <a:moveTo>
                  <a:pt x="42475" y="7202"/>
                </a:moveTo>
                <a:lnTo>
                  <a:pt x="42566" y="7354"/>
                </a:lnTo>
                <a:lnTo>
                  <a:pt x="42536" y="7536"/>
                </a:lnTo>
                <a:lnTo>
                  <a:pt x="42536" y="7475"/>
                </a:lnTo>
                <a:cubicBezTo>
                  <a:pt x="42536" y="7536"/>
                  <a:pt x="42505" y="7566"/>
                  <a:pt x="42505" y="7627"/>
                </a:cubicBezTo>
                <a:cubicBezTo>
                  <a:pt x="42505" y="7475"/>
                  <a:pt x="42475" y="7323"/>
                  <a:pt x="42475" y="7202"/>
                </a:cubicBezTo>
                <a:close/>
                <a:moveTo>
                  <a:pt x="32935" y="6017"/>
                </a:moveTo>
                <a:cubicBezTo>
                  <a:pt x="32935" y="6077"/>
                  <a:pt x="32935" y="6108"/>
                  <a:pt x="32965" y="6138"/>
                </a:cubicBezTo>
                <a:lnTo>
                  <a:pt x="32996" y="6260"/>
                </a:lnTo>
                <a:lnTo>
                  <a:pt x="32996" y="6442"/>
                </a:lnTo>
                <a:cubicBezTo>
                  <a:pt x="32996" y="6564"/>
                  <a:pt x="32996" y="6685"/>
                  <a:pt x="33026" y="6776"/>
                </a:cubicBezTo>
                <a:lnTo>
                  <a:pt x="33026" y="6898"/>
                </a:lnTo>
                <a:cubicBezTo>
                  <a:pt x="33026" y="7111"/>
                  <a:pt x="33026" y="7323"/>
                  <a:pt x="33026" y="7505"/>
                </a:cubicBezTo>
                <a:lnTo>
                  <a:pt x="33026" y="7657"/>
                </a:lnTo>
                <a:lnTo>
                  <a:pt x="33026" y="7688"/>
                </a:lnTo>
                <a:cubicBezTo>
                  <a:pt x="32996" y="7597"/>
                  <a:pt x="32965" y="7505"/>
                  <a:pt x="32935" y="7414"/>
                </a:cubicBezTo>
                <a:cubicBezTo>
                  <a:pt x="32874" y="7323"/>
                  <a:pt x="32935" y="7262"/>
                  <a:pt x="32935" y="7171"/>
                </a:cubicBezTo>
                <a:lnTo>
                  <a:pt x="32935" y="6017"/>
                </a:lnTo>
                <a:close/>
                <a:moveTo>
                  <a:pt x="40379" y="7475"/>
                </a:moveTo>
                <a:cubicBezTo>
                  <a:pt x="40379" y="7536"/>
                  <a:pt x="40439" y="7627"/>
                  <a:pt x="40439" y="7688"/>
                </a:cubicBezTo>
                <a:lnTo>
                  <a:pt x="40439" y="7688"/>
                </a:lnTo>
                <a:cubicBezTo>
                  <a:pt x="40419" y="7647"/>
                  <a:pt x="40399" y="7607"/>
                  <a:pt x="40379" y="7566"/>
                </a:cubicBezTo>
                <a:cubicBezTo>
                  <a:pt x="40348" y="7505"/>
                  <a:pt x="40379" y="7536"/>
                  <a:pt x="40348" y="7505"/>
                </a:cubicBezTo>
                <a:lnTo>
                  <a:pt x="40379" y="7475"/>
                </a:lnTo>
                <a:close/>
                <a:moveTo>
                  <a:pt x="32023" y="6077"/>
                </a:moveTo>
                <a:cubicBezTo>
                  <a:pt x="32023" y="6129"/>
                  <a:pt x="32023" y="6187"/>
                  <a:pt x="32023" y="6229"/>
                </a:cubicBezTo>
                <a:lnTo>
                  <a:pt x="32054" y="6229"/>
                </a:lnTo>
                <a:cubicBezTo>
                  <a:pt x="32084" y="6442"/>
                  <a:pt x="32084" y="6655"/>
                  <a:pt x="32115" y="6867"/>
                </a:cubicBezTo>
                <a:cubicBezTo>
                  <a:pt x="32115" y="6928"/>
                  <a:pt x="32145" y="6989"/>
                  <a:pt x="32145" y="7080"/>
                </a:cubicBezTo>
                <a:cubicBezTo>
                  <a:pt x="32145" y="7141"/>
                  <a:pt x="32175" y="7232"/>
                  <a:pt x="32206" y="7323"/>
                </a:cubicBezTo>
                <a:lnTo>
                  <a:pt x="32206" y="7384"/>
                </a:lnTo>
                <a:lnTo>
                  <a:pt x="32206" y="7566"/>
                </a:lnTo>
                <a:cubicBezTo>
                  <a:pt x="32175" y="7627"/>
                  <a:pt x="32145" y="7688"/>
                  <a:pt x="32145" y="7718"/>
                </a:cubicBezTo>
                <a:cubicBezTo>
                  <a:pt x="32145" y="7749"/>
                  <a:pt x="32145" y="7779"/>
                  <a:pt x="32145" y="7779"/>
                </a:cubicBezTo>
                <a:cubicBezTo>
                  <a:pt x="32115" y="7536"/>
                  <a:pt x="32054" y="7293"/>
                  <a:pt x="32023" y="7050"/>
                </a:cubicBezTo>
                <a:cubicBezTo>
                  <a:pt x="31993" y="6898"/>
                  <a:pt x="31963" y="6746"/>
                  <a:pt x="31963" y="6594"/>
                </a:cubicBezTo>
                <a:cubicBezTo>
                  <a:pt x="31963" y="6533"/>
                  <a:pt x="31963" y="6472"/>
                  <a:pt x="31993" y="6412"/>
                </a:cubicBezTo>
                <a:cubicBezTo>
                  <a:pt x="31993" y="6351"/>
                  <a:pt x="31993" y="6199"/>
                  <a:pt x="32023" y="6077"/>
                </a:cubicBezTo>
                <a:close/>
                <a:moveTo>
                  <a:pt x="35578" y="5804"/>
                </a:moveTo>
                <a:lnTo>
                  <a:pt x="35639" y="5834"/>
                </a:lnTo>
                <a:lnTo>
                  <a:pt x="35700" y="5834"/>
                </a:lnTo>
                <a:lnTo>
                  <a:pt x="35700" y="6199"/>
                </a:lnTo>
                <a:lnTo>
                  <a:pt x="35700" y="6594"/>
                </a:lnTo>
                <a:lnTo>
                  <a:pt x="35700" y="6746"/>
                </a:lnTo>
                <a:cubicBezTo>
                  <a:pt x="35700" y="6898"/>
                  <a:pt x="35669" y="7080"/>
                  <a:pt x="35669" y="7232"/>
                </a:cubicBezTo>
                <a:cubicBezTo>
                  <a:pt x="35639" y="7384"/>
                  <a:pt x="35639" y="7566"/>
                  <a:pt x="35609" y="7749"/>
                </a:cubicBezTo>
                <a:lnTo>
                  <a:pt x="35609" y="7900"/>
                </a:lnTo>
                <a:lnTo>
                  <a:pt x="35548" y="7627"/>
                </a:lnTo>
                <a:cubicBezTo>
                  <a:pt x="35517" y="7445"/>
                  <a:pt x="35487" y="7293"/>
                  <a:pt x="35457" y="7111"/>
                </a:cubicBezTo>
                <a:cubicBezTo>
                  <a:pt x="35457" y="7111"/>
                  <a:pt x="35457" y="7080"/>
                  <a:pt x="35457" y="7080"/>
                </a:cubicBezTo>
                <a:lnTo>
                  <a:pt x="35457" y="6867"/>
                </a:lnTo>
                <a:lnTo>
                  <a:pt x="35457" y="6381"/>
                </a:lnTo>
                <a:lnTo>
                  <a:pt x="35517" y="6351"/>
                </a:lnTo>
                <a:cubicBezTo>
                  <a:pt x="35578" y="6321"/>
                  <a:pt x="35609" y="6260"/>
                  <a:pt x="35609" y="6199"/>
                </a:cubicBezTo>
                <a:cubicBezTo>
                  <a:pt x="35609" y="6077"/>
                  <a:pt x="35609" y="5926"/>
                  <a:pt x="35578" y="5804"/>
                </a:cubicBezTo>
                <a:close/>
                <a:moveTo>
                  <a:pt x="26463" y="7445"/>
                </a:moveTo>
                <a:cubicBezTo>
                  <a:pt x="26494" y="7505"/>
                  <a:pt x="26524" y="7536"/>
                  <a:pt x="26524" y="7566"/>
                </a:cubicBezTo>
                <a:lnTo>
                  <a:pt x="26524" y="7627"/>
                </a:lnTo>
                <a:cubicBezTo>
                  <a:pt x="26524" y="7688"/>
                  <a:pt x="26494" y="7779"/>
                  <a:pt x="26494" y="7840"/>
                </a:cubicBezTo>
                <a:lnTo>
                  <a:pt x="26463" y="7840"/>
                </a:lnTo>
                <a:cubicBezTo>
                  <a:pt x="26494" y="7870"/>
                  <a:pt x="26494" y="7900"/>
                  <a:pt x="26463" y="7931"/>
                </a:cubicBezTo>
                <a:lnTo>
                  <a:pt x="26463" y="7749"/>
                </a:lnTo>
                <a:lnTo>
                  <a:pt x="26463" y="7445"/>
                </a:lnTo>
                <a:close/>
                <a:moveTo>
                  <a:pt x="37371" y="6655"/>
                </a:moveTo>
                <a:lnTo>
                  <a:pt x="37401" y="6746"/>
                </a:lnTo>
                <a:cubicBezTo>
                  <a:pt x="37462" y="6867"/>
                  <a:pt x="37523" y="6989"/>
                  <a:pt x="37583" y="7111"/>
                </a:cubicBezTo>
                <a:lnTo>
                  <a:pt x="37614" y="7111"/>
                </a:lnTo>
                <a:cubicBezTo>
                  <a:pt x="37644" y="7141"/>
                  <a:pt x="37675" y="7171"/>
                  <a:pt x="37705" y="7202"/>
                </a:cubicBezTo>
                <a:lnTo>
                  <a:pt x="37766" y="7232"/>
                </a:lnTo>
                <a:cubicBezTo>
                  <a:pt x="37735" y="7354"/>
                  <a:pt x="37705" y="7445"/>
                  <a:pt x="37675" y="7536"/>
                </a:cubicBezTo>
                <a:cubicBezTo>
                  <a:pt x="37644" y="7657"/>
                  <a:pt x="37644" y="7749"/>
                  <a:pt x="37614" y="7870"/>
                </a:cubicBezTo>
                <a:cubicBezTo>
                  <a:pt x="37614" y="7900"/>
                  <a:pt x="37614" y="7961"/>
                  <a:pt x="37583" y="7992"/>
                </a:cubicBezTo>
                <a:cubicBezTo>
                  <a:pt x="37553" y="7900"/>
                  <a:pt x="37523" y="7809"/>
                  <a:pt x="37523" y="7718"/>
                </a:cubicBezTo>
                <a:cubicBezTo>
                  <a:pt x="37492" y="7627"/>
                  <a:pt x="37462" y="7505"/>
                  <a:pt x="37432" y="7414"/>
                </a:cubicBezTo>
                <a:cubicBezTo>
                  <a:pt x="37432" y="7323"/>
                  <a:pt x="37401" y="7202"/>
                  <a:pt x="37371" y="7111"/>
                </a:cubicBezTo>
                <a:lnTo>
                  <a:pt x="37371" y="7080"/>
                </a:lnTo>
                <a:lnTo>
                  <a:pt x="37371" y="6655"/>
                </a:lnTo>
                <a:close/>
                <a:moveTo>
                  <a:pt x="30018" y="7414"/>
                </a:moveTo>
                <a:cubicBezTo>
                  <a:pt x="30049" y="7536"/>
                  <a:pt x="30079" y="7688"/>
                  <a:pt x="30109" y="7809"/>
                </a:cubicBezTo>
                <a:cubicBezTo>
                  <a:pt x="30136" y="7917"/>
                  <a:pt x="30139" y="8001"/>
                  <a:pt x="30140" y="8083"/>
                </a:cubicBezTo>
                <a:lnTo>
                  <a:pt x="30140" y="8083"/>
                </a:lnTo>
                <a:cubicBezTo>
                  <a:pt x="30079" y="7992"/>
                  <a:pt x="30018" y="7870"/>
                  <a:pt x="29927" y="7809"/>
                </a:cubicBezTo>
                <a:lnTo>
                  <a:pt x="29897" y="7809"/>
                </a:lnTo>
                <a:cubicBezTo>
                  <a:pt x="29957" y="7688"/>
                  <a:pt x="29988" y="7536"/>
                  <a:pt x="30018" y="7414"/>
                </a:cubicBezTo>
                <a:close/>
                <a:moveTo>
                  <a:pt x="29107" y="8083"/>
                </a:moveTo>
                <a:cubicBezTo>
                  <a:pt x="29107" y="8113"/>
                  <a:pt x="29107" y="8144"/>
                  <a:pt x="29107" y="8174"/>
                </a:cubicBezTo>
                <a:lnTo>
                  <a:pt x="29046" y="8113"/>
                </a:lnTo>
                <a:lnTo>
                  <a:pt x="29076" y="8113"/>
                </a:lnTo>
                <a:lnTo>
                  <a:pt x="29107" y="8083"/>
                </a:lnTo>
                <a:close/>
                <a:moveTo>
                  <a:pt x="23577" y="6959"/>
                </a:moveTo>
                <a:cubicBezTo>
                  <a:pt x="23577" y="6989"/>
                  <a:pt x="23547" y="7050"/>
                  <a:pt x="23547" y="7111"/>
                </a:cubicBezTo>
                <a:cubicBezTo>
                  <a:pt x="23516" y="7262"/>
                  <a:pt x="23486" y="7414"/>
                  <a:pt x="23456" y="7566"/>
                </a:cubicBezTo>
                <a:cubicBezTo>
                  <a:pt x="23456" y="7749"/>
                  <a:pt x="23456" y="7900"/>
                  <a:pt x="23425" y="8052"/>
                </a:cubicBezTo>
                <a:lnTo>
                  <a:pt x="23425" y="8295"/>
                </a:lnTo>
                <a:lnTo>
                  <a:pt x="23364" y="8174"/>
                </a:lnTo>
                <a:lnTo>
                  <a:pt x="23364" y="8022"/>
                </a:lnTo>
                <a:cubicBezTo>
                  <a:pt x="23364" y="7870"/>
                  <a:pt x="23334" y="7657"/>
                  <a:pt x="23334" y="7505"/>
                </a:cubicBezTo>
                <a:cubicBezTo>
                  <a:pt x="23334" y="7384"/>
                  <a:pt x="23334" y="7293"/>
                  <a:pt x="23334" y="7202"/>
                </a:cubicBezTo>
                <a:lnTo>
                  <a:pt x="23577" y="6959"/>
                </a:lnTo>
                <a:close/>
                <a:moveTo>
                  <a:pt x="39589" y="7627"/>
                </a:moveTo>
                <a:lnTo>
                  <a:pt x="39619" y="7718"/>
                </a:lnTo>
                <a:cubicBezTo>
                  <a:pt x="39619" y="7779"/>
                  <a:pt x="39650" y="7840"/>
                  <a:pt x="39680" y="7870"/>
                </a:cubicBezTo>
                <a:lnTo>
                  <a:pt x="39741" y="8083"/>
                </a:lnTo>
                <a:cubicBezTo>
                  <a:pt x="39741" y="8083"/>
                  <a:pt x="39741" y="8113"/>
                  <a:pt x="39741" y="8113"/>
                </a:cubicBezTo>
                <a:lnTo>
                  <a:pt x="39710" y="8326"/>
                </a:lnTo>
                <a:lnTo>
                  <a:pt x="39710" y="8387"/>
                </a:lnTo>
                <a:cubicBezTo>
                  <a:pt x="39680" y="8387"/>
                  <a:pt x="39680" y="8417"/>
                  <a:pt x="39680" y="8447"/>
                </a:cubicBezTo>
                <a:lnTo>
                  <a:pt x="39528" y="8052"/>
                </a:lnTo>
                <a:cubicBezTo>
                  <a:pt x="39558" y="7992"/>
                  <a:pt x="39558" y="7931"/>
                  <a:pt x="39558" y="7870"/>
                </a:cubicBezTo>
                <a:cubicBezTo>
                  <a:pt x="39558" y="7779"/>
                  <a:pt x="39589" y="7718"/>
                  <a:pt x="39589" y="7627"/>
                </a:cubicBezTo>
                <a:close/>
                <a:moveTo>
                  <a:pt x="29502" y="7992"/>
                </a:moveTo>
                <a:lnTo>
                  <a:pt x="29471" y="8144"/>
                </a:lnTo>
                <a:cubicBezTo>
                  <a:pt x="29411" y="8265"/>
                  <a:pt x="29411" y="8387"/>
                  <a:pt x="29380" y="8508"/>
                </a:cubicBezTo>
                <a:cubicBezTo>
                  <a:pt x="29380" y="8447"/>
                  <a:pt x="29380" y="8387"/>
                  <a:pt x="29411" y="8295"/>
                </a:cubicBezTo>
                <a:cubicBezTo>
                  <a:pt x="29441" y="8235"/>
                  <a:pt x="29441" y="8083"/>
                  <a:pt x="29471" y="7992"/>
                </a:cubicBezTo>
                <a:close/>
                <a:moveTo>
                  <a:pt x="22635" y="7931"/>
                </a:moveTo>
                <a:lnTo>
                  <a:pt x="22696" y="7961"/>
                </a:lnTo>
                <a:lnTo>
                  <a:pt x="22696" y="8083"/>
                </a:lnTo>
                <a:cubicBezTo>
                  <a:pt x="22666" y="8265"/>
                  <a:pt x="22666" y="8417"/>
                  <a:pt x="22666" y="8569"/>
                </a:cubicBezTo>
                <a:cubicBezTo>
                  <a:pt x="22635" y="8508"/>
                  <a:pt x="22574" y="8417"/>
                  <a:pt x="22544" y="8356"/>
                </a:cubicBezTo>
                <a:cubicBezTo>
                  <a:pt x="22514" y="8295"/>
                  <a:pt x="22453" y="8265"/>
                  <a:pt x="22422" y="8204"/>
                </a:cubicBezTo>
                <a:cubicBezTo>
                  <a:pt x="22422" y="8204"/>
                  <a:pt x="22422" y="8174"/>
                  <a:pt x="22422" y="8144"/>
                </a:cubicBezTo>
                <a:lnTo>
                  <a:pt x="22635" y="7931"/>
                </a:lnTo>
                <a:close/>
                <a:moveTo>
                  <a:pt x="36642" y="6807"/>
                </a:moveTo>
                <a:lnTo>
                  <a:pt x="36642" y="6837"/>
                </a:lnTo>
                <a:cubicBezTo>
                  <a:pt x="36672" y="6867"/>
                  <a:pt x="36702" y="6867"/>
                  <a:pt x="36733" y="6898"/>
                </a:cubicBezTo>
                <a:cubicBezTo>
                  <a:pt x="36763" y="6928"/>
                  <a:pt x="36794" y="6928"/>
                  <a:pt x="36854" y="6928"/>
                </a:cubicBezTo>
                <a:lnTo>
                  <a:pt x="36824" y="7323"/>
                </a:lnTo>
                <a:cubicBezTo>
                  <a:pt x="36794" y="7475"/>
                  <a:pt x="36763" y="7657"/>
                  <a:pt x="36733" y="7809"/>
                </a:cubicBezTo>
                <a:cubicBezTo>
                  <a:pt x="36702" y="7992"/>
                  <a:pt x="36672" y="8265"/>
                  <a:pt x="36611" y="8478"/>
                </a:cubicBezTo>
                <a:lnTo>
                  <a:pt x="36490" y="8478"/>
                </a:lnTo>
                <a:cubicBezTo>
                  <a:pt x="36459" y="8478"/>
                  <a:pt x="36399" y="8508"/>
                  <a:pt x="36368" y="8538"/>
                </a:cubicBezTo>
                <a:cubicBezTo>
                  <a:pt x="36338" y="8538"/>
                  <a:pt x="36338" y="8538"/>
                  <a:pt x="36307" y="8569"/>
                </a:cubicBezTo>
                <a:cubicBezTo>
                  <a:pt x="36338" y="8417"/>
                  <a:pt x="36399" y="8265"/>
                  <a:pt x="36429" y="8113"/>
                </a:cubicBezTo>
                <a:cubicBezTo>
                  <a:pt x="36490" y="7870"/>
                  <a:pt x="36520" y="7627"/>
                  <a:pt x="36550" y="7414"/>
                </a:cubicBezTo>
                <a:cubicBezTo>
                  <a:pt x="36581" y="7202"/>
                  <a:pt x="36611" y="7019"/>
                  <a:pt x="36642" y="6807"/>
                </a:cubicBezTo>
                <a:close/>
                <a:moveTo>
                  <a:pt x="39255" y="8326"/>
                </a:moveTo>
                <a:lnTo>
                  <a:pt x="39346" y="8538"/>
                </a:lnTo>
                <a:lnTo>
                  <a:pt x="39285" y="8569"/>
                </a:lnTo>
                <a:lnTo>
                  <a:pt x="39255" y="8630"/>
                </a:lnTo>
                <a:lnTo>
                  <a:pt x="39255" y="8326"/>
                </a:lnTo>
                <a:close/>
                <a:moveTo>
                  <a:pt x="34089" y="7657"/>
                </a:moveTo>
                <a:lnTo>
                  <a:pt x="34181" y="7840"/>
                </a:lnTo>
                <a:cubicBezTo>
                  <a:pt x="34150" y="7900"/>
                  <a:pt x="34150" y="7961"/>
                  <a:pt x="34120" y="8052"/>
                </a:cubicBezTo>
                <a:cubicBezTo>
                  <a:pt x="34089" y="8113"/>
                  <a:pt x="34059" y="8204"/>
                  <a:pt x="34059" y="8295"/>
                </a:cubicBezTo>
                <a:cubicBezTo>
                  <a:pt x="33998" y="8417"/>
                  <a:pt x="33938" y="8569"/>
                  <a:pt x="33877" y="8721"/>
                </a:cubicBezTo>
                <a:lnTo>
                  <a:pt x="33846" y="8599"/>
                </a:lnTo>
                <a:cubicBezTo>
                  <a:pt x="33877" y="8569"/>
                  <a:pt x="33877" y="8538"/>
                  <a:pt x="33877" y="8508"/>
                </a:cubicBezTo>
                <a:cubicBezTo>
                  <a:pt x="33907" y="8447"/>
                  <a:pt x="33938" y="8356"/>
                  <a:pt x="33968" y="8295"/>
                </a:cubicBezTo>
                <a:cubicBezTo>
                  <a:pt x="33998" y="8174"/>
                  <a:pt x="34029" y="8083"/>
                  <a:pt x="34059" y="7961"/>
                </a:cubicBezTo>
                <a:cubicBezTo>
                  <a:pt x="34089" y="7870"/>
                  <a:pt x="34089" y="7840"/>
                  <a:pt x="34089" y="7779"/>
                </a:cubicBezTo>
                <a:cubicBezTo>
                  <a:pt x="34089" y="7718"/>
                  <a:pt x="34089" y="7718"/>
                  <a:pt x="34089" y="7657"/>
                </a:cubicBezTo>
                <a:close/>
                <a:moveTo>
                  <a:pt x="35335" y="8387"/>
                </a:moveTo>
                <a:cubicBezTo>
                  <a:pt x="35366" y="8508"/>
                  <a:pt x="35426" y="8599"/>
                  <a:pt x="35457" y="8721"/>
                </a:cubicBezTo>
                <a:lnTo>
                  <a:pt x="35426" y="8690"/>
                </a:lnTo>
                <a:cubicBezTo>
                  <a:pt x="35396" y="8660"/>
                  <a:pt x="35366" y="8630"/>
                  <a:pt x="35305" y="8599"/>
                </a:cubicBezTo>
                <a:cubicBezTo>
                  <a:pt x="35305" y="8538"/>
                  <a:pt x="35335" y="8447"/>
                  <a:pt x="35335" y="8387"/>
                </a:cubicBezTo>
                <a:close/>
                <a:moveTo>
                  <a:pt x="35882" y="8356"/>
                </a:moveTo>
                <a:lnTo>
                  <a:pt x="35943" y="8630"/>
                </a:lnTo>
                <a:lnTo>
                  <a:pt x="35943" y="8690"/>
                </a:lnTo>
                <a:cubicBezTo>
                  <a:pt x="35943" y="8721"/>
                  <a:pt x="35912" y="8812"/>
                  <a:pt x="35912" y="8842"/>
                </a:cubicBezTo>
                <a:cubicBezTo>
                  <a:pt x="35882" y="8842"/>
                  <a:pt x="35882" y="8812"/>
                  <a:pt x="35852" y="8812"/>
                </a:cubicBezTo>
                <a:lnTo>
                  <a:pt x="35821" y="8721"/>
                </a:lnTo>
                <a:lnTo>
                  <a:pt x="35882" y="8356"/>
                </a:lnTo>
                <a:close/>
                <a:moveTo>
                  <a:pt x="37037" y="8326"/>
                </a:moveTo>
                <a:cubicBezTo>
                  <a:pt x="37037" y="8447"/>
                  <a:pt x="37037" y="8569"/>
                  <a:pt x="37067" y="8721"/>
                </a:cubicBezTo>
                <a:cubicBezTo>
                  <a:pt x="37067" y="8842"/>
                  <a:pt x="37067" y="8873"/>
                  <a:pt x="37067" y="8964"/>
                </a:cubicBezTo>
                <a:cubicBezTo>
                  <a:pt x="37067" y="8903"/>
                  <a:pt x="37037" y="8873"/>
                  <a:pt x="37006" y="8842"/>
                </a:cubicBezTo>
                <a:cubicBezTo>
                  <a:pt x="36976" y="8782"/>
                  <a:pt x="36976" y="8751"/>
                  <a:pt x="36945" y="8721"/>
                </a:cubicBezTo>
                <a:cubicBezTo>
                  <a:pt x="36945" y="8660"/>
                  <a:pt x="36976" y="8599"/>
                  <a:pt x="36976" y="8538"/>
                </a:cubicBezTo>
                <a:cubicBezTo>
                  <a:pt x="37006" y="8478"/>
                  <a:pt x="37006" y="8417"/>
                  <a:pt x="37037" y="8326"/>
                </a:cubicBezTo>
                <a:close/>
                <a:moveTo>
                  <a:pt x="36794" y="9237"/>
                </a:moveTo>
                <a:cubicBezTo>
                  <a:pt x="36794" y="9268"/>
                  <a:pt x="36824" y="9268"/>
                  <a:pt x="36824" y="9298"/>
                </a:cubicBezTo>
                <a:lnTo>
                  <a:pt x="36794" y="9268"/>
                </a:lnTo>
                <a:lnTo>
                  <a:pt x="36794" y="9237"/>
                </a:lnTo>
                <a:close/>
                <a:moveTo>
                  <a:pt x="40409" y="8508"/>
                </a:moveTo>
                <a:cubicBezTo>
                  <a:pt x="40439" y="8538"/>
                  <a:pt x="40470" y="8569"/>
                  <a:pt x="40500" y="8599"/>
                </a:cubicBezTo>
                <a:lnTo>
                  <a:pt x="40500" y="8630"/>
                </a:lnTo>
                <a:lnTo>
                  <a:pt x="40531" y="8660"/>
                </a:lnTo>
                <a:cubicBezTo>
                  <a:pt x="40561" y="8660"/>
                  <a:pt x="40591" y="8690"/>
                  <a:pt x="40622" y="8690"/>
                </a:cubicBezTo>
                <a:lnTo>
                  <a:pt x="40713" y="8690"/>
                </a:lnTo>
                <a:lnTo>
                  <a:pt x="40713" y="8751"/>
                </a:lnTo>
                <a:lnTo>
                  <a:pt x="40713" y="8903"/>
                </a:lnTo>
                <a:cubicBezTo>
                  <a:pt x="40652" y="8994"/>
                  <a:pt x="40591" y="9116"/>
                  <a:pt x="40561" y="9237"/>
                </a:cubicBezTo>
                <a:cubicBezTo>
                  <a:pt x="40531" y="9298"/>
                  <a:pt x="40500" y="9328"/>
                  <a:pt x="40500" y="9389"/>
                </a:cubicBezTo>
                <a:cubicBezTo>
                  <a:pt x="40470" y="9298"/>
                  <a:pt x="40439" y="9207"/>
                  <a:pt x="40409" y="9116"/>
                </a:cubicBezTo>
                <a:lnTo>
                  <a:pt x="40409" y="9055"/>
                </a:lnTo>
                <a:lnTo>
                  <a:pt x="40409" y="8903"/>
                </a:lnTo>
                <a:lnTo>
                  <a:pt x="40409" y="8630"/>
                </a:lnTo>
                <a:cubicBezTo>
                  <a:pt x="40409" y="8599"/>
                  <a:pt x="40409" y="8538"/>
                  <a:pt x="40409" y="8508"/>
                </a:cubicBezTo>
                <a:close/>
                <a:moveTo>
                  <a:pt x="21481" y="9177"/>
                </a:moveTo>
                <a:cubicBezTo>
                  <a:pt x="21481" y="9268"/>
                  <a:pt x="21450" y="9359"/>
                  <a:pt x="21450" y="9480"/>
                </a:cubicBezTo>
                <a:lnTo>
                  <a:pt x="21420" y="9480"/>
                </a:lnTo>
                <a:lnTo>
                  <a:pt x="21420" y="9420"/>
                </a:lnTo>
                <a:lnTo>
                  <a:pt x="21450" y="9177"/>
                </a:lnTo>
                <a:close/>
                <a:moveTo>
                  <a:pt x="38890" y="7688"/>
                </a:moveTo>
                <a:lnTo>
                  <a:pt x="38890" y="7900"/>
                </a:lnTo>
                <a:cubicBezTo>
                  <a:pt x="38890" y="8052"/>
                  <a:pt x="38890" y="8174"/>
                  <a:pt x="38890" y="8326"/>
                </a:cubicBezTo>
                <a:cubicBezTo>
                  <a:pt x="38890" y="8569"/>
                  <a:pt x="38890" y="8842"/>
                  <a:pt x="38890" y="9085"/>
                </a:cubicBezTo>
                <a:lnTo>
                  <a:pt x="38890" y="9511"/>
                </a:lnTo>
                <a:cubicBezTo>
                  <a:pt x="38890" y="9450"/>
                  <a:pt x="38860" y="9420"/>
                  <a:pt x="38860" y="9359"/>
                </a:cubicBezTo>
                <a:cubicBezTo>
                  <a:pt x="38829" y="9177"/>
                  <a:pt x="38799" y="9025"/>
                  <a:pt x="38768" y="8842"/>
                </a:cubicBezTo>
                <a:cubicBezTo>
                  <a:pt x="38768" y="8751"/>
                  <a:pt x="38768" y="8630"/>
                  <a:pt x="38738" y="8538"/>
                </a:cubicBezTo>
                <a:lnTo>
                  <a:pt x="38708" y="8265"/>
                </a:lnTo>
                <a:lnTo>
                  <a:pt x="38708" y="8022"/>
                </a:lnTo>
                <a:cubicBezTo>
                  <a:pt x="38768" y="7900"/>
                  <a:pt x="38829" y="7809"/>
                  <a:pt x="38890" y="7688"/>
                </a:cubicBezTo>
                <a:close/>
                <a:moveTo>
                  <a:pt x="24397" y="6108"/>
                </a:moveTo>
                <a:lnTo>
                  <a:pt x="24428" y="6138"/>
                </a:lnTo>
                <a:cubicBezTo>
                  <a:pt x="24428" y="6199"/>
                  <a:pt x="24397" y="6260"/>
                  <a:pt x="24397" y="6321"/>
                </a:cubicBezTo>
                <a:cubicBezTo>
                  <a:pt x="24397" y="6442"/>
                  <a:pt x="24367" y="6564"/>
                  <a:pt x="24367" y="6685"/>
                </a:cubicBezTo>
                <a:cubicBezTo>
                  <a:pt x="24337" y="6837"/>
                  <a:pt x="24367" y="6867"/>
                  <a:pt x="24367" y="6959"/>
                </a:cubicBezTo>
                <a:lnTo>
                  <a:pt x="24367" y="7384"/>
                </a:lnTo>
                <a:cubicBezTo>
                  <a:pt x="24367" y="7414"/>
                  <a:pt x="24367" y="7445"/>
                  <a:pt x="24367" y="7445"/>
                </a:cubicBezTo>
                <a:cubicBezTo>
                  <a:pt x="24337" y="7627"/>
                  <a:pt x="24337" y="7779"/>
                  <a:pt x="24306" y="7961"/>
                </a:cubicBezTo>
                <a:lnTo>
                  <a:pt x="24306" y="8447"/>
                </a:lnTo>
                <a:lnTo>
                  <a:pt x="24306" y="8933"/>
                </a:lnTo>
                <a:cubicBezTo>
                  <a:pt x="24306" y="9085"/>
                  <a:pt x="24337" y="9298"/>
                  <a:pt x="24367" y="9480"/>
                </a:cubicBezTo>
                <a:cubicBezTo>
                  <a:pt x="24367" y="9511"/>
                  <a:pt x="24367" y="9541"/>
                  <a:pt x="24367" y="9572"/>
                </a:cubicBezTo>
                <a:lnTo>
                  <a:pt x="24367" y="9602"/>
                </a:lnTo>
                <a:cubicBezTo>
                  <a:pt x="24276" y="9207"/>
                  <a:pt x="24185" y="8812"/>
                  <a:pt x="24154" y="8417"/>
                </a:cubicBezTo>
                <a:cubicBezTo>
                  <a:pt x="24154" y="8204"/>
                  <a:pt x="24124" y="7992"/>
                  <a:pt x="24124" y="7779"/>
                </a:cubicBezTo>
                <a:cubicBezTo>
                  <a:pt x="24124" y="7749"/>
                  <a:pt x="24154" y="7688"/>
                  <a:pt x="24185" y="7657"/>
                </a:cubicBezTo>
                <a:cubicBezTo>
                  <a:pt x="24215" y="7536"/>
                  <a:pt x="24215" y="7414"/>
                  <a:pt x="24245" y="7323"/>
                </a:cubicBezTo>
                <a:cubicBezTo>
                  <a:pt x="24245" y="7262"/>
                  <a:pt x="24245" y="7202"/>
                  <a:pt x="24276" y="7171"/>
                </a:cubicBezTo>
                <a:lnTo>
                  <a:pt x="24306" y="7019"/>
                </a:lnTo>
                <a:cubicBezTo>
                  <a:pt x="24306" y="6837"/>
                  <a:pt x="24337" y="6685"/>
                  <a:pt x="24337" y="6503"/>
                </a:cubicBezTo>
                <a:cubicBezTo>
                  <a:pt x="24337" y="6442"/>
                  <a:pt x="24337" y="6381"/>
                  <a:pt x="24337" y="6321"/>
                </a:cubicBezTo>
                <a:cubicBezTo>
                  <a:pt x="24337" y="6260"/>
                  <a:pt x="24367" y="6199"/>
                  <a:pt x="24397" y="6108"/>
                </a:cubicBezTo>
                <a:close/>
                <a:moveTo>
                  <a:pt x="34576" y="8326"/>
                </a:moveTo>
                <a:lnTo>
                  <a:pt x="34606" y="8356"/>
                </a:lnTo>
                <a:lnTo>
                  <a:pt x="34636" y="8478"/>
                </a:lnTo>
                <a:lnTo>
                  <a:pt x="34576" y="8538"/>
                </a:lnTo>
                <a:lnTo>
                  <a:pt x="34576" y="8599"/>
                </a:lnTo>
                <a:lnTo>
                  <a:pt x="34545" y="8660"/>
                </a:lnTo>
                <a:cubicBezTo>
                  <a:pt x="34515" y="8721"/>
                  <a:pt x="34515" y="8782"/>
                  <a:pt x="34484" y="8842"/>
                </a:cubicBezTo>
                <a:cubicBezTo>
                  <a:pt x="34454" y="8903"/>
                  <a:pt x="34454" y="8964"/>
                  <a:pt x="34424" y="9025"/>
                </a:cubicBezTo>
                <a:cubicBezTo>
                  <a:pt x="34424" y="9085"/>
                  <a:pt x="34363" y="9237"/>
                  <a:pt x="34363" y="9359"/>
                </a:cubicBezTo>
                <a:cubicBezTo>
                  <a:pt x="34333" y="9480"/>
                  <a:pt x="34333" y="9511"/>
                  <a:pt x="34302" y="9602"/>
                </a:cubicBezTo>
                <a:cubicBezTo>
                  <a:pt x="34302" y="9572"/>
                  <a:pt x="34272" y="9541"/>
                  <a:pt x="34241" y="9511"/>
                </a:cubicBezTo>
                <a:lnTo>
                  <a:pt x="34302" y="9359"/>
                </a:lnTo>
                <a:cubicBezTo>
                  <a:pt x="34302" y="9298"/>
                  <a:pt x="34333" y="9268"/>
                  <a:pt x="34333" y="9237"/>
                </a:cubicBezTo>
                <a:cubicBezTo>
                  <a:pt x="34363" y="9116"/>
                  <a:pt x="34393" y="8994"/>
                  <a:pt x="34454" y="8873"/>
                </a:cubicBezTo>
                <a:cubicBezTo>
                  <a:pt x="34484" y="8751"/>
                  <a:pt x="34484" y="8690"/>
                  <a:pt x="34515" y="8599"/>
                </a:cubicBezTo>
                <a:lnTo>
                  <a:pt x="34576" y="8326"/>
                </a:lnTo>
                <a:close/>
                <a:moveTo>
                  <a:pt x="44298" y="9328"/>
                </a:moveTo>
                <a:cubicBezTo>
                  <a:pt x="44328" y="9359"/>
                  <a:pt x="44359" y="9420"/>
                  <a:pt x="44389" y="9480"/>
                </a:cubicBezTo>
                <a:lnTo>
                  <a:pt x="44389" y="9511"/>
                </a:lnTo>
                <a:lnTo>
                  <a:pt x="44420" y="9572"/>
                </a:lnTo>
                <a:cubicBezTo>
                  <a:pt x="44389" y="9602"/>
                  <a:pt x="44359" y="9632"/>
                  <a:pt x="44328" y="9632"/>
                </a:cubicBezTo>
                <a:lnTo>
                  <a:pt x="44328" y="9480"/>
                </a:lnTo>
                <a:cubicBezTo>
                  <a:pt x="44328" y="9420"/>
                  <a:pt x="44298" y="9359"/>
                  <a:pt x="44298" y="9328"/>
                </a:cubicBezTo>
                <a:close/>
                <a:moveTo>
                  <a:pt x="24845" y="9615"/>
                </a:moveTo>
                <a:cubicBezTo>
                  <a:pt x="24848" y="9621"/>
                  <a:pt x="24850" y="9626"/>
                  <a:pt x="24853" y="9632"/>
                </a:cubicBezTo>
                <a:lnTo>
                  <a:pt x="24853" y="9663"/>
                </a:lnTo>
                <a:lnTo>
                  <a:pt x="24845" y="9615"/>
                </a:lnTo>
                <a:close/>
                <a:moveTo>
                  <a:pt x="42050" y="8599"/>
                </a:moveTo>
                <a:lnTo>
                  <a:pt x="42050" y="8599"/>
                </a:lnTo>
                <a:cubicBezTo>
                  <a:pt x="42050" y="8599"/>
                  <a:pt x="42080" y="8630"/>
                  <a:pt x="42080" y="8630"/>
                </a:cubicBezTo>
                <a:cubicBezTo>
                  <a:pt x="42141" y="8690"/>
                  <a:pt x="42171" y="8721"/>
                  <a:pt x="42232" y="8751"/>
                </a:cubicBezTo>
                <a:cubicBezTo>
                  <a:pt x="42262" y="8782"/>
                  <a:pt x="42323" y="8812"/>
                  <a:pt x="42384" y="8842"/>
                </a:cubicBezTo>
                <a:lnTo>
                  <a:pt x="42384" y="8903"/>
                </a:lnTo>
                <a:lnTo>
                  <a:pt x="42384" y="9359"/>
                </a:lnTo>
                <a:lnTo>
                  <a:pt x="42384" y="9602"/>
                </a:lnTo>
                <a:cubicBezTo>
                  <a:pt x="42384" y="9602"/>
                  <a:pt x="42384" y="9632"/>
                  <a:pt x="42384" y="9663"/>
                </a:cubicBezTo>
                <a:cubicBezTo>
                  <a:pt x="42384" y="9663"/>
                  <a:pt x="42384" y="9693"/>
                  <a:pt x="42384" y="9723"/>
                </a:cubicBezTo>
                <a:lnTo>
                  <a:pt x="42232" y="9480"/>
                </a:lnTo>
                <a:lnTo>
                  <a:pt x="42202" y="9420"/>
                </a:lnTo>
                <a:cubicBezTo>
                  <a:pt x="42171" y="9146"/>
                  <a:pt x="42111" y="8873"/>
                  <a:pt x="42050" y="8599"/>
                </a:cubicBezTo>
                <a:close/>
                <a:moveTo>
                  <a:pt x="22331" y="8690"/>
                </a:moveTo>
                <a:cubicBezTo>
                  <a:pt x="22362" y="8751"/>
                  <a:pt x="22392" y="8812"/>
                  <a:pt x="22392" y="8873"/>
                </a:cubicBezTo>
                <a:cubicBezTo>
                  <a:pt x="22483" y="9146"/>
                  <a:pt x="22544" y="9420"/>
                  <a:pt x="22574" y="9693"/>
                </a:cubicBezTo>
                <a:cubicBezTo>
                  <a:pt x="22574" y="9723"/>
                  <a:pt x="22574" y="9723"/>
                  <a:pt x="22574" y="9754"/>
                </a:cubicBezTo>
                <a:lnTo>
                  <a:pt x="22544" y="9754"/>
                </a:lnTo>
                <a:lnTo>
                  <a:pt x="22544" y="9723"/>
                </a:lnTo>
                <a:cubicBezTo>
                  <a:pt x="22514" y="9450"/>
                  <a:pt x="22422" y="9177"/>
                  <a:pt x="22271" y="8933"/>
                </a:cubicBezTo>
                <a:lnTo>
                  <a:pt x="22271" y="8903"/>
                </a:lnTo>
                <a:cubicBezTo>
                  <a:pt x="22301" y="8842"/>
                  <a:pt x="22301" y="8782"/>
                  <a:pt x="22331" y="8690"/>
                </a:cubicBezTo>
                <a:close/>
                <a:moveTo>
                  <a:pt x="43052" y="9328"/>
                </a:moveTo>
                <a:cubicBezTo>
                  <a:pt x="43071" y="9481"/>
                  <a:pt x="43079" y="9646"/>
                  <a:pt x="43081" y="9815"/>
                </a:cubicBezTo>
                <a:lnTo>
                  <a:pt x="43081" y="9815"/>
                </a:lnTo>
                <a:cubicBezTo>
                  <a:pt x="43079" y="9769"/>
                  <a:pt x="43071" y="9731"/>
                  <a:pt x="43052" y="9693"/>
                </a:cubicBezTo>
                <a:cubicBezTo>
                  <a:pt x="43022" y="9602"/>
                  <a:pt x="43052" y="9480"/>
                  <a:pt x="43052" y="9389"/>
                </a:cubicBezTo>
                <a:cubicBezTo>
                  <a:pt x="43052" y="9357"/>
                  <a:pt x="43052" y="9340"/>
                  <a:pt x="43052" y="9328"/>
                </a:cubicBezTo>
                <a:close/>
                <a:moveTo>
                  <a:pt x="39498" y="8933"/>
                </a:moveTo>
                <a:cubicBezTo>
                  <a:pt x="39498" y="8964"/>
                  <a:pt x="39528" y="8994"/>
                  <a:pt x="39558" y="9025"/>
                </a:cubicBezTo>
                <a:lnTo>
                  <a:pt x="39619" y="9207"/>
                </a:lnTo>
                <a:lnTo>
                  <a:pt x="39619" y="9328"/>
                </a:lnTo>
                <a:lnTo>
                  <a:pt x="39558" y="9723"/>
                </a:lnTo>
                <a:cubicBezTo>
                  <a:pt x="39558" y="9754"/>
                  <a:pt x="39558" y="9784"/>
                  <a:pt x="39558" y="9845"/>
                </a:cubicBezTo>
                <a:lnTo>
                  <a:pt x="39528" y="9784"/>
                </a:lnTo>
                <a:cubicBezTo>
                  <a:pt x="39467" y="9754"/>
                  <a:pt x="39437" y="9693"/>
                  <a:pt x="39376" y="9663"/>
                </a:cubicBezTo>
                <a:lnTo>
                  <a:pt x="39315" y="9632"/>
                </a:lnTo>
                <a:lnTo>
                  <a:pt x="39315" y="9541"/>
                </a:lnTo>
                <a:cubicBezTo>
                  <a:pt x="39315" y="9450"/>
                  <a:pt x="39346" y="9389"/>
                  <a:pt x="39376" y="9298"/>
                </a:cubicBezTo>
                <a:cubicBezTo>
                  <a:pt x="39376" y="9207"/>
                  <a:pt x="39406" y="9116"/>
                  <a:pt x="39437" y="9025"/>
                </a:cubicBezTo>
                <a:lnTo>
                  <a:pt x="39467" y="9025"/>
                </a:lnTo>
                <a:cubicBezTo>
                  <a:pt x="39467" y="8994"/>
                  <a:pt x="39498" y="8964"/>
                  <a:pt x="39498" y="8933"/>
                </a:cubicBezTo>
                <a:close/>
                <a:moveTo>
                  <a:pt x="33178" y="8721"/>
                </a:moveTo>
                <a:lnTo>
                  <a:pt x="33269" y="8782"/>
                </a:lnTo>
                <a:lnTo>
                  <a:pt x="33300" y="8782"/>
                </a:lnTo>
                <a:lnTo>
                  <a:pt x="33360" y="8873"/>
                </a:lnTo>
                <a:cubicBezTo>
                  <a:pt x="33360" y="8994"/>
                  <a:pt x="33391" y="9085"/>
                  <a:pt x="33451" y="9177"/>
                </a:cubicBezTo>
                <a:cubicBezTo>
                  <a:pt x="33482" y="9298"/>
                  <a:pt x="33543" y="9389"/>
                  <a:pt x="33603" y="9511"/>
                </a:cubicBezTo>
                <a:cubicBezTo>
                  <a:pt x="33603" y="9541"/>
                  <a:pt x="33603" y="9541"/>
                  <a:pt x="33573" y="9572"/>
                </a:cubicBezTo>
                <a:lnTo>
                  <a:pt x="33573" y="9632"/>
                </a:lnTo>
                <a:lnTo>
                  <a:pt x="33543" y="9754"/>
                </a:lnTo>
                <a:cubicBezTo>
                  <a:pt x="33543" y="9815"/>
                  <a:pt x="33512" y="9875"/>
                  <a:pt x="33512" y="9936"/>
                </a:cubicBezTo>
                <a:cubicBezTo>
                  <a:pt x="33451" y="9693"/>
                  <a:pt x="33360" y="9450"/>
                  <a:pt x="33239" y="9237"/>
                </a:cubicBezTo>
                <a:cubicBezTo>
                  <a:pt x="33208" y="9177"/>
                  <a:pt x="33178" y="9146"/>
                  <a:pt x="33148" y="9085"/>
                </a:cubicBezTo>
                <a:cubicBezTo>
                  <a:pt x="33148" y="9025"/>
                  <a:pt x="33148" y="8994"/>
                  <a:pt x="33148" y="8933"/>
                </a:cubicBezTo>
                <a:lnTo>
                  <a:pt x="33178" y="8721"/>
                </a:lnTo>
                <a:close/>
                <a:moveTo>
                  <a:pt x="37432" y="9784"/>
                </a:moveTo>
                <a:lnTo>
                  <a:pt x="37401" y="9936"/>
                </a:lnTo>
                <a:lnTo>
                  <a:pt x="37371" y="9815"/>
                </a:lnTo>
                <a:lnTo>
                  <a:pt x="37432" y="9784"/>
                </a:lnTo>
                <a:close/>
                <a:moveTo>
                  <a:pt x="25947" y="6989"/>
                </a:moveTo>
                <a:lnTo>
                  <a:pt x="25947" y="7111"/>
                </a:lnTo>
                <a:lnTo>
                  <a:pt x="25947" y="7293"/>
                </a:lnTo>
                <a:lnTo>
                  <a:pt x="25947" y="7749"/>
                </a:lnTo>
                <a:lnTo>
                  <a:pt x="25947" y="7900"/>
                </a:lnTo>
                <a:cubicBezTo>
                  <a:pt x="25947" y="8204"/>
                  <a:pt x="25917" y="8538"/>
                  <a:pt x="25917" y="8842"/>
                </a:cubicBezTo>
                <a:lnTo>
                  <a:pt x="25917" y="9055"/>
                </a:lnTo>
                <a:cubicBezTo>
                  <a:pt x="25917" y="9146"/>
                  <a:pt x="25886" y="9268"/>
                  <a:pt x="25856" y="9389"/>
                </a:cubicBezTo>
                <a:cubicBezTo>
                  <a:pt x="25856" y="9480"/>
                  <a:pt x="25825" y="9693"/>
                  <a:pt x="25795" y="9845"/>
                </a:cubicBezTo>
                <a:cubicBezTo>
                  <a:pt x="25795" y="9906"/>
                  <a:pt x="25795" y="9936"/>
                  <a:pt x="25765" y="9997"/>
                </a:cubicBezTo>
                <a:cubicBezTo>
                  <a:pt x="25765" y="9936"/>
                  <a:pt x="25734" y="9845"/>
                  <a:pt x="25734" y="9784"/>
                </a:cubicBezTo>
                <a:cubicBezTo>
                  <a:pt x="25734" y="9541"/>
                  <a:pt x="25704" y="9268"/>
                  <a:pt x="25673" y="9025"/>
                </a:cubicBezTo>
                <a:cubicBezTo>
                  <a:pt x="25643" y="8782"/>
                  <a:pt x="25643" y="8569"/>
                  <a:pt x="25643" y="8356"/>
                </a:cubicBezTo>
                <a:lnTo>
                  <a:pt x="25643" y="8022"/>
                </a:lnTo>
                <a:cubicBezTo>
                  <a:pt x="25643" y="7992"/>
                  <a:pt x="25643" y="7961"/>
                  <a:pt x="25643" y="7931"/>
                </a:cubicBezTo>
                <a:lnTo>
                  <a:pt x="25643" y="7688"/>
                </a:lnTo>
                <a:lnTo>
                  <a:pt x="25643" y="7262"/>
                </a:lnTo>
                <a:lnTo>
                  <a:pt x="25643" y="7080"/>
                </a:lnTo>
                <a:cubicBezTo>
                  <a:pt x="25704" y="7080"/>
                  <a:pt x="25765" y="7050"/>
                  <a:pt x="25856" y="7019"/>
                </a:cubicBezTo>
                <a:lnTo>
                  <a:pt x="25947" y="6989"/>
                </a:lnTo>
                <a:close/>
                <a:moveTo>
                  <a:pt x="40743" y="9693"/>
                </a:moveTo>
                <a:lnTo>
                  <a:pt x="40743" y="9936"/>
                </a:lnTo>
                <a:lnTo>
                  <a:pt x="40743" y="9966"/>
                </a:lnTo>
                <a:cubicBezTo>
                  <a:pt x="40743" y="9997"/>
                  <a:pt x="40743" y="10058"/>
                  <a:pt x="40713" y="10088"/>
                </a:cubicBezTo>
                <a:lnTo>
                  <a:pt x="40683" y="10058"/>
                </a:lnTo>
                <a:lnTo>
                  <a:pt x="40622" y="10058"/>
                </a:lnTo>
                <a:cubicBezTo>
                  <a:pt x="40622" y="10027"/>
                  <a:pt x="40622" y="9997"/>
                  <a:pt x="40622" y="9997"/>
                </a:cubicBezTo>
                <a:lnTo>
                  <a:pt x="40713" y="9754"/>
                </a:lnTo>
                <a:cubicBezTo>
                  <a:pt x="40713" y="9723"/>
                  <a:pt x="40713" y="9693"/>
                  <a:pt x="40743" y="9693"/>
                </a:cubicBezTo>
                <a:close/>
                <a:moveTo>
                  <a:pt x="36064" y="9359"/>
                </a:moveTo>
                <a:lnTo>
                  <a:pt x="36064" y="9511"/>
                </a:lnTo>
                <a:lnTo>
                  <a:pt x="36064" y="9663"/>
                </a:lnTo>
                <a:cubicBezTo>
                  <a:pt x="36064" y="9845"/>
                  <a:pt x="36064" y="10058"/>
                  <a:pt x="36064" y="10210"/>
                </a:cubicBezTo>
                <a:lnTo>
                  <a:pt x="36064" y="10240"/>
                </a:lnTo>
                <a:cubicBezTo>
                  <a:pt x="36034" y="10149"/>
                  <a:pt x="36004" y="10027"/>
                  <a:pt x="35973" y="9906"/>
                </a:cubicBezTo>
                <a:cubicBezTo>
                  <a:pt x="35973" y="9784"/>
                  <a:pt x="35912" y="9602"/>
                  <a:pt x="35852" y="9480"/>
                </a:cubicBezTo>
                <a:lnTo>
                  <a:pt x="35821" y="9389"/>
                </a:lnTo>
                <a:cubicBezTo>
                  <a:pt x="35852" y="9389"/>
                  <a:pt x="35882" y="9389"/>
                  <a:pt x="35912" y="9420"/>
                </a:cubicBezTo>
                <a:cubicBezTo>
                  <a:pt x="35973" y="9389"/>
                  <a:pt x="36004" y="9389"/>
                  <a:pt x="36064" y="9359"/>
                </a:cubicBezTo>
                <a:close/>
                <a:moveTo>
                  <a:pt x="23790" y="9875"/>
                </a:moveTo>
                <a:lnTo>
                  <a:pt x="23881" y="9966"/>
                </a:lnTo>
                <a:lnTo>
                  <a:pt x="23911" y="9997"/>
                </a:lnTo>
                <a:cubicBezTo>
                  <a:pt x="23911" y="10027"/>
                  <a:pt x="23942" y="10088"/>
                  <a:pt x="24002" y="10088"/>
                </a:cubicBezTo>
                <a:cubicBezTo>
                  <a:pt x="24033" y="10149"/>
                  <a:pt x="24063" y="10149"/>
                  <a:pt x="24124" y="10179"/>
                </a:cubicBezTo>
                <a:lnTo>
                  <a:pt x="24124" y="10210"/>
                </a:lnTo>
                <a:lnTo>
                  <a:pt x="24094" y="10301"/>
                </a:lnTo>
                <a:lnTo>
                  <a:pt x="24033" y="10270"/>
                </a:lnTo>
                <a:cubicBezTo>
                  <a:pt x="23972" y="10210"/>
                  <a:pt x="23911" y="10149"/>
                  <a:pt x="23881" y="10088"/>
                </a:cubicBezTo>
                <a:cubicBezTo>
                  <a:pt x="23850" y="10058"/>
                  <a:pt x="23820" y="9997"/>
                  <a:pt x="23790" y="9966"/>
                </a:cubicBezTo>
                <a:cubicBezTo>
                  <a:pt x="23790" y="9936"/>
                  <a:pt x="23790" y="9906"/>
                  <a:pt x="23790" y="9875"/>
                </a:cubicBezTo>
                <a:close/>
                <a:moveTo>
                  <a:pt x="20782" y="9784"/>
                </a:moveTo>
                <a:cubicBezTo>
                  <a:pt x="20782" y="9875"/>
                  <a:pt x="20751" y="9966"/>
                  <a:pt x="20751" y="10027"/>
                </a:cubicBezTo>
                <a:lnTo>
                  <a:pt x="20721" y="10027"/>
                </a:lnTo>
                <a:lnTo>
                  <a:pt x="20569" y="10118"/>
                </a:lnTo>
                <a:cubicBezTo>
                  <a:pt x="20539" y="10149"/>
                  <a:pt x="20478" y="10179"/>
                  <a:pt x="20448" y="10210"/>
                </a:cubicBezTo>
                <a:cubicBezTo>
                  <a:pt x="20387" y="10240"/>
                  <a:pt x="20326" y="10301"/>
                  <a:pt x="20265" y="10361"/>
                </a:cubicBezTo>
                <a:lnTo>
                  <a:pt x="20144" y="10301"/>
                </a:lnTo>
                <a:lnTo>
                  <a:pt x="20113" y="10301"/>
                </a:lnTo>
                <a:lnTo>
                  <a:pt x="20508" y="9997"/>
                </a:lnTo>
                <a:cubicBezTo>
                  <a:pt x="20600" y="9936"/>
                  <a:pt x="20691" y="9845"/>
                  <a:pt x="20782" y="9784"/>
                </a:cubicBezTo>
                <a:close/>
                <a:moveTo>
                  <a:pt x="34636" y="9632"/>
                </a:moveTo>
                <a:lnTo>
                  <a:pt x="34636" y="9754"/>
                </a:lnTo>
                <a:lnTo>
                  <a:pt x="34636" y="10027"/>
                </a:lnTo>
                <a:cubicBezTo>
                  <a:pt x="34667" y="10088"/>
                  <a:pt x="34636" y="10118"/>
                  <a:pt x="34636" y="10118"/>
                </a:cubicBezTo>
                <a:lnTo>
                  <a:pt x="34606" y="10574"/>
                </a:lnTo>
                <a:lnTo>
                  <a:pt x="34606" y="10544"/>
                </a:lnTo>
                <a:lnTo>
                  <a:pt x="34576" y="10422"/>
                </a:lnTo>
                <a:lnTo>
                  <a:pt x="34576" y="10392"/>
                </a:lnTo>
                <a:cubicBezTo>
                  <a:pt x="34576" y="10240"/>
                  <a:pt x="34576" y="10088"/>
                  <a:pt x="34606" y="9936"/>
                </a:cubicBezTo>
                <a:cubicBezTo>
                  <a:pt x="34636" y="9784"/>
                  <a:pt x="34606" y="9723"/>
                  <a:pt x="34636" y="9632"/>
                </a:cubicBezTo>
                <a:close/>
                <a:moveTo>
                  <a:pt x="27101" y="7019"/>
                </a:moveTo>
                <a:lnTo>
                  <a:pt x="27162" y="7111"/>
                </a:lnTo>
                <a:lnTo>
                  <a:pt x="27193" y="7141"/>
                </a:lnTo>
                <a:lnTo>
                  <a:pt x="27193" y="7475"/>
                </a:lnTo>
                <a:lnTo>
                  <a:pt x="27193" y="8083"/>
                </a:lnTo>
                <a:cubicBezTo>
                  <a:pt x="27193" y="8508"/>
                  <a:pt x="27193" y="8903"/>
                  <a:pt x="27162" y="9328"/>
                </a:cubicBezTo>
                <a:cubicBezTo>
                  <a:pt x="27101" y="9723"/>
                  <a:pt x="27101" y="10179"/>
                  <a:pt x="27071" y="10605"/>
                </a:cubicBezTo>
                <a:lnTo>
                  <a:pt x="27071" y="10361"/>
                </a:lnTo>
                <a:cubicBezTo>
                  <a:pt x="27071" y="9966"/>
                  <a:pt x="27101" y="9541"/>
                  <a:pt x="27101" y="9116"/>
                </a:cubicBezTo>
                <a:lnTo>
                  <a:pt x="27101" y="8417"/>
                </a:lnTo>
                <a:lnTo>
                  <a:pt x="27101" y="8083"/>
                </a:lnTo>
                <a:cubicBezTo>
                  <a:pt x="27132" y="7961"/>
                  <a:pt x="27132" y="7840"/>
                  <a:pt x="27132" y="7688"/>
                </a:cubicBezTo>
                <a:cubicBezTo>
                  <a:pt x="27132" y="7475"/>
                  <a:pt x="27101" y="7262"/>
                  <a:pt x="27101" y="7050"/>
                </a:cubicBezTo>
                <a:lnTo>
                  <a:pt x="27101" y="7019"/>
                </a:lnTo>
                <a:close/>
                <a:moveTo>
                  <a:pt x="22878" y="9693"/>
                </a:moveTo>
                <a:cubicBezTo>
                  <a:pt x="22909" y="9723"/>
                  <a:pt x="22909" y="9754"/>
                  <a:pt x="22909" y="9784"/>
                </a:cubicBezTo>
                <a:cubicBezTo>
                  <a:pt x="22939" y="9966"/>
                  <a:pt x="22969" y="10118"/>
                  <a:pt x="22969" y="10270"/>
                </a:cubicBezTo>
                <a:cubicBezTo>
                  <a:pt x="22969" y="10386"/>
                  <a:pt x="22997" y="10502"/>
                  <a:pt x="23000" y="10618"/>
                </a:cubicBezTo>
                <a:lnTo>
                  <a:pt x="23000" y="10618"/>
                </a:lnTo>
                <a:cubicBezTo>
                  <a:pt x="22999" y="10593"/>
                  <a:pt x="22994" y="10569"/>
                  <a:pt x="22969" y="10544"/>
                </a:cubicBezTo>
                <a:cubicBezTo>
                  <a:pt x="22969" y="10544"/>
                  <a:pt x="22939" y="10513"/>
                  <a:pt x="22909" y="10483"/>
                </a:cubicBezTo>
                <a:lnTo>
                  <a:pt x="22909" y="10210"/>
                </a:lnTo>
                <a:cubicBezTo>
                  <a:pt x="22909" y="10118"/>
                  <a:pt x="22909" y="9906"/>
                  <a:pt x="22878" y="9754"/>
                </a:cubicBezTo>
                <a:lnTo>
                  <a:pt x="22878" y="9693"/>
                </a:lnTo>
                <a:close/>
                <a:moveTo>
                  <a:pt x="22119" y="9663"/>
                </a:moveTo>
                <a:cubicBezTo>
                  <a:pt x="22149" y="9784"/>
                  <a:pt x="22149" y="9936"/>
                  <a:pt x="22179" y="10088"/>
                </a:cubicBezTo>
                <a:cubicBezTo>
                  <a:pt x="22179" y="10179"/>
                  <a:pt x="22179" y="10270"/>
                  <a:pt x="22210" y="10392"/>
                </a:cubicBezTo>
                <a:cubicBezTo>
                  <a:pt x="22179" y="10392"/>
                  <a:pt x="22149" y="10422"/>
                  <a:pt x="22149" y="10453"/>
                </a:cubicBezTo>
                <a:lnTo>
                  <a:pt x="22119" y="10483"/>
                </a:lnTo>
                <a:cubicBezTo>
                  <a:pt x="22119" y="10513"/>
                  <a:pt x="22088" y="10544"/>
                  <a:pt x="22088" y="10574"/>
                </a:cubicBezTo>
                <a:lnTo>
                  <a:pt x="22058" y="10726"/>
                </a:lnTo>
                <a:lnTo>
                  <a:pt x="22058" y="10605"/>
                </a:lnTo>
                <a:cubicBezTo>
                  <a:pt x="22058" y="10392"/>
                  <a:pt x="22058" y="10210"/>
                  <a:pt x="22088" y="10027"/>
                </a:cubicBezTo>
                <a:cubicBezTo>
                  <a:pt x="22088" y="9906"/>
                  <a:pt x="22088" y="9815"/>
                  <a:pt x="22119" y="9693"/>
                </a:cubicBezTo>
                <a:lnTo>
                  <a:pt x="22119" y="9663"/>
                </a:lnTo>
                <a:close/>
                <a:moveTo>
                  <a:pt x="20751" y="10483"/>
                </a:moveTo>
                <a:lnTo>
                  <a:pt x="20721" y="10513"/>
                </a:lnTo>
                <a:lnTo>
                  <a:pt x="20721" y="10696"/>
                </a:lnTo>
                <a:lnTo>
                  <a:pt x="20721" y="10817"/>
                </a:lnTo>
                <a:cubicBezTo>
                  <a:pt x="20660" y="10726"/>
                  <a:pt x="20630" y="10665"/>
                  <a:pt x="20569" y="10605"/>
                </a:cubicBezTo>
                <a:cubicBezTo>
                  <a:pt x="20630" y="10574"/>
                  <a:pt x="20660" y="10513"/>
                  <a:pt x="20721" y="10483"/>
                </a:cubicBezTo>
                <a:close/>
                <a:moveTo>
                  <a:pt x="39923" y="9875"/>
                </a:moveTo>
                <a:cubicBezTo>
                  <a:pt x="39984" y="9906"/>
                  <a:pt x="40014" y="9936"/>
                  <a:pt x="40044" y="9997"/>
                </a:cubicBezTo>
                <a:lnTo>
                  <a:pt x="40075" y="9997"/>
                </a:lnTo>
                <a:lnTo>
                  <a:pt x="40075" y="10088"/>
                </a:lnTo>
                <a:cubicBezTo>
                  <a:pt x="40075" y="10210"/>
                  <a:pt x="40075" y="10331"/>
                  <a:pt x="40075" y="10453"/>
                </a:cubicBezTo>
                <a:cubicBezTo>
                  <a:pt x="40105" y="10605"/>
                  <a:pt x="40014" y="10696"/>
                  <a:pt x="39953" y="10817"/>
                </a:cubicBezTo>
                <a:lnTo>
                  <a:pt x="39923" y="10696"/>
                </a:lnTo>
                <a:lnTo>
                  <a:pt x="39923" y="10301"/>
                </a:lnTo>
                <a:lnTo>
                  <a:pt x="39923" y="9875"/>
                </a:lnTo>
                <a:close/>
                <a:moveTo>
                  <a:pt x="25977" y="10817"/>
                </a:moveTo>
                <a:lnTo>
                  <a:pt x="25977" y="10908"/>
                </a:lnTo>
                <a:lnTo>
                  <a:pt x="25977" y="10939"/>
                </a:lnTo>
                <a:lnTo>
                  <a:pt x="25947" y="10908"/>
                </a:lnTo>
                <a:lnTo>
                  <a:pt x="25977" y="10817"/>
                </a:lnTo>
                <a:close/>
                <a:moveTo>
                  <a:pt x="28165" y="6867"/>
                </a:moveTo>
                <a:cubicBezTo>
                  <a:pt x="28226" y="6989"/>
                  <a:pt x="28317" y="7111"/>
                  <a:pt x="28378" y="7202"/>
                </a:cubicBezTo>
                <a:cubicBezTo>
                  <a:pt x="28408" y="7384"/>
                  <a:pt x="28438" y="7536"/>
                  <a:pt x="28469" y="7718"/>
                </a:cubicBezTo>
                <a:cubicBezTo>
                  <a:pt x="28469" y="7840"/>
                  <a:pt x="28469" y="7992"/>
                  <a:pt x="28469" y="8113"/>
                </a:cubicBezTo>
                <a:cubicBezTo>
                  <a:pt x="28469" y="8144"/>
                  <a:pt x="28438" y="8174"/>
                  <a:pt x="28438" y="8204"/>
                </a:cubicBezTo>
                <a:cubicBezTo>
                  <a:pt x="28408" y="8235"/>
                  <a:pt x="28408" y="8295"/>
                  <a:pt x="28378" y="8326"/>
                </a:cubicBezTo>
                <a:cubicBezTo>
                  <a:pt x="28378" y="8356"/>
                  <a:pt x="28347" y="8417"/>
                  <a:pt x="28317" y="8478"/>
                </a:cubicBezTo>
                <a:cubicBezTo>
                  <a:pt x="28286" y="8599"/>
                  <a:pt x="28226" y="8721"/>
                  <a:pt x="28195" y="8873"/>
                </a:cubicBezTo>
                <a:cubicBezTo>
                  <a:pt x="28165" y="8994"/>
                  <a:pt x="28134" y="9146"/>
                  <a:pt x="28104" y="9268"/>
                </a:cubicBezTo>
                <a:cubicBezTo>
                  <a:pt x="28104" y="9420"/>
                  <a:pt x="28074" y="9602"/>
                  <a:pt x="28074" y="9754"/>
                </a:cubicBezTo>
                <a:cubicBezTo>
                  <a:pt x="28043" y="9906"/>
                  <a:pt x="28074" y="10058"/>
                  <a:pt x="28074" y="10210"/>
                </a:cubicBezTo>
                <a:lnTo>
                  <a:pt x="28013" y="10665"/>
                </a:lnTo>
                <a:lnTo>
                  <a:pt x="28013" y="10939"/>
                </a:lnTo>
                <a:cubicBezTo>
                  <a:pt x="27983" y="10848"/>
                  <a:pt x="27983" y="10726"/>
                  <a:pt x="27983" y="10605"/>
                </a:cubicBezTo>
                <a:cubicBezTo>
                  <a:pt x="27952" y="10513"/>
                  <a:pt x="27983" y="10331"/>
                  <a:pt x="27983" y="10179"/>
                </a:cubicBezTo>
                <a:cubicBezTo>
                  <a:pt x="27983" y="9936"/>
                  <a:pt x="28013" y="9723"/>
                  <a:pt x="28013" y="9480"/>
                </a:cubicBezTo>
                <a:lnTo>
                  <a:pt x="28013" y="9055"/>
                </a:lnTo>
                <a:lnTo>
                  <a:pt x="28013" y="8751"/>
                </a:lnTo>
                <a:lnTo>
                  <a:pt x="28013" y="8356"/>
                </a:lnTo>
                <a:cubicBezTo>
                  <a:pt x="28013" y="8083"/>
                  <a:pt x="27983" y="7840"/>
                  <a:pt x="27922" y="7566"/>
                </a:cubicBezTo>
                <a:cubicBezTo>
                  <a:pt x="27922" y="7475"/>
                  <a:pt x="27952" y="7384"/>
                  <a:pt x="27983" y="7262"/>
                </a:cubicBezTo>
                <a:cubicBezTo>
                  <a:pt x="27983" y="7262"/>
                  <a:pt x="27983" y="7232"/>
                  <a:pt x="27983" y="7232"/>
                </a:cubicBezTo>
                <a:cubicBezTo>
                  <a:pt x="27983" y="7202"/>
                  <a:pt x="27983" y="7171"/>
                  <a:pt x="27983" y="7141"/>
                </a:cubicBezTo>
                <a:cubicBezTo>
                  <a:pt x="27983" y="7141"/>
                  <a:pt x="28013" y="7141"/>
                  <a:pt x="28013" y="7111"/>
                </a:cubicBezTo>
                <a:lnTo>
                  <a:pt x="28074" y="7080"/>
                </a:lnTo>
                <a:lnTo>
                  <a:pt x="28104" y="7019"/>
                </a:lnTo>
                <a:lnTo>
                  <a:pt x="28134" y="6989"/>
                </a:lnTo>
                <a:cubicBezTo>
                  <a:pt x="28134" y="6959"/>
                  <a:pt x="28134" y="6959"/>
                  <a:pt x="28134" y="6928"/>
                </a:cubicBezTo>
                <a:cubicBezTo>
                  <a:pt x="28165" y="6898"/>
                  <a:pt x="28165" y="6867"/>
                  <a:pt x="28134" y="6867"/>
                </a:cubicBezTo>
                <a:close/>
                <a:moveTo>
                  <a:pt x="25309" y="8903"/>
                </a:moveTo>
                <a:lnTo>
                  <a:pt x="25400" y="9754"/>
                </a:lnTo>
                <a:cubicBezTo>
                  <a:pt x="25400" y="9966"/>
                  <a:pt x="25461" y="10179"/>
                  <a:pt x="25491" y="10422"/>
                </a:cubicBezTo>
                <a:cubicBezTo>
                  <a:pt x="25491" y="10483"/>
                  <a:pt x="25491" y="10544"/>
                  <a:pt x="25522" y="10605"/>
                </a:cubicBezTo>
                <a:cubicBezTo>
                  <a:pt x="25522" y="10696"/>
                  <a:pt x="25552" y="10817"/>
                  <a:pt x="25582" y="10908"/>
                </a:cubicBezTo>
                <a:cubicBezTo>
                  <a:pt x="25552" y="10939"/>
                  <a:pt x="25552" y="10939"/>
                  <a:pt x="25552" y="10969"/>
                </a:cubicBezTo>
                <a:cubicBezTo>
                  <a:pt x="25552" y="10878"/>
                  <a:pt x="25522" y="10787"/>
                  <a:pt x="25491" y="10696"/>
                </a:cubicBezTo>
                <a:cubicBezTo>
                  <a:pt x="25430" y="10513"/>
                  <a:pt x="25370" y="10331"/>
                  <a:pt x="25339" y="10118"/>
                </a:cubicBezTo>
                <a:cubicBezTo>
                  <a:pt x="25278" y="9906"/>
                  <a:pt x="25248" y="9784"/>
                  <a:pt x="25218" y="9602"/>
                </a:cubicBezTo>
                <a:cubicBezTo>
                  <a:pt x="25218" y="9420"/>
                  <a:pt x="25278" y="9207"/>
                  <a:pt x="25309" y="9025"/>
                </a:cubicBezTo>
                <a:lnTo>
                  <a:pt x="25309" y="8903"/>
                </a:lnTo>
                <a:close/>
                <a:moveTo>
                  <a:pt x="19232" y="10817"/>
                </a:moveTo>
                <a:lnTo>
                  <a:pt x="19232" y="10817"/>
                </a:lnTo>
                <a:cubicBezTo>
                  <a:pt x="19172" y="10878"/>
                  <a:pt x="19141" y="10939"/>
                  <a:pt x="19111" y="10999"/>
                </a:cubicBezTo>
                <a:lnTo>
                  <a:pt x="18898" y="10999"/>
                </a:lnTo>
                <a:lnTo>
                  <a:pt x="19020" y="10939"/>
                </a:lnTo>
                <a:lnTo>
                  <a:pt x="19232" y="10817"/>
                </a:lnTo>
                <a:close/>
                <a:moveTo>
                  <a:pt x="18533" y="11182"/>
                </a:moveTo>
                <a:lnTo>
                  <a:pt x="18473" y="11243"/>
                </a:lnTo>
                <a:lnTo>
                  <a:pt x="18382" y="11243"/>
                </a:lnTo>
                <a:lnTo>
                  <a:pt x="18533" y="11182"/>
                </a:lnTo>
                <a:close/>
                <a:moveTo>
                  <a:pt x="30687" y="9936"/>
                </a:moveTo>
                <a:cubicBezTo>
                  <a:pt x="30717" y="9936"/>
                  <a:pt x="30717" y="9966"/>
                  <a:pt x="30717" y="9966"/>
                </a:cubicBezTo>
                <a:lnTo>
                  <a:pt x="30717" y="10210"/>
                </a:lnTo>
                <a:lnTo>
                  <a:pt x="30717" y="10574"/>
                </a:lnTo>
                <a:lnTo>
                  <a:pt x="30717" y="11273"/>
                </a:lnTo>
                <a:cubicBezTo>
                  <a:pt x="30717" y="11091"/>
                  <a:pt x="30717" y="10908"/>
                  <a:pt x="30687" y="10726"/>
                </a:cubicBezTo>
                <a:lnTo>
                  <a:pt x="30687" y="9966"/>
                </a:lnTo>
                <a:lnTo>
                  <a:pt x="30687" y="9936"/>
                </a:lnTo>
                <a:close/>
                <a:moveTo>
                  <a:pt x="34150" y="10027"/>
                </a:moveTo>
                <a:cubicBezTo>
                  <a:pt x="34181" y="10179"/>
                  <a:pt x="34241" y="10301"/>
                  <a:pt x="34272" y="10453"/>
                </a:cubicBezTo>
                <a:lnTo>
                  <a:pt x="34272" y="10605"/>
                </a:lnTo>
                <a:lnTo>
                  <a:pt x="34272" y="11425"/>
                </a:lnTo>
                <a:cubicBezTo>
                  <a:pt x="34259" y="11444"/>
                  <a:pt x="34249" y="11461"/>
                  <a:pt x="34241" y="11478"/>
                </a:cubicBezTo>
                <a:lnTo>
                  <a:pt x="34241" y="11478"/>
                </a:lnTo>
                <a:lnTo>
                  <a:pt x="34241" y="11455"/>
                </a:lnTo>
                <a:lnTo>
                  <a:pt x="34181" y="10756"/>
                </a:lnTo>
                <a:cubicBezTo>
                  <a:pt x="34181" y="10574"/>
                  <a:pt x="34150" y="10392"/>
                  <a:pt x="34150" y="10179"/>
                </a:cubicBezTo>
                <a:lnTo>
                  <a:pt x="34150" y="10027"/>
                </a:lnTo>
                <a:close/>
                <a:moveTo>
                  <a:pt x="32661" y="10544"/>
                </a:moveTo>
                <a:lnTo>
                  <a:pt x="32692" y="10878"/>
                </a:lnTo>
                <a:cubicBezTo>
                  <a:pt x="32692" y="11091"/>
                  <a:pt x="32692" y="11273"/>
                  <a:pt x="32661" y="11486"/>
                </a:cubicBezTo>
                <a:lnTo>
                  <a:pt x="32661" y="11394"/>
                </a:lnTo>
                <a:cubicBezTo>
                  <a:pt x="32661" y="11151"/>
                  <a:pt x="32661" y="10939"/>
                  <a:pt x="32661" y="10726"/>
                </a:cubicBezTo>
                <a:lnTo>
                  <a:pt x="32661" y="10574"/>
                </a:lnTo>
                <a:lnTo>
                  <a:pt x="32661" y="10544"/>
                </a:lnTo>
                <a:close/>
                <a:moveTo>
                  <a:pt x="43994" y="9450"/>
                </a:moveTo>
                <a:cubicBezTo>
                  <a:pt x="43994" y="9480"/>
                  <a:pt x="43994" y="9511"/>
                  <a:pt x="44025" y="9541"/>
                </a:cubicBezTo>
                <a:cubicBezTo>
                  <a:pt x="44025" y="9723"/>
                  <a:pt x="44055" y="9875"/>
                  <a:pt x="44085" y="10027"/>
                </a:cubicBezTo>
                <a:cubicBezTo>
                  <a:pt x="44116" y="10210"/>
                  <a:pt x="44116" y="10270"/>
                  <a:pt x="44146" y="10361"/>
                </a:cubicBezTo>
                <a:lnTo>
                  <a:pt x="44177" y="10817"/>
                </a:lnTo>
                <a:cubicBezTo>
                  <a:pt x="44177" y="11030"/>
                  <a:pt x="44207" y="11212"/>
                  <a:pt x="44207" y="11394"/>
                </a:cubicBezTo>
                <a:cubicBezTo>
                  <a:pt x="44207" y="11425"/>
                  <a:pt x="44207" y="11425"/>
                  <a:pt x="44207" y="11455"/>
                </a:cubicBezTo>
                <a:lnTo>
                  <a:pt x="44146" y="11486"/>
                </a:lnTo>
                <a:lnTo>
                  <a:pt x="44116" y="11546"/>
                </a:lnTo>
                <a:lnTo>
                  <a:pt x="44116" y="11425"/>
                </a:lnTo>
                <a:cubicBezTo>
                  <a:pt x="44085" y="11151"/>
                  <a:pt x="44055" y="10908"/>
                  <a:pt x="44025" y="10635"/>
                </a:cubicBezTo>
                <a:cubicBezTo>
                  <a:pt x="44025" y="10605"/>
                  <a:pt x="44025" y="10574"/>
                  <a:pt x="44025" y="10544"/>
                </a:cubicBezTo>
                <a:lnTo>
                  <a:pt x="43994" y="10118"/>
                </a:lnTo>
                <a:lnTo>
                  <a:pt x="43994" y="9906"/>
                </a:lnTo>
                <a:lnTo>
                  <a:pt x="43994" y="9815"/>
                </a:lnTo>
                <a:lnTo>
                  <a:pt x="43994" y="9632"/>
                </a:lnTo>
                <a:lnTo>
                  <a:pt x="43994" y="9450"/>
                </a:lnTo>
                <a:close/>
                <a:moveTo>
                  <a:pt x="44572" y="10270"/>
                </a:moveTo>
                <a:cubicBezTo>
                  <a:pt x="44602" y="10422"/>
                  <a:pt x="44632" y="10574"/>
                  <a:pt x="44663" y="10726"/>
                </a:cubicBezTo>
                <a:cubicBezTo>
                  <a:pt x="44693" y="10939"/>
                  <a:pt x="44723" y="11151"/>
                  <a:pt x="44754" y="11364"/>
                </a:cubicBezTo>
                <a:lnTo>
                  <a:pt x="44754" y="11577"/>
                </a:lnTo>
                <a:cubicBezTo>
                  <a:pt x="44723" y="11546"/>
                  <a:pt x="44693" y="11486"/>
                  <a:pt x="44632" y="11455"/>
                </a:cubicBezTo>
                <a:cubicBezTo>
                  <a:pt x="44663" y="11364"/>
                  <a:pt x="44632" y="11303"/>
                  <a:pt x="44632" y="11212"/>
                </a:cubicBezTo>
                <a:lnTo>
                  <a:pt x="44632" y="11243"/>
                </a:lnTo>
                <a:cubicBezTo>
                  <a:pt x="44632" y="11151"/>
                  <a:pt x="44602" y="11060"/>
                  <a:pt x="44602" y="10969"/>
                </a:cubicBezTo>
                <a:cubicBezTo>
                  <a:pt x="44602" y="10817"/>
                  <a:pt x="44572" y="10635"/>
                  <a:pt x="44572" y="10483"/>
                </a:cubicBezTo>
                <a:lnTo>
                  <a:pt x="44572" y="10301"/>
                </a:lnTo>
                <a:cubicBezTo>
                  <a:pt x="44572" y="10301"/>
                  <a:pt x="44572" y="10288"/>
                  <a:pt x="44572" y="10270"/>
                </a:cubicBezTo>
                <a:close/>
                <a:moveTo>
                  <a:pt x="24640" y="10756"/>
                </a:moveTo>
                <a:cubicBezTo>
                  <a:pt x="24671" y="10848"/>
                  <a:pt x="24701" y="10969"/>
                  <a:pt x="24732" y="11060"/>
                </a:cubicBezTo>
                <a:cubicBezTo>
                  <a:pt x="24792" y="11212"/>
                  <a:pt x="24853" y="11334"/>
                  <a:pt x="24914" y="11455"/>
                </a:cubicBezTo>
                <a:cubicBezTo>
                  <a:pt x="24914" y="11516"/>
                  <a:pt x="24944" y="11546"/>
                  <a:pt x="24975" y="11607"/>
                </a:cubicBezTo>
                <a:lnTo>
                  <a:pt x="24883" y="11607"/>
                </a:lnTo>
                <a:cubicBezTo>
                  <a:pt x="24823" y="11486"/>
                  <a:pt x="24792" y="11334"/>
                  <a:pt x="24732" y="11212"/>
                </a:cubicBezTo>
                <a:cubicBezTo>
                  <a:pt x="24701" y="11091"/>
                  <a:pt x="24640" y="10999"/>
                  <a:pt x="24580" y="10878"/>
                </a:cubicBezTo>
                <a:lnTo>
                  <a:pt x="24640" y="10756"/>
                </a:lnTo>
                <a:close/>
                <a:moveTo>
                  <a:pt x="39224" y="10058"/>
                </a:moveTo>
                <a:lnTo>
                  <a:pt x="39255" y="10118"/>
                </a:lnTo>
                <a:cubicBezTo>
                  <a:pt x="39285" y="10179"/>
                  <a:pt x="39346" y="10240"/>
                  <a:pt x="39406" y="10331"/>
                </a:cubicBezTo>
                <a:cubicBezTo>
                  <a:pt x="39406" y="10361"/>
                  <a:pt x="39437" y="10392"/>
                  <a:pt x="39437" y="10422"/>
                </a:cubicBezTo>
                <a:cubicBezTo>
                  <a:pt x="39406" y="10544"/>
                  <a:pt x="39376" y="10696"/>
                  <a:pt x="39376" y="10848"/>
                </a:cubicBezTo>
                <a:lnTo>
                  <a:pt x="39224" y="11607"/>
                </a:lnTo>
                <a:lnTo>
                  <a:pt x="39224" y="11425"/>
                </a:lnTo>
                <a:lnTo>
                  <a:pt x="39224" y="10787"/>
                </a:lnTo>
                <a:cubicBezTo>
                  <a:pt x="39224" y="10787"/>
                  <a:pt x="39224" y="10756"/>
                  <a:pt x="39224" y="10756"/>
                </a:cubicBezTo>
                <a:lnTo>
                  <a:pt x="39224" y="10453"/>
                </a:lnTo>
                <a:lnTo>
                  <a:pt x="39224" y="10270"/>
                </a:lnTo>
                <a:lnTo>
                  <a:pt x="39224" y="10058"/>
                </a:lnTo>
                <a:close/>
                <a:moveTo>
                  <a:pt x="35122" y="9359"/>
                </a:moveTo>
                <a:cubicBezTo>
                  <a:pt x="35153" y="9480"/>
                  <a:pt x="35183" y="9572"/>
                  <a:pt x="35214" y="9693"/>
                </a:cubicBezTo>
                <a:lnTo>
                  <a:pt x="35274" y="10058"/>
                </a:lnTo>
                <a:cubicBezTo>
                  <a:pt x="35305" y="10240"/>
                  <a:pt x="35305" y="10422"/>
                  <a:pt x="35335" y="10605"/>
                </a:cubicBezTo>
                <a:cubicBezTo>
                  <a:pt x="35335" y="10756"/>
                  <a:pt x="35366" y="10999"/>
                  <a:pt x="35366" y="11212"/>
                </a:cubicBezTo>
                <a:lnTo>
                  <a:pt x="35366" y="11607"/>
                </a:lnTo>
                <a:cubicBezTo>
                  <a:pt x="35305" y="11607"/>
                  <a:pt x="35274" y="11638"/>
                  <a:pt x="35244" y="11668"/>
                </a:cubicBezTo>
                <a:lnTo>
                  <a:pt x="35214" y="11729"/>
                </a:lnTo>
                <a:lnTo>
                  <a:pt x="35214" y="11638"/>
                </a:lnTo>
                <a:cubicBezTo>
                  <a:pt x="35183" y="11516"/>
                  <a:pt x="35153" y="11394"/>
                  <a:pt x="35153" y="11273"/>
                </a:cubicBezTo>
                <a:cubicBezTo>
                  <a:pt x="35122" y="11060"/>
                  <a:pt x="35092" y="10848"/>
                  <a:pt x="35062" y="10665"/>
                </a:cubicBezTo>
                <a:lnTo>
                  <a:pt x="35031" y="10240"/>
                </a:lnTo>
                <a:lnTo>
                  <a:pt x="35031" y="10088"/>
                </a:lnTo>
                <a:cubicBezTo>
                  <a:pt x="35031" y="9966"/>
                  <a:pt x="35062" y="9845"/>
                  <a:pt x="35092" y="9723"/>
                </a:cubicBezTo>
                <a:cubicBezTo>
                  <a:pt x="35092" y="9602"/>
                  <a:pt x="35122" y="9541"/>
                  <a:pt x="35122" y="9450"/>
                </a:cubicBezTo>
                <a:cubicBezTo>
                  <a:pt x="35122" y="9412"/>
                  <a:pt x="35122" y="9379"/>
                  <a:pt x="35122" y="9359"/>
                </a:cubicBezTo>
                <a:close/>
                <a:moveTo>
                  <a:pt x="43235" y="7961"/>
                </a:moveTo>
                <a:cubicBezTo>
                  <a:pt x="43326" y="8204"/>
                  <a:pt x="43387" y="8478"/>
                  <a:pt x="43447" y="8721"/>
                </a:cubicBezTo>
                <a:cubicBezTo>
                  <a:pt x="43478" y="8903"/>
                  <a:pt x="43508" y="9085"/>
                  <a:pt x="43539" y="9268"/>
                </a:cubicBezTo>
                <a:cubicBezTo>
                  <a:pt x="43539" y="9450"/>
                  <a:pt x="43569" y="9663"/>
                  <a:pt x="43599" y="9815"/>
                </a:cubicBezTo>
                <a:lnTo>
                  <a:pt x="43599" y="9845"/>
                </a:lnTo>
                <a:lnTo>
                  <a:pt x="43599" y="10058"/>
                </a:lnTo>
                <a:cubicBezTo>
                  <a:pt x="43599" y="10240"/>
                  <a:pt x="43630" y="10392"/>
                  <a:pt x="43630" y="10574"/>
                </a:cubicBezTo>
                <a:lnTo>
                  <a:pt x="43630" y="10605"/>
                </a:lnTo>
                <a:lnTo>
                  <a:pt x="43630" y="11182"/>
                </a:lnTo>
                <a:lnTo>
                  <a:pt x="43630" y="11759"/>
                </a:lnTo>
                <a:cubicBezTo>
                  <a:pt x="43599" y="11668"/>
                  <a:pt x="43539" y="11577"/>
                  <a:pt x="43478" y="11486"/>
                </a:cubicBezTo>
                <a:lnTo>
                  <a:pt x="43478" y="11394"/>
                </a:lnTo>
                <a:lnTo>
                  <a:pt x="43478" y="10726"/>
                </a:lnTo>
                <a:cubicBezTo>
                  <a:pt x="43478" y="10513"/>
                  <a:pt x="43478" y="10331"/>
                  <a:pt x="43478" y="10118"/>
                </a:cubicBezTo>
                <a:cubicBezTo>
                  <a:pt x="43447" y="9693"/>
                  <a:pt x="43417" y="9268"/>
                  <a:pt x="43356" y="8842"/>
                </a:cubicBezTo>
                <a:cubicBezTo>
                  <a:pt x="43326" y="8569"/>
                  <a:pt x="43265" y="8265"/>
                  <a:pt x="43174" y="7961"/>
                </a:cubicBezTo>
                <a:close/>
                <a:moveTo>
                  <a:pt x="24428" y="11516"/>
                </a:moveTo>
                <a:cubicBezTo>
                  <a:pt x="24428" y="11607"/>
                  <a:pt x="24458" y="11668"/>
                  <a:pt x="24489" y="11729"/>
                </a:cubicBezTo>
                <a:lnTo>
                  <a:pt x="24367" y="11789"/>
                </a:lnTo>
                <a:cubicBezTo>
                  <a:pt x="24367" y="11698"/>
                  <a:pt x="24397" y="11607"/>
                  <a:pt x="24428" y="11516"/>
                </a:cubicBezTo>
                <a:close/>
                <a:moveTo>
                  <a:pt x="22865" y="11206"/>
                </a:moveTo>
                <a:cubicBezTo>
                  <a:pt x="22880" y="11238"/>
                  <a:pt x="22885" y="11280"/>
                  <a:pt x="22909" y="11303"/>
                </a:cubicBezTo>
                <a:cubicBezTo>
                  <a:pt x="22909" y="11334"/>
                  <a:pt x="22909" y="11364"/>
                  <a:pt x="22909" y="11364"/>
                </a:cubicBezTo>
                <a:cubicBezTo>
                  <a:pt x="22878" y="11455"/>
                  <a:pt x="22848" y="11516"/>
                  <a:pt x="22848" y="11577"/>
                </a:cubicBezTo>
                <a:cubicBezTo>
                  <a:pt x="22817" y="11668"/>
                  <a:pt x="22817" y="11668"/>
                  <a:pt x="22817" y="11729"/>
                </a:cubicBezTo>
                <a:cubicBezTo>
                  <a:pt x="22787" y="11759"/>
                  <a:pt x="22817" y="11820"/>
                  <a:pt x="22787" y="11850"/>
                </a:cubicBezTo>
                <a:lnTo>
                  <a:pt x="22787" y="11759"/>
                </a:lnTo>
                <a:cubicBezTo>
                  <a:pt x="22787" y="11668"/>
                  <a:pt x="22817" y="11577"/>
                  <a:pt x="22817" y="11486"/>
                </a:cubicBezTo>
                <a:cubicBezTo>
                  <a:pt x="22817" y="11408"/>
                  <a:pt x="22839" y="11309"/>
                  <a:pt x="22865" y="11206"/>
                </a:cubicBezTo>
                <a:close/>
                <a:moveTo>
                  <a:pt x="21268" y="10939"/>
                </a:moveTo>
                <a:cubicBezTo>
                  <a:pt x="21268" y="11060"/>
                  <a:pt x="21298" y="11182"/>
                  <a:pt x="21298" y="11303"/>
                </a:cubicBezTo>
                <a:cubicBezTo>
                  <a:pt x="21298" y="11516"/>
                  <a:pt x="21329" y="11698"/>
                  <a:pt x="21329" y="11881"/>
                </a:cubicBezTo>
                <a:lnTo>
                  <a:pt x="21268" y="11941"/>
                </a:lnTo>
                <a:cubicBezTo>
                  <a:pt x="21268" y="11941"/>
                  <a:pt x="21238" y="11972"/>
                  <a:pt x="21238" y="11972"/>
                </a:cubicBezTo>
                <a:lnTo>
                  <a:pt x="21238" y="11881"/>
                </a:lnTo>
                <a:lnTo>
                  <a:pt x="21238" y="11607"/>
                </a:lnTo>
                <a:cubicBezTo>
                  <a:pt x="21238" y="11425"/>
                  <a:pt x="21238" y="11212"/>
                  <a:pt x="21268" y="11030"/>
                </a:cubicBezTo>
                <a:lnTo>
                  <a:pt x="21268" y="10939"/>
                </a:lnTo>
                <a:close/>
                <a:moveTo>
                  <a:pt x="17166" y="11668"/>
                </a:moveTo>
                <a:cubicBezTo>
                  <a:pt x="17227" y="11668"/>
                  <a:pt x="17257" y="11698"/>
                  <a:pt x="17288" y="11729"/>
                </a:cubicBezTo>
                <a:cubicBezTo>
                  <a:pt x="17197" y="11850"/>
                  <a:pt x="17136" y="11972"/>
                  <a:pt x="17106" y="12093"/>
                </a:cubicBezTo>
                <a:cubicBezTo>
                  <a:pt x="17045" y="12033"/>
                  <a:pt x="17014" y="12002"/>
                  <a:pt x="16954" y="11941"/>
                </a:cubicBezTo>
                <a:cubicBezTo>
                  <a:pt x="16984" y="11881"/>
                  <a:pt x="16984" y="11820"/>
                  <a:pt x="17014" y="11759"/>
                </a:cubicBezTo>
                <a:cubicBezTo>
                  <a:pt x="17014" y="11729"/>
                  <a:pt x="17045" y="11698"/>
                  <a:pt x="17075" y="11668"/>
                </a:cubicBezTo>
                <a:close/>
                <a:moveTo>
                  <a:pt x="29806" y="8204"/>
                </a:moveTo>
                <a:lnTo>
                  <a:pt x="29836" y="8235"/>
                </a:lnTo>
                <a:cubicBezTo>
                  <a:pt x="29836" y="8235"/>
                  <a:pt x="29866" y="8265"/>
                  <a:pt x="29866" y="8265"/>
                </a:cubicBezTo>
                <a:cubicBezTo>
                  <a:pt x="29897" y="8295"/>
                  <a:pt x="29897" y="8326"/>
                  <a:pt x="29927" y="8356"/>
                </a:cubicBezTo>
                <a:cubicBezTo>
                  <a:pt x="29957" y="8387"/>
                  <a:pt x="29957" y="8447"/>
                  <a:pt x="29988" y="8508"/>
                </a:cubicBezTo>
                <a:cubicBezTo>
                  <a:pt x="30018" y="8569"/>
                  <a:pt x="30049" y="8660"/>
                  <a:pt x="30079" y="8751"/>
                </a:cubicBezTo>
                <a:cubicBezTo>
                  <a:pt x="30079" y="8842"/>
                  <a:pt x="30018" y="9025"/>
                  <a:pt x="29988" y="9146"/>
                </a:cubicBezTo>
                <a:cubicBezTo>
                  <a:pt x="29957" y="9450"/>
                  <a:pt x="29927" y="9754"/>
                  <a:pt x="29927" y="10058"/>
                </a:cubicBezTo>
                <a:lnTo>
                  <a:pt x="29927" y="11060"/>
                </a:lnTo>
                <a:lnTo>
                  <a:pt x="29927" y="11151"/>
                </a:lnTo>
                <a:cubicBezTo>
                  <a:pt x="29897" y="11273"/>
                  <a:pt x="29866" y="11425"/>
                  <a:pt x="29836" y="11546"/>
                </a:cubicBezTo>
                <a:cubicBezTo>
                  <a:pt x="29775" y="11729"/>
                  <a:pt x="29745" y="11911"/>
                  <a:pt x="29684" y="12093"/>
                </a:cubicBezTo>
                <a:lnTo>
                  <a:pt x="29684" y="11941"/>
                </a:lnTo>
                <a:lnTo>
                  <a:pt x="29623" y="11364"/>
                </a:lnTo>
                <a:cubicBezTo>
                  <a:pt x="29623" y="11212"/>
                  <a:pt x="29623" y="11030"/>
                  <a:pt x="29623" y="10878"/>
                </a:cubicBezTo>
                <a:lnTo>
                  <a:pt x="29623" y="10665"/>
                </a:lnTo>
                <a:lnTo>
                  <a:pt x="29623" y="10513"/>
                </a:lnTo>
                <a:lnTo>
                  <a:pt x="29623" y="9875"/>
                </a:lnTo>
                <a:cubicBezTo>
                  <a:pt x="29623" y="9723"/>
                  <a:pt x="29623" y="9572"/>
                  <a:pt x="29623" y="9420"/>
                </a:cubicBezTo>
                <a:cubicBezTo>
                  <a:pt x="29654" y="9207"/>
                  <a:pt x="29684" y="8994"/>
                  <a:pt x="29714" y="8782"/>
                </a:cubicBezTo>
                <a:cubicBezTo>
                  <a:pt x="29745" y="8569"/>
                  <a:pt x="29775" y="8387"/>
                  <a:pt x="29806" y="8204"/>
                </a:cubicBezTo>
                <a:close/>
                <a:moveTo>
                  <a:pt x="41624" y="9177"/>
                </a:moveTo>
                <a:cubicBezTo>
                  <a:pt x="41655" y="9237"/>
                  <a:pt x="41685" y="9298"/>
                  <a:pt x="41746" y="9359"/>
                </a:cubicBezTo>
                <a:cubicBezTo>
                  <a:pt x="41776" y="9420"/>
                  <a:pt x="41807" y="9511"/>
                  <a:pt x="41837" y="9572"/>
                </a:cubicBezTo>
                <a:lnTo>
                  <a:pt x="41837" y="9541"/>
                </a:lnTo>
                <a:cubicBezTo>
                  <a:pt x="41867" y="9784"/>
                  <a:pt x="41898" y="9997"/>
                  <a:pt x="41928" y="10210"/>
                </a:cubicBezTo>
                <a:cubicBezTo>
                  <a:pt x="41959" y="10422"/>
                  <a:pt x="41959" y="10635"/>
                  <a:pt x="41959" y="10878"/>
                </a:cubicBezTo>
                <a:cubicBezTo>
                  <a:pt x="41989" y="11091"/>
                  <a:pt x="41959" y="11243"/>
                  <a:pt x="41989" y="11455"/>
                </a:cubicBezTo>
                <a:cubicBezTo>
                  <a:pt x="41989" y="11638"/>
                  <a:pt x="41989" y="11881"/>
                  <a:pt x="41989" y="12124"/>
                </a:cubicBezTo>
                <a:cubicBezTo>
                  <a:pt x="41928" y="11911"/>
                  <a:pt x="41898" y="11729"/>
                  <a:pt x="41867" y="11516"/>
                </a:cubicBezTo>
                <a:lnTo>
                  <a:pt x="41837" y="11243"/>
                </a:lnTo>
                <a:cubicBezTo>
                  <a:pt x="41837" y="11182"/>
                  <a:pt x="41837" y="11121"/>
                  <a:pt x="41807" y="11060"/>
                </a:cubicBezTo>
                <a:cubicBezTo>
                  <a:pt x="41776" y="10999"/>
                  <a:pt x="41776" y="10939"/>
                  <a:pt x="41776" y="10848"/>
                </a:cubicBezTo>
                <a:lnTo>
                  <a:pt x="41716" y="10422"/>
                </a:lnTo>
                <a:cubicBezTo>
                  <a:pt x="41716" y="10210"/>
                  <a:pt x="41685" y="9997"/>
                  <a:pt x="41655" y="9815"/>
                </a:cubicBezTo>
                <a:cubicBezTo>
                  <a:pt x="41655" y="9602"/>
                  <a:pt x="41624" y="9480"/>
                  <a:pt x="41624" y="9328"/>
                </a:cubicBezTo>
                <a:lnTo>
                  <a:pt x="41624" y="9177"/>
                </a:lnTo>
                <a:close/>
                <a:moveTo>
                  <a:pt x="42870" y="11273"/>
                </a:moveTo>
                <a:cubicBezTo>
                  <a:pt x="42870" y="11364"/>
                  <a:pt x="42900" y="11486"/>
                  <a:pt x="42931" y="11577"/>
                </a:cubicBezTo>
                <a:lnTo>
                  <a:pt x="42961" y="11759"/>
                </a:lnTo>
                <a:cubicBezTo>
                  <a:pt x="42992" y="11911"/>
                  <a:pt x="43022" y="12063"/>
                  <a:pt x="43022" y="12215"/>
                </a:cubicBezTo>
                <a:lnTo>
                  <a:pt x="43022" y="12245"/>
                </a:lnTo>
                <a:lnTo>
                  <a:pt x="42961" y="12245"/>
                </a:lnTo>
                <a:cubicBezTo>
                  <a:pt x="42961" y="12124"/>
                  <a:pt x="42931" y="12002"/>
                  <a:pt x="42931" y="11911"/>
                </a:cubicBezTo>
                <a:cubicBezTo>
                  <a:pt x="42900" y="11789"/>
                  <a:pt x="42900" y="11729"/>
                  <a:pt x="42870" y="11638"/>
                </a:cubicBezTo>
                <a:lnTo>
                  <a:pt x="42870" y="11486"/>
                </a:lnTo>
                <a:lnTo>
                  <a:pt x="42870" y="11273"/>
                </a:lnTo>
                <a:close/>
                <a:moveTo>
                  <a:pt x="23838" y="10648"/>
                </a:moveTo>
                <a:cubicBezTo>
                  <a:pt x="23870" y="10666"/>
                  <a:pt x="23916" y="10670"/>
                  <a:pt x="23942" y="10696"/>
                </a:cubicBezTo>
                <a:lnTo>
                  <a:pt x="23972" y="10726"/>
                </a:lnTo>
                <a:cubicBezTo>
                  <a:pt x="24002" y="10756"/>
                  <a:pt x="24063" y="10817"/>
                  <a:pt x="24094" y="10848"/>
                </a:cubicBezTo>
                <a:cubicBezTo>
                  <a:pt x="24094" y="10878"/>
                  <a:pt x="24124" y="10908"/>
                  <a:pt x="24154" y="10969"/>
                </a:cubicBezTo>
                <a:cubicBezTo>
                  <a:pt x="24094" y="11182"/>
                  <a:pt x="24033" y="11394"/>
                  <a:pt x="24002" y="11638"/>
                </a:cubicBezTo>
                <a:cubicBezTo>
                  <a:pt x="23972" y="11759"/>
                  <a:pt x="23972" y="11911"/>
                  <a:pt x="23972" y="12063"/>
                </a:cubicBezTo>
                <a:cubicBezTo>
                  <a:pt x="23942" y="12093"/>
                  <a:pt x="23942" y="12124"/>
                  <a:pt x="23972" y="12154"/>
                </a:cubicBezTo>
                <a:lnTo>
                  <a:pt x="23942" y="12184"/>
                </a:lnTo>
                <a:cubicBezTo>
                  <a:pt x="23881" y="12276"/>
                  <a:pt x="23820" y="12336"/>
                  <a:pt x="23759" y="12427"/>
                </a:cubicBezTo>
                <a:cubicBezTo>
                  <a:pt x="23759" y="12245"/>
                  <a:pt x="23699" y="12063"/>
                  <a:pt x="23668" y="11881"/>
                </a:cubicBezTo>
                <a:cubicBezTo>
                  <a:pt x="23668" y="11789"/>
                  <a:pt x="23699" y="11698"/>
                  <a:pt x="23699" y="11577"/>
                </a:cubicBezTo>
                <a:cubicBezTo>
                  <a:pt x="23729" y="11486"/>
                  <a:pt x="23729" y="11364"/>
                  <a:pt x="23759" y="11273"/>
                </a:cubicBezTo>
                <a:cubicBezTo>
                  <a:pt x="23759" y="11151"/>
                  <a:pt x="23759" y="11030"/>
                  <a:pt x="23759" y="10878"/>
                </a:cubicBezTo>
                <a:cubicBezTo>
                  <a:pt x="23759" y="10848"/>
                  <a:pt x="23759" y="10817"/>
                  <a:pt x="23759" y="10787"/>
                </a:cubicBezTo>
                <a:cubicBezTo>
                  <a:pt x="23790" y="10756"/>
                  <a:pt x="23790" y="10726"/>
                  <a:pt x="23820" y="10665"/>
                </a:cubicBezTo>
                <a:lnTo>
                  <a:pt x="23838" y="10648"/>
                </a:lnTo>
                <a:close/>
                <a:moveTo>
                  <a:pt x="41412" y="10817"/>
                </a:moveTo>
                <a:lnTo>
                  <a:pt x="41442" y="10939"/>
                </a:lnTo>
                <a:cubicBezTo>
                  <a:pt x="41472" y="11151"/>
                  <a:pt x="41472" y="11364"/>
                  <a:pt x="41533" y="11546"/>
                </a:cubicBezTo>
                <a:cubicBezTo>
                  <a:pt x="41533" y="11668"/>
                  <a:pt x="41533" y="11759"/>
                  <a:pt x="41564" y="11881"/>
                </a:cubicBezTo>
                <a:cubicBezTo>
                  <a:pt x="41564" y="12063"/>
                  <a:pt x="41594" y="12245"/>
                  <a:pt x="41624" y="12458"/>
                </a:cubicBezTo>
                <a:lnTo>
                  <a:pt x="41564" y="12306"/>
                </a:lnTo>
                <a:cubicBezTo>
                  <a:pt x="41564" y="12184"/>
                  <a:pt x="41533" y="12063"/>
                  <a:pt x="41533" y="11972"/>
                </a:cubicBezTo>
                <a:cubicBezTo>
                  <a:pt x="41503" y="11759"/>
                  <a:pt x="41472" y="11577"/>
                  <a:pt x="41442" y="11364"/>
                </a:cubicBezTo>
                <a:cubicBezTo>
                  <a:pt x="41442" y="11182"/>
                  <a:pt x="41412" y="10999"/>
                  <a:pt x="41412" y="10817"/>
                </a:cubicBezTo>
                <a:close/>
                <a:moveTo>
                  <a:pt x="45058" y="10756"/>
                </a:moveTo>
                <a:cubicBezTo>
                  <a:pt x="45149" y="10969"/>
                  <a:pt x="45179" y="11182"/>
                  <a:pt x="45240" y="11394"/>
                </a:cubicBezTo>
                <a:cubicBezTo>
                  <a:pt x="45240" y="11486"/>
                  <a:pt x="45270" y="11577"/>
                  <a:pt x="45270" y="11668"/>
                </a:cubicBezTo>
                <a:cubicBezTo>
                  <a:pt x="45301" y="11759"/>
                  <a:pt x="45301" y="11759"/>
                  <a:pt x="45301" y="11820"/>
                </a:cubicBezTo>
                <a:cubicBezTo>
                  <a:pt x="45301" y="11972"/>
                  <a:pt x="45331" y="12124"/>
                  <a:pt x="45361" y="12276"/>
                </a:cubicBezTo>
                <a:lnTo>
                  <a:pt x="45361" y="12336"/>
                </a:lnTo>
                <a:cubicBezTo>
                  <a:pt x="45361" y="12336"/>
                  <a:pt x="45331" y="12367"/>
                  <a:pt x="45331" y="12397"/>
                </a:cubicBezTo>
                <a:lnTo>
                  <a:pt x="45301" y="12458"/>
                </a:lnTo>
                <a:lnTo>
                  <a:pt x="45210" y="12397"/>
                </a:lnTo>
                <a:lnTo>
                  <a:pt x="45179" y="12397"/>
                </a:lnTo>
                <a:lnTo>
                  <a:pt x="45179" y="12367"/>
                </a:lnTo>
                <a:cubicBezTo>
                  <a:pt x="45179" y="12184"/>
                  <a:pt x="45179" y="12002"/>
                  <a:pt x="45149" y="11820"/>
                </a:cubicBezTo>
                <a:cubicBezTo>
                  <a:pt x="45149" y="11668"/>
                  <a:pt x="45118" y="11425"/>
                  <a:pt x="45118" y="11212"/>
                </a:cubicBezTo>
                <a:lnTo>
                  <a:pt x="45058" y="10787"/>
                </a:lnTo>
                <a:lnTo>
                  <a:pt x="45058" y="10756"/>
                </a:lnTo>
                <a:close/>
                <a:moveTo>
                  <a:pt x="15283" y="12397"/>
                </a:moveTo>
                <a:lnTo>
                  <a:pt x="15252" y="12488"/>
                </a:lnTo>
                <a:cubicBezTo>
                  <a:pt x="15222" y="12458"/>
                  <a:pt x="15222" y="12458"/>
                  <a:pt x="15222" y="12427"/>
                </a:cubicBezTo>
                <a:lnTo>
                  <a:pt x="15283" y="12397"/>
                </a:lnTo>
                <a:close/>
                <a:moveTo>
                  <a:pt x="18230" y="12093"/>
                </a:moveTo>
                <a:lnTo>
                  <a:pt x="18230" y="12093"/>
                </a:lnTo>
                <a:cubicBezTo>
                  <a:pt x="18199" y="12245"/>
                  <a:pt x="18169" y="12367"/>
                  <a:pt x="18169" y="12519"/>
                </a:cubicBezTo>
                <a:cubicBezTo>
                  <a:pt x="18139" y="12427"/>
                  <a:pt x="18108" y="12367"/>
                  <a:pt x="18078" y="12306"/>
                </a:cubicBezTo>
                <a:cubicBezTo>
                  <a:pt x="18078" y="12276"/>
                  <a:pt x="18078" y="12276"/>
                  <a:pt x="18078" y="12245"/>
                </a:cubicBezTo>
                <a:cubicBezTo>
                  <a:pt x="18139" y="12215"/>
                  <a:pt x="18169" y="12154"/>
                  <a:pt x="18230" y="12093"/>
                </a:cubicBezTo>
                <a:close/>
                <a:moveTo>
                  <a:pt x="15890" y="12397"/>
                </a:moveTo>
                <a:lnTo>
                  <a:pt x="15951" y="12458"/>
                </a:lnTo>
                <a:lnTo>
                  <a:pt x="15951" y="12549"/>
                </a:lnTo>
                <a:lnTo>
                  <a:pt x="15860" y="12397"/>
                </a:lnTo>
                <a:close/>
                <a:moveTo>
                  <a:pt x="26342" y="10756"/>
                </a:moveTo>
                <a:cubicBezTo>
                  <a:pt x="26342" y="10817"/>
                  <a:pt x="26342" y="10878"/>
                  <a:pt x="26372" y="10939"/>
                </a:cubicBezTo>
                <a:cubicBezTo>
                  <a:pt x="26372" y="10999"/>
                  <a:pt x="26372" y="11030"/>
                  <a:pt x="26372" y="11091"/>
                </a:cubicBezTo>
                <a:cubicBezTo>
                  <a:pt x="26403" y="11243"/>
                  <a:pt x="26433" y="11394"/>
                  <a:pt x="26463" y="11546"/>
                </a:cubicBezTo>
                <a:cubicBezTo>
                  <a:pt x="26494" y="11698"/>
                  <a:pt x="26463" y="11759"/>
                  <a:pt x="26463" y="11881"/>
                </a:cubicBezTo>
                <a:lnTo>
                  <a:pt x="26403" y="12549"/>
                </a:lnTo>
                <a:cubicBezTo>
                  <a:pt x="26372" y="12519"/>
                  <a:pt x="26342" y="12458"/>
                  <a:pt x="26342" y="12397"/>
                </a:cubicBezTo>
                <a:cubicBezTo>
                  <a:pt x="26281" y="12276"/>
                  <a:pt x="26251" y="12124"/>
                  <a:pt x="26190" y="11972"/>
                </a:cubicBezTo>
                <a:cubicBezTo>
                  <a:pt x="26190" y="11941"/>
                  <a:pt x="26190" y="11881"/>
                  <a:pt x="26160" y="11820"/>
                </a:cubicBezTo>
                <a:lnTo>
                  <a:pt x="26190" y="11729"/>
                </a:lnTo>
                <a:cubicBezTo>
                  <a:pt x="26220" y="11516"/>
                  <a:pt x="26251" y="11303"/>
                  <a:pt x="26311" y="11091"/>
                </a:cubicBezTo>
                <a:cubicBezTo>
                  <a:pt x="26311" y="10969"/>
                  <a:pt x="26342" y="10878"/>
                  <a:pt x="26342" y="10756"/>
                </a:cubicBezTo>
                <a:close/>
                <a:moveTo>
                  <a:pt x="27496" y="9875"/>
                </a:moveTo>
                <a:cubicBezTo>
                  <a:pt x="27496" y="9997"/>
                  <a:pt x="27496" y="10118"/>
                  <a:pt x="27527" y="10240"/>
                </a:cubicBezTo>
                <a:lnTo>
                  <a:pt x="27588" y="10635"/>
                </a:lnTo>
                <a:cubicBezTo>
                  <a:pt x="27588" y="10756"/>
                  <a:pt x="27588" y="10878"/>
                  <a:pt x="27557" y="10999"/>
                </a:cubicBezTo>
                <a:cubicBezTo>
                  <a:pt x="27496" y="11455"/>
                  <a:pt x="27436" y="11911"/>
                  <a:pt x="27375" y="12367"/>
                </a:cubicBezTo>
                <a:cubicBezTo>
                  <a:pt x="27375" y="12427"/>
                  <a:pt x="27375" y="12488"/>
                  <a:pt x="27375" y="12579"/>
                </a:cubicBezTo>
                <a:cubicBezTo>
                  <a:pt x="27314" y="12519"/>
                  <a:pt x="27284" y="12458"/>
                  <a:pt x="27253" y="12397"/>
                </a:cubicBezTo>
                <a:lnTo>
                  <a:pt x="27193" y="12367"/>
                </a:lnTo>
                <a:lnTo>
                  <a:pt x="27132" y="12093"/>
                </a:lnTo>
                <a:cubicBezTo>
                  <a:pt x="27223" y="12063"/>
                  <a:pt x="27253" y="12002"/>
                  <a:pt x="27284" y="11941"/>
                </a:cubicBezTo>
                <a:cubicBezTo>
                  <a:pt x="27314" y="11881"/>
                  <a:pt x="27314" y="11789"/>
                  <a:pt x="27344" y="11729"/>
                </a:cubicBezTo>
                <a:cubicBezTo>
                  <a:pt x="27344" y="11668"/>
                  <a:pt x="27344" y="11607"/>
                  <a:pt x="27344" y="11577"/>
                </a:cubicBezTo>
                <a:cubicBezTo>
                  <a:pt x="27344" y="11455"/>
                  <a:pt x="27375" y="11334"/>
                  <a:pt x="27375" y="11243"/>
                </a:cubicBezTo>
                <a:cubicBezTo>
                  <a:pt x="27405" y="11030"/>
                  <a:pt x="27436" y="10848"/>
                  <a:pt x="27436" y="10635"/>
                </a:cubicBezTo>
                <a:cubicBezTo>
                  <a:pt x="27466" y="10422"/>
                  <a:pt x="27466" y="10149"/>
                  <a:pt x="27496" y="9906"/>
                </a:cubicBezTo>
                <a:lnTo>
                  <a:pt x="27496" y="9875"/>
                </a:lnTo>
                <a:close/>
                <a:moveTo>
                  <a:pt x="32510" y="8599"/>
                </a:moveTo>
                <a:cubicBezTo>
                  <a:pt x="32540" y="8630"/>
                  <a:pt x="32570" y="8660"/>
                  <a:pt x="32601" y="8690"/>
                </a:cubicBezTo>
                <a:lnTo>
                  <a:pt x="32631" y="8721"/>
                </a:lnTo>
                <a:lnTo>
                  <a:pt x="32631" y="8933"/>
                </a:lnTo>
                <a:cubicBezTo>
                  <a:pt x="32601" y="8933"/>
                  <a:pt x="32570" y="8964"/>
                  <a:pt x="32540" y="8994"/>
                </a:cubicBezTo>
                <a:cubicBezTo>
                  <a:pt x="32510" y="9025"/>
                  <a:pt x="32479" y="9085"/>
                  <a:pt x="32449" y="9116"/>
                </a:cubicBezTo>
                <a:cubicBezTo>
                  <a:pt x="32418" y="9207"/>
                  <a:pt x="32418" y="9298"/>
                  <a:pt x="32388" y="9389"/>
                </a:cubicBezTo>
                <a:cubicBezTo>
                  <a:pt x="32358" y="9480"/>
                  <a:pt x="32327" y="9632"/>
                  <a:pt x="32327" y="9754"/>
                </a:cubicBezTo>
                <a:cubicBezTo>
                  <a:pt x="32297" y="9845"/>
                  <a:pt x="32267" y="10027"/>
                  <a:pt x="32236" y="10179"/>
                </a:cubicBezTo>
                <a:cubicBezTo>
                  <a:pt x="32206" y="10513"/>
                  <a:pt x="32206" y="10817"/>
                  <a:pt x="32206" y="11151"/>
                </a:cubicBezTo>
                <a:cubicBezTo>
                  <a:pt x="32206" y="11486"/>
                  <a:pt x="32206" y="11789"/>
                  <a:pt x="32236" y="12093"/>
                </a:cubicBezTo>
                <a:cubicBezTo>
                  <a:pt x="32236" y="12184"/>
                  <a:pt x="32236" y="12306"/>
                  <a:pt x="32236" y="12397"/>
                </a:cubicBezTo>
                <a:lnTo>
                  <a:pt x="32236" y="12519"/>
                </a:lnTo>
                <a:lnTo>
                  <a:pt x="32236" y="12610"/>
                </a:lnTo>
                <a:cubicBezTo>
                  <a:pt x="32236" y="12367"/>
                  <a:pt x="32206" y="12124"/>
                  <a:pt x="32206" y="11911"/>
                </a:cubicBezTo>
                <a:cubicBezTo>
                  <a:pt x="32206" y="11789"/>
                  <a:pt x="32175" y="11698"/>
                  <a:pt x="32175" y="11607"/>
                </a:cubicBezTo>
                <a:cubicBezTo>
                  <a:pt x="32175" y="11486"/>
                  <a:pt x="32175" y="11455"/>
                  <a:pt x="32175" y="11364"/>
                </a:cubicBezTo>
                <a:cubicBezTo>
                  <a:pt x="32175" y="11091"/>
                  <a:pt x="32175" y="10817"/>
                  <a:pt x="32145" y="10544"/>
                </a:cubicBezTo>
                <a:lnTo>
                  <a:pt x="32145" y="10210"/>
                </a:lnTo>
                <a:cubicBezTo>
                  <a:pt x="32145" y="10118"/>
                  <a:pt x="32145" y="9906"/>
                  <a:pt x="32175" y="9754"/>
                </a:cubicBezTo>
                <a:cubicBezTo>
                  <a:pt x="32175" y="9572"/>
                  <a:pt x="32206" y="9420"/>
                  <a:pt x="32206" y="9237"/>
                </a:cubicBezTo>
                <a:cubicBezTo>
                  <a:pt x="32206" y="9207"/>
                  <a:pt x="32206" y="9177"/>
                  <a:pt x="32236" y="9146"/>
                </a:cubicBezTo>
                <a:lnTo>
                  <a:pt x="32297" y="8964"/>
                </a:lnTo>
                <a:cubicBezTo>
                  <a:pt x="32358" y="8964"/>
                  <a:pt x="32418" y="8933"/>
                  <a:pt x="32449" y="8873"/>
                </a:cubicBezTo>
                <a:lnTo>
                  <a:pt x="32449" y="8903"/>
                </a:lnTo>
                <a:cubicBezTo>
                  <a:pt x="32479" y="8873"/>
                  <a:pt x="32510" y="8842"/>
                  <a:pt x="32510" y="8812"/>
                </a:cubicBezTo>
                <a:cubicBezTo>
                  <a:pt x="32510" y="8751"/>
                  <a:pt x="32510" y="8721"/>
                  <a:pt x="32510" y="8660"/>
                </a:cubicBezTo>
                <a:lnTo>
                  <a:pt x="32510" y="8599"/>
                </a:lnTo>
                <a:close/>
                <a:moveTo>
                  <a:pt x="27800" y="12033"/>
                </a:moveTo>
                <a:cubicBezTo>
                  <a:pt x="27831" y="12154"/>
                  <a:pt x="27831" y="12276"/>
                  <a:pt x="27861" y="12427"/>
                </a:cubicBezTo>
                <a:cubicBezTo>
                  <a:pt x="27861" y="12488"/>
                  <a:pt x="27891" y="12549"/>
                  <a:pt x="27891" y="12610"/>
                </a:cubicBezTo>
                <a:lnTo>
                  <a:pt x="27891" y="12640"/>
                </a:lnTo>
                <a:cubicBezTo>
                  <a:pt x="27891" y="12640"/>
                  <a:pt x="27861" y="12610"/>
                  <a:pt x="27831" y="12610"/>
                </a:cubicBezTo>
                <a:lnTo>
                  <a:pt x="27739" y="12640"/>
                </a:lnTo>
                <a:lnTo>
                  <a:pt x="27770" y="12184"/>
                </a:lnTo>
                <a:lnTo>
                  <a:pt x="27800" y="12033"/>
                </a:lnTo>
                <a:close/>
                <a:moveTo>
                  <a:pt x="17531" y="12002"/>
                </a:moveTo>
                <a:lnTo>
                  <a:pt x="17561" y="12093"/>
                </a:lnTo>
                <a:cubicBezTo>
                  <a:pt x="17500" y="12276"/>
                  <a:pt x="17440" y="12488"/>
                  <a:pt x="17379" y="12701"/>
                </a:cubicBezTo>
                <a:cubicBezTo>
                  <a:pt x="17379" y="12671"/>
                  <a:pt x="17349" y="12640"/>
                  <a:pt x="17349" y="12610"/>
                </a:cubicBezTo>
                <a:cubicBezTo>
                  <a:pt x="17379" y="12427"/>
                  <a:pt x="17440" y="12245"/>
                  <a:pt x="17500" y="12093"/>
                </a:cubicBezTo>
                <a:lnTo>
                  <a:pt x="17531" y="12002"/>
                </a:lnTo>
                <a:close/>
                <a:moveTo>
                  <a:pt x="38768" y="12367"/>
                </a:moveTo>
                <a:cubicBezTo>
                  <a:pt x="38799" y="12427"/>
                  <a:pt x="38799" y="12549"/>
                  <a:pt x="38829" y="12671"/>
                </a:cubicBezTo>
                <a:cubicBezTo>
                  <a:pt x="38799" y="12671"/>
                  <a:pt x="38768" y="12671"/>
                  <a:pt x="38768" y="12701"/>
                </a:cubicBezTo>
                <a:lnTo>
                  <a:pt x="38768" y="12610"/>
                </a:lnTo>
                <a:lnTo>
                  <a:pt x="38768" y="12458"/>
                </a:lnTo>
                <a:lnTo>
                  <a:pt x="38768" y="12367"/>
                </a:lnTo>
                <a:close/>
                <a:moveTo>
                  <a:pt x="16407" y="12336"/>
                </a:moveTo>
                <a:lnTo>
                  <a:pt x="16498" y="12397"/>
                </a:lnTo>
                <a:cubicBezTo>
                  <a:pt x="16498" y="12519"/>
                  <a:pt x="16467" y="12640"/>
                  <a:pt x="16467" y="12731"/>
                </a:cubicBezTo>
                <a:cubicBezTo>
                  <a:pt x="16437" y="12640"/>
                  <a:pt x="16407" y="12549"/>
                  <a:pt x="16376" y="12458"/>
                </a:cubicBezTo>
                <a:lnTo>
                  <a:pt x="16376" y="12427"/>
                </a:lnTo>
                <a:lnTo>
                  <a:pt x="16407" y="12367"/>
                </a:lnTo>
                <a:lnTo>
                  <a:pt x="16407" y="12336"/>
                </a:lnTo>
                <a:close/>
                <a:moveTo>
                  <a:pt x="39558" y="11638"/>
                </a:moveTo>
                <a:lnTo>
                  <a:pt x="39558" y="11698"/>
                </a:lnTo>
                <a:lnTo>
                  <a:pt x="39558" y="11972"/>
                </a:lnTo>
                <a:lnTo>
                  <a:pt x="39528" y="12245"/>
                </a:lnTo>
                <a:cubicBezTo>
                  <a:pt x="39467" y="12397"/>
                  <a:pt x="39406" y="12579"/>
                  <a:pt x="39376" y="12731"/>
                </a:cubicBezTo>
                <a:cubicBezTo>
                  <a:pt x="39406" y="12488"/>
                  <a:pt x="39467" y="12276"/>
                  <a:pt x="39498" y="12033"/>
                </a:cubicBezTo>
                <a:lnTo>
                  <a:pt x="39558" y="11638"/>
                </a:lnTo>
                <a:close/>
                <a:moveTo>
                  <a:pt x="31203" y="10361"/>
                </a:moveTo>
                <a:cubicBezTo>
                  <a:pt x="31203" y="10453"/>
                  <a:pt x="31233" y="10574"/>
                  <a:pt x="31233" y="10665"/>
                </a:cubicBezTo>
                <a:lnTo>
                  <a:pt x="31294" y="11151"/>
                </a:lnTo>
                <a:lnTo>
                  <a:pt x="31294" y="11243"/>
                </a:lnTo>
                <a:lnTo>
                  <a:pt x="31294" y="11607"/>
                </a:lnTo>
                <a:lnTo>
                  <a:pt x="31294" y="12336"/>
                </a:lnTo>
                <a:lnTo>
                  <a:pt x="31294" y="12579"/>
                </a:lnTo>
                <a:lnTo>
                  <a:pt x="31294" y="12792"/>
                </a:lnTo>
                <a:cubicBezTo>
                  <a:pt x="31294" y="12640"/>
                  <a:pt x="31264" y="12519"/>
                  <a:pt x="31264" y="12367"/>
                </a:cubicBezTo>
                <a:cubicBezTo>
                  <a:pt x="31233" y="12215"/>
                  <a:pt x="31203" y="12002"/>
                  <a:pt x="31203" y="11789"/>
                </a:cubicBezTo>
                <a:cubicBezTo>
                  <a:pt x="31173" y="11486"/>
                  <a:pt x="31142" y="11182"/>
                  <a:pt x="31142" y="10908"/>
                </a:cubicBezTo>
                <a:lnTo>
                  <a:pt x="31142" y="10574"/>
                </a:lnTo>
                <a:lnTo>
                  <a:pt x="31142" y="10361"/>
                </a:lnTo>
                <a:close/>
                <a:moveTo>
                  <a:pt x="42293" y="10361"/>
                </a:moveTo>
                <a:lnTo>
                  <a:pt x="42354" y="10422"/>
                </a:lnTo>
                <a:lnTo>
                  <a:pt x="42414" y="10544"/>
                </a:lnTo>
                <a:lnTo>
                  <a:pt x="42414" y="10696"/>
                </a:lnTo>
                <a:cubicBezTo>
                  <a:pt x="42445" y="10969"/>
                  <a:pt x="42475" y="11243"/>
                  <a:pt x="42475" y="11486"/>
                </a:cubicBezTo>
                <a:lnTo>
                  <a:pt x="42475" y="11941"/>
                </a:lnTo>
                <a:cubicBezTo>
                  <a:pt x="42475" y="12154"/>
                  <a:pt x="42475" y="12367"/>
                  <a:pt x="42475" y="12579"/>
                </a:cubicBezTo>
                <a:cubicBezTo>
                  <a:pt x="42414" y="12640"/>
                  <a:pt x="42384" y="12731"/>
                  <a:pt x="42354" y="12792"/>
                </a:cubicBezTo>
                <a:lnTo>
                  <a:pt x="42354" y="12124"/>
                </a:lnTo>
                <a:cubicBezTo>
                  <a:pt x="42354" y="11881"/>
                  <a:pt x="42354" y="11698"/>
                  <a:pt x="42354" y="11516"/>
                </a:cubicBezTo>
                <a:cubicBezTo>
                  <a:pt x="42354" y="11334"/>
                  <a:pt x="42354" y="11121"/>
                  <a:pt x="42354" y="10908"/>
                </a:cubicBezTo>
                <a:lnTo>
                  <a:pt x="42293" y="10361"/>
                </a:lnTo>
                <a:close/>
                <a:moveTo>
                  <a:pt x="43083" y="12701"/>
                </a:moveTo>
                <a:lnTo>
                  <a:pt x="43083" y="12762"/>
                </a:lnTo>
                <a:lnTo>
                  <a:pt x="43083" y="12792"/>
                </a:lnTo>
                <a:lnTo>
                  <a:pt x="43052" y="12792"/>
                </a:lnTo>
                <a:cubicBezTo>
                  <a:pt x="43052" y="12792"/>
                  <a:pt x="43052" y="12762"/>
                  <a:pt x="43052" y="12731"/>
                </a:cubicBezTo>
                <a:cubicBezTo>
                  <a:pt x="43052" y="12701"/>
                  <a:pt x="43052" y="12701"/>
                  <a:pt x="43052" y="12701"/>
                </a:cubicBezTo>
                <a:close/>
                <a:moveTo>
                  <a:pt x="13034" y="12883"/>
                </a:moveTo>
                <a:lnTo>
                  <a:pt x="13027" y="12906"/>
                </a:lnTo>
                <a:lnTo>
                  <a:pt x="13004" y="12883"/>
                </a:lnTo>
                <a:close/>
                <a:moveTo>
                  <a:pt x="13024" y="12914"/>
                </a:moveTo>
                <a:lnTo>
                  <a:pt x="13004" y="12974"/>
                </a:lnTo>
                <a:lnTo>
                  <a:pt x="12943" y="12974"/>
                </a:lnTo>
                <a:lnTo>
                  <a:pt x="13004" y="12914"/>
                </a:lnTo>
                <a:close/>
                <a:moveTo>
                  <a:pt x="43447" y="12154"/>
                </a:moveTo>
                <a:lnTo>
                  <a:pt x="43660" y="12397"/>
                </a:lnTo>
                <a:lnTo>
                  <a:pt x="43660" y="12974"/>
                </a:lnTo>
                <a:lnTo>
                  <a:pt x="43630" y="12914"/>
                </a:lnTo>
                <a:cubicBezTo>
                  <a:pt x="43569" y="12792"/>
                  <a:pt x="43539" y="12701"/>
                  <a:pt x="43447" y="12610"/>
                </a:cubicBezTo>
                <a:lnTo>
                  <a:pt x="43447" y="12154"/>
                </a:lnTo>
                <a:close/>
                <a:moveTo>
                  <a:pt x="20326" y="10878"/>
                </a:moveTo>
                <a:cubicBezTo>
                  <a:pt x="20326" y="10908"/>
                  <a:pt x="20356" y="10908"/>
                  <a:pt x="20356" y="10939"/>
                </a:cubicBezTo>
                <a:cubicBezTo>
                  <a:pt x="20387" y="10999"/>
                  <a:pt x="20417" y="11091"/>
                  <a:pt x="20448" y="11151"/>
                </a:cubicBezTo>
                <a:lnTo>
                  <a:pt x="20478" y="11151"/>
                </a:lnTo>
                <a:cubicBezTo>
                  <a:pt x="20539" y="11303"/>
                  <a:pt x="20569" y="11455"/>
                  <a:pt x="20569" y="11638"/>
                </a:cubicBezTo>
                <a:cubicBezTo>
                  <a:pt x="20600" y="11820"/>
                  <a:pt x="20600" y="12033"/>
                  <a:pt x="20569" y="12215"/>
                </a:cubicBezTo>
                <a:cubicBezTo>
                  <a:pt x="20569" y="12397"/>
                  <a:pt x="20539" y="12579"/>
                  <a:pt x="20508" y="12762"/>
                </a:cubicBezTo>
                <a:lnTo>
                  <a:pt x="20448" y="12762"/>
                </a:lnTo>
                <a:cubicBezTo>
                  <a:pt x="20387" y="12792"/>
                  <a:pt x="20356" y="12792"/>
                  <a:pt x="20326" y="12853"/>
                </a:cubicBezTo>
                <a:cubicBezTo>
                  <a:pt x="20296" y="12883"/>
                  <a:pt x="20265" y="12914"/>
                  <a:pt x="20235" y="12974"/>
                </a:cubicBezTo>
                <a:lnTo>
                  <a:pt x="20235" y="13005"/>
                </a:lnTo>
                <a:cubicBezTo>
                  <a:pt x="20235" y="12944"/>
                  <a:pt x="20205" y="12853"/>
                  <a:pt x="20144" y="12792"/>
                </a:cubicBezTo>
                <a:lnTo>
                  <a:pt x="20113" y="12610"/>
                </a:lnTo>
                <a:cubicBezTo>
                  <a:pt x="20174" y="12184"/>
                  <a:pt x="20144" y="11759"/>
                  <a:pt x="20083" y="11334"/>
                </a:cubicBezTo>
                <a:cubicBezTo>
                  <a:pt x="20083" y="11334"/>
                  <a:pt x="20113" y="11273"/>
                  <a:pt x="20113" y="11273"/>
                </a:cubicBezTo>
                <a:cubicBezTo>
                  <a:pt x="20174" y="11121"/>
                  <a:pt x="20235" y="10999"/>
                  <a:pt x="20326" y="10878"/>
                </a:cubicBezTo>
                <a:close/>
                <a:moveTo>
                  <a:pt x="12664" y="12680"/>
                </a:moveTo>
                <a:lnTo>
                  <a:pt x="12609" y="12762"/>
                </a:lnTo>
                <a:cubicBezTo>
                  <a:pt x="12518" y="12822"/>
                  <a:pt x="12427" y="12944"/>
                  <a:pt x="12366" y="13035"/>
                </a:cubicBezTo>
                <a:cubicBezTo>
                  <a:pt x="12335" y="13066"/>
                  <a:pt x="12335" y="13096"/>
                  <a:pt x="12335" y="13126"/>
                </a:cubicBezTo>
                <a:lnTo>
                  <a:pt x="12244" y="13066"/>
                </a:lnTo>
                <a:cubicBezTo>
                  <a:pt x="12214" y="13005"/>
                  <a:pt x="12153" y="12974"/>
                  <a:pt x="12092" y="12974"/>
                </a:cubicBezTo>
                <a:lnTo>
                  <a:pt x="12062" y="12974"/>
                </a:lnTo>
                <a:cubicBezTo>
                  <a:pt x="12062" y="12944"/>
                  <a:pt x="12032" y="12883"/>
                  <a:pt x="11971" y="12853"/>
                </a:cubicBezTo>
                <a:cubicBezTo>
                  <a:pt x="12153" y="12822"/>
                  <a:pt x="12305" y="12762"/>
                  <a:pt x="12457" y="12731"/>
                </a:cubicBezTo>
                <a:lnTo>
                  <a:pt x="12664" y="12680"/>
                </a:lnTo>
                <a:close/>
                <a:moveTo>
                  <a:pt x="25370" y="12306"/>
                </a:moveTo>
                <a:cubicBezTo>
                  <a:pt x="25430" y="12367"/>
                  <a:pt x="25461" y="12397"/>
                  <a:pt x="25522" y="12458"/>
                </a:cubicBezTo>
                <a:lnTo>
                  <a:pt x="25491" y="12458"/>
                </a:lnTo>
                <a:lnTo>
                  <a:pt x="25582" y="12579"/>
                </a:lnTo>
                <a:lnTo>
                  <a:pt x="25552" y="12640"/>
                </a:lnTo>
                <a:cubicBezTo>
                  <a:pt x="25552" y="12701"/>
                  <a:pt x="25522" y="12731"/>
                  <a:pt x="25522" y="12792"/>
                </a:cubicBezTo>
                <a:cubicBezTo>
                  <a:pt x="25522" y="12822"/>
                  <a:pt x="25522" y="12914"/>
                  <a:pt x="25491" y="12974"/>
                </a:cubicBezTo>
                <a:cubicBezTo>
                  <a:pt x="25461" y="13035"/>
                  <a:pt x="25491" y="13096"/>
                  <a:pt x="25491" y="13157"/>
                </a:cubicBezTo>
                <a:cubicBezTo>
                  <a:pt x="25461" y="12944"/>
                  <a:pt x="25430" y="12731"/>
                  <a:pt x="25370" y="12519"/>
                </a:cubicBezTo>
                <a:lnTo>
                  <a:pt x="25370" y="12367"/>
                </a:lnTo>
                <a:cubicBezTo>
                  <a:pt x="25370" y="12367"/>
                  <a:pt x="25370" y="12336"/>
                  <a:pt x="25370" y="12306"/>
                </a:cubicBezTo>
                <a:close/>
                <a:moveTo>
                  <a:pt x="13308" y="13126"/>
                </a:moveTo>
                <a:cubicBezTo>
                  <a:pt x="13319" y="13150"/>
                  <a:pt x="13331" y="13169"/>
                  <a:pt x="13343" y="13187"/>
                </a:cubicBezTo>
                <a:lnTo>
                  <a:pt x="13308" y="13187"/>
                </a:lnTo>
                <a:cubicBezTo>
                  <a:pt x="13308" y="13187"/>
                  <a:pt x="13308" y="13157"/>
                  <a:pt x="13308" y="13126"/>
                </a:cubicBezTo>
                <a:close/>
                <a:moveTo>
                  <a:pt x="13794" y="12549"/>
                </a:moveTo>
                <a:lnTo>
                  <a:pt x="13885" y="12579"/>
                </a:lnTo>
                <a:cubicBezTo>
                  <a:pt x="13915" y="12579"/>
                  <a:pt x="13946" y="12610"/>
                  <a:pt x="13976" y="12610"/>
                </a:cubicBezTo>
                <a:lnTo>
                  <a:pt x="14006" y="12640"/>
                </a:lnTo>
                <a:cubicBezTo>
                  <a:pt x="13976" y="12701"/>
                  <a:pt x="13946" y="12762"/>
                  <a:pt x="13915" y="12822"/>
                </a:cubicBezTo>
                <a:cubicBezTo>
                  <a:pt x="13915" y="12883"/>
                  <a:pt x="13885" y="12944"/>
                  <a:pt x="13855" y="13005"/>
                </a:cubicBezTo>
                <a:cubicBezTo>
                  <a:pt x="13855" y="13066"/>
                  <a:pt x="13824" y="13157"/>
                  <a:pt x="13794" y="13217"/>
                </a:cubicBezTo>
                <a:lnTo>
                  <a:pt x="13763" y="13217"/>
                </a:lnTo>
                <a:cubicBezTo>
                  <a:pt x="13763" y="13126"/>
                  <a:pt x="13703" y="13066"/>
                  <a:pt x="13672" y="12974"/>
                </a:cubicBezTo>
                <a:cubicBezTo>
                  <a:pt x="13642" y="12883"/>
                  <a:pt x="13581" y="12822"/>
                  <a:pt x="13520" y="12762"/>
                </a:cubicBezTo>
                <a:lnTo>
                  <a:pt x="13551" y="12701"/>
                </a:lnTo>
                <a:cubicBezTo>
                  <a:pt x="13611" y="12640"/>
                  <a:pt x="13642" y="12610"/>
                  <a:pt x="13703" y="12549"/>
                </a:cubicBezTo>
                <a:close/>
                <a:moveTo>
                  <a:pt x="13344" y="13189"/>
                </a:moveTo>
                <a:cubicBezTo>
                  <a:pt x="13362" y="13216"/>
                  <a:pt x="13381" y="13242"/>
                  <a:pt x="13399" y="13278"/>
                </a:cubicBezTo>
                <a:lnTo>
                  <a:pt x="13399" y="13309"/>
                </a:lnTo>
                <a:lnTo>
                  <a:pt x="13368" y="13309"/>
                </a:lnTo>
                <a:cubicBezTo>
                  <a:pt x="13368" y="13278"/>
                  <a:pt x="13338" y="13248"/>
                  <a:pt x="13308" y="13217"/>
                </a:cubicBezTo>
                <a:cubicBezTo>
                  <a:pt x="13327" y="13198"/>
                  <a:pt x="13334" y="13191"/>
                  <a:pt x="13344" y="13189"/>
                </a:cubicBezTo>
                <a:close/>
                <a:moveTo>
                  <a:pt x="15556" y="12610"/>
                </a:moveTo>
                <a:lnTo>
                  <a:pt x="15556" y="12640"/>
                </a:lnTo>
                <a:cubicBezTo>
                  <a:pt x="15586" y="12762"/>
                  <a:pt x="15647" y="12853"/>
                  <a:pt x="15647" y="12974"/>
                </a:cubicBezTo>
                <a:cubicBezTo>
                  <a:pt x="15678" y="13066"/>
                  <a:pt x="15678" y="13157"/>
                  <a:pt x="15708" y="13217"/>
                </a:cubicBezTo>
                <a:lnTo>
                  <a:pt x="15617" y="13309"/>
                </a:lnTo>
                <a:lnTo>
                  <a:pt x="15586" y="13187"/>
                </a:lnTo>
                <a:cubicBezTo>
                  <a:pt x="15556" y="13066"/>
                  <a:pt x="15526" y="12944"/>
                  <a:pt x="15465" y="12853"/>
                </a:cubicBezTo>
                <a:cubicBezTo>
                  <a:pt x="15465" y="12792"/>
                  <a:pt x="15495" y="12762"/>
                  <a:pt x="15526" y="12701"/>
                </a:cubicBezTo>
                <a:cubicBezTo>
                  <a:pt x="15526" y="12671"/>
                  <a:pt x="15556" y="12640"/>
                  <a:pt x="15556" y="12610"/>
                </a:cubicBezTo>
                <a:close/>
                <a:moveTo>
                  <a:pt x="28864" y="8690"/>
                </a:moveTo>
                <a:cubicBezTo>
                  <a:pt x="28864" y="8721"/>
                  <a:pt x="28894" y="8782"/>
                  <a:pt x="28924" y="8842"/>
                </a:cubicBezTo>
                <a:cubicBezTo>
                  <a:pt x="28924" y="8903"/>
                  <a:pt x="28924" y="8964"/>
                  <a:pt x="28924" y="9025"/>
                </a:cubicBezTo>
                <a:lnTo>
                  <a:pt x="28924" y="9359"/>
                </a:lnTo>
                <a:cubicBezTo>
                  <a:pt x="28924" y="9389"/>
                  <a:pt x="28924" y="9420"/>
                  <a:pt x="28924" y="9480"/>
                </a:cubicBezTo>
                <a:lnTo>
                  <a:pt x="28924" y="9693"/>
                </a:lnTo>
                <a:lnTo>
                  <a:pt x="28924" y="10058"/>
                </a:lnTo>
                <a:lnTo>
                  <a:pt x="28924" y="10331"/>
                </a:lnTo>
                <a:lnTo>
                  <a:pt x="28924" y="10848"/>
                </a:lnTo>
                <a:lnTo>
                  <a:pt x="28924" y="11030"/>
                </a:lnTo>
                <a:cubicBezTo>
                  <a:pt x="28924" y="11121"/>
                  <a:pt x="28955" y="11273"/>
                  <a:pt x="28955" y="11394"/>
                </a:cubicBezTo>
                <a:cubicBezTo>
                  <a:pt x="28985" y="11486"/>
                  <a:pt x="28955" y="11516"/>
                  <a:pt x="28985" y="11577"/>
                </a:cubicBezTo>
                <a:lnTo>
                  <a:pt x="28985" y="11881"/>
                </a:lnTo>
                <a:cubicBezTo>
                  <a:pt x="28985" y="12093"/>
                  <a:pt x="28955" y="12306"/>
                  <a:pt x="28955" y="12519"/>
                </a:cubicBezTo>
                <a:cubicBezTo>
                  <a:pt x="28924" y="12762"/>
                  <a:pt x="28894" y="12974"/>
                  <a:pt x="28864" y="13217"/>
                </a:cubicBezTo>
                <a:lnTo>
                  <a:pt x="28864" y="13309"/>
                </a:lnTo>
                <a:lnTo>
                  <a:pt x="28772" y="13309"/>
                </a:lnTo>
                <a:cubicBezTo>
                  <a:pt x="28772" y="13187"/>
                  <a:pt x="28742" y="13066"/>
                  <a:pt x="28712" y="12944"/>
                </a:cubicBezTo>
                <a:cubicBezTo>
                  <a:pt x="28651" y="12853"/>
                  <a:pt x="28621" y="12731"/>
                  <a:pt x="28560" y="12640"/>
                </a:cubicBezTo>
                <a:cubicBezTo>
                  <a:pt x="28560" y="12610"/>
                  <a:pt x="28560" y="12610"/>
                  <a:pt x="28560" y="12610"/>
                </a:cubicBezTo>
                <a:lnTo>
                  <a:pt x="28499" y="12336"/>
                </a:lnTo>
                <a:cubicBezTo>
                  <a:pt x="28499" y="12184"/>
                  <a:pt x="28499" y="12063"/>
                  <a:pt x="28499" y="11941"/>
                </a:cubicBezTo>
                <a:lnTo>
                  <a:pt x="28529" y="11759"/>
                </a:lnTo>
                <a:cubicBezTo>
                  <a:pt x="28560" y="11516"/>
                  <a:pt x="28621" y="11273"/>
                  <a:pt x="28651" y="10999"/>
                </a:cubicBezTo>
                <a:cubicBezTo>
                  <a:pt x="28681" y="10726"/>
                  <a:pt x="28712" y="10574"/>
                  <a:pt x="28742" y="10331"/>
                </a:cubicBezTo>
                <a:cubicBezTo>
                  <a:pt x="28742" y="10240"/>
                  <a:pt x="28772" y="10149"/>
                  <a:pt x="28803" y="10027"/>
                </a:cubicBezTo>
                <a:cubicBezTo>
                  <a:pt x="28803" y="9936"/>
                  <a:pt x="28833" y="9845"/>
                  <a:pt x="28833" y="9723"/>
                </a:cubicBezTo>
                <a:cubicBezTo>
                  <a:pt x="28833" y="9572"/>
                  <a:pt x="28833" y="9450"/>
                  <a:pt x="28864" y="9298"/>
                </a:cubicBezTo>
                <a:cubicBezTo>
                  <a:pt x="28894" y="9177"/>
                  <a:pt x="28864" y="9085"/>
                  <a:pt x="28864" y="8994"/>
                </a:cubicBezTo>
                <a:lnTo>
                  <a:pt x="28864" y="8751"/>
                </a:lnTo>
                <a:lnTo>
                  <a:pt x="28864" y="8690"/>
                </a:lnTo>
                <a:close/>
                <a:moveTo>
                  <a:pt x="33087" y="10422"/>
                </a:moveTo>
                <a:cubicBezTo>
                  <a:pt x="33148" y="10574"/>
                  <a:pt x="33178" y="10726"/>
                  <a:pt x="33208" y="10878"/>
                </a:cubicBezTo>
                <a:cubicBezTo>
                  <a:pt x="33239" y="10999"/>
                  <a:pt x="33269" y="11121"/>
                  <a:pt x="33269" y="11243"/>
                </a:cubicBezTo>
                <a:cubicBezTo>
                  <a:pt x="33269" y="11303"/>
                  <a:pt x="33269" y="11334"/>
                  <a:pt x="33300" y="11394"/>
                </a:cubicBezTo>
                <a:cubicBezTo>
                  <a:pt x="33330" y="11425"/>
                  <a:pt x="33300" y="11546"/>
                  <a:pt x="33300" y="11638"/>
                </a:cubicBezTo>
                <a:lnTo>
                  <a:pt x="33300" y="11820"/>
                </a:lnTo>
                <a:lnTo>
                  <a:pt x="33300" y="12245"/>
                </a:lnTo>
                <a:lnTo>
                  <a:pt x="33300" y="12853"/>
                </a:lnTo>
                <a:cubicBezTo>
                  <a:pt x="33300" y="13066"/>
                  <a:pt x="33300" y="13157"/>
                  <a:pt x="33330" y="13309"/>
                </a:cubicBezTo>
                <a:lnTo>
                  <a:pt x="33330" y="13400"/>
                </a:lnTo>
                <a:cubicBezTo>
                  <a:pt x="33330" y="13278"/>
                  <a:pt x="33300" y="13157"/>
                  <a:pt x="33269" y="13035"/>
                </a:cubicBezTo>
                <a:cubicBezTo>
                  <a:pt x="33269" y="12822"/>
                  <a:pt x="33239" y="12640"/>
                  <a:pt x="33208" y="12427"/>
                </a:cubicBezTo>
                <a:lnTo>
                  <a:pt x="33148" y="11881"/>
                </a:lnTo>
                <a:cubicBezTo>
                  <a:pt x="33148" y="11729"/>
                  <a:pt x="33148" y="11546"/>
                  <a:pt x="33117" y="11394"/>
                </a:cubicBezTo>
                <a:cubicBezTo>
                  <a:pt x="33117" y="11091"/>
                  <a:pt x="33087" y="10756"/>
                  <a:pt x="33087" y="10422"/>
                </a:cubicBezTo>
                <a:close/>
                <a:moveTo>
                  <a:pt x="33786" y="10422"/>
                </a:moveTo>
                <a:lnTo>
                  <a:pt x="33816" y="11151"/>
                </a:lnTo>
                <a:cubicBezTo>
                  <a:pt x="33816" y="11334"/>
                  <a:pt x="33846" y="11516"/>
                  <a:pt x="33846" y="11668"/>
                </a:cubicBezTo>
                <a:lnTo>
                  <a:pt x="33846" y="12488"/>
                </a:lnTo>
                <a:lnTo>
                  <a:pt x="33846" y="12731"/>
                </a:lnTo>
                <a:lnTo>
                  <a:pt x="33846" y="13217"/>
                </a:lnTo>
                <a:lnTo>
                  <a:pt x="33846" y="13400"/>
                </a:lnTo>
                <a:cubicBezTo>
                  <a:pt x="33846" y="13126"/>
                  <a:pt x="33816" y="12853"/>
                  <a:pt x="33786" y="12579"/>
                </a:cubicBezTo>
                <a:cubicBezTo>
                  <a:pt x="33786" y="12306"/>
                  <a:pt x="33755" y="12124"/>
                  <a:pt x="33725" y="11881"/>
                </a:cubicBezTo>
                <a:lnTo>
                  <a:pt x="33725" y="11789"/>
                </a:lnTo>
                <a:lnTo>
                  <a:pt x="33725" y="11486"/>
                </a:lnTo>
                <a:lnTo>
                  <a:pt x="33725" y="11182"/>
                </a:lnTo>
                <a:lnTo>
                  <a:pt x="33725" y="11060"/>
                </a:lnTo>
                <a:cubicBezTo>
                  <a:pt x="33725" y="10999"/>
                  <a:pt x="33725" y="10939"/>
                  <a:pt x="33755" y="10908"/>
                </a:cubicBezTo>
                <a:lnTo>
                  <a:pt x="33786" y="10453"/>
                </a:lnTo>
                <a:lnTo>
                  <a:pt x="33786" y="10422"/>
                </a:lnTo>
                <a:close/>
                <a:moveTo>
                  <a:pt x="24549" y="12063"/>
                </a:moveTo>
                <a:cubicBezTo>
                  <a:pt x="24580" y="12093"/>
                  <a:pt x="24580" y="12093"/>
                  <a:pt x="24610" y="12124"/>
                </a:cubicBezTo>
                <a:lnTo>
                  <a:pt x="24580" y="12184"/>
                </a:lnTo>
                <a:cubicBezTo>
                  <a:pt x="24580" y="12245"/>
                  <a:pt x="24549" y="12306"/>
                  <a:pt x="24519" y="12367"/>
                </a:cubicBezTo>
                <a:cubicBezTo>
                  <a:pt x="24519" y="12427"/>
                  <a:pt x="24458" y="12579"/>
                  <a:pt x="24428" y="12701"/>
                </a:cubicBezTo>
                <a:cubicBezTo>
                  <a:pt x="24397" y="12822"/>
                  <a:pt x="24397" y="12883"/>
                  <a:pt x="24367" y="12974"/>
                </a:cubicBezTo>
                <a:cubicBezTo>
                  <a:pt x="24367" y="13096"/>
                  <a:pt x="24337" y="13187"/>
                  <a:pt x="24306" y="13309"/>
                </a:cubicBezTo>
                <a:cubicBezTo>
                  <a:pt x="24306" y="13400"/>
                  <a:pt x="24276" y="13400"/>
                  <a:pt x="24276" y="13461"/>
                </a:cubicBezTo>
                <a:lnTo>
                  <a:pt x="24276" y="13309"/>
                </a:lnTo>
                <a:cubicBezTo>
                  <a:pt x="24276" y="13066"/>
                  <a:pt x="24276" y="12822"/>
                  <a:pt x="24306" y="12579"/>
                </a:cubicBezTo>
                <a:lnTo>
                  <a:pt x="24306" y="12276"/>
                </a:lnTo>
                <a:cubicBezTo>
                  <a:pt x="24367" y="12184"/>
                  <a:pt x="24458" y="12124"/>
                  <a:pt x="24549" y="12063"/>
                </a:cubicBezTo>
                <a:close/>
                <a:moveTo>
                  <a:pt x="40804" y="10453"/>
                </a:moveTo>
                <a:lnTo>
                  <a:pt x="40804" y="10574"/>
                </a:lnTo>
                <a:cubicBezTo>
                  <a:pt x="40804" y="10726"/>
                  <a:pt x="40834" y="10848"/>
                  <a:pt x="40834" y="10999"/>
                </a:cubicBezTo>
                <a:lnTo>
                  <a:pt x="40834" y="11151"/>
                </a:lnTo>
                <a:cubicBezTo>
                  <a:pt x="40895" y="11516"/>
                  <a:pt x="40956" y="11911"/>
                  <a:pt x="41017" y="12276"/>
                </a:cubicBezTo>
                <a:cubicBezTo>
                  <a:pt x="41078" y="12671"/>
                  <a:pt x="41138" y="13157"/>
                  <a:pt x="41199" y="13582"/>
                </a:cubicBezTo>
                <a:cubicBezTo>
                  <a:pt x="41169" y="13552"/>
                  <a:pt x="41138" y="13521"/>
                  <a:pt x="41078" y="13491"/>
                </a:cubicBezTo>
                <a:lnTo>
                  <a:pt x="41017" y="13491"/>
                </a:lnTo>
                <a:lnTo>
                  <a:pt x="41017" y="13461"/>
                </a:lnTo>
                <a:cubicBezTo>
                  <a:pt x="40986" y="13217"/>
                  <a:pt x="40956" y="12944"/>
                  <a:pt x="40926" y="12701"/>
                </a:cubicBezTo>
                <a:lnTo>
                  <a:pt x="40956" y="12549"/>
                </a:lnTo>
                <a:cubicBezTo>
                  <a:pt x="40956" y="12488"/>
                  <a:pt x="40956" y="12458"/>
                  <a:pt x="40926" y="12427"/>
                </a:cubicBezTo>
                <a:cubicBezTo>
                  <a:pt x="40926" y="12367"/>
                  <a:pt x="40926" y="12306"/>
                  <a:pt x="40895" y="12245"/>
                </a:cubicBezTo>
                <a:cubicBezTo>
                  <a:pt x="40865" y="11850"/>
                  <a:pt x="40834" y="11486"/>
                  <a:pt x="40774" y="11091"/>
                </a:cubicBezTo>
                <a:cubicBezTo>
                  <a:pt x="40743" y="10878"/>
                  <a:pt x="40743" y="10696"/>
                  <a:pt x="40713" y="10513"/>
                </a:cubicBezTo>
                <a:lnTo>
                  <a:pt x="40713" y="10453"/>
                </a:lnTo>
                <a:close/>
                <a:moveTo>
                  <a:pt x="11880" y="13400"/>
                </a:moveTo>
                <a:cubicBezTo>
                  <a:pt x="11910" y="13461"/>
                  <a:pt x="11940" y="13521"/>
                  <a:pt x="11971" y="13582"/>
                </a:cubicBezTo>
                <a:lnTo>
                  <a:pt x="11971" y="13612"/>
                </a:lnTo>
                <a:cubicBezTo>
                  <a:pt x="11940" y="13582"/>
                  <a:pt x="11910" y="13521"/>
                  <a:pt x="11880" y="13491"/>
                </a:cubicBezTo>
                <a:lnTo>
                  <a:pt x="11880" y="13400"/>
                </a:lnTo>
                <a:close/>
                <a:moveTo>
                  <a:pt x="16832" y="12640"/>
                </a:moveTo>
                <a:cubicBezTo>
                  <a:pt x="16893" y="12671"/>
                  <a:pt x="16923" y="12701"/>
                  <a:pt x="16954" y="12762"/>
                </a:cubicBezTo>
                <a:cubicBezTo>
                  <a:pt x="16923" y="13005"/>
                  <a:pt x="16923" y="13217"/>
                  <a:pt x="16893" y="13461"/>
                </a:cubicBezTo>
                <a:lnTo>
                  <a:pt x="16923" y="13461"/>
                </a:lnTo>
                <a:lnTo>
                  <a:pt x="16923" y="13612"/>
                </a:lnTo>
                <a:lnTo>
                  <a:pt x="16832" y="13491"/>
                </a:lnTo>
                <a:lnTo>
                  <a:pt x="16832" y="13157"/>
                </a:lnTo>
                <a:lnTo>
                  <a:pt x="16832" y="12944"/>
                </a:lnTo>
                <a:cubicBezTo>
                  <a:pt x="16832" y="12853"/>
                  <a:pt x="16832" y="12731"/>
                  <a:pt x="16832" y="12640"/>
                </a:cubicBezTo>
                <a:close/>
                <a:moveTo>
                  <a:pt x="22969" y="12488"/>
                </a:moveTo>
                <a:lnTo>
                  <a:pt x="22969" y="12549"/>
                </a:lnTo>
                <a:cubicBezTo>
                  <a:pt x="22939" y="12914"/>
                  <a:pt x="22909" y="13278"/>
                  <a:pt x="22878" y="13643"/>
                </a:cubicBezTo>
                <a:cubicBezTo>
                  <a:pt x="22863" y="13628"/>
                  <a:pt x="22848" y="13620"/>
                  <a:pt x="22836" y="13620"/>
                </a:cubicBezTo>
                <a:cubicBezTo>
                  <a:pt x="22825" y="13620"/>
                  <a:pt x="22817" y="13628"/>
                  <a:pt x="22817" y="13643"/>
                </a:cubicBezTo>
                <a:cubicBezTo>
                  <a:pt x="22817" y="13400"/>
                  <a:pt x="22848" y="13157"/>
                  <a:pt x="22909" y="12944"/>
                </a:cubicBezTo>
                <a:lnTo>
                  <a:pt x="22878" y="12944"/>
                </a:lnTo>
                <a:cubicBezTo>
                  <a:pt x="22909" y="12792"/>
                  <a:pt x="22939" y="12640"/>
                  <a:pt x="22969" y="12488"/>
                </a:cubicBezTo>
                <a:close/>
                <a:moveTo>
                  <a:pt x="39589" y="13066"/>
                </a:moveTo>
                <a:lnTo>
                  <a:pt x="39619" y="13491"/>
                </a:lnTo>
                <a:cubicBezTo>
                  <a:pt x="39619" y="13575"/>
                  <a:pt x="39619" y="13673"/>
                  <a:pt x="39629" y="13765"/>
                </a:cubicBezTo>
                <a:lnTo>
                  <a:pt x="39629" y="13765"/>
                </a:lnTo>
                <a:cubicBezTo>
                  <a:pt x="39604" y="13625"/>
                  <a:pt x="39575" y="13488"/>
                  <a:pt x="39528" y="13369"/>
                </a:cubicBezTo>
                <a:lnTo>
                  <a:pt x="39498" y="13339"/>
                </a:lnTo>
                <a:lnTo>
                  <a:pt x="39558" y="13187"/>
                </a:lnTo>
                <a:cubicBezTo>
                  <a:pt x="39558" y="13157"/>
                  <a:pt x="39589" y="13096"/>
                  <a:pt x="39589" y="13066"/>
                </a:cubicBezTo>
                <a:close/>
                <a:moveTo>
                  <a:pt x="14888" y="12640"/>
                </a:moveTo>
                <a:cubicBezTo>
                  <a:pt x="14948" y="12701"/>
                  <a:pt x="14979" y="12731"/>
                  <a:pt x="15039" y="12792"/>
                </a:cubicBezTo>
                <a:cubicBezTo>
                  <a:pt x="15039" y="12822"/>
                  <a:pt x="15070" y="12853"/>
                  <a:pt x="15070" y="12853"/>
                </a:cubicBezTo>
                <a:cubicBezTo>
                  <a:pt x="15039" y="12974"/>
                  <a:pt x="15009" y="13035"/>
                  <a:pt x="15009" y="13126"/>
                </a:cubicBezTo>
                <a:cubicBezTo>
                  <a:pt x="14979" y="13278"/>
                  <a:pt x="14948" y="13430"/>
                  <a:pt x="14918" y="13582"/>
                </a:cubicBezTo>
                <a:cubicBezTo>
                  <a:pt x="14918" y="13643"/>
                  <a:pt x="14888" y="13704"/>
                  <a:pt x="14888" y="13734"/>
                </a:cubicBezTo>
                <a:lnTo>
                  <a:pt x="14857" y="13795"/>
                </a:lnTo>
                <a:lnTo>
                  <a:pt x="14827" y="13825"/>
                </a:lnTo>
                <a:cubicBezTo>
                  <a:pt x="14796" y="13430"/>
                  <a:pt x="14796" y="13066"/>
                  <a:pt x="14827" y="12671"/>
                </a:cubicBezTo>
                <a:lnTo>
                  <a:pt x="14888" y="12640"/>
                </a:lnTo>
                <a:close/>
                <a:moveTo>
                  <a:pt x="36459" y="9693"/>
                </a:moveTo>
                <a:lnTo>
                  <a:pt x="36520" y="9754"/>
                </a:lnTo>
                <a:cubicBezTo>
                  <a:pt x="36550" y="9754"/>
                  <a:pt x="36581" y="9784"/>
                  <a:pt x="36611" y="9784"/>
                </a:cubicBezTo>
                <a:lnTo>
                  <a:pt x="36642" y="9784"/>
                </a:lnTo>
                <a:cubicBezTo>
                  <a:pt x="36672" y="9875"/>
                  <a:pt x="36702" y="9966"/>
                  <a:pt x="36733" y="10027"/>
                </a:cubicBezTo>
                <a:lnTo>
                  <a:pt x="36702" y="10027"/>
                </a:lnTo>
                <a:cubicBezTo>
                  <a:pt x="36687" y="10012"/>
                  <a:pt x="36664" y="10004"/>
                  <a:pt x="36638" y="10004"/>
                </a:cubicBezTo>
                <a:cubicBezTo>
                  <a:pt x="36611" y="10004"/>
                  <a:pt x="36581" y="10012"/>
                  <a:pt x="36550" y="10027"/>
                </a:cubicBezTo>
                <a:cubicBezTo>
                  <a:pt x="36490" y="10027"/>
                  <a:pt x="36429" y="10118"/>
                  <a:pt x="36429" y="10210"/>
                </a:cubicBezTo>
                <a:cubicBezTo>
                  <a:pt x="36490" y="10422"/>
                  <a:pt x="36550" y="10635"/>
                  <a:pt x="36611" y="10848"/>
                </a:cubicBezTo>
                <a:cubicBezTo>
                  <a:pt x="36672" y="11060"/>
                  <a:pt x="36733" y="11212"/>
                  <a:pt x="36794" y="11394"/>
                </a:cubicBezTo>
                <a:cubicBezTo>
                  <a:pt x="36794" y="11486"/>
                  <a:pt x="36824" y="11577"/>
                  <a:pt x="36854" y="11668"/>
                </a:cubicBezTo>
                <a:lnTo>
                  <a:pt x="36854" y="11881"/>
                </a:lnTo>
                <a:cubicBezTo>
                  <a:pt x="36854" y="12184"/>
                  <a:pt x="36854" y="12488"/>
                  <a:pt x="36824" y="12792"/>
                </a:cubicBezTo>
                <a:lnTo>
                  <a:pt x="36824" y="13248"/>
                </a:lnTo>
                <a:cubicBezTo>
                  <a:pt x="36824" y="13400"/>
                  <a:pt x="36824" y="13582"/>
                  <a:pt x="36794" y="13764"/>
                </a:cubicBezTo>
                <a:cubicBezTo>
                  <a:pt x="36794" y="13795"/>
                  <a:pt x="36794" y="13795"/>
                  <a:pt x="36794" y="13825"/>
                </a:cubicBezTo>
                <a:cubicBezTo>
                  <a:pt x="36794" y="13795"/>
                  <a:pt x="36763" y="13734"/>
                  <a:pt x="36763" y="13704"/>
                </a:cubicBezTo>
                <a:cubicBezTo>
                  <a:pt x="36733" y="13461"/>
                  <a:pt x="36672" y="13248"/>
                  <a:pt x="36642" y="13035"/>
                </a:cubicBezTo>
                <a:cubicBezTo>
                  <a:pt x="36642" y="12792"/>
                  <a:pt x="36581" y="12488"/>
                  <a:pt x="36550" y="12215"/>
                </a:cubicBezTo>
                <a:cubicBezTo>
                  <a:pt x="36550" y="12093"/>
                  <a:pt x="36520" y="11972"/>
                  <a:pt x="36520" y="11850"/>
                </a:cubicBezTo>
                <a:cubicBezTo>
                  <a:pt x="36490" y="11759"/>
                  <a:pt x="36490" y="11607"/>
                  <a:pt x="36490" y="11486"/>
                </a:cubicBezTo>
                <a:cubicBezTo>
                  <a:pt x="36459" y="11364"/>
                  <a:pt x="36459" y="11151"/>
                  <a:pt x="36429" y="10999"/>
                </a:cubicBezTo>
                <a:cubicBezTo>
                  <a:pt x="36429" y="10848"/>
                  <a:pt x="36429" y="10696"/>
                  <a:pt x="36399" y="10574"/>
                </a:cubicBezTo>
                <a:lnTo>
                  <a:pt x="36399" y="10483"/>
                </a:lnTo>
                <a:lnTo>
                  <a:pt x="36399" y="10301"/>
                </a:lnTo>
                <a:lnTo>
                  <a:pt x="36399" y="10088"/>
                </a:lnTo>
                <a:cubicBezTo>
                  <a:pt x="36399" y="9966"/>
                  <a:pt x="36429" y="9815"/>
                  <a:pt x="36459" y="9693"/>
                </a:cubicBezTo>
                <a:close/>
                <a:moveTo>
                  <a:pt x="38890" y="13035"/>
                </a:moveTo>
                <a:lnTo>
                  <a:pt x="38890" y="13066"/>
                </a:lnTo>
                <a:cubicBezTo>
                  <a:pt x="38890" y="13187"/>
                  <a:pt x="38860" y="13309"/>
                  <a:pt x="38829" y="13430"/>
                </a:cubicBezTo>
                <a:cubicBezTo>
                  <a:pt x="38799" y="13552"/>
                  <a:pt x="38738" y="13734"/>
                  <a:pt x="38708" y="13886"/>
                </a:cubicBezTo>
                <a:lnTo>
                  <a:pt x="38677" y="13886"/>
                </a:lnTo>
                <a:lnTo>
                  <a:pt x="38708" y="13764"/>
                </a:lnTo>
                <a:cubicBezTo>
                  <a:pt x="38708" y="13643"/>
                  <a:pt x="38738" y="13491"/>
                  <a:pt x="38738" y="13369"/>
                </a:cubicBezTo>
                <a:cubicBezTo>
                  <a:pt x="38738" y="13309"/>
                  <a:pt x="38768" y="13278"/>
                  <a:pt x="38768" y="13248"/>
                </a:cubicBezTo>
                <a:lnTo>
                  <a:pt x="38829" y="13157"/>
                </a:lnTo>
                <a:cubicBezTo>
                  <a:pt x="38860" y="13096"/>
                  <a:pt x="38860" y="13066"/>
                  <a:pt x="38890" y="13035"/>
                </a:cubicBezTo>
                <a:close/>
                <a:moveTo>
                  <a:pt x="30018" y="12184"/>
                </a:moveTo>
                <a:lnTo>
                  <a:pt x="30049" y="12276"/>
                </a:lnTo>
                <a:lnTo>
                  <a:pt x="30079" y="12549"/>
                </a:lnTo>
                <a:cubicBezTo>
                  <a:pt x="30079" y="12671"/>
                  <a:pt x="30049" y="12792"/>
                  <a:pt x="30049" y="12914"/>
                </a:cubicBezTo>
                <a:cubicBezTo>
                  <a:pt x="29988" y="13248"/>
                  <a:pt x="29957" y="13582"/>
                  <a:pt x="29897" y="13916"/>
                </a:cubicBezTo>
                <a:cubicBezTo>
                  <a:pt x="29897" y="13764"/>
                  <a:pt x="29836" y="13643"/>
                  <a:pt x="29836" y="13491"/>
                </a:cubicBezTo>
                <a:cubicBezTo>
                  <a:pt x="29806" y="13339"/>
                  <a:pt x="29806" y="13217"/>
                  <a:pt x="29775" y="13096"/>
                </a:cubicBezTo>
                <a:lnTo>
                  <a:pt x="29775" y="13005"/>
                </a:lnTo>
                <a:cubicBezTo>
                  <a:pt x="29806" y="12914"/>
                  <a:pt x="29836" y="12853"/>
                  <a:pt x="29866" y="12792"/>
                </a:cubicBezTo>
                <a:cubicBezTo>
                  <a:pt x="29897" y="12640"/>
                  <a:pt x="29927" y="12519"/>
                  <a:pt x="29988" y="12367"/>
                </a:cubicBezTo>
                <a:cubicBezTo>
                  <a:pt x="29988" y="12306"/>
                  <a:pt x="30018" y="12245"/>
                  <a:pt x="30018" y="12184"/>
                </a:cubicBezTo>
                <a:close/>
                <a:moveTo>
                  <a:pt x="38282" y="10908"/>
                </a:moveTo>
                <a:cubicBezTo>
                  <a:pt x="38282" y="10999"/>
                  <a:pt x="38313" y="11091"/>
                  <a:pt x="38313" y="11182"/>
                </a:cubicBezTo>
                <a:lnTo>
                  <a:pt x="38373" y="11546"/>
                </a:lnTo>
                <a:cubicBezTo>
                  <a:pt x="38373" y="11729"/>
                  <a:pt x="38404" y="11941"/>
                  <a:pt x="38404" y="12093"/>
                </a:cubicBezTo>
                <a:cubicBezTo>
                  <a:pt x="38404" y="12276"/>
                  <a:pt x="38404" y="12397"/>
                  <a:pt x="38404" y="12549"/>
                </a:cubicBezTo>
                <a:cubicBezTo>
                  <a:pt x="38404" y="12731"/>
                  <a:pt x="38373" y="12792"/>
                  <a:pt x="38373" y="12883"/>
                </a:cubicBezTo>
                <a:cubicBezTo>
                  <a:pt x="38373" y="13005"/>
                  <a:pt x="38373" y="13096"/>
                  <a:pt x="38343" y="13187"/>
                </a:cubicBezTo>
                <a:cubicBezTo>
                  <a:pt x="38313" y="13278"/>
                  <a:pt x="38343" y="13369"/>
                  <a:pt x="38313" y="13430"/>
                </a:cubicBezTo>
                <a:cubicBezTo>
                  <a:pt x="38313" y="13461"/>
                  <a:pt x="38313" y="13491"/>
                  <a:pt x="38282" y="13491"/>
                </a:cubicBezTo>
                <a:lnTo>
                  <a:pt x="38222" y="13673"/>
                </a:lnTo>
                <a:lnTo>
                  <a:pt x="38191" y="13673"/>
                </a:lnTo>
                <a:cubicBezTo>
                  <a:pt x="38161" y="13673"/>
                  <a:pt x="38130" y="13704"/>
                  <a:pt x="38070" y="13704"/>
                </a:cubicBezTo>
                <a:cubicBezTo>
                  <a:pt x="37978" y="13764"/>
                  <a:pt x="37857" y="13825"/>
                  <a:pt x="37796" y="13916"/>
                </a:cubicBezTo>
                <a:cubicBezTo>
                  <a:pt x="37796" y="13855"/>
                  <a:pt x="37796" y="13795"/>
                  <a:pt x="37766" y="13704"/>
                </a:cubicBezTo>
                <a:lnTo>
                  <a:pt x="37766" y="13643"/>
                </a:lnTo>
                <a:cubicBezTo>
                  <a:pt x="37796" y="13552"/>
                  <a:pt x="37796" y="13430"/>
                  <a:pt x="37827" y="13309"/>
                </a:cubicBezTo>
                <a:cubicBezTo>
                  <a:pt x="37857" y="13066"/>
                  <a:pt x="37887" y="12822"/>
                  <a:pt x="37918" y="12549"/>
                </a:cubicBezTo>
                <a:cubicBezTo>
                  <a:pt x="37948" y="12306"/>
                  <a:pt x="37948" y="12093"/>
                  <a:pt x="37978" y="11881"/>
                </a:cubicBezTo>
                <a:lnTo>
                  <a:pt x="37978" y="11638"/>
                </a:lnTo>
                <a:lnTo>
                  <a:pt x="37978" y="11212"/>
                </a:lnTo>
                <a:cubicBezTo>
                  <a:pt x="37978" y="11060"/>
                  <a:pt x="38009" y="11091"/>
                  <a:pt x="38009" y="10969"/>
                </a:cubicBezTo>
                <a:lnTo>
                  <a:pt x="38009" y="10908"/>
                </a:lnTo>
                <a:cubicBezTo>
                  <a:pt x="38054" y="10939"/>
                  <a:pt x="38100" y="10954"/>
                  <a:pt x="38146" y="10954"/>
                </a:cubicBezTo>
                <a:cubicBezTo>
                  <a:pt x="38191" y="10954"/>
                  <a:pt x="38237" y="10939"/>
                  <a:pt x="38282" y="10908"/>
                </a:cubicBezTo>
                <a:close/>
                <a:moveTo>
                  <a:pt x="11485" y="13704"/>
                </a:moveTo>
                <a:lnTo>
                  <a:pt x="11485" y="14068"/>
                </a:lnTo>
                <a:cubicBezTo>
                  <a:pt x="11454" y="13947"/>
                  <a:pt x="11424" y="13825"/>
                  <a:pt x="11363" y="13704"/>
                </a:cubicBezTo>
                <a:close/>
                <a:moveTo>
                  <a:pt x="17895" y="12853"/>
                </a:moveTo>
                <a:lnTo>
                  <a:pt x="17895" y="12883"/>
                </a:lnTo>
                <a:cubicBezTo>
                  <a:pt x="17926" y="13066"/>
                  <a:pt x="17956" y="13248"/>
                  <a:pt x="17956" y="13430"/>
                </a:cubicBezTo>
                <a:lnTo>
                  <a:pt x="17956" y="13673"/>
                </a:lnTo>
                <a:lnTo>
                  <a:pt x="17956" y="13855"/>
                </a:lnTo>
                <a:lnTo>
                  <a:pt x="17956" y="13916"/>
                </a:lnTo>
                <a:lnTo>
                  <a:pt x="17926" y="13916"/>
                </a:lnTo>
                <a:cubicBezTo>
                  <a:pt x="17865" y="13947"/>
                  <a:pt x="17804" y="14007"/>
                  <a:pt x="17774" y="14068"/>
                </a:cubicBezTo>
                <a:cubicBezTo>
                  <a:pt x="17744" y="14159"/>
                  <a:pt x="17713" y="14220"/>
                  <a:pt x="17683" y="14311"/>
                </a:cubicBezTo>
                <a:lnTo>
                  <a:pt x="17683" y="14220"/>
                </a:lnTo>
                <a:cubicBezTo>
                  <a:pt x="17683" y="14007"/>
                  <a:pt x="17683" y="13825"/>
                  <a:pt x="17652" y="13643"/>
                </a:cubicBezTo>
                <a:cubicBezTo>
                  <a:pt x="17652" y="13521"/>
                  <a:pt x="17652" y="13400"/>
                  <a:pt x="17683" y="13278"/>
                </a:cubicBezTo>
                <a:cubicBezTo>
                  <a:pt x="17713" y="13157"/>
                  <a:pt x="17683" y="13157"/>
                  <a:pt x="17713" y="13096"/>
                </a:cubicBezTo>
                <a:cubicBezTo>
                  <a:pt x="17744" y="13035"/>
                  <a:pt x="17774" y="12974"/>
                  <a:pt x="17804" y="12914"/>
                </a:cubicBezTo>
                <a:lnTo>
                  <a:pt x="17804" y="12883"/>
                </a:lnTo>
                <a:lnTo>
                  <a:pt x="17804" y="12853"/>
                </a:lnTo>
                <a:close/>
                <a:moveTo>
                  <a:pt x="22817" y="14007"/>
                </a:moveTo>
                <a:lnTo>
                  <a:pt x="22817" y="14038"/>
                </a:lnTo>
                <a:cubicBezTo>
                  <a:pt x="22817" y="14159"/>
                  <a:pt x="22787" y="14281"/>
                  <a:pt x="22757" y="14402"/>
                </a:cubicBezTo>
                <a:cubicBezTo>
                  <a:pt x="22757" y="14372"/>
                  <a:pt x="22757" y="14342"/>
                  <a:pt x="22726" y="14311"/>
                </a:cubicBezTo>
                <a:cubicBezTo>
                  <a:pt x="22726" y="14281"/>
                  <a:pt x="22726" y="14250"/>
                  <a:pt x="22726" y="14220"/>
                </a:cubicBezTo>
                <a:cubicBezTo>
                  <a:pt x="22726" y="14220"/>
                  <a:pt x="22787" y="14190"/>
                  <a:pt x="22787" y="14159"/>
                </a:cubicBezTo>
                <a:lnTo>
                  <a:pt x="22787" y="14159"/>
                </a:lnTo>
                <a:lnTo>
                  <a:pt x="22757" y="14190"/>
                </a:lnTo>
                <a:lnTo>
                  <a:pt x="22757" y="14129"/>
                </a:lnTo>
                <a:cubicBezTo>
                  <a:pt x="22787" y="14099"/>
                  <a:pt x="22787" y="14038"/>
                  <a:pt x="22817" y="14007"/>
                </a:cubicBezTo>
                <a:close/>
                <a:moveTo>
                  <a:pt x="19141" y="13369"/>
                </a:moveTo>
                <a:cubicBezTo>
                  <a:pt x="19111" y="13430"/>
                  <a:pt x="19141" y="13491"/>
                  <a:pt x="19141" y="13552"/>
                </a:cubicBezTo>
                <a:lnTo>
                  <a:pt x="19141" y="13734"/>
                </a:lnTo>
                <a:cubicBezTo>
                  <a:pt x="19141" y="13855"/>
                  <a:pt x="19111" y="14007"/>
                  <a:pt x="19080" y="14129"/>
                </a:cubicBezTo>
                <a:cubicBezTo>
                  <a:pt x="19080" y="14281"/>
                  <a:pt x="19080" y="14311"/>
                  <a:pt x="19050" y="14402"/>
                </a:cubicBezTo>
                <a:lnTo>
                  <a:pt x="19050" y="14494"/>
                </a:lnTo>
                <a:cubicBezTo>
                  <a:pt x="19020" y="14372"/>
                  <a:pt x="18989" y="14281"/>
                  <a:pt x="18959" y="14190"/>
                </a:cubicBezTo>
                <a:cubicBezTo>
                  <a:pt x="18928" y="14068"/>
                  <a:pt x="18959" y="14038"/>
                  <a:pt x="18989" y="13977"/>
                </a:cubicBezTo>
                <a:lnTo>
                  <a:pt x="19050" y="13704"/>
                </a:lnTo>
                <a:cubicBezTo>
                  <a:pt x="19050" y="13643"/>
                  <a:pt x="19080" y="13612"/>
                  <a:pt x="19080" y="13552"/>
                </a:cubicBezTo>
                <a:cubicBezTo>
                  <a:pt x="19080" y="13521"/>
                  <a:pt x="19111" y="13430"/>
                  <a:pt x="19141" y="13369"/>
                </a:cubicBezTo>
                <a:close/>
                <a:moveTo>
                  <a:pt x="30990" y="13430"/>
                </a:moveTo>
                <a:cubicBezTo>
                  <a:pt x="31021" y="13612"/>
                  <a:pt x="31051" y="13825"/>
                  <a:pt x="31082" y="14007"/>
                </a:cubicBezTo>
                <a:lnTo>
                  <a:pt x="31173" y="14463"/>
                </a:lnTo>
                <a:lnTo>
                  <a:pt x="31173" y="14524"/>
                </a:lnTo>
                <a:cubicBezTo>
                  <a:pt x="31112" y="14402"/>
                  <a:pt x="31082" y="14281"/>
                  <a:pt x="31082" y="14129"/>
                </a:cubicBezTo>
                <a:lnTo>
                  <a:pt x="30990" y="13612"/>
                </a:lnTo>
                <a:lnTo>
                  <a:pt x="30990" y="13430"/>
                </a:lnTo>
                <a:close/>
                <a:moveTo>
                  <a:pt x="12973" y="13339"/>
                </a:moveTo>
                <a:cubicBezTo>
                  <a:pt x="12913" y="13643"/>
                  <a:pt x="12882" y="13947"/>
                  <a:pt x="12913" y="14250"/>
                </a:cubicBezTo>
                <a:cubicBezTo>
                  <a:pt x="12913" y="14311"/>
                  <a:pt x="12913" y="14342"/>
                  <a:pt x="12913" y="14372"/>
                </a:cubicBezTo>
                <a:cubicBezTo>
                  <a:pt x="12913" y="14433"/>
                  <a:pt x="12882" y="14494"/>
                  <a:pt x="12882" y="14554"/>
                </a:cubicBezTo>
                <a:cubicBezTo>
                  <a:pt x="12882" y="14463"/>
                  <a:pt x="12852" y="14372"/>
                  <a:pt x="12822" y="14250"/>
                </a:cubicBezTo>
                <a:lnTo>
                  <a:pt x="12822" y="14038"/>
                </a:lnTo>
                <a:cubicBezTo>
                  <a:pt x="12822" y="13886"/>
                  <a:pt x="12852" y="13734"/>
                  <a:pt x="12852" y="13552"/>
                </a:cubicBezTo>
                <a:cubicBezTo>
                  <a:pt x="12913" y="13491"/>
                  <a:pt x="12943" y="13430"/>
                  <a:pt x="12943" y="13400"/>
                </a:cubicBezTo>
                <a:cubicBezTo>
                  <a:pt x="12943" y="13369"/>
                  <a:pt x="12943" y="13339"/>
                  <a:pt x="12973" y="13339"/>
                </a:cubicBezTo>
                <a:close/>
                <a:moveTo>
                  <a:pt x="16133" y="13369"/>
                </a:moveTo>
                <a:lnTo>
                  <a:pt x="16194" y="13400"/>
                </a:lnTo>
                <a:lnTo>
                  <a:pt x="16224" y="13400"/>
                </a:lnTo>
                <a:cubicBezTo>
                  <a:pt x="16255" y="13643"/>
                  <a:pt x="16255" y="13916"/>
                  <a:pt x="16224" y="14159"/>
                </a:cubicBezTo>
                <a:lnTo>
                  <a:pt x="16194" y="14463"/>
                </a:lnTo>
                <a:lnTo>
                  <a:pt x="16194" y="14554"/>
                </a:lnTo>
                <a:cubicBezTo>
                  <a:pt x="16194" y="14494"/>
                  <a:pt x="16164" y="14433"/>
                  <a:pt x="16133" y="14372"/>
                </a:cubicBezTo>
                <a:lnTo>
                  <a:pt x="16133" y="14007"/>
                </a:lnTo>
                <a:lnTo>
                  <a:pt x="16133" y="13582"/>
                </a:lnTo>
                <a:lnTo>
                  <a:pt x="16133" y="13369"/>
                </a:lnTo>
                <a:close/>
                <a:moveTo>
                  <a:pt x="29380" y="14159"/>
                </a:moveTo>
                <a:lnTo>
                  <a:pt x="29441" y="14463"/>
                </a:lnTo>
                <a:lnTo>
                  <a:pt x="29411" y="14554"/>
                </a:lnTo>
                <a:cubicBezTo>
                  <a:pt x="29380" y="14524"/>
                  <a:pt x="29350" y="14494"/>
                  <a:pt x="29319" y="14463"/>
                </a:cubicBezTo>
                <a:lnTo>
                  <a:pt x="29259" y="14433"/>
                </a:lnTo>
                <a:cubicBezTo>
                  <a:pt x="29259" y="14372"/>
                  <a:pt x="29289" y="14342"/>
                  <a:pt x="29319" y="14311"/>
                </a:cubicBezTo>
                <a:cubicBezTo>
                  <a:pt x="29319" y="14281"/>
                  <a:pt x="29350" y="14220"/>
                  <a:pt x="29380" y="14159"/>
                </a:cubicBezTo>
                <a:close/>
                <a:moveTo>
                  <a:pt x="40500" y="14372"/>
                </a:moveTo>
                <a:lnTo>
                  <a:pt x="40500" y="14372"/>
                </a:lnTo>
                <a:cubicBezTo>
                  <a:pt x="40470" y="14433"/>
                  <a:pt x="40439" y="14494"/>
                  <a:pt x="40409" y="14554"/>
                </a:cubicBezTo>
                <a:lnTo>
                  <a:pt x="40439" y="14433"/>
                </a:lnTo>
                <a:lnTo>
                  <a:pt x="40500" y="14372"/>
                </a:lnTo>
                <a:close/>
                <a:moveTo>
                  <a:pt x="42263" y="14489"/>
                </a:moveTo>
                <a:cubicBezTo>
                  <a:pt x="42269" y="14489"/>
                  <a:pt x="42296" y="14588"/>
                  <a:pt x="42323" y="14615"/>
                </a:cubicBezTo>
                <a:lnTo>
                  <a:pt x="42323" y="14645"/>
                </a:lnTo>
                <a:lnTo>
                  <a:pt x="42262" y="14524"/>
                </a:lnTo>
                <a:lnTo>
                  <a:pt x="42262" y="14494"/>
                </a:lnTo>
                <a:cubicBezTo>
                  <a:pt x="42262" y="14490"/>
                  <a:pt x="42263" y="14489"/>
                  <a:pt x="42263" y="14489"/>
                </a:cubicBezTo>
                <a:close/>
                <a:moveTo>
                  <a:pt x="9935" y="14068"/>
                </a:moveTo>
                <a:lnTo>
                  <a:pt x="9935" y="14190"/>
                </a:lnTo>
                <a:cubicBezTo>
                  <a:pt x="9935" y="14250"/>
                  <a:pt x="9966" y="14311"/>
                  <a:pt x="9966" y="14342"/>
                </a:cubicBezTo>
                <a:lnTo>
                  <a:pt x="9935" y="14342"/>
                </a:lnTo>
                <a:lnTo>
                  <a:pt x="9935" y="14494"/>
                </a:lnTo>
                <a:lnTo>
                  <a:pt x="9935" y="14585"/>
                </a:lnTo>
                <a:lnTo>
                  <a:pt x="9874" y="14676"/>
                </a:lnTo>
                <a:lnTo>
                  <a:pt x="9814" y="14524"/>
                </a:lnTo>
                <a:cubicBezTo>
                  <a:pt x="9844" y="14433"/>
                  <a:pt x="9874" y="14311"/>
                  <a:pt x="9905" y="14190"/>
                </a:cubicBezTo>
                <a:cubicBezTo>
                  <a:pt x="9905" y="14159"/>
                  <a:pt x="9905" y="14099"/>
                  <a:pt x="9935" y="14068"/>
                </a:cubicBezTo>
                <a:close/>
                <a:moveTo>
                  <a:pt x="30322" y="13612"/>
                </a:moveTo>
                <a:cubicBezTo>
                  <a:pt x="30322" y="13673"/>
                  <a:pt x="30352" y="13734"/>
                  <a:pt x="30383" y="13764"/>
                </a:cubicBezTo>
                <a:cubicBezTo>
                  <a:pt x="30383" y="13825"/>
                  <a:pt x="30383" y="13886"/>
                  <a:pt x="30413" y="13977"/>
                </a:cubicBezTo>
                <a:lnTo>
                  <a:pt x="30535" y="14372"/>
                </a:lnTo>
                <a:lnTo>
                  <a:pt x="30535" y="14433"/>
                </a:lnTo>
                <a:cubicBezTo>
                  <a:pt x="30535" y="14494"/>
                  <a:pt x="30535" y="14554"/>
                  <a:pt x="30535" y="14645"/>
                </a:cubicBezTo>
                <a:lnTo>
                  <a:pt x="30535" y="14676"/>
                </a:lnTo>
                <a:lnTo>
                  <a:pt x="30504" y="14585"/>
                </a:lnTo>
                <a:cubicBezTo>
                  <a:pt x="30444" y="14463"/>
                  <a:pt x="30383" y="14311"/>
                  <a:pt x="30292" y="14220"/>
                </a:cubicBezTo>
                <a:lnTo>
                  <a:pt x="30261" y="14159"/>
                </a:lnTo>
                <a:cubicBezTo>
                  <a:pt x="30292" y="13977"/>
                  <a:pt x="30292" y="13795"/>
                  <a:pt x="30322" y="13612"/>
                </a:cubicBezTo>
                <a:close/>
                <a:moveTo>
                  <a:pt x="21450" y="14676"/>
                </a:moveTo>
                <a:lnTo>
                  <a:pt x="21450" y="14706"/>
                </a:lnTo>
                <a:cubicBezTo>
                  <a:pt x="21450" y="14706"/>
                  <a:pt x="21450" y="14676"/>
                  <a:pt x="21420" y="14676"/>
                </a:cubicBezTo>
                <a:close/>
                <a:moveTo>
                  <a:pt x="20053" y="14645"/>
                </a:moveTo>
                <a:lnTo>
                  <a:pt x="19992" y="14737"/>
                </a:lnTo>
                <a:lnTo>
                  <a:pt x="19992" y="14706"/>
                </a:lnTo>
                <a:lnTo>
                  <a:pt x="19992" y="14645"/>
                </a:lnTo>
                <a:close/>
                <a:moveTo>
                  <a:pt x="38070" y="14190"/>
                </a:moveTo>
                <a:cubicBezTo>
                  <a:pt x="38009" y="14402"/>
                  <a:pt x="37948" y="14615"/>
                  <a:pt x="37918" y="14828"/>
                </a:cubicBezTo>
                <a:cubicBezTo>
                  <a:pt x="37887" y="14737"/>
                  <a:pt x="37887" y="14645"/>
                  <a:pt x="37857" y="14554"/>
                </a:cubicBezTo>
                <a:lnTo>
                  <a:pt x="37887" y="14494"/>
                </a:lnTo>
                <a:cubicBezTo>
                  <a:pt x="37948" y="14372"/>
                  <a:pt x="38009" y="14281"/>
                  <a:pt x="38070" y="14190"/>
                </a:cubicBezTo>
                <a:close/>
                <a:moveTo>
                  <a:pt x="35001" y="12519"/>
                </a:moveTo>
                <a:lnTo>
                  <a:pt x="35153" y="13248"/>
                </a:lnTo>
                <a:cubicBezTo>
                  <a:pt x="35153" y="13309"/>
                  <a:pt x="35183" y="13369"/>
                  <a:pt x="35183" y="13430"/>
                </a:cubicBezTo>
                <a:cubicBezTo>
                  <a:pt x="35244" y="13582"/>
                  <a:pt x="35274" y="13704"/>
                  <a:pt x="35305" y="13855"/>
                </a:cubicBezTo>
                <a:cubicBezTo>
                  <a:pt x="35335" y="14007"/>
                  <a:pt x="35335" y="14099"/>
                  <a:pt x="35366" y="14190"/>
                </a:cubicBezTo>
                <a:lnTo>
                  <a:pt x="35335" y="14524"/>
                </a:lnTo>
                <a:lnTo>
                  <a:pt x="35335" y="14463"/>
                </a:lnTo>
                <a:cubicBezTo>
                  <a:pt x="35305" y="14615"/>
                  <a:pt x="35274" y="14767"/>
                  <a:pt x="35274" y="14888"/>
                </a:cubicBezTo>
                <a:lnTo>
                  <a:pt x="35183" y="14888"/>
                </a:lnTo>
                <a:cubicBezTo>
                  <a:pt x="35153" y="14706"/>
                  <a:pt x="35153" y="14524"/>
                  <a:pt x="35122" y="14372"/>
                </a:cubicBezTo>
                <a:cubicBezTo>
                  <a:pt x="35092" y="13947"/>
                  <a:pt x="35062" y="13552"/>
                  <a:pt x="35031" y="13157"/>
                </a:cubicBezTo>
                <a:cubicBezTo>
                  <a:pt x="35031" y="12974"/>
                  <a:pt x="35001" y="12762"/>
                  <a:pt x="35001" y="12579"/>
                </a:cubicBezTo>
                <a:lnTo>
                  <a:pt x="35001" y="12519"/>
                </a:lnTo>
                <a:close/>
                <a:moveTo>
                  <a:pt x="45787" y="12883"/>
                </a:moveTo>
                <a:cubicBezTo>
                  <a:pt x="45848" y="12974"/>
                  <a:pt x="45878" y="13066"/>
                  <a:pt x="45908" y="13157"/>
                </a:cubicBezTo>
                <a:cubicBezTo>
                  <a:pt x="45939" y="13248"/>
                  <a:pt x="46000" y="13369"/>
                  <a:pt x="46030" y="13461"/>
                </a:cubicBezTo>
                <a:cubicBezTo>
                  <a:pt x="46030" y="13491"/>
                  <a:pt x="46060" y="13552"/>
                  <a:pt x="46060" y="13582"/>
                </a:cubicBezTo>
                <a:cubicBezTo>
                  <a:pt x="46091" y="13643"/>
                  <a:pt x="46121" y="13734"/>
                  <a:pt x="46151" y="13795"/>
                </a:cubicBezTo>
                <a:cubicBezTo>
                  <a:pt x="46212" y="14038"/>
                  <a:pt x="46273" y="14311"/>
                  <a:pt x="46273" y="14554"/>
                </a:cubicBezTo>
                <a:cubicBezTo>
                  <a:pt x="46300" y="14715"/>
                  <a:pt x="46303" y="14852"/>
                  <a:pt x="46324" y="15006"/>
                </a:cubicBezTo>
                <a:lnTo>
                  <a:pt x="46324" y="15006"/>
                </a:lnTo>
                <a:cubicBezTo>
                  <a:pt x="46307" y="14947"/>
                  <a:pt x="46273" y="14896"/>
                  <a:pt x="46273" y="14828"/>
                </a:cubicBezTo>
                <a:lnTo>
                  <a:pt x="46243" y="14797"/>
                </a:lnTo>
                <a:cubicBezTo>
                  <a:pt x="46182" y="14645"/>
                  <a:pt x="46121" y="14494"/>
                  <a:pt x="46060" y="14311"/>
                </a:cubicBezTo>
                <a:cubicBezTo>
                  <a:pt x="46030" y="14038"/>
                  <a:pt x="45939" y="13764"/>
                  <a:pt x="45878" y="13491"/>
                </a:cubicBezTo>
                <a:cubicBezTo>
                  <a:pt x="45878" y="13369"/>
                  <a:pt x="45848" y="13278"/>
                  <a:pt x="45817" y="13187"/>
                </a:cubicBezTo>
                <a:cubicBezTo>
                  <a:pt x="45817" y="13066"/>
                  <a:pt x="45817" y="12974"/>
                  <a:pt x="45787" y="12883"/>
                </a:cubicBezTo>
                <a:close/>
                <a:moveTo>
                  <a:pt x="8264" y="14980"/>
                </a:moveTo>
                <a:cubicBezTo>
                  <a:pt x="8264" y="14980"/>
                  <a:pt x="8295" y="14980"/>
                  <a:pt x="8295" y="15010"/>
                </a:cubicBezTo>
                <a:lnTo>
                  <a:pt x="8264" y="14980"/>
                </a:lnTo>
                <a:close/>
                <a:moveTo>
                  <a:pt x="26858" y="13369"/>
                </a:moveTo>
                <a:lnTo>
                  <a:pt x="26919" y="13552"/>
                </a:lnTo>
                <a:cubicBezTo>
                  <a:pt x="26950" y="13643"/>
                  <a:pt x="26980" y="13704"/>
                  <a:pt x="27010" y="13764"/>
                </a:cubicBezTo>
                <a:cubicBezTo>
                  <a:pt x="27041" y="13825"/>
                  <a:pt x="27071" y="13886"/>
                  <a:pt x="27132" y="13947"/>
                </a:cubicBezTo>
                <a:lnTo>
                  <a:pt x="27162" y="13977"/>
                </a:lnTo>
                <a:cubicBezTo>
                  <a:pt x="27193" y="13977"/>
                  <a:pt x="27223" y="14007"/>
                  <a:pt x="27253" y="14007"/>
                </a:cubicBezTo>
                <a:lnTo>
                  <a:pt x="27344" y="14007"/>
                </a:lnTo>
                <a:lnTo>
                  <a:pt x="27344" y="14099"/>
                </a:lnTo>
                <a:cubicBezTo>
                  <a:pt x="27344" y="14220"/>
                  <a:pt x="27344" y="14311"/>
                  <a:pt x="27314" y="14433"/>
                </a:cubicBezTo>
                <a:cubicBezTo>
                  <a:pt x="27284" y="14524"/>
                  <a:pt x="27314" y="14615"/>
                  <a:pt x="27314" y="14676"/>
                </a:cubicBezTo>
                <a:lnTo>
                  <a:pt x="27314" y="15040"/>
                </a:lnTo>
                <a:lnTo>
                  <a:pt x="27284" y="14980"/>
                </a:lnTo>
                <a:lnTo>
                  <a:pt x="26980" y="14250"/>
                </a:lnTo>
                <a:cubicBezTo>
                  <a:pt x="26919" y="14159"/>
                  <a:pt x="26889" y="14038"/>
                  <a:pt x="26828" y="13916"/>
                </a:cubicBezTo>
                <a:lnTo>
                  <a:pt x="26828" y="13886"/>
                </a:lnTo>
                <a:cubicBezTo>
                  <a:pt x="26828" y="13734"/>
                  <a:pt x="26828" y="13612"/>
                  <a:pt x="26858" y="13461"/>
                </a:cubicBezTo>
                <a:cubicBezTo>
                  <a:pt x="26858" y="13430"/>
                  <a:pt x="26858" y="13400"/>
                  <a:pt x="26858" y="13369"/>
                </a:cubicBezTo>
                <a:close/>
                <a:moveTo>
                  <a:pt x="10573" y="14220"/>
                </a:moveTo>
                <a:lnTo>
                  <a:pt x="10573" y="14281"/>
                </a:lnTo>
                <a:cubicBezTo>
                  <a:pt x="10573" y="14554"/>
                  <a:pt x="10604" y="14828"/>
                  <a:pt x="10664" y="15101"/>
                </a:cubicBezTo>
                <a:lnTo>
                  <a:pt x="10604" y="15040"/>
                </a:lnTo>
                <a:cubicBezTo>
                  <a:pt x="10543" y="14980"/>
                  <a:pt x="10452" y="14919"/>
                  <a:pt x="10391" y="14888"/>
                </a:cubicBezTo>
                <a:cubicBezTo>
                  <a:pt x="10391" y="14767"/>
                  <a:pt x="10361" y="14676"/>
                  <a:pt x="10391" y="14585"/>
                </a:cubicBezTo>
                <a:lnTo>
                  <a:pt x="10361" y="14585"/>
                </a:lnTo>
                <a:cubicBezTo>
                  <a:pt x="10361" y="14554"/>
                  <a:pt x="10361" y="14554"/>
                  <a:pt x="10391" y="14524"/>
                </a:cubicBezTo>
                <a:cubicBezTo>
                  <a:pt x="10421" y="14433"/>
                  <a:pt x="10482" y="14372"/>
                  <a:pt x="10543" y="14281"/>
                </a:cubicBezTo>
                <a:lnTo>
                  <a:pt x="10573" y="14220"/>
                </a:lnTo>
                <a:close/>
                <a:moveTo>
                  <a:pt x="32905" y="13066"/>
                </a:moveTo>
                <a:lnTo>
                  <a:pt x="32905" y="13248"/>
                </a:lnTo>
                <a:cubicBezTo>
                  <a:pt x="32935" y="13400"/>
                  <a:pt x="32935" y="13582"/>
                  <a:pt x="32965" y="13764"/>
                </a:cubicBezTo>
                <a:lnTo>
                  <a:pt x="33026" y="14068"/>
                </a:lnTo>
                <a:cubicBezTo>
                  <a:pt x="33026" y="14129"/>
                  <a:pt x="33026" y="14159"/>
                  <a:pt x="33026" y="14220"/>
                </a:cubicBezTo>
                <a:lnTo>
                  <a:pt x="33148" y="14706"/>
                </a:lnTo>
                <a:cubicBezTo>
                  <a:pt x="33148" y="14767"/>
                  <a:pt x="33117" y="14858"/>
                  <a:pt x="33087" y="14919"/>
                </a:cubicBezTo>
                <a:cubicBezTo>
                  <a:pt x="33087" y="15010"/>
                  <a:pt x="33087" y="15071"/>
                  <a:pt x="33056" y="15132"/>
                </a:cubicBezTo>
                <a:lnTo>
                  <a:pt x="33026" y="15040"/>
                </a:lnTo>
                <a:cubicBezTo>
                  <a:pt x="32996" y="14888"/>
                  <a:pt x="32996" y="14706"/>
                  <a:pt x="32965" y="14554"/>
                </a:cubicBezTo>
                <a:cubicBezTo>
                  <a:pt x="32935" y="14402"/>
                  <a:pt x="32905" y="14190"/>
                  <a:pt x="32874" y="13977"/>
                </a:cubicBezTo>
                <a:cubicBezTo>
                  <a:pt x="32874" y="13916"/>
                  <a:pt x="32844" y="13825"/>
                  <a:pt x="32813" y="13734"/>
                </a:cubicBezTo>
                <a:lnTo>
                  <a:pt x="32874" y="13369"/>
                </a:lnTo>
                <a:cubicBezTo>
                  <a:pt x="32874" y="13248"/>
                  <a:pt x="32905" y="13157"/>
                  <a:pt x="32905" y="13066"/>
                </a:cubicBezTo>
                <a:close/>
                <a:moveTo>
                  <a:pt x="36156" y="13187"/>
                </a:moveTo>
                <a:lnTo>
                  <a:pt x="36186" y="13278"/>
                </a:lnTo>
                <a:lnTo>
                  <a:pt x="36186" y="13369"/>
                </a:lnTo>
                <a:cubicBezTo>
                  <a:pt x="36156" y="13430"/>
                  <a:pt x="36156" y="13521"/>
                  <a:pt x="36186" y="13582"/>
                </a:cubicBezTo>
                <a:lnTo>
                  <a:pt x="36216" y="13612"/>
                </a:lnTo>
                <a:cubicBezTo>
                  <a:pt x="36216" y="13764"/>
                  <a:pt x="36247" y="13886"/>
                  <a:pt x="36277" y="14007"/>
                </a:cubicBezTo>
                <a:cubicBezTo>
                  <a:pt x="36277" y="14190"/>
                  <a:pt x="36338" y="14372"/>
                  <a:pt x="36368" y="14554"/>
                </a:cubicBezTo>
                <a:cubicBezTo>
                  <a:pt x="36307" y="14645"/>
                  <a:pt x="36277" y="14737"/>
                  <a:pt x="36216" y="14858"/>
                </a:cubicBezTo>
                <a:cubicBezTo>
                  <a:pt x="36186" y="14949"/>
                  <a:pt x="36156" y="15040"/>
                  <a:pt x="36095" y="15132"/>
                </a:cubicBezTo>
                <a:cubicBezTo>
                  <a:pt x="36064" y="15010"/>
                  <a:pt x="36034" y="14919"/>
                  <a:pt x="36004" y="14797"/>
                </a:cubicBezTo>
                <a:lnTo>
                  <a:pt x="35943" y="14676"/>
                </a:lnTo>
                <a:cubicBezTo>
                  <a:pt x="36004" y="14372"/>
                  <a:pt x="36064" y="14068"/>
                  <a:pt x="36095" y="13734"/>
                </a:cubicBezTo>
                <a:cubicBezTo>
                  <a:pt x="36095" y="13643"/>
                  <a:pt x="36125" y="13582"/>
                  <a:pt x="36125" y="13491"/>
                </a:cubicBezTo>
                <a:cubicBezTo>
                  <a:pt x="36125" y="13400"/>
                  <a:pt x="36156" y="13278"/>
                  <a:pt x="36156" y="13187"/>
                </a:cubicBezTo>
                <a:close/>
                <a:moveTo>
                  <a:pt x="16559" y="14585"/>
                </a:moveTo>
                <a:cubicBezTo>
                  <a:pt x="16559" y="14676"/>
                  <a:pt x="16559" y="14767"/>
                  <a:pt x="16589" y="14858"/>
                </a:cubicBezTo>
                <a:cubicBezTo>
                  <a:pt x="16589" y="14949"/>
                  <a:pt x="16589" y="15071"/>
                  <a:pt x="16619" y="15192"/>
                </a:cubicBezTo>
                <a:cubicBezTo>
                  <a:pt x="16589" y="15162"/>
                  <a:pt x="16589" y="15132"/>
                  <a:pt x="16559" y="15101"/>
                </a:cubicBezTo>
                <a:lnTo>
                  <a:pt x="16589" y="15071"/>
                </a:lnTo>
                <a:cubicBezTo>
                  <a:pt x="16559" y="15040"/>
                  <a:pt x="16528" y="15010"/>
                  <a:pt x="16498" y="14980"/>
                </a:cubicBezTo>
                <a:lnTo>
                  <a:pt x="16528" y="14797"/>
                </a:lnTo>
                <a:cubicBezTo>
                  <a:pt x="16528" y="14737"/>
                  <a:pt x="16528" y="14645"/>
                  <a:pt x="16559" y="14585"/>
                </a:cubicBezTo>
                <a:close/>
                <a:moveTo>
                  <a:pt x="20448" y="15223"/>
                </a:moveTo>
                <a:cubicBezTo>
                  <a:pt x="20448" y="15253"/>
                  <a:pt x="20448" y="15314"/>
                  <a:pt x="20478" y="15344"/>
                </a:cubicBezTo>
                <a:lnTo>
                  <a:pt x="20448" y="15344"/>
                </a:lnTo>
                <a:lnTo>
                  <a:pt x="20448" y="15223"/>
                </a:lnTo>
                <a:close/>
                <a:moveTo>
                  <a:pt x="23911" y="12944"/>
                </a:moveTo>
                <a:lnTo>
                  <a:pt x="23911" y="13248"/>
                </a:lnTo>
                <a:lnTo>
                  <a:pt x="23911" y="13764"/>
                </a:lnTo>
                <a:lnTo>
                  <a:pt x="23911" y="14250"/>
                </a:lnTo>
                <a:cubicBezTo>
                  <a:pt x="23911" y="14311"/>
                  <a:pt x="23911" y="14372"/>
                  <a:pt x="23911" y="14463"/>
                </a:cubicBezTo>
                <a:cubicBezTo>
                  <a:pt x="23911" y="14737"/>
                  <a:pt x="23911" y="14980"/>
                  <a:pt x="23942" y="15223"/>
                </a:cubicBezTo>
                <a:lnTo>
                  <a:pt x="23942" y="15466"/>
                </a:lnTo>
                <a:cubicBezTo>
                  <a:pt x="23942" y="15405"/>
                  <a:pt x="23911" y="15344"/>
                  <a:pt x="23881" y="15283"/>
                </a:cubicBezTo>
                <a:cubicBezTo>
                  <a:pt x="23850" y="15223"/>
                  <a:pt x="23850" y="15162"/>
                  <a:pt x="23820" y="15071"/>
                </a:cubicBezTo>
                <a:cubicBezTo>
                  <a:pt x="23805" y="15040"/>
                  <a:pt x="23805" y="15033"/>
                  <a:pt x="23809" y="15033"/>
                </a:cubicBezTo>
                <a:cubicBezTo>
                  <a:pt x="23813" y="15033"/>
                  <a:pt x="23820" y="15040"/>
                  <a:pt x="23820" y="15040"/>
                </a:cubicBezTo>
                <a:lnTo>
                  <a:pt x="23820" y="14311"/>
                </a:lnTo>
                <a:lnTo>
                  <a:pt x="23820" y="13552"/>
                </a:lnTo>
                <a:lnTo>
                  <a:pt x="23820" y="13187"/>
                </a:lnTo>
                <a:cubicBezTo>
                  <a:pt x="23820" y="13066"/>
                  <a:pt x="23881" y="13005"/>
                  <a:pt x="23911" y="12944"/>
                </a:cubicBezTo>
                <a:close/>
                <a:moveTo>
                  <a:pt x="29137" y="14737"/>
                </a:moveTo>
                <a:cubicBezTo>
                  <a:pt x="29198" y="14797"/>
                  <a:pt x="29228" y="14858"/>
                  <a:pt x="29259" y="14919"/>
                </a:cubicBezTo>
                <a:cubicBezTo>
                  <a:pt x="29289" y="14980"/>
                  <a:pt x="29350" y="15040"/>
                  <a:pt x="29380" y="15101"/>
                </a:cubicBezTo>
                <a:lnTo>
                  <a:pt x="29380" y="15283"/>
                </a:lnTo>
                <a:lnTo>
                  <a:pt x="29380" y="15405"/>
                </a:lnTo>
                <a:cubicBezTo>
                  <a:pt x="29380" y="15466"/>
                  <a:pt x="29350" y="15527"/>
                  <a:pt x="29350" y="15587"/>
                </a:cubicBezTo>
                <a:cubicBezTo>
                  <a:pt x="29289" y="15466"/>
                  <a:pt x="29228" y="15344"/>
                  <a:pt x="29198" y="15223"/>
                </a:cubicBezTo>
                <a:cubicBezTo>
                  <a:pt x="29137" y="15071"/>
                  <a:pt x="29107" y="15010"/>
                  <a:pt x="29076" y="14888"/>
                </a:cubicBezTo>
                <a:cubicBezTo>
                  <a:pt x="29107" y="14858"/>
                  <a:pt x="29137" y="14797"/>
                  <a:pt x="29137" y="14737"/>
                </a:cubicBezTo>
                <a:close/>
                <a:moveTo>
                  <a:pt x="39832" y="15253"/>
                </a:moveTo>
                <a:cubicBezTo>
                  <a:pt x="39832" y="15314"/>
                  <a:pt x="39832" y="15375"/>
                  <a:pt x="39862" y="15435"/>
                </a:cubicBezTo>
                <a:cubicBezTo>
                  <a:pt x="39862" y="15435"/>
                  <a:pt x="39862" y="15466"/>
                  <a:pt x="39862" y="15466"/>
                </a:cubicBezTo>
                <a:cubicBezTo>
                  <a:pt x="39832" y="15527"/>
                  <a:pt x="39832" y="15587"/>
                  <a:pt x="39832" y="15648"/>
                </a:cubicBezTo>
                <a:lnTo>
                  <a:pt x="39832" y="15253"/>
                </a:lnTo>
                <a:close/>
                <a:moveTo>
                  <a:pt x="9206" y="14250"/>
                </a:moveTo>
                <a:lnTo>
                  <a:pt x="9236" y="14342"/>
                </a:lnTo>
                <a:cubicBezTo>
                  <a:pt x="9267" y="14433"/>
                  <a:pt x="9297" y="14524"/>
                  <a:pt x="9297" y="14615"/>
                </a:cubicBezTo>
                <a:lnTo>
                  <a:pt x="9297" y="15010"/>
                </a:lnTo>
                <a:cubicBezTo>
                  <a:pt x="9176" y="15223"/>
                  <a:pt x="9054" y="15466"/>
                  <a:pt x="8933" y="15678"/>
                </a:cubicBezTo>
                <a:cubicBezTo>
                  <a:pt x="8933" y="15678"/>
                  <a:pt x="8933" y="15648"/>
                  <a:pt x="8933" y="15648"/>
                </a:cubicBezTo>
                <a:cubicBezTo>
                  <a:pt x="8902" y="15527"/>
                  <a:pt x="8872" y="15435"/>
                  <a:pt x="8841" y="15314"/>
                </a:cubicBezTo>
                <a:cubicBezTo>
                  <a:pt x="8841" y="15253"/>
                  <a:pt x="8811" y="15192"/>
                  <a:pt x="8781" y="15132"/>
                </a:cubicBezTo>
                <a:cubicBezTo>
                  <a:pt x="8841" y="14919"/>
                  <a:pt x="8902" y="14706"/>
                  <a:pt x="8993" y="14494"/>
                </a:cubicBezTo>
                <a:cubicBezTo>
                  <a:pt x="9024" y="14463"/>
                  <a:pt x="9054" y="14402"/>
                  <a:pt x="9084" y="14342"/>
                </a:cubicBezTo>
                <a:lnTo>
                  <a:pt x="9206" y="14250"/>
                </a:lnTo>
                <a:close/>
                <a:moveTo>
                  <a:pt x="37006" y="15435"/>
                </a:moveTo>
                <a:cubicBezTo>
                  <a:pt x="37037" y="15435"/>
                  <a:pt x="37067" y="15466"/>
                  <a:pt x="37097" y="15466"/>
                </a:cubicBezTo>
                <a:lnTo>
                  <a:pt x="37128" y="15466"/>
                </a:lnTo>
                <a:cubicBezTo>
                  <a:pt x="37097" y="15557"/>
                  <a:pt x="37097" y="15618"/>
                  <a:pt x="37067" y="15709"/>
                </a:cubicBezTo>
                <a:lnTo>
                  <a:pt x="36976" y="15618"/>
                </a:lnTo>
                <a:cubicBezTo>
                  <a:pt x="36976" y="15557"/>
                  <a:pt x="37006" y="15496"/>
                  <a:pt x="37006" y="15435"/>
                </a:cubicBezTo>
                <a:close/>
                <a:moveTo>
                  <a:pt x="42080" y="14949"/>
                </a:moveTo>
                <a:cubicBezTo>
                  <a:pt x="42080" y="14980"/>
                  <a:pt x="42080" y="15010"/>
                  <a:pt x="42111" y="15040"/>
                </a:cubicBezTo>
                <a:cubicBezTo>
                  <a:pt x="42171" y="15223"/>
                  <a:pt x="42232" y="15405"/>
                  <a:pt x="42262" y="15587"/>
                </a:cubicBezTo>
                <a:lnTo>
                  <a:pt x="42262" y="15678"/>
                </a:lnTo>
                <a:lnTo>
                  <a:pt x="42262" y="15739"/>
                </a:lnTo>
                <a:cubicBezTo>
                  <a:pt x="42202" y="15648"/>
                  <a:pt x="42141" y="15557"/>
                  <a:pt x="42050" y="15466"/>
                </a:cubicBezTo>
                <a:lnTo>
                  <a:pt x="41989" y="15405"/>
                </a:lnTo>
                <a:lnTo>
                  <a:pt x="42019" y="15253"/>
                </a:lnTo>
                <a:cubicBezTo>
                  <a:pt x="42019" y="15162"/>
                  <a:pt x="42050" y="15040"/>
                  <a:pt x="42080" y="14949"/>
                </a:cubicBezTo>
                <a:close/>
                <a:moveTo>
                  <a:pt x="10452" y="15405"/>
                </a:moveTo>
                <a:lnTo>
                  <a:pt x="10482" y="15435"/>
                </a:lnTo>
                <a:cubicBezTo>
                  <a:pt x="10543" y="15496"/>
                  <a:pt x="10573" y="15527"/>
                  <a:pt x="10634" y="15587"/>
                </a:cubicBezTo>
                <a:cubicBezTo>
                  <a:pt x="10604" y="15678"/>
                  <a:pt x="10604" y="15709"/>
                  <a:pt x="10573" y="15770"/>
                </a:cubicBezTo>
                <a:cubicBezTo>
                  <a:pt x="10543" y="15709"/>
                  <a:pt x="10512" y="15648"/>
                  <a:pt x="10482" y="15587"/>
                </a:cubicBezTo>
                <a:lnTo>
                  <a:pt x="10482" y="15557"/>
                </a:lnTo>
                <a:lnTo>
                  <a:pt x="10452" y="15405"/>
                </a:lnTo>
                <a:close/>
                <a:moveTo>
                  <a:pt x="35700" y="15770"/>
                </a:moveTo>
                <a:cubicBezTo>
                  <a:pt x="35700" y="15770"/>
                  <a:pt x="35700" y="15800"/>
                  <a:pt x="35730" y="15800"/>
                </a:cubicBezTo>
                <a:lnTo>
                  <a:pt x="35700" y="15861"/>
                </a:lnTo>
                <a:lnTo>
                  <a:pt x="35700" y="15770"/>
                </a:lnTo>
                <a:close/>
                <a:moveTo>
                  <a:pt x="36520" y="15739"/>
                </a:moveTo>
                <a:lnTo>
                  <a:pt x="36459" y="15952"/>
                </a:lnTo>
                <a:lnTo>
                  <a:pt x="36429" y="15922"/>
                </a:lnTo>
                <a:cubicBezTo>
                  <a:pt x="36490" y="15861"/>
                  <a:pt x="36490" y="15800"/>
                  <a:pt x="36490" y="15739"/>
                </a:cubicBezTo>
                <a:close/>
                <a:moveTo>
                  <a:pt x="34667" y="15010"/>
                </a:moveTo>
                <a:lnTo>
                  <a:pt x="34667" y="15071"/>
                </a:lnTo>
                <a:cubicBezTo>
                  <a:pt x="34697" y="15192"/>
                  <a:pt x="34697" y="15283"/>
                  <a:pt x="34728" y="15375"/>
                </a:cubicBezTo>
                <a:lnTo>
                  <a:pt x="34758" y="15375"/>
                </a:lnTo>
                <a:cubicBezTo>
                  <a:pt x="34728" y="15435"/>
                  <a:pt x="34697" y="15496"/>
                  <a:pt x="34667" y="15557"/>
                </a:cubicBezTo>
                <a:cubicBezTo>
                  <a:pt x="34667" y="15648"/>
                  <a:pt x="34636" y="15739"/>
                  <a:pt x="34606" y="15830"/>
                </a:cubicBezTo>
                <a:lnTo>
                  <a:pt x="34576" y="15982"/>
                </a:lnTo>
                <a:lnTo>
                  <a:pt x="34606" y="15557"/>
                </a:lnTo>
                <a:cubicBezTo>
                  <a:pt x="34606" y="15375"/>
                  <a:pt x="34636" y="15162"/>
                  <a:pt x="34667" y="15010"/>
                </a:cubicBezTo>
                <a:close/>
                <a:moveTo>
                  <a:pt x="15617" y="15678"/>
                </a:moveTo>
                <a:cubicBezTo>
                  <a:pt x="15617" y="15709"/>
                  <a:pt x="15647" y="15770"/>
                  <a:pt x="15647" y="15830"/>
                </a:cubicBezTo>
                <a:lnTo>
                  <a:pt x="15678" y="16043"/>
                </a:lnTo>
                <a:lnTo>
                  <a:pt x="15556" y="15922"/>
                </a:lnTo>
                <a:cubicBezTo>
                  <a:pt x="15556" y="15830"/>
                  <a:pt x="15586" y="15770"/>
                  <a:pt x="15617" y="15678"/>
                </a:cubicBezTo>
                <a:close/>
                <a:moveTo>
                  <a:pt x="45544" y="14099"/>
                </a:moveTo>
                <a:lnTo>
                  <a:pt x="45635" y="14220"/>
                </a:lnTo>
                <a:cubicBezTo>
                  <a:pt x="45665" y="14554"/>
                  <a:pt x="45726" y="14858"/>
                  <a:pt x="45787" y="15192"/>
                </a:cubicBezTo>
                <a:lnTo>
                  <a:pt x="45817" y="15314"/>
                </a:lnTo>
                <a:lnTo>
                  <a:pt x="45817" y="15527"/>
                </a:lnTo>
                <a:lnTo>
                  <a:pt x="45817" y="15952"/>
                </a:lnTo>
                <a:lnTo>
                  <a:pt x="45817" y="16043"/>
                </a:lnTo>
                <a:lnTo>
                  <a:pt x="45787" y="16043"/>
                </a:lnTo>
                <a:cubicBezTo>
                  <a:pt x="45787" y="15952"/>
                  <a:pt x="45787" y="15830"/>
                  <a:pt x="45756" y="15739"/>
                </a:cubicBezTo>
                <a:cubicBezTo>
                  <a:pt x="45726" y="15648"/>
                  <a:pt x="45726" y="15527"/>
                  <a:pt x="45726" y="15405"/>
                </a:cubicBezTo>
                <a:cubicBezTo>
                  <a:pt x="45696" y="15314"/>
                  <a:pt x="45696" y="15223"/>
                  <a:pt x="45696" y="15132"/>
                </a:cubicBezTo>
                <a:cubicBezTo>
                  <a:pt x="45665" y="15010"/>
                  <a:pt x="45635" y="14858"/>
                  <a:pt x="45635" y="14737"/>
                </a:cubicBezTo>
                <a:cubicBezTo>
                  <a:pt x="45605" y="14615"/>
                  <a:pt x="45605" y="14554"/>
                  <a:pt x="45574" y="14463"/>
                </a:cubicBezTo>
                <a:cubicBezTo>
                  <a:pt x="45574" y="14372"/>
                  <a:pt x="45574" y="14220"/>
                  <a:pt x="45544" y="14099"/>
                </a:cubicBezTo>
                <a:close/>
                <a:moveTo>
                  <a:pt x="32023" y="13582"/>
                </a:moveTo>
                <a:lnTo>
                  <a:pt x="32023" y="13673"/>
                </a:lnTo>
                <a:cubicBezTo>
                  <a:pt x="32023" y="13734"/>
                  <a:pt x="32054" y="13795"/>
                  <a:pt x="32054" y="13855"/>
                </a:cubicBezTo>
                <a:cubicBezTo>
                  <a:pt x="32084" y="14007"/>
                  <a:pt x="32084" y="14190"/>
                  <a:pt x="32115" y="14342"/>
                </a:cubicBezTo>
                <a:cubicBezTo>
                  <a:pt x="32145" y="14585"/>
                  <a:pt x="32206" y="14858"/>
                  <a:pt x="32236" y="15101"/>
                </a:cubicBezTo>
                <a:lnTo>
                  <a:pt x="32145" y="15800"/>
                </a:lnTo>
                <a:cubicBezTo>
                  <a:pt x="32115" y="15830"/>
                  <a:pt x="32115" y="15861"/>
                  <a:pt x="32115" y="15891"/>
                </a:cubicBezTo>
                <a:lnTo>
                  <a:pt x="32084" y="16073"/>
                </a:lnTo>
                <a:cubicBezTo>
                  <a:pt x="32054" y="16013"/>
                  <a:pt x="32023" y="15982"/>
                  <a:pt x="31993" y="15922"/>
                </a:cubicBezTo>
                <a:lnTo>
                  <a:pt x="31963" y="15891"/>
                </a:lnTo>
                <a:cubicBezTo>
                  <a:pt x="31932" y="15891"/>
                  <a:pt x="31902" y="15861"/>
                  <a:pt x="31872" y="15861"/>
                </a:cubicBezTo>
                <a:cubicBezTo>
                  <a:pt x="31872" y="15709"/>
                  <a:pt x="31902" y="15557"/>
                  <a:pt x="31932" y="15405"/>
                </a:cubicBezTo>
                <a:cubicBezTo>
                  <a:pt x="31932" y="15253"/>
                  <a:pt x="31963" y="14980"/>
                  <a:pt x="31963" y="14797"/>
                </a:cubicBezTo>
                <a:cubicBezTo>
                  <a:pt x="31963" y="14372"/>
                  <a:pt x="32023" y="13977"/>
                  <a:pt x="32023" y="13582"/>
                </a:cubicBezTo>
                <a:close/>
                <a:moveTo>
                  <a:pt x="42992" y="13795"/>
                </a:moveTo>
                <a:cubicBezTo>
                  <a:pt x="42992" y="13825"/>
                  <a:pt x="42992" y="13825"/>
                  <a:pt x="42992" y="13825"/>
                </a:cubicBezTo>
                <a:cubicBezTo>
                  <a:pt x="43022" y="13855"/>
                  <a:pt x="43052" y="13886"/>
                  <a:pt x="43052" y="13916"/>
                </a:cubicBezTo>
                <a:cubicBezTo>
                  <a:pt x="43083" y="13977"/>
                  <a:pt x="43113" y="14007"/>
                  <a:pt x="43174" y="14007"/>
                </a:cubicBezTo>
                <a:cubicBezTo>
                  <a:pt x="43192" y="14016"/>
                  <a:pt x="43210" y="14020"/>
                  <a:pt x="43227" y="14020"/>
                </a:cubicBezTo>
                <a:cubicBezTo>
                  <a:pt x="43270" y="14020"/>
                  <a:pt x="43313" y="13998"/>
                  <a:pt x="43356" y="13977"/>
                </a:cubicBezTo>
                <a:lnTo>
                  <a:pt x="43387" y="13916"/>
                </a:lnTo>
                <a:cubicBezTo>
                  <a:pt x="43417" y="14007"/>
                  <a:pt x="43447" y="14068"/>
                  <a:pt x="43478" y="14129"/>
                </a:cubicBezTo>
                <a:lnTo>
                  <a:pt x="43539" y="14281"/>
                </a:lnTo>
                <a:lnTo>
                  <a:pt x="43539" y="14402"/>
                </a:lnTo>
                <a:lnTo>
                  <a:pt x="43478" y="14828"/>
                </a:lnTo>
                <a:lnTo>
                  <a:pt x="43447" y="15283"/>
                </a:lnTo>
                <a:lnTo>
                  <a:pt x="43447" y="15496"/>
                </a:lnTo>
                <a:lnTo>
                  <a:pt x="43447" y="16073"/>
                </a:lnTo>
                <a:cubicBezTo>
                  <a:pt x="43417" y="15739"/>
                  <a:pt x="43356" y="15405"/>
                  <a:pt x="43265" y="15101"/>
                </a:cubicBezTo>
                <a:cubicBezTo>
                  <a:pt x="43235" y="14949"/>
                  <a:pt x="43204" y="14797"/>
                  <a:pt x="43144" y="14676"/>
                </a:cubicBezTo>
                <a:cubicBezTo>
                  <a:pt x="43113" y="14524"/>
                  <a:pt x="43052" y="14402"/>
                  <a:pt x="42992" y="14281"/>
                </a:cubicBezTo>
                <a:cubicBezTo>
                  <a:pt x="42961" y="14220"/>
                  <a:pt x="42931" y="14190"/>
                  <a:pt x="42900" y="14129"/>
                </a:cubicBezTo>
                <a:lnTo>
                  <a:pt x="42931" y="14007"/>
                </a:lnTo>
                <a:cubicBezTo>
                  <a:pt x="42961" y="13947"/>
                  <a:pt x="42992" y="13886"/>
                  <a:pt x="42992" y="13795"/>
                </a:cubicBezTo>
                <a:close/>
                <a:moveTo>
                  <a:pt x="30960" y="15861"/>
                </a:moveTo>
                <a:cubicBezTo>
                  <a:pt x="30960" y="15952"/>
                  <a:pt x="30930" y="16013"/>
                  <a:pt x="30930" y="16104"/>
                </a:cubicBezTo>
                <a:cubicBezTo>
                  <a:pt x="30930" y="16073"/>
                  <a:pt x="30930" y="16043"/>
                  <a:pt x="30930" y="16013"/>
                </a:cubicBezTo>
                <a:lnTo>
                  <a:pt x="30899" y="16043"/>
                </a:lnTo>
                <a:cubicBezTo>
                  <a:pt x="30930" y="15982"/>
                  <a:pt x="30960" y="15922"/>
                  <a:pt x="30960" y="15861"/>
                </a:cubicBezTo>
                <a:close/>
                <a:moveTo>
                  <a:pt x="37614" y="15800"/>
                </a:moveTo>
                <a:lnTo>
                  <a:pt x="37675" y="15861"/>
                </a:lnTo>
                <a:cubicBezTo>
                  <a:pt x="37675" y="15952"/>
                  <a:pt x="37675" y="16043"/>
                  <a:pt x="37644" y="16104"/>
                </a:cubicBezTo>
                <a:cubicBezTo>
                  <a:pt x="37644" y="16013"/>
                  <a:pt x="37644" y="15922"/>
                  <a:pt x="37614" y="15800"/>
                </a:cubicBezTo>
                <a:close/>
                <a:moveTo>
                  <a:pt x="11515" y="14676"/>
                </a:moveTo>
                <a:lnTo>
                  <a:pt x="11576" y="15010"/>
                </a:lnTo>
                <a:cubicBezTo>
                  <a:pt x="11576" y="15192"/>
                  <a:pt x="11606" y="15375"/>
                  <a:pt x="11637" y="15557"/>
                </a:cubicBezTo>
                <a:lnTo>
                  <a:pt x="11606" y="15557"/>
                </a:lnTo>
                <a:cubicBezTo>
                  <a:pt x="11606" y="15618"/>
                  <a:pt x="11606" y="15709"/>
                  <a:pt x="11637" y="15770"/>
                </a:cubicBezTo>
                <a:lnTo>
                  <a:pt x="11637" y="15891"/>
                </a:lnTo>
                <a:lnTo>
                  <a:pt x="11606" y="16134"/>
                </a:lnTo>
                <a:lnTo>
                  <a:pt x="11606" y="16195"/>
                </a:lnTo>
                <a:cubicBezTo>
                  <a:pt x="11545" y="16013"/>
                  <a:pt x="11515" y="15830"/>
                  <a:pt x="11485" y="15648"/>
                </a:cubicBezTo>
                <a:cubicBezTo>
                  <a:pt x="11485" y="15587"/>
                  <a:pt x="11485" y="15527"/>
                  <a:pt x="11454" y="15466"/>
                </a:cubicBezTo>
                <a:cubicBezTo>
                  <a:pt x="11454" y="15435"/>
                  <a:pt x="11454" y="15344"/>
                  <a:pt x="11454" y="15283"/>
                </a:cubicBezTo>
                <a:cubicBezTo>
                  <a:pt x="11424" y="15223"/>
                  <a:pt x="11454" y="15192"/>
                  <a:pt x="11454" y="15162"/>
                </a:cubicBezTo>
                <a:cubicBezTo>
                  <a:pt x="11454" y="15132"/>
                  <a:pt x="11454" y="15101"/>
                  <a:pt x="11454" y="15071"/>
                </a:cubicBezTo>
                <a:cubicBezTo>
                  <a:pt x="11485" y="14949"/>
                  <a:pt x="11515" y="14797"/>
                  <a:pt x="11515" y="14676"/>
                </a:cubicBezTo>
                <a:close/>
                <a:moveTo>
                  <a:pt x="7900" y="15678"/>
                </a:moveTo>
                <a:cubicBezTo>
                  <a:pt x="7960" y="15800"/>
                  <a:pt x="7991" y="15891"/>
                  <a:pt x="8021" y="16013"/>
                </a:cubicBezTo>
                <a:cubicBezTo>
                  <a:pt x="8021" y="16134"/>
                  <a:pt x="8051" y="16286"/>
                  <a:pt x="8051" y="16408"/>
                </a:cubicBezTo>
                <a:cubicBezTo>
                  <a:pt x="8021" y="16377"/>
                  <a:pt x="7960" y="16316"/>
                  <a:pt x="7930" y="16286"/>
                </a:cubicBezTo>
                <a:cubicBezTo>
                  <a:pt x="7900" y="16286"/>
                  <a:pt x="7839" y="16256"/>
                  <a:pt x="7808" y="16256"/>
                </a:cubicBezTo>
                <a:cubicBezTo>
                  <a:pt x="7808" y="16134"/>
                  <a:pt x="7839" y="15982"/>
                  <a:pt x="7839" y="15861"/>
                </a:cubicBezTo>
                <a:cubicBezTo>
                  <a:pt x="7869" y="15800"/>
                  <a:pt x="7869" y="15739"/>
                  <a:pt x="7900" y="15678"/>
                </a:cubicBezTo>
                <a:close/>
                <a:moveTo>
                  <a:pt x="34241" y="11607"/>
                </a:moveTo>
                <a:lnTo>
                  <a:pt x="34272" y="12124"/>
                </a:lnTo>
                <a:cubicBezTo>
                  <a:pt x="34272" y="12245"/>
                  <a:pt x="34302" y="12397"/>
                  <a:pt x="34333" y="12519"/>
                </a:cubicBezTo>
                <a:cubicBezTo>
                  <a:pt x="34333" y="12640"/>
                  <a:pt x="34363" y="12822"/>
                  <a:pt x="34393" y="13005"/>
                </a:cubicBezTo>
                <a:cubicBezTo>
                  <a:pt x="34393" y="13157"/>
                  <a:pt x="34393" y="13217"/>
                  <a:pt x="34424" y="13309"/>
                </a:cubicBezTo>
                <a:lnTo>
                  <a:pt x="34424" y="13886"/>
                </a:lnTo>
                <a:lnTo>
                  <a:pt x="34424" y="14068"/>
                </a:lnTo>
                <a:cubicBezTo>
                  <a:pt x="34424" y="14250"/>
                  <a:pt x="34393" y="14402"/>
                  <a:pt x="34393" y="14585"/>
                </a:cubicBezTo>
                <a:cubicBezTo>
                  <a:pt x="34363" y="15040"/>
                  <a:pt x="34333" y="15466"/>
                  <a:pt x="34272" y="15922"/>
                </a:cubicBezTo>
                <a:cubicBezTo>
                  <a:pt x="34272" y="16104"/>
                  <a:pt x="34241" y="16286"/>
                  <a:pt x="34211" y="16499"/>
                </a:cubicBezTo>
                <a:lnTo>
                  <a:pt x="34181" y="16377"/>
                </a:lnTo>
                <a:lnTo>
                  <a:pt x="34181" y="16195"/>
                </a:lnTo>
                <a:lnTo>
                  <a:pt x="34181" y="15557"/>
                </a:lnTo>
                <a:lnTo>
                  <a:pt x="34181" y="14858"/>
                </a:lnTo>
                <a:cubicBezTo>
                  <a:pt x="34181" y="14372"/>
                  <a:pt x="34211" y="13886"/>
                  <a:pt x="34241" y="13400"/>
                </a:cubicBezTo>
                <a:lnTo>
                  <a:pt x="34241" y="12914"/>
                </a:lnTo>
                <a:lnTo>
                  <a:pt x="34241" y="12458"/>
                </a:lnTo>
                <a:lnTo>
                  <a:pt x="34241" y="11789"/>
                </a:lnTo>
                <a:lnTo>
                  <a:pt x="34241" y="11607"/>
                </a:lnTo>
                <a:close/>
                <a:moveTo>
                  <a:pt x="9145" y="16013"/>
                </a:moveTo>
                <a:cubicBezTo>
                  <a:pt x="9115" y="16104"/>
                  <a:pt x="9084" y="16165"/>
                  <a:pt x="9054" y="16256"/>
                </a:cubicBezTo>
                <a:cubicBezTo>
                  <a:pt x="9024" y="16347"/>
                  <a:pt x="9024" y="16468"/>
                  <a:pt x="8993" y="16560"/>
                </a:cubicBezTo>
                <a:lnTo>
                  <a:pt x="8993" y="16225"/>
                </a:lnTo>
                <a:cubicBezTo>
                  <a:pt x="8993" y="16195"/>
                  <a:pt x="9024" y="16195"/>
                  <a:pt x="9024" y="16165"/>
                </a:cubicBezTo>
                <a:cubicBezTo>
                  <a:pt x="9084" y="16104"/>
                  <a:pt x="9115" y="16043"/>
                  <a:pt x="9145" y="16013"/>
                </a:cubicBezTo>
                <a:close/>
                <a:moveTo>
                  <a:pt x="28651" y="15861"/>
                </a:moveTo>
                <a:lnTo>
                  <a:pt x="28651" y="15952"/>
                </a:lnTo>
                <a:lnTo>
                  <a:pt x="28651" y="16316"/>
                </a:lnTo>
                <a:lnTo>
                  <a:pt x="28651" y="16560"/>
                </a:lnTo>
                <a:lnTo>
                  <a:pt x="28621" y="16468"/>
                </a:lnTo>
                <a:cubicBezTo>
                  <a:pt x="28621" y="16408"/>
                  <a:pt x="28621" y="16347"/>
                  <a:pt x="28621" y="16316"/>
                </a:cubicBezTo>
                <a:lnTo>
                  <a:pt x="28621" y="16073"/>
                </a:lnTo>
                <a:cubicBezTo>
                  <a:pt x="28621" y="16013"/>
                  <a:pt x="28651" y="15952"/>
                  <a:pt x="28651" y="15861"/>
                </a:cubicBezTo>
                <a:close/>
                <a:moveTo>
                  <a:pt x="46607" y="16013"/>
                </a:moveTo>
                <a:cubicBezTo>
                  <a:pt x="46638" y="16165"/>
                  <a:pt x="46638" y="16286"/>
                  <a:pt x="46638" y="16438"/>
                </a:cubicBezTo>
                <a:lnTo>
                  <a:pt x="46607" y="16408"/>
                </a:lnTo>
                <a:lnTo>
                  <a:pt x="46607" y="16560"/>
                </a:lnTo>
                <a:cubicBezTo>
                  <a:pt x="46607" y="16438"/>
                  <a:pt x="46577" y="16316"/>
                  <a:pt x="46577" y="16165"/>
                </a:cubicBezTo>
                <a:lnTo>
                  <a:pt x="46607" y="16073"/>
                </a:lnTo>
                <a:lnTo>
                  <a:pt x="46607" y="16013"/>
                </a:lnTo>
                <a:close/>
                <a:moveTo>
                  <a:pt x="12487" y="15314"/>
                </a:moveTo>
                <a:cubicBezTo>
                  <a:pt x="12487" y="15405"/>
                  <a:pt x="12487" y="15466"/>
                  <a:pt x="12518" y="15527"/>
                </a:cubicBezTo>
                <a:cubicBezTo>
                  <a:pt x="12548" y="15618"/>
                  <a:pt x="12518" y="15678"/>
                  <a:pt x="12548" y="15770"/>
                </a:cubicBezTo>
                <a:cubicBezTo>
                  <a:pt x="12548" y="15830"/>
                  <a:pt x="12578" y="15952"/>
                  <a:pt x="12548" y="16043"/>
                </a:cubicBezTo>
                <a:lnTo>
                  <a:pt x="12548" y="16225"/>
                </a:lnTo>
                <a:cubicBezTo>
                  <a:pt x="12548" y="16286"/>
                  <a:pt x="12518" y="16438"/>
                  <a:pt x="12518" y="16560"/>
                </a:cubicBezTo>
                <a:lnTo>
                  <a:pt x="12487" y="16711"/>
                </a:lnTo>
                <a:lnTo>
                  <a:pt x="12457" y="16651"/>
                </a:lnTo>
                <a:lnTo>
                  <a:pt x="12396" y="16590"/>
                </a:lnTo>
                <a:lnTo>
                  <a:pt x="12427" y="16499"/>
                </a:lnTo>
                <a:lnTo>
                  <a:pt x="12427" y="16347"/>
                </a:lnTo>
                <a:cubicBezTo>
                  <a:pt x="12427" y="16286"/>
                  <a:pt x="12457" y="16225"/>
                  <a:pt x="12487" y="16165"/>
                </a:cubicBezTo>
                <a:lnTo>
                  <a:pt x="12487" y="16013"/>
                </a:lnTo>
                <a:cubicBezTo>
                  <a:pt x="12487" y="15982"/>
                  <a:pt x="12487" y="15922"/>
                  <a:pt x="12487" y="15861"/>
                </a:cubicBezTo>
                <a:cubicBezTo>
                  <a:pt x="12487" y="15800"/>
                  <a:pt x="12487" y="15709"/>
                  <a:pt x="12487" y="15648"/>
                </a:cubicBezTo>
                <a:lnTo>
                  <a:pt x="12487" y="15527"/>
                </a:lnTo>
                <a:lnTo>
                  <a:pt x="12487" y="15314"/>
                </a:lnTo>
                <a:close/>
                <a:moveTo>
                  <a:pt x="21298" y="15314"/>
                </a:moveTo>
                <a:lnTo>
                  <a:pt x="21329" y="15375"/>
                </a:lnTo>
                <a:cubicBezTo>
                  <a:pt x="21359" y="15375"/>
                  <a:pt x="21389" y="15405"/>
                  <a:pt x="21420" y="15435"/>
                </a:cubicBezTo>
                <a:lnTo>
                  <a:pt x="21450" y="15435"/>
                </a:lnTo>
                <a:lnTo>
                  <a:pt x="21450" y="15830"/>
                </a:lnTo>
                <a:lnTo>
                  <a:pt x="21481" y="16590"/>
                </a:lnTo>
                <a:lnTo>
                  <a:pt x="21481" y="16711"/>
                </a:lnTo>
                <a:lnTo>
                  <a:pt x="21389" y="16711"/>
                </a:lnTo>
                <a:cubicBezTo>
                  <a:pt x="21359" y="16468"/>
                  <a:pt x="21298" y="16256"/>
                  <a:pt x="21238" y="16013"/>
                </a:cubicBezTo>
                <a:lnTo>
                  <a:pt x="21238" y="15800"/>
                </a:lnTo>
                <a:lnTo>
                  <a:pt x="21238" y="15435"/>
                </a:lnTo>
                <a:cubicBezTo>
                  <a:pt x="21268" y="15435"/>
                  <a:pt x="21268" y="15435"/>
                  <a:pt x="21298" y="15405"/>
                </a:cubicBezTo>
                <a:lnTo>
                  <a:pt x="21298" y="15314"/>
                </a:lnTo>
                <a:close/>
                <a:moveTo>
                  <a:pt x="38920" y="15040"/>
                </a:moveTo>
                <a:cubicBezTo>
                  <a:pt x="38951" y="15132"/>
                  <a:pt x="38981" y="15223"/>
                  <a:pt x="38981" y="15314"/>
                </a:cubicBezTo>
                <a:cubicBezTo>
                  <a:pt x="39042" y="15496"/>
                  <a:pt x="39042" y="15678"/>
                  <a:pt x="39072" y="15861"/>
                </a:cubicBezTo>
                <a:cubicBezTo>
                  <a:pt x="39042" y="16043"/>
                  <a:pt x="39011" y="16195"/>
                  <a:pt x="38981" y="16377"/>
                </a:cubicBezTo>
                <a:cubicBezTo>
                  <a:pt x="38951" y="16499"/>
                  <a:pt x="38920" y="16590"/>
                  <a:pt x="38920" y="16711"/>
                </a:cubicBezTo>
                <a:lnTo>
                  <a:pt x="38860" y="16681"/>
                </a:lnTo>
                <a:cubicBezTo>
                  <a:pt x="38799" y="16651"/>
                  <a:pt x="38738" y="16620"/>
                  <a:pt x="38677" y="16620"/>
                </a:cubicBezTo>
                <a:lnTo>
                  <a:pt x="38647" y="16620"/>
                </a:lnTo>
                <a:lnTo>
                  <a:pt x="38647" y="16499"/>
                </a:lnTo>
                <a:cubicBezTo>
                  <a:pt x="38647" y="16438"/>
                  <a:pt x="38677" y="16347"/>
                  <a:pt x="38677" y="16286"/>
                </a:cubicBezTo>
                <a:cubicBezTo>
                  <a:pt x="38708" y="16104"/>
                  <a:pt x="38738" y="15922"/>
                  <a:pt x="38768" y="15739"/>
                </a:cubicBezTo>
                <a:cubicBezTo>
                  <a:pt x="38799" y="15618"/>
                  <a:pt x="38829" y="15527"/>
                  <a:pt x="38829" y="15405"/>
                </a:cubicBezTo>
                <a:lnTo>
                  <a:pt x="38920" y="15132"/>
                </a:lnTo>
                <a:lnTo>
                  <a:pt x="38920" y="15040"/>
                </a:lnTo>
                <a:close/>
                <a:moveTo>
                  <a:pt x="29745" y="16316"/>
                </a:moveTo>
                <a:cubicBezTo>
                  <a:pt x="29745" y="16377"/>
                  <a:pt x="29745" y="16438"/>
                  <a:pt x="29775" y="16499"/>
                </a:cubicBezTo>
                <a:cubicBezTo>
                  <a:pt x="29775" y="16590"/>
                  <a:pt x="29745" y="16651"/>
                  <a:pt x="29745" y="16742"/>
                </a:cubicBezTo>
                <a:lnTo>
                  <a:pt x="29714" y="16347"/>
                </a:lnTo>
                <a:lnTo>
                  <a:pt x="29745" y="16316"/>
                </a:lnTo>
                <a:close/>
                <a:moveTo>
                  <a:pt x="18290" y="15770"/>
                </a:moveTo>
                <a:cubicBezTo>
                  <a:pt x="18290" y="15830"/>
                  <a:pt x="18290" y="15891"/>
                  <a:pt x="18260" y="15952"/>
                </a:cubicBezTo>
                <a:cubicBezTo>
                  <a:pt x="18260" y="16134"/>
                  <a:pt x="18230" y="16347"/>
                  <a:pt x="18199" y="16529"/>
                </a:cubicBezTo>
                <a:cubicBezTo>
                  <a:pt x="18199" y="16620"/>
                  <a:pt x="18169" y="16681"/>
                  <a:pt x="18139" y="16772"/>
                </a:cubicBezTo>
                <a:cubicBezTo>
                  <a:pt x="18139" y="16681"/>
                  <a:pt x="18108" y="16590"/>
                  <a:pt x="18108" y="16499"/>
                </a:cubicBezTo>
                <a:cubicBezTo>
                  <a:pt x="18078" y="16408"/>
                  <a:pt x="18139" y="16408"/>
                  <a:pt x="18139" y="16347"/>
                </a:cubicBezTo>
                <a:cubicBezTo>
                  <a:pt x="18199" y="16165"/>
                  <a:pt x="18260" y="15982"/>
                  <a:pt x="18290" y="15770"/>
                </a:cubicBezTo>
                <a:close/>
                <a:moveTo>
                  <a:pt x="44177" y="13248"/>
                </a:moveTo>
                <a:lnTo>
                  <a:pt x="44207" y="13278"/>
                </a:lnTo>
                <a:cubicBezTo>
                  <a:pt x="44237" y="13309"/>
                  <a:pt x="44268" y="13309"/>
                  <a:pt x="44298" y="13339"/>
                </a:cubicBezTo>
                <a:cubicBezTo>
                  <a:pt x="44328" y="13369"/>
                  <a:pt x="44389" y="13369"/>
                  <a:pt x="44450" y="13369"/>
                </a:cubicBezTo>
                <a:lnTo>
                  <a:pt x="44480" y="13369"/>
                </a:lnTo>
                <a:cubicBezTo>
                  <a:pt x="44480" y="13369"/>
                  <a:pt x="44480" y="13369"/>
                  <a:pt x="44511" y="13400"/>
                </a:cubicBezTo>
                <a:cubicBezTo>
                  <a:pt x="44511" y="13552"/>
                  <a:pt x="44480" y="13734"/>
                  <a:pt x="44450" y="13916"/>
                </a:cubicBezTo>
                <a:lnTo>
                  <a:pt x="44450" y="14007"/>
                </a:lnTo>
                <a:lnTo>
                  <a:pt x="44450" y="14220"/>
                </a:lnTo>
                <a:lnTo>
                  <a:pt x="44450" y="14585"/>
                </a:lnTo>
                <a:cubicBezTo>
                  <a:pt x="44450" y="14676"/>
                  <a:pt x="44450" y="14767"/>
                  <a:pt x="44480" y="14828"/>
                </a:cubicBezTo>
                <a:cubicBezTo>
                  <a:pt x="44480" y="15010"/>
                  <a:pt x="44511" y="15162"/>
                  <a:pt x="44511" y="15314"/>
                </a:cubicBezTo>
                <a:cubicBezTo>
                  <a:pt x="44511" y="15466"/>
                  <a:pt x="44541" y="15739"/>
                  <a:pt x="44572" y="15952"/>
                </a:cubicBezTo>
                <a:lnTo>
                  <a:pt x="44602" y="16286"/>
                </a:lnTo>
                <a:lnTo>
                  <a:pt x="44572" y="16286"/>
                </a:lnTo>
                <a:cubicBezTo>
                  <a:pt x="44511" y="16286"/>
                  <a:pt x="44480" y="16316"/>
                  <a:pt x="44450" y="16377"/>
                </a:cubicBezTo>
                <a:lnTo>
                  <a:pt x="44420" y="16408"/>
                </a:lnTo>
                <a:cubicBezTo>
                  <a:pt x="44420" y="16438"/>
                  <a:pt x="44389" y="16468"/>
                  <a:pt x="44389" y="16499"/>
                </a:cubicBezTo>
                <a:cubicBezTo>
                  <a:pt x="44359" y="16590"/>
                  <a:pt x="44328" y="16681"/>
                  <a:pt x="44328" y="16803"/>
                </a:cubicBezTo>
                <a:lnTo>
                  <a:pt x="44298" y="16803"/>
                </a:lnTo>
                <a:lnTo>
                  <a:pt x="44298" y="16468"/>
                </a:lnTo>
                <a:lnTo>
                  <a:pt x="44298" y="16165"/>
                </a:lnTo>
                <a:lnTo>
                  <a:pt x="44268" y="15739"/>
                </a:lnTo>
                <a:cubicBezTo>
                  <a:pt x="44268" y="15678"/>
                  <a:pt x="44268" y="15587"/>
                  <a:pt x="44268" y="15527"/>
                </a:cubicBezTo>
                <a:cubicBezTo>
                  <a:pt x="44268" y="15375"/>
                  <a:pt x="44237" y="15223"/>
                  <a:pt x="44207" y="15071"/>
                </a:cubicBezTo>
                <a:cubicBezTo>
                  <a:pt x="44207" y="14919"/>
                  <a:pt x="44177" y="14676"/>
                  <a:pt x="44146" y="14524"/>
                </a:cubicBezTo>
                <a:cubicBezTo>
                  <a:pt x="44116" y="14342"/>
                  <a:pt x="44116" y="14220"/>
                  <a:pt x="44085" y="14068"/>
                </a:cubicBezTo>
                <a:lnTo>
                  <a:pt x="44055" y="13916"/>
                </a:lnTo>
                <a:cubicBezTo>
                  <a:pt x="44055" y="13855"/>
                  <a:pt x="44055" y="13795"/>
                  <a:pt x="44085" y="13734"/>
                </a:cubicBezTo>
                <a:cubicBezTo>
                  <a:pt x="44116" y="13582"/>
                  <a:pt x="44146" y="13400"/>
                  <a:pt x="44177" y="13248"/>
                </a:cubicBezTo>
                <a:close/>
                <a:moveTo>
                  <a:pt x="10816" y="16225"/>
                </a:moveTo>
                <a:cubicBezTo>
                  <a:pt x="10847" y="16438"/>
                  <a:pt x="10907" y="16681"/>
                  <a:pt x="10968" y="16894"/>
                </a:cubicBezTo>
                <a:cubicBezTo>
                  <a:pt x="10938" y="16894"/>
                  <a:pt x="10938" y="16863"/>
                  <a:pt x="10938" y="16833"/>
                </a:cubicBezTo>
                <a:cubicBezTo>
                  <a:pt x="10907" y="16772"/>
                  <a:pt x="10877" y="16742"/>
                  <a:pt x="10847" y="16681"/>
                </a:cubicBezTo>
                <a:cubicBezTo>
                  <a:pt x="10786" y="16620"/>
                  <a:pt x="10756" y="16529"/>
                  <a:pt x="10725" y="16438"/>
                </a:cubicBezTo>
                <a:cubicBezTo>
                  <a:pt x="10725" y="16408"/>
                  <a:pt x="10756" y="16408"/>
                  <a:pt x="10756" y="16377"/>
                </a:cubicBezTo>
                <a:lnTo>
                  <a:pt x="10816" y="16256"/>
                </a:lnTo>
                <a:cubicBezTo>
                  <a:pt x="10786" y="16256"/>
                  <a:pt x="10786" y="16225"/>
                  <a:pt x="10816" y="16225"/>
                </a:cubicBezTo>
                <a:close/>
                <a:moveTo>
                  <a:pt x="13885" y="15253"/>
                </a:moveTo>
                <a:cubicBezTo>
                  <a:pt x="13964" y="15384"/>
                  <a:pt x="14065" y="15538"/>
                  <a:pt x="14189" y="15597"/>
                </a:cubicBezTo>
                <a:lnTo>
                  <a:pt x="14189" y="15597"/>
                </a:lnTo>
                <a:cubicBezTo>
                  <a:pt x="14189" y="15655"/>
                  <a:pt x="14189" y="15710"/>
                  <a:pt x="14189" y="15739"/>
                </a:cubicBezTo>
                <a:cubicBezTo>
                  <a:pt x="14158" y="15800"/>
                  <a:pt x="14158" y="15891"/>
                  <a:pt x="14128" y="15982"/>
                </a:cubicBezTo>
                <a:cubicBezTo>
                  <a:pt x="14128" y="16043"/>
                  <a:pt x="14128" y="16134"/>
                  <a:pt x="14098" y="16225"/>
                </a:cubicBezTo>
                <a:cubicBezTo>
                  <a:pt x="14067" y="16377"/>
                  <a:pt x="14037" y="16560"/>
                  <a:pt x="13976" y="16711"/>
                </a:cubicBezTo>
                <a:cubicBezTo>
                  <a:pt x="13976" y="16803"/>
                  <a:pt x="13946" y="16863"/>
                  <a:pt x="13946" y="16924"/>
                </a:cubicBezTo>
                <a:cubicBezTo>
                  <a:pt x="13946" y="16863"/>
                  <a:pt x="13885" y="16803"/>
                  <a:pt x="13885" y="16742"/>
                </a:cubicBezTo>
                <a:lnTo>
                  <a:pt x="13763" y="16316"/>
                </a:lnTo>
                <a:cubicBezTo>
                  <a:pt x="13763" y="16286"/>
                  <a:pt x="13763" y="16225"/>
                  <a:pt x="13763" y="16195"/>
                </a:cubicBezTo>
                <a:lnTo>
                  <a:pt x="13703" y="15891"/>
                </a:lnTo>
                <a:lnTo>
                  <a:pt x="13703" y="15861"/>
                </a:lnTo>
                <a:cubicBezTo>
                  <a:pt x="13733" y="15800"/>
                  <a:pt x="13763" y="15739"/>
                  <a:pt x="13763" y="15678"/>
                </a:cubicBezTo>
                <a:cubicBezTo>
                  <a:pt x="13763" y="15618"/>
                  <a:pt x="13794" y="15587"/>
                  <a:pt x="13824" y="15527"/>
                </a:cubicBezTo>
                <a:lnTo>
                  <a:pt x="13855" y="15344"/>
                </a:lnTo>
                <a:cubicBezTo>
                  <a:pt x="13855" y="15314"/>
                  <a:pt x="13855" y="15283"/>
                  <a:pt x="13885" y="15253"/>
                </a:cubicBezTo>
                <a:close/>
                <a:moveTo>
                  <a:pt x="10543" y="16894"/>
                </a:moveTo>
                <a:cubicBezTo>
                  <a:pt x="10543" y="16894"/>
                  <a:pt x="10573" y="16924"/>
                  <a:pt x="10573" y="16955"/>
                </a:cubicBezTo>
                <a:lnTo>
                  <a:pt x="10543" y="16955"/>
                </a:lnTo>
                <a:lnTo>
                  <a:pt x="10543" y="16894"/>
                </a:lnTo>
                <a:close/>
                <a:moveTo>
                  <a:pt x="37219" y="16742"/>
                </a:moveTo>
                <a:cubicBezTo>
                  <a:pt x="37249" y="16803"/>
                  <a:pt x="37280" y="16863"/>
                  <a:pt x="37310" y="16955"/>
                </a:cubicBezTo>
                <a:lnTo>
                  <a:pt x="37280" y="16894"/>
                </a:lnTo>
                <a:lnTo>
                  <a:pt x="37189" y="16894"/>
                </a:lnTo>
                <a:cubicBezTo>
                  <a:pt x="37189" y="16833"/>
                  <a:pt x="37219" y="16772"/>
                  <a:pt x="37219" y="16742"/>
                </a:cubicBezTo>
                <a:close/>
                <a:moveTo>
                  <a:pt x="15465" y="16316"/>
                </a:moveTo>
                <a:cubicBezTo>
                  <a:pt x="15526" y="16377"/>
                  <a:pt x="15586" y="16438"/>
                  <a:pt x="15647" y="16529"/>
                </a:cubicBezTo>
                <a:cubicBezTo>
                  <a:pt x="15738" y="16651"/>
                  <a:pt x="15799" y="16772"/>
                  <a:pt x="15860" y="16924"/>
                </a:cubicBezTo>
                <a:cubicBezTo>
                  <a:pt x="15890" y="16955"/>
                  <a:pt x="15890" y="16985"/>
                  <a:pt x="15890" y="17015"/>
                </a:cubicBezTo>
                <a:lnTo>
                  <a:pt x="15890" y="17076"/>
                </a:lnTo>
                <a:cubicBezTo>
                  <a:pt x="15769" y="16924"/>
                  <a:pt x="15678" y="16772"/>
                  <a:pt x="15586" y="16590"/>
                </a:cubicBezTo>
                <a:cubicBezTo>
                  <a:pt x="15556" y="16499"/>
                  <a:pt x="15495" y="16408"/>
                  <a:pt x="15465" y="16316"/>
                </a:cubicBezTo>
                <a:close/>
                <a:moveTo>
                  <a:pt x="11910" y="16468"/>
                </a:moveTo>
                <a:cubicBezTo>
                  <a:pt x="11940" y="16529"/>
                  <a:pt x="12001" y="16620"/>
                  <a:pt x="12032" y="16681"/>
                </a:cubicBezTo>
                <a:cubicBezTo>
                  <a:pt x="12001" y="16772"/>
                  <a:pt x="11971" y="16863"/>
                  <a:pt x="11940" y="16985"/>
                </a:cubicBezTo>
                <a:lnTo>
                  <a:pt x="11971" y="16985"/>
                </a:lnTo>
                <a:lnTo>
                  <a:pt x="11880" y="17258"/>
                </a:lnTo>
                <a:lnTo>
                  <a:pt x="11880" y="17228"/>
                </a:lnTo>
                <a:cubicBezTo>
                  <a:pt x="11849" y="17137"/>
                  <a:pt x="11819" y="17015"/>
                  <a:pt x="11789" y="16894"/>
                </a:cubicBezTo>
                <a:cubicBezTo>
                  <a:pt x="11789" y="16863"/>
                  <a:pt x="11819" y="16833"/>
                  <a:pt x="11819" y="16772"/>
                </a:cubicBezTo>
                <a:cubicBezTo>
                  <a:pt x="11849" y="16742"/>
                  <a:pt x="11849" y="16651"/>
                  <a:pt x="11880" y="16590"/>
                </a:cubicBezTo>
                <a:cubicBezTo>
                  <a:pt x="11910" y="16529"/>
                  <a:pt x="11910" y="16499"/>
                  <a:pt x="11910" y="16468"/>
                </a:cubicBezTo>
                <a:close/>
                <a:moveTo>
                  <a:pt x="30232" y="17023"/>
                </a:moveTo>
                <a:cubicBezTo>
                  <a:pt x="30237" y="17046"/>
                  <a:pt x="30264" y="17049"/>
                  <a:pt x="30292" y="17076"/>
                </a:cubicBezTo>
                <a:cubicBezTo>
                  <a:pt x="30292" y="17167"/>
                  <a:pt x="30261" y="17228"/>
                  <a:pt x="30261" y="17319"/>
                </a:cubicBezTo>
                <a:lnTo>
                  <a:pt x="30232" y="17023"/>
                </a:lnTo>
                <a:close/>
                <a:moveTo>
                  <a:pt x="34971" y="16073"/>
                </a:moveTo>
                <a:cubicBezTo>
                  <a:pt x="34971" y="16104"/>
                  <a:pt x="35001" y="16134"/>
                  <a:pt x="35001" y="16195"/>
                </a:cubicBezTo>
                <a:lnTo>
                  <a:pt x="35001" y="16256"/>
                </a:lnTo>
                <a:cubicBezTo>
                  <a:pt x="34940" y="16560"/>
                  <a:pt x="34879" y="16863"/>
                  <a:pt x="34819" y="17167"/>
                </a:cubicBezTo>
                <a:cubicBezTo>
                  <a:pt x="34819" y="17228"/>
                  <a:pt x="34819" y="17258"/>
                  <a:pt x="34788" y="17319"/>
                </a:cubicBezTo>
                <a:cubicBezTo>
                  <a:pt x="34788" y="17198"/>
                  <a:pt x="34788" y="17076"/>
                  <a:pt x="34819" y="16985"/>
                </a:cubicBezTo>
                <a:lnTo>
                  <a:pt x="34910" y="16286"/>
                </a:lnTo>
                <a:lnTo>
                  <a:pt x="34971" y="16073"/>
                </a:lnTo>
                <a:close/>
                <a:moveTo>
                  <a:pt x="32570" y="16529"/>
                </a:moveTo>
                <a:cubicBezTo>
                  <a:pt x="32601" y="16620"/>
                  <a:pt x="32631" y="16711"/>
                  <a:pt x="32631" y="16803"/>
                </a:cubicBezTo>
                <a:cubicBezTo>
                  <a:pt x="32631" y="16863"/>
                  <a:pt x="32661" y="16894"/>
                  <a:pt x="32661" y="16924"/>
                </a:cubicBezTo>
                <a:cubicBezTo>
                  <a:pt x="32661" y="16955"/>
                  <a:pt x="32631" y="17015"/>
                  <a:pt x="32631" y="17046"/>
                </a:cubicBezTo>
                <a:cubicBezTo>
                  <a:pt x="32601" y="17137"/>
                  <a:pt x="32570" y="17198"/>
                  <a:pt x="32540" y="17289"/>
                </a:cubicBezTo>
                <a:lnTo>
                  <a:pt x="32540" y="17349"/>
                </a:lnTo>
                <a:cubicBezTo>
                  <a:pt x="32540" y="17258"/>
                  <a:pt x="32510" y="17167"/>
                  <a:pt x="32479" y="17046"/>
                </a:cubicBezTo>
                <a:cubicBezTo>
                  <a:pt x="32449" y="16955"/>
                  <a:pt x="32449" y="16863"/>
                  <a:pt x="32418" y="16803"/>
                </a:cubicBezTo>
                <a:lnTo>
                  <a:pt x="32418" y="16620"/>
                </a:lnTo>
                <a:lnTo>
                  <a:pt x="32479" y="16529"/>
                </a:lnTo>
                <a:close/>
                <a:moveTo>
                  <a:pt x="31659" y="16681"/>
                </a:moveTo>
                <a:cubicBezTo>
                  <a:pt x="31689" y="16833"/>
                  <a:pt x="31720" y="16985"/>
                  <a:pt x="31750" y="17137"/>
                </a:cubicBezTo>
                <a:cubicBezTo>
                  <a:pt x="31750" y="17228"/>
                  <a:pt x="31750" y="17289"/>
                  <a:pt x="31750" y="17349"/>
                </a:cubicBezTo>
                <a:lnTo>
                  <a:pt x="31750" y="17410"/>
                </a:lnTo>
                <a:lnTo>
                  <a:pt x="31689" y="17015"/>
                </a:lnTo>
                <a:cubicBezTo>
                  <a:pt x="31689" y="16955"/>
                  <a:pt x="31659" y="16894"/>
                  <a:pt x="31659" y="16833"/>
                </a:cubicBezTo>
                <a:cubicBezTo>
                  <a:pt x="31628" y="16772"/>
                  <a:pt x="31659" y="16742"/>
                  <a:pt x="31659" y="16681"/>
                </a:cubicBezTo>
                <a:close/>
                <a:moveTo>
                  <a:pt x="12335" y="17015"/>
                </a:moveTo>
                <a:lnTo>
                  <a:pt x="12335" y="17076"/>
                </a:lnTo>
                <a:lnTo>
                  <a:pt x="12305" y="17137"/>
                </a:lnTo>
                <a:cubicBezTo>
                  <a:pt x="12305" y="17198"/>
                  <a:pt x="12275" y="17228"/>
                  <a:pt x="12244" y="17289"/>
                </a:cubicBezTo>
                <a:cubicBezTo>
                  <a:pt x="12244" y="17310"/>
                  <a:pt x="12230" y="17374"/>
                  <a:pt x="12211" y="17432"/>
                </a:cubicBezTo>
                <a:lnTo>
                  <a:pt x="12211" y="17432"/>
                </a:lnTo>
                <a:cubicBezTo>
                  <a:pt x="12232" y="17334"/>
                  <a:pt x="12253" y="17243"/>
                  <a:pt x="12275" y="17137"/>
                </a:cubicBezTo>
                <a:cubicBezTo>
                  <a:pt x="12275" y="17106"/>
                  <a:pt x="12305" y="17046"/>
                  <a:pt x="12305" y="17015"/>
                </a:cubicBezTo>
                <a:close/>
                <a:moveTo>
                  <a:pt x="16417" y="15750"/>
                </a:moveTo>
                <a:cubicBezTo>
                  <a:pt x="16444" y="15864"/>
                  <a:pt x="16471" y="15996"/>
                  <a:pt x="16498" y="16104"/>
                </a:cubicBezTo>
                <a:cubicBezTo>
                  <a:pt x="16559" y="16377"/>
                  <a:pt x="16589" y="16620"/>
                  <a:pt x="16619" y="16894"/>
                </a:cubicBezTo>
                <a:lnTo>
                  <a:pt x="16650" y="16894"/>
                </a:lnTo>
                <a:lnTo>
                  <a:pt x="16650" y="16955"/>
                </a:lnTo>
                <a:cubicBezTo>
                  <a:pt x="16619" y="17137"/>
                  <a:pt x="16559" y="17289"/>
                  <a:pt x="16498" y="17441"/>
                </a:cubicBezTo>
                <a:cubicBezTo>
                  <a:pt x="16498" y="17380"/>
                  <a:pt x="16467" y="17319"/>
                  <a:pt x="16437" y="17258"/>
                </a:cubicBezTo>
                <a:cubicBezTo>
                  <a:pt x="16437" y="17198"/>
                  <a:pt x="16437" y="17137"/>
                  <a:pt x="16437" y="17046"/>
                </a:cubicBezTo>
                <a:lnTo>
                  <a:pt x="16437" y="16863"/>
                </a:lnTo>
                <a:lnTo>
                  <a:pt x="16437" y="16438"/>
                </a:lnTo>
                <a:cubicBezTo>
                  <a:pt x="16437" y="16199"/>
                  <a:pt x="16437" y="15983"/>
                  <a:pt x="16417" y="15750"/>
                </a:cubicBezTo>
                <a:close/>
                <a:moveTo>
                  <a:pt x="35274" y="16772"/>
                </a:moveTo>
                <a:cubicBezTo>
                  <a:pt x="35274" y="16772"/>
                  <a:pt x="35305" y="16803"/>
                  <a:pt x="35305" y="16833"/>
                </a:cubicBezTo>
                <a:lnTo>
                  <a:pt x="35305" y="16894"/>
                </a:lnTo>
                <a:cubicBezTo>
                  <a:pt x="35274" y="16985"/>
                  <a:pt x="35244" y="17076"/>
                  <a:pt x="35214" y="17198"/>
                </a:cubicBezTo>
                <a:cubicBezTo>
                  <a:pt x="35183" y="17289"/>
                  <a:pt x="35153" y="17380"/>
                  <a:pt x="35153" y="17471"/>
                </a:cubicBezTo>
                <a:lnTo>
                  <a:pt x="35122" y="17471"/>
                </a:lnTo>
                <a:cubicBezTo>
                  <a:pt x="35153" y="17319"/>
                  <a:pt x="35153" y="17198"/>
                  <a:pt x="35183" y="17046"/>
                </a:cubicBezTo>
                <a:lnTo>
                  <a:pt x="35214" y="17046"/>
                </a:lnTo>
                <a:lnTo>
                  <a:pt x="35274" y="16772"/>
                </a:lnTo>
                <a:close/>
                <a:moveTo>
                  <a:pt x="24527" y="14390"/>
                </a:moveTo>
                <a:cubicBezTo>
                  <a:pt x="24522" y="14457"/>
                  <a:pt x="24519" y="14522"/>
                  <a:pt x="24519" y="14585"/>
                </a:cubicBezTo>
                <a:lnTo>
                  <a:pt x="24519" y="14919"/>
                </a:lnTo>
                <a:lnTo>
                  <a:pt x="24519" y="15800"/>
                </a:lnTo>
                <a:cubicBezTo>
                  <a:pt x="24489" y="15952"/>
                  <a:pt x="24519" y="16134"/>
                  <a:pt x="24519" y="16316"/>
                </a:cubicBezTo>
                <a:cubicBezTo>
                  <a:pt x="24519" y="16560"/>
                  <a:pt x="24549" y="16803"/>
                  <a:pt x="24549" y="17076"/>
                </a:cubicBezTo>
                <a:lnTo>
                  <a:pt x="24549" y="17258"/>
                </a:lnTo>
                <a:lnTo>
                  <a:pt x="24549" y="17349"/>
                </a:lnTo>
                <a:cubicBezTo>
                  <a:pt x="24549" y="17380"/>
                  <a:pt x="24549" y="17441"/>
                  <a:pt x="24519" y="17501"/>
                </a:cubicBezTo>
                <a:cubicBezTo>
                  <a:pt x="24519" y="17410"/>
                  <a:pt x="24519" y="17349"/>
                  <a:pt x="24489" y="17258"/>
                </a:cubicBezTo>
                <a:lnTo>
                  <a:pt x="24428" y="16894"/>
                </a:lnTo>
                <a:lnTo>
                  <a:pt x="24428" y="16803"/>
                </a:lnTo>
                <a:lnTo>
                  <a:pt x="24428" y="16590"/>
                </a:lnTo>
                <a:lnTo>
                  <a:pt x="24428" y="15952"/>
                </a:lnTo>
                <a:lnTo>
                  <a:pt x="24428" y="15678"/>
                </a:lnTo>
                <a:cubicBezTo>
                  <a:pt x="24428" y="15466"/>
                  <a:pt x="24458" y="15253"/>
                  <a:pt x="24458" y="15040"/>
                </a:cubicBezTo>
                <a:cubicBezTo>
                  <a:pt x="24458" y="14949"/>
                  <a:pt x="24458" y="14858"/>
                  <a:pt x="24489" y="14767"/>
                </a:cubicBezTo>
                <a:cubicBezTo>
                  <a:pt x="24489" y="14641"/>
                  <a:pt x="24510" y="14516"/>
                  <a:pt x="24527" y="14390"/>
                </a:cubicBezTo>
                <a:close/>
                <a:moveTo>
                  <a:pt x="25522" y="16651"/>
                </a:moveTo>
                <a:cubicBezTo>
                  <a:pt x="25522" y="16803"/>
                  <a:pt x="25552" y="16955"/>
                  <a:pt x="25552" y="17076"/>
                </a:cubicBezTo>
                <a:cubicBezTo>
                  <a:pt x="25552" y="17228"/>
                  <a:pt x="25582" y="17380"/>
                  <a:pt x="25613" y="17501"/>
                </a:cubicBezTo>
                <a:lnTo>
                  <a:pt x="25582" y="17471"/>
                </a:lnTo>
                <a:cubicBezTo>
                  <a:pt x="25552" y="17441"/>
                  <a:pt x="25522" y="17410"/>
                  <a:pt x="25491" y="17380"/>
                </a:cubicBezTo>
                <a:lnTo>
                  <a:pt x="25522" y="17380"/>
                </a:lnTo>
                <a:lnTo>
                  <a:pt x="25522" y="17258"/>
                </a:lnTo>
                <a:lnTo>
                  <a:pt x="25522" y="16985"/>
                </a:lnTo>
                <a:lnTo>
                  <a:pt x="25522" y="16651"/>
                </a:lnTo>
                <a:close/>
                <a:moveTo>
                  <a:pt x="26889" y="14797"/>
                </a:moveTo>
                <a:lnTo>
                  <a:pt x="27071" y="15496"/>
                </a:lnTo>
                <a:lnTo>
                  <a:pt x="27314" y="16165"/>
                </a:lnTo>
                <a:lnTo>
                  <a:pt x="27314" y="16408"/>
                </a:lnTo>
                <a:cubicBezTo>
                  <a:pt x="27344" y="16711"/>
                  <a:pt x="27344" y="16985"/>
                  <a:pt x="27375" y="17258"/>
                </a:cubicBezTo>
                <a:lnTo>
                  <a:pt x="27284" y="17228"/>
                </a:lnTo>
                <a:cubicBezTo>
                  <a:pt x="27263" y="17228"/>
                  <a:pt x="27230" y="17214"/>
                  <a:pt x="27200" y="17214"/>
                </a:cubicBezTo>
                <a:cubicBezTo>
                  <a:pt x="27186" y="17214"/>
                  <a:pt x="27172" y="17218"/>
                  <a:pt x="27162" y="17228"/>
                </a:cubicBezTo>
                <a:cubicBezTo>
                  <a:pt x="27101" y="17228"/>
                  <a:pt x="27071" y="17258"/>
                  <a:pt x="27041" y="17289"/>
                </a:cubicBezTo>
                <a:cubicBezTo>
                  <a:pt x="27010" y="17349"/>
                  <a:pt x="26980" y="17410"/>
                  <a:pt x="26950" y="17471"/>
                </a:cubicBezTo>
                <a:cubicBezTo>
                  <a:pt x="26950" y="17501"/>
                  <a:pt x="26919" y="17501"/>
                  <a:pt x="26919" y="17532"/>
                </a:cubicBezTo>
                <a:lnTo>
                  <a:pt x="26919" y="17198"/>
                </a:lnTo>
                <a:lnTo>
                  <a:pt x="26919" y="16803"/>
                </a:lnTo>
                <a:cubicBezTo>
                  <a:pt x="26919" y="16681"/>
                  <a:pt x="26919" y="16590"/>
                  <a:pt x="26889" y="16468"/>
                </a:cubicBezTo>
                <a:cubicBezTo>
                  <a:pt x="26889" y="16347"/>
                  <a:pt x="26889" y="16316"/>
                  <a:pt x="26889" y="16225"/>
                </a:cubicBezTo>
                <a:lnTo>
                  <a:pt x="26889" y="16195"/>
                </a:lnTo>
                <a:lnTo>
                  <a:pt x="26889" y="16134"/>
                </a:lnTo>
                <a:lnTo>
                  <a:pt x="26889" y="16073"/>
                </a:lnTo>
                <a:cubicBezTo>
                  <a:pt x="26889" y="16073"/>
                  <a:pt x="26889" y="16043"/>
                  <a:pt x="26889" y="16043"/>
                </a:cubicBezTo>
                <a:cubicBezTo>
                  <a:pt x="26889" y="16043"/>
                  <a:pt x="26889" y="16013"/>
                  <a:pt x="26889" y="16013"/>
                </a:cubicBezTo>
                <a:cubicBezTo>
                  <a:pt x="26889" y="15982"/>
                  <a:pt x="26889" y="15952"/>
                  <a:pt x="26889" y="15922"/>
                </a:cubicBezTo>
                <a:lnTo>
                  <a:pt x="26889" y="15861"/>
                </a:lnTo>
                <a:cubicBezTo>
                  <a:pt x="26889" y="15861"/>
                  <a:pt x="26889" y="15861"/>
                  <a:pt x="26889" y="15830"/>
                </a:cubicBezTo>
                <a:cubicBezTo>
                  <a:pt x="26889" y="15830"/>
                  <a:pt x="26889" y="15800"/>
                  <a:pt x="26889" y="15770"/>
                </a:cubicBezTo>
                <a:cubicBezTo>
                  <a:pt x="26889" y="15770"/>
                  <a:pt x="26889" y="15739"/>
                  <a:pt x="26889" y="15739"/>
                </a:cubicBezTo>
                <a:lnTo>
                  <a:pt x="26889" y="15678"/>
                </a:lnTo>
                <a:cubicBezTo>
                  <a:pt x="26889" y="15648"/>
                  <a:pt x="26889" y="15618"/>
                  <a:pt x="26889" y="15618"/>
                </a:cubicBezTo>
                <a:lnTo>
                  <a:pt x="26889" y="15496"/>
                </a:lnTo>
                <a:lnTo>
                  <a:pt x="26889" y="15192"/>
                </a:lnTo>
                <a:lnTo>
                  <a:pt x="26889" y="14797"/>
                </a:lnTo>
                <a:close/>
                <a:moveTo>
                  <a:pt x="6684" y="16195"/>
                </a:moveTo>
                <a:lnTo>
                  <a:pt x="6715" y="16256"/>
                </a:lnTo>
                <a:lnTo>
                  <a:pt x="6685" y="16226"/>
                </a:lnTo>
                <a:lnTo>
                  <a:pt x="6685" y="16226"/>
                </a:lnTo>
                <a:cubicBezTo>
                  <a:pt x="6715" y="16256"/>
                  <a:pt x="6745" y="16286"/>
                  <a:pt x="6745" y="16316"/>
                </a:cubicBezTo>
                <a:cubicBezTo>
                  <a:pt x="6715" y="16408"/>
                  <a:pt x="6715" y="16499"/>
                  <a:pt x="6684" y="16590"/>
                </a:cubicBezTo>
                <a:cubicBezTo>
                  <a:pt x="6623" y="16803"/>
                  <a:pt x="6593" y="17046"/>
                  <a:pt x="6532" y="17258"/>
                </a:cubicBezTo>
                <a:cubicBezTo>
                  <a:pt x="6532" y="17349"/>
                  <a:pt x="6502" y="17471"/>
                  <a:pt x="6502" y="17562"/>
                </a:cubicBezTo>
                <a:lnTo>
                  <a:pt x="6472" y="17562"/>
                </a:lnTo>
                <a:lnTo>
                  <a:pt x="6472" y="17410"/>
                </a:lnTo>
                <a:lnTo>
                  <a:pt x="6472" y="17015"/>
                </a:lnTo>
                <a:lnTo>
                  <a:pt x="6472" y="16529"/>
                </a:lnTo>
                <a:lnTo>
                  <a:pt x="6532" y="16408"/>
                </a:lnTo>
                <a:cubicBezTo>
                  <a:pt x="6563" y="16347"/>
                  <a:pt x="6623" y="16316"/>
                  <a:pt x="6654" y="16256"/>
                </a:cubicBezTo>
                <a:lnTo>
                  <a:pt x="6684" y="16195"/>
                </a:lnTo>
                <a:close/>
                <a:moveTo>
                  <a:pt x="25157" y="16286"/>
                </a:moveTo>
                <a:cubicBezTo>
                  <a:pt x="25187" y="16651"/>
                  <a:pt x="25157" y="16985"/>
                  <a:pt x="25127" y="17349"/>
                </a:cubicBezTo>
                <a:cubicBezTo>
                  <a:pt x="25096" y="17380"/>
                  <a:pt x="25096" y="17380"/>
                  <a:pt x="25066" y="17380"/>
                </a:cubicBezTo>
                <a:cubicBezTo>
                  <a:pt x="25035" y="17410"/>
                  <a:pt x="25005" y="17471"/>
                  <a:pt x="25005" y="17501"/>
                </a:cubicBezTo>
                <a:cubicBezTo>
                  <a:pt x="25005" y="17523"/>
                  <a:pt x="24990" y="17545"/>
                  <a:pt x="24981" y="17566"/>
                </a:cubicBezTo>
                <a:lnTo>
                  <a:pt x="24981" y="17566"/>
                </a:lnTo>
                <a:cubicBezTo>
                  <a:pt x="25005" y="17454"/>
                  <a:pt x="25007" y="17341"/>
                  <a:pt x="25035" y="17228"/>
                </a:cubicBezTo>
                <a:cubicBezTo>
                  <a:pt x="25066" y="17015"/>
                  <a:pt x="25096" y="16803"/>
                  <a:pt x="25127" y="16590"/>
                </a:cubicBezTo>
                <a:cubicBezTo>
                  <a:pt x="25127" y="16499"/>
                  <a:pt x="25157" y="16408"/>
                  <a:pt x="25157" y="16286"/>
                </a:cubicBezTo>
                <a:close/>
                <a:moveTo>
                  <a:pt x="14228" y="17475"/>
                </a:moveTo>
                <a:cubicBezTo>
                  <a:pt x="14216" y="17526"/>
                  <a:pt x="14210" y="17581"/>
                  <a:pt x="14189" y="17623"/>
                </a:cubicBezTo>
                <a:lnTo>
                  <a:pt x="14189" y="17593"/>
                </a:lnTo>
                <a:cubicBezTo>
                  <a:pt x="14202" y="17553"/>
                  <a:pt x="14215" y="17514"/>
                  <a:pt x="14228" y="17475"/>
                </a:cubicBezTo>
                <a:close/>
                <a:moveTo>
                  <a:pt x="25917" y="12974"/>
                </a:moveTo>
                <a:cubicBezTo>
                  <a:pt x="26008" y="13369"/>
                  <a:pt x="26068" y="13734"/>
                  <a:pt x="26099" y="14129"/>
                </a:cubicBezTo>
                <a:cubicBezTo>
                  <a:pt x="26099" y="14311"/>
                  <a:pt x="26129" y="14494"/>
                  <a:pt x="26160" y="14676"/>
                </a:cubicBezTo>
                <a:lnTo>
                  <a:pt x="26160" y="15071"/>
                </a:lnTo>
                <a:lnTo>
                  <a:pt x="26160" y="15618"/>
                </a:lnTo>
                <a:cubicBezTo>
                  <a:pt x="26160" y="15770"/>
                  <a:pt x="26129" y="16013"/>
                  <a:pt x="26129" y="16225"/>
                </a:cubicBezTo>
                <a:lnTo>
                  <a:pt x="26129" y="16924"/>
                </a:lnTo>
                <a:cubicBezTo>
                  <a:pt x="26129" y="17137"/>
                  <a:pt x="26129" y="17349"/>
                  <a:pt x="26099" y="17562"/>
                </a:cubicBezTo>
                <a:lnTo>
                  <a:pt x="26099" y="17653"/>
                </a:lnTo>
                <a:lnTo>
                  <a:pt x="26068" y="17623"/>
                </a:lnTo>
                <a:lnTo>
                  <a:pt x="25977" y="17137"/>
                </a:lnTo>
                <a:cubicBezTo>
                  <a:pt x="25977" y="16955"/>
                  <a:pt x="25947" y="16772"/>
                  <a:pt x="25947" y="16620"/>
                </a:cubicBezTo>
                <a:cubicBezTo>
                  <a:pt x="25917" y="16438"/>
                  <a:pt x="25917" y="16316"/>
                  <a:pt x="25886" y="16134"/>
                </a:cubicBezTo>
                <a:cubicBezTo>
                  <a:pt x="25886" y="15770"/>
                  <a:pt x="25856" y="15375"/>
                  <a:pt x="25856" y="15040"/>
                </a:cubicBezTo>
                <a:lnTo>
                  <a:pt x="25856" y="14645"/>
                </a:lnTo>
                <a:lnTo>
                  <a:pt x="25856" y="14463"/>
                </a:lnTo>
                <a:lnTo>
                  <a:pt x="25856" y="14159"/>
                </a:lnTo>
                <a:lnTo>
                  <a:pt x="25856" y="13886"/>
                </a:lnTo>
                <a:cubicBezTo>
                  <a:pt x="25856" y="13704"/>
                  <a:pt x="25856" y="13552"/>
                  <a:pt x="25886" y="13369"/>
                </a:cubicBezTo>
                <a:cubicBezTo>
                  <a:pt x="25917" y="13187"/>
                  <a:pt x="25917" y="13126"/>
                  <a:pt x="25917" y="12974"/>
                </a:cubicBezTo>
                <a:close/>
                <a:moveTo>
                  <a:pt x="39893" y="16742"/>
                </a:moveTo>
                <a:cubicBezTo>
                  <a:pt x="39893" y="16833"/>
                  <a:pt x="39893" y="16894"/>
                  <a:pt x="39862" y="16955"/>
                </a:cubicBezTo>
                <a:cubicBezTo>
                  <a:pt x="39832" y="17106"/>
                  <a:pt x="39801" y="17289"/>
                  <a:pt x="39801" y="17471"/>
                </a:cubicBezTo>
                <a:lnTo>
                  <a:pt x="39771" y="17684"/>
                </a:lnTo>
                <a:lnTo>
                  <a:pt x="39771" y="17501"/>
                </a:lnTo>
                <a:lnTo>
                  <a:pt x="39801" y="17380"/>
                </a:lnTo>
                <a:cubicBezTo>
                  <a:pt x="39771" y="17349"/>
                  <a:pt x="39771" y="17349"/>
                  <a:pt x="39801" y="17319"/>
                </a:cubicBezTo>
                <a:lnTo>
                  <a:pt x="39801" y="17076"/>
                </a:lnTo>
                <a:lnTo>
                  <a:pt x="39801" y="16833"/>
                </a:lnTo>
                <a:lnTo>
                  <a:pt x="39832" y="16833"/>
                </a:lnTo>
                <a:cubicBezTo>
                  <a:pt x="39862" y="16803"/>
                  <a:pt x="39862" y="16772"/>
                  <a:pt x="39893" y="16742"/>
                </a:cubicBezTo>
                <a:close/>
                <a:moveTo>
                  <a:pt x="20600" y="15800"/>
                </a:moveTo>
                <a:cubicBezTo>
                  <a:pt x="20630" y="15982"/>
                  <a:pt x="20691" y="16195"/>
                  <a:pt x="20751" y="16377"/>
                </a:cubicBezTo>
                <a:lnTo>
                  <a:pt x="20751" y="16681"/>
                </a:lnTo>
                <a:cubicBezTo>
                  <a:pt x="20751" y="16924"/>
                  <a:pt x="20721" y="17167"/>
                  <a:pt x="20721" y="17441"/>
                </a:cubicBezTo>
                <a:cubicBezTo>
                  <a:pt x="20691" y="17425"/>
                  <a:pt x="20653" y="17418"/>
                  <a:pt x="20619" y="17418"/>
                </a:cubicBezTo>
                <a:cubicBezTo>
                  <a:pt x="20584" y="17418"/>
                  <a:pt x="20554" y="17425"/>
                  <a:pt x="20539" y="17441"/>
                </a:cubicBezTo>
                <a:cubicBezTo>
                  <a:pt x="20508" y="17471"/>
                  <a:pt x="20478" y="17501"/>
                  <a:pt x="20448" y="17562"/>
                </a:cubicBezTo>
                <a:lnTo>
                  <a:pt x="20417" y="17593"/>
                </a:lnTo>
                <a:cubicBezTo>
                  <a:pt x="20417" y="17623"/>
                  <a:pt x="20387" y="17684"/>
                  <a:pt x="20387" y="17714"/>
                </a:cubicBezTo>
                <a:cubicBezTo>
                  <a:pt x="20387" y="17623"/>
                  <a:pt x="20356" y="17562"/>
                  <a:pt x="20356" y="17471"/>
                </a:cubicBezTo>
                <a:lnTo>
                  <a:pt x="20356" y="17015"/>
                </a:lnTo>
                <a:lnTo>
                  <a:pt x="20356" y="16742"/>
                </a:lnTo>
                <a:lnTo>
                  <a:pt x="20356" y="16620"/>
                </a:lnTo>
                <a:lnTo>
                  <a:pt x="20356" y="16499"/>
                </a:lnTo>
                <a:cubicBezTo>
                  <a:pt x="20417" y="16256"/>
                  <a:pt x="20508" y="16013"/>
                  <a:pt x="20600" y="15800"/>
                </a:cubicBezTo>
                <a:close/>
                <a:moveTo>
                  <a:pt x="21511" y="17805"/>
                </a:moveTo>
                <a:cubicBezTo>
                  <a:pt x="21496" y="17805"/>
                  <a:pt x="21488" y="17813"/>
                  <a:pt x="21481" y="17824"/>
                </a:cubicBezTo>
                <a:lnTo>
                  <a:pt x="21481" y="17824"/>
                </a:lnTo>
                <a:lnTo>
                  <a:pt x="21481" y="17805"/>
                </a:lnTo>
                <a:close/>
                <a:moveTo>
                  <a:pt x="7748" y="16681"/>
                </a:moveTo>
                <a:cubicBezTo>
                  <a:pt x="7808" y="16711"/>
                  <a:pt x="7808" y="16742"/>
                  <a:pt x="7839" y="16742"/>
                </a:cubicBezTo>
                <a:lnTo>
                  <a:pt x="7808" y="16772"/>
                </a:lnTo>
                <a:cubicBezTo>
                  <a:pt x="7839" y="16863"/>
                  <a:pt x="7869" y="16924"/>
                  <a:pt x="7869" y="17015"/>
                </a:cubicBezTo>
                <a:cubicBezTo>
                  <a:pt x="7869" y="17167"/>
                  <a:pt x="7869" y="17349"/>
                  <a:pt x="7839" y="17501"/>
                </a:cubicBezTo>
                <a:cubicBezTo>
                  <a:pt x="7839" y="17623"/>
                  <a:pt x="7808" y="17744"/>
                  <a:pt x="7748" y="17866"/>
                </a:cubicBezTo>
                <a:lnTo>
                  <a:pt x="7748" y="17076"/>
                </a:lnTo>
                <a:lnTo>
                  <a:pt x="7748" y="16681"/>
                </a:lnTo>
                <a:close/>
                <a:moveTo>
                  <a:pt x="13368" y="16073"/>
                </a:moveTo>
                <a:cubicBezTo>
                  <a:pt x="13368" y="16134"/>
                  <a:pt x="13368" y="16225"/>
                  <a:pt x="13399" y="16286"/>
                </a:cubicBezTo>
                <a:cubicBezTo>
                  <a:pt x="13429" y="16499"/>
                  <a:pt x="13490" y="16681"/>
                  <a:pt x="13551" y="16894"/>
                </a:cubicBezTo>
                <a:cubicBezTo>
                  <a:pt x="13581" y="17015"/>
                  <a:pt x="13611" y="17137"/>
                  <a:pt x="13642" y="17258"/>
                </a:cubicBezTo>
                <a:cubicBezTo>
                  <a:pt x="13672" y="17380"/>
                  <a:pt x="13672" y="17380"/>
                  <a:pt x="13703" y="17441"/>
                </a:cubicBezTo>
                <a:lnTo>
                  <a:pt x="13733" y="17593"/>
                </a:lnTo>
                <a:cubicBezTo>
                  <a:pt x="13703" y="17653"/>
                  <a:pt x="13703" y="17714"/>
                  <a:pt x="13672" y="17775"/>
                </a:cubicBezTo>
                <a:lnTo>
                  <a:pt x="13581" y="17866"/>
                </a:lnTo>
                <a:lnTo>
                  <a:pt x="13581" y="17805"/>
                </a:lnTo>
                <a:cubicBezTo>
                  <a:pt x="13581" y="17744"/>
                  <a:pt x="13581" y="17653"/>
                  <a:pt x="13551" y="17562"/>
                </a:cubicBezTo>
                <a:cubicBezTo>
                  <a:pt x="13551" y="17532"/>
                  <a:pt x="13520" y="17501"/>
                  <a:pt x="13520" y="17441"/>
                </a:cubicBezTo>
                <a:cubicBezTo>
                  <a:pt x="13490" y="17410"/>
                  <a:pt x="13460" y="17380"/>
                  <a:pt x="13429" y="17349"/>
                </a:cubicBezTo>
                <a:cubicBezTo>
                  <a:pt x="13429" y="17319"/>
                  <a:pt x="13399" y="17319"/>
                  <a:pt x="13399" y="17319"/>
                </a:cubicBezTo>
                <a:cubicBezTo>
                  <a:pt x="13368" y="17198"/>
                  <a:pt x="13338" y="17076"/>
                  <a:pt x="13308" y="16924"/>
                </a:cubicBezTo>
                <a:cubicBezTo>
                  <a:pt x="13277" y="16803"/>
                  <a:pt x="13247" y="16620"/>
                  <a:pt x="13217" y="16438"/>
                </a:cubicBezTo>
                <a:cubicBezTo>
                  <a:pt x="13247" y="16377"/>
                  <a:pt x="13277" y="16316"/>
                  <a:pt x="13308" y="16256"/>
                </a:cubicBezTo>
                <a:lnTo>
                  <a:pt x="13368" y="16073"/>
                </a:lnTo>
                <a:close/>
                <a:moveTo>
                  <a:pt x="23759" y="16316"/>
                </a:moveTo>
                <a:cubicBezTo>
                  <a:pt x="23759" y="16347"/>
                  <a:pt x="23790" y="16408"/>
                  <a:pt x="23790" y="16468"/>
                </a:cubicBezTo>
                <a:cubicBezTo>
                  <a:pt x="23820" y="16651"/>
                  <a:pt x="23850" y="16803"/>
                  <a:pt x="23850" y="16955"/>
                </a:cubicBezTo>
                <a:cubicBezTo>
                  <a:pt x="23881" y="17137"/>
                  <a:pt x="23911" y="17349"/>
                  <a:pt x="23911" y="17532"/>
                </a:cubicBezTo>
                <a:lnTo>
                  <a:pt x="23942" y="17866"/>
                </a:lnTo>
                <a:lnTo>
                  <a:pt x="23911" y="17775"/>
                </a:lnTo>
                <a:cubicBezTo>
                  <a:pt x="23911" y="17684"/>
                  <a:pt x="23881" y="17623"/>
                  <a:pt x="23850" y="17532"/>
                </a:cubicBezTo>
                <a:lnTo>
                  <a:pt x="23759" y="17106"/>
                </a:lnTo>
                <a:lnTo>
                  <a:pt x="23759" y="16803"/>
                </a:lnTo>
                <a:cubicBezTo>
                  <a:pt x="23759" y="16681"/>
                  <a:pt x="23759" y="16590"/>
                  <a:pt x="23759" y="16499"/>
                </a:cubicBezTo>
                <a:cubicBezTo>
                  <a:pt x="23729" y="16408"/>
                  <a:pt x="23759" y="16377"/>
                  <a:pt x="23759" y="16316"/>
                </a:cubicBezTo>
                <a:close/>
                <a:moveTo>
                  <a:pt x="10148" y="16590"/>
                </a:moveTo>
                <a:lnTo>
                  <a:pt x="10178" y="16620"/>
                </a:lnTo>
                <a:cubicBezTo>
                  <a:pt x="10209" y="16955"/>
                  <a:pt x="10209" y="17289"/>
                  <a:pt x="10209" y="17623"/>
                </a:cubicBezTo>
                <a:lnTo>
                  <a:pt x="10209" y="17775"/>
                </a:lnTo>
                <a:lnTo>
                  <a:pt x="10209" y="17836"/>
                </a:lnTo>
                <a:lnTo>
                  <a:pt x="10148" y="18018"/>
                </a:lnTo>
                <a:lnTo>
                  <a:pt x="10148" y="17957"/>
                </a:lnTo>
                <a:cubicBezTo>
                  <a:pt x="10148" y="17836"/>
                  <a:pt x="10148" y="17684"/>
                  <a:pt x="10148" y="17562"/>
                </a:cubicBezTo>
                <a:cubicBezTo>
                  <a:pt x="10178" y="17410"/>
                  <a:pt x="10148" y="17228"/>
                  <a:pt x="10148" y="17076"/>
                </a:cubicBezTo>
                <a:lnTo>
                  <a:pt x="10148" y="16590"/>
                </a:lnTo>
                <a:close/>
                <a:moveTo>
                  <a:pt x="45331" y="16225"/>
                </a:moveTo>
                <a:cubicBezTo>
                  <a:pt x="45331" y="16316"/>
                  <a:pt x="45361" y="16408"/>
                  <a:pt x="45361" y="16468"/>
                </a:cubicBezTo>
                <a:cubicBezTo>
                  <a:pt x="45392" y="16681"/>
                  <a:pt x="45453" y="16863"/>
                  <a:pt x="45483" y="17076"/>
                </a:cubicBezTo>
                <a:lnTo>
                  <a:pt x="45483" y="17349"/>
                </a:lnTo>
                <a:lnTo>
                  <a:pt x="45483" y="18018"/>
                </a:lnTo>
                <a:cubicBezTo>
                  <a:pt x="45483" y="17988"/>
                  <a:pt x="45483" y="17957"/>
                  <a:pt x="45453" y="17927"/>
                </a:cubicBezTo>
                <a:cubicBezTo>
                  <a:pt x="45422" y="17836"/>
                  <a:pt x="45422" y="17744"/>
                  <a:pt x="45392" y="17623"/>
                </a:cubicBezTo>
                <a:cubicBezTo>
                  <a:pt x="45392" y="17532"/>
                  <a:pt x="45361" y="17441"/>
                  <a:pt x="45331" y="17319"/>
                </a:cubicBezTo>
                <a:cubicBezTo>
                  <a:pt x="45331" y="17228"/>
                  <a:pt x="45301" y="17137"/>
                  <a:pt x="45301" y="17046"/>
                </a:cubicBezTo>
                <a:cubicBezTo>
                  <a:pt x="45301" y="16955"/>
                  <a:pt x="45331" y="16894"/>
                  <a:pt x="45331" y="16803"/>
                </a:cubicBezTo>
                <a:lnTo>
                  <a:pt x="45331" y="16468"/>
                </a:lnTo>
                <a:lnTo>
                  <a:pt x="45331" y="16225"/>
                </a:lnTo>
                <a:close/>
                <a:moveTo>
                  <a:pt x="36446" y="17765"/>
                </a:moveTo>
                <a:lnTo>
                  <a:pt x="36446" y="17765"/>
                </a:lnTo>
                <a:cubicBezTo>
                  <a:pt x="36458" y="17864"/>
                  <a:pt x="36459" y="17963"/>
                  <a:pt x="36459" y="18063"/>
                </a:cubicBezTo>
                <a:lnTo>
                  <a:pt x="36459" y="18063"/>
                </a:lnTo>
                <a:cubicBezTo>
                  <a:pt x="36455" y="17963"/>
                  <a:pt x="36451" y="17863"/>
                  <a:pt x="36446" y="17765"/>
                </a:cubicBezTo>
                <a:close/>
                <a:moveTo>
                  <a:pt x="16650" y="17805"/>
                </a:moveTo>
                <a:lnTo>
                  <a:pt x="16650" y="18018"/>
                </a:lnTo>
                <a:lnTo>
                  <a:pt x="16650" y="18079"/>
                </a:lnTo>
                <a:lnTo>
                  <a:pt x="16619" y="17836"/>
                </a:lnTo>
                <a:lnTo>
                  <a:pt x="16650" y="17805"/>
                </a:lnTo>
                <a:close/>
                <a:moveTo>
                  <a:pt x="46911" y="17593"/>
                </a:moveTo>
                <a:cubicBezTo>
                  <a:pt x="46911" y="17714"/>
                  <a:pt x="46911" y="17866"/>
                  <a:pt x="46911" y="18018"/>
                </a:cubicBezTo>
                <a:lnTo>
                  <a:pt x="46820" y="18018"/>
                </a:lnTo>
                <a:cubicBezTo>
                  <a:pt x="46789" y="18048"/>
                  <a:pt x="46759" y="18048"/>
                  <a:pt x="46759" y="18079"/>
                </a:cubicBezTo>
                <a:lnTo>
                  <a:pt x="46698" y="17988"/>
                </a:lnTo>
                <a:cubicBezTo>
                  <a:pt x="46698" y="17957"/>
                  <a:pt x="46698" y="17927"/>
                  <a:pt x="46668" y="17896"/>
                </a:cubicBezTo>
                <a:lnTo>
                  <a:pt x="46638" y="17866"/>
                </a:lnTo>
                <a:lnTo>
                  <a:pt x="46638" y="17684"/>
                </a:lnTo>
                <a:cubicBezTo>
                  <a:pt x="46653" y="17699"/>
                  <a:pt x="46668" y="17706"/>
                  <a:pt x="46683" y="17706"/>
                </a:cubicBezTo>
                <a:cubicBezTo>
                  <a:pt x="46698" y="17706"/>
                  <a:pt x="46714" y="17699"/>
                  <a:pt x="46729" y="17684"/>
                </a:cubicBezTo>
                <a:cubicBezTo>
                  <a:pt x="46789" y="17684"/>
                  <a:pt x="46820" y="17684"/>
                  <a:pt x="46850" y="17653"/>
                </a:cubicBezTo>
                <a:cubicBezTo>
                  <a:pt x="46881" y="17623"/>
                  <a:pt x="46881" y="17623"/>
                  <a:pt x="46911" y="17593"/>
                </a:cubicBezTo>
                <a:close/>
                <a:moveTo>
                  <a:pt x="29016" y="15830"/>
                </a:moveTo>
                <a:cubicBezTo>
                  <a:pt x="29046" y="15922"/>
                  <a:pt x="29107" y="16013"/>
                  <a:pt x="29167" y="16104"/>
                </a:cubicBezTo>
                <a:cubicBezTo>
                  <a:pt x="29198" y="16104"/>
                  <a:pt x="29198" y="16134"/>
                  <a:pt x="29228" y="16165"/>
                </a:cubicBezTo>
                <a:cubicBezTo>
                  <a:pt x="29198" y="16377"/>
                  <a:pt x="29167" y="16590"/>
                  <a:pt x="29167" y="16833"/>
                </a:cubicBezTo>
                <a:cubicBezTo>
                  <a:pt x="29167" y="17137"/>
                  <a:pt x="29137" y="17441"/>
                  <a:pt x="29167" y="17775"/>
                </a:cubicBezTo>
                <a:lnTo>
                  <a:pt x="29167" y="18018"/>
                </a:lnTo>
                <a:lnTo>
                  <a:pt x="29167" y="18139"/>
                </a:lnTo>
                <a:cubicBezTo>
                  <a:pt x="29107" y="17957"/>
                  <a:pt x="29046" y="17744"/>
                  <a:pt x="28985" y="17562"/>
                </a:cubicBezTo>
                <a:lnTo>
                  <a:pt x="28985" y="17532"/>
                </a:lnTo>
                <a:lnTo>
                  <a:pt x="28985" y="17289"/>
                </a:lnTo>
                <a:lnTo>
                  <a:pt x="29016" y="16985"/>
                </a:lnTo>
                <a:lnTo>
                  <a:pt x="29016" y="16894"/>
                </a:lnTo>
                <a:lnTo>
                  <a:pt x="29016" y="16651"/>
                </a:lnTo>
                <a:lnTo>
                  <a:pt x="29016" y="16286"/>
                </a:lnTo>
                <a:lnTo>
                  <a:pt x="29016" y="15982"/>
                </a:lnTo>
                <a:lnTo>
                  <a:pt x="29016" y="15830"/>
                </a:lnTo>
                <a:close/>
                <a:moveTo>
                  <a:pt x="37310" y="17258"/>
                </a:moveTo>
                <a:lnTo>
                  <a:pt x="37310" y="17714"/>
                </a:lnTo>
                <a:lnTo>
                  <a:pt x="37310" y="17744"/>
                </a:lnTo>
                <a:cubicBezTo>
                  <a:pt x="37280" y="17896"/>
                  <a:pt x="37249" y="17988"/>
                  <a:pt x="37189" y="18109"/>
                </a:cubicBezTo>
                <a:lnTo>
                  <a:pt x="37158" y="18200"/>
                </a:lnTo>
                <a:lnTo>
                  <a:pt x="37158" y="18048"/>
                </a:lnTo>
                <a:lnTo>
                  <a:pt x="37189" y="17562"/>
                </a:lnTo>
                <a:lnTo>
                  <a:pt x="37189" y="17258"/>
                </a:lnTo>
                <a:close/>
                <a:moveTo>
                  <a:pt x="34181" y="17775"/>
                </a:moveTo>
                <a:cubicBezTo>
                  <a:pt x="34181" y="17866"/>
                  <a:pt x="34211" y="17927"/>
                  <a:pt x="34211" y="18018"/>
                </a:cubicBezTo>
                <a:cubicBezTo>
                  <a:pt x="34181" y="18079"/>
                  <a:pt x="34181" y="18139"/>
                  <a:pt x="34150" y="18231"/>
                </a:cubicBezTo>
                <a:lnTo>
                  <a:pt x="34150" y="18170"/>
                </a:lnTo>
                <a:lnTo>
                  <a:pt x="34150" y="17836"/>
                </a:lnTo>
                <a:lnTo>
                  <a:pt x="34150" y="17775"/>
                </a:lnTo>
                <a:close/>
                <a:moveTo>
                  <a:pt x="13915" y="18139"/>
                </a:moveTo>
                <a:cubicBezTo>
                  <a:pt x="13915" y="18200"/>
                  <a:pt x="13915" y="18231"/>
                  <a:pt x="13946" y="18261"/>
                </a:cubicBezTo>
                <a:cubicBezTo>
                  <a:pt x="13915" y="18261"/>
                  <a:pt x="13915" y="18261"/>
                  <a:pt x="13885" y="18231"/>
                </a:cubicBezTo>
                <a:cubicBezTo>
                  <a:pt x="13885" y="18231"/>
                  <a:pt x="13855" y="18200"/>
                  <a:pt x="13855" y="18200"/>
                </a:cubicBezTo>
                <a:lnTo>
                  <a:pt x="13885" y="18170"/>
                </a:lnTo>
                <a:lnTo>
                  <a:pt x="13915" y="18139"/>
                </a:lnTo>
                <a:close/>
                <a:moveTo>
                  <a:pt x="19020" y="16772"/>
                </a:moveTo>
                <a:cubicBezTo>
                  <a:pt x="19050" y="16833"/>
                  <a:pt x="19080" y="16863"/>
                  <a:pt x="19111" y="16924"/>
                </a:cubicBezTo>
                <a:cubicBezTo>
                  <a:pt x="19111" y="16985"/>
                  <a:pt x="19141" y="17046"/>
                  <a:pt x="19172" y="17106"/>
                </a:cubicBezTo>
                <a:cubicBezTo>
                  <a:pt x="19202" y="17198"/>
                  <a:pt x="19202" y="17319"/>
                  <a:pt x="19232" y="17410"/>
                </a:cubicBezTo>
                <a:cubicBezTo>
                  <a:pt x="19263" y="17501"/>
                  <a:pt x="19263" y="17593"/>
                  <a:pt x="19293" y="17684"/>
                </a:cubicBezTo>
                <a:cubicBezTo>
                  <a:pt x="19293" y="17775"/>
                  <a:pt x="19263" y="17775"/>
                  <a:pt x="19263" y="17836"/>
                </a:cubicBezTo>
                <a:lnTo>
                  <a:pt x="19263" y="17866"/>
                </a:lnTo>
                <a:cubicBezTo>
                  <a:pt x="19263" y="17896"/>
                  <a:pt x="19263" y="17957"/>
                  <a:pt x="19263" y="17988"/>
                </a:cubicBezTo>
                <a:cubicBezTo>
                  <a:pt x="19232" y="18048"/>
                  <a:pt x="19263" y="18048"/>
                  <a:pt x="19263" y="18079"/>
                </a:cubicBezTo>
                <a:lnTo>
                  <a:pt x="19202" y="18261"/>
                </a:lnTo>
                <a:cubicBezTo>
                  <a:pt x="19172" y="18170"/>
                  <a:pt x="19141" y="18079"/>
                  <a:pt x="19111" y="17988"/>
                </a:cubicBezTo>
                <a:cubicBezTo>
                  <a:pt x="19080" y="17866"/>
                  <a:pt x="19050" y="17714"/>
                  <a:pt x="19020" y="17593"/>
                </a:cubicBezTo>
                <a:cubicBezTo>
                  <a:pt x="18989" y="17471"/>
                  <a:pt x="18989" y="17319"/>
                  <a:pt x="18959" y="17228"/>
                </a:cubicBezTo>
                <a:cubicBezTo>
                  <a:pt x="18928" y="17106"/>
                  <a:pt x="19020" y="16924"/>
                  <a:pt x="19020" y="16772"/>
                </a:cubicBezTo>
                <a:close/>
                <a:moveTo>
                  <a:pt x="14401" y="18170"/>
                </a:moveTo>
                <a:cubicBezTo>
                  <a:pt x="14401" y="18211"/>
                  <a:pt x="14401" y="18275"/>
                  <a:pt x="14401" y="18322"/>
                </a:cubicBezTo>
                <a:cubicBezTo>
                  <a:pt x="14401" y="18291"/>
                  <a:pt x="14401" y="18261"/>
                  <a:pt x="14371" y="18231"/>
                </a:cubicBezTo>
                <a:lnTo>
                  <a:pt x="14401" y="18170"/>
                </a:lnTo>
                <a:close/>
                <a:moveTo>
                  <a:pt x="46182" y="16955"/>
                </a:moveTo>
                <a:lnTo>
                  <a:pt x="46212" y="17106"/>
                </a:lnTo>
                <a:cubicBezTo>
                  <a:pt x="46212" y="17137"/>
                  <a:pt x="46243" y="17167"/>
                  <a:pt x="46273" y="17198"/>
                </a:cubicBezTo>
                <a:lnTo>
                  <a:pt x="46273" y="17471"/>
                </a:lnTo>
                <a:cubicBezTo>
                  <a:pt x="46273" y="17684"/>
                  <a:pt x="46243" y="17866"/>
                  <a:pt x="46212" y="18048"/>
                </a:cubicBezTo>
                <a:cubicBezTo>
                  <a:pt x="46212" y="18170"/>
                  <a:pt x="46212" y="18291"/>
                  <a:pt x="46182" y="18383"/>
                </a:cubicBezTo>
                <a:cubicBezTo>
                  <a:pt x="46182" y="18170"/>
                  <a:pt x="46182" y="17957"/>
                  <a:pt x="46151" y="17684"/>
                </a:cubicBezTo>
                <a:lnTo>
                  <a:pt x="46151" y="17501"/>
                </a:lnTo>
                <a:cubicBezTo>
                  <a:pt x="46151" y="17380"/>
                  <a:pt x="46151" y="17289"/>
                  <a:pt x="46182" y="17167"/>
                </a:cubicBezTo>
                <a:lnTo>
                  <a:pt x="46182" y="16955"/>
                </a:lnTo>
                <a:close/>
                <a:moveTo>
                  <a:pt x="6958" y="17805"/>
                </a:moveTo>
                <a:lnTo>
                  <a:pt x="6897" y="18139"/>
                </a:lnTo>
                <a:cubicBezTo>
                  <a:pt x="6897" y="18231"/>
                  <a:pt x="6897" y="18322"/>
                  <a:pt x="6867" y="18413"/>
                </a:cubicBezTo>
                <a:cubicBezTo>
                  <a:pt x="6867" y="18352"/>
                  <a:pt x="6867" y="18291"/>
                  <a:pt x="6836" y="18231"/>
                </a:cubicBezTo>
                <a:cubicBezTo>
                  <a:pt x="6867" y="18109"/>
                  <a:pt x="6897" y="17957"/>
                  <a:pt x="6958" y="17805"/>
                </a:cubicBezTo>
                <a:close/>
                <a:moveTo>
                  <a:pt x="32844" y="17653"/>
                </a:moveTo>
                <a:cubicBezTo>
                  <a:pt x="32844" y="17744"/>
                  <a:pt x="32844" y="17836"/>
                  <a:pt x="32874" y="17896"/>
                </a:cubicBezTo>
                <a:lnTo>
                  <a:pt x="32874" y="18018"/>
                </a:lnTo>
                <a:cubicBezTo>
                  <a:pt x="32844" y="18109"/>
                  <a:pt x="32813" y="18170"/>
                  <a:pt x="32783" y="18231"/>
                </a:cubicBezTo>
                <a:cubicBezTo>
                  <a:pt x="32753" y="18322"/>
                  <a:pt x="32692" y="18413"/>
                  <a:pt x="32692" y="18504"/>
                </a:cubicBezTo>
                <a:cubicBezTo>
                  <a:pt x="32692" y="18474"/>
                  <a:pt x="32692" y="18443"/>
                  <a:pt x="32692" y="18413"/>
                </a:cubicBezTo>
                <a:lnTo>
                  <a:pt x="32692" y="18322"/>
                </a:lnTo>
                <a:lnTo>
                  <a:pt x="32692" y="18291"/>
                </a:lnTo>
                <a:cubicBezTo>
                  <a:pt x="32692" y="18170"/>
                  <a:pt x="32722" y="18079"/>
                  <a:pt x="32753" y="17988"/>
                </a:cubicBezTo>
                <a:cubicBezTo>
                  <a:pt x="32753" y="17896"/>
                  <a:pt x="32783" y="17866"/>
                  <a:pt x="32783" y="17836"/>
                </a:cubicBezTo>
                <a:cubicBezTo>
                  <a:pt x="32813" y="17775"/>
                  <a:pt x="32813" y="17714"/>
                  <a:pt x="32844" y="17653"/>
                </a:cubicBezTo>
                <a:close/>
                <a:moveTo>
                  <a:pt x="4983" y="18139"/>
                </a:moveTo>
                <a:cubicBezTo>
                  <a:pt x="4922" y="18322"/>
                  <a:pt x="4892" y="18474"/>
                  <a:pt x="4861" y="18686"/>
                </a:cubicBezTo>
                <a:lnTo>
                  <a:pt x="4831" y="18656"/>
                </a:lnTo>
                <a:lnTo>
                  <a:pt x="4740" y="18626"/>
                </a:lnTo>
                <a:lnTo>
                  <a:pt x="4618" y="18626"/>
                </a:lnTo>
                <a:cubicBezTo>
                  <a:pt x="4740" y="18443"/>
                  <a:pt x="4861" y="18291"/>
                  <a:pt x="4983" y="18139"/>
                </a:cubicBezTo>
                <a:close/>
                <a:moveTo>
                  <a:pt x="35335" y="18200"/>
                </a:moveTo>
                <a:cubicBezTo>
                  <a:pt x="35366" y="18231"/>
                  <a:pt x="35396" y="18261"/>
                  <a:pt x="35426" y="18322"/>
                </a:cubicBezTo>
                <a:lnTo>
                  <a:pt x="35426" y="18352"/>
                </a:lnTo>
                <a:lnTo>
                  <a:pt x="35426" y="18686"/>
                </a:lnTo>
                <a:lnTo>
                  <a:pt x="35305" y="18413"/>
                </a:lnTo>
                <a:cubicBezTo>
                  <a:pt x="35305" y="18322"/>
                  <a:pt x="35335" y="18261"/>
                  <a:pt x="35335" y="18200"/>
                </a:cubicBezTo>
                <a:close/>
                <a:moveTo>
                  <a:pt x="42749" y="14706"/>
                </a:moveTo>
                <a:cubicBezTo>
                  <a:pt x="42840" y="14919"/>
                  <a:pt x="42900" y="15132"/>
                  <a:pt x="42931" y="15344"/>
                </a:cubicBezTo>
                <a:cubicBezTo>
                  <a:pt x="42992" y="15587"/>
                  <a:pt x="43022" y="15830"/>
                  <a:pt x="43022" y="16073"/>
                </a:cubicBezTo>
                <a:lnTo>
                  <a:pt x="43052" y="16073"/>
                </a:lnTo>
                <a:cubicBezTo>
                  <a:pt x="43083" y="16468"/>
                  <a:pt x="43083" y="16803"/>
                  <a:pt x="43113" y="17167"/>
                </a:cubicBezTo>
                <a:lnTo>
                  <a:pt x="43113" y="17593"/>
                </a:lnTo>
                <a:lnTo>
                  <a:pt x="43113" y="18291"/>
                </a:lnTo>
                <a:lnTo>
                  <a:pt x="43052" y="18747"/>
                </a:lnTo>
                <a:lnTo>
                  <a:pt x="42992" y="18747"/>
                </a:lnTo>
                <a:cubicBezTo>
                  <a:pt x="42992" y="18626"/>
                  <a:pt x="43022" y="18504"/>
                  <a:pt x="43022" y="18352"/>
                </a:cubicBezTo>
                <a:lnTo>
                  <a:pt x="43052" y="18109"/>
                </a:lnTo>
                <a:cubicBezTo>
                  <a:pt x="43052" y="18079"/>
                  <a:pt x="43052" y="18048"/>
                  <a:pt x="43052" y="18018"/>
                </a:cubicBezTo>
                <a:lnTo>
                  <a:pt x="43052" y="17805"/>
                </a:lnTo>
                <a:lnTo>
                  <a:pt x="43052" y="16924"/>
                </a:lnTo>
                <a:cubicBezTo>
                  <a:pt x="43052" y="16620"/>
                  <a:pt x="43022" y="16316"/>
                  <a:pt x="42992" y="16013"/>
                </a:cubicBezTo>
                <a:cubicBezTo>
                  <a:pt x="42961" y="15678"/>
                  <a:pt x="42900" y="15344"/>
                  <a:pt x="42840" y="15040"/>
                </a:cubicBezTo>
                <a:cubicBezTo>
                  <a:pt x="42809" y="14949"/>
                  <a:pt x="42779" y="14858"/>
                  <a:pt x="42749" y="14767"/>
                </a:cubicBezTo>
                <a:lnTo>
                  <a:pt x="42749" y="14706"/>
                </a:lnTo>
                <a:close/>
                <a:moveTo>
                  <a:pt x="13277" y="18139"/>
                </a:moveTo>
                <a:lnTo>
                  <a:pt x="13277" y="18443"/>
                </a:lnTo>
                <a:lnTo>
                  <a:pt x="13277" y="18534"/>
                </a:lnTo>
                <a:cubicBezTo>
                  <a:pt x="13247" y="18656"/>
                  <a:pt x="13217" y="18777"/>
                  <a:pt x="13186" y="18899"/>
                </a:cubicBezTo>
                <a:lnTo>
                  <a:pt x="13186" y="18838"/>
                </a:lnTo>
                <a:cubicBezTo>
                  <a:pt x="13186" y="18777"/>
                  <a:pt x="13186" y="18686"/>
                  <a:pt x="13186" y="18595"/>
                </a:cubicBezTo>
                <a:lnTo>
                  <a:pt x="13186" y="18565"/>
                </a:lnTo>
                <a:cubicBezTo>
                  <a:pt x="13186" y="18504"/>
                  <a:pt x="13217" y="18413"/>
                  <a:pt x="13247" y="18352"/>
                </a:cubicBezTo>
                <a:lnTo>
                  <a:pt x="13277" y="18139"/>
                </a:lnTo>
                <a:close/>
                <a:moveTo>
                  <a:pt x="15434" y="17076"/>
                </a:moveTo>
                <a:lnTo>
                  <a:pt x="15434" y="17076"/>
                </a:lnTo>
                <a:cubicBezTo>
                  <a:pt x="15526" y="17228"/>
                  <a:pt x="15617" y="17349"/>
                  <a:pt x="15708" y="17471"/>
                </a:cubicBezTo>
                <a:cubicBezTo>
                  <a:pt x="15738" y="17532"/>
                  <a:pt x="15799" y="17562"/>
                  <a:pt x="15860" y="17623"/>
                </a:cubicBezTo>
                <a:cubicBezTo>
                  <a:pt x="15860" y="17714"/>
                  <a:pt x="15860" y="17775"/>
                  <a:pt x="15829" y="17866"/>
                </a:cubicBezTo>
                <a:cubicBezTo>
                  <a:pt x="15799" y="17927"/>
                  <a:pt x="15829" y="18018"/>
                  <a:pt x="15799" y="18109"/>
                </a:cubicBezTo>
                <a:lnTo>
                  <a:pt x="15708" y="18686"/>
                </a:lnTo>
                <a:cubicBezTo>
                  <a:pt x="15708" y="18747"/>
                  <a:pt x="15678" y="18838"/>
                  <a:pt x="15678" y="18899"/>
                </a:cubicBezTo>
                <a:cubicBezTo>
                  <a:pt x="15678" y="18808"/>
                  <a:pt x="15647" y="18717"/>
                  <a:pt x="15617" y="18626"/>
                </a:cubicBezTo>
                <a:cubicBezTo>
                  <a:pt x="15586" y="18383"/>
                  <a:pt x="15556" y="18139"/>
                  <a:pt x="15526" y="17896"/>
                </a:cubicBezTo>
                <a:cubicBezTo>
                  <a:pt x="15495" y="17653"/>
                  <a:pt x="15465" y="17349"/>
                  <a:pt x="15434" y="17076"/>
                </a:cubicBezTo>
                <a:close/>
                <a:moveTo>
                  <a:pt x="46911" y="18534"/>
                </a:moveTo>
                <a:lnTo>
                  <a:pt x="46911" y="18960"/>
                </a:lnTo>
                <a:cubicBezTo>
                  <a:pt x="46911" y="18869"/>
                  <a:pt x="46881" y="18777"/>
                  <a:pt x="46881" y="18656"/>
                </a:cubicBezTo>
                <a:lnTo>
                  <a:pt x="46911" y="18534"/>
                </a:lnTo>
                <a:close/>
                <a:moveTo>
                  <a:pt x="41898" y="15861"/>
                </a:moveTo>
                <a:cubicBezTo>
                  <a:pt x="41989" y="15982"/>
                  <a:pt x="42080" y="16134"/>
                  <a:pt x="42141" y="16286"/>
                </a:cubicBezTo>
                <a:cubicBezTo>
                  <a:pt x="42141" y="16377"/>
                  <a:pt x="42171" y="16438"/>
                  <a:pt x="42202" y="16529"/>
                </a:cubicBezTo>
                <a:cubicBezTo>
                  <a:pt x="42171" y="16711"/>
                  <a:pt x="42171" y="16894"/>
                  <a:pt x="42171" y="17076"/>
                </a:cubicBezTo>
                <a:lnTo>
                  <a:pt x="42202" y="17076"/>
                </a:lnTo>
                <a:cubicBezTo>
                  <a:pt x="42202" y="17319"/>
                  <a:pt x="42202" y="17593"/>
                  <a:pt x="42171" y="17836"/>
                </a:cubicBezTo>
                <a:lnTo>
                  <a:pt x="42171" y="17988"/>
                </a:lnTo>
                <a:lnTo>
                  <a:pt x="42171" y="18109"/>
                </a:lnTo>
                <a:cubicBezTo>
                  <a:pt x="42141" y="18109"/>
                  <a:pt x="42080" y="18079"/>
                  <a:pt x="42050" y="18079"/>
                </a:cubicBezTo>
                <a:cubicBezTo>
                  <a:pt x="41959" y="18079"/>
                  <a:pt x="41898" y="18139"/>
                  <a:pt x="41867" y="18231"/>
                </a:cubicBezTo>
                <a:cubicBezTo>
                  <a:pt x="41837" y="18261"/>
                  <a:pt x="41837" y="18322"/>
                  <a:pt x="41837" y="18383"/>
                </a:cubicBezTo>
                <a:lnTo>
                  <a:pt x="41807" y="18595"/>
                </a:lnTo>
                <a:lnTo>
                  <a:pt x="41807" y="18747"/>
                </a:lnTo>
                <a:cubicBezTo>
                  <a:pt x="41807" y="18838"/>
                  <a:pt x="41807" y="18899"/>
                  <a:pt x="41776" y="18990"/>
                </a:cubicBezTo>
                <a:lnTo>
                  <a:pt x="41776" y="17684"/>
                </a:lnTo>
                <a:lnTo>
                  <a:pt x="41807" y="16377"/>
                </a:lnTo>
                <a:cubicBezTo>
                  <a:pt x="41837" y="16195"/>
                  <a:pt x="41867" y="16013"/>
                  <a:pt x="41898" y="15861"/>
                </a:cubicBezTo>
                <a:close/>
                <a:moveTo>
                  <a:pt x="46273" y="18990"/>
                </a:moveTo>
                <a:lnTo>
                  <a:pt x="46273" y="19142"/>
                </a:lnTo>
                <a:cubicBezTo>
                  <a:pt x="46273" y="19112"/>
                  <a:pt x="46273" y="19051"/>
                  <a:pt x="46243" y="18990"/>
                </a:cubicBezTo>
                <a:close/>
                <a:moveTo>
                  <a:pt x="41260" y="19112"/>
                </a:moveTo>
                <a:cubicBezTo>
                  <a:pt x="41260" y="19136"/>
                  <a:pt x="41255" y="19160"/>
                  <a:pt x="41249" y="19187"/>
                </a:cubicBezTo>
                <a:lnTo>
                  <a:pt x="41249" y="19187"/>
                </a:lnTo>
                <a:lnTo>
                  <a:pt x="41260" y="19112"/>
                </a:lnTo>
                <a:close/>
                <a:moveTo>
                  <a:pt x="5712" y="18352"/>
                </a:moveTo>
                <a:lnTo>
                  <a:pt x="5712" y="18413"/>
                </a:lnTo>
                <a:cubicBezTo>
                  <a:pt x="5712" y="18504"/>
                  <a:pt x="5742" y="18595"/>
                  <a:pt x="5773" y="18656"/>
                </a:cubicBezTo>
                <a:cubicBezTo>
                  <a:pt x="5773" y="18747"/>
                  <a:pt x="5742" y="18869"/>
                  <a:pt x="5712" y="18960"/>
                </a:cubicBezTo>
                <a:lnTo>
                  <a:pt x="5712" y="18929"/>
                </a:lnTo>
                <a:cubicBezTo>
                  <a:pt x="5712" y="19021"/>
                  <a:pt x="5682" y="19112"/>
                  <a:pt x="5651" y="19203"/>
                </a:cubicBezTo>
                <a:cubicBezTo>
                  <a:pt x="5651" y="18929"/>
                  <a:pt x="5682" y="18626"/>
                  <a:pt x="5712" y="18352"/>
                </a:cubicBezTo>
                <a:close/>
                <a:moveTo>
                  <a:pt x="23456" y="18443"/>
                </a:moveTo>
                <a:cubicBezTo>
                  <a:pt x="23456" y="18626"/>
                  <a:pt x="23456" y="18777"/>
                  <a:pt x="23456" y="18960"/>
                </a:cubicBezTo>
                <a:lnTo>
                  <a:pt x="23456" y="18990"/>
                </a:lnTo>
                <a:lnTo>
                  <a:pt x="23456" y="19264"/>
                </a:lnTo>
                <a:cubicBezTo>
                  <a:pt x="23456" y="19172"/>
                  <a:pt x="23425" y="19081"/>
                  <a:pt x="23395" y="18990"/>
                </a:cubicBezTo>
                <a:cubicBezTo>
                  <a:pt x="23364" y="18808"/>
                  <a:pt x="23304" y="18656"/>
                  <a:pt x="23273" y="18474"/>
                </a:cubicBezTo>
                <a:lnTo>
                  <a:pt x="23334" y="18474"/>
                </a:lnTo>
                <a:cubicBezTo>
                  <a:pt x="23364" y="18474"/>
                  <a:pt x="23395" y="18474"/>
                  <a:pt x="23425" y="18443"/>
                </a:cubicBezTo>
                <a:close/>
                <a:moveTo>
                  <a:pt x="12639" y="17593"/>
                </a:moveTo>
                <a:cubicBezTo>
                  <a:pt x="12639" y="17653"/>
                  <a:pt x="12670" y="17684"/>
                  <a:pt x="12670" y="17744"/>
                </a:cubicBezTo>
                <a:cubicBezTo>
                  <a:pt x="12700" y="17927"/>
                  <a:pt x="12730" y="18109"/>
                  <a:pt x="12730" y="18291"/>
                </a:cubicBezTo>
                <a:cubicBezTo>
                  <a:pt x="12730" y="18383"/>
                  <a:pt x="12730" y="18474"/>
                  <a:pt x="12761" y="18565"/>
                </a:cubicBezTo>
                <a:lnTo>
                  <a:pt x="12730" y="18656"/>
                </a:lnTo>
                <a:cubicBezTo>
                  <a:pt x="12700" y="18777"/>
                  <a:pt x="12670" y="18899"/>
                  <a:pt x="12639" y="19021"/>
                </a:cubicBezTo>
                <a:lnTo>
                  <a:pt x="12578" y="19416"/>
                </a:lnTo>
                <a:cubicBezTo>
                  <a:pt x="12548" y="19294"/>
                  <a:pt x="12518" y="19172"/>
                  <a:pt x="12457" y="19021"/>
                </a:cubicBezTo>
                <a:cubicBezTo>
                  <a:pt x="12427" y="18899"/>
                  <a:pt x="12396" y="18869"/>
                  <a:pt x="12366" y="18777"/>
                </a:cubicBezTo>
                <a:lnTo>
                  <a:pt x="12366" y="18747"/>
                </a:lnTo>
                <a:cubicBezTo>
                  <a:pt x="12366" y="18626"/>
                  <a:pt x="12335" y="18474"/>
                  <a:pt x="12335" y="18352"/>
                </a:cubicBezTo>
                <a:cubicBezTo>
                  <a:pt x="12335" y="18291"/>
                  <a:pt x="12366" y="18231"/>
                  <a:pt x="12366" y="18170"/>
                </a:cubicBezTo>
                <a:lnTo>
                  <a:pt x="12366" y="18139"/>
                </a:lnTo>
                <a:cubicBezTo>
                  <a:pt x="12396" y="18139"/>
                  <a:pt x="12427" y="18109"/>
                  <a:pt x="12427" y="18079"/>
                </a:cubicBezTo>
                <a:cubicBezTo>
                  <a:pt x="12487" y="18048"/>
                  <a:pt x="12487" y="18018"/>
                  <a:pt x="12518" y="17957"/>
                </a:cubicBezTo>
                <a:cubicBezTo>
                  <a:pt x="12548" y="17927"/>
                  <a:pt x="12548" y="17866"/>
                  <a:pt x="12578" y="17805"/>
                </a:cubicBezTo>
                <a:cubicBezTo>
                  <a:pt x="12609" y="17744"/>
                  <a:pt x="12609" y="17653"/>
                  <a:pt x="12639" y="17593"/>
                </a:cubicBezTo>
                <a:close/>
                <a:moveTo>
                  <a:pt x="7991" y="18474"/>
                </a:moveTo>
                <a:lnTo>
                  <a:pt x="8021" y="18565"/>
                </a:lnTo>
                <a:cubicBezTo>
                  <a:pt x="7991" y="18869"/>
                  <a:pt x="7930" y="19203"/>
                  <a:pt x="7900" y="19537"/>
                </a:cubicBezTo>
                <a:cubicBezTo>
                  <a:pt x="7900" y="19416"/>
                  <a:pt x="7900" y="19324"/>
                  <a:pt x="7869" y="19233"/>
                </a:cubicBezTo>
                <a:lnTo>
                  <a:pt x="7869" y="19081"/>
                </a:lnTo>
                <a:cubicBezTo>
                  <a:pt x="7869" y="18990"/>
                  <a:pt x="7900" y="18899"/>
                  <a:pt x="7930" y="18808"/>
                </a:cubicBezTo>
                <a:cubicBezTo>
                  <a:pt x="7930" y="18747"/>
                  <a:pt x="7960" y="18595"/>
                  <a:pt x="7991" y="18474"/>
                </a:cubicBezTo>
                <a:close/>
                <a:moveTo>
                  <a:pt x="13703" y="18565"/>
                </a:moveTo>
                <a:cubicBezTo>
                  <a:pt x="13733" y="18595"/>
                  <a:pt x="13763" y="18626"/>
                  <a:pt x="13794" y="18626"/>
                </a:cubicBezTo>
                <a:lnTo>
                  <a:pt x="13946" y="18626"/>
                </a:lnTo>
                <a:lnTo>
                  <a:pt x="13946" y="18960"/>
                </a:lnTo>
                <a:lnTo>
                  <a:pt x="13946" y="19172"/>
                </a:lnTo>
                <a:cubicBezTo>
                  <a:pt x="13915" y="19294"/>
                  <a:pt x="13855" y="19446"/>
                  <a:pt x="13794" y="19537"/>
                </a:cubicBezTo>
                <a:lnTo>
                  <a:pt x="13794" y="19598"/>
                </a:lnTo>
                <a:cubicBezTo>
                  <a:pt x="13763" y="19537"/>
                  <a:pt x="13703" y="19507"/>
                  <a:pt x="13672" y="19476"/>
                </a:cubicBezTo>
                <a:lnTo>
                  <a:pt x="13672" y="19081"/>
                </a:lnTo>
                <a:cubicBezTo>
                  <a:pt x="13672" y="18960"/>
                  <a:pt x="13703" y="18777"/>
                  <a:pt x="13703" y="18626"/>
                </a:cubicBezTo>
                <a:lnTo>
                  <a:pt x="13672" y="18626"/>
                </a:lnTo>
                <a:lnTo>
                  <a:pt x="13703" y="18565"/>
                </a:lnTo>
                <a:close/>
                <a:moveTo>
                  <a:pt x="26463" y="16468"/>
                </a:moveTo>
                <a:cubicBezTo>
                  <a:pt x="26463" y="16620"/>
                  <a:pt x="26463" y="16772"/>
                  <a:pt x="26494" y="16894"/>
                </a:cubicBezTo>
                <a:cubicBezTo>
                  <a:pt x="26524" y="17046"/>
                  <a:pt x="26494" y="17198"/>
                  <a:pt x="26524" y="17349"/>
                </a:cubicBezTo>
                <a:lnTo>
                  <a:pt x="26585" y="17988"/>
                </a:lnTo>
                <a:cubicBezTo>
                  <a:pt x="26585" y="18170"/>
                  <a:pt x="26615" y="18352"/>
                  <a:pt x="26615" y="18504"/>
                </a:cubicBezTo>
                <a:cubicBezTo>
                  <a:pt x="26615" y="18595"/>
                  <a:pt x="26676" y="18686"/>
                  <a:pt x="26767" y="18717"/>
                </a:cubicBezTo>
                <a:cubicBezTo>
                  <a:pt x="26767" y="18777"/>
                  <a:pt x="26767" y="18869"/>
                  <a:pt x="26737" y="18960"/>
                </a:cubicBezTo>
                <a:lnTo>
                  <a:pt x="26767" y="18960"/>
                </a:lnTo>
                <a:cubicBezTo>
                  <a:pt x="26767" y="19021"/>
                  <a:pt x="26767" y="19081"/>
                  <a:pt x="26767" y="19142"/>
                </a:cubicBezTo>
                <a:lnTo>
                  <a:pt x="26767" y="19598"/>
                </a:lnTo>
                <a:cubicBezTo>
                  <a:pt x="26737" y="19355"/>
                  <a:pt x="26706" y="19081"/>
                  <a:pt x="26646" y="18838"/>
                </a:cubicBezTo>
                <a:cubicBezTo>
                  <a:pt x="26615" y="18656"/>
                  <a:pt x="26555" y="18443"/>
                  <a:pt x="26463" y="18261"/>
                </a:cubicBezTo>
                <a:lnTo>
                  <a:pt x="26463" y="18170"/>
                </a:lnTo>
                <a:lnTo>
                  <a:pt x="26463" y="17532"/>
                </a:lnTo>
                <a:lnTo>
                  <a:pt x="26463" y="16863"/>
                </a:lnTo>
                <a:lnTo>
                  <a:pt x="26463" y="16468"/>
                </a:lnTo>
                <a:close/>
                <a:moveTo>
                  <a:pt x="34879" y="18322"/>
                </a:moveTo>
                <a:cubicBezTo>
                  <a:pt x="34910" y="18352"/>
                  <a:pt x="34910" y="18413"/>
                  <a:pt x="34940" y="18443"/>
                </a:cubicBezTo>
                <a:cubicBezTo>
                  <a:pt x="34940" y="18504"/>
                  <a:pt x="34940" y="18534"/>
                  <a:pt x="34910" y="18565"/>
                </a:cubicBezTo>
                <a:cubicBezTo>
                  <a:pt x="34879" y="18717"/>
                  <a:pt x="34849" y="18869"/>
                  <a:pt x="34849" y="19021"/>
                </a:cubicBezTo>
                <a:cubicBezTo>
                  <a:pt x="34819" y="19172"/>
                  <a:pt x="34788" y="19324"/>
                  <a:pt x="34788" y="19476"/>
                </a:cubicBezTo>
                <a:lnTo>
                  <a:pt x="34788" y="19598"/>
                </a:lnTo>
                <a:cubicBezTo>
                  <a:pt x="34788" y="19355"/>
                  <a:pt x="34758" y="19142"/>
                  <a:pt x="34728" y="18899"/>
                </a:cubicBezTo>
                <a:lnTo>
                  <a:pt x="34728" y="18383"/>
                </a:lnTo>
                <a:cubicBezTo>
                  <a:pt x="34788" y="18383"/>
                  <a:pt x="34819" y="18352"/>
                  <a:pt x="34879" y="18322"/>
                </a:cubicBezTo>
                <a:close/>
                <a:moveTo>
                  <a:pt x="40986" y="15010"/>
                </a:moveTo>
                <a:cubicBezTo>
                  <a:pt x="40986" y="15101"/>
                  <a:pt x="41017" y="15223"/>
                  <a:pt x="41017" y="15314"/>
                </a:cubicBezTo>
                <a:lnTo>
                  <a:pt x="41017" y="15496"/>
                </a:lnTo>
                <a:lnTo>
                  <a:pt x="41017" y="15709"/>
                </a:lnTo>
                <a:lnTo>
                  <a:pt x="41017" y="16347"/>
                </a:lnTo>
                <a:lnTo>
                  <a:pt x="41017" y="16560"/>
                </a:lnTo>
                <a:cubicBezTo>
                  <a:pt x="41017" y="16651"/>
                  <a:pt x="40986" y="16651"/>
                  <a:pt x="40986" y="16711"/>
                </a:cubicBezTo>
                <a:lnTo>
                  <a:pt x="40926" y="17076"/>
                </a:lnTo>
                <a:lnTo>
                  <a:pt x="40895" y="17289"/>
                </a:lnTo>
                <a:cubicBezTo>
                  <a:pt x="40895" y="17349"/>
                  <a:pt x="40895" y="17380"/>
                  <a:pt x="40865" y="17441"/>
                </a:cubicBezTo>
                <a:lnTo>
                  <a:pt x="40804" y="17927"/>
                </a:lnTo>
                <a:cubicBezTo>
                  <a:pt x="40804" y="17988"/>
                  <a:pt x="40804" y="18048"/>
                  <a:pt x="40774" y="18109"/>
                </a:cubicBezTo>
                <a:cubicBezTo>
                  <a:pt x="40743" y="18261"/>
                  <a:pt x="40713" y="18413"/>
                  <a:pt x="40683" y="18565"/>
                </a:cubicBezTo>
                <a:cubicBezTo>
                  <a:pt x="40683" y="18717"/>
                  <a:pt x="40652" y="18777"/>
                  <a:pt x="40652" y="18869"/>
                </a:cubicBezTo>
                <a:cubicBezTo>
                  <a:pt x="40622" y="18990"/>
                  <a:pt x="40591" y="19081"/>
                  <a:pt x="40561" y="19203"/>
                </a:cubicBezTo>
                <a:cubicBezTo>
                  <a:pt x="40531" y="19203"/>
                  <a:pt x="40531" y="19233"/>
                  <a:pt x="40531" y="19264"/>
                </a:cubicBezTo>
                <a:cubicBezTo>
                  <a:pt x="40500" y="19294"/>
                  <a:pt x="40500" y="19324"/>
                  <a:pt x="40470" y="19355"/>
                </a:cubicBezTo>
                <a:lnTo>
                  <a:pt x="40439" y="19507"/>
                </a:lnTo>
                <a:cubicBezTo>
                  <a:pt x="40439" y="19537"/>
                  <a:pt x="40409" y="19567"/>
                  <a:pt x="40409" y="19628"/>
                </a:cubicBezTo>
                <a:cubicBezTo>
                  <a:pt x="40379" y="19416"/>
                  <a:pt x="40318" y="19203"/>
                  <a:pt x="40288" y="18990"/>
                </a:cubicBezTo>
                <a:lnTo>
                  <a:pt x="40257" y="18990"/>
                </a:lnTo>
                <a:lnTo>
                  <a:pt x="40348" y="18443"/>
                </a:lnTo>
                <a:cubicBezTo>
                  <a:pt x="40348" y="18261"/>
                  <a:pt x="40379" y="18079"/>
                  <a:pt x="40409" y="17896"/>
                </a:cubicBezTo>
                <a:cubicBezTo>
                  <a:pt x="40439" y="17744"/>
                  <a:pt x="40470" y="17471"/>
                  <a:pt x="40500" y="17258"/>
                </a:cubicBezTo>
                <a:cubicBezTo>
                  <a:pt x="40561" y="16985"/>
                  <a:pt x="40622" y="16681"/>
                  <a:pt x="40683" y="16377"/>
                </a:cubicBezTo>
                <a:cubicBezTo>
                  <a:pt x="40713" y="16104"/>
                  <a:pt x="40774" y="15861"/>
                  <a:pt x="40834" y="15618"/>
                </a:cubicBezTo>
                <a:lnTo>
                  <a:pt x="40895" y="15344"/>
                </a:lnTo>
                <a:cubicBezTo>
                  <a:pt x="40926" y="15223"/>
                  <a:pt x="40956" y="15101"/>
                  <a:pt x="40986" y="15010"/>
                </a:cubicBezTo>
                <a:close/>
                <a:moveTo>
                  <a:pt x="44632" y="16772"/>
                </a:moveTo>
                <a:lnTo>
                  <a:pt x="44693" y="16985"/>
                </a:lnTo>
                <a:cubicBezTo>
                  <a:pt x="44693" y="17076"/>
                  <a:pt x="44693" y="17137"/>
                  <a:pt x="44723" y="17198"/>
                </a:cubicBezTo>
                <a:cubicBezTo>
                  <a:pt x="44754" y="17319"/>
                  <a:pt x="44784" y="17471"/>
                  <a:pt x="44815" y="17593"/>
                </a:cubicBezTo>
                <a:lnTo>
                  <a:pt x="44845" y="17744"/>
                </a:lnTo>
                <a:lnTo>
                  <a:pt x="44784" y="18139"/>
                </a:lnTo>
                <a:cubicBezTo>
                  <a:pt x="44784" y="18200"/>
                  <a:pt x="44784" y="18291"/>
                  <a:pt x="44754" y="18352"/>
                </a:cubicBezTo>
                <a:cubicBezTo>
                  <a:pt x="44754" y="18443"/>
                  <a:pt x="44723" y="18565"/>
                  <a:pt x="44693" y="18686"/>
                </a:cubicBezTo>
                <a:cubicBezTo>
                  <a:pt x="44663" y="18899"/>
                  <a:pt x="44602" y="19142"/>
                  <a:pt x="44572" y="19385"/>
                </a:cubicBezTo>
                <a:lnTo>
                  <a:pt x="44511" y="19689"/>
                </a:lnTo>
                <a:lnTo>
                  <a:pt x="44511" y="19659"/>
                </a:lnTo>
                <a:lnTo>
                  <a:pt x="44511" y="19081"/>
                </a:lnTo>
                <a:lnTo>
                  <a:pt x="44480" y="18717"/>
                </a:lnTo>
                <a:cubicBezTo>
                  <a:pt x="44480" y="18534"/>
                  <a:pt x="44480" y="18352"/>
                  <a:pt x="44511" y="18139"/>
                </a:cubicBezTo>
                <a:cubicBezTo>
                  <a:pt x="44541" y="17927"/>
                  <a:pt x="44541" y="17836"/>
                  <a:pt x="44541" y="17714"/>
                </a:cubicBezTo>
                <a:lnTo>
                  <a:pt x="44541" y="17501"/>
                </a:lnTo>
                <a:cubicBezTo>
                  <a:pt x="44541" y="17410"/>
                  <a:pt x="44572" y="17319"/>
                  <a:pt x="44572" y="17258"/>
                </a:cubicBezTo>
                <a:cubicBezTo>
                  <a:pt x="44602" y="17106"/>
                  <a:pt x="44632" y="16955"/>
                  <a:pt x="44632" y="16833"/>
                </a:cubicBezTo>
                <a:lnTo>
                  <a:pt x="44632" y="16772"/>
                </a:lnTo>
                <a:close/>
                <a:moveTo>
                  <a:pt x="17288" y="17593"/>
                </a:moveTo>
                <a:lnTo>
                  <a:pt x="17288" y="17593"/>
                </a:lnTo>
                <a:cubicBezTo>
                  <a:pt x="17349" y="17805"/>
                  <a:pt x="17379" y="17957"/>
                  <a:pt x="17409" y="18139"/>
                </a:cubicBezTo>
                <a:lnTo>
                  <a:pt x="17409" y="18109"/>
                </a:lnTo>
                <a:cubicBezTo>
                  <a:pt x="17470" y="18443"/>
                  <a:pt x="17531" y="18777"/>
                  <a:pt x="17561" y="19081"/>
                </a:cubicBezTo>
                <a:lnTo>
                  <a:pt x="17622" y="19719"/>
                </a:lnTo>
                <a:cubicBezTo>
                  <a:pt x="17470" y="19142"/>
                  <a:pt x="17379" y="18565"/>
                  <a:pt x="17318" y="17988"/>
                </a:cubicBezTo>
                <a:cubicBezTo>
                  <a:pt x="17318" y="17866"/>
                  <a:pt x="17288" y="17744"/>
                  <a:pt x="17288" y="17593"/>
                </a:cubicBezTo>
                <a:close/>
                <a:moveTo>
                  <a:pt x="42141" y="18990"/>
                </a:moveTo>
                <a:cubicBezTo>
                  <a:pt x="42171" y="19142"/>
                  <a:pt x="42171" y="19264"/>
                  <a:pt x="42202" y="19416"/>
                </a:cubicBezTo>
                <a:cubicBezTo>
                  <a:pt x="42202" y="19537"/>
                  <a:pt x="42141" y="19628"/>
                  <a:pt x="42111" y="19719"/>
                </a:cubicBezTo>
                <a:lnTo>
                  <a:pt x="42111" y="19537"/>
                </a:lnTo>
                <a:cubicBezTo>
                  <a:pt x="42111" y="19385"/>
                  <a:pt x="42111" y="19203"/>
                  <a:pt x="42141" y="19021"/>
                </a:cubicBezTo>
                <a:lnTo>
                  <a:pt x="42141" y="18990"/>
                </a:lnTo>
                <a:close/>
                <a:moveTo>
                  <a:pt x="4041" y="19476"/>
                </a:moveTo>
                <a:lnTo>
                  <a:pt x="4041" y="19628"/>
                </a:lnTo>
                <a:cubicBezTo>
                  <a:pt x="4011" y="19628"/>
                  <a:pt x="3980" y="19659"/>
                  <a:pt x="3950" y="19689"/>
                </a:cubicBezTo>
                <a:cubicBezTo>
                  <a:pt x="3919" y="19750"/>
                  <a:pt x="3859" y="19811"/>
                  <a:pt x="3828" y="19871"/>
                </a:cubicBezTo>
                <a:cubicBezTo>
                  <a:pt x="3859" y="19811"/>
                  <a:pt x="3889" y="19750"/>
                  <a:pt x="3919" y="19659"/>
                </a:cubicBezTo>
                <a:lnTo>
                  <a:pt x="3919" y="19628"/>
                </a:lnTo>
                <a:cubicBezTo>
                  <a:pt x="3980" y="19598"/>
                  <a:pt x="4011" y="19537"/>
                  <a:pt x="4041" y="19476"/>
                </a:cubicBezTo>
                <a:close/>
                <a:moveTo>
                  <a:pt x="27344" y="18139"/>
                </a:moveTo>
                <a:cubicBezTo>
                  <a:pt x="27375" y="18291"/>
                  <a:pt x="27375" y="18413"/>
                  <a:pt x="27405" y="18565"/>
                </a:cubicBezTo>
                <a:cubicBezTo>
                  <a:pt x="27405" y="18686"/>
                  <a:pt x="27466" y="18929"/>
                  <a:pt x="27466" y="19112"/>
                </a:cubicBezTo>
                <a:lnTo>
                  <a:pt x="27466" y="19294"/>
                </a:lnTo>
                <a:cubicBezTo>
                  <a:pt x="27405" y="19476"/>
                  <a:pt x="27344" y="19659"/>
                  <a:pt x="27314" y="19871"/>
                </a:cubicBezTo>
                <a:lnTo>
                  <a:pt x="27314" y="19476"/>
                </a:lnTo>
                <a:lnTo>
                  <a:pt x="27314" y="19294"/>
                </a:lnTo>
                <a:lnTo>
                  <a:pt x="27314" y="18899"/>
                </a:lnTo>
                <a:cubicBezTo>
                  <a:pt x="27314" y="18747"/>
                  <a:pt x="27314" y="18504"/>
                  <a:pt x="27344" y="18352"/>
                </a:cubicBezTo>
                <a:lnTo>
                  <a:pt x="27344" y="18139"/>
                </a:lnTo>
                <a:close/>
                <a:moveTo>
                  <a:pt x="28894" y="18291"/>
                </a:moveTo>
                <a:cubicBezTo>
                  <a:pt x="28894" y="18443"/>
                  <a:pt x="28924" y="18504"/>
                  <a:pt x="28955" y="18595"/>
                </a:cubicBezTo>
                <a:lnTo>
                  <a:pt x="28955" y="18565"/>
                </a:lnTo>
                <a:lnTo>
                  <a:pt x="29289" y="19324"/>
                </a:lnTo>
                <a:lnTo>
                  <a:pt x="29289" y="19476"/>
                </a:lnTo>
                <a:lnTo>
                  <a:pt x="29319" y="19811"/>
                </a:lnTo>
                <a:cubicBezTo>
                  <a:pt x="29289" y="19780"/>
                  <a:pt x="29228" y="19780"/>
                  <a:pt x="29167" y="19780"/>
                </a:cubicBezTo>
                <a:cubicBezTo>
                  <a:pt x="29137" y="19780"/>
                  <a:pt x="29107" y="19780"/>
                  <a:pt x="29076" y="19811"/>
                </a:cubicBezTo>
                <a:cubicBezTo>
                  <a:pt x="29046" y="19811"/>
                  <a:pt x="29016" y="19871"/>
                  <a:pt x="29016" y="19902"/>
                </a:cubicBezTo>
                <a:lnTo>
                  <a:pt x="29016" y="19750"/>
                </a:lnTo>
                <a:cubicBezTo>
                  <a:pt x="28985" y="19598"/>
                  <a:pt x="28955" y="19446"/>
                  <a:pt x="28924" y="19294"/>
                </a:cubicBezTo>
                <a:cubicBezTo>
                  <a:pt x="28864" y="19172"/>
                  <a:pt x="28833" y="19051"/>
                  <a:pt x="28803" y="18960"/>
                </a:cubicBezTo>
                <a:cubicBezTo>
                  <a:pt x="28803" y="18838"/>
                  <a:pt x="28833" y="18717"/>
                  <a:pt x="28864" y="18595"/>
                </a:cubicBezTo>
                <a:cubicBezTo>
                  <a:pt x="28864" y="18474"/>
                  <a:pt x="28864" y="18383"/>
                  <a:pt x="28894" y="18291"/>
                </a:cubicBezTo>
                <a:close/>
                <a:moveTo>
                  <a:pt x="29927" y="19811"/>
                </a:moveTo>
                <a:cubicBezTo>
                  <a:pt x="29927" y="19841"/>
                  <a:pt x="29957" y="19902"/>
                  <a:pt x="29957" y="19932"/>
                </a:cubicBezTo>
                <a:lnTo>
                  <a:pt x="29927" y="19932"/>
                </a:lnTo>
                <a:lnTo>
                  <a:pt x="29927" y="19811"/>
                </a:lnTo>
                <a:close/>
                <a:moveTo>
                  <a:pt x="9814" y="16438"/>
                </a:moveTo>
                <a:lnTo>
                  <a:pt x="9814" y="16499"/>
                </a:lnTo>
                <a:lnTo>
                  <a:pt x="9814" y="17076"/>
                </a:lnTo>
                <a:lnTo>
                  <a:pt x="9814" y="17593"/>
                </a:lnTo>
                <a:cubicBezTo>
                  <a:pt x="9814" y="17775"/>
                  <a:pt x="9814" y="17866"/>
                  <a:pt x="9783" y="18018"/>
                </a:cubicBezTo>
                <a:lnTo>
                  <a:pt x="9753" y="18322"/>
                </a:lnTo>
                <a:lnTo>
                  <a:pt x="9753" y="18413"/>
                </a:lnTo>
                <a:lnTo>
                  <a:pt x="9753" y="18595"/>
                </a:lnTo>
                <a:lnTo>
                  <a:pt x="9722" y="18929"/>
                </a:lnTo>
                <a:cubicBezTo>
                  <a:pt x="9722" y="19081"/>
                  <a:pt x="9692" y="19233"/>
                  <a:pt x="9692" y="19416"/>
                </a:cubicBezTo>
                <a:cubicBezTo>
                  <a:pt x="9662" y="19567"/>
                  <a:pt x="9631" y="19780"/>
                  <a:pt x="9631" y="19962"/>
                </a:cubicBezTo>
                <a:lnTo>
                  <a:pt x="9631" y="19902"/>
                </a:lnTo>
                <a:lnTo>
                  <a:pt x="9631" y="19355"/>
                </a:lnTo>
                <a:lnTo>
                  <a:pt x="9631" y="19021"/>
                </a:lnTo>
                <a:cubicBezTo>
                  <a:pt x="9631" y="18777"/>
                  <a:pt x="9631" y="18534"/>
                  <a:pt x="9631" y="18322"/>
                </a:cubicBezTo>
                <a:lnTo>
                  <a:pt x="9631" y="18018"/>
                </a:lnTo>
                <a:cubicBezTo>
                  <a:pt x="9662" y="17714"/>
                  <a:pt x="9692" y="17410"/>
                  <a:pt x="9722" y="17137"/>
                </a:cubicBezTo>
                <a:lnTo>
                  <a:pt x="9722" y="17046"/>
                </a:lnTo>
                <a:lnTo>
                  <a:pt x="9753" y="16803"/>
                </a:lnTo>
                <a:cubicBezTo>
                  <a:pt x="9783" y="16681"/>
                  <a:pt x="9783" y="16560"/>
                  <a:pt x="9814" y="16438"/>
                </a:cubicBezTo>
                <a:close/>
                <a:moveTo>
                  <a:pt x="4618" y="18990"/>
                </a:moveTo>
                <a:lnTo>
                  <a:pt x="4649" y="19021"/>
                </a:lnTo>
                <a:cubicBezTo>
                  <a:pt x="4709" y="19112"/>
                  <a:pt x="4740" y="19172"/>
                  <a:pt x="4770" y="19264"/>
                </a:cubicBezTo>
                <a:cubicBezTo>
                  <a:pt x="4770" y="19507"/>
                  <a:pt x="4770" y="19750"/>
                  <a:pt x="4770" y="19993"/>
                </a:cubicBezTo>
                <a:cubicBezTo>
                  <a:pt x="4740" y="19871"/>
                  <a:pt x="4679" y="19780"/>
                  <a:pt x="4618" y="19719"/>
                </a:cubicBezTo>
                <a:cubicBezTo>
                  <a:pt x="4588" y="19689"/>
                  <a:pt x="4527" y="19659"/>
                  <a:pt x="4497" y="19628"/>
                </a:cubicBezTo>
                <a:lnTo>
                  <a:pt x="4436" y="19598"/>
                </a:lnTo>
                <a:cubicBezTo>
                  <a:pt x="4436" y="19567"/>
                  <a:pt x="4436" y="19537"/>
                  <a:pt x="4436" y="19507"/>
                </a:cubicBezTo>
                <a:cubicBezTo>
                  <a:pt x="4466" y="19446"/>
                  <a:pt x="4497" y="19355"/>
                  <a:pt x="4497" y="19264"/>
                </a:cubicBezTo>
                <a:cubicBezTo>
                  <a:pt x="4527" y="19172"/>
                  <a:pt x="4588" y="19172"/>
                  <a:pt x="4588" y="19142"/>
                </a:cubicBezTo>
                <a:cubicBezTo>
                  <a:pt x="4588" y="19081"/>
                  <a:pt x="4618" y="19021"/>
                  <a:pt x="4618" y="18990"/>
                </a:cubicBezTo>
                <a:close/>
                <a:moveTo>
                  <a:pt x="14979" y="16499"/>
                </a:moveTo>
                <a:cubicBezTo>
                  <a:pt x="14979" y="16681"/>
                  <a:pt x="14979" y="16863"/>
                  <a:pt x="15039" y="17015"/>
                </a:cubicBezTo>
                <a:cubicBezTo>
                  <a:pt x="15039" y="17106"/>
                  <a:pt x="15039" y="17167"/>
                  <a:pt x="15039" y="17258"/>
                </a:cubicBezTo>
                <a:lnTo>
                  <a:pt x="15100" y="17744"/>
                </a:lnTo>
                <a:cubicBezTo>
                  <a:pt x="15161" y="17927"/>
                  <a:pt x="15191" y="18109"/>
                  <a:pt x="15222" y="18291"/>
                </a:cubicBezTo>
                <a:lnTo>
                  <a:pt x="15161" y="18291"/>
                </a:lnTo>
                <a:cubicBezTo>
                  <a:pt x="15191" y="18534"/>
                  <a:pt x="15252" y="18777"/>
                  <a:pt x="15283" y="19021"/>
                </a:cubicBezTo>
                <a:cubicBezTo>
                  <a:pt x="15283" y="19112"/>
                  <a:pt x="15313" y="19203"/>
                  <a:pt x="15343" y="19294"/>
                </a:cubicBezTo>
                <a:lnTo>
                  <a:pt x="15434" y="19780"/>
                </a:lnTo>
                <a:lnTo>
                  <a:pt x="15434" y="19811"/>
                </a:lnTo>
                <a:cubicBezTo>
                  <a:pt x="15434" y="19871"/>
                  <a:pt x="15374" y="19932"/>
                  <a:pt x="15374" y="19993"/>
                </a:cubicBezTo>
                <a:cubicBezTo>
                  <a:pt x="15313" y="19871"/>
                  <a:pt x="15252" y="19780"/>
                  <a:pt x="15222" y="19659"/>
                </a:cubicBezTo>
                <a:cubicBezTo>
                  <a:pt x="15222" y="19567"/>
                  <a:pt x="15191" y="19476"/>
                  <a:pt x="15191" y="19385"/>
                </a:cubicBezTo>
                <a:lnTo>
                  <a:pt x="15039" y="18291"/>
                </a:lnTo>
                <a:cubicBezTo>
                  <a:pt x="15039" y="18079"/>
                  <a:pt x="15039" y="17866"/>
                  <a:pt x="15009" y="17653"/>
                </a:cubicBezTo>
                <a:lnTo>
                  <a:pt x="14979" y="17228"/>
                </a:lnTo>
                <a:lnTo>
                  <a:pt x="14979" y="17046"/>
                </a:lnTo>
                <a:lnTo>
                  <a:pt x="14979" y="16529"/>
                </a:lnTo>
                <a:lnTo>
                  <a:pt x="14979" y="16499"/>
                </a:lnTo>
                <a:close/>
                <a:moveTo>
                  <a:pt x="45301" y="18990"/>
                </a:moveTo>
                <a:lnTo>
                  <a:pt x="45331" y="19051"/>
                </a:lnTo>
                <a:cubicBezTo>
                  <a:pt x="45331" y="19051"/>
                  <a:pt x="45331" y="19051"/>
                  <a:pt x="45361" y="19081"/>
                </a:cubicBezTo>
                <a:cubicBezTo>
                  <a:pt x="45392" y="19081"/>
                  <a:pt x="45392" y="19112"/>
                  <a:pt x="45422" y="19112"/>
                </a:cubicBezTo>
                <a:lnTo>
                  <a:pt x="45574" y="19112"/>
                </a:lnTo>
                <a:lnTo>
                  <a:pt x="45574" y="19172"/>
                </a:lnTo>
                <a:cubicBezTo>
                  <a:pt x="45544" y="19264"/>
                  <a:pt x="45513" y="19324"/>
                  <a:pt x="45513" y="19416"/>
                </a:cubicBezTo>
                <a:cubicBezTo>
                  <a:pt x="45483" y="19507"/>
                  <a:pt x="45453" y="19689"/>
                  <a:pt x="45422" y="19811"/>
                </a:cubicBezTo>
                <a:lnTo>
                  <a:pt x="45331" y="20084"/>
                </a:lnTo>
                <a:cubicBezTo>
                  <a:pt x="45331" y="20054"/>
                  <a:pt x="45301" y="20054"/>
                  <a:pt x="45270" y="20054"/>
                </a:cubicBezTo>
                <a:lnTo>
                  <a:pt x="45210" y="20054"/>
                </a:lnTo>
                <a:lnTo>
                  <a:pt x="45210" y="19962"/>
                </a:lnTo>
                <a:cubicBezTo>
                  <a:pt x="45240" y="19811"/>
                  <a:pt x="45270" y="19659"/>
                  <a:pt x="45270" y="19507"/>
                </a:cubicBezTo>
                <a:cubicBezTo>
                  <a:pt x="45301" y="19355"/>
                  <a:pt x="45301" y="19172"/>
                  <a:pt x="45301" y="18990"/>
                </a:cubicBezTo>
                <a:close/>
                <a:moveTo>
                  <a:pt x="13672" y="20054"/>
                </a:moveTo>
                <a:cubicBezTo>
                  <a:pt x="13672" y="20054"/>
                  <a:pt x="13703" y="20084"/>
                  <a:pt x="13703" y="20114"/>
                </a:cubicBezTo>
                <a:lnTo>
                  <a:pt x="13672" y="20114"/>
                </a:lnTo>
                <a:lnTo>
                  <a:pt x="13672" y="20054"/>
                </a:lnTo>
                <a:close/>
                <a:moveTo>
                  <a:pt x="45939" y="19324"/>
                </a:moveTo>
                <a:lnTo>
                  <a:pt x="45969" y="19841"/>
                </a:lnTo>
                <a:lnTo>
                  <a:pt x="45969" y="19871"/>
                </a:lnTo>
                <a:cubicBezTo>
                  <a:pt x="45969" y="19902"/>
                  <a:pt x="45939" y="20023"/>
                  <a:pt x="45908" y="20084"/>
                </a:cubicBezTo>
                <a:lnTo>
                  <a:pt x="45878" y="20175"/>
                </a:lnTo>
                <a:cubicBezTo>
                  <a:pt x="45848" y="20145"/>
                  <a:pt x="45848" y="20114"/>
                  <a:pt x="45817" y="20114"/>
                </a:cubicBezTo>
                <a:lnTo>
                  <a:pt x="45756" y="20084"/>
                </a:lnTo>
                <a:lnTo>
                  <a:pt x="45787" y="19871"/>
                </a:lnTo>
                <a:cubicBezTo>
                  <a:pt x="45817" y="19750"/>
                  <a:pt x="45878" y="19598"/>
                  <a:pt x="45908" y="19476"/>
                </a:cubicBezTo>
                <a:lnTo>
                  <a:pt x="45939" y="19324"/>
                </a:lnTo>
                <a:close/>
                <a:moveTo>
                  <a:pt x="16467" y="18534"/>
                </a:moveTo>
                <a:cubicBezTo>
                  <a:pt x="16498" y="18626"/>
                  <a:pt x="16559" y="18717"/>
                  <a:pt x="16589" y="18838"/>
                </a:cubicBezTo>
                <a:cubicBezTo>
                  <a:pt x="16619" y="18929"/>
                  <a:pt x="16650" y="18990"/>
                  <a:pt x="16680" y="19081"/>
                </a:cubicBezTo>
                <a:cubicBezTo>
                  <a:pt x="16711" y="19142"/>
                  <a:pt x="16680" y="19142"/>
                  <a:pt x="16680" y="19203"/>
                </a:cubicBezTo>
                <a:lnTo>
                  <a:pt x="16680" y="19689"/>
                </a:lnTo>
                <a:cubicBezTo>
                  <a:pt x="16650" y="19689"/>
                  <a:pt x="16619" y="19719"/>
                  <a:pt x="16619" y="19750"/>
                </a:cubicBezTo>
                <a:lnTo>
                  <a:pt x="16589" y="19811"/>
                </a:lnTo>
                <a:cubicBezTo>
                  <a:pt x="16559" y="19841"/>
                  <a:pt x="16559" y="19871"/>
                  <a:pt x="16559" y="19932"/>
                </a:cubicBezTo>
                <a:cubicBezTo>
                  <a:pt x="16528" y="19962"/>
                  <a:pt x="16528" y="20023"/>
                  <a:pt x="16528" y="20054"/>
                </a:cubicBezTo>
                <a:cubicBezTo>
                  <a:pt x="16528" y="20114"/>
                  <a:pt x="16528" y="20145"/>
                  <a:pt x="16498" y="20205"/>
                </a:cubicBezTo>
                <a:lnTo>
                  <a:pt x="16498" y="20145"/>
                </a:lnTo>
                <a:cubicBezTo>
                  <a:pt x="16498" y="20054"/>
                  <a:pt x="16467" y="19962"/>
                  <a:pt x="16467" y="19871"/>
                </a:cubicBezTo>
                <a:lnTo>
                  <a:pt x="16467" y="19385"/>
                </a:lnTo>
                <a:lnTo>
                  <a:pt x="16467" y="18534"/>
                </a:lnTo>
                <a:close/>
                <a:moveTo>
                  <a:pt x="21610" y="19879"/>
                </a:moveTo>
                <a:lnTo>
                  <a:pt x="21633" y="19902"/>
                </a:lnTo>
                <a:cubicBezTo>
                  <a:pt x="21633" y="19993"/>
                  <a:pt x="21633" y="20084"/>
                  <a:pt x="21602" y="20205"/>
                </a:cubicBezTo>
                <a:lnTo>
                  <a:pt x="21602" y="20054"/>
                </a:lnTo>
                <a:lnTo>
                  <a:pt x="21602" y="19932"/>
                </a:lnTo>
                <a:cubicBezTo>
                  <a:pt x="21605" y="19914"/>
                  <a:pt x="21607" y="19897"/>
                  <a:pt x="21610" y="19879"/>
                </a:cubicBezTo>
                <a:close/>
                <a:moveTo>
                  <a:pt x="24367" y="18717"/>
                </a:moveTo>
                <a:lnTo>
                  <a:pt x="24367" y="18717"/>
                </a:lnTo>
                <a:cubicBezTo>
                  <a:pt x="24428" y="18808"/>
                  <a:pt x="24489" y="18929"/>
                  <a:pt x="24519" y="19021"/>
                </a:cubicBezTo>
                <a:cubicBezTo>
                  <a:pt x="24580" y="19203"/>
                  <a:pt x="24640" y="19385"/>
                  <a:pt x="24671" y="19567"/>
                </a:cubicBezTo>
                <a:cubicBezTo>
                  <a:pt x="24701" y="19719"/>
                  <a:pt x="24732" y="19841"/>
                  <a:pt x="24732" y="19993"/>
                </a:cubicBezTo>
                <a:lnTo>
                  <a:pt x="24732" y="20236"/>
                </a:lnTo>
                <a:lnTo>
                  <a:pt x="24397" y="19355"/>
                </a:lnTo>
                <a:lnTo>
                  <a:pt x="24397" y="19324"/>
                </a:lnTo>
                <a:lnTo>
                  <a:pt x="24397" y="19294"/>
                </a:lnTo>
                <a:cubicBezTo>
                  <a:pt x="24397" y="19112"/>
                  <a:pt x="24397" y="18899"/>
                  <a:pt x="24367" y="18717"/>
                </a:cubicBezTo>
                <a:close/>
                <a:moveTo>
                  <a:pt x="12001" y="20145"/>
                </a:moveTo>
                <a:lnTo>
                  <a:pt x="12001" y="20236"/>
                </a:lnTo>
                <a:cubicBezTo>
                  <a:pt x="12001" y="20236"/>
                  <a:pt x="12001" y="20266"/>
                  <a:pt x="12001" y="20297"/>
                </a:cubicBezTo>
                <a:lnTo>
                  <a:pt x="11971" y="20297"/>
                </a:lnTo>
                <a:lnTo>
                  <a:pt x="12001" y="20145"/>
                </a:lnTo>
                <a:close/>
                <a:moveTo>
                  <a:pt x="38617" y="16955"/>
                </a:moveTo>
                <a:cubicBezTo>
                  <a:pt x="38647" y="16955"/>
                  <a:pt x="38677" y="16985"/>
                  <a:pt x="38738" y="16985"/>
                </a:cubicBezTo>
                <a:lnTo>
                  <a:pt x="38860" y="17076"/>
                </a:lnTo>
                <a:cubicBezTo>
                  <a:pt x="38829" y="17319"/>
                  <a:pt x="38799" y="17562"/>
                  <a:pt x="38768" y="17775"/>
                </a:cubicBezTo>
                <a:cubicBezTo>
                  <a:pt x="38768" y="17927"/>
                  <a:pt x="38738" y="18079"/>
                  <a:pt x="38708" y="18261"/>
                </a:cubicBezTo>
                <a:cubicBezTo>
                  <a:pt x="38708" y="18534"/>
                  <a:pt x="38677" y="18808"/>
                  <a:pt x="38647" y="19112"/>
                </a:cubicBezTo>
                <a:lnTo>
                  <a:pt x="38617" y="19476"/>
                </a:lnTo>
                <a:lnTo>
                  <a:pt x="38617" y="19598"/>
                </a:lnTo>
                <a:lnTo>
                  <a:pt x="38586" y="20357"/>
                </a:lnTo>
                <a:cubicBezTo>
                  <a:pt x="38556" y="20084"/>
                  <a:pt x="38556" y="19811"/>
                  <a:pt x="38556" y="19507"/>
                </a:cubicBezTo>
                <a:cubicBezTo>
                  <a:pt x="38556" y="19233"/>
                  <a:pt x="38556" y="19021"/>
                  <a:pt x="38556" y="18777"/>
                </a:cubicBezTo>
                <a:cubicBezTo>
                  <a:pt x="38556" y="18383"/>
                  <a:pt x="38556" y="18048"/>
                  <a:pt x="38586" y="17684"/>
                </a:cubicBezTo>
                <a:lnTo>
                  <a:pt x="38586" y="17349"/>
                </a:lnTo>
                <a:cubicBezTo>
                  <a:pt x="38586" y="17258"/>
                  <a:pt x="38617" y="17106"/>
                  <a:pt x="38617" y="16955"/>
                </a:cubicBezTo>
                <a:close/>
                <a:moveTo>
                  <a:pt x="25096" y="19841"/>
                </a:moveTo>
                <a:cubicBezTo>
                  <a:pt x="25127" y="20023"/>
                  <a:pt x="25157" y="20236"/>
                  <a:pt x="25157" y="20388"/>
                </a:cubicBezTo>
                <a:lnTo>
                  <a:pt x="25127" y="20388"/>
                </a:lnTo>
                <a:cubicBezTo>
                  <a:pt x="25127" y="20376"/>
                  <a:pt x="25127" y="20366"/>
                  <a:pt x="25127" y="20357"/>
                </a:cubicBezTo>
                <a:cubicBezTo>
                  <a:pt x="25127" y="20236"/>
                  <a:pt x="25096" y="20114"/>
                  <a:pt x="25096" y="19993"/>
                </a:cubicBezTo>
                <a:lnTo>
                  <a:pt x="25096" y="19841"/>
                </a:lnTo>
                <a:close/>
                <a:moveTo>
                  <a:pt x="8234" y="19780"/>
                </a:moveTo>
                <a:lnTo>
                  <a:pt x="8234" y="20054"/>
                </a:lnTo>
                <a:lnTo>
                  <a:pt x="8234" y="20297"/>
                </a:lnTo>
                <a:lnTo>
                  <a:pt x="8234" y="20479"/>
                </a:lnTo>
                <a:lnTo>
                  <a:pt x="8143" y="20388"/>
                </a:lnTo>
                <a:cubicBezTo>
                  <a:pt x="8112" y="20357"/>
                  <a:pt x="8112" y="20357"/>
                  <a:pt x="8082" y="20357"/>
                </a:cubicBezTo>
                <a:cubicBezTo>
                  <a:pt x="8112" y="20327"/>
                  <a:pt x="8112" y="20297"/>
                  <a:pt x="8112" y="20266"/>
                </a:cubicBezTo>
                <a:lnTo>
                  <a:pt x="8173" y="20236"/>
                </a:lnTo>
                <a:cubicBezTo>
                  <a:pt x="8173" y="20175"/>
                  <a:pt x="8173" y="20145"/>
                  <a:pt x="8173" y="20114"/>
                </a:cubicBezTo>
                <a:cubicBezTo>
                  <a:pt x="8173" y="20084"/>
                  <a:pt x="8173" y="20023"/>
                  <a:pt x="8203" y="19993"/>
                </a:cubicBezTo>
                <a:cubicBezTo>
                  <a:pt x="8234" y="19932"/>
                  <a:pt x="8203" y="19841"/>
                  <a:pt x="8234" y="19780"/>
                </a:cubicBezTo>
                <a:close/>
                <a:moveTo>
                  <a:pt x="14310" y="19416"/>
                </a:moveTo>
                <a:lnTo>
                  <a:pt x="14341" y="19446"/>
                </a:lnTo>
                <a:lnTo>
                  <a:pt x="14371" y="19476"/>
                </a:lnTo>
                <a:cubicBezTo>
                  <a:pt x="14432" y="19598"/>
                  <a:pt x="14432" y="19689"/>
                  <a:pt x="14432" y="19780"/>
                </a:cubicBezTo>
                <a:lnTo>
                  <a:pt x="14432" y="19993"/>
                </a:lnTo>
                <a:cubicBezTo>
                  <a:pt x="14432" y="20145"/>
                  <a:pt x="14432" y="20297"/>
                  <a:pt x="14462" y="20449"/>
                </a:cubicBezTo>
                <a:cubicBezTo>
                  <a:pt x="14462" y="20479"/>
                  <a:pt x="14462" y="20509"/>
                  <a:pt x="14462" y="20540"/>
                </a:cubicBezTo>
                <a:cubicBezTo>
                  <a:pt x="14432" y="20509"/>
                  <a:pt x="14371" y="20479"/>
                  <a:pt x="14310" y="20479"/>
                </a:cubicBezTo>
                <a:lnTo>
                  <a:pt x="14310" y="20357"/>
                </a:lnTo>
                <a:lnTo>
                  <a:pt x="14310" y="19416"/>
                </a:lnTo>
                <a:close/>
                <a:moveTo>
                  <a:pt x="12396" y="20084"/>
                </a:moveTo>
                <a:cubicBezTo>
                  <a:pt x="12396" y="20205"/>
                  <a:pt x="12427" y="20327"/>
                  <a:pt x="12427" y="20418"/>
                </a:cubicBezTo>
                <a:lnTo>
                  <a:pt x="12396" y="20570"/>
                </a:lnTo>
                <a:lnTo>
                  <a:pt x="12396" y="20388"/>
                </a:lnTo>
                <a:lnTo>
                  <a:pt x="12396" y="20266"/>
                </a:lnTo>
                <a:lnTo>
                  <a:pt x="12396" y="20205"/>
                </a:lnTo>
                <a:lnTo>
                  <a:pt x="12396" y="20084"/>
                </a:lnTo>
                <a:close/>
                <a:moveTo>
                  <a:pt x="36307" y="20457"/>
                </a:moveTo>
                <a:cubicBezTo>
                  <a:pt x="36307" y="20465"/>
                  <a:pt x="36307" y="20472"/>
                  <a:pt x="36307" y="20479"/>
                </a:cubicBezTo>
                <a:lnTo>
                  <a:pt x="36307" y="20570"/>
                </a:lnTo>
                <a:cubicBezTo>
                  <a:pt x="36307" y="20531"/>
                  <a:pt x="36307" y="20493"/>
                  <a:pt x="36307" y="20457"/>
                </a:cubicBezTo>
                <a:close/>
                <a:moveTo>
                  <a:pt x="40136" y="20114"/>
                </a:moveTo>
                <a:cubicBezTo>
                  <a:pt x="40136" y="20175"/>
                  <a:pt x="40166" y="20236"/>
                  <a:pt x="40196" y="20297"/>
                </a:cubicBezTo>
                <a:lnTo>
                  <a:pt x="40196" y="20357"/>
                </a:lnTo>
                <a:cubicBezTo>
                  <a:pt x="40166" y="20418"/>
                  <a:pt x="40136" y="20509"/>
                  <a:pt x="40105" y="20570"/>
                </a:cubicBezTo>
                <a:lnTo>
                  <a:pt x="40136" y="20114"/>
                </a:lnTo>
                <a:close/>
                <a:moveTo>
                  <a:pt x="45210" y="20540"/>
                </a:moveTo>
                <a:lnTo>
                  <a:pt x="45210" y="20570"/>
                </a:lnTo>
                <a:cubicBezTo>
                  <a:pt x="45210" y="20570"/>
                  <a:pt x="45210" y="20600"/>
                  <a:pt x="45179" y="20631"/>
                </a:cubicBezTo>
                <a:cubicBezTo>
                  <a:pt x="45179" y="20600"/>
                  <a:pt x="45179" y="20570"/>
                  <a:pt x="45210" y="20540"/>
                </a:cubicBezTo>
                <a:close/>
                <a:moveTo>
                  <a:pt x="12852" y="19962"/>
                </a:moveTo>
                <a:lnTo>
                  <a:pt x="12852" y="20175"/>
                </a:lnTo>
                <a:lnTo>
                  <a:pt x="12822" y="20297"/>
                </a:lnTo>
                <a:lnTo>
                  <a:pt x="12761" y="20661"/>
                </a:lnTo>
                <a:cubicBezTo>
                  <a:pt x="12761" y="20570"/>
                  <a:pt x="12761" y="20509"/>
                  <a:pt x="12761" y="20449"/>
                </a:cubicBezTo>
                <a:lnTo>
                  <a:pt x="12852" y="19962"/>
                </a:lnTo>
                <a:close/>
                <a:moveTo>
                  <a:pt x="41138" y="19719"/>
                </a:moveTo>
                <a:lnTo>
                  <a:pt x="41199" y="19780"/>
                </a:lnTo>
                <a:lnTo>
                  <a:pt x="41199" y="19811"/>
                </a:lnTo>
                <a:lnTo>
                  <a:pt x="41138" y="20236"/>
                </a:lnTo>
                <a:cubicBezTo>
                  <a:pt x="41138" y="20297"/>
                  <a:pt x="41138" y="20357"/>
                  <a:pt x="41138" y="20418"/>
                </a:cubicBezTo>
                <a:lnTo>
                  <a:pt x="41078" y="20783"/>
                </a:lnTo>
                <a:lnTo>
                  <a:pt x="41078" y="20449"/>
                </a:lnTo>
                <a:lnTo>
                  <a:pt x="41108" y="20327"/>
                </a:lnTo>
                <a:lnTo>
                  <a:pt x="41108" y="20023"/>
                </a:lnTo>
                <a:lnTo>
                  <a:pt x="41108" y="19932"/>
                </a:lnTo>
                <a:cubicBezTo>
                  <a:pt x="41108" y="19871"/>
                  <a:pt x="41138" y="19780"/>
                  <a:pt x="41138" y="19719"/>
                </a:cubicBezTo>
                <a:close/>
                <a:moveTo>
                  <a:pt x="15678" y="20631"/>
                </a:moveTo>
                <a:lnTo>
                  <a:pt x="15708" y="20661"/>
                </a:lnTo>
                <a:lnTo>
                  <a:pt x="15678" y="20752"/>
                </a:lnTo>
                <a:cubicBezTo>
                  <a:pt x="15678" y="20783"/>
                  <a:pt x="15678" y="20813"/>
                  <a:pt x="15647" y="20844"/>
                </a:cubicBezTo>
                <a:cubicBezTo>
                  <a:pt x="15647" y="20752"/>
                  <a:pt x="15678" y="20692"/>
                  <a:pt x="15678" y="20631"/>
                </a:cubicBezTo>
                <a:close/>
                <a:moveTo>
                  <a:pt x="8933" y="19233"/>
                </a:moveTo>
                <a:lnTo>
                  <a:pt x="8963" y="19476"/>
                </a:lnTo>
                <a:cubicBezTo>
                  <a:pt x="8963" y="19567"/>
                  <a:pt x="8993" y="19659"/>
                  <a:pt x="8993" y="19780"/>
                </a:cubicBezTo>
                <a:cubicBezTo>
                  <a:pt x="8993" y="19871"/>
                  <a:pt x="8993" y="20084"/>
                  <a:pt x="9024" y="20236"/>
                </a:cubicBezTo>
                <a:cubicBezTo>
                  <a:pt x="8933" y="20236"/>
                  <a:pt x="8872" y="20297"/>
                  <a:pt x="8811" y="20357"/>
                </a:cubicBezTo>
                <a:cubicBezTo>
                  <a:pt x="8781" y="20388"/>
                  <a:pt x="8781" y="20418"/>
                  <a:pt x="8750" y="20449"/>
                </a:cubicBezTo>
                <a:cubicBezTo>
                  <a:pt x="8750" y="20509"/>
                  <a:pt x="8750" y="20540"/>
                  <a:pt x="8750" y="20570"/>
                </a:cubicBezTo>
                <a:lnTo>
                  <a:pt x="8689" y="20874"/>
                </a:lnTo>
                <a:lnTo>
                  <a:pt x="8689" y="20661"/>
                </a:lnTo>
                <a:cubicBezTo>
                  <a:pt x="8750" y="20509"/>
                  <a:pt x="8750" y="20357"/>
                  <a:pt x="8750" y="20205"/>
                </a:cubicBezTo>
                <a:cubicBezTo>
                  <a:pt x="8750" y="20084"/>
                  <a:pt x="8750" y="19993"/>
                  <a:pt x="8781" y="19902"/>
                </a:cubicBezTo>
                <a:lnTo>
                  <a:pt x="8781" y="19841"/>
                </a:lnTo>
                <a:lnTo>
                  <a:pt x="8811" y="19841"/>
                </a:lnTo>
                <a:cubicBezTo>
                  <a:pt x="8841" y="19811"/>
                  <a:pt x="8872" y="19811"/>
                  <a:pt x="8872" y="19780"/>
                </a:cubicBezTo>
                <a:cubicBezTo>
                  <a:pt x="8902" y="19750"/>
                  <a:pt x="8902" y="19719"/>
                  <a:pt x="8902" y="19689"/>
                </a:cubicBezTo>
                <a:cubicBezTo>
                  <a:pt x="8933" y="19628"/>
                  <a:pt x="8933" y="19537"/>
                  <a:pt x="8933" y="19476"/>
                </a:cubicBezTo>
                <a:lnTo>
                  <a:pt x="8933" y="19324"/>
                </a:lnTo>
                <a:lnTo>
                  <a:pt x="8933" y="19233"/>
                </a:lnTo>
                <a:close/>
                <a:moveTo>
                  <a:pt x="6046" y="19294"/>
                </a:moveTo>
                <a:lnTo>
                  <a:pt x="6046" y="19324"/>
                </a:lnTo>
                <a:lnTo>
                  <a:pt x="6046" y="19719"/>
                </a:lnTo>
                <a:lnTo>
                  <a:pt x="6046" y="19871"/>
                </a:lnTo>
                <a:lnTo>
                  <a:pt x="6046" y="20236"/>
                </a:lnTo>
                <a:lnTo>
                  <a:pt x="6046" y="20631"/>
                </a:lnTo>
                <a:lnTo>
                  <a:pt x="6046" y="20661"/>
                </a:lnTo>
                <a:cubicBezTo>
                  <a:pt x="6046" y="20692"/>
                  <a:pt x="6046" y="20752"/>
                  <a:pt x="6016" y="20783"/>
                </a:cubicBezTo>
                <a:cubicBezTo>
                  <a:pt x="6016" y="20844"/>
                  <a:pt x="5985" y="20904"/>
                  <a:pt x="5985" y="20965"/>
                </a:cubicBezTo>
                <a:cubicBezTo>
                  <a:pt x="5925" y="20752"/>
                  <a:pt x="5864" y="20570"/>
                  <a:pt x="5833" y="20357"/>
                </a:cubicBezTo>
                <a:lnTo>
                  <a:pt x="5833" y="20297"/>
                </a:lnTo>
                <a:cubicBezTo>
                  <a:pt x="5864" y="20175"/>
                  <a:pt x="5894" y="20023"/>
                  <a:pt x="5925" y="19902"/>
                </a:cubicBezTo>
                <a:cubicBezTo>
                  <a:pt x="5955" y="19719"/>
                  <a:pt x="5985" y="19567"/>
                  <a:pt x="6016" y="19416"/>
                </a:cubicBezTo>
                <a:cubicBezTo>
                  <a:pt x="6016" y="19385"/>
                  <a:pt x="6016" y="19324"/>
                  <a:pt x="6016" y="19294"/>
                </a:cubicBezTo>
                <a:close/>
                <a:moveTo>
                  <a:pt x="37310" y="18888"/>
                </a:moveTo>
                <a:lnTo>
                  <a:pt x="37310" y="18899"/>
                </a:lnTo>
                <a:cubicBezTo>
                  <a:pt x="37310" y="19051"/>
                  <a:pt x="37280" y="19233"/>
                  <a:pt x="37280" y="19416"/>
                </a:cubicBezTo>
                <a:cubicBezTo>
                  <a:pt x="37249" y="19567"/>
                  <a:pt x="37249" y="19719"/>
                  <a:pt x="37219" y="19841"/>
                </a:cubicBezTo>
                <a:cubicBezTo>
                  <a:pt x="37189" y="20084"/>
                  <a:pt x="37158" y="20297"/>
                  <a:pt x="37128" y="20540"/>
                </a:cubicBezTo>
                <a:lnTo>
                  <a:pt x="37097" y="20722"/>
                </a:lnTo>
                <a:cubicBezTo>
                  <a:pt x="37097" y="20783"/>
                  <a:pt x="37067" y="20844"/>
                  <a:pt x="37037" y="20935"/>
                </a:cubicBezTo>
                <a:cubicBezTo>
                  <a:pt x="37006" y="20935"/>
                  <a:pt x="37006" y="20935"/>
                  <a:pt x="36976" y="20965"/>
                </a:cubicBezTo>
                <a:lnTo>
                  <a:pt x="36945" y="20965"/>
                </a:lnTo>
                <a:lnTo>
                  <a:pt x="36945" y="20388"/>
                </a:lnTo>
                <a:lnTo>
                  <a:pt x="36945" y="20054"/>
                </a:lnTo>
                <a:cubicBezTo>
                  <a:pt x="37059" y="19657"/>
                  <a:pt x="37172" y="19260"/>
                  <a:pt x="37310" y="18888"/>
                </a:cubicBezTo>
                <a:close/>
                <a:moveTo>
                  <a:pt x="44875" y="19780"/>
                </a:moveTo>
                <a:cubicBezTo>
                  <a:pt x="44875" y="19871"/>
                  <a:pt x="44845" y="19962"/>
                  <a:pt x="44845" y="20023"/>
                </a:cubicBezTo>
                <a:cubicBezTo>
                  <a:pt x="44784" y="20266"/>
                  <a:pt x="44754" y="20479"/>
                  <a:pt x="44693" y="20692"/>
                </a:cubicBezTo>
                <a:cubicBezTo>
                  <a:pt x="44693" y="20752"/>
                  <a:pt x="44663" y="20813"/>
                  <a:pt x="44632" y="20874"/>
                </a:cubicBezTo>
                <a:lnTo>
                  <a:pt x="44602" y="21026"/>
                </a:lnTo>
                <a:cubicBezTo>
                  <a:pt x="44572" y="20844"/>
                  <a:pt x="44572" y="20692"/>
                  <a:pt x="44541" y="20509"/>
                </a:cubicBezTo>
                <a:lnTo>
                  <a:pt x="44541" y="20297"/>
                </a:lnTo>
                <a:lnTo>
                  <a:pt x="44572" y="20297"/>
                </a:lnTo>
                <a:cubicBezTo>
                  <a:pt x="44602" y="20297"/>
                  <a:pt x="44632" y="20297"/>
                  <a:pt x="44663" y="20266"/>
                </a:cubicBezTo>
                <a:cubicBezTo>
                  <a:pt x="44693" y="20236"/>
                  <a:pt x="44723" y="20205"/>
                  <a:pt x="44754" y="20175"/>
                </a:cubicBezTo>
                <a:cubicBezTo>
                  <a:pt x="44784" y="20145"/>
                  <a:pt x="44784" y="20114"/>
                  <a:pt x="44815" y="20054"/>
                </a:cubicBezTo>
                <a:cubicBezTo>
                  <a:pt x="44815" y="19962"/>
                  <a:pt x="44845" y="19871"/>
                  <a:pt x="44875" y="19780"/>
                </a:cubicBezTo>
                <a:close/>
                <a:moveTo>
                  <a:pt x="39315" y="20266"/>
                </a:moveTo>
                <a:lnTo>
                  <a:pt x="39315" y="20388"/>
                </a:lnTo>
                <a:cubicBezTo>
                  <a:pt x="39315" y="20449"/>
                  <a:pt x="39315" y="20540"/>
                  <a:pt x="39315" y="20600"/>
                </a:cubicBezTo>
                <a:cubicBezTo>
                  <a:pt x="39285" y="20752"/>
                  <a:pt x="39255" y="20904"/>
                  <a:pt x="39255" y="21056"/>
                </a:cubicBezTo>
                <a:cubicBezTo>
                  <a:pt x="39224" y="21026"/>
                  <a:pt x="39194" y="21026"/>
                  <a:pt x="39163" y="21026"/>
                </a:cubicBezTo>
                <a:lnTo>
                  <a:pt x="39133" y="20995"/>
                </a:lnTo>
                <a:cubicBezTo>
                  <a:pt x="39194" y="20783"/>
                  <a:pt x="39255" y="20600"/>
                  <a:pt x="39285" y="20388"/>
                </a:cubicBezTo>
                <a:cubicBezTo>
                  <a:pt x="39285" y="20327"/>
                  <a:pt x="39315" y="20297"/>
                  <a:pt x="39315" y="20266"/>
                </a:cubicBezTo>
                <a:close/>
                <a:moveTo>
                  <a:pt x="34272" y="18838"/>
                </a:moveTo>
                <a:lnTo>
                  <a:pt x="34272" y="18990"/>
                </a:lnTo>
                <a:lnTo>
                  <a:pt x="34272" y="19567"/>
                </a:lnTo>
                <a:lnTo>
                  <a:pt x="34272" y="20175"/>
                </a:lnTo>
                <a:lnTo>
                  <a:pt x="34272" y="20570"/>
                </a:lnTo>
                <a:lnTo>
                  <a:pt x="34211" y="21087"/>
                </a:lnTo>
                <a:cubicBezTo>
                  <a:pt x="34211" y="21087"/>
                  <a:pt x="34211" y="21056"/>
                  <a:pt x="34211" y="21056"/>
                </a:cubicBezTo>
                <a:cubicBezTo>
                  <a:pt x="34120" y="20844"/>
                  <a:pt x="34029" y="20600"/>
                  <a:pt x="33938" y="20357"/>
                </a:cubicBezTo>
                <a:cubicBezTo>
                  <a:pt x="33907" y="20357"/>
                  <a:pt x="33907" y="20297"/>
                  <a:pt x="33907" y="20266"/>
                </a:cubicBezTo>
                <a:lnTo>
                  <a:pt x="33877" y="20266"/>
                </a:lnTo>
                <a:cubicBezTo>
                  <a:pt x="33938" y="19993"/>
                  <a:pt x="33998" y="19689"/>
                  <a:pt x="34089" y="19385"/>
                </a:cubicBezTo>
                <a:cubicBezTo>
                  <a:pt x="34120" y="19203"/>
                  <a:pt x="34181" y="18990"/>
                  <a:pt x="34272" y="18838"/>
                </a:cubicBezTo>
                <a:close/>
                <a:moveTo>
                  <a:pt x="45726" y="20570"/>
                </a:moveTo>
                <a:cubicBezTo>
                  <a:pt x="45726" y="20600"/>
                  <a:pt x="45726" y="20631"/>
                  <a:pt x="45756" y="20661"/>
                </a:cubicBezTo>
                <a:lnTo>
                  <a:pt x="45756" y="20722"/>
                </a:lnTo>
                <a:cubicBezTo>
                  <a:pt x="45726" y="20783"/>
                  <a:pt x="45726" y="20874"/>
                  <a:pt x="45696" y="20965"/>
                </a:cubicBezTo>
                <a:lnTo>
                  <a:pt x="45665" y="21087"/>
                </a:lnTo>
                <a:cubicBezTo>
                  <a:pt x="45665" y="21026"/>
                  <a:pt x="45665" y="20965"/>
                  <a:pt x="45635" y="20904"/>
                </a:cubicBezTo>
                <a:lnTo>
                  <a:pt x="45726" y="20570"/>
                </a:lnTo>
                <a:close/>
                <a:moveTo>
                  <a:pt x="35183" y="19203"/>
                </a:moveTo>
                <a:cubicBezTo>
                  <a:pt x="35244" y="19355"/>
                  <a:pt x="35274" y="19537"/>
                  <a:pt x="35335" y="19689"/>
                </a:cubicBezTo>
                <a:cubicBezTo>
                  <a:pt x="35335" y="19780"/>
                  <a:pt x="35366" y="19871"/>
                  <a:pt x="35366" y="19932"/>
                </a:cubicBezTo>
                <a:cubicBezTo>
                  <a:pt x="35396" y="20023"/>
                  <a:pt x="35366" y="20023"/>
                  <a:pt x="35366" y="20054"/>
                </a:cubicBezTo>
                <a:lnTo>
                  <a:pt x="35366" y="20540"/>
                </a:lnTo>
                <a:lnTo>
                  <a:pt x="35366" y="20631"/>
                </a:lnTo>
                <a:cubicBezTo>
                  <a:pt x="35335" y="20631"/>
                  <a:pt x="35335" y="20661"/>
                  <a:pt x="35305" y="20661"/>
                </a:cubicBezTo>
                <a:cubicBezTo>
                  <a:pt x="35274" y="20692"/>
                  <a:pt x="35244" y="20752"/>
                  <a:pt x="35244" y="20783"/>
                </a:cubicBezTo>
                <a:cubicBezTo>
                  <a:pt x="35214" y="20844"/>
                  <a:pt x="35183" y="20904"/>
                  <a:pt x="35183" y="20965"/>
                </a:cubicBezTo>
                <a:lnTo>
                  <a:pt x="35122" y="21147"/>
                </a:lnTo>
                <a:cubicBezTo>
                  <a:pt x="35092" y="20813"/>
                  <a:pt x="35092" y="20509"/>
                  <a:pt x="35092" y="20175"/>
                </a:cubicBezTo>
                <a:lnTo>
                  <a:pt x="35122" y="20175"/>
                </a:lnTo>
                <a:cubicBezTo>
                  <a:pt x="35122" y="19962"/>
                  <a:pt x="35122" y="19780"/>
                  <a:pt x="35153" y="19567"/>
                </a:cubicBezTo>
                <a:cubicBezTo>
                  <a:pt x="35153" y="19446"/>
                  <a:pt x="35183" y="19324"/>
                  <a:pt x="35183" y="19203"/>
                </a:cubicBezTo>
                <a:close/>
                <a:moveTo>
                  <a:pt x="17318" y="20175"/>
                </a:moveTo>
                <a:cubicBezTo>
                  <a:pt x="17349" y="20205"/>
                  <a:pt x="17379" y="20236"/>
                  <a:pt x="17379" y="20266"/>
                </a:cubicBezTo>
                <a:cubicBezTo>
                  <a:pt x="17409" y="20357"/>
                  <a:pt x="17409" y="20449"/>
                  <a:pt x="17440" y="20509"/>
                </a:cubicBezTo>
                <a:cubicBezTo>
                  <a:pt x="17500" y="20722"/>
                  <a:pt x="17561" y="20935"/>
                  <a:pt x="17622" y="21147"/>
                </a:cubicBezTo>
                <a:lnTo>
                  <a:pt x="17622" y="21178"/>
                </a:lnTo>
                <a:cubicBezTo>
                  <a:pt x="17592" y="21117"/>
                  <a:pt x="17531" y="21087"/>
                  <a:pt x="17470" y="21056"/>
                </a:cubicBezTo>
                <a:cubicBezTo>
                  <a:pt x="17470" y="20965"/>
                  <a:pt x="17470" y="20904"/>
                  <a:pt x="17440" y="20844"/>
                </a:cubicBezTo>
                <a:cubicBezTo>
                  <a:pt x="17409" y="20752"/>
                  <a:pt x="17379" y="20570"/>
                  <a:pt x="17349" y="20449"/>
                </a:cubicBezTo>
                <a:lnTo>
                  <a:pt x="17318" y="20175"/>
                </a:lnTo>
                <a:close/>
                <a:moveTo>
                  <a:pt x="44116" y="19811"/>
                </a:moveTo>
                <a:cubicBezTo>
                  <a:pt x="44116" y="19841"/>
                  <a:pt x="44146" y="19871"/>
                  <a:pt x="44177" y="19902"/>
                </a:cubicBezTo>
                <a:lnTo>
                  <a:pt x="44177" y="19962"/>
                </a:lnTo>
                <a:cubicBezTo>
                  <a:pt x="44177" y="20084"/>
                  <a:pt x="44177" y="20236"/>
                  <a:pt x="44177" y="20388"/>
                </a:cubicBezTo>
                <a:cubicBezTo>
                  <a:pt x="44207" y="20509"/>
                  <a:pt x="44177" y="20540"/>
                  <a:pt x="44177" y="20631"/>
                </a:cubicBezTo>
                <a:lnTo>
                  <a:pt x="44268" y="21299"/>
                </a:lnTo>
                <a:lnTo>
                  <a:pt x="44177" y="21208"/>
                </a:lnTo>
                <a:cubicBezTo>
                  <a:pt x="44146" y="21178"/>
                  <a:pt x="44085" y="21147"/>
                  <a:pt x="44055" y="21117"/>
                </a:cubicBezTo>
                <a:lnTo>
                  <a:pt x="44055" y="21147"/>
                </a:lnTo>
                <a:lnTo>
                  <a:pt x="43933" y="21147"/>
                </a:lnTo>
                <a:cubicBezTo>
                  <a:pt x="43964" y="20995"/>
                  <a:pt x="43964" y="20874"/>
                  <a:pt x="43994" y="20722"/>
                </a:cubicBezTo>
                <a:cubicBezTo>
                  <a:pt x="43994" y="20661"/>
                  <a:pt x="43994" y="20600"/>
                  <a:pt x="43994" y="20540"/>
                </a:cubicBezTo>
                <a:lnTo>
                  <a:pt x="44025" y="20084"/>
                </a:lnTo>
                <a:lnTo>
                  <a:pt x="44025" y="19962"/>
                </a:lnTo>
                <a:lnTo>
                  <a:pt x="44085" y="19871"/>
                </a:lnTo>
                <a:cubicBezTo>
                  <a:pt x="44116" y="19871"/>
                  <a:pt x="44116" y="19841"/>
                  <a:pt x="44116" y="19811"/>
                </a:cubicBezTo>
                <a:close/>
                <a:moveTo>
                  <a:pt x="45179" y="20631"/>
                </a:moveTo>
                <a:lnTo>
                  <a:pt x="45179" y="20631"/>
                </a:lnTo>
                <a:cubicBezTo>
                  <a:pt x="45118" y="20844"/>
                  <a:pt x="45027" y="21056"/>
                  <a:pt x="44967" y="21299"/>
                </a:cubicBezTo>
                <a:cubicBezTo>
                  <a:pt x="44997" y="21178"/>
                  <a:pt x="45027" y="21087"/>
                  <a:pt x="45058" y="20995"/>
                </a:cubicBezTo>
                <a:cubicBezTo>
                  <a:pt x="45088" y="20874"/>
                  <a:pt x="45088" y="20874"/>
                  <a:pt x="45118" y="20783"/>
                </a:cubicBezTo>
                <a:lnTo>
                  <a:pt x="45179" y="20631"/>
                </a:lnTo>
                <a:close/>
                <a:moveTo>
                  <a:pt x="37614" y="19203"/>
                </a:moveTo>
                <a:lnTo>
                  <a:pt x="37614" y="19294"/>
                </a:lnTo>
                <a:cubicBezTo>
                  <a:pt x="37644" y="19598"/>
                  <a:pt x="37675" y="19932"/>
                  <a:pt x="37735" y="20266"/>
                </a:cubicBezTo>
                <a:cubicBezTo>
                  <a:pt x="37735" y="20327"/>
                  <a:pt x="37735" y="20388"/>
                  <a:pt x="37766" y="20449"/>
                </a:cubicBezTo>
                <a:lnTo>
                  <a:pt x="37735" y="20570"/>
                </a:lnTo>
                <a:cubicBezTo>
                  <a:pt x="37735" y="20631"/>
                  <a:pt x="37705" y="20692"/>
                  <a:pt x="37705" y="20752"/>
                </a:cubicBezTo>
                <a:cubicBezTo>
                  <a:pt x="37675" y="20813"/>
                  <a:pt x="37675" y="20874"/>
                  <a:pt x="37675" y="20904"/>
                </a:cubicBezTo>
                <a:cubicBezTo>
                  <a:pt x="37644" y="20965"/>
                  <a:pt x="37644" y="21087"/>
                  <a:pt x="37614" y="21147"/>
                </a:cubicBezTo>
                <a:cubicBezTo>
                  <a:pt x="37614" y="21178"/>
                  <a:pt x="37614" y="21208"/>
                  <a:pt x="37614" y="21238"/>
                </a:cubicBezTo>
                <a:cubicBezTo>
                  <a:pt x="37614" y="21269"/>
                  <a:pt x="37614" y="21330"/>
                  <a:pt x="37644" y="21360"/>
                </a:cubicBezTo>
                <a:lnTo>
                  <a:pt x="37614" y="21330"/>
                </a:lnTo>
                <a:cubicBezTo>
                  <a:pt x="37583" y="21238"/>
                  <a:pt x="37523" y="21147"/>
                  <a:pt x="37462" y="21056"/>
                </a:cubicBezTo>
                <a:lnTo>
                  <a:pt x="37432" y="21026"/>
                </a:lnTo>
                <a:lnTo>
                  <a:pt x="37371" y="20995"/>
                </a:lnTo>
                <a:cubicBezTo>
                  <a:pt x="37401" y="20844"/>
                  <a:pt x="37432" y="20692"/>
                  <a:pt x="37432" y="20540"/>
                </a:cubicBezTo>
                <a:cubicBezTo>
                  <a:pt x="37462" y="20388"/>
                  <a:pt x="37492" y="20266"/>
                  <a:pt x="37523" y="20145"/>
                </a:cubicBezTo>
                <a:cubicBezTo>
                  <a:pt x="37553" y="19902"/>
                  <a:pt x="37583" y="19689"/>
                  <a:pt x="37583" y="19476"/>
                </a:cubicBezTo>
                <a:lnTo>
                  <a:pt x="37583" y="19416"/>
                </a:lnTo>
                <a:cubicBezTo>
                  <a:pt x="37583" y="19355"/>
                  <a:pt x="37583" y="19294"/>
                  <a:pt x="37614" y="19203"/>
                </a:cubicBezTo>
                <a:close/>
                <a:moveTo>
                  <a:pt x="5499" y="21117"/>
                </a:moveTo>
                <a:cubicBezTo>
                  <a:pt x="5499" y="21208"/>
                  <a:pt x="5530" y="21299"/>
                  <a:pt x="5530" y="21390"/>
                </a:cubicBezTo>
                <a:cubicBezTo>
                  <a:pt x="5530" y="21330"/>
                  <a:pt x="5499" y="21269"/>
                  <a:pt x="5499" y="21208"/>
                </a:cubicBezTo>
                <a:lnTo>
                  <a:pt x="5469" y="21208"/>
                </a:lnTo>
                <a:cubicBezTo>
                  <a:pt x="5469" y="21178"/>
                  <a:pt x="5469" y="21147"/>
                  <a:pt x="5499" y="21117"/>
                </a:cubicBezTo>
                <a:close/>
                <a:moveTo>
                  <a:pt x="15981" y="21087"/>
                </a:moveTo>
                <a:cubicBezTo>
                  <a:pt x="15981" y="21208"/>
                  <a:pt x="15981" y="21299"/>
                  <a:pt x="15951" y="21390"/>
                </a:cubicBezTo>
                <a:lnTo>
                  <a:pt x="15921" y="21360"/>
                </a:lnTo>
                <a:cubicBezTo>
                  <a:pt x="15921" y="21360"/>
                  <a:pt x="15921" y="21390"/>
                  <a:pt x="15921" y="21390"/>
                </a:cubicBezTo>
                <a:lnTo>
                  <a:pt x="15890" y="21390"/>
                </a:lnTo>
                <a:cubicBezTo>
                  <a:pt x="15921" y="21299"/>
                  <a:pt x="15951" y="21208"/>
                  <a:pt x="15981" y="21087"/>
                </a:cubicBezTo>
                <a:close/>
                <a:moveTo>
                  <a:pt x="30747" y="19963"/>
                </a:moveTo>
                <a:cubicBezTo>
                  <a:pt x="30747" y="20114"/>
                  <a:pt x="30747" y="20297"/>
                  <a:pt x="30717" y="20449"/>
                </a:cubicBezTo>
                <a:cubicBezTo>
                  <a:pt x="30717" y="20661"/>
                  <a:pt x="30687" y="20904"/>
                  <a:pt x="30687" y="21117"/>
                </a:cubicBezTo>
                <a:cubicBezTo>
                  <a:pt x="30687" y="21208"/>
                  <a:pt x="30687" y="21299"/>
                  <a:pt x="30656" y="21390"/>
                </a:cubicBezTo>
                <a:lnTo>
                  <a:pt x="30626" y="21360"/>
                </a:lnTo>
                <a:cubicBezTo>
                  <a:pt x="30626" y="21319"/>
                  <a:pt x="30626" y="21292"/>
                  <a:pt x="30626" y="21269"/>
                </a:cubicBezTo>
                <a:cubicBezTo>
                  <a:pt x="30595" y="21117"/>
                  <a:pt x="30565" y="20995"/>
                  <a:pt x="30535" y="20874"/>
                </a:cubicBezTo>
                <a:cubicBezTo>
                  <a:pt x="30535" y="20844"/>
                  <a:pt x="30535" y="20783"/>
                  <a:pt x="30565" y="20752"/>
                </a:cubicBezTo>
                <a:cubicBezTo>
                  <a:pt x="30595" y="20722"/>
                  <a:pt x="30595" y="20692"/>
                  <a:pt x="30626" y="20661"/>
                </a:cubicBezTo>
                <a:lnTo>
                  <a:pt x="30656" y="20631"/>
                </a:lnTo>
                <a:cubicBezTo>
                  <a:pt x="30656" y="20600"/>
                  <a:pt x="30687" y="20570"/>
                  <a:pt x="30687" y="20540"/>
                </a:cubicBezTo>
                <a:cubicBezTo>
                  <a:pt x="30717" y="20509"/>
                  <a:pt x="30717" y="20449"/>
                  <a:pt x="30717" y="20388"/>
                </a:cubicBezTo>
                <a:lnTo>
                  <a:pt x="30717" y="20236"/>
                </a:lnTo>
                <a:cubicBezTo>
                  <a:pt x="30717" y="20175"/>
                  <a:pt x="30747" y="20054"/>
                  <a:pt x="30747" y="19963"/>
                </a:cubicBezTo>
                <a:close/>
                <a:moveTo>
                  <a:pt x="33786" y="20965"/>
                </a:moveTo>
                <a:cubicBezTo>
                  <a:pt x="33816" y="21087"/>
                  <a:pt x="33877" y="21208"/>
                  <a:pt x="33938" y="21330"/>
                </a:cubicBezTo>
                <a:cubicBezTo>
                  <a:pt x="33938" y="21360"/>
                  <a:pt x="33907" y="21390"/>
                  <a:pt x="33907" y="21451"/>
                </a:cubicBezTo>
                <a:cubicBezTo>
                  <a:pt x="33877" y="21360"/>
                  <a:pt x="33846" y="21299"/>
                  <a:pt x="33816" y="21238"/>
                </a:cubicBezTo>
                <a:cubicBezTo>
                  <a:pt x="33816" y="21238"/>
                  <a:pt x="33786" y="21208"/>
                  <a:pt x="33786" y="21178"/>
                </a:cubicBezTo>
                <a:cubicBezTo>
                  <a:pt x="33786" y="21147"/>
                  <a:pt x="33786" y="21117"/>
                  <a:pt x="33786" y="21087"/>
                </a:cubicBezTo>
                <a:lnTo>
                  <a:pt x="33786" y="20965"/>
                </a:lnTo>
                <a:close/>
                <a:moveTo>
                  <a:pt x="11971" y="20297"/>
                </a:moveTo>
                <a:cubicBezTo>
                  <a:pt x="11971" y="20388"/>
                  <a:pt x="11971" y="20449"/>
                  <a:pt x="11971" y="20570"/>
                </a:cubicBezTo>
                <a:cubicBezTo>
                  <a:pt x="11940" y="20661"/>
                  <a:pt x="11940" y="20813"/>
                  <a:pt x="11910" y="20965"/>
                </a:cubicBezTo>
                <a:lnTo>
                  <a:pt x="11910" y="21056"/>
                </a:lnTo>
                <a:cubicBezTo>
                  <a:pt x="11910" y="21147"/>
                  <a:pt x="11880" y="21208"/>
                  <a:pt x="11880" y="21299"/>
                </a:cubicBezTo>
                <a:cubicBezTo>
                  <a:pt x="11849" y="21390"/>
                  <a:pt x="11849" y="21421"/>
                  <a:pt x="11849" y="21512"/>
                </a:cubicBezTo>
                <a:lnTo>
                  <a:pt x="11849" y="21208"/>
                </a:lnTo>
                <a:cubicBezTo>
                  <a:pt x="11849" y="21117"/>
                  <a:pt x="11880" y="20995"/>
                  <a:pt x="11880" y="20874"/>
                </a:cubicBezTo>
                <a:lnTo>
                  <a:pt x="11880" y="20752"/>
                </a:lnTo>
                <a:lnTo>
                  <a:pt x="11971" y="20297"/>
                </a:lnTo>
                <a:close/>
                <a:moveTo>
                  <a:pt x="13308" y="19902"/>
                </a:moveTo>
                <a:lnTo>
                  <a:pt x="13308" y="20175"/>
                </a:lnTo>
                <a:lnTo>
                  <a:pt x="13308" y="20540"/>
                </a:lnTo>
                <a:cubicBezTo>
                  <a:pt x="13308" y="20844"/>
                  <a:pt x="13308" y="21178"/>
                  <a:pt x="13277" y="21512"/>
                </a:cubicBezTo>
                <a:lnTo>
                  <a:pt x="13277" y="21087"/>
                </a:lnTo>
                <a:lnTo>
                  <a:pt x="13277" y="20266"/>
                </a:lnTo>
                <a:lnTo>
                  <a:pt x="13277" y="20114"/>
                </a:lnTo>
                <a:lnTo>
                  <a:pt x="13308" y="19902"/>
                </a:lnTo>
                <a:close/>
                <a:moveTo>
                  <a:pt x="32874" y="19021"/>
                </a:moveTo>
                <a:lnTo>
                  <a:pt x="32874" y="19446"/>
                </a:lnTo>
                <a:lnTo>
                  <a:pt x="32874" y="19659"/>
                </a:lnTo>
                <a:cubicBezTo>
                  <a:pt x="32874" y="19932"/>
                  <a:pt x="32844" y="20205"/>
                  <a:pt x="32844" y="20479"/>
                </a:cubicBezTo>
                <a:cubicBezTo>
                  <a:pt x="32844" y="20661"/>
                  <a:pt x="32813" y="20844"/>
                  <a:pt x="32813" y="21026"/>
                </a:cubicBezTo>
                <a:lnTo>
                  <a:pt x="32813" y="21269"/>
                </a:lnTo>
                <a:lnTo>
                  <a:pt x="32783" y="21299"/>
                </a:lnTo>
                <a:cubicBezTo>
                  <a:pt x="32783" y="21360"/>
                  <a:pt x="32753" y="21390"/>
                  <a:pt x="32722" y="21451"/>
                </a:cubicBezTo>
                <a:cubicBezTo>
                  <a:pt x="32722" y="21482"/>
                  <a:pt x="32722" y="21512"/>
                  <a:pt x="32692" y="21512"/>
                </a:cubicBezTo>
                <a:lnTo>
                  <a:pt x="32722" y="21056"/>
                </a:lnTo>
                <a:lnTo>
                  <a:pt x="32722" y="20844"/>
                </a:lnTo>
                <a:lnTo>
                  <a:pt x="32722" y="20418"/>
                </a:lnTo>
                <a:lnTo>
                  <a:pt x="32722" y="20023"/>
                </a:lnTo>
                <a:lnTo>
                  <a:pt x="32722" y="19780"/>
                </a:lnTo>
                <a:lnTo>
                  <a:pt x="32722" y="19659"/>
                </a:lnTo>
                <a:cubicBezTo>
                  <a:pt x="32783" y="19446"/>
                  <a:pt x="32813" y="19233"/>
                  <a:pt x="32874" y="19021"/>
                </a:cubicBezTo>
                <a:close/>
                <a:moveTo>
                  <a:pt x="19383" y="19054"/>
                </a:moveTo>
                <a:lnTo>
                  <a:pt x="19354" y="19142"/>
                </a:lnTo>
                <a:lnTo>
                  <a:pt x="19354" y="19476"/>
                </a:lnTo>
                <a:cubicBezTo>
                  <a:pt x="19354" y="19719"/>
                  <a:pt x="19354" y="19993"/>
                  <a:pt x="19354" y="20236"/>
                </a:cubicBezTo>
                <a:lnTo>
                  <a:pt x="19354" y="20479"/>
                </a:lnTo>
                <a:cubicBezTo>
                  <a:pt x="19354" y="20661"/>
                  <a:pt x="19323" y="20813"/>
                  <a:pt x="19323" y="20965"/>
                </a:cubicBezTo>
                <a:cubicBezTo>
                  <a:pt x="19293" y="21117"/>
                  <a:pt x="19293" y="21390"/>
                  <a:pt x="19263" y="21573"/>
                </a:cubicBezTo>
                <a:lnTo>
                  <a:pt x="19263" y="21208"/>
                </a:lnTo>
                <a:lnTo>
                  <a:pt x="19263" y="20965"/>
                </a:lnTo>
                <a:lnTo>
                  <a:pt x="19263" y="20175"/>
                </a:lnTo>
                <a:lnTo>
                  <a:pt x="19263" y="19993"/>
                </a:lnTo>
                <a:cubicBezTo>
                  <a:pt x="19263" y="19811"/>
                  <a:pt x="19263" y="19659"/>
                  <a:pt x="19232" y="19476"/>
                </a:cubicBezTo>
                <a:cubicBezTo>
                  <a:pt x="19232" y="19416"/>
                  <a:pt x="19293" y="19355"/>
                  <a:pt x="19293" y="19294"/>
                </a:cubicBezTo>
                <a:cubicBezTo>
                  <a:pt x="19323" y="19234"/>
                  <a:pt x="19353" y="19144"/>
                  <a:pt x="19383" y="19054"/>
                </a:cubicBezTo>
                <a:close/>
                <a:moveTo>
                  <a:pt x="3585" y="20874"/>
                </a:moveTo>
                <a:lnTo>
                  <a:pt x="3555" y="21026"/>
                </a:lnTo>
                <a:cubicBezTo>
                  <a:pt x="3494" y="21178"/>
                  <a:pt x="3494" y="21330"/>
                  <a:pt x="3464" y="21451"/>
                </a:cubicBezTo>
                <a:lnTo>
                  <a:pt x="3433" y="21633"/>
                </a:lnTo>
                <a:lnTo>
                  <a:pt x="3403" y="21573"/>
                </a:lnTo>
                <a:cubicBezTo>
                  <a:pt x="3403" y="21482"/>
                  <a:pt x="3433" y="21421"/>
                  <a:pt x="3464" y="21330"/>
                </a:cubicBezTo>
                <a:cubicBezTo>
                  <a:pt x="3464" y="21238"/>
                  <a:pt x="3494" y="21208"/>
                  <a:pt x="3494" y="21178"/>
                </a:cubicBezTo>
                <a:cubicBezTo>
                  <a:pt x="3524" y="21056"/>
                  <a:pt x="3555" y="20965"/>
                  <a:pt x="3585" y="20874"/>
                </a:cubicBezTo>
                <a:close/>
                <a:moveTo>
                  <a:pt x="18230" y="20995"/>
                </a:moveTo>
                <a:lnTo>
                  <a:pt x="18230" y="21147"/>
                </a:lnTo>
                <a:lnTo>
                  <a:pt x="18230" y="21178"/>
                </a:lnTo>
                <a:cubicBezTo>
                  <a:pt x="18260" y="21330"/>
                  <a:pt x="18230" y="21482"/>
                  <a:pt x="18199" y="21633"/>
                </a:cubicBezTo>
                <a:cubicBezTo>
                  <a:pt x="18199" y="21603"/>
                  <a:pt x="18199" y="21573"/>
                  <a:pt x="18169" y="21542"/>
                </a:cubicBezTo>
                <a:lnTo>
                  <a:pt x="18169" y="21026"/>
                </a:lnTo>
                <a:cubicBezTo>
                  <a:pt x="18199" y="21026"/>
                  <a:pt x="18199" y="21026"/>
                  <a:pt x="18230" y="20995"/>
                </a:cubicBezTo>
                <a:close/>
                <a:moveTo>
                  <a:pt x="20873" y="18626"/>
                </a:moveTo>
                <a:lnTo>
                  <a:pt x="20903" y="18656"/>
                </a:lnTo>
                <a:lnTo>
                  <a:pt x="20903" y="18686"/>
                </a:lnTo>
                <a:cubicBezTo>
                  <a:pt x="20873" y="18960"/>
                  <a:pt x="20873" y="19203"/>
                  <a:pt x="20843" y="19476"/>
                </a:cubicBezTo>
                <a:lnTo>
                  <a:pt x="20843" y="19628"/>
                </a:lnTo>
                <a:lnTo>
                  <a:pt x="20843" y="20084"/>
                </a:lnTo>
                <a:lnTo>
                  <a:pt x="20843" y="20813"/>
                </a:lnTo>
                <a:lnTo>
                  <a:pt x="20843" y="20965"/>
                </a:lnTo>
                <a:lnTo>
                  <a:pt x="20843" y="21026"/>
                </a:lnTo>
                <a:cubicBezTo>
                  <a:pt x="20843" y="21147"/>
                  <a:pt x="20812" y="21269"/>
                  <a:pt x="20782" y="21390"/>
                </a:cubicBezTo>
                <a:lnTo>
                  <a:pt x="20751" y="21694"/>
                </a:lnTo>
                <a:cubicBezTo>
                  <a:pt x="20736" y="21679"/>
                  <a:pt x="20721" y="21671"/>
                  <a:pt x="20706" y="21671"/>
                </a:cubicBezTo>
                <a:cubicBezTo>
                  <a:pt x="20691" y="21671"/>
                  <a:pt x="20675" y="21679"/>
                  <a:pt x="20660" y="21694"/>
                </a:cubicBezTo>
                <a:lnTo>
                  <a:pt x="20600" y="20965"/>
                </a:lnTo>
                <a:lnTo>
                  <a:pt x="20600" y="20570"/>
                </a:lnTo>
                <a:lnTo>
                  <a:pt x="20600" y="19902"/>
                </a:lnTo>
                <a:lnTo>
                  <a:pt x="20600" y="19811"/>
                </a:lnTo>
                <a:lnTo>
                  <a:pt x="20600" y="19446"/>
                </a:lnTo>
                <a:lnTo>
                  <a:pt x="20600" y="19051"/>
                </a:lnTo>
                <a:lnTo>
                  <a:pt x="20691" y="19051"/>
                </a:lnTo>
                <a:cubicBezTo>
                  <a:pt x="20721" y="19051"/>
                  <a:pt x="20751" y="19021"/>
                  <a:pt x="20782" y="18990"/>
                </a:cubicBezTo>
                <a:cubicBezTo>
                  <a:pt x="20812" y="18929"/>
                  <a:pt x="20812" y="18899"/>
                  <a:pt x="20843" y="18869"/>
                </a:cubicBezTo>
                <a:cubicBezTo>
                  <a:pt x="20843" y="18808"/>
                  <a:pt x="20873" y="18747"/>
                  <a:pt x="20873" y="18686"/>
                </a:cubicBezTo>
                <a:lnTo>
                  <a:pt x="20873" y="18626"/>
                </a:lnTo>
                <a:close/>
                <a:moveTo>
                  <a:pt x="37310" y="21542"/>
                </a:moveTo>
                <a:lnTo>
                  <a:pt x="37340" y="21633"/>
                </a:lnTo>
                <a:cubicBezTo>
                  <a:pt x="37340" y="21664"/>
                  <a:pt x="37371" y="21725"/>
                  <a:pt x="37401" y="21755"/>
                </a:cubicBezTo>
                <a:lnTo>
                  <a:pt x="37310" y="21694"/>
                </a:lnTo>
                <a:cubicBezTo>
                  <a:pt x="37310" y="21664"/>
                  <a:pt x="37310" y="21664"/>
                  <a:pt x="37280" y="21664"/>
                </a:cubicBezTo>
                <a:lnTo>
                  <a:pt x="37310" y="21542"/>
                </a:lnTo>
                <a:close/>
                <a:moveTo>
                  <a:pt x="20022" y="19081"/>
                </a:moveTo>
                <a:lnTo>
                  <a:pt x="20022" y="19233"/>
                </a:lnTo>
                <a:cubicBezTo>
                  <a:pt x="20022" y="19689"/>
                  <a:pt x="20022" y="20145"/>
                  <a:pt x="20053" y="20600"/>
                </a:cubicBezTo>
                <a:cubicBezTo>
                  <a:pt x="20053" y="20995"/>
                  <a:pt x="20083" y="21390"/>
                  <a:pt x="20083" y="21785"/>
                </a:cubicBezTo>
                <a:cubicBezTo>
                  <a:pt x="20053" y="21542"/>
                  <a:pt x="20022" y="21299"/>
                  <a:pt x="19992" y="21056"/>
                </a:cubicBezTo>
                <a:lnTo>
                  <a:pt x="19992" y="21087"/>
                </a:lnTo>
                <a:cubicBezTo>
                  <a:pt x="19992" y="20904"/>
                  <a:pt x="19961" y="20722"/>
                  <a:pt x="19961" y="20570"/>
                </a:cubicBezTo>
                <a:lnTo>
                  <a:pt x="19961" y="20297"/>
                </a:lnTo>
                <a:lnTo>
                  <a:pt x="19961" y="20266"/>
                </a:lnTo>
                <a:cubicBezTo>
                  <a:pt x="19961" y="20054"/>
                  <a:pt x="19992" y="19871"/>
                  <a:pt x="19992" y="19659"/>
                </a:cubicBezTo>
                <a:cubicBezTo>
                  <a:pt x="19992" y="19476"/>
                  <a:pt x="19992" y="19294"/>
                  <a:pt x="20022" y="19081"/>
                </a:cubicBezTo>
                <a:close/>
                <a:moveTo>
                  <a:pt x="43964" y="21482"/>
                </a:moveTo>
                <a:lnTo>
                  <a:pt x="44025" y="21512"/>
                </a:lnTo>
                <a:lnTo>
                  <a:pt x="44085" y="21603"/>
                </a:lnTo>
                <a:lnTo>
                  <a:pt x="44116" y="21664"/>
                </a:lnTo>
                <a:lnTo>
                  <a:pt x="44055" y="21816"/>
                </a:lnTo>
                <a:cubicBezTo>
                  <a:pt x="44025" y="21846"/>
                  <a:pt x="44025" y="21907"/>
                  <a:pt x="43994" y="21937"/>
                </a:cubicBezTo>
                <a:cubicBezTo>
                  <a:pt x="43964" y="21785"/>
                  <a:pt x="43903" y="21664"/>
                  <a:pt x="43873" y="21512"/>
                </a:cubicBezTo>
                <a:lnTo>
                  <a:pt x="43903" y="21482"/>
                </a:lnTo>
                <a:close/>
                <a:moveTo>
                  <a:pt x="43447" y="21208"/>
                </a:moveTo>
                <a:lnTo>
                  <a:pt x="43508" y="21451"/>
                </a:lnTo>
                <a:cubicBezTo>
                  <a:pt x="43478" y="21482"/>
                  <a:pt x="43447" y="21542"/>
                  <a:pt x="43447" y="21573"/>
                </a:cubicBezTo>
                <a:cubicBezTo>
                  <a:pt x="43417" y="21633"/>
                  <a:pt x="43387" y="21694"/>
                  <a:pt x="43356" y="21755"/>
                </a:cubicBezTo>
                <a:cubicBezTo>
                  <a:pt x="43326" y="21846"/>
                  <a:pt x="43295" y="21907"/>
                  <a:pt x="43295" y="21968"/>
                </a:cubicBezTo>
                <a:lnTo>
                  <a:pt x="43295" y="21785"/>
                </a:lnTo>
                <a:cubicBezTo>
                  <a:pt x="43356" y="21603"/>
                  <a:pt x="43417" y="21390"/>
                  <a:pt x="43447" y="21208"/>
                </a:cubicBezTo>
                <a:close/>
                <a:moveTo>
                  <a:pt x="22859" y="20610"/>
                </a:moveTo>
                <a:lnTo>
                  <a:pt x="22859" y="20610"/>
                </a:lnTo>
                <a:cubicBezTo>
                  <a:pt x="22868" y="20651"/>
                  <a:pt x="22878" y="20687"/>
                  <a:pt x="22878" y="20722"/>
                </a:cubicBezTo>
                <a:cubicBezTo>
                  <a:pt x="22939" y="20965"/>
                  <a:pt x="23000" y="21208"/>
                  <a:pt x="23030" y="21451"/>
                </a:cubicBezTo>
                <a:lnTo>
                  <a:pt x="23030" y="21633"/>
                </a:lnTo>
                <a:lnTo>
                  <a:pt x="23030" y="22028"/>
                </a:lnTo>
                <a:cubicBezTo>
                  <a:pt x="23000" y="21877"/>
                  <a:pt x="22969" y="21755"/>
                  <a:pt x="22939" y="21603"/>
                </a:cubicBezTo>
                <a:cubicBezTo>
                  <a:pt x="22939" y="21573"/>
                  <a:pt x="22939" y="21542"/>
                  <a:pt x="22939" y="21512"/>
                </a:cubicBezTo>
                <a:lnTo>
                  <a:pt x="22909" y="21238"/>
                </a:lnTo>
                <a:lnTo>
                  <a:pt x="22848" y="20844"/>
                </a:lnTo>
                <a:cubicBezTo>
                  <a:pt x="22848" y="20778"/>
                  <a:pt x="22848" y="20696"/>
                  <a:pt x="22859" y="20610"/>
                </a:cubicBezTo>
                <a:close/>
                <a:moveTo>
                  <a:pt x="16832" y="21968"/>
                </a:moveTo>
                <a:lnTo>
                  <a:pt x="16832" y="22028"/>
                </a:lnTo>
                <a:lnTo>
                  <a:pt x="16802" y="22150"/>
                </a:lnTo>
                <a:lnTo>
                  <a:pt x="16802" y="22059"/>
                </a:lnTo>
                <a:cubicBezTo>
                  <a:pt x="16802" y="22028"/>
                  <a:pt x="16832" y="21998"/>
                  <a:pt x="16832" y="21968"/>
                </a:cubicBezTo>
                <a:close/>
                <a:moveTo>
                  <a:pt x="29684" y="21968"/>
                </a:moveTo>
                <a:cubicBezTo>
                  <a:pt x="29684" y="21998"/>
                  <a:pt x="29684" y="22028"/>
                  <a:pt x="29684" y="22059"/>
                </a:cubicBezTo>
                <a:lnTo>
                  <a:pt x="29684" y="22089"/>
                </a:lnTo>
                <a:lnTo>
                  <a:pt x="29654" y="22150"/>
                </a:lnTo>
                <a:lnTo>
                  <a:pt x="29654" y="22059"/>
                </a:lnTo>
                <a:cubicBezTo>
                  <a:pt x="29654" y="22028"/>
                  <a:pt x="29684" y="21998"/>
                  <a:pt x="29684" y="21968"/>
                </a:cubicBezTo>
                <a:close/>
                <a:moveTo>
                  <a:pt x="31214" y="16592"/>
                </a:moveTo>
                <a:cubicBezTo>
                  <a:pt x="31240" y="16672"/>
                  <a:pt x="31264" y="16753"/>
                  <a:pt x="31264" y="16833"/>
                </a:cubicBezTo>
                <a:lnTo>
                  <a:pt x="31264" y="16863"/>
                </a:lnTo>
                <a:cubicBezTo>
                  <a:pt x="31264" y="16985"/>
                  <a:pt x="31233" y="17137"/>
                  <a:pt x="31233" y="17258"/>
                </a:cubicBezTo>
                <a:cubicBezTo>
                  <a:pt x="31203" y="17410"/>
                  <a:pt x="31233" y="17441"/>
                  <a:pt x="31233" y="17501"/>
                </a:cubicBezTo>
                <a:cubicBezTo>
                  <a:pt x="31233" y="17714"/>
                  <a:pt x="31203" y="17927"/>
                  <a:pt x="31203" y="18139"/>
                </a:cubicBezTo>
                <a:lnTo>
                  <a:pt x="31203" y="18990"/>
                </a:lnTo>
                <a:lnTo>
                  <a:pt x="31203" y="19142"/>
                </a:lnTo>
                <a:lnTo>
                  <a:pt x="31203" y="19598"/>
                </a:lnTo>
                <a:lnTo>
                  <a:pt x="31203" y="19993"/>
                </a:lnTo>
                <a:lnTo>
                  <a:pt x="31203" y="20327"/>
                </a:lnTo>
                <a:cubicBezTo>
                  <a:pt x="31203" y="20418"/>
                  <a:pt x="31203" y="20631"/>
                  <a:pt x="31203" y="20783"/>
                </a:cubicBezTo>
                <a:cubicBezTo>
                  <a:pt x="31233" y="20935"/>
                  <a:pt x="31233" y="21026"/>
                  <a:pt x="31233" y="21178"/>
                </a:cubicBezTo>
                <a:cubicBezTo>
                  <a:pt x="31264" y="21451"/>
                  <a:pt x="31294" y="21725"/>
                  <a:pt x="31325" y="21998"/>
                </a:cubicBezTo>
                <a:cubicBezTo>
                  <a:pt x="31325" y="22059"/>
                  <a:pt x="31325" y="22089"/>
                  <a:pt x="31355" y="22150"/>
                </a:cubicBezTo>
                <a:cubicBezTo>
                  <a:pt x="31233" y="22059"/>
                  <a:pt x="31142" y="21968"/>
                  <a:pt x="31021" y="21846"/>
                </a:cubicBezTo>
                <a:lnTo>
                  <a:pt x="30990" y="21816"/>
                </a:lnTo>
                <a:cubicBezTo>
                  <a:pt x="30990" y="21785"/>
                  <a:pt x="30990" y="21785"/>
                  <a:pt x="30990" y="21755"/>
                </a:cubicBezTo>
                <a:lnTo>
                  <a:pt x="31051" y="21087"/>
                </a:lnTo>
                <a:cubicBezTo>
                  <a:pt x="31051" y="20874"/>
                  <a:pt x="31082" y="20631"/>
                  <a:pt x="31082" y="20418"/>
                </a:cubicBezTo>
                <a:cubicBezTo>
                  <a:pt x="31112" y="20175"/>
                  <a:pt x="31082" y="19962"/>
                  <a:pt x="31112" y="19719"/>
                </a:cubicBezTo>
                <a:cubicBezTo>
                  <a:pt x="31142" y="19507"/>
                  <a:pt x="31112" y="19324"/>
                  <a:pt x="31112" y="19112"/>
                </a:cubicBezTo>
                <a:lnTo>
                  <a:pt x="31112" y="18777"/>
                </a:lnTo>
                <a:lnTo>
                  <a:pt x="31112" y="18504"/>
                </a:lnTo>
                <a:lnTo>
                  <a:pt x="31112" y="17866"/>
                </a:lnTo>
                <a:cubicBezTo>
                  <a:pt x="31112" y="17653"/>
                  <a:pt x="31082" y="17410"/>
                  <a:pt x="31051" y="17198"/>
                </a:cubicBezTo>
                <a:lnTo>
                  <a:pt x="31112" y="16924"/>
                </a:lnTo>
                <a:cubicBezTo>
                  <a:pt x="31160" y="16804"/>
                  <a:pt x="31189" y="16704"/>
                  <a:pt x="31214" y="16592"/>
                </a:cubicBezTo>
                <a:close/>
                <a:moveTo>
                  <a:pt x="21876" y="20449"/>
                </a:moveTo>
                <a:cubicBezTo>
                  <a:pt x="21906" y="20570"/>
                  <a:pt x="21936" y="20692"/>
                  <a:pt x="21967" y="20813"/>
                </a:cubicBezTo>
                <a:lnTo>
                  <a:pt x="21997" y="20904"/>
                </a:lnTo>
                <a:cubicBezTo>
                  <a:pt x="22028" y="21026"/>
                  <a:pt x="22028" y="21178"/>
                  <a:pt x="21997" y="21330"/>
                </a:cubicBezTo>
                <a:lnTo>
                  <a:pt x="21997" y="21573"/>
                </a:lnTo>
                <a:cubicBezTo>
                  <a:pt x="21997" y="21664"/>
                  <a:pt x="21997" y="21785"/>
                  <a:pt x="21967" y="21877"/>
                </a:cubicBezTo>
                <a:cubicBezTo>
                  <a:pt x="21936" y="21968"/>
                  <a:pt x="21967" y="22059"/>
                  <a:pt x="21936" y="22180"/>
                </a:cubicBezTo>
                <a:cubicBezTo>
                  <a:pt x="21906" y="22120"/>
                  <a:pt x="21876" y="22089"/>
                  <a:pt x="21845" y="22059"/>
                </a:cubicBezTo>
                <a:lnTo>
                  <a:pt x="21815" y="21998"/>
                </a:lnTo>
                <a:lnTo>
                  <a:pt x="21754" y="21968"/>
                </a:lnTo>
                <a:lnTo>
                  <a:pt x="21754" y="21816"/>
                </a:lnTo>
                <a:lnTo>
                  <a:pt x="21784" y="21482"/>
                </a:lnTo>
                <a:cubicBezTo>
                  <a:pt x="21784" y="21269"/>
                  <a:pt x="21815" y="21056"/>
                  <a:pt x="21845" y="20844"/>
                </a:cubicBezTo>
                <a:cubicBezTo>
                  <a:pt x="21845" y="20692"/>
                  <a:pt x="21876" y="20570"/>
                  <a:pt x="21876" y="20449"/>
                </a:cubicBezTo>
                <a:close/>
                <a:moveTo>
                  <a:pt x="34181" y="21755"/>
                </a:moveTo>
                <a:cubicBezTo>
                  <a:pt x="34211" y="21937"/>
                  <a:pt x="34150" y="22089"/>
                  <a:pt x="34150" y="22241"/>
                </a:cubicBezTo>
                <a:lnTo>
                  <a:pt x="34120" y="22241"/>
                </a:lnTo>
                <a:cubicBezTo>
                  <a:pt x="34120" y="22211"/>
                  <a:pt x="34120" y="22180"/>
                  <a:pt x="34120" y="22150"/>
                </a:cubicBezTo>
                <a:cubicBezTo>
                  <a:pt x="34120" y="22089"/>
                  <a:pt x="34150" y="22028"/>
                  <a:pt x="34150" y="21968"/>
                </a:cubicBezTo>
                <a:cubicBezTo>
                  <a:pt x="34150" y="21907"/>
                  <a:pt x="34181" y="21816"/>
                  <a:pt x="34181" y="21755"/>
                </a:cubicBezTo>
                <a:close/>
                <a:moveTo>
                  <a:pt x="30990" y="22241"/>
                </a:moveTo>
                <a:lnTo>
                  <a:pt x="31082" y="22332"/>
                </a:lnTo>
                <a:cubicBezTo>
                  <a:pt x="31051" y="22302"/>
                  <a:pt x="31021" y="22302"/>
                  <a:pt x="30990" y="22302"/>
                </a:cubicBezTo>
                <a:cubicBezTo>
                  <a:pt x="30990" y="22272"/>
                  <a:pt x="30960" y="22272"/>
                  <a:pt x="30990" y="22241"/>
                </a:cubicBezTo>
                <a:close/>
                <a:moveTo>
                  <a:pt x="45301" y="22302"/>
                </a:moveTo>
                <a:lnTo>
                  <a:pt x="45301" y="22363"/>
                </a:lnTo>
                <a:lnTo>
                  <a:pt x="45301" y="22454"/>
                </a:lnTo>
                <a:lnTo>
                  <a:pt x="45270" y="22393"/>
                </a:lnTo>
                <a:lnTo>
                  <a:pt x="45301" y="22302"/>
                </a:lnTo>
                <a:close/>
                <a:moveTo>
                  <a:pt x="22544" y="21907"/>
                </a:moveTo>
                <a:cubicBezTo>
                  <a:pt x="22574" y="22028"/>
                  <a:pt x="22635" y="22150"/>
                  <a:pt x="22666" y="22272"/>
                </a:cubicBezTo>
                <a:cubicBezTo>
                  <a:pt x="22696" y="22363"/>
                  <a:pt x="22696" y="22393"/>
                  <a:pt x="22696" y="22484"/>
                </a:cubicBezTo>
                <a:lnTo>
                  <a:pt x="22666" y="22454"/>
                </a:lnTo>
                <a:lnTo>
                  <a:pt x="22514" y="22454"/>
                </a:lnTo>
                <a:cubicBezTo>
                  <a:pt x="22514" y="22302"/>
                  <a:pt x="22483" y="22180"/>
                  <a:pt x="22453" y="22059"/>
                </a:cubicBezTo>
                <a:lnTo>
                  <a:pt x="22453" y="21907"/>
                </a:lnTo>
                <a:close/>
                <a:moveTo>
                  <a:pt x="2674" y="21998"/>
                </a:moveTo>
                <a:lnTo>
                  <a:pt x="2522" y="22575"/>
                </a:lnTo>
                <a:cubicBezTo>
                  <a:pt x="2491" y="22666"/>
                  <a:pt x="2461" y="22758"/>
                  <a:pt x="2431" y="22849"/>
                </a:cubicBezTo>
                <a:lnTo>
                  <a:pt x="2431" y="22727"/>
                </a:lnTo>
                <a:lnTo>
                  <a:pt x="2522" y="22302"/>
                </a:lnTo>
                <a:lnTo>
                  <a:pt x="2674" y="21998"/>
                </a:lnTo>
                <a:close/>
                <a:moveTo>
                  <a:pt x="12153" y="21877"/>
                </a:moveTo>
                <a:lnTo>
                  <a:pt x="12183" y="22332"/>
                </a:lnTo>
                <a:cubicBezTo>
                  <a:pt x="12183" y="22454"/>
                  <a:pt x="12153" y="22575"/>
                  <a:pt x="12123" y="22697"/>
                </a:cubicBezTo>
                <a:cubicBezTo>
                  <a:pt x="12123" y="22810"/>
                  <a:pt x="12123" y="22856"/>
                  <a:pt x="12123" y="22910"/>
                </a:cubicBezTo>
                <a:cubicBezTo>
                  <a:pt x="12092" y="22788"/>
                  <a:pt x="12062" y="22666"/>
                  <a:pt x="12032" y="22545"/>
                </a:cubicBezTo>
                <a:lnTo>
                  <a:pt x="12092" y="22211"/>
                </a:lnTo>
                <a:cubicBezTo>
                  <a:pt x="12123" y="22120"/>
                  <a:pt x="12153" y="21998"/>
                  <a:pt x="12153" y="21877"/>
                </a:cubicBezTo>
                <a:close/>
                <a:moveTo>
                  <a:pt x="31203" y="22454"/>
                </a:moveTo>
                <a:lnTo>
                  <a:pt x="31203" y="22454"/>
                </a:lnTo>
                <a:cubicBezTo>
                  <a:pt x="31294" y="22515"/>
                  <a:pt x="31355" y="22575"/>
                  <a:pt x="31446" y="22606"/>
                </a:cubicBezTo>
                <a:cubicBezTo>
                  <a:pt x="31446" y="22697"/>
                  <a:pt x="31477" y="22758"/>
                  <a:pt x="31507" y="22818"/>
                </a:cubicBezTo>
                <a:cubicBezTo>
                  <a:pt x="31507" y="22860"/>
                  <a:pt x="31507" y="22887"/>
                  <a:pt x="31507" y="22910"/>
                </a:cubicBezTo>
                <a:cubicBezTo>
                  <a:pt x="31446" y="22788"/>
                  <a:pt x="31385" y="22666"/>
                  <a:pt x="31294" y="22545"/>
                </a:cubicBezTo>
                <a:cubicBezTo>
                  <a:pt x="31294" y="22515"/>
                  <a:pt x="31233" y="22484"/>
                  <a:pt x="31203" y="22454"/>
                </a:cubicBezTo>
                <a:close/>
                <a:moveTo>
                  <a:pt x="44906" y="22332"/>
                </a:moveTo>
                <a:cubicBezTo>
                  <a:pt x="44906" y="22393"/>
                  <a:pt x="44875" y="22423"/>
                  <a:pt x="44875" y="22484"/>
                </a:cubicBezTo>
                <a:cubicBezTo>
                  <a:pt x="44875" y="22545"/>
                  <a:pt x="44845" y="22666"/>
                  <a:pt x="44845" y="22758"/>
                </a:cubicBezTo>
                <a:lnTo>
                  <a:pt x="44784" y="22970"/>
                </a:lnTo>
                <a:lnTo>
                  <a:pt x="44784" y="22849"/>
                </a:lnTo>
                <a:cubicBezTo>
                  <a:pt x="44784" y="22727"/>
                  <a:pt x="44754" y="22575"/>
                  <a:pt x="44754" y="22454"/>
                </a:cubicBezTo>
                <a:cubicBezTo>
                  <a:pt x="44754" y="22446"/>
                  <a:pt x="44754" y="22435"/>
                  <a:pt x="44754" y="22423"/>
                </a:cubicBezTo>
                <a:lnTo>
                  <a:pt x="44754" y="22393"/>
                </a:lnTo>
                <a:cubicBezTo>
                  <a:pt x="44784" y="22393"/>
                  <a:pt x="44845" y="22393"/>
                  <a:pt x="44875" y="22363"/>
                </a:cubicBezTo>
                <a:lnTo>
                  <a:pt x="44906" y="22332"/>
                </a:lnTo>
                <a:close/>
                <a:moveTo>
                  <a:pt x="6623" y="21907"/>
                </a:moveTo>
                <a:cubicBezTo>
                  <a:pt x="6684" y="22180"/>
                  <a:pt x="6745" y="22484"/>
                  <a:pt x="6836" y="22788"/>
                </a:cubicBezTo>
                <a:cubicBezTo>
                  <a:pt x="6836" y="22849"/>
                  <a:pt x="6867" y="22940"/>
                  <a:pt x="6897" y="23031"/>
                </a:cubicBezTo>
                <a:cubicBezTo>
                  <a:pt x="6867" y="23001"/>
                  <a:pt x="6806" y="22970"/>
                  <a:pt x="6775" y="22970"/>
                </a:cubicBezTo>
                <a:lnTo>
                  <a:pt x="6715" y="22970"/>
                </a:lnTo>
                <a:cubicBezTo>
                  <a:pt x="6654" y="22666"/>
                  <a:pt x="6593" y="22363"/>
                  <a:pt x="6563" y="22059"/>
                </a:cubicBezTo>
                <a:lnTo>
                  <a:pt x="6563" y="22028"/>
                </a:lnTo>
                <a:cubicBezTo>
                  <a:pt x="6593" y="21968"/>
                  <a:pt x="6623" y="21937"/>
                  <a:pt x="6623" y="21907"/>
                </a:cubicBezTo>
                <a:close/>
                <a:moveTo>
                  <a:pt x="23699" y="21026"/>
                </a:moveTo>
                <a:lnTo>
                  <a:pt x="23699" y="21117"/>
                </a:lnTo>
                <a:cubicBezTo>
                  <a:pt x="23699" y="21299"/>
                  <a:pt x="23729" y="21482"/>
                  <a:pt x="23759" y="21664"/>
                </a:cubicBezTo>
                <a:lnTo>
                  <a:pt x="23820" y="22393"/>
                </a:lnTo>
                <a:cubicBezTo>
                  <a:pt x="23820" y="22423"/>
                  <a:pt x="23820" y="22454"/>
                  <a:pt x="23820" y="22454"/>
                </a:cubicBezTo>
                <a:cubicBezTo>
                  <a:pt x="23820" y="22515"/>
                  <a:pt x="23820" y="22545"/>
                  <a:pt x="23820" y="22575"/>
                </a:cubicBezTo>
                <a:cubicBezTo>
                  <a:pt x="23820" y="22697"/>
                  <a:pt x="23790" y="22818"/>
                  <a:pt x="23790" y="22940"/>
                </a:cubicBezTo>
                <a:lnTo>
                  <a:pt x="23759" y="23061"/>
                </a:lnTo>
                <a:cubicBezTo>
                  <a:pt x="23759" y="22818"/>
                  <a:pt x="23699" y="22575"/>
                  <a:pt x="23638" y="22363"/>
                </a:cubicBezTo>
                <a:lnTo>
                  <a:pt x="23638" y="21937"/>
                </a:lnTo>
                <a:lnTo>
                  <a:pt x="23638" y="21785"/>
                </a:lnTo>
                <a:lnTo>
                  <a:pt x="23638" y="21694"/>
                </a:lnTo>
                <a:cubicBezTo>
                  <a:pt x="23638" y="21482"/>
                  <a:pt x="23668" y="21238"/>
                  <a:pt x="23699" y="21026"/>
                </a:cubicBezTo>
                <a:close/>
                <a:moveTo>
                  <a:pt x="3281" y="22484"/>
                </a:moveTo>
                <a:cubicBezTo>
                  <a:pt x="3281" y="22575"/>
                  <a:pt x="3312" y="22666"/>
                  <a:pt x="3312" y="22788"/>
                </a:cubicBezTo>
                <a:cubicBezTo>
                  <a:pt x="3312" y="22818"/>
                  <a:pt x="3312" y="22849"/>
                  <a:pt x="3312" y="22879"/>
                </a:cubicBezTo>
                <a:cubicBezTo>
                  <a:pt x="3312" y="22940"/>
                  <a:pt x="3281" y="23031"/>
                  <a:pt x="3251" y="23122"/>
                </a:cubicBezTo>
                <a:cubicBezTo>
                  <a:pt x="3251" y="23011"/>
                  <a:pt x="3251" y="22899"/>
                  <a:pt x="3251" y="22788"/>
                </a:cubicBezTo>
                <a:cubicBezTo>
                  <a:pt x="3281" y="22666"/>
                  <a:pt x="3251" y="22575"/>
                  <a:pt x="3281" y="22484"/>
                </a:cubicBezTo>
                <a:close/>
                <a:moveTo>
                  <a:pt x="7344" y="19943"/>
                </a:moveTo>
                <a:lnTo>
                  <a:pt x="7292" y="20388"/>
                </a:lnTo>
                <a:lnTo>
                  <a:pt x="7292" y="20479"/>
                </a:lnTo>
                <a:lnTo>
                  <a:pt x="7292" y="20813"/>
                </a:lnTo>
                <a:lnTo>
                  <a:pt x="7261" y="21451"/>
                </a:lnTo>
                <a:lnTo>
                  <a:pt x="7261" y="21725"/>
                </a:lnTo>
                <a:lnTo>
                  <a:pt x="7261" y="22454"/>
                </a:lnTo>
                <a:lnTo>
                  <a:pt x="7261" y="22849"/>
                </a:lnTo>
                <a:lnTo>
                  <a:pt x="7261" y="23153"/>
                </a:lnTo>
                <a:cubicBezTo>
                  <a:pt x="7231" y="22910"/>
                  <a:pt x="7201" y="22666"/>
                  <a:pt x="7170" y="22393"/>
                </a:cubicBezTo>
                <a:lnTo>
                  <a:pt x="7170" y="22363"/>
                </a:lnTo>
                <a:cubicBezTo>
                  <a:pt x="7170" y="22150"/>
                  <a:pt x="7140" y="21937"/>
                  <a:pt x="7140" y="21755"/>
                </a:cubicBezTo>
                <a:lnTo>
                  <a:pt x="7110" y="21147"/>
                </a:lnTo>
                <a:lnTo>
                  <a:pt x="7110" y="20874"/>
                </a:lnTo>
                <a:lnTo>
                  <a:pt x="7110" y="20783"/>
                </a:lnTo>
                <a:lnTo>
                  <a:pt x="7110" y="20631"/>
                </a:lnTo>
                <a:cubicBezTo>
                  <a:pt x="7170" y="20600"/>
                  <a:pt x="7201" y="20540"/>
                  <a:pt x="7231" y="20479"/>
                </a:cubicBezTo>
                <a:cubicBezTo>
                  <a:pt x="7261" y="20388"/>
                  <a:pt x="7261" y="20327"/>
                  <a:pt x="7292" y="20236"/>
                </a:cubicBezTo>
                <a:cubicBezTo>
                  <a:pt x="7292" y="20175"/>
                  <a:pt x="7292" y="20145"/>
                  <a:pt x="7322" y="20084"/>
                </a:cubicBezTo>
                <a:cubicBezTo>
                  <a:pt x="7322" y="20044"/>
                  <a:pt x="7335" y="19992"/>
                  <a:pt x="7344" y="19943"/>
                </a:cubicBezTo>
                <a:close/>
                <a:moveTo>
                  <a:pt x="43751" y="22241"/>
                </a:moveTo>
                <a:cubicBezTo>
                  <a:pt x="43782" y="22302"/>
                  <a:pt x="43812" y="22363"/>
                  <a:pt x="43842" y="22423"/>
                </a:cubicBezTo>
                <a:lnTo>
                  <a:pt x="43842" y="22454"/>
                </a:lnTo>
                <a:cubicBezTo>
                  <a:pt x="43842" y="22484"/>
                  <a:pt x="43842" y="22515"/>
                  <a:pt x="43842" y="22515"/>
                </a:cubicBezTo>
                <a:cubicBezTo>
                  <a:pt x="43842" y="22606"/>
                  <a:pt x="43812" y="22697"/>
                  <a:pt x="43782" y="22758"/>
                </a:cubicBezTo>
                <a:cubicBezTo>
                  <a:pt x="43782" y="22849"/>
                  <a:pt x="43690" y="23031"/>
                  <a:pt x="43690" y="23153"/>
                </a:cubicBezTo>
                <a:lnTo>
                  <a:pt x="43690" y="23213"/>
                </a:lnTo>
                <a:cubicBezTo>
                  <a:pt x="43660" y="23122"/>
                  <a:pt x="43630" y="23031"/>
                  <a:pt x="43599" y="22940"/>
                </a:cubicBezTo>
                <a:lnTo>
                  <a:pt x="43630" y="22758"/>
                </a:lnTo>
                <a:cubicBezTo>
                  <a:pt x="43660" y="22666"/>
                  <a:pt x="43690" y="22575"/>
                  <a:pt x="43721" y="22484"/>
                </a:cubicBezTo>
                <a:cubicBezTo>
                  <a:pt x="43721" y="22393"/>
                  <a:pt x="43751" y="22332"/>
                  <a:pt x="43751" y="22241"/>
                </a:cubicBezTo>
                <a:close/>
                <a:moveTo>
                  <a:pt x="4406" y="19962"/>
                </a:moveTo>
                <a:lnTo>
                  <a:pt x="4406" y="19993"/>
                </a:lnTo>
                <a:cubicBezTo>
                  <a:pt x="4466" y="20084"/>
                  <a:pt x="4497" y="20145"/>
                  <a:pt x="4557" y="20236"/>
                </a:cubicBezTo>
                <a:lnTo>
                  <a:pt x="4588" y="20236"/>
                </a:lnTo>
                <a:cubicBezTo>
                  <a:pt x="4679" y="20600"/>
                  <a:pt x="4770" y="20935"/>
                  <a:pt x="4800" y="21299"/>
                </a:cubicBezTo>
                <a:cubicBezTo>
                  <a:pt x="4800" y="21451"/>
                  <a:pt x="4800" y="21573"/>
                  <a:pt x="4800" y="21694"/>
                </a:cubicBezTo>
                <a:lnTo>
                  <a:pt x="4800" y="21998"/>
                </a:lnTo>
                <a:lnTo>
                  <a:pt x="4800" y="22454"/>
                </a:lnTo>
                <a:lnTo>
                  <a:pt x="4800" y="23244"/>
                </a:lnTo>
                <a:cubicBezTo>
                  <a:pt x="4800" y="23122"/>
                  <a:pt x="4770" y="23001"/>
                  <a:pt x="4770" y="22879"/>
                </a:cubicBezTo>
                <a:cubicBezTo>
                  <a:pt x="4770" y="22818"/>
                  <a:pt x="4770" y="22758"/>
                  <a:pt x="4740" y="22666"/>
                </a:cubicBezTo>
                <a:cubicBezTo>
                  <a:pt x="4709" y="22606"/>
                  <a:pt x="4740" y="22545"/>
                  <a:pt x="4709" y="22484"/>
                </a:cubicBezTo>
                <a:cubicBezTo>
                  <a:pt x="4679" y="22423"/>
                  <a:pt x="4709" y="22423"/>
                  <a:pt x="4709" y="22393"/>
                </a:cubicBezTo>
                <a:cubicBezTo>
                  <a:pt x="4709" y="22272"/>
                  <a:pt x="4709" y="22120"/>
                  <a:pt x="4709" y="21968"/>
                </a:cubicBezTo>
                <a:cubicBezTo>
                  <a:pt x="4709" y="21816"/>
                  <a:pt x="4679" y="21664"/>
                  <a:pt x="4649" y="21542"/>
                </a:cubicBezTo>
                <a:cubicBezTo>
                  <a:pt x="4618" y="21421"/>
                  <a:pt x="4588" y="21330"/>
                  <a:pt x="4497" y="21269"/>
                </a:cubicBezTo>
                <a:cubicBezTo>
                  <a:pt x="4466" y="21238"/>
                  <a:pt x="4436" y="21208"/>
                  <a:pt x="4406" y="21208"/>
                </a:cubicBezTo>
                <a:lnTo>
                  <a:pt x="4314" y="21208"/>
                </a:lnTo>
                <a:lnTo>
                  <a:pt x="4314" y="21087"/>
                </a:lnTo>
                <a:cubicBezTo>
                  <a:pt x="4314" y="20874"/>
                  <a:pt x="4314" y="20692"/>
                  <a:pt x="4345" y="20479"/>
                </a:cubicBezTo>
                <a:cubicBezTo>
                  <a:pt x="4345" y="20418"/>
                  <a:pt x="4345" y="20327"/>
                  <a:pt x="4375" y="20266"/>
                </a:cubicBezTo>
                <a:lnTo>
                  <a:pt x="4375" y="20236"/>
                </a:lnTo>
                <a:lnTo>
                  <a:pt x="4375" y="20145"/>
                </a:lnTo>
                <a:cubicBezTo>
                  <a:pt x="4375" y="20145"/>
                  <a:pt x="4375" y="20023"/>
                  <a:pt x="4406" y="19962"/>
                </a:cubicBezTo>
                <a:close/>
                <a:moveTo>
                  <a:pt x="5985" y="21846"/>
                </a:moveTo>
                <a:lnTo>
                  <a:pt x="6046" y="21937"/>
                </a:lnTo>
                <a:cubicBezTo>
                  <a:pt x="6077" y="21968"/>
                  <a:pt x="6107" y="21998"/>
                  <a:pt x="6137" y="21998"/>
                </a:cubicBezTo>
                <a:cubicBezTo>
                  <a:pt x="6137" y="22089"/>
                  <a:pt x="6168" y="22211"/>
                  <a:pt x="6198" y="22302"/>
                </a:cubicBezTo>
                <a:cubicBezTo>
                  <a:pt x="6228" y="22515"/>
                  <a:pt x="6259" y="22758"/>
                  <a:pt x="6320" y="23001"/>
                </a:cubicBezTo>
                <a:cubicBezTo>
                  <a:pt x="6289" y="23031"/>
                  <a:pt x="6259" y="23031"/>
                  <a:pt x="6228" y="23061"/>
                </a:cubicBezTo>
                <a:cubicBezTo>
                  <a:pt x="6198" y="23092"/>
                  <a:pt x="6198" y="23153"/>
                  <a:pt x="6168" y="23183"/>
                </a:cubicBezTo>
                <a:lnTo>
                  <a:pt x="6137" y="23244"/>
                </a:lnTo>
                <a:cubicBezTo>
                  <a:pt x="6137" y="22970"/>
                  <a:pt x="6107" y="22727"/>
                  <a:pt x="6077" y="22484"/>
                </a:cubicBezTo>
                <a:cubicBezTo>
                  <a:pt x="6046" y="22363"/>
                  <a:pt x="6046" y="22241"/>
                  <a:pt x="6016" y="22150"/>
                </a:cubicBezTo>
                <a:cubicBezTo>
                  <a:pt x="6016" y="22120"/>
                  <a:pt x="6016" y="22120"/>
                  <a:pt x="6016" y="22089"/>
                </a:cubicBezTo>
                <a:cubicBezTo>
                  <a:pt x="6016" y="21998"/>
                  <a:pt x="6016" y="21937"/>
                  <a:pt x="5985" y="21846"/>
                </a:cubicBezTo>
                <a:close/>
                <a:moveTo>
                  <a:pt x="37280" y="22484"/>
                </a:moveTo>
                <a:cubicBezTo>
                  <a:pt x="37280" y="22575"/>
                  <a:pt x="37310" y="22666"/>
                  <a:pt x="37310" y="22758"/>
                </a:cubicBezTo>
                <a:cubicBezTo>
                  <a:pt x="37340" y="22910"/>
                  <a:pt x="37371" y="23092"/>
                  <a:pt x="37401" y="23274"/>
                </a:cubicBezTo>
                <a:cubicBezTo>
                  <a:pt x="37340" y="23153"/>
                  <a:pt x="37310" y="23092"/>
                  <a:pt x="37249" y="23001"/>
                </a:cubicBezTo>
                <a:lnTo>
                  <a:pt x="37249" y="22849"/>
                </a:lnTo>
                <a:cubicBezTo>
                  <a:pt x="37249" y="22727"/>
                  <a:pt x="37249" y="22606"/>
                  <a:pt x="37280" y="22484"/>
                </a:cubicBezTo>
                <a:close/>
                <a:moveTo>
                  <a:pt x="5439" y="21785"/>
                </a:moveTo>
                <a:lnTo>
                  <a:pt x="5439" y="21785"/>
                </a:lnTo>
                <a:cubicBezTo>
                  <a:pt x="5469" y="21816"/>
                  <a:pt x="5530" y="21877"/>
                  <a:pt x="5560" y="21877"/>
                </a:cubicBezTo>
                <a:lnTo>
                  <a:pt x="5530" y="21937"/>
                </a:lnTo>
                <a:cubicBezTo>
                  <a:pt x="5530" y="21968"/>
                  <a:pt x="5499" y="21998"/>
                  <a:pt x="5499" y="22028"/>
                </a:cubicBezTo>
                <a:lnTo>
                  <a:pt x="5499" y="22059"/>
                </a:lnTo>
                <a:lnTo>
                  <a:pt x="5499" y="22180"/>
                </a:lnTo>
                <a:lnTo>
                  <a:pt x="5499" y="22332"/>
                </a:lnTo>
                <a:lnTo>
                  <a:pt x="5499" y="22727"/>
                </a:lnTo>
                <a:cubicBezTo>
                  <a:pt x="5499" y="22849"/>
                  <a:pt x="5499" y="22940"/>
                  <a:pt x="5530" y="23031"/>
                </a:cubicBezTo>
                <a:cubicBezTo>
                  <a:pt x="5560" y="23153"/>
                  <a:pt x="5530" y="23213"/>
                  <a:pt x="5560" y="23305"/>
                </a:cubicBezTo>
                <a:cubicBezTo>
                  <a:pt x="5530" y="23244"/>
                  <a:pt x="5499" y="23183"/>
                  <a:pt x="5439" y="23122"/>
                </a:cubicBezTo>
                <a:cubicBezTo>
                  <a:pt x="5439" y="23122"/>
                  <a:pt x="5408" y="23122"/>
                  <a:pt x="5408" y="23092"/>
                </a:cubicBezTo>
                <a:lnTo>
                  <a:pt x="5408" y="22666"/>
                </a:lnTo>
                <a:cubicBezTo>
                  <a:pt x="5469" y="22363"/>
                  <a:pt x="5439" y="22089"/>
                  <a:pt x="5439" y="21785"/>
                </a:cubicBezTo>
                <a:close/>
                <a:moveTo>
                  <a:pt x="24367" y="20357"/>
                </a:moveTo>
                <a:cubicBezTo>
                  <a:pt x="24397" y="20509"/>
                  <a:pt x="24458" y="20631"/>
                  <a:pt x="24519" y="20783"/>
                </a:cubicBezTo>
                <a:lnTo>
                  <a:pt x="24732" y="21238"/>
                </a:lnTo>
                <a:lnTo>
                  <a:pt x="24732" y="21299"/>
                </a:lnTo>
                <a:lnTo>
                  <a:pt x="24732" y="21542"/>
                </a:lnTo>
                <a:cubicBezTo>
                  <a:pt x="24732" y="21603"/>
                  <a:pt x="24732" y="21664"/>
                  <a:pt x="24762" y="21725"/>
                </a:cubicBezTo>
                <a:lnTo>
                  <a:pt x="24762" y="21755"/>
                </a:lnTo>
                <a:cubicBezTo>
                  <a:pt x="24762" y="21755"/>
                  <a:pt x="24762" y="21785"/>
                  <a:pt x="24762" y="21816"/>
                </a:cubicBezTo>
                <a:lnTo>
                  <a:pt x="24701" y="22272"/>
                </a:lnTo>
                <a:cubicBezTo>
                  <a:pt x="24701" y="22363"/>
                  <a:pt x="24701" y="22484"/>
                  <a:pt x="24671" y="22575"/>
                </a:cubicBezTo>
                <a:cubicBezTo>
                  <a:pt x="24671" y="22697"/>
                  <a:pt x="24640" y="22788"/>
                  <a:pt x="24640" y="22910"/>
                </a:cubicBezTo>
                <a:cubicBezTo>
                  <a:pt x="24610" y="23001"/>
                  <a:pt x="24580" y="23153"/>
                  <a:pt x="24580" y="23274"/>
                </a:cubicBezTo>
                <a:lnTo>
                  <a:pt x="24610" y="23365"/>
                </a:lnTo>
                <a:lnTo>
                  <a:pt x="24489" y="23365"/>
                </a:lnTo>
                <a:cubicBezTo>
                  <a:pt x="24428" y="23122"/>
                  <a:pt x="24397" y="22849"/>
                  <a:pt x="24367" y="22606"/>
                </a:cubicBezTo>
                <a:cubicBezTo>
                  <a:pt x="24337" y="22423"/>
                  <a:pt x="24337" y="22241"/>
                  <a:pt x="24306" y="22059"/>
                </a:cubicBezTo>
                <a:lnTo>
                  <a:pt x="24306" y="21968"/>
                </a:lnTo>
                <a:cubicBezTo>
                  <a:pt x="24306" y="21725"/>
                  <a:pt x="24337" y="21482"/>
                  <a:pt x="24367" y="21269"/>
                </a:cubicBezTo>
                <a:lnTo>
                  <a:pt x="24367" y="20995"/>
                </a:lnTo>
                <a:lnTo>
                  <a:pt x="24367" y="20540"/>
                </a:lnTo>
                <a:lnTo>
                  <a:pt x="24367" y="20357"/>
                </a:lnTo>
                <a:close/>
                <a:moveTo>
                  <a:pt x="26311" y="19659"/>
                </a:moveTo>
                <a:cubicBezTo>
                  <a:pt x="26311" y="19780"/>
                  <a:pt x="26342" y="19932"/>
                  <a:pt x="26342" y="20084"/>
                </a:cubicBezTo>
                <a:cubicBezTo>
                  <a:pt x="26342" y="20205"/>
                  <a:pt x="26342" y="20327"/>
                  <a:pt x="26342" y="20449"/>
                </a:cubicBezTo>
                <a:lnTo>
                  <a:pt x="26342" y="20783"/>
                </a:lnTo>
                <a:lnTo>
                  <a:pt x="26342" y="21421"/>
                </a:lnTo>
                <a:lnTo>
                  <a:pt x="26342" y="22211"/>
                </a:lnTo>
                <a:lnTo>
                  <a:pt x="26342" y="22423"/>
                </a:lnTo>
                <a:lnTo>
                  <a:pt x="26311" y="22910"/>
                </a:lnTo>
                <a:cubicBezTo>
                  <a:pt x="26311" y="23061"/>
                  <a:pt x="26281" y="23244"/>
                  <a:pt x="26281" y="23396"/>
                </a:cubicBezTo>
                <a:cubicBezTo>
                  <a:pt x="26190" y="23274"/>
                  <a:pt x="26129" y="23183"/>
                  <a:pt x="26068" y="23061"/>
                </a:cubicBezTo>
                <a:cubicBezTo>
                  <a:pt x="26099" y="22879"/>
                  <a:pt x="26129" y="22666"/>
                  <a:pt x="26160" y="22454"/>
                </a:cubicBezTo>
                <a:lnTo>
                  <a:pt x="26220" y="21694"/>
                </a:lnTo>
                <a:lnTo>
                  <a:pt x="26220" y="21451"/>
                </a:lnTo>
                <a:lnTo>
                  <a:pt x="26220" y="20965"/>
                </a:lnTo>
                <a:lnTo>
                  <a:pt x="26220" y="20752"/>
                </a:lnTo>
                <a:lnTo>
                  <a:pt x="26190" y="20388"/>
                </a:lnTo>
                <a:lnTo>
                  <a:pt x="26190" y="19962"/>
                </a:lnTo>
                <a:lnTo>
                  <a:pt x="26190" y="19689"/>
                </a:lnTo>
                <a:lnTo>
                  <a:pt x="26220" y="19689"/>
                </a:lnTo>
                <a:cubicBezTo>
                  <a:pt x="26251" y="19689"/>
                  <a:pt x="26281" y="19689"/>
                  <a:pt x="26311" y="19659"/>
                </a:cubicBezTo>
                <a:close/>
                <a:moveTo>
                  <a:pt x="10725" y="17319"/>
                </a:moveTo>
                <a:cubicBezTo>
                  <a:pt x="10786" y="17410"/>
                  <a:pt x="10847" y="17501"/>
                  <a:pt x="10877" y="17593"/>
                </a:cubicBezTo>
                <a:cubicBezTo>
                  <a:pt x="10938" y="17744"/>
                  <a:pt x="10968" y="17896"/>
                  <a:pt x="10999" y="18048"/>
                </a:cubicBezTo>
                <a:cubicBezTo>
                  <a:pt x="10999" y="18109"/>
                  <a:pt x="10968" y="18139"/>
                  <a:pt x="10968" y="18200"/>
                </a:cubicBezTo>
                <a:cubicBezTo>
                  <a:pt x="10938" y="18291"/>
                  <a:pt x="10907" y="18413"/>
                  <a:pt x="10877" y="18504"/>
                </a:cubicBezTo>
                <a:cubicBezTo>
                  <a:pt x="10847" y="18626"/>
                  <a:pt x="10847" y="18626"/>
                  <a:pt x="10847" y="18656"/>
                </a:cubicBezTo>
                <a:cubicBezTo>
                  <a:pt x="10816" y="18717"/>
                  <a:pt x="10786" y="18838"/>
                  <a:pt x="10786" y="18929"/>
                </a:cubicBezTo>
                <a:cubicBezTo>
                  <a:pt x="10725" y="19142"/>
                  <a:pt x="10695" y="19355"/>
                  <a:pt x="10634" y="19567"/>
                </a:cubicBezTo>
                <a:cubicBezTo>
                  <a:pt x="10543" y="20023"/>
                  <a:pt x="10482" y="20509"/>
                  <a:pt x="10452" y="21026"/>
                </a:cubicBezTo>
                <a:cubicBezTo>
                  <a:pt x="10452" y="21269"/>
                  <a:pt x="10421" y="21512"/>
                  <a:pt x="10452" y="21785"/>
                </a:cubicBezTo>
                <a:lnTo>
                  <a:pt x="10452" y="22727"/>
                </a:lnTo>
                <a:lnTo>
                  <a:pt x="10452" y="23031"/>
                </a:lnTo>
                <a:cubicBezTo>
                  <a:pt x="10452" y="23170"/>
                  <a:pt x="10452" y="23321"/>
                  <a:pt x="10460" y="23468"/>
                </a:cubicBezTo>
                <a:lnTo>
                  <a:pt x="10460" y="23468"/>
                </a:lnTo>
                <a:cubicBezTo>
                  <a:pt x="10449" y="23416"/>
                  <a:pt x="10435" y="23360"/>
                  <a:pt x="10421" y="23305"/>
                </a:cubicBezTo>
                <a:cubicBezTo>
                  <a:pt x="10391" y="23244"/>
                  <a:pt x="10361" y="23183"/>
                  <a:pt x="10330" y="23153"/>
                </a:cubicBezTo>
                <a:cubicBezTo>
                  <a:pt x="10300" y="23092"/>
                  <a:pt x="10269" y="23061"/>
                  <a:pt x="10209" y="23001"/>
                </a:cubicBezTo>
                <a:cubicBezTo>
                  <a:pt x="10209" y="23001"/>
                  <a:pt x="10178" y="23001"/>
                  <a:pt x="10178" y="22970"/>
                </a:cubicBezTo>
                <a:lnTo>
                  <a:pt x="10178" y="22818"/>
                </a:lnTo>
                <a:cubicBezTo>
                  <a:pt x="10239" y="22150"/>
                  <a:pt x="10300" y="21482"/>
                  <a:pt x="10361" y="20783"/>
                </a:cubicBezTo>
                <a:cubicBezTo>
                  <a:pt x="10391" y="20114"/>
                  <a:pt x="10452" y="19476"/>
                  <a:pt x="10452" y="18838"/>
                </a:cubicBezTo>
                <a:cubicBezTo>
                  <a:pt x="10452" y="18504"/>
                  <a:pt x="10482" y="18170"/>
                  <a:pt x="10482" y="17836"/>
                </a:cubicBezTo>
                <a:lnTo>
                  <a:pt x="10512" y="17836"/>
                </a:lnTo>
                <a:cubicBezTo>
                  <a:pt x="10573" y="17684"/>
                  <a:pt x="10634" y="17501"/>
                  <a:pt x="10725" y="17349"/>
                </a:cubicBezTo>
                <a:lnTo>
                  <a:pt x="10725" y="17319"/>
                </a:lnTo>
                <a:close/>
                <a:moveTo>
                  <a:pt x="26798" y="21512"/>
                </a:moveTo>
                <a:lnTo>
                  <a:pt x="26798" y="21573"/>
                </a:lnTo>
                <a:cubicBezTo>
                  <a:pt x="26798" y="21785"/>
                  <a:pt x="26828" y="21998"/>
                  <a:pt x="26858" y="22211"/>
                </a:cubicBezTo>
                <a:cubicBezTo>
                  <a:pt x="26889" y="22484"/>
                  <a:pt x="26919" y="22758"/>
                  <a:pt x="26919" y="23031"/>
                </a:cubicBezTo>
                <a:cubicBezTo>
                  <a:pt x="26919" y="23092"/>
                  <a:pt x="26919" y="23183"/>
                  <a:pt x="26950" y="23274"/>
                </a:cubicBezTo>
                <a:cubicBezTo>
                  <a:pt x="26980" y="23365"/>
                  <a:pt x="26980" y="23456"/>
                  <a:pt x="26980" y="23517"/>
                </a:cubicBezTo>
                <a:lnTo>
                  <a:pt x="26919" y="23548"/>
                </a:lnTo>
                <a:lnTo>
                  <a:pt x="26646" y="23548"/>
                </a:lnTo>
                <a:cubicBezTo>
                  <a:pt x="26676" y="23365"/>
                  <a:pt x="26676" y="23183"/>
                  <a:pt x="26706" y="23031"/>
                </a:cubicBezTo>
                <a:cubicBezTo>
                  <a:pt x="26706" y="22849"/>
                  <a:pt x="26737" y="22727"/>
                  <a:pt x="26737" y="22575"/>
                </a:cubicBezTo>
                <a:cubicBezTo>
                  <a:pt x="26737" y="22484"/>
                  <a:pt x="26767" y="22393"/>
                  <a:pt x="26767" y="22332"/>
                </a:cubicBezTo>
                <a:cubicBezTo>
                  <a:pt x="26767" y="22059"/>
                  <a:pt x="26798" y="21785"/>
                  <a:pt x="26798" y="21512"/>
                </a:cubicBezTo>
                <a:close/>
                <a:moveTo>
                  <a:pt x="24944" y="23335"/>
                </a:moveTo>
                <a:cubicBezTo>
                  <a:pt x="24944" y="23426"/>
                  <a:pt x="24975" y="23517"/>
                  <a:pt x="25005" y="23608"/>
                </a:cubicBezTo>
                <a:lnTo>
                  <a:pt x="24914" y="23517"/>
                </a:lnTo>
                <a:cubicBezTo>
                  <a:pt x="24914" y="23456"/>
                  <a:pt x="24944" y="23396"/>
                  <a:pt x="24944" y="23335"/>
                </a:cubicBezTo>
                <a:close/>
                <a:moveTo>
                  <a:pt x="11120" y="18990"/>
                </a:moveTo>
                <a:cubicBezTo>
                  <a:pt x="11150" y="19264"/>
                  <a:pt x="11150" y="19537"/>
                  <a:pt x="11181" y="19811"/>
                </a:cubicBezTo>
                <a:lnTo>
                  <a:pt x="11090" y="20236"/>
                </a:lnTo>
                <a:cubicBezTo>
                  <a:pt x="11090" y="20327"/>
                  <a:pt x="11090" y="20418"/>
                  <a:pt x="11059" y="20540"/>
                </a:cubicBezTo>
                <a:cubicBezTo>
                  <a:pt x="11029" y="20752"/>
                  <a:pt x="11029" y="20995"/>
                  <a:pt x="10999" y="21238"/>
                </a:cubicBezTo>
                <a:cubicBezTo>
                  <a:pt x="10999" y="21330"/>
                  <a:pt x="10968" y="21421"/>
                  <a:pt x="10968" y="21512"/>
                </a:cubicBezTo>
                <a:cubicBezTo>
                  <a:pt x="10968" y="21755"/>
                  <a:pt x="10938" y="21968"/>
                  <a:pt x="10938" y="22211"/>
                </a:cubicBezTo>
                <a:lnTo>
                  <a:pt x="10938" y="22515"/>
                </a:lnTo>
                <a:lnTo>
                  <a:pt x="10938" y="22788"/>
                </a:lnTo>
                <a:lnTo>
                  <a:pt x="10938" y="22970"/>
                </a:lnTo>
                <a:cubicBezTo>
                  <a:pt x="10915" y="23222"/>
                  <a:pt x="10909" y="23457"/>
                  <a:pt x="10921" y="23687"/>
                </a:cubicBezTo>
                <a:lnTo>
                  <a:pt x="10921" y="23687"/>
                </a:lnTo>
                <a:cubicBezTo>
                  <a:pt x="10917" y="23671"/>
                  <a:pt x="10913" y="23655"/>
                  <a:pt x="10907" y="23639"/>
                </a:cubicBezTo>
                <a:cubicBezTo>
                  <a:pt x="10877" y="23335"/>
                  <a:pt x="10847" y="23031"/>
                  <a:pt x="10847" y="22697"/>
                </a:cubicBezTo>
                <a:lnTo>
                  <a:pt x="10847" y="21694"/>
                </a:lnTo>
                <a:lnTo>
                  <a:pt x="10847" y="21269"/>
                </a:lnTo>
                <a:cubicBezTo>
                  <a:pt x="10877" y="20752"/>
                  <a:pt x="10938" y="20236"/>
                  <a:pt x="10999" y="19750"/>
                </a:cubicBezTo>
                <a:lnTo>
                  <a:pt x="10968" y="19719"/>
                </a:lnTo>
                <a:cubicBezTo>
                  <a:pt x="11029" y="19476"/>
                  <a:pt x="11059" y="19233"/>
                  <a:pt x="11120" y="18990"/>
                </a:cubicBezTo>
                <a:close/>
                <a:moveTo>
                  <a:pt x="41290" y="22758"/>
                </a:moveTo>
                <a:cubicBezTo>
                  <a:pt x="41290" y="22879"/>
                  <a:pt x="41260" y="22970"/>
                  <a:pt x="41260" y="23092"/>
                </a:cubicBezTo>
                <a:cubicBezTo>
                  <a:pt x="41229" y="23213"/>
                  <a:pt x="41199" y="23365"/>
                  <a:pt x="41169" y="23487"/>
                </a:cubicBezTo>
                <a:cubicBezTo>
                  <a:pt x="41138" y="23578"/>
                  <a:pt x="41108" y="23639"/>
                  <a:pt x="41078" y="23699"/>
                </a:cubicBezTo>
                <a:cubicBezTo>
                  <a:pt x="41078" y="23578"/>
                  <a:pt x="41047" y="23426"/>
                  <a:pt x="41047" y="23305"/>
                </a:cubicBezTo>
                <a:lnTo>
                  <a:pt x="41047" y="23213"/>
                </a:lnTo>
                <a:lnTo>
                  <a:pt x="41138" y="22758"/>
                </a:lnTo>
                <a:close/>
                <a:moveTo>
                  <a:pt x="24094" y="23639"/>
                </a:moveTo>
                <a:lnTo>
                  <a:pt x="24094" y="23730"/>
                </a:lnTo>
                <a:lnTo>
                  <a:pt x="24063" y="23669"/>
                </a:lnTo>
                <a:lnTo>
                  <a:pt x="24094" y="23639"/>
                </a:lnTo>
                <a:close/>
                <a:moveTo>
                  <a:pt x="28226" y="20023"/>
                </a:moveTo>
                <a:cubicBezTo>
                  <a:pt x="28256" y="20054"/>
                  <a:pt x="28286" y="20054"/>
                  <a:pt x="28317" y="20054"/>
                </a:cubicBezTo>
                <a:lnTo>
                  <a:pt x="28378" y="20054"/>
                </a:lnTo>
                <a:cubicBezTo>
                  <a:pt x="28469" y="20357"/>
                  <a:pt x="28529" y="20661"/>
                  <a:pt x="28560" y="20965"/>
                </a:cubicBezTo>
                <a:cubicBezTo>
                  <a:pt x="28590" y="21421"/>
                  <a:pt x="28590" y="21877"/>
                  <a:pt x="28560" y="22363"/>
                </a:cubicBezTo>
                <a:lnTo>
                  <a:pt x="28560" y="22515"/>
                </a:lnTo>
                <a:lnTo>
                  <a:pt x="28529" y="22788"/>
                </a:lnTo>
                <a:lnTo>
                  <a:pt x="28529" y="22727"/>
                </a:lnTo>
                <a:lnTo>
                  <a:pt x="28408" y="23456"/>
                </a:lnTo>
                <a:cubicBezTo>
                  <a:pt x="28408" y="23548"/>
                  <a:pt x="28378" y="23639"/>
                  <a:pt x="28347" y="23730"/>
                </a:cubicBezTo>
                <a:lnTo>
                  <a:pt x="28256" y="22940"/>
                </a:lnTo>
                <a:cubicBezTo>
                  <a:pt x="28256" y="22636"/>
                  <a:pt x="28226" y="22332"/>
                  <a:pt x="28195" y="22028"/>
                </a:cubicBezTo>
                <a:lnTo>
                  <a:pt x="28195" y="21785"/>
                </a:lnTo>
                <a:lnTo>
                  <a:pt x="28195" y="21573"/>
                </a:lnTo>
                <a:cubicBezTo>
                  <a:pt x="28195" y="21542"/>
                  <a:pt x="28195" y="21512"/>
                  <a:pt x="28195" y="21482"/>
                </a:cubicBezTo>
                <a:lnTo>
                  <a:pt x="28195" y="21208"/>
                </a:lnTo>
                <a:cubicBezTo>
                  <a:pt x="28195" y="21178"/>
                  <a:pt x="28195" y="21147"/>
                  <a:pt x="28195" y="21117"/>
                </a:cubicBezTo>
                <a:lnTo>
                  <a:pt x="28195" y="20904"/>
                </a:lnTo>
                <a:lnTo>
                  <a:pt x="28195" y="20418"/>
                </a:lnTo>
                <a:cubicBezTo>
                  <a:pt x="28195" y="20266"/>
                  <a:pt x="28195" y="20175"/>
                  <a:pt x="28226" y="20054"/>
                </a:cubicBezTo>
                <a:lnTo>
                  <a:pt x="28226" y="20023"/>
                </a:lnTo>
                <a:close/>
                <a:moveTo>
                  <a:pt x="41785" y="23505"/>
                </a:moveTo>
                <a:lnTo>
                  <a:pt x="41807" y="23548"/>
                </a:lnTo>
                <a:lnTo>
                  <a:pt x="41807" y="23760"/>
                </a:lnTo>
                <a:lnTo>
                  <a:pt x="41807" y="23821"/>
                </a:lnTo>
                <a:lnTo>
                  <a:pt x="41716" y="23821"/>
                </a:lnTo>
                <a:cubicBezTo>
                  <a:pt x="41742" y="23716"/>
                  <a:pt x="41745" y="23610"/>
                  <a:pt x="41785" y="23505"/>
                </a:cubicBezTo>
                <a:close/>
                <a:moveTo>
                  <a:pt x="23607" y="23548"/>
                </a:moveTo>
                <a:lnTo>
                  <a:pt x="23668" y="23730"/>
                </a:lnTo>
                <a:lnTo>
                  <a:pt x="23668" y="23760"/>
                </a:lnTo>
                <a:cubicBezTo>
                  <a:pt x="23668" y="23791"/>
                  <a:pt x="23668" y="23821"/>
                  <a:pt x="23668" y="23821"/>
                </a:cubicBezTo>
                <a:lnTo>
                  <a:pt x="23668" y="23882"/>
                </a:lnTo>
                <a:cubicBezTo>
                  <a:pt x="23668" y="23821"/>
                  <a:pt x="23638" y="23730"/>
                  <a:pt x="23607" y="23669"/>
                </a:cubicBezTo>
                <a:cubicBezTo>
                  <a:pt x="23577" y="23608"/>
                  <a:pt x="23607" y="23608"/>
                  <a:pt x="23607" y="23548"/>
                </a:cubicBezTo>
                <a:close/>
                <a:moveTo>
                  <a:pt x="28864" y="22910"/>
                </a:moveTo>
                <a:lnTo>
                  <a:pt x="28864" y="23183"/>
                </a:lnTo>
                <a:cubicBezTo>
                  <a:pt x="28864" y="23335"/>
                  <a:pt x="28864" y="23487"/>
                  <a:pt x="28924" y="23639"/>
                </a:cubicBezTo>
                <a:lnTo>
                  <a:pt x="28924" y="23882"/>
                </a:lnTo>
                <a:lnTo>
                  <a:pt x="28924" y="23973"/>
                </a:lnTo>
                <a:lnTo>
                  <a:pt x="28864" y="23973"/>
                </a:lnTo>
                <a:lnTo>
                  <a:pt x="28803" y="23943"/>
                </a:lnTo>
                <a:lnTo>
                  <a:pt x="28742" y="23943"/>
                </a:lnTo>
                <a:cubicBezTo>
                  <a:pt x="28742" y="23821"/>
                  <a:pt x="28772" y="23730"/>
                  <a:pt x="28772" y="23608"/>
                </a:cubicBezTo>
                <a:cubicBezTo>
                  <a:pt x="28803" y="23365"/>
                  <a:pt x="28864" y="23122"/>
                  <a:pt x="28864" y="22910"/>
                </a:cubicBezTo>
                <a:close/>
                <a:moveTo>
                  <a:pt x="8051" y="20935"/>
                </a:moveTo>
                <a:cubicBezTo>
                  <a:pt x="8112" y="21087"/>
                  <a:pt x="8143" y="21208"/>
                  <a:pt x="8173" y="21360"/>
                </a:cubicBezTo>
                <a:cubicBezTo>
                  <a:pt x="8203" y="21512"/>
                  <a:pt x="8203" y="21664"/>
                  <a:pt x="8234" y="21846"/>
                </a:cubicBezTo>
                <a:cubicBezTo>
                  <a:pt x="8264" y="21998"/>
                  <a:pt x="8234" y="22120"/>
                  <a:pt x="8203" y="22272"/>
                </a:cubicBezTo>
                <a:cubicBezTo>
                  <a:pt x="8173" y="22423"/>
                  <a:pt x="8173" y="22545"/>
                  <a:pt x="8143" y="22666"/>
                </a:cubicBezTo>
                <a:cubicBezTo>
                  <a:pt x="8143" y="22788"/>
                  <a:pt x="8143" y="22940"/>
                  <a:pt x="8112" y="23092"/>
                </a:cubicBezTo>
                <a:lnTo>
                  <a:pt x="8021" y="23578"/>
                </a:lnTo>
                <a:cubicBezTo>
                  <a:pt x="7991" y="23730"/>
                  <a:pt x="7960" y="23882"/>
                  <a:pt x="7930" y="24034"/>
                </a:cubicBezTo>
                <a:lnTo>
                  <a:pt x="7930" y="23699"/>
                </a:lnTo>
                <a:lnTo>
                  <a:pt x="7930" y="23548"/>
                </a:lnTo>
                <a:lnTo>
                  <a:pt x="7930" y="23213"/>
                </a:lnTo>
                <a:lnTo>
                  <a:pt x="7930" y="22666"/>
                </a:lnTo>
                <a:lnTo>
                  <a:pt x="7930" y="22515"/>
                </a:lnTo>
                <a:cubicBezTo>
                  <a:pt x="7930" y="22393"/>
                  <a:pt x="7930" y="22272"/>
                  <a:pt x="7960" y="22150"/>
                </a:cubicBezTo>
                <a:cubicBezTo>
                  <a:pt x="7960" y="21998"/>
                  <a:pt x="7960" y="21968"/>
                  <a:pt x="7960" y="21877"/>
                </a:cubicBezTo>
                <a:lnTo>
                  <a:pt x="8021" y="21390"/>
                </a:lnTo>
                <a:cubicBezTo>
                  <a:pt x="8021" y="21269"/>
                  <a:pt x="8051" y="21147"/>
                  <a:pt x="8051" y="21026"/>
                </a:cubicBezTo>
                <a:lnTo>
                  <a:pt x="8051" y="20935"/>
                </a:lnTo>
                <a:close/>
                <a:moveTo>
                  <a:pt x="15009" y="23213"/>
                </a:moveTo>
                <a:cubicBezTo>
                  <a:pt x="15009" y="23213"/>
                  <a:pt x="15039" y="23244"/>
                  <a:pt x="15039" y="23274"/>
                </a:cubicBezTo>
                <a:cubicBezTo>
                  <a:pt x="15100" y="23396"/>
                  <a:pt x="15131" y="23517"/>
                  <a:pt x="15191" y="23639"/>
                </a:cubicBezTo>
                <a:lnTo>
                  <a:pt x="15252" y="23699"/>
                </a:lnTo>
                <a:lnTo>
                  <a:pt x="15252" y="23730"/>
                </a:lnTo>
                <a:lnTo>
                  <a:pt x="15161" y="23821"/>
                </a:lnTo>
                <a:lnTo>
                  <a:pt x="15039" y="23943"/>
                </a:lnTo>
                <a:lnTo>
                  <a:pt x="15009" y="24034"/>
                </a:lnTo>
                <a:lnTo>
                  <a:pt x="14979" y="23882"/>
                </a:lnTo>
                <a:cubicBezTo>
                  <a:pt x="14979" y="23669"/>
                  <a:pt x="15009" y="23487"/>
                  <a:pt x="15009" y="23274"/>
                </a:cubicBezTo>
                <a:cubicBezTo>
                  <a:pt x="15009" y="23244"/>
                  <a:pt x="15009" y="23213"/>
                  <a:pt x="15009" y="23213"/>
                </a:cubicBezTo>
                <a:close/>
                <a:moveTo>
                  <a:pt x="31051" y="22849"/>
                </a:moveTo>
                <a:cubicBezTo>
                  <a:pt x="31142" y="23001"/>
                  <a:pt x="31203" y="23153"/>
                  <a:pt x="31264" y="23335"/>
                </a:cubicBezTo>
                <a:cubicBezTo>
                  <a:pt x="31264" y="23335"/>
                  <a:pt x="31294" y="23365"/>
                  <a:pt x="31294" y="23396"/>
                </a:cubicBezTo>
                <a:lnTo>
                  <a:pt x="31264" y="23426"/>
                </a:lnTo>
                <a:cubicBezTo>
                  <a:pt x="31233" y="23426"/>
                  <a:pt x="31203" y="23456"/>
                  <a:pt x="31203" y="23487"/>
                </a:cubicBezTo>
                <a:cubicBezTo>
                  <a:pt x="31173" y="23548"/>
                  <a:pt x="31142" y="23639"/>
                  <a:pt x="31142" y="23699"/>
                </a:cubicBezTo>
                <a:lnTo>
                  <a:pt x="31173" y="23639"/>
                </a:lnTo>
                <a:lnTo>
                  <a:pt x="31173" y="23639"/>
                </a:lnTo>
                <a:cubicBezTo>
                  <a:pt x="31142" y="23760"/>
                  <a:pt x="31112" y="23882"/>
                  <a:pt x="31112" y="24034"/>
                </a:cubicBezTo>
                <a:cubicBezTo>
                  <a:pt x="31112" y="23760"/>
                  <a:pt x="31051" y="23487"/>
                  <a:pt x="31021" y="23244"/>
                </a:cubicBezTo>
                <a:cubicBezTo>
                  <a:pt x="31021" y="23092"/>
                  <a:pt x="31021" y="22970"/>
                  <a:pt x="31051" y="22849"/>
                </a:cubicBezTo>
                <a:close/>
                <a:moveTo>
                  <a:pt x="46151" y="23608"/>
                </a:moveTo>
                <a:lnTo>
                  <a:pt x="46151" y="23760"/>
                </a:lnTo>
                <a:lnTo>
                  <a:pt x="46151" y="23851"/>
                </a:lnTo>
                <a:cubicBezTo>
                  <a:pt x="46151" y="23912"/>
                  <a:pt x="46091" y="23973"/>
                  <a:pt x="46091" y="24064"/>
                </a:cubicBezTo>
                <a:lnTo>
                  <a:pt x="46091" y="24003"/>
                </a:lnTo>
                <a:cubicBezTo>
                  <a:pt x="46091" y="23882"/>
                  <a:pt x="46121" y="23730"/>
                  <a:pt x="46151" y="23608"/>
                </a:cubicBezTo>
                <a:close/>
                <a:moveTo>
                  <a:pt x="26889" y="23943"/>
                </a:moveTo>
                <a:cubicBezTo>
                  <a:pt x="26889" y="23973"/>
                  <a:pt x="26858" y="24034"/>
                  <a:pt x="26858" y="24094"/>
                </a:cubicBezTo>
                <a:lnTo>
                  <a:pt x="26828" y="24034"/>
                </a:lnTo>
                <a:lnTo>
                  <a:pt x="26706" y="23943"/>
                </a:lnTo>
                <a:close/>
                <a:moveTo>
                  <a:pt x="21025" y="23069"/>
                </a:moveTo>
                <a:lnTo>
                  <a:pt x="21025" y="23213"/>
                </a:lnTo>
                <a:cubicBezTo>
                  <a:pt x="21025" y="23274"/>
                  <a:pt x="21025" y="23365"/>
                  <a:pt x="20994" y="23456"/>
                </a:cubicBezTo>
                <a:lnTo>
                  <a:pt x="20994" y="23517"/>
                </a:lnTo>
                <a:cubicBezTo>
                  <a:pt x="20994" y="23760"/>
                  <a:pt x="20964" y="23973"/>
                  <a:pt x="20964" y="24216"/>
                </a:cubicBezTo>
                <a:cubicBezTo>
                  <a:pt x="20934" y="23973"/>
                  <a:pt x="20903" y="23730"/>
                  <a:pt x="20873" y="23517"/>
                </a:cubicBezTo>
                <a:lnTo>
                  <a:pt x="20873" y="23487"/>
                </a:lnTo>
                <a:cubicBezTo>
                  <a:pt x="20903" y="23426"/>
                  <a:pt x="20934" y="23335"/>
                  <a:pt x="20964" y="23274"/>
                </a:cubicBezTo>
                <a:cubicBezTo>
                  <a:pt x="20984" y="23213"/>
                  <a:pt x="21005" y="23139"/>
                  <a:pt x="21025" y="23069"/>
                </a:cubicBezTo>
                <a:close/>
                <a:moveTo>
                  <a:pt x="19536" y="22332"/>
                </a:moveTo>
                <a:lnTo>
                  <a:pt x="19536" y="22606"/>
                </a:lnTo>
                <a:lnTo>
                  <a:pt x="19536" y="22788"/>
                </a:lnTo>
                <a:cubicBezTo>
                  <a:pt x="19536" y="23001"/>
                  <a:pt x="19536" y="23183"/>
                  <a:pt x="19567" y="23365"/>
                </a:cubicBezTo>
                <a:lnTo>
                  <a:pt x="19627" y="23973"/>
                </a:lnTo>
                <a:cubicBezTo>
                  <a:pt x="19627" y="24064"/>
                  <a:pt x="19658" y="24155"/>
                  <a:pt x="19658" y="24216"/>
                </a:cubicBezTo>
                <a:lnTo>
                  <a:pt x="19658" y="24277"/>
                </a:lnTo>
                <a:cubicBezTo>
                  <a:pt x="19627" y="24246"/>
                  <a:pt x="19627" y="24246"/>
                  <a:pt x="19597" y="24216"/>
                </a:cubicBezTo>
                <a:lnTo>
                  <a:pt x="19536" y="23973"/>
                </a:lnTo>
                <a:cubicBezTo>
                  <a:pt x="19475" y="23760"/>
                  <a:pt x="19415" y="23578"/>
                  <a:pt x="19354" y="23396"/>
                </a:cubicBezTo>
                <a:cubicBezTo>
                  <a:pt x="19384" y="23305"/>
                  <a:pt x="19384" y="23183"/>
                  <a:pt x="19415" y="23092"/>
                </a:cubicBezTo>
                <a:cubicBezTo>
                  <a:pt x="19445" y="22879"/>
                  <a:pt x="19475" y="22636"/>
                  <a:pt x="19506" y="22423"/>
                </a:cubicBezTo>
                <a:cubicBezTo>
                  <a:pt x="19536" y="22393"/>
                  <a:pt x="19536" y="22363"/>
                  <a:pt x="19536" y="22332"/>
                </a:cubicBezTo>
                <a:close/>
                <a:moveTo>
                  <a:pt x="22666" y="22788"/>
                </a:moveTo>
                <a:lnTo>
                  <a:pt x="22726" y="22849"/>
                </a:lnTo>
                <a:lnTo>
                  <a:pt x="22787" y="22910"/>
                </a:lnTo>
                <a:cubicBezTo>
                  <a:pt x="22817" y="23061"/>
                  <a:pt x="22878" y="23213"/>
                  <a:pt x="22909" y="23365"/>
                </a:cubicBezTo>
                <a:lnTo>
                  <a:pt x="22909" y="23396"/>
                </a:lnTo>
                <a:cubicBezTo>
                  <a:pt x="22878" y="23578"/>
                  <a:pt x="22848" y="23760"/>
                  <a:pt x="22817" y="23943"/>
                </a:cubicBezTo>
                <a:cubicBezTo>
                  <a:pt x="22787" y="24125"/>
                  <a:pt x="22787" y="24277"/>
                  <a:pt x="22757" y="24429"/>
                </a:cubicBezTo>
                <a:cubicBezTo>
                  <a:pt x="22726" y="24307"/>
                  <a:pt x="22726" y="24216"/>
                  <a:pt x="22696" y="24094"/>
                </a:cubicBezTo>
                <a:cubicBezTo>
                  <a:pt x="22666" y="23882"/>
                  <a:pt x="22605" y="23639"/>
                  <a:pt x="22574" y="23396"/>
                </a:cubicBezTo>
                <a:cubicBezTo>
                  <a:pt x="22574" y="23305"/>
                  <a:pt x="22544" y="23183"/>
                  <a:pt x="22544" y="23061"/>
                </a:cubicBezTo>
                <a:lnTo>
                  <a:pt x="22514" y="22788"/>
                </a:lnTo>
                <a:close/>
                <a:moveTo>
                  <a:pt x="27952" y="23517"/>
                </a:moveTo>
                <a:cubicBezTo>
                  <a:pt x="27952" y="23578"/>
                  <a:pt x="27952" y="23639"/>
                  <a:pt x="27983" y="23669"/>
                </a:cubicBezTo>
                <a:cubicBezTo>
                  <a:pt x="28013" y="23730"/>
                  <a:pt x="27983" y="23882"/>
                  <a:pt x="28013" y="23973"/>
                </a:cubicBezTo>
                <a:lnTo>
                  <a:pt x="28043" y="24216"/>
                </a:lnTo>
                <a:lnTo>
                  <a:pt x="28104" y="24489"/>
                </a:lnTo>
                <a:cubicBezTo>
                  <a:pt x="28043" y="24429"/>
                  <a:pt x="28013" y="24338"/>
                  <a:pt x="27952" y="24277"/>
                </a:cubicBezTo>
                <a:lnTo>
                  <a:pt x="27952" y="24246"/>
                </a:lnTo>
                <a:lnTo>
                  <a:pt x="27861" y="24125"/>
                </a:lnTo>
                <a:cubicBezTo>
                  <a:pt x="27891" y="23912"/>
                  <a:pt x="27922" y="23730"/>
                  <a:pt x="27952" y="23517"/>
                </a:cubicBezTo>
                <a:close/>
                <a:moveTo>
                  <a:pt x="18533" y="23335"/>
                </a:moveTo>
                <a:cubicBezTo>
                  <a:pt x="18594" y="23396"/>
                  <a:pt x="18655" y="23517"/>
                  <a:pt x="18716" y="23608"/>
                </a:cubicBezTo>
                <a:cubicBezTo>
                  <a:pt x="18685" y="23730"/>
                  <a:pt x="18655" y="23882"/>
                  <a:pt x="18655" y="24034"/>
                </a:cubicBezTo>
                <a:lnTo>
                  <a:pt x="18594" y="24307"/>
                </a:lnTo>
                <a:cubicBezTo>
                  <a:pt x="18594" y="24398"/>
                  <a:pt x="18564" y="24489"/>
                  <a:pt x="18533" y="24550"/>
                </a:cubicBezTo>
                <a:cubicBezTo>
                  <a:pt x="18503" y="24520"/>
                  <a:pt x="18473" y="24459"/>
                  <a:pt x="18442" y="24398"/>
                </a:cubicBezTo>
                <a:lnTo>
                  <a:pt x="18442" y="24064"/>
                </a:lnTo>
                <a:cubicBezTo>
                  <a:pt x="18442" y="23943"/>
                  <a:pt x="18442" y="23943"/>
                  <a:pt x="18473" y="23882"/>
                </a:cubicBezTo>
                <a:cubicBezTo>
                  <a:pt x="18503" y="23699"/>
                  <a:pt x="18533" y="23517"/>
                  <a:pt x="18533" y="23335"/>
                </a:cubicBezTo>
                <a:close/>
                <a:moveTo>
                  <a:pt x="40318" y="24277"/>
                </a:moveTo>
                <a:cubicBezTo>
                  <a:pt x="40318" y="24307"/>
                  <a:pt x="40318" y="24307"/>
                  <a:pt x="40318" y="24338"/>
                </a:cubicBezTo>
                <a:cubicBezTo>
                  <a:pt x="40348" y="24398"/>
                  <a:pt x="40379" y="24489"/>
                  <a:pt x="40409" y="24550"/>
                </a:cubicBezTo>
                <a:cubicBezTo>
                  <a:pt x="40379" y="24520"/>
                  <a:pt x="40348" y="24520"/>
                  <a:pt x="40318" y="24489"/>
                </a:cubicBezTo>
                <a:lnTo>
                  <a:pt x="40257" y="24489"/>
                </a:lnTo>
                <a:cubicBezTo>
                  <a:pt x="40288" y="24429"/>
                  <a:pt x="40288" y="24368"/>
                  <a:pt x="40318" y="24277"/>
                </a:cubicBezTo>
                <a:close/>
                <a:moveTo>
                  <a:pt x="15738" y="24246"/>
                </a:moveTo>
                <a:lnTo>
                  <a:pt x="15738" y="24581"/>
                </a:lnTo>
                <a:cubicBezTo>
                  <a:pt x="15738" y="24459"/>
                  <a:pt x="15708" y="24368"/>
                  <a:pt x="15708" y="24246"/>
                </a:cubicBezTo>
                <a:close/>
                <a:moveTo>
                  <a:pt x="21633" y="22363"/>
                </a:moveTo>
                <a:lnTo>
                  <a:pt x="21663" y="22423"/>
                </a:lnTo>
                <a:cubicBezTo>
                  <a:pt x="21693" y="22484"/>
                  <a:pt x="21724" y="22515"/>
                  <a:pt x="21754" y="22575"/>
                </a:cubicBezTo>
                <a:cubicBezTo>
                  <a:pt x="21784" y="22727"/>
                  <a:pt x="21845" y="22849"/>
                  <a:pt x="21876" y="23001"/>
                </a:cubicBezTo>
                <a:lnTo>
                  <a:pt x="21815" y="23335"/>
                </a:lnTo>
                <a:cubicBezTo>
                  <a:pt x="21815" y="23548"/>
                  <a:pt x="21754" y="23791"/>
                  <a:pt x="21724" y="24003"/>
                </a:cubicBezTo>
                <a:cubicBezTo>
                  <a:pt x="21693" y="24216"/>
                  <a:pt x="21663" y="24398"/>
                  <a:pt x="21633" y="24581"/>
                </a:cubicBezTo>
                <a:lnTo>
                  <a:pt x="21602" y="24398"/>
                </a:lnTo>
                <a:lnTo>
                  <a:pt x="21602" y="24246"/>
                </a:lnTo>
                <a:cubicBezTo>
                  <a:pt x="21602" y="24155"/>
                  <a:pt x="21572" y="24034"/>
                  <a:pt x="21572" y="23912"/>
                </a:cubicBezTo>
                <a:cubicBezTo>
                  <a:pt x="21572" y="23791"/>
                  <a:pt x="21602" y="23639"/>
                  <a:pt x="21602" y="23487"/>
                </a:cubicBezTo>
                <a:cubicBezTo>
                  <a:pt x="21602" y="23274"/>
                  <a:pt x="21602" y="23061"/>
                  <a:pt x="21633" y="22818"/>
                </a:cubicBezTo>
                <a:lnTo>
                  <a:pt x="21633" y="22363"/>
                </a:lnTo>
                <a:close/>
                <a:moveTo>
                  <a:pt x="36733" y="22970"/>
                </a:moveTo>
                <a:cubicBezTo>
                  <a:pt x="36763" y="23244"/>
                  <a:pt x="36794" y="23517"/>
                  <a:pt x="36794" y="23760"/>
                </a:cubicBezTo>
                <a:cubicBezTo>
                  <a:pt x="36794" y="23943"/>
                  <a:pt x="36794" y="24094"/>
                  <a:pt x="36763" y="24246"/>
                </a:cubicBezTo>
                <a:cubicBezTo>
                  <a:pt x="36733" y="24398"/>
                  <a:pt x="36763" y="24489"/>
                  <a:pt x="36733" y="24611"/>
                </a:cubicBezTo>
                <a:lnTo>
                  <a:pt x="36672" y="24611"/>
                </a:lnTo>
                <a:lnTo>
                  <a:pt x="36642" y="24581"/>
                </a:lnTo>
                <a:lnTo>
                  <a:pt x="36642" y="24489"/>
                </a:lnTo>
                <a:lnTo>
                  <a:pt x="36642" y="24216"/>
                </a:lnTo>
                <a:cubicBezTo>
                  <a:pt x="36642" y="24034"/>
                  <a:pt x="36642" y="23851"/>
                  <a:pt x="36672" y="23669"/>
                </a:cubicBezTo>
                <a:cubicBezTo>
                  <a:pt x="36702" y="23456"/>
                  <a:pt x="36702" y="23183"/>
                  <a:pt x="36733" y="22970"/>
                </a:cubicBezTo>
                <a:close/>
                <a:moveTo>
                  <a:pt x="20539" y="24277"/>
                </a:moveTo>
                <a:cubicBezTo>
                  <a:pt x="20600" y="24368"/>
                  <a:pt x="20600" y="24459"/>
                  <a:pt x="20630" y="24550"/>
                </a:cubicBezTo>
                <a:cubicBezTo>
                  <a:pt x="20630" y="24581"/>
                  <a:pt x="20630" y="24611"/>
                  <a:pt x="20630" y="24641"/>
                </a:cubicBezTo>
                <a:cubicBezTo>
                  <a:pt x="20600" y="24550"/>
                  <a:pt x="20569" y="24429"/>
                  <a:pt x="20539" y="24338"/>
                </a:cubicBezTo>
                <a:lnTo>
                  <a:pt x="20539" y="24277"/>
                </a:lnTo>
                <a:close/>
                <a:moveTo>
                  <a:pt x="6806" y="24307"/>
                </a:moveTo>
                <a:cubicBezTo>
                  <a:pt x="6836" y="24338"/>
                  <a:pt x="6836" y="24368"/>
                  <a:pt x="6867" y="24398"/>
                </a:cubicBezTo>
                <a:cubicBezTo>
                  <a:pt x="6897" y="24429"/>
                  <a:pt x="6927" y="24489"/>
                  <a:pt x="6958" y="24520"/>
                </a:cubicBezTo>
                <a:lnTo>
                  <a:pt x="7018" y="24550"/>
                </a:lnTo>
                <a:cubicBezTo>
                  <a:pt x="6958" y="24550"/>
                  <a:pt x="6927" y="24581"/>
                  <a:pt x="6897" y="24581"/>
                </a:cubicBezTo>
                <a:cubicBezTo>
                  <a:pt x="6867" y="24611"/>
                  <a:pt x="6836" y="24611"/>
                  <a:pt x="6806" y="24641"/>
                </a:cubicBezTo>
                <a:cubicBezTo>
                  <a:pt x="6806" y="24641"/>
                  <a:pt x="6775" y="24672"/>
                  <a:pt x="6745" y="24702"/>
                </a:cubicBezTo>
                <a:cubicBezTo>
                  <a:pt x="6745" y="24702"/>
                  <a:pt x="6745" y="24733"/>
                  <a:pt x="6745" y="24733"/>
                </a:cubicBezTo>
                <a:cubicBezTo>
                  <a:pt x="6745" y="24733"/>
                  <a:pt x="6715" y="24702"/>
                  <a:pt x="6715" y="24702"/>
                </a:cubicBezTo>
                <a:lnTo>
                  <a:pt x="6745" y="24702"/>
                </a:lnTo>
                <a:cubicBezTo>
                  <a:pt x="6715" y="24672"/>
                  <a:pt x="6715" y="24641"/>
                  <a:pt x="6715" y="24611"/>
                </a:cubicBezTo>
                <a:cubicBezTo>
                  <a:pt x="6745" y="24520"/>
                  <a:pt x="6775" y="24398"/>
                  <a:pt x="6806" y="24307"/>
                </a:cubicBezTo>
                <a:close/>
                <a:moveTo>
                  <a:pt x="3919" y="22150"/>
                </a:moveTo>
                <a:cubicBezTo>
                  <a:pt x="3919" y="22272"/>
                  <a:pt x="3919" y="22423"/>
                  <a:pt x="3919" y="22545"/>
                </a:cubicBezTo>
                <a:lnTo>
                  <a:pt x="3919" y="22606"/>
                </a:lnTo>
                <a:lnTo>
                  <a:pt x="3919" y="22940"/>
                </a:lnTo>
                <a:lnTo>
                  <a:pt x="3919" y="23092"/>
                </a:lnTo>
                <a:lnTo>
                  <a:pt x="3919" y="23183"/>
                </a:lnTo>
                <a:cubicBezTo>
                  <a:pt x="3919" y="23305"/>
                  <a:pt x="3919" y="23396"/>
                  <a:pt x="3889" y="23517"/>
                </a:cubicBezTo>
                <a:cubicBezTo>
                  <a:pt x="3889" y="23608"/>
                  <a:pt x="3889" y="23821"/>
                  <a:pt x="3889" y="23973"/>
                </a:cubicBezTo>
                <a:lnTo>
                  <a:pt x="3889" y="24155"/>
                </a:lnTo>
                <a:lnTo>
                  <a:pt x="3889" y="24398"/>
                </a:lnTo>
                <a:lnTo>
                  <a:pt x="3798" y="24641"/>
                </a:lnTo>
                <a:cubicBezTo>
                  <a:pt x="3767" y="24702"/>
                  <a:pt x="3737" y="24763"/>
                  <a:pt x="3737" y="24793"/>
                </a:cubicBezTo>
                <a:lnTo>
                  <a:pt x="3707" y="24459"/>
                </a:lnTo>
                <a:lnTo>
                  <a:pt x="3707" y="23882"/>
                </a:lnTo>
                <a:lnTo>
                  <a:pt x="3707" y="23730"/>
                </a:lnTo>
                <a:lnTo>
                  <a:pt x="3707" y="23335"/>
                </a:lnTo>
                <a:lnTo>
                  <a:pt x="3707" y="22970"/>
                </a:lnTo>
                <a:lnTo>
                  <a:pt x="3707" y="22849"/>
                </a:lnTo>
                <a:cubicBezTo>
                  <a:pt x="3767" y="22606"/>
                  <a:pt x="3859" y="22363"/>
                  <a:pt x="3919" y="22150"/>
                </a:cubicBezTo>
                <a:close/>
                <a:moveTo>
                  <a:pt x="40865" y="24702"/>
                </a:moveTo>
                <a:cubicBezTo>
                  <a:pt x="40865" y="24733"/>
                  <a:pt x="40865" y="24793"/>
                  <a:pt x="40895" y="24824"/>
                </a:cubicBezTo>
                <a:lnTo>
                  <a:pt x="40865" y="24915"/>
                </a:lnTo>
                <a:lnTo>
                  <a:pt x="40865" y="24763"/>
                </a:lnTo>
                <a:cubicBezTo>
                  <a:pt x="40865" y="24763"/>
                  <a:pt x="40865" y="24733"/>
                  <a:pt x="40865" y="24702"/>
                </a:cubicBezTo>
                <a:close/>
                <a:moveTo>
                  <a:pt x="2704" y="23213"/>
                </a:moveTo>
                <a:lnTo>
                  <a:pt x="2704" y="23365"/>
                </a:lnTo>
                <a:cubicBezTo>
                  <a:pt x="2704" y="23456"/>
                  <a:pt x="2704" y="23548"/>
                  <a:pt x="2734" y="23639"/>
                </a:cubicBezTo>
                <a:cubicBezTo>
                  <a:pt x="2765" y="23730"/>
                  <a:pt x="2734" y="23821"/>
                  <a:pt x="2734" y="23912"/>
                </a:cubicBezTo>
                <a:lnTo>
                  <a:pt x="2734" y="24398"/>
                </a:lnTo>
                <a:cubicBezTo>
                  <a:pt x="2734" y="24550"/>
                  <a:pt x="2734" y="24702"/>
                  <a:pt x="2765" y="24824"/>
                </a:cubicBezTo>
                <a:lnTo>
                  <a:pt x="2765" y="24945"/>
                </a:lnTo>
                <a:cubicBezTo>
                  <a:pt x="2765" y="24945"/>
                  <a:pt x="2765" y="24915"/>
                  <a:pt x="2734" y="24884"/>
                </a:cubicBezTo>
                <a:cubicBezTo>
                  <a:pt x="2734" y="24824"/>
                  <a:pt x="2704" y="24763"/>
                  <a:pt x="2674" y="24733"/>
                </a:cubicBezTo>
                <a:cubicBezTo>
                  <a:pt x="2643" y="24702"/>
                  <a:pt x="2613" y="24672"/>
                  <a:pt x="2552" y="24672"/>
                </a:cubicBezTo>
                <a:lnTo>
                  <a:pt x="2522" y="24672"/>
                </a:lnTo>
                <a:cubicBezTo>
                  <a:pt x="2491" y="24520"/>
                  <a:pt x="2461" y="24368"/>
                  <a:pt x="2400" y="24246"/>
                </a:cubicBezTo>
                <a:lnTo>
                  <a:pt x="2400" y="24155"/>
                </a:lnTo>
                <a:lnTo>
                  <a:pt x="2522" y="23821"/>
                </a:lnTo>
                <a:cubicBezTo>
                  <a:pt x="2583" y="23639"/>
                  <a:pt x="2643" y="23426"/>
                  <a:pt x="2704" y="23213"/>
                </a:cubicBezTo>
                <a:close/>
                <a:moveTo>
                  <a:pt x="6441" y="23426"/>
                </a:moveTo>
                <a:cubicBezTo>
                  <a:pt x="6441" y="23456"/>
                  <a:pt x="6472" y="23487"/>
                  <a:pt x="6472" y="23517"/>
                </a:cubicBezTo>
                <a:cubicBezTo>
                  <a:pt x="6502" y="23639"/>
                  <a:pt x="6563" y="23760"/>
                  <a:pt x="6593" y="23882"/>
                </a:cubicBezTo>
                <a:cubicBezTo>
                  <a:pt x="6563" y="23912"/>
                  <a:pt x="6532" y="23973"/>
                  <a:pt x="6502" y="24003"/>
                </a:cubicBezTo>
                <a:cubicBezTo>
                  <a:pt x="6441" y="24125"/>
                  <a:pt x="6411" y="24246"/>
                  <a:pt x="6380" y="24368"/>
                </a:cubicBezTo>
                <a:cubicBezTo>
                  <a:pt x="6350" y="24429"/>
                  <a:pt x="6320" y="24520"/>
                  <a:pt x="6320" y="24581"/>
                </a:cubicBezTo>
                <a:cubicBezTo>
                  <a:pt x="6289" y="24611"/>
                  <a:pt x="6259" y="24641"/>
                  <a:pt x="6259" y="24672"/>
                </a:cubicBezTo>
                <a:cubicBezTo>
                  <a:pt x="6228" y="24733"/>
                  <a:pt x="6228" y="24793"/>
                  <a:pt x="6198" y="24854"/>
                </a:cubicBezTo>
                <a:cubicBezTo>
                  <a:pt x="6198" y="24884"/>
                  <a:pt x="6198" y="24915"/>
                  <a:pt x="6198" y="24976"/>
                </a:cubicBezTo>
                <a:cubicBezTo>
                  <a:pt x="6198" y="24884"/>
                  <a:pt x="6168" y="24824"/>
                  <a:pt x="6137" y="24733"/>
                </a:cubicBezTo>
                <a:cubicBezTo>
                  <a:pt x="6137" y="24641"/>
                  <a:pt x="6168" y="24550"/>
                  <a:pt x="6168" y="24429"/>
                </a:cubicBezTo>
                <a:lnTo>
                  <a:pt x="6168" y="24277"/>
                </a:lnTo>
                <a:cubicBezTo>
                  <a:pt x="6168" y="24216"/>
                  <a:pt x="6198" y="24186"/>
                  <a:pt x="6198" y="24155"/>
                </a:cubicBezTo>
                <a:cubicBezTo>
                  <a:pt x="6228" y="24034"/>
                  <a:pt x="6289" y="23912"/>
                  <a:pt x="6320" y="23760"/>
                </a:cubicBezTo>
                <a:cubicBezTo>
                  <a:pt x="6380" y="23639"/>
                  <a:pt x="6411" y="23548"/>
                  <a:pt x="6441" y="23456"/>
                </a:cubicBezTo>
                <a:lnTo>
                  <a:pt x="6441" y="23426"/>
                </a:lnTo>
                <a:close/>
                <a:moveTo>
                  <a:pt x="24823" y="24003"/>
                </a:moveTo>
                <a:lnTo>
                  <a:pt x="24883" y="24094"/>
                </a:lnTo>
                <a:cubicBezTo>
                  <a:pt x="24883" y="24155"/>
                  <a:pt x="24914" y="24216"/>
                  <a:pt x="24944" y="24277"/>
                </a:cubicBezTo>
                <a:cubicBezTo>
                  <a:pt x="24914" y="24550"/>
                  <a:pt x="24883" y="24824"/>
                  <a:pt x="24823" y="25097"/>
                </a:cubicBezTo>
                <a:cubicBezTo>
                  <a:pt x="24792" y="24945"/>
                  <a:pt x="24732" y="24824"/>
                  <a:pt x="24701" y="24672"/>
                </a:cubicBezTo>
                <a:lnTo>
                  <a:pt x="24671" y="24581"/>
                </a:lnTo>
                <a:cubicBezTo>
                  <a:pt x="24701" y="24520"/>
                  <a:pt x="24701" y="24459"/>
                  <a:pt x="24732" y="24398"/>
                </a:cubicBezTo>
                <a:lnTo>
                  <a:pt x="24732" y="24398"/>
                </a:lnTo>
                <a:lnTo>
                  <a:pt x="24701" y="24429"/>
                </a:lnTo>
                <a:cubicBezTo>
                  <a:pt x="24762" y="24307"/>
                  <a:pt x="24792" y="24155"/>
                  <a:pt x="24823" y="24003"/>
                </a:cubicBezTo>
                <a:close/>
                <a:moveTo>
                  <a:pt x="25856" y="24398"/>
                </a:moveTo>
                <a:cubicBezTo>
                  <a:pt x="25886" y="24520"/>
                  <a:pt x="25917" y="24641"/>
                  <a:pt x="25947" y="24733"/>
                </a:cubicBezTo>
                <a:cubicBezTo>
                  <a:pt x="25977" y="24854"/>
                  <a:pt x="25977" y="24854"/>
                  <a:pt x="25977" y="24915"/>
                </a:cubicBezTo>
                <a:cubicBezTo>
                  <a:pt x="26008" y="24976"/>
                  <a:pt x="25947" y="25067"/>
                  <a:pt x="25947" y="25158"/>
                </a:cubicBezTo>
                <a:cubicBezTo>
                  <a:pt x="25947" y="25097"/>
                  <a:pt x="25917" y="25036"/>
                  <a:pt x="25917" y="25006"/>
                </a:cubicBezTo>
                <a:cubicBezTo>
                  <a:pt x="25886" y="24824"/>
                  <a:pt x="25856" y="24672"/>
                  <a:pt x="25825" y="24520"/>
                </a:cubicBezTo>
                <a:lnTo>
                  <a:pt x="25856" y="24398"/>
                </a:lnTo>
                <a:close/>
                <a:moveTo>
                  <a:pt x="38738" y="23365"/>
                </a:moveTo>
                <a:lnTo>
                  <a:pt x="38768" y="23396"/>
                </a:lnTo>
                <a:cubicBezTo>
                  <a:pt x="38799" y="23426"/>
                  <a:pt x="38829" y="23456"/>
                  <a:pt x="38829" y="23456"/>
                </a:cubicBezTo>
                <a:cubicBezTo>
                  <a:pt x="38860" y="23487"/>
                  <a:pt x="38860" y="23487"/>
                  <a:pt x="38860" y="23487"/>
                </a:cubicBezTo>
                <a:cubicBezTo>
                  <a:pt x="38860" y="23639"/>
                  <a:pt x="38829" y="23821"/>
                  <a:pt x="38829" y="23973"/>
                </a:cubicBezTo>
                <a:cubicBezTo>
                  <a:pt x="38829" y="24064"/>
                  <a:pt x="38799" y="24186"/>
                  <a:pt x="38768" y="24277"/>
                </a:cubicBezTo>
                <a:lnTo>
                  <a:pt x="38738" y="24611"/>
                </a:lnTo>
                <a:cubicBezTo>
                  <a:pt x="38708" y="24702"/>
                  <a:pt x="38677" y="24793"/>
                  <a:pt x="38677" y="24915"/>
                </a:cubicBezTo>
                <a:cubicBezTo>
                  <a:pt x="38647" y="25006"/>
                  <a:pt x="38647" y="25097"/>
                  <a:pt x="38617" y="25158"/>
                </a:cubicBezTo>
                <a:lnTo>
                  <a:pt x="38617" y="25067"/>
                </a:lnTo>
                <a:cubicBezTo>
                  <a:pt x="38647" y="24854"/>
                  <a:pt x="38677" y="24611"/>
                  <a:pt x="38708" y="24368"/>
                </a:cubicBezTo>
                <a:cubicBezTo>
                  <a:pt x="38708" y="24307"/>
                  <a:pt x="38708" y="24216"/>
                  <a:pt x="38708" y="24125"/>
                </a:cubicBezTo>
                <a:cubicBezTo>
                  <a:pt x="38708" y="23973"/>
                  <a:pt x="38738" y="23821"/>
                  <a:pt x="38738" y="23669"/>
                </a:cubicBezTo>
                <a:cubicBezTo>
                  <a:pt x="38768" y="23517"/>
                  <a:pt x="38738" y="23456"/>
                  <a:pt x="38738" y="23365"/>
                </a:cubicBezTo>
                <a:close/>
                <a:moveTo>
                  <a:pt x="9084" y="20935"/>
                </a:moveTo>
                <a:lnTo>
                  <a:pt x="9084" y="21087"/>
                </a:lnTo>
                <a:cubicBezTo>
                  <a:pt x="9084" y="21360"/>
                  <a:pt x="9084" y="21633"/>
                  <a:pt x="9115" y="21877"/>
                </a:cubicBezTo>
                <a:lnTo>
                  <a:pt x="9145" y="22940"/>
                </a:lnTo>
                <a:cubicBezTo>
                  <a:pt x="9145" y="23061"/>
                  <a:pt x="9145" y="23153"/>
                  <a:pt x="9115" y="23244"/>
                </a:cubicBezTo>
                <a:cubicBezTo>
                  <a:pt x="9084" y="23365"/>
                  <a:pt x="9084" y="23548"/>
                  <a:pt x="9084" y="23699"/>
                </a:cubicBezTo>
                <a:lnTo>
                  <a:pt x="9084" y="24641"/>
                </a:lnTo>
                <a:cubicBezTo>
                  <a:pt x="9054" y="24733"/>
                  <a:pt x="9024" y="24824"/>
                  <a:pt x="8993" y="24915"/>
                </a:cubicBezTo>
                <a:cubicBezTo>
                  <a:pt x="8963" y="25036"/>
                  <a:pt x="8933" y="25188"/>
                  <a:pt x="8872" y="25310"/>
                </a:cubicBezTo>
                <a:cubicBezTo>
                  <a:pt x="8872" y="25006"/>
                  <a:pt x="8841" y="24702"/>
                  <a:pt x="8811" y="24398"/>
                </a:cubicBezTo>
                <a:lnTo>
                  <a:pt x="8811" y="24064"/>
                </a:lnTo>
                <a:lnTo>
                  <a:pt x="8811" y="23517"/>
                </a:lnTo>
                <a:lnTo>
                  <a:pt x="8811" y="22910"/>
                </a:lnTo>
                <a:cubicBezTo>
                  <a:pt x="8811" y="22788"/>
                  <a:pt x="8811" y="22666"/>
                  <a:pt x="8841" y="22545"/>
                </a:cubicBezTo>
                <a:cubicBezTo>
                  <a:pt x="8841" y="22363"/>
                  <a:pt x="8872" y="22180"/>
                  <a:pt x="8902" y="21968"/>
                </a:cubicBezTo>
                <a:lnTo>
                  <a:pt x="8902" y="21846"/>
                </a:lnTo>
                <a:cubicBezTo>
                  <a:pt x="8902" y="21725"/>
                  <a:pt x="8933" y="21603"/>
                  <a:pt x="8963" y="21451"/>
                </a:cubicBezTo>
                <a:lnTo>
                  <a:pt x="8963" y="21299"/>
                </a:lnTo>
                <a:cubicBezTo>
                  <a:pt x="8963" y="21269"/>
                  <a:pt x="8993" y="21117"/>
                  <a:pt x="8993" y="21026"/>
                </a:cubicBezTo>
                <a:cubicBezTo>
                  <a:pt x="9024" y="20935"/>
                  <a:pt x="9054" y="20995"/>
                  <a:pt x="9084" y="20935"/>
                </a:cubicBezTo>
                <a:close/>
                <a:moveTo>
                  <a:pt x="26524" y="24307"/>
                </a:moveTo>
                <a:cubicBezTo>
                  <a:pt x="26585" y="24368"/>
                  <a:pt x="26676" y="24429"/>
                  <a:pt x="26737" y="24459"/>
                </a:cubicBezTo>
                <a:lnTo>
                  <a:pt x="26767" y="24459"/>
                </a:lnTo>
                <a:lnTo>
                  <a:pt x="26737" y="24641"/>
                </a:lnTo>
                <a:cubicBezTo>
                  <a:pt x="26676" y="24884"/>
                  <a:pt x="26615" y="25097"/>
                  <a:pt x="26555" y="25310"/>
                </a:cubicBezTo>
                <a:cubicBezTo>
                  <a:pt x="26494" y="25249"/>
                  <a:pt x="26463" y="25158"/>
                  <a:pt x="26433" y="25097"/>
                </a:cubicBezTo>
                <a:cubicBezTo>
                  <a:pt x="26433" y="25047"/>
                  <a:pt x="26433" y="25018"/>
                  <a:pt x="26433" y="24976"/>
                </a:cubicBezTo>
                <a:cubicBezTo>
                  <a:pt x="26463" y="24763"/>
                  <a:pt x="26494" y="24520"/>
                  <a:pt x="26524" y="24307"/>
                </a:cubicBezTo>
                <a:close/>
                <a:moveTo>
                  <a:pt x="8325" y="24034"/>
                </a:moveTo>
                <a:cubicBezTo>
                  <a:pt x="8325" y="24216"/>
                  <a:pt x="8325" y="24398"/>
                  <a:pt x="8325" y="24581"/>
                </a:cubicBezTo>
                <a:lnTo>
                  <a:pt x="8325" y="24915"/>
                </a:lnTo>
                <a:cubicBezTo>
                  <a:pt x="8325" y="25006"/>
                  <a:pt x="8325" y="25188"/>
                  <a:pt x="8325" y="25340"/>
                </a:cubicBezTo>
                <a:cubicBezTo>
                  <a:pt x="8234" y="25279"/>
                  <a:pt x="8173" y="25188"/>
                  <a:pt x="8112" y="25127"/>
                </a:cubicBezTo>
                <a:cubicBezTo>
                  <a:pt x="8112" y="25097"/>
                  <a:pt x="8082" y="25067"/>
                  <a:pt x="8082" y="25036"/>
                </a:cubicBezTo>
                <a:cubicBezTo>
                  <a:pt x="8082" y="25006"/>
                  <a:pt x="8112" y="24945"/>
                  <a:pt x="8112" y="24915"/>
                </a:cubicBezTo>
                <a:cubicBezTo>
                  <a:pt x="8112" y="24884"/>
                  <a:pt x="8112" y="24854"/>
                  <a:pt x="8143" y="24824"/>
                </a:cubicBezTo>
                <a:cubicBezTo>
                  <a:pt x="8203" y="24550"/>
                  <a:pt x="8264" y="24277"/>
                  <a:pt x="8325" y="24034"/>
                </a:cubicBezTo>
                <a:close/>
                <a:moveTo>
                  <a:pt x="15283" y="24360"/>
                </a:moveTo>
                <a:lnTo>
                  <a:pt x="15283" y="24368"/>
                </a:lnTo>
                <a:cubicBezTo>
                  <a:pt x="15283" y="24459"/>
                  <a:pt x="15252" y="24550"/>
                  <a:pt x="15252" y="24641"/>
                </a:cubicBezTo>
                <a:cubicBezTo>
                  <a:pt x="15222" y="24733"/>
                  <a:pt x="15222" y="24854"/>
                  <a:pt x="15191" y="24976"/>
                </a:cubicBezTo>
                <a:cubicBezTo>
                  <a:pt x="15191" y="25097"/>
                  <a:pt x="15191" y="25188"/>
                  <a:pt x="15161" y="25279"/>
                </a:cubicBezTo>
                <a:cubicBezTo>
                  <a:pt x="15161" y="25307"/>
                  <a:pt x="15161" y="25338"/>
                  <a:pt x="15161" y="25371"/>
                </a:cubicBezTo>
                <a:cubicBezTo>
                  <a:pt x="15161" y="25158"/>
                  <a:pt x="15131" y="24976"/>
                  <a:pt x="15131" y="24763"/>
                </a:cubicBezTo>
                <a:lnTo>
                  <a:pt x="15131" y="24611"/>
                </a:lnTo>
                <a:cubicBezTo>
                  <a:pt x="15177" y="24519"/>
                  <a:pt x="15223" y="24444"/>
                  <a:pt x="15283" y="24360"/>
                </a:cubicBezTo>
                <a:close/>
                <a:moveTo>
                  <a:pt x="27800" y="24793"/>
                </a:moveTo>
                <a:lnTo>
                  <a:pt x="27800" y="24793"/>
                </a:lnTo>
                <a:cubicBezTo>
                  <a:pt x="27831" y="24854"/>
                  <a:pt x="27861" y="24915"/>
                  <a:pt x="27891" y="24976"/>
                </a:cubicBezTo>
                <a:cubicBezTo>
                  <a:pt x="27922" y="25036"/>
                  <a:pt x="27952" y="25188"/>
                  <a:pt x="27983" y="25279"/>
                </a:cubicBezTo>
                <a:lnTo>
                  <a:pt x="27952" y="25371"/>
                </a:lnTo>
                <a:cubicBezTo>
                  <a:pt x="27891" y="25158"/>
                  <a:pt x="27861" y="24945"/>
                  <a:pt x="27800" y="24793"/>
                </a:cubicBezTo>
                <a:close/>
                <a:moveTo>
                  <a:pt x="30170" y="23548"/>
                </a:moveTo>
                <a:cubicBezTo>
                  <a:pt x="30170" y="23669"/>
                  <a:pt x="30200" y="23791"/>
                  <a:pt x="30231" y="23943"/>
                </a:cubicBezTo>
                <a:cubicBezTo>
                  <a:pt x="30231" y="24155"/>
                  <a:pt x="30261" y="24368"/>
                  <a:pt x="30261" y="24550"/>
                </a:cubicBezTo>
                <a:cubicBezTo>
                  <a:pt x="30261" y="24763"/>
                  <a:pt x="30261" y="24884"/>
                  <a:pt x="30261" y="25067"/>
                </a:cubicBezTo>
                <a:cubicBezTo>
                  <a:pt x="30200" y="25127"/>
                  <a:pt x="30170" y="25219"/>
                  <a:pt x="30140" y="25279"/>
                </a:cubicBezTo>
                <a:cubicBezTo>
                  <a:pt x="30109" y="25340"/>
                  <a:pt x="30079" y="25401"/>
                  <a:pt x="30079" y="25462"/>
                </a:cubicBezTo>
                <a:lnTo>
                  <a:pt x="30079" y="25431"/>
                </a:lnTo>
                <a:lnTo>
                  <a:pt x="30079" y="25401"/>
                </a:lnTo>
                <a:cubicBezTo>
                  <a:pt x="30079" y="25127"/>
                  <a:pt x="30018" y="24854"/>
                  <a:pt x="30018" y="24581"/>
                </a:cubicBezTo>
                <a:lnTo>
                  <a:pt x="30018" y="24368"/>
                </a:lnTo>
                <a:lnTo>
                  <a:pt x="30018" y="23821"/>
                </a:lnTo>
                <a:lnTo>
                  <a:pt x="30018" y="23669"/>
                </a:lnTo>
                <a:cubicBezTo>
                  <a:pt x="30079" y="23669"/>
                  <a:pt x="30140" y="23639"/>
                  <a:pt x="30170" y="23578"/>
                </a:cubicBezTo>
                <a:lnTo>
                  <a:pt x="30170" y="23548"/>
                </a:lnTo>
                <a:close/>
                <a:moveTo>
                  <a:pt x="37249" y="23639"/>
                </a:moveTo>
                <a:cubicBezTo>
                  <a:pt x="37310" y="23730"/>
                  <a:pt x="37401" y="23791"/>
                  <a:pt x="37462" y="23851"/>
                </a:cubicBezTo>
                <a:lnTo>
                  <a:pt x="37462" y="23882"/>
                </a:lnTo>
                <a:lnTo>
                  <a:pt x="37462" y="24094"/>
                </a:lnTo>
                <a:lnTo>
                  <a:pt x="37462" y="24641"/>
                </a:lnTo>
                <a:lnTo>
                  <a:pt x="37462" y="24884"/>
                </a:lnTo>
                <a:cubicBezTo>
                  <a:pt x="37462" y="25067"/>
                  <a:pt x="37432" y="25219"/>
                  <a:pt x="37401" y="25401"/>
                </a:cubicBezTo>
                <a:lnTo>
                  <a:pt x="37401" y="25492"/>
                </a:lnTo>
                <a:cubicBezTo>
                  <a:pt x="37371" y="25431"/>
                  <a:pt x="37340" y="25371"/>
                  <a:pt x="37340" y="25340"/>
                </a:cubicBezTo>
                <a:cubicBezTo>
                  <a:pt x="37310" y="25279"/>
                  <a:pt x="37340" y="25219"/>
                  <a:pt x="37310" y="25158"/>
                </a:cubicBezTo>
                <a:cubicBezTo>
                  <a:pt x="37310" y="24884"/>
                  <a:pt x="37280" y="24611"/>
                  <a:pt x="37249" y="24307"/>
                </a:cubicBezTo>
                <a:lnTo>
                  <a:pt x="37249" y="24034"/>
                </a:lnTo>
                <a:lnTo>
                  <a:pt x="37249" y="23639"/>
                </a:lnTo>
                <a:close/>
                <a:moveTo>
                  <a:pt x="38252" y="23608"/>
                </a:moveTo>
                <a:cubicBezTo>
                  <a:pt x="38252" y="23821"/>
                  <a:pt x="38222" y="24034"/>
                  <a:pt x="38222" y="24246"/>
                </a:cubicBezTo>
                <a:cubicBezTo>
                  <a:pt x="38222" y="24307"/>
                  <a:pt x="38222" y="24398"/>
                  <a:pt x="38222" y="24489"/>
                </a:cubicBezTo>
                <a:lnTo>
                  <a:pt x="38222" y="24976"/>
                </a:lnTo>
                <a:lnTo>
                  <a:pt x="38222" y="25067"/>
                </a:lnTo>
                <a:cubicBezTo>
                  <a:pt x="38222" y="25097"/>
                  <a:pt x="38222" y="25188"/>
                  <a:pt x="38191" y="25249"/>
                </a:cubicBezTo>
                <a:cubicBezTo>
                  <a:pt x="38191" y="25279"/>
                  <a:pt x="38191" y="25401"/>
                  <a:pt x="38161" y="25492"/>
                </a:cubicBezTo>
                <a:lnTo>
                  <a:pt x="38130" y="25249"/>
                </a:lnTo>
                <a:lnTo>
                  <a:pt x="38130" y="25006"/>
                </a:lnTo>
                <a:lnTo>
                  <a:pt x="38130" y="24733"/>
                </a:lnTo>
                <a:cubicBezTo>
                  <a:pt x="38130" y="24489"/>
                  <a:pt x="38100" y="24246"/>
                  <a:pt x="38100" y="24003"/>
                </a:cubicBezTo>
                <a:lnTo>
                  <a:pt x="38100" y="23943"/>
                </a:lnTo>
                <a:lnTo>
                  <a:pt x="38130" y="23912"/>
                </a:lnTo>
                <a:cubicBezTo>
                  <a:pt x="38191" y="23821"/>
                  <a:pt x="38222" y="23699"/>
                  <a:pt x="38252" y="23608"/>
                </a:cubicBezTo>
                <a:close/>
                <a:moveTo>
                  <a:pt x="45422" y="24884"/>
                </a:moveTo>
                <a:lnTo>
                  <a:pt x="45422" y="25158"/>
                </a:lnTo>
                <a:lnTo>
                  <a:pt x="45422" y="25371"/>
                </a:lnTo>
                <a:cubicBezTo>
                  <a:pt x="45422" y="25431"/>
                  <a:pt x="45422" y="25492"/>
                  <a:pt x="45453" y="25553"/>
                </a:cubicBezTo>
                <a:lnTo>
                  <a:pt x="45422" y="25553"/>
                </a:lnTo>
                <a:lnTo>
                  <a:pt x="45392" y="25522"/>
                </a:lnTo>
                <a:lnTo>
                  <a:pt x="45392" y="25310"/>
                </a:lnTo>
                <a:cubicBezTo>
                  <a:pt x="45392" y="25158"/>
                  <a:pt x="45422" y="25006"/>
                  <a:pt x="45422" y="24884"/>
                </a:cubicBezTo>
                <a:close/>
                <a:moveTo>
                  <a:pt x="18746" y="24976"/>
                </a:moveTo>
                <a:lnTo>
                  <a:pt x="18746" y="25006"/>
                </a:lnTo>
                <a:lnTo>
                  <a:pt x="18746" y="25553"/>
                </a:lnTo>
                <a:lnTo>
                  <a:pt x="18746" y="25583"/>
                </a:lnTo>
                <a:cubicBezTo>
                  <a:pt x="18716" y="25431"/>
                  <a:pt x="18655" y="25310"/>
                  <a:pt x="18625" y="25158"/>
                </a:cubicBezTo>
                <a:cubicBezTo>
                  <a:pt x="18625" y="25127"/>
                  <a:pt x="18594" y="25097"/>
                  <a:pt x="18594" y="25067"/>
                </a:cubicBezTo>
                <a:cubicBezTo>
                  <a:pt x="18655" y="25067"/>
                  <a:pt x="18716" y="25036"/>
                  <a:pt x="18746" y="24976"/>
                </a:cubicBezTo>
                <a:close/>
                <a:moveTo>
                  <a:pt x="44328" y="22575"/>
                </a:moveTo>
                <a:lnTo>
                  <a:pt x="44328" y="22818"/>
                </a:lnTo>
                <a:lnTo>
                  <a:pt x="44328" y="23092"/>
                </a:lnTo>
                <a:lnTo>
                  <a:pt x="44268" y="23851"/>
                </a:lnTo>
                <a:lnTo>
                  <a:pt x="44268" y="24064"/>
                </a:lnTo>
                <a:lnTo>
                  <a:pt x="44268" y="24550"/>
                </a:lnTo>
                <a:lnTo>
                  <a:pt x="44268" y="25097"/>
                </a:lnTo>
                <a:lnTo>
                  <a:pt x="44268" y="25553"/>
                </a:lnTo>
                <a:lnTo>
                  <a:pt x="43994" y="25553"/>
                </a:lnTo>
                <a:cubicBezTo>
                  <a:pt x="43964" y="25583"/>
                  <a:pt x="43933" y="25583"/>
                  <a:pt x="43903" y="25614"/>
                </a:cubicBezTo>
                <a:lnTo>
                  <a:pt x="43873" y="25644"/>
                </a:lnTo>
                <a:lnTo>
                  <a:pt x="43842" y="25674"/>
                </a:lnTo>
                <a:lnTo>
                  <a:pt x="43842" y="25492"/>
                </a:lnTo>
                <a:lnTo>
                  <a:pt x="43842" y="25279"/>
                </a:lnTo>
                <a:lnTo>
                  <a:pt x="43842" y="24824"/>
                </a:lnTo>
                <a:lnTo>
                  <a:pt x="43842" y="24429"/>
                </a:lnTo>
                <a:cubicBezTo>
                  <a:pt x="43842" y="24277"/>
                  <a:pt x="43842" y="24246"/>
                  <a:pt x="43873" y="24155"/>
                </a:cubicBezTo>
                <a:cubicBezTo>
                  <a:pt x="43873" y="24064"/>
                  <a:pt x="43903" y="23882"/>
                  <a:pt x="43903" y="23760"/>
                </a:cubicBezTo>
                <a:cubicBezTo>
                  <a:pt x="43933" y="23669"/>
                  <a:pt x="43964" y="23396"/>
                  <a:pt x="43994" y="23213"/>
                </a:cubicBezTo>
                <a:cubicBezTo>
                  <a:pt x="44025" y="23061"/>
                  <a:pt x="44055" y="22940"/>
                  <a:pt x="44085" y="22818"/>
                </a:cubicBezTo>
                <a:lnTo>
                  <a:pt x="44146" y="22666"/>
                </a:lnTo>
                <a:lnTo>
                  <a:pt x="44177" y="22666"/>
                </a:lnTo>
                <a:cubicBezTo>
                  <a:pt x="44207" y="22666"/>
                  <a:pt x="44237" y="22636"/>
                  <a:pt x="44298" y="22606"/>
                </a:cubicBezTo>
                <a:cubicBezTo>
                  <a:pt x="44298" y="22606"/>
                  <a:pt x="44328" y="22606"/>
                  <a:pt x="44328" y="22575"/>
                </a:cubicBezTo>
                <a:close/>
                <a:moveTo>
                  <a:pt x="5439" y="24611"/>
                </a:moveTo>
                <a:cubicBezTo>
                  <a:pt x="5439" y="24824"/>
                  <a:pt x="5469" y="25036"/>
                  <a:pt x="5499" y="25249"/>
                </a:cubicBezTo>
                <a:lnTo>
                  <a:pt x="5522" y="25689"/>
                </a:lnTo>
                <a:lnTo>
                  <a:pt x="5522" y="25689"/>
                </a:lnTo>
                <a:cubicBezTo>
                  <a:pt x="5518" y="25653"/>
                  <a:pt x="5511" y="25618"/>
                  <a:pt x="5499" y="25583"/>
                </a:cubicBezTo>
                <a:cubicBezTo>
                  <a:pt x="5469" y="25462"/>
                  <a:pt x="5469" y="25279"/>
                  <a:pt x="5439" y="25127"/>
                </a:cubicBezTo>
                <a:lnTo>
                  <a:pt x="5439" y="25006"/>
                </a:lnTo>
                <a:lnTo>
                  <a:pt x="5439" y="24702"/>
                </a:lnTo>
                <a:cubicBezTo>
                  <a:pt x="5439" y="24672"/>
                  <a:pt x="5439" y="24641"/>
                  <a:pt x="5439" y="24611"/>
                </a:cubicBezTo>
                <a:close/>
                <a:moveTo>
                  <a:pt x="28833" y="24338"/>
                </a:moveTo>
                <a:lnTo>
                  <a:pt x="28894" y="24398"/>
                </a:lnTo>
                <a:lnTo>
                  <a:pt x="28955" y="24489"/>
                </a:lnTo>
                <a:cubicBezTo>
                  <a:pt x="28985" y="24520"/>
                  <a:pt x="28985" y="24581"/>
                  <a:pt x="29016" y="24641"/>
                </a:cubicBezTo>
                <a:lnTo>
                  <a:pt x="28955" y="24854"/>
                </a:lnTo>
                <a:cubicBezTo>
                  <a:pt x="28955" y="24976"/>
                  <a:pt x="28924" y="25097"/>
                  <a:pt x="28894" y="25219"/>
                </a:cubicBezTo>
                <a:lnTo>
                  <a:pt x="28803" y="25553"/>
                </a:lnTo>
                <a:cubicBezTo>
                  <a:pt x="28803" y="25614"/>
                  <a:pt x="28803" y="25674"/>
                  <a:pt x="28772" y="25705"/>
                </a:cubicBezTo>
                <a:cubicBezTo>
                  <a:pt x="28681" y="25492"/>
                  <a:pt x="28621" y="25219"/>
                  <a:pt x="28560" y="24976"/>
                </a:cubicBezTo>
                <a:cubicBezTo>
                  <a:pt x="28560" y="24945"/>
                  <a:pt x="28590" y="24915"/>
                  <a:pt x="28590" y="24884"/>
                </a:cubicBezTo>
                <a:cubicBezTo>
                  <a:pt x="28651" y="24702"/>
                  <a:pt x="28712" y="24550"/>
                  <a:pt x="28772" y="24398"/>
                </a:cubicBezTo>
                <a:lnTo>
                  <a:pt x="28803" y="24338"/>
                </a:lnTo>
                <a:close/>
                <a:moveTo>
                  <a:pt x="31477" y="23973"/>
                </a:moveTo>
                <a:cubicBezTo>
                  <a:pt x="31477" y="24064"/>
                  <a:pt x="31507" y="24155"/>
                  <a:pt x="31537" y="24216"/>
                </a:cubicBezTo>
                <a:lnTo>
                  <a:pt x="31537" y="24338"/>
                </a:lnTo>
                <a:lnTo>
                  <a:pt x="31537" y="24672"/>
                </a:lnTo>
                <a:lnTo>
                  <a:pt x="31537" y="25279"/>
                </a:lnTo>
                <a:cubicBezTo>
                  <a:pt x="31537" y="25492"/>
                  <a:pt x="31537" y="25614"/>
                  <a:pt x="31537" y="25766"/>
                </a:cubicBezTo>
                <a:cubicBezTo>
                  <a:pt x="31507" y="25644"/>
                  <a:pt x="31446" y="25522"/>
                  <a:pt x="31385" y="25431"/>
                </a:cubicBezTo>
                <a:lnTo>
                  <a:pt x="31385" y="25401"/>
                </a:lnTo>
                <a:lnTo>
                  <a:pt x="31385" y="25219"/>
                </a:lnTo>
                <a:lnTo>
                  <a:pt x="31385" y="24854"/>
                </a:lnTo>
                <a:cubicBezTo>
                  <a:pt x="31385" y="24702"/>
                  <a:pt x="31416" y="24520"/>
                  <a:pt x="31416" y="24368"/>
                </a:cubicBezTo>
                <a:cubicBezTo>
                  <a:pt x="31446" y="24186"/>
                  <a:pt x="31446" y="24125"/>
                  <a:pt x="31477" y="23973"/>
                </a:cubicBezTo>
                <a:close/>
                <a:moveTo>
                  <a:pt x="3889" y="25371"/>
                </a:moveTo>
                <a:cubicBezTo>
                  <a:pt x="3889" y="25492"/>
                  <a:pt x="3859" y="25644"/>
                  <a:pt x="3859" y="25796"/>
                </a:cubicBezTo>
                <a:lnTo>
                  <a:pt x="3859" y="25766"/>
                </a:lnTo>
                <a:cubicBezTo>
                  <a:pt x="3828" y="25705"/>
                  <a:pt x="3828" y="25614"/>
                  <a:pt x="3828" y="25553"/>
                </a:cubicBezTo>
                <a:lnTo>
                  <a:pt x="3828" y="25522"/>
                </a:lnTo>
                <a:cubicBezTo>
                  <a:pt x="3828" y="25462"/>
                  <a:pt x="3859" y="25431"/>
                  <a:pt x="3889" y="25371"/>
                </a:cubicBezTo>
                <a:close/>
                <a:moveTo>
                  <a:pt x="40196" y="24854"/>
                </a:moveTo>
                <a:lnTo>
                  <a:pt x="40288" y="24945"/>
                </a:lnTo>
                <a:cubicBezTo>
                  <a:pt x="40318" y="25006"/>
                  <a:pt x="40348" y="25067"/>
                  <a:pt x="40379" y="25127"/>
                </a:cubicBezTo>
                <a:cubicBezTo>
                  <a:pt x="40379" y="25158"/>
                  <a:pt x="40379" y="25188"/>
                  <a:pt x="40348" y="25249"/>
                </a:cubicBezTo>
                <a:cubicBezTo>
                  <a:pt x="40318" y="25431"/>
                  <a:pt x="40288" y="25644"/>
                  <a:pt x="40257" y="25857"/>
                </a:cubicBezTo>
                <a:lnTo>
                  <a:pt x="40227" y="25826"/>
                </a:lnTo>
                <a:lnTo>
                  <a:pt x="40227" y="25705"/>
                </a:lnTo>
                <a:lnTo>
                  <a:pt x="40227" y="25674"/>
                </a:lnTo>
                <a:cubicBezTo>
                  <a:pt x="40196" y="25462"/>
                  <a:pt x="40196" y="25219"/>
                  <a:pt x="40166" y="25006"/>
                </a:cubicBezTo>
                <a:lnTo>
                  <a:pt x="40166" y="24854"/>
                </a:lnTo>
                <a:close/>
                <a:moveTo>
                  <a:pt x="5529" y="25823"/>
                </a:moveTo>
                <a:lnTo>
                  <a:pt x="5530" y="25826"/>
                </a:lnTo>
                <a:cubicBezTo>
                  <a:pt x="5560" y="25826"/>
                  <a:pt x="5530" y="25857"/>
                  <a:pt x="5530" y="25887"/>
                </a:cubicBezTo>
                <a:cubicBezTo>
                  <a:pt x="5530" y="25865"/>
                  <a:pt x="5530" y="25843"/>
                  <a:pt x="5529" y="25823"/>
                </a:cubicBezTo>
                <a:close/>
                <a:moveTo>
                  <a:pt x="33786" y="25553"/>
                </a:moveTo>
                <a:cubicBezTo>
                  <a:pt x="33786" y="25674"/>
                  <a:pt x="33755" y="25796"/>
                  <a:pt x="33755" y="25887"/>
                </a:cubicBezTo>
                <a:lnTo>
                  <a:pt x="33725" y="25887"/>
                </a:lnTo>
                <a:cubicBezTo>
                  <a:pt x="33730" y="25776"/>
                  <a:pt x="33758" y="25664"/>
                  <a:pt x="33786" y="25553"/>
                </a:cubicBezTo>
                <a:close/>
                <a:moveTo>
                  <a:pt x="25187" y="25188"/>
                </a:moveTo>
                <a:lnTo>
                  <a:pt x="25187" y="25249"/>
                </a:lnTo>
                <a:lnTo>
                  <a:pt x="25187" y="25371"/>
                </a:lnTo>
                <a:cubicBezTo>
                  <a:pt x="25187" y="25462"/>
                  <a:pt x="25127" y="25553"/>
                  <a:pt x="25127" y="25644"/>
                </a:cubicBezTo>
                <a:cubicBezTo>
                  <a:pt x="25127" y="25735"/>
                  <a:pt x="25096" y="25826"/>
                  <a:pt x="25096" y="25917"/>
                </a:cubicBezTo>
                <a:cubicBezTo>
                  <a:pt x="25096" y="25887"/>
                  <a:pt x="25066" y="25887"/>
                  <a:pt x="25066" y="25857"/>
                </a:cubicBezTo>
                <a:cubicBezTo>
                  <a:pt x="25066" y="25826"/>
                  <a:pt x="25035" y="25796"/>
                  <a:pt x="25035" y="25766"/>
                </a:cubicBezTo>
                <a:cubicBezTo>
                  <a:pt x="25051" y="25750"/>
                  <a:pt x="25058" y="25743"/>
                  <a:pt x="25066" y="25735"/>
                </a:cubicBezTo>
                <a:lnTo>
                  <a:pt x="25066" y="25735"/>
                </a:lnTo>
                <a:lnTo>
                  <a:pt x="25096" y="25674"/>
                </a:lnTo>
                <a:cubicBezTo>
                  <a:pt x="25096" y="25644"/>
                  <a:pt x="25127" y="25644"/>
                  <a:pt x="25127" y="25614"/>
                </a:cubicBezTo>
                <a:lnTo>
                  <a:pt x="25127" y="25492"/>
                </a:lnTo>
                <a:lnTo>
                  <a:pt x="25157" y="25371"/>
                </a:lnTo>
                <a:cubicBezTo>
                  <a:pt x="25157" y="25310"/>
                  <a:pt x="25157" y="25249"/>
                  <a:pt x="25187" y="25188"/>
                </a:cubicBezTo>
                <a:close/>
                <a:moveTo>
                  <a:pt x="38860" y="25674"/>
                </a:moveTo>
                <a:lnTo>
                  <a:pt x="38860" y="25705"/>
                </a:lnTo>
                <a:cubicBezTo>
                  <a:pt x="38860" y="25807"/>
                  <a:pt x="38838" y="25887"/>
                  <a:pt x="38813" y="25964"/>
                </a:cubicBezTo>
                <a:lnTo>
                  <a:pt x="38813" y="25964"/>
                </a:lnTo>
                <a:cubicBezTo>
                  <a:pt x="38830" y="25891"/>
                  <a:pt x="38835" y="25773"/>
                  <a:pt x="38860" y="25674"/>
                </a:cubicBezTo>
                <a:close/>
                <a:moveTo>
                  <a:pt x="35609" y="24459"/>
                </a:moveTo>
                <a:cubicBezTo>
                  <a:pt x="35639" y="24489"/>
                  <a:pt x="35669" y="24520"/>
                  <a:pt x="35700" y="24520"/>
                </a:cubicBezTo>
                <a:cubicBezTo>
                  <a:pt x="35718" y="24529"/>
                  <a:pt x="35735" y="24532"/>
                  <a:pt x="35752" y="24532"/>
                </a:cubicBezTo>
                <a:cubicBezTo>
                  <a:pt x="35794" y="24532"/>
                  <a:pt x="35830" y="24511"/>
                  <a:pt x="35852" y="24489"/>
                </a:cubicBezTo>
                <a:cubicBezTo>
                  <a:pt x="35882" y="24581"/>
                  <a:pt x="35912" y="24702"/>
                  <a:pt x="35943" y="24793"/>
                </a:cubicBezTo>
                <a:lnTo>
                  <a:pt x="35943" y="24884"/>
                </a:lnTo>
                <a:lnTo>
                  <a:pt x="35852" y="25371"/>
                </a:lnTo>
                <a:lnTo>
                  <a:pt x="35852" y="25431"/>
                </a:lnTo>
                <a:cubicBezTo>
                  <a:pt x="35761" y="25614"/>
                  <a:pt x="35700" y="25826"/>
                  <a:pt x="35639" y="26009"/>
                </a:cubicBezTo>
                <a:lnTo>
                  <a:pt x="35609" y="25826"/>
                </a:lnTo>
                <a:lnTo>
                  <a:pt x="35609" y="25705"/>
                </a:lnTo>
                <a:lnTo>
                  <a:pt x="35609" y="25188"/>
                </a:lnTo>
                <a:lnTo>
                  <a:pt x="35609" y="24611"/>
                </a:lnTo>
                <a:lnTo>
                  <a:pt x="35609" y="24459"/>
                </a:lnTo>
                <a:close/>
                <a:moveTo>
                  <a:pt x="33239" y="23031"/>
                </a:moveTo>
                <a:lnTo>
                  <a:pt x="33239" y="23305"/>
                </a:lnTo>
                <a:lnTo>
                  <a:pt x="33239" y="24034"/>
                </a:lnTo>
                <a:lnTo>
                  <a:pt x="33239" y="24246"/>
                </a:lnTo>
                <a:cubicBezTo>
                  <a:pt x="33239" y="24398"/>
                  <a:pt x="33239" y="24581"/>
                  <a:pt x="33269" y="24702"/>
                </a:cubicBezTo>
                <a:cubicBezTo>
                  <a:pt x="33300" y="24854"/>
                  <a:pt x="33300" y="25006"/>
                  <a:pt x="33330" y="25127"/>
                </a:cubicBezTo>
                <a:cubicBezTo>
                  <a:pt x="33330" y="25188"/>
                  <a:pt x="33330" y="25219"/>
                  <a:pt x="33360" y="25249"/>
                </a:cubicBezTo>
                <a:cubicBezTo>
                  <a:pt x="33330" y="25279"/>
                  <a:pt x="33330" y="25310"/>
                  <a:pt x="33360" y="25340"/>
                </a:cubicBezTo>
                <a:cubicBezTo>
                  <a:pt x="33330" y="25553"/>
                  <a:pt x="33300" y="25766"/>
                  <a:pt x="33269" y="26009"/>
                </a:cubicBezTo>
                <a:lnTo>
                  <a:pt x="33269" y="26069"/>
                </a:lnTo>
                <a:cubicBezTo>
                  <a:pt x="33239" y="25887"/>
                  <a:pt x="33239" y="25735"/>
                  <a:pt x="33208" y="25553"/>
                </a:cubicBezTo>
                <a:cubicBezTo>
                  <a:pt x="33178" y="25310"/>
                  <a:pt x="33178" y="25036"/>
                  <a:pt x="33178" y="24793"/>
                </a:cubicBezTo>
                <a:lnTo>
                  <a:pt x="33178" y="24277"/>
                </a:lnTo>
                <a:lnTo>
                  <a:pt x="33178" y="23791"/>
                </a:lnTo>
                <a:cubicBezTo>
                  <a:pt x="33239" y="23699"/>
                  <a:pt x="33239" y="23608"/>
                  <a:pt x="33239" y="23517"/>
                </a:cubicBezTo>
                <a:lnTo>
                  <a:pt x="33208" y="23517"/>
                </a:lnTo>
                <a:lnTo>
                  <a:pt x="33208" y="23183"/>
                </a:lnTo>
                <a:cubicBezTo>
                  <a:pt x="33208" y="23092"/>
                  <a:pt x="33239" y="23092"/>
                  <a:pt x="33239" y="23031"/>
                </a:cubicBezTo>
                <a:close/>
                <a:moveTo>
                  <a:pt x="32874" y="23943"/>
                </a:moveTo>
                <a:lnTo>
                  <a:pt x="32874" y="24489"/>
                </a:lnTo>
                <a:lnTo>
                  <a:pt x="32874" y="24824"/>
                </a:lnTo>
                <a:lnTo>
                  <a:pt x="32874" y="25067"/>
                </a:lnTo>
                <a:cubicBezTo>
                  <a:pt x="32874" y="25249"/>
                  <a:pt x="32905" y="25431"/>
                  <a:pt x="32905" y="25614"/>
                </a:cubicBezTo>
                <a:cubicBezTo>
                  <a:pt x="32935" y="25796"/>
                  <a:pt x="32935" y="25917"/>
                  <a:pt x="32965" y="26100"/>
                </a:cubicBezTo>
                <a:lnTo>
                  <a:pt x="32935" y="26069"/>
                </a:lnTo>
                <a:lnTo>
                  <a:pt x="32905" y="26039"/>
                </a:lnTo>
                <a:cubicBezTo>
                  <a:pt x="32874" y="26009"/>
                  <a:pt x="32844" y="26009"/>
                  <a:pt x="32813" y="26009"/>
                </a:cubicBezTo>
                <a:lnTo>
                  <a:pt x="32753" y="26009"/>
                </a:lnTo>
                <a:lnTo>
                  <a:pt x="32753" y="25644"/>
                </a:lnTo>
                <a:lnTo>
                  <a:pt x="32753" y="24976"/>
                </a:lnTo>
                <a:lnTo>
                  <a:pt x="32753" y="24824"/>
                </a:lnTo>
                <a:cubicBezTo>
                  <a:pt x="32753" y="24672"/>
                  <a:pt x="32783" y="24489"/>
                  <a:pt x="32813" y="24338"/>
                </a:cubicBezTo>
                <a:lnTo>
                  <a:pt x="32874" y="23943"/>
                </a:lnTo>
                <a:close/>
                <a:moveTo>
                  <a:pt x="39619" y="21056"/>
                </a:moveTo>
                <a:lnTo>
                  <a:pt x="39619" y="21147"/>
                </a:lnTo>
                <a:cubicBezTo>
                  <a:pt x="39619" y="21451"/>
                  <a:pt x="39650" y="21755"/>
                  <a:pt x="39680" y="22059"/>
                </a:cubicBezTo>
                <a:lnTo>
                  <a:pt x="39680" y="22180"/>
                </a:lnTo>
                <a:lnTo>
                  <a:pt x="39680" y="22970"/>
                </a:lnTo>
                <a:lnTo>
                  <a:pt x="39680" y="23274"/>
                </a:lnTo>
                <a:cubicBezTo>
                  <a:pt x="39680" y="23730"/>
                  <a:pt x="39680" y="24186"/>
                  <a:pt x="39710" y="24611"/>
                </a:cubicBezTo>
                <a:lnTo>
                  <a:pt x="39710" y="24793"/>
                </a:lnTo>
                <a:lnTo>
                  <a:pt x="39589" y="25036"/>
                </a:lnTo>
                <a:cubicBezTo>
                  <a:pt x="39558" y="25127"/>
                  <a:pt x="39528" y="25219"/>
                  <a:pt x="39498" y="25310"/>
                </a:cubicBezTo>
                <a:lnTo>
                  <a:pt x="39406" y="25492"/>
                </a:lnTo>
                <a:cubicBezTo>
                  <a:pt x="39406" y="25522"/>
                  <a:pt x="39406" y="25522"/>
                  <a:pt x="39376" y="25553"/>
                </a:cubicBezTo>
                <a:cubicBezTo>
                  <a:pt x="39346" y="25705"/>
                  <a:pt x="39285" y="25826"/>
                  <a:pt x="39224" y="25978"/>
                </a:cubicBezTo>
                <a:lnTo>
                  <a:pt x="39163" y="26130"/>
                </a:lnTo>
                <a:cubicBezTo>
                  <a:pt x="39163" y="26039"/>
                  <a:pt x="39194" y="25917"/>
                  <a:pt x="39224" y="25826"/>
                </a:cubicBezTo>
                <a:cubicBezTo>
                  <a:pt x="39224" y="25705"/>
                  <a:pt x="39255" y="25583"/>
                  <a:pt x="39285" y="25431"/>
                </a:cubicBezTo>
                <a:cubicBezTo>
                  <a:pt x="39315" y="25219"/>
                  <a:pt x="39346" y="24976"/>
                  <a:pt x="39406" y="24763"/>
                </a:cubicBezTo>
                <a:cubicBezTo>
                  <a:pt x="39406" y="24672"/>
                  <a:pt x="39437" y="24611"/>
                  <a:pt x="39437" y="24520"/>
                </a:cubicBezTo>
                <a:cubicBezTo>
                  <a:pt x="39437" y="24429"/>
                  <a:pt x="39467" y="24246"/>
                  <a:pt x="39498" y="24125"/>
                </a:cubicBezTo>
                <a:cubicBezTo>
                  <a:pt x="39498" y="23973"/>
                  <a:pt x="39498" y="23912"/>
                  <a:pt x="39528" y="23791"/>
                </a:cubicBezTo>
                <a:cubicBezTo>
                  <a:pt x="39558" y="23669"/>
                  <a:pt x="39558" y="23517"/>
                  <a:pt x="39558" y="23426"/>
                </a:cubicBezTo>
                <a:cubicBezTo>
                  <a:pt x="39589" y="23305"/>
                  <a:pt x="39558" y="23031"/>
                  <a:pt x="39589" y="22849"/>
                </a:cubicBezTo>
                <a:cubicBezTo>
                  <a:pt x="39619" y="22666"/>
                  <a:pt x="39589" y="22545"/>
                  <a:pt x="39589" y="22363"/>
                </a:cubicBezTo>
                <a:cubicBezTo>
                  <a:pt x="39589" y="22211"/>
                  <a:pt x="39558" y="22089"/>
                  <a:pt x="39558" y="21937"/>
                </a:cubicBezTo>
                <a:cubicBezTo>
                  <a:pt x="39558" y="21877"/>
                  <a:pt x="39528" y="21785"/>
                  <a:pt x="39528" y="21694"/>
                </a:cubicBezTo>
                <a:cubicBezTo>
                  <a:pt x="39498" y="21633"/>
                  <a:pt x="39558" y="21421"/>
                  <a:pt x="39589" y="21330"/>
                </a:cubicBezTo>
                <a:cubicBezTo>
                  <a:pt x="39589" y="21208"/>
                  <a:pt x="39589" y="21147"/>
                  <a:pt x="39619" y="21056"/>
                </a:cubicBezTo>
                <a:close/>
                <a:moveTo>
                  <a:pt x="19445" y="25036"/>
                </a:moveTo>
                <a:cubicBezTo>
                  <a:pt x="19475" y="25127"/>
                  <a:pt x="19506" y="25249"/>
                  <a:pt x="19506" y="25371"/>
                </a:cubicBezTo>
                <a:cubicBezTo>
                  <a:pt x="19536" y="25553"/>
                  <a:pt x="19567" y="25705"/>
                  <a:pt x="19597" y="25887"/>
                </a:cubicBezTo>
                <a:lnTo>
                  <a:pt x="19627" y="26009"/>
                </a:lnTo>
                <a:lnTo>
                  <a:pt x="19567" y="26100"/>
                </a:lnTo>
                <a:cubicBezTo>
                  <a:pt x="19536" y="26161"/>
                  <a:pt x="19536" y="26191"/>
                  <a:pt x="19506" y="26221"/>
                </a:cubicBezTo>
                <a:lnTo>
                  <a:pt x="19475" y="26009"/>
                </a:lnTo>
                <a:cubicBezTo>
                  <a:pt x="19475" y="25887"/>
                  <a:pt x="19445" y="25766"/>
                  <a:pt x="19445" y="25644"/>
                </a:cubicBezTo>
                <a:lnTo>
                  <a:pt x="19445" y="25553"/>
                </a:lnTo>
                <a:lnTo>
                  <a:pt x="19445" y="25431"/>
                </a:lnTo>
                <a:lnTo>
                  <a:pt x="19445" y="25371"/>
                </a:lnTo>
                <a:lnTo>
                  <a:pt x="19445" y="25219"/>
                </a:lnTo>
                <a:lnTo>
                  <a:pt x="19445" y="25067"/>
                </a:lnTo>
                <a:cubicBezTo>
                  <a:pt x="19445" y="25052"/>
                  <a:pt x="19445" y="25042"/>
                  <a:pt x="19445" y="25036"/>
                </a:cubicBezTo>
                <a:close/>
                <a:moveTo>
                  <a:pt x="38799" y="26009"/>
                </a:moveTo>
                <a:lnTo>
                  <a:pt x="38799" y="26009"/>
                </a:lnTo>
                <a:cubicBezTo>
                  <a:pt x="38799" y="26100"/>
                  <a:pt x="38768" y="26161"/>
                  <a:pt x="38768" y="26252"/>
                </a:cubicBezTo>
                <a:lnTo>
                  <a:pt x="38768" y="26221"/>
                </a:lnTo>
                <a:cubicBezTo>
                  <a:pt x="38768" y="26191"/>
                  <a:pt x="38799" y="26069"/>
                  <a:pt x="38799" y="26009"/>
                </a:cubicBezTo>
                <a:close/>
                <a:moveTo>
                  <a:pt x="34515" y="22241"/>
                </a:moveTo>
                <a:cubicBezTo>
                  <a:pt x="34606" y="22515"/>
                  <a:pt x="34667" y="22818"/>
                  <a:pt x="34667" y="23092"/>
                </a:cubicBezTo>
                <a:cubicBezTo>
                  <a:pt x="34697" y="23396"/>
                  <a:pt x="34697" y="23730"/>
                  <a:pt x="34697" y="24034"/>
                </a:cubicBezTo>
                <a:cubicBezTo>
                  <a:pt x="34667" y="24368"/>
                  <a:pt x="34636" y="24702"/>
                  <a:pt x="34606" y="25006"/>
                </a:cubicBezTo>
                <a:cubicBezTo>
                  <a:pt x="34576" y="25127"/>
                  <a:pt x="34545" y="25249"/>
                  <a:pt x="34515" y="25371"/>
                </a:cubicBezTo>
                <a:cubicBezTo>
                  <a:pt x="34515" y="25492"/>
                  <a:pt x="34484" y="25553"/>
                  <a:pt x="34484" y="25674"/>
                </a:cubicBezTo>
                <a:cubicBezTo>
                  <a:pt x="34424" y="25887"/>
                  <a:pt x="34363" y="26100"/>
                  <a:pt x="34333" y="26312"/>
                </a:cubicBezTo>
                <a:cubicBezTo>
                  <a:pt x="34302" y="26191"/>
                  <a:pt x="34272" y="26069"/>
                  <a:pt x="34241" y="25917"/>
                </a:cubicBezTo>
                <a:cubicBezTo>
                  <a:pt x="34211" y="25796"/>
                  <a:pt x="34241" y="25735"/>
                  <a:pt x="34241" y="25644"/>
                </a:cubicBezTo>
                <a:lnTo>
                  <a:pt x="34181" y="25279"/>
                </a:lnTo>
                <a:cubicBezTo>
                  <a:pt x="34241" y="25006"/>
                  <a:pt x="34241" y="24733"/>
                  <a:pt x="34272" y="24429"/>
                </a:cubicBezTo>
                <a:cubicBezTo>
                  <a:pt x="34302" y="24277"/>
                  <a:pt x="34333" y="24125"/>
                  <a:pt x="34333" y="23973"/>
                </a:cubicBezTo>
                <a:cubicBezTo>
                  <a:pt x="34363" y="23760"/>
                  <a:pt x="34393" y="23548"/>
                  <a:pt x="34424" y="23335"/>
                </a:cubicBezTo>
                <a:cubicBezTo>
                  <a:pt x="34454" y="23122"/>
                  <a:pt x="34484" y="22849"/>
                  <a:pt x="34515" y="22606"/>
                </a:cubicBezTo>
                <a:lnTo>
                  <a:pt x="34515" y="22393"/>
                </a:lnTo>
                <a:lnTo>
                  <a:pt x="34515" y="22241"/>
                </a:lnTo>
                <a:close/>
                <a:moveTo>
                  <a:pt x="22058" y="24581"/>
                </a:moveTo>
                <a:lnTo>
                  <a:pt x="22058" y="24915"/>
                </a:lnTo>
                <a:lnTo>
                  <a:pt x="22058" y="25462"/>
                </a:lnTo>
                <a:lnTo>
                  <a:pt x="22058" y="26161"/>
                </a:lnTo>
                <a:lnTo>
                  <a:pt x="22058" y="26191"/>
                </a:lnTo>
                <a:lnTo>
                  <a:pt x="22058" y="26343"/>
                </a:lnTo>
                <a:cubicBezTo>
                  <a:pt x="22028" y="26252"/>
                  <a:pt x="21997" y="26161"/>
                  <a:pt x="21967" y="26069"/>
                </a:cubicBezTo>
                <a:lnTo>
                  <a:pt x="21967" y="25431"/>
                </a:lnTo>
                <a:cubicBezTo>
                  <a:pt x="21967" y="25158"/>
                  <a:pt x="21997" y="24884"/>
                  <a:pt x="22058" y="24581"/>
                </a:cubicBezTo>
                <a:close/>
                <a:moveTo>
                  <a:pt x="31385" y="26373"/>
                </a:moveTo>
                <a:cubicBezTo>
                  <a:pt x="31385" y="26373"/>
                  <a:pt x="31385" y="26404"/>
                  <a:pt x="31416" y="26404"/>
                </a:cubicBezTo>
                <a:lnTo>
                  <a:pt x="31385" y="26434"/>
                </a:lnTo>
                <a:lnTo>
                  <a:pt x="31385" y="26373"/>
                </a:lnTo>
                <a:close/>
                <a:moveTo>
                  <a:pt x="13733" y="21451"/>
                </a:moveTo>
                <a:cubicBezTo>
                  <a:pt x="13733" y="21482"/>
                  <a:pt x="13733" y="21512"/>
                  <a:pt x="13733" y="21542"/>
                </a:cubicBezTo>
                <a:lnTo>
                  <a:pt x="13733" y="22059"/>
                </a:lnTo>
                <a:lnTo>
                  <a:pt x="13733" y="22818"/>
                </a:lnTo>
                <a:cubicBezTo>
                  <a:pt x="13733" y="22879"/>
                  <a:pt x="13703" y="22940"/>
                  <a:pt x="13733" y="23001"/>
                </a:cubicBezTo>
                <a:lnTo>
                  <a:pt x="13703" y="23001"/>
                </a:lnTo>
                <a:lnTo>
                  <a:pt x="13703" y="23487"/>
                </a:lnTo>
                <a:lnTo>
                  <a:pt x="13733" y="23943"/>
                </a:lnTo>
                <a:lnTo>
                  <a:pt x="13733" y="24003"/>
                </a:lnTo>
                <a:cubicBezTo>
                  <a:pt x="13733" y="24125"/>
                  <a:pt x="13703" y="24277"/>
                  <a:pt x="13703" y="24429"/>
                </a:cubicBezTo>
                <a:cubicBezTo>
                  <a:pt x="13672" y="24763"/>
                  <a:pt x="13642" y="25067"/>
                  <a:pt x="13611" y="25401"/>
                </a:cubicBezTo>
                <a:cubicBezTo>
                  <a:pt x="13581" y="25735"/>
                  <a:pt x="13551" y="26069"/>
                  <a:pt x="13551" y="26404"/>
                </a:cubicBezTo>
                <a:lnTo>
                  <a:pt x="13551" y="26495"/>
                </a:lnTo>
                <a:lnTo>
                  <a:pt x="13551" y="26525"/>
                </a:lnTo>
                <a:lnTo>
                  <a:pt x="13520" y="26069"/>
                </a:lnTo>
                <a:cubicBezTo>
                  <a:pt x="13520" y="26009"/>
                  <a:pt x="13520" y="25917"/>
                  <a:pt x="13490" y="25857"/>
                </a:cubicBezTo>
                <a:lnTo>
                  <a:pt x="13490" y="25340"/>
                </a:lnTo>
                <a:lnTo>
                  <a:pt x="13490" y="24702"/>
                </a:lnTo>
                <a:lnTo>
                  <a:pt x="13490" y="24186"/>
                </a:lnTo>
                <a:lnTo>
                  <a:pt x="13490" y="23608"/>
                </a:lnTo>
                <a:lnTo>
                  <a:pt x="13551" y="22758"/>
                </a:lnTo>
                <a:cubicBezTo>
                  <a:pt x="13581" y="22393"/>
                  <a:pt x="13642" y="21998"/>
                  <a:pt x="13703" y="21603"/>
                </a:cubicBezTo>
                <a:cubicBezTo>
                  <a:pt x="13703" y="21542"/>
                  <a:pt x="13733" y="21512"/>
                  <a:pt x="13733" y="21451"/>
                </a:cubicBezTo>
                <a:close/>
                <a:moveTo>
                  <a:pt x="17531" y="24429"/>
                </a:moveTo>
                <a:lnTo>
                  <a:pt x="17531" y="24672"/>
                </a:lnTo>
                <a:lnTo>
                  <a:pt x="17531" y="25036"/>
                </a:lnTo>
                <a:lnTo>
                  <a:pt x="17531" y="25705"/>
                </a:lnTo>
                <a:lnTo>
                  <a:pt x="17531" y="26039"/>
                </a:lnTo>
                <a:lnTo>
                  <a:pt x="17561" y="26525"/>
                </a:lnTo>
                <a:cubicBezTo>
                  <a:pt x="17500" y="26282"/>
                  <a:pt x="17440" y="26009"/>
                  <a:pt x="17349" y="25766"/>
                </a:cubicBezTo>
                <a:cubicBezTo>
                  <a:pt x="17379" y="25583"/>
                  <a:pt x="17379" y="25401"/>
                  <a:pt x="17409" y="25188"/>
                </a:cubicBezTo>
                <a:lnTo>
                  <a:pt x="17470" y="24702"/>
                </a:lnTo>
                <a:cubicBezTo>
                  <a:pt x="17470" y="24641"/>
                  <a:pt x="17470" y="24550"/>
                  <a:pt x="17500" y="24459"/>
                </a:cubicBezTo>
                <a:lnTo>
                  <a:pt x="17500" y="24429"/>
                </a:lnTo>
                <a:close/>
                <a:moveTo>
                  <a:pt x="27891" y="26282"/>
                </a:moveTo>
                <a:lnTo>
                  <a:pt x="27922" y="26312"/>
                </a:lnTo>
                <a:cubicBezTo>
                  <a:pt x="27922" y="26373"/>
                  <a:pt x="27891" y="26434"/>
                  <a:pt x="27891" y="26525"/>
                </a:cubicBezTo>
                <a:lnTo>
                  <a:pt x="27891" y="26282"/>
                </a:lnTo>
                <a:close/>
                <a:moveTo>
                  <a:pt x="10609" y="24500"/>
                </a:moveTo>
                <a:lnTo>
                  <a:pt x="10609" y="24500"/>
                </a:lnTo>
                <a:cubicBezTo>
                  <a:pt x="10638" y="24726"/>
                  <a:pt x="10668" y="24927"/>
                  <a:pt x="10725" y="25127"/>
                </a:cubicBezTo>
                <a:cubicBezTo>
                  <a:pt x="10725" y="25158"/>
                  <a:pt x="10756" y="25219"/>
                  <a:pt x="10756" y="25249"/>
                </a:cubicBezTo>
                <a:cubicBezTo>
                  <a:pt x="10786" y="25310"/>
                  <a:pt x="10756" y="25401"/>
                  <a:pt x="10756" y="25462"/>
                </a:cubicBezTo>
                <a:cubicBezTo>
                  <a:pt x="10725" y="25735"/>
                  <a:pt x="10695" y="26069"/>
                  <a:pt x="10664" y="26373"/>
                </a:cubicBezTo>
                <a:cubicBezTo>
                  <a:pt x="10634" y="26434"/>
                  <a:pt x="10634" y="26495"/>
                  <a:pt x="10634" y="26555"/>
                </a:cubicBezTo>
                <a:lnTo>
                  <a:pt x="10634" y="25583"/>
                </a:lnTo>
                <a:cubicBezTo>
                  <a:pt x="10634" y="25241"/>
                  <a:pt x="10634" y="24871"/>
                  <a:pt x="10609" y="24500"/>
                </a:cubicBezTo>
                <a:close/>
                <a:moveTo>
                  <a:pt x="42840" y="24368"/>
                </a:moveTo>
                <a:lnTo>
                  <a:pt x="42840" y="24520"/>
                </a:lnTo>
                <a:cubicBezTo>
                  <a:pt x="42840" y="24824"/>
                  <a:pt x="42809" y="25127"/>
                  <a:pt x="42809" y="25401"/>
                </a:cubicBezTo>
                <a:lnTo>
                  <a:pt x="42809" y="25887"/>
                </a:lnTo>
                <a:cubicBezTo>
                  <a:pt x="42809" y="26039"/>
                  <a:pt x="42779" y="26100"/>
                  <a:pt x="42749" y="26221"/>
                </a:cubicBezTo>
                <a:cubicBezTo>
                  <a:pt x="42749" y="26312"/>
                  <a:pt x="42718" y="26434"/>
                  <a:pt x="42688" y="26555"/>
                </a:cubicBezTo>
                <a:lnTo>
                  <a:pt x="42657" y="26555"/>
                </a:lnTo>
                <a:lnTo>
                  <a:pt x="42657" y="25857"/>
                </a:lnTo>
                <a:lnTo>
                  <a:pt x="42657" y="25644"/>
                </a:lnTo>
                <a:cubicBezTo>
                  <a:pt x="42657" y="25553"/>
                  <a:pt x="42657" y="25431"/>
                  <a:pt x="42688" y="25310"/>
                </a:cubicBezTo>
                <a:cubicBezTo>
                  <a:pt x="42688" y="25219"/>
                  <a:pt x="42718" y="25006"/>
                  <a:pt x="42749" y="24854"/>
                </a:cubicBezTo>
                <a:lnTo>
                  <a:pt x="42749" y="24702"/>
                </a:lnTo>
                <a:cubicBezTo>
                  <a:pt x="42749" y="24672"/>
                  <a:pt x="42779" y="24641"/>
                  <a:pt x="42779" y="24611"/>
                </a:cubicBezTo>
                <a:cubicBezTo>
                  <a:pt x="42809" y="24581"/>
                  <a:pt x="42809" y="24550"/>
                  <a:pt x="42809" y="24550"/>
                </a:cubicBezTo>
                <a:lnTo>
                  <a:pt x="42809" y="24489"/>
                </a:lnTo>
                <a:cubicBezTo>
                  <a:pt x="42809" y="24429"/>
                  <a:pt x="42840" y="24398"/>
                  <a:pt x="42840" y="24368"/>
                </a:cubicBezTo>
                <a:close/>
                <a:moveTo>
                  <a:pt x="18503" y="25917"/>
                </a:moveTo>
                <a:cubicBezTo>
                  <a:pt x="18533" y="26039"/>
                  <a:pt x="18594" y="26130"/>
                  <a:pt x="18655" y="26252"/>
                </a:cubicBezTo>
                <a:lnTo>
                  <a:pt x="18594" y="26586"/>
                </a:lnTo>
                <a:cubicBezTo>
                  <a:pt x="18594" y="26495"/>
                  <a:pt x="18564" y="26404"/>
                  <a:pt x="18564" y="26312"/>
                </a:cubicBezTo>
                <a:lnTo>
                  <a:pt x="18533" y="26312"/>
                </a:lnTo>
                <a:cubicBezTo>
                  <a:pt x="18533" y="26191"/>
                  <a:pt x="18503" y="26069"/>
                  <a:pt x="18503" y="25978"/>
                </a:cubicBezTo>
                <a:lnTo>
                  <a:pt x="18503" y="25917"/>
                </a:lnTo>
                <a:close/>
                <a:moveTo>
                  <a:pt x="3616" y="26343"/>
                </a:moveTo>
                <a:cubicBezTo>
                  <a:pt x="3616" y="26404"/>
                  <a:pt x="3646" y="26464"/>
                  <a:pt x="3676" y="26525"/>
                </a:cubicBezTo>
                <a:cubicBezTo>
                  <a:pt x="3676" y="26555"/>
                  <a:pt x="3707" y="26586"/>
                  <a:pt x="3737" y="26616"/>
                </a:cubicBezTo>
                <a:lnTo>
                  <a:pt x="3707" y="26616"/>
                </a:lnTo>
                <a:cubicBezTo>
                  <a:pt x="3676" y="26586"/>
                  <a:pt x="3646" y="26586"/>
                  <a:pt x="3616" y="26586"/>
                </a:cubicBezTo>
                <a:lnTo>
                  <a:pt x="3616" y="26525"/>
                </a:lnTo>
                <a:lnTo>
                  <a:pt x="3616" y="26343"/>
                </a:lnTo>
                <a:close/>
                <a:moveTo>
                  <a:pt x="45842" y="26305"/>
                </a:moveTo>
                <a:cubicBezTo>
                  <a:pt x="45813" y="26415"/>
                  <a:pt x="45785" y="26503"/>
                  <a:pt x="45756" y="26616"/>
                </a:cubicBezTo>
                <a:lnTo>
                  <a:pt x="45756" y="26373"/>
                </a:lnTo>
                <a:cubicBezTo>
                  <a:pt x="45802" y="26351"/>
                  <a:pt x="45830" y="26328"/>
                  <a:pt x="45842" y="26305"/>
                </a:cubicBezTo>
                <a:close/>
                <a:moveTo>
                  <a:pt x="39801" y="25553"/>
                </a:moveTo>
                <a:cubicBezTo>
                  <a:pt x="39801" y="25614"/>
                  <a:pt x="39832" y="25705"/>
                  <a:pt x="39862" y="25766"/>
                </a:cubicBezTo>
                <a:lnTo>
                  <a:pt x="39862" y="25796"/>
                </a:lnTo>
                <a:cubicBezTo>
                  <a:pt x="39832" y="25826"/>
                  <a:pt x="39801" y="25857"/>
                  <a:pt x="39801" y="25857"/>
                </a:cubicBezTo>
                <a:cubicBezTo>
                  <a:pt x="39771" y="25887"/>
                  <a:pt x="39741" y="25917"/>
                  <a:pt x="39741" y="25948"/>
                </a:cubicBezTo>
                <a:cubicBezTo>
                  <a:pt x="39710" y="25978"/>
                  <a:pt x="39710" y="26039"/>
                  <a:pt x="39710" y="26069"/>
                </a:cubicBezTo>
                <a:cubicBezTo>
                  <a:pt x="39650" y="26191"/>
                  <a:pt x="39619" y="26343"/>
                  <a:pt x="39558" y="26495"/>
                </a:cubicBezTo>
                <a:cubicBezTo>
                  <a:pt x="39528" y="26555"/>
                  <a:pt x="39528" y="26647"/>
                  <a:pt x="39498" y="26707"/>
                </a:cubicBezTo>
                <a:cubicBezTo>
                  <a:pt x="39558" y="26464"/>
                  <a:pt x="39589" y="26252"/>
                  <a:pt x="39650" y="26039"/>
                </a:cubicBezTo>
                <a:cubicBezTo>
                  <a:pt x="39710" y="25887"/>
                  <a:pt x="39741" y="25705"/>
                  <a:pt x="39801" y="25553"/>
                </a:cubicBezTo>
                <a:close/>
                <a:moveTo>
                  <a:pt x="36034" y="26282"/>
                </a:moveTo>
                <a:cubicBezTo>
                  <a:pt x="36034" y="26373"/>
                  <a:pt x="36034" y="26464"/>
                  <a:pt x="36064" y="26555"/>
                </a:cubicBezTo>
                <a:cubicBezTo>
                  <a:pt x="36064" y="26647"/>
                  <a:pt x="36064" y="26677"/>
                  <a:pt x="36064" y="26738"/>
                </a:cubicBezTo>
                <a:lnTo>
                  <a:pt x="36034" y="26738"/>
                </a:lnTo>
                <a:lnTo>
                  <a:pt x="35912" y="26707"/>
                </a:lnTo>
                <a:cubicBezTo>
                  <a:pt x="35943" y="26616"/>
                  <a:pt x="35973" y="26495"/>
                  <a:pt x="36004" y="26404"/>
                </a:cubicBezTo>
                <a:cubicBezTo>
                  <a:pt x="36004" y="26343"/>
                  <a:pt x="36004" y="26312"/>
                  <a:pt x="36034" y="26282"/>
                </a:cubicBezTo>
                <a:close/>
                <a:moveTo>
                  <a:pt x="11971" y="23821"/>
                </a:moveTo>
                <a:cubicBezTo>
                  <a:pt x="12001" y="23882"/>
                  <a:pt x="12001" y="23973"/>
                  <a:pt x="12032" y="24034"/>
                </a:cubicBezTo>
                <a:lnTo>
                  <a:pt x="12062" y="24155"/>
                </a:lnTo>
                <a:lnTo>
                  <a:pt x="12062" y="24216"/>
                </a:lnTo>
                <a:cubicBezTo>
                  <a:pt x="12062" y="24307"/>
                  <a:pt x="12062" y="24398"/>
                  <a:pt x="12092" y="24520"/>
                </a:cubicBezTo>
                <a:cubicBezTo>
                  <a:pt x="12092" y="24763"/>
                  <a:pt x="12092" y="25006"/>
                  <a:pt x="12123" y="25219"/>
                </a:cubicBezTo>
                <a:lnTo>
                  <a:pt x="12123" y="25492"/>
                </a:lnTo>
                <a:lnTo>
                  <a:pt x="12123" y="25583"/>
                </a:lnTo>
                <a:cubicBezTo>
                  <a:pt x="12123" y="25857"/>
                  <a:pt x="12153" y="26130"/>
                  <a:pt x="12183" y="26434"/>
                </a:cubicBezTo>
                <a:cubicBezTo>
                  <a:pt x="12183" y="26434"/>
                  <a:pt x="12153" y="26434"/>
                  <a:pt x="12153" y="26464"/>
                </a:cubicBezTo>
                <a:lnTo>
                  <a:pt x="12123" y="26525"/>
                </a:lnTo>
                <a:lnTo>
                  <a:pt x="12123" y="26586"/>
                </a:lnTo>
                <a:lnTo>
                  <a:pt x="12123" y="26647"/>
                </a:lnTo>
                <a:lnTo>
                  <a:pt x="12092" y="26768"/>
                </a:lnTo>
                <a:cubicBezTo>
                  <a:pt x="12092" y="26647"/>
                  <a:pt x="12062" y="26495"/>
                  <a:pt x="12032" y="26373"/>
                </a:cubicBezTo>
                <a:cubicBezTo>
                  <a:pt x="12032" y="26252"/>
                  <a:pt x="12001" y="26161"/>
                  <a:pt x="11971" y="26039"/>
                </a:cubicBezTo>
                <a:cubicBezTo>
                  <a:pt x="11940" y="26009"/>
                  <a:pt x="11910" y="25948"/>
                  <a:pt x="11880" y="25917"/>
                </a:cubicBezTo>
                <a:cubicBezTo>
                  <a:pt x="11880" y="25917"/>
                  <a:pt x="11880" y="25887"/>
                  <a:pt x="11880" y="25887"/>
                </a:cubicBezTo>
                <a:cubicBezTo>
                  <a:pt x="11880" y="25766"/>
                  <a:pt x="11910" y="25644"/>
                  <a:pt x="11940" y="25522"/>
                </a:cubicBezTo>
                <a:lnTo>
                  <a:pt x="11940" y="25371"/>
                </a:lnTo>
                <a:lnTo>
                  <a:pt x="11940" y="24976"/>
                </a:lnTo>
                <a:lnTo>
                  <a:pt x="11940" y="24611"/>
                </a:lnTo>
                <a:cubicBezTo>
                  <a:pt x="11940" y="24368"/>
                  <a:pt x="11940" y="24125"/>
                  <a:pt x="11971" y="23912"/>
                </a:cubicBezTo>
                <a:lnTo>
                  <a:pt x="11971" y="23821"/>
                </a:lnTo>
                <a:close/>
                <a:moveTo>
                  <a:pt x="16285" y="25796"/>
                </a:moveTo>
                <a:lnTo>
                  <a:pt x="16285" y="25917"/>
                </a:lnTo>
                <a:lnTo>
                  <a:pt x="16285" y="26252"/>
                </a:lnTo>
                <a:lnTo>
                  <a:pt x="16285" y="26555"/>
                </a:lnTo>
                <a:lnTo>
                  <a:pt x="16285" y="26768"/>
                </a:lnTo>
                <a:cubicBezTo>
                  <a:pt x="16224" y="26738"/>
                  <a:pt x="16194" y="26707"/>
                  <a:pt x="16164" y="26707"/>
                </a:cubicBezTo>
                <a:cubicBezTo>
                  <a:pt x="16103" y="26707"/>
                  <a:pt x="16072" y="26738"/>
                  <a:pt x="16042" y="26768"/>
                </a:cubicBezTo>
                <a:cubicBezTo>
                  <a:pt x="16042" y="26738"/>
                  <a:pt x="16012" y="26707"/>
                  <a:pt x="16012" y="26677"/>
                </a:cubicBezTo>
                <a:cubicBezTo>
                  <a:pt x="16103" y="26525"/>
                  <a:pt x="16133" y="26404"/>
                  <a:pt x="16164" y="26252"/>
                </a:cubicBezTo>
                <a:lnTo>
                  <a:pt x="16164" y="26282"/>
                </a:lnTo>
                <a:cubicBezTo>
                  <a:pt x="16194" y="26130"/>
                  <a:pt x="16224" y="25978"/>
                  <a:pt x="16285" y="25796"/>
                </a:cubicBezTo>
                <a:close/>
                <a:moveTo>
                  <a:pt x="37006" y="25462"/>
                </a:moveTo>
                <a:cubicBezTo>
                  <a:pt x="37006" y="25614"/>
                  <a:pt x="37037" y="25766"/>
                  <a:pt x="37037" y="25887"/>
                </a:cubicBezTo>
                <a:lnTo>
                  <a:pt x="37097" y="26191"/>
                </a:lnTo>
                <a:lnTo>
                  <a:pt x="37097" y="26221"/>
                </a:lnTo>
                <a:cubicBezTo>
                  <a:pt x="37097" y="26312"/>
                  <a:pt x="37097" y="26373"/>
                  <a:pt x="37128" y="26434"/>
                </a:cubicBezTo>
                <a:cubicBezTo>
                  <a:pt x="37128" y="26495"/>
                  <a:pt x="37128" y="26525"/>
                  <a:pt x="37158" y="26586"/>
                </a:cubicBezTo>
                <a:lnTo>
                  <a:pt x="37128" y="26677"/>
                </a:lnTo>
                <a:lnTo>
                  <a:pt x="36976" y="26677"/>
                </a:lnTo>
                <a:cubicBezTo>
                  <a:pt x="36885" y="26707"/>
                  <a:pt x="36824" y="26738"/>
                  <a:pt x="36763" y="26768"/>
                </a:cubicBezTo>
                <a:lnTo>
                  <a:pt x="36763" y="26707"/>
                </a:lnTo>
                <a:lnTo>
                  <a:pt x="36763" y="26525"/>
                </a:lnTo>
                <a:lnTo>
                  <a:pt x="36794" y="26434"/>
                </a:lnTo>
                <a:cubicBezTo>
                  <a:pt x="36824" y="26312"/>
                  <a:pt x="36854" y="26191"/>
                  <a:pt x="36885" y="26069"/>
                </a:cubicBezTo>
                <a:cubicBezTo>
                  <a:pt x="36915" y="25948"/>
                  <a:pt x="36915" y="25857"/>
                  <a:pt x="36945" y="25766"/>
                </a:cubicBezTo>
                <a:lnTo>
                  <a:pt x="37006" y="25462"/>
                </a:lnTo>
                <a:close/>
                <a:moveTo>
                  <a:pt x="3950" y="26738"/>
                </a:moveTo>
                <a:lnTo>
                  <a:pt x="3950" y="26829"/>
                </a:lnTo>
                <a:cubicBezTo>
                  <a:pt x="3950" y="26799"/>
                  <a:pt x="3919" y="26768"/>
                  <a:pt x="3859" y="26738"/>
                </a:cubicBezTo>
                <a:close/>
                <a:moveTo>
                  <a:pt x="19688" y="26586"/>
                </a:moveTo>
                <a:lnTo>
                  <a:pt x="19688" y="26707"/>
                </a:lnTo>
                <a:cubicBezTo>
                  <a:pt x="19658" y="26738"/>
                  <a:pt x="19627" y="26768"/>
                  <a:pt x="19597" y="26799"/>
                </a:cubicBezTo>
                <a:cubicBezTo>
                  <a:pt x="19597" y="26829"/>
                  <a:pt x="19597" y="26859"/>
                  <a:pt x="19567" y="26859"/>
                </a:cubicBezTo>
                <a:cubicBezTo>
                  <a:pt x="19597" y="26799"/>
                  <a:pt x="19567" y="26738"/>
                  <a:pt x="19567" y="26677"/>
                </a:cubicBezTo>
                <a:cubicBezTo>
                  <a:pt x="19567" y="26677"/>
                  <a:pt x="19597" y="26647"/>
                  <a:pt x="19597" y="26647"/>
                </a:cubicBezTo>
                <a:cubicBezTo>
                  <a:pt x="19627" y="26616"/>
                  <a:pt x="19658" y="26616"/>
                  <a:pt x="19688" y="26586"/>
                </a:cubicBezTo>
                <a:close/>
                <a:moveTo>
                  <a:pt x="33998" y="26495"/>
                </a:moveTo>
                <a:cubicBezTo>
                  <a:pt x="34029" y="26586"/>
                  <a:pt x="34059" y="26677"/>
                  <a:pt x="34089" y="26799"/>
                </a:cubicBezTo>
                <a:lnTo>
                  <a:pt x="34059" y="26799"/>
                </a:lnTo>
                <a:lnTo>
                  <a:pt x="34029" y="26829"/>
                </a:lnTo>
                <a:cubicBezTo>
                  <a:pt x="33998" y="26829"/>
                  <a:pt x="33998" y="26859"/>
                  <a:pt x="33968" y="26859"/>
                </a:cubicBezTo>
                <a:cubicBezTo>
                  <a:pt x="33968" y="26829"/>
                  <a:pt x="33938" y="26829"/>
                  <a:pt x="33938" y="26799"/>
                </a:cubicBezTo>
                <a:cubicBezTo>
                  <a:pt x="33938" y="26768"/>
                  <a:pt x="33938" y="26707"/>
                  <a:pt x="33968" y="26677"/>
                </a:cubicBezTo>
                <a:lnTo>
                  <a:pt x="33998" y="26495"/>
                </a:lnTo>
                <a:close/>
                <a:moveTo>
                  <a:pt x="41746" y="25340"/>
                </a:moveTo>
                <a:lnTo>
                  <a:pt x="41746" y="25462"/>
                </a:lnTo>
                <a:cubicBezTo>
                  <a:pt x="41746" y="25553"/>
                  <a:pt x="41746" y="25674"/>
                  <a:pt x="41716" y="25766"/>
                </a:cubicBezTo>
                <a:cubicBezTo>
                  <a:pt x="41716" y="25887"/>
                  <a:pt x="41685" y="26069"/>
                  <a:pt x="41655" y="26221"/>
                </a:cubicBezTo>
                <a:lnTo>
                  <a:pt x="41655" y="26404"/>
                </a:lnTo>
                <a:cubicBezTo>
                  <a:pt x="41624" y="26555"/>
                  <a:pt x="41594" y="26707"/>
                  <a:pt x="41564" y="26859"/>
                </a:cubicBezTo>
                <a:cubicBezTo>
                  <a:pt x="41533" y="26647"/>
                  <a:pt x="41533" y="26434"/>
                  <a:pt x="41533" y="26252"/>
                </a:cubicBezTo>
                <a:lnTo>
                  <a:pt x="41533" y="26221"/>
                </a:lnTo>
                <a:lnTo>
                  <a:pt x="41533" y="25857"/>
                </a:lnTo>
                <a:lnTo>
                  <a:pt x="41533" y="25705"/>
                </a:lnTo>
                <a:lnTo>
                  <a:pt x="41594" y="25644"/>
                </a:lnTo>
                <a:cubicBezTo>
                  <a:pt x="41655" y="25614"/>
                  <a:pt x="41655" y="25583"/>
                  <a:pt x="41685" y="25522"/>
                </a:cubicBezTo>
                <a:cubicBezTo>
                  <a:pt x="41716" y="25462"/>
                  <a:pt x="41746" y="25401"/>
                  <a:pt x="41746" y="25340"/>
                </a:cubicBezTo>
                <a:close/>
                <a:moveTo>
                  <a:pt x="43326" y="23548"/>
                </a:moveTo>
                <a:lnTo>
                  <a:pt x="43356" y="23639"/>
                </a:lnTo>
                <a:cubicBezTo>
                  <a:pt x="43387" y="23821"/>
                  <a:pt x="43387" y="24034"/>
                  <a:pt x="43417" y="24186"/>
                </a:cubicBezTo>
                <a:cubicBezTo>
                  <a:pt x="43417" y="24277"/>
                  <a:pt x="43417" y="24368"/>
                  <a:pt x="43447" y="24429"/>
                </a:cubicBezTo>
                <a:lnTo>
                  <a:pt x="43387" y="24884"/>
                </a:lnTo>
                <a:cubicBezTo>
                  <a:pt x="43387" y="24945"/>
                  <a:pt x="43387" y="25006"/>
                  <a:pt x="43356" y="25097"/>
                </a:cubicBezTo>
                <a:cubicBezTo>
                  <a:pt x="43356" y="25158"/>
                  <a:pt x="43356" y="25279"/>
                  <a:pt x="43356" y="25401"/>
                </a:cubicBezTo>
                <a:cubicBezTo>
                  <a:pt x="43356" y="25492"/>
                  <a:pt x="43356" y="25705"/>
                  <a:pt x="43356" y="25857"/>
                </a:cubicBezTo>
                <a:lnTo>
                  <a:pt x="43356" y="26100"/>
                </a:lnTo>
                <a:lnTo>
                  <a:pt x="43356" y="26799"/>
                </a:lnTo>
                <a:lnTo>
                  <a:pt x="43356" y="26829"/>
                </a:lnTo>
                <a:lnTo>
                  <a:pt x="43356" y="26890"/>
                </a:lnTo>
                <a:cubicBezTo>
                  <a:pt x="43295" y="26829"/>
                  <a:pt x="43204" y="26768"/>
                  <a:pt x="43144" y="26707"/>
                </a:cubicBezTo>
                <a:lnTo>
                  <a:pt x="43113" y="26677"/>
                </a:lnTo>
                <a:lnTo>
                  <a:pt x="43113" y="26495"/>
                </a:lnTo>
                <a:lnTo>
                  <a:pt x="43113" y="25857"/>
                </a:lnTo>
                <a:lnTo>
                  <a:pt x="43113" y="25766"/>
                </a:lnTo>
                <a:cubicBezTo>
                  <a:pt x="43113" y="25674"/>
                  <a:pt x="43144" y="25583"/>
                  <a:pt x="43144" y="25492"/>
                </a:cubicBezTo>
                <a:lnTo>
                  <a:pt x="43174" y="25097"/>
                </a:lnTo>
                <a:lnTo>
                  <a:pt x="43174" y="24854"/>
                </a:lnTo>
                <a:lnTo>
                  <a:pt x="43174" y="24429"/>
                </a:lnTo>
                <a:lnTo>
                  <a:pt x="43174" y="24186"/>
                </a:lnTo>
                <a:cubicBezTo>
                  <a:pt x="43174" y="24094"/>
                  <a:pt x="43174" y="24064"/>
                  <a:pt x="43204" y="24034"/>
                </a:cubicBezTo>
                <a:lnTo>
                  <a:pt x="43204" y="23851"/>
                </a:lnTo>
                <a:lnTo>
                  <a:pt x="43265" y="23699"/>
                </a:lnTo>
                <a:lnTo>
                  <a:pt x="43326" y="23548"/>
                </a:lnTo>
                <a:close/>
                <a:moveTo>
                  <a:pt x="4740" y="26616"/>
                </a:moveTo>
                <a:lnTo>
                  <a:pt x="4770" y="26950"/>
                </a:lnTo>
                <a:lnTo>
                  <a:pt x="4770" y="26981"/>
                </a:lnTo>
                <a:cubicBezTo>
                  <a:pt x="4740" y="26890"/>
                  <a:pt x="4709" y="26799"/>
                  <a:pt x="4709" y="26707"/>
                </a:cubicBezTo>
                <a:lnTo>
                  <a:pt x="4709" y="26616"/>
                </a:lnTo>
                <a:close/>
                <a:moveTo>
                  <a:pt x="32783" y="26404"/>
                </a:moveTo>
                <a:cubicBezTo>
                  <a:pt x="32783" y="26404"/>
                  <a:pt x="32813" y="26434"/>
                  <a:pt x="32844" y="26464"/>
                </a:cubicBezTo>
                <a:lnTo>
                  <a:pt x="32874" y="26555"/>
                </a:lnTo>
                <a:lnTo>
                  <a:pt x="32874" y="26586"/>
                </a:lnTo>
                <a:cubicBezTo>
                  <a:pt x="32905" y="26707"/>
                  <a:pt x="32874" y="26859"/>
                  <a:pt x="32844" y="26981"/>
                </a:cubicBezTo>
                <a:lnTo>
                  <a:pt x="32844" y="26950"/>
                </a:lnTo>
                <a:cubicBezTo>
                  <a:pt x="32813" y="26768"/>
                  <a:pt x="32783" y="26586"/>
                  <a:pt x="32783" y="26404"/>
                </a:cubicBezTo>
                <a:close/>
                <a:moveTo>
                  <a:pt x="37675" y="26495"/>
                </a:moveTo>
                <a:cubicBezTo>
                  <a:pt x="37705" y="26647"/>
                  <a:pt x="37735" y="26768"/>
                  <a:pt x="37796" y="26920"/>
                </a:cubicBezTo>
                <a:lnTo>
                  <a:pt x="37735" y="26920"/>
                </a:lnTo>
                <a:cubicBezTo>
                  <a:pt x="37735" y="26920"/>
                  <a:pt x="37705" y="26950"/>
                  <a:pt x="37675" y="26981"/>
                </a:cubicBezTo>
                <a:cubicBezTo>
                  <a:pt x="37675" y="26981"/>
                  <a:pt x="37675" y="27011"/>
                  <a:pt x="37644" y="27011"/>
                </a:cubicBezTo>
                <a:cubicBezTo>
                  <a:pt x="37644" y="27042"/>
                  <a:pt x="37644" y="27072"/>
                  <a:pt x="37675" y="27102"/>
                </a:cubicBezTo>
                <a:lnTo>
                  <a:pt x="37614" y="27102"/>
                </a:lnTo>
                <a:lnTo>
                  <a:pt x="37614" y="26950"/>
                </a:lnTo>
                <a:cubicBezTo>
                  <a:pt x="37614" y="26950"/>
                  <a:pt x="37614" y="26920"/>
                  <a:pt x="37614" y="26890"/>
                </a:cubicBezTo>
                <a:lnTo>
                  <a:pt x="37675" y="26495"/>
                </a:lnTo>
                <a:close/>
                <a:moveTo>
                  <a:pt x="34910" y="25522"/>
                </a:moveTo>
                <a:cubicBezTo>
                  <a:pt x="34940" y="25766"/>
                  <a:pt x="34971" y="26039"/>
                  <a:pt x="35001" y="26282"/>
                </a:cubicBezTo>
                <a:cubicBezTo>
                  <a:pt x="35031" y="26525"/>
                  <a:pt x="35092" y="26859"/>
                  <a:pt x="35153" y="27133"/>
                </a:cubicBezTo>
                <a:cubicBezTo>
                  <a:pt x="35122" y="27102"/>
                  <a:pt x="35092" y="27042"/>
                  <a:pt x="35031" y="27011"/>
                </a:cubicBezTo>
                <a:cubicBezTo>
                  <a:pt x="34971" y="26950"/>
                  <a:pt x="34910" y="26890"/>
                  <a:pt x="34849" y="26859"/>
                </a:cubicBezTo>
                <a:cubicBezTo>
                  <a:pt x="34788" y="26799"/>
                  <a:pt x="34728" y="26738"/>
                  <a:pt x="34636" y="26707"/>
                </a:cubicBezTo>
                <a:cubicBezTo>
                  <a:pt x="34667" y="26586"/>
                  <a:pt x="34728" y="26434"/>
                  <a:pt x="34758" y="26282"/>
                </a:cubicBezTo>
                <a:cubicBezTo>
                  <a:pt x="34788" y="26069"/>
                  <a:pt x="34849" y="25857"/>
                  <a:pt x="34879" y="25644"/>
                </a:cubicBezTo>
                <a:lnTo>
                  <a:pt x="34910" y="25522"/>
                </a:lnTo>
                <a:close/>
                <a:moveTo>
                  <a:pt x="22392" y="24277"/>
                </a:moveTo>
                <a:cubicBezTo>
                  <a:pt x="22453" y="24489"/>
                  <a:pt x="22483" y="24702"/>
                  <a:pt x="22544" y="24915"/>
                </a:cubicBezTo>
                <a:cubicBezTo>
                  <a:pt x="22605" y="25127"/>
                  <a:pt x="22666" y="25310"/>
                  <a:pt x="22726" y="25522"/>
                </a:cubicBezTo>
                <a:lnTo>
                  <a:pt x="22635" y="26252"/>
                </a:lnTo>
                <a:cubicBezTo>
                  <a:pt x="22574" y="26404"/>
                  <a:pt x="22544" y="26586"/>
                  <a:pt x="22514" y="26768"/>
                </a:cubicBezTo>
                <a:cubicBezTo>
                  <a:pt x="22514" y="26859"/>
                  <a:pt x="22483" y="26920"/>
                  <a:pt x="22453" y="27011"/>
                </a:cubicBezTo>
                <a:cubicBezTo>
                  <a:pt x="22453" y="27102"/>
                  <a:pt x="22453" y="27133"/>
                  <a:pt x="22422" y="27194"/>
                </a:cubicBezTo>
                <a:lnTo>
                  <a:pt x="22392" y="27163"/>
                </a:lnTo>
                <a:lnTo>
                  <a:pt x="22362" y="27102"/>
                </a:lnTo>
                <a:cubicBezTo>
                  <a:pt x="22362" y="26920"/>
                  <a:pt x="22392" y="26738"/>
                  <a:pt x="22392" y="26555"/>
                </a:cubicBezTo>
                <a:lnTo>
                  <a:pt x="22392" y="26161"/>
                </a:lnTo>
                <a:lnTo>
                  <a:pt x="22392" y="25917"/>
                </a:lnTo>
                <a:lnTo>
                  <a:pt x="22392" y="25279"/>
                </a:lnTo>
                <a:cubicBezTo>
                  <a:pt x="22392" y="25067"/>
                  <a:pt x="22422" y="24793"/>
                  <a:pt x="22422" y="24550"/>
                </a:cubicBezTo>
                <a:lnTo>
                  <a:pt x="22392" y="24550"/>
                </a:lnTo>
                <a:lnTo>
                  <a:pt x="22392" y="24277"/>
                </a:lnTo>
                <a:close/>
                <a:moveTo>
                  <a:pt x="20508" y="25431"/>
                </a:moveTo>
                <a:cubicBezTo>
                  <a:pt x="20539" y="25553"/>
                  <a:pt x="20600" y="25705"/>
                  <a:pt x="20660" y="25826"/>
                </a:cubicBezTo>
                <a:cubicBezTo>
                  <a:pt x="20691" y="25917"/>
                  <a:pt x="20721" y="26009"/>
                  <a:pt x="20782" y="26100"/>
                </a:cubicBezTo>
                <a:lnTo>
                  <a:pt x="20843" y="26191"/>
                </a:lnTo>
                <a:lnTo>
                  <a:pt x="20873" y="26221"/>
                </a:lnTo>
                <a:lnTo>
                  <a:pt x="20903" y="26221"/>
                </a:lnTo>
                <a:lnTo>
                  <a:pt x="20934" y="26981"/>
                </a:lnTo>
                <a:cubicBezTo>
                  <a:pt x="20903" y="27042"/>
                  <a:pt x="20873" y="27102"/>
                  <a:pt x="20873" y="27163"/>
                </a:cubicBezTo>
                <a:lnTo>
                  <a:pt x="20843" y="27133"/>
                </a:lnTo>
                <a:cubicBezTo>
                  <a:pt x="20782" y="27102"/>
                  <a:pt x="20691" y="27072"/>
                  <a:pt x="20630" y="27072"/>
                </a:cubicBezTo>
                <a:lnTo>
                  <a:pt x="20630" y="27102"/>
                </a:lnTo>
                <a:cubicBezTo>
                  <a:pt x="20569" y="27102"/>
                  <a:pt x="20539" y="27102"/>
                  <a:pt x="20508" y="27133"/>
                </a:cubicBezTo>
                <a:cubicBezTo>
                  <a:pt x="20478" y="27163"/>
                  <a:pt x="20448" y="27194"/>
                  <a:pt x="20417" y="27224"/>
                </a:cubicBezTo>
                <a:cubicBezTo>
                  <a:pt x="20417" y="27042"/>
                  <a:pt x="20448" y="26829"/>
                  <a:pt x="20478" y="26647"/>
                </a:cubicBezTo>
                <a:lnTo>
                  <a:pt x="20478" y="26373"/>
                </a:lnTo>
                <a:cubicBezTo>
                  <a:pt x="20478" y="26100"/>
                  <a:pt x="20508" y="25796"/>
                  <a:pt x="20508" y="25522"/>
                </a:cubicBezTo>
                <a:cubicBezTo>
                  <a:pt x="20508" y="25492"/>
                  <a:pt x="20508" y="25462"/>
                  <a:pt x="20508" y="25431"/>
                </a:cubicBezTo>
                <a:close/>
                <a:moveTo>
                  <a:pt x="38525" y="26982"/>
                </a:moveTo>
                <a:cubicBezTo>
                  <a:pt x="38520" y="27088"/>
                  <a:pt x="38492" y="27171"/>
                  <a:pt x="38465" y="27254"/>
                </a:cubicBezTo>
                <a:lnTo>
                  <a:pt x="38434" y="27224"/>
                </a:lnTo>
                <a:lnTo>
                  <a:pt x="38434" y="27194"/>
                </a:lnTo>
                <a:lnTo>
                  <a:pt x="38465" y="27133"/>
                </a:lnTo>
                <a:cubicBezTo>
                  <a:pt x="38465" y="27072"/>
                  <a:pt x="38495" y="27012"/>
                  <a:pt x="38525" y="26982"/>
                </a:cubicBezTo>
                <a:close/>
                <a:moveTo>
                  <a:pt x="36945" y="27194"/>
                </a:moveTo>
                <a:cubicBezTo>
                  <a:pt x="36945" y="27224"/>
                  <a:pt x="36945" y="27254"/>
                  <a:pt x="36915" y="27285"/>
                </a:cubicBezTo>
                <a:cubicBezTo>
                  <a:pt x="36915" y="27254"/>
                  <a:pt x="36945" y="27224"/>
                  <a:pt x="36945" y="27194"/>
                </a:cubicBezTo>
                <a:close/>
                <a:moveTo>
                  <a:pt x="44237" y="25978"/>
                </a:moveTo>
                <a:cubicBezTo>
                  <a:pt x="44207" y="26130"/>
                  <a:pt x="44177" y="26282"/>
                  <a:pt x="44146" y="26464"/>
                </a:cubicBezTo>
                <a:cubicBezTo>
                  <a:pt x="44116" y="26616"/>
                  <a:pt x="44085" y="26647"/>
                  <a:pt x="44085" y="26738"/>
                </a:cubicBezTo>
                <a:cubicBezTo>
                  <a:pt x="44055" y="26859"/>
                  <a:pt x="44025" y="26950"/>
                  <a:pt x="43994" y="27042"/>
                </a:cubicBezTo>
                <a:lnTo>
                  <a:pt x="43933" y="27315"/>
                </a:lnTo>
                <a:cubicBezTo>
                  <a:pt x="43903" y="27285"/>
                  <a:pt x="43873" y="27254"/>
                  <a:pt x="43842" y="27224"/>
                </a:cubicBezTo>
                <a:lnTo>
                  <a:pt x="43782" y="27163"/>
                </a:lnTo>
                <a:cubicBezTo>
                  <a:pt x="43782" y="27102"/>
                  <a:pt x="43782" y="27072"/>
                  <a:pt x="43782" y="27011"/>
                </a:cubicBezTo>
                <a:cubicBezTo>
                  <a:pt x="43873" y="26707"/>
                  <a:pt x="43933" y="26404"/>
                  <a:pt x="44055" y="26100"/>
                </a:cubicBezTo>
                <a:lnTo>
                  <a:pt x="44055" y="26069"/>
                </a:lnTo>
                <a:cubicBezTo>
                  <a:pt x="44085" y="26039"/>
                  <a:pt x="44085" y="26039"/>
                  <a:pt x="44116" y="26009"/>
                </a:cubicBezTo>
                <a:lnTo>
                  <a:pt x="44116" y="25978"/>
                </a:lnTo>
                <a:close/>
                <a:moveTo>
                  <a:pt x="9115" y="25644"/>
                </a:moveTo>
                <a:lnTo>
                  <a:pt x="9115" y="25674"/>
                </a:lnTo>
                <a:lnTo>
                  <a:pt x="9145" y="26707"/>
                </a:lnTo>
                <a:cubicBezTo>
                  <a:pt x="9145" y="26829"/>
                  <a:pt x="9115" y="26950"/>
                  <a:pt x="9115" y="27042"/>
                </a:cubicBezTo>
                <a:lnTo>
                  <a:pt x="9084" y="27406"/>
                </a:lnTo>
                <a:cubicBezTo>
                  <a:pt x="9084" y="27285"/>
                  <a:pt x="9054" y="27194"/>
                  <a:pt x="9024" y="27072"/>
                </a:cubicBezTo>
                <a:cubicBezTo>
                  <a:pt x="9024" y="26950"/>
                  <a:pt x="9024" y="26890"/>
                  <a:pt x="8993" y="26799"/>
                </a:cubicBezTo>
                <a:cubicBezTo>
                  <a:pt x="8963" y="26464"/>
                  <a:pt x="8933" y="26161"/>
                  <a:pt x="8902" y="25826"/>
                </a:cubicBezTo>
                <a:cubicBezTo>
                  <a:pt x="8963" y="25796"/>
                  <a:pt x="8993" y="25766"/>
                  <a:pt x="9024" y="25735"/>
                </a:cubicBezTo>
                <a:lnTo>
                  <a:pt x="9054" y="25705"/>
                </a:lnTo>
                <a:lnTo>
                  <a:pt x="9115" y="25644"/>
                </a:lnTo>
                <a:close/>
                <a:moveTo>
                  <a:pt x="14857" y="26647"/>
                </a:moveTo>
                <a:lnTo>
                  <a:pt x="14857" y="26890"/>
                </a:lnTo>
                <a:cubicBezTo>
                  <a:pt x="14857" y="27042"/>
                  <a:pt x="14888" y="27224"/>
                  <a:pt x="14888" y="27406"/>
                </a:cubicBezTo>
                <a:lnTo>
                  <a:pt x="14827" y="27285"/>
                </a:lnTo>
                <a:cubicBezTo>
                  <a:pt x="14827" y="27072"/>
                  <a:pt x="14857" y="26859"/>
                  <a:pt x="14857" y="26647"/>
                </a:cubicBezTo>
                <a:close/>
                <a:moveTo>
                  <a:pt x="35912" y="27102"/>
                </a:moveTo>
                <a:cubicBezTo>
                  <a:pt x="35912" y="27163"/>
                  <a:pt x="35882" y="27224"/>
                  <a:pt x="35882" y="27285"/>
                </a:cubicBezTo>
                <a:cubicBezTo>
                  <a:pt x="35852" y="27345"/>
                  <a:pt x="35882" y="27376"/>
                  <a:pt x="35852" y="27406"/>
                </a:cubicBezTo>
                <a:lnTo>
                  <a:pt x="35821" y="27224"/>
                </a:lnTo>
                <a:cubicBezTo>
                  <a:pt x="35882" y="27194"/>
                  <a:pt x="35882" y="27163"/>
                  <a:pt x="35912" y="27102"/>
                </a:cubicBezTo>
                <a:lnTo>
                  <a:pt x="35912" y="27102"/>
                </a:lnTo>
                <a:lnTo>
                  <a:pt x="35882" y="27133"/>
                </a:lnTo>
                <a:lnTo>
                  <a:pt x="35882" y="27102"/>
                </a:lnTo>
                <a:close/>
                <a:moveTo>
                  <a:pt x="40683" y="26981"/>
                </a:moveTo>
                <a:lnTo>
                  <a:pt x="40683" y="27042"/>
                </a:lnTo>
                <a:lnTo>
                  <a:pt x="40683" y="27558"/>
                </a:lnTo>
                <a:lnTo>
                  <a:pt x="40683" y="27619"/>
                </a:lnTo>
                <a:cubicBezTo>
                  <a:pt x="40683" y="27497"/>
                  <a:pt x="40683" y="27376"/>
                  <a:pt x="40652" y="27254"/>
                </a:cubicBezTo>
                <a:lnTo>
                  <a:pt x="40652" y="27072"/>
                </a:lnTo>
                <a:lnTo>
                  <a:pt x="40683" y="26981"/>
                </a:lnTo>
                <a:close/>
                <a:moveTo>
                  <a:pt x="45301" y="27406"/>
                </a:moveTo>
                <a:lnTo>
                  <a:pt x="45301" y="27437"/>
                </a:lnTo>
                <a:cubicBezTo>
                  <a:pt x="45301" y="27497"/>
                  <a:pt x="45270" y="27558"/>
                  <a:pt x="45270" y="27649"/>
                </a:cubicBezTo>
                <a:cubicBezTo>
                  <a:pt x="45270" y="27528"/>
                  <a:pt x="45301" y="27467"/>
                  <a:pt x="45301" y="27406"/>
                </a:cubicBezTo>
                <a:close/>
                <a:moveTo>
                  <a:pt x="17197" y="26677"/>
                </a:moveTo>
                <a:cubicBezTo>
                  <a:pt x="17288" y="27011"/>
                  <a:pt x="17349" y="27376"/>
                  <a:pt x="17379" y="27710"/>
                </a:cubicBezTo>
                <a:lnTo>
                  <a:pt x="17379" y="27771"/>
                </a:lnTo>
                <a:cubicBezTo>
                  <a:pt x="17349" y="27649"/>
                  <a:pt x="17318" y="27528"/>
                  <a:pt x="17288" y="27406"/>
                </a:cubicBezTo>
                <a:lnTo>
                  <a:pt x="17227" y="27163"/>
                </a:lnTo>
                <a:cubicBezTo>
                  <a:pt x="17227" y="27102"/>
                  <a:pt x="17227" y="27072"/>
                  <a:pt x="17227" y="27042"/>
                </a:cubicBezTo>
                <a:lnTo>
                  <a:pt x="17166" y="26829"/>
                </a:lnTo>
                <a:cubicBezTo>
                  <a:pt x="17166" y="26768"/>
                  <a:pt x="17166" y="26738"/>
                  <a:pt x="17197" y="26677"/>
                </a:cubicBezTo>
                <a:close/>
                <a:moveTo>
                  <a:pt x="42809" y="27680"/>
                </a:moveTo>
                <a:lnTo>
                  <a:pt x="42809" y="27740"/>
                </a:lnTo>
                <a:cubicBezTo>
                  <a:pt x="42809" y="27771"/>
                  <a:pt x="42809" y="27771"/>
                  <a:pt x="42779" y="27771"/>
                </a:cubicBezTo>
                <a:cubicBezTo>
                  <a:pt x="42779" y="27740"/>
                  <a:pt x="42779" y="27710"/>
                  <a:pt x="42809" y="27680"/>
                </a:cubicBezTo>
                <a:close/>
                <a:moveTo>
                  <a:pt x="23486" y="24976"/>
                </a:moveTo>
                <a:cubicBezTo>
                  <a:pt x="23486" y="25127"/>
                  <a:pt x="23516" y="25279"/>
                  <a:pt x="23516" y="25431"/>
                </a:cubicBezTo>
                <a:lnTo>
                  <a:pt x="23516" y="25705"/>
                </a:lnTo>
                <a:lnTo>
                  <a:pt x="23516" y="26069"/>
                </a:lnTo>
                <a:lnTo>
                  <a:pt x="23516" y="26191"/>
                </a:lnTo>
                <a:cubicBezTo>
                  <a:pt x="23516" y="26404"/>
                  <a:pt x="23516" y="26616"/>
                  <a:pt x="23516" y="26829"/>
                </a:cubicBezTo>
                <a:lnTo>
                  <a:pt x="23516" y="26859"/>
                </a:lnTo>
                <a:cubicBezTo>
                  <a:pt x="23516" y="27011"/>
                  <a:pt x="23486" y="27163"/>
                  <a:pt x="23486" y="27315"/>
                </a:cubicBezTo>
                <a:cubicBezTo>
                  <a:pt x="23486" y="27467"/>
                  <a:pt x="23456" y="27680"/>
                  <a:pt x="23425" y="27862"/>
                </a:cubicBezTo>
                <a:cubicBezTo>
                  <a:pt x="23395" y="27832"/>
                  <a:pt x="23334" y="27801"/>
                  <a:pt x="23273" y="27771"/>
                </a:cubicBezTo>
                <a:lnTo>
                  <a:pt x="23243" y="27771"/>
                </a:lnTo>
                <a:lnTo>
                  <a:pt x="23243" y="27710"/>
                </a:lnTo>
                <a:lnTo>
                  <a:pt x="23182" y="26859"/>
                </a:lnTo>
                <a:cubicBezTo>
                  <a:pt x="23182" y="26616"/>
                  <a:pt x="23182" y="26343"/>
                  <a:pt x="23152" y="26100"/>
                </a:cubicBezTo>
                <a:lnTo>
                  <a:pt x="23152" y="26069"/>
                </a:lnTo>
                <a:lnTo>
                  <a:pt x="23212" y="26069"/>
                </a:lnTo>
                <a:lnTo>
                  <a:pt x="23273" y="26039"/>
                </a:lnTo>
                <a:cubicBezTo>
                  <a:pt x="23364" y="25978"/>
                  <a:pt x="23395" y="25887"/>
                  <a:pt x="23395" y="25766"/>
                </a:cubicBezTo>
                <a:lnTo>
                  <a:pt x="23425" y="25522"/>
                </a:lnTo>
                <a:cubicBezTo>
                  <a:pt x="23425" y="25401"/>
                  <a:pt x="23456" y="25310"/>
                  <a:pt x="23456" y="25188"/>
                </a:cubicBezTo>
                <a:lnTo>
                  <a:pt x="23486" y="24976"/>
                </a:lnTo>
                <a:close/>
                <a:moveTo>
                  <a:pt x="19779" y="27467"/>
                </a:moveTo>
                <a:lnTo>
                  <a:pt x="19779" y="27680"/>
                </a:lnTo>
                <a:lnTo>
                  <a:pt x="19779" y="27923"/>
                </a:lnTo>
                <a:cubicBezTo>
                  <a:pt x="19779" y="27892"/>
                  <a:pt x="19749" y="27832"/>
                  <a:pt x="19749" y="27771"/>
                </a:cubicBezTo>
                <a:lnTo>
                  <a:pt x="19688" y="27619"/>
                </a:lnTo>
                <a:lnTo>
                  <a:pt x="19749" y="27619"/>
                </a:lnTo>
                <a:cubicBezTo>
                  <a:pt x="19749" y="27558"/>
                  <a:pt x="19749" y="27528"/>
                  <a:pt x="19779" y="27467"/>
                </a:cubicBezTo>
                <a:close/>
                <a:moveTo>
                  <a:pt x="13247" y="27315"/>
                </a:moveTo>
                <a:cubicBezTo>
                  <a:pt x="13247" y="27406"/>
                  <a:pt x="13247" y="27497"/>
                  <a:pt x="13277" y="27619"/>
                </a:cubicBezTo>
                <a:lnTo>
                  <a:pt x="13277" y="27740"/>
                </a:lnTo>
                <a:cubicBezTo>
                  <a:pt x="13277" y="27820"/>
                  <a:pt x="13264" y="27899"/>
                  <a:pt x="13247" y="27978"/>
                </a:cubicBezTo>
                <a:lnTo>
                  <a:pt x="13247" y="27978"/>
                </a:lnTo>
                <a:lnTo>
                  <a:pt x="13247" y="27953"/>
                </a:lnTo>
                <a:lnTo>
                  <a:pt x="13247" y="27801"/>
                </a:lnTo>
                <a:lnTo>
                  <a:pt x="13247" y="27588"/>
                </a:lnTo>
                <a:lnTo>
                  <a:pt x="13247" y="27315"/>
                </a:lnTo>
                <a:close/>
                <a:moveTo>
                  <a:pt x="20691" y="27558"/>
                </a:moveTo>
                <a:lnTo>
                  <a:pt x="20691" y="27619"/>
                </a:lnTo>
                <a:cubicBezTo>
                  <a:pt x="20721" y="27649"/>
                  <a:pt x="20751" y="27680"/>
                  <a:pt x="20751" y="27740"/>
                </a:cubicBezTo>
                <a:lnTo>
                  <a:pt x="20751" y="27832"/>
                </a:lnTo>
                <a:cubicBezTo>
                  <a:pt x="20751" y="27862"/>
                  <a:pt x="20721" y="27923"/>
                  <a:pt x="20721" y="27983"/>
                </a:cubicBezTo>
                <a:cubicBezTo>
                  <a:pt x="20691" y="27923"/>
                  <a:pt x="20660" y="27862"/>
                  <a:pt x="20630" y="27801"/>
                </a:cubicBezTo>
                <a:cubicBezTo>
                  <a:pt x="20660" y="27740"/>
                  <a:pt x="20691" y="27649"/>
                  <a:pt x="20691" y="27558"/>
                </a:cubicBezTo>
                <a:close/>
                <a:moveTo>
                  <a:pt x="8477" y="27285"/>
                </a:moveTo>
                <a:cubicBezTo>
                  <a:pt x="8568" y="27528"/>
                  <a:pt x="8598" y="27832"/>
                  <a:pt x="8629" y="28075"/>
                </a:cubicBezTo>
                <a:cubicBezTo>
                  <a:pt x="8629" y="28105"/>
                  <a:pt x="8629" y="28135"/>
                  <a:pt x="8629" y="28135"/>
                </a:cubicBezTo>
                <a:lnTo>
                  <a:pt x="8568" y="28105"/>
                </a:lnTo>
                <a:cubicBezTo>
                  <a:pt x="8538" y="28044"/>
                  <a:pt x="8477" y="28014"/>
                  <a:pt x="8416" y="28014"/>
                </a:cubicBezTo>
                <a:lnTo>
                  <a:pt x="8416" y="27953"/>
                </a:lnTo>
                <a:cubicBezTo>
                  <a:pt x="8416" y="27923"/>
                  <a:pt x="8446" y="27892"/>
                  <a:pt x="8416" y="27862"/>
                </a:cubicBezTo>
                <a:cubicBezTo>
                  <a:pt x="8446" y="27832"/>
                  <a:pt x="8446" y="27771"/>
                  <a:pt x="8446" y="27740"/>
                </a:cubicBezTo>
                <a:lnTo>
                  <a:pt x="8446" y="27588"/>
                </a:lnTo>
                <a:cubicBezTo>
                  <a:pt x="8446" y="27528"/>
                  <a:pt x="8446" y="27437"/>
                  <a:pt x="8477" y="27345"/>
                </a:cubicBezTo>
                <a:cubicBezTo>
                  <a:pt x="8477" y="27315"/>
                  <a:pt x="8477" y="27285"/>
                  <a:pt x="8477" y="27285"/>
                </a:cubicBezTo>
                <a:close/>
                <a:moveTo>
                  <a:pt x="34667" y="27194"/>
                </a:moveTo>
                <a:cubicBezTo>
                  <a:pt x="34697" y="27224"/>
                  <a:pt x="34697" y="27224"/>
                  <a:pt x="34697" y="27254"/>
                </a:cubicBezTo>
                <a:cubicBezTo>
                  <a:pt x="34758" y="27345"/>
                  <a:pt x="34819" y="27437"/>
                  <a:pt x="34879" y="27558"/>
                </a:cubicBezTo>
                <a:cubicBezTo>
                  <a:pt x="34940" y="27740"/>
                  <a:pt x="35001" y="27923"/>
                  <a:pt x="35031" y="28135"/>
                </a:cubicBezTo>
                <a:cubicBezTo>
                  <a:pt x="35001" y="28105"/>
                  <a:pt x="34971" y="28075"/>
                  <a:pt x="34940" y="28044"/>
                </a:cubicBezTo>
                <a:cubicBezTo>
                  <a:pt x="34879" y="27983"/>
                  <a:pt x="34849" y="27923"/>
                  <a:pt x="34819" y="27862"/>
                </a:cubicBezTo>
                <a:lnTo>
                  <a:pt x="34758" y="27740"/>
                </a:lnTo>
                <a:cubicBezTo>
                  <a:pt x="34758" y="27649"/>
                  <a:pt x="34728" y="27558"/>
                  <a:pt x="34697" y="27437"/>
                </a:cubicBezTo>
                <a:lnTo>
                  <a:pt x="34636" y="27315"/>
                </a:lnTo>
                <a:lnTo>
                  <a:pt x="34667" y="27194"/>
                </a:lnTo>
                <a:close/>
                <a:moveTo>
                  <a:pt x="30656" y="25279"/>
                </a:moveTo>
                <a:lnTo>
                  <a:pt x="30656" y="25553"/>
                </a:lnTo>
                <a:cubicBezTo>
                  <a:pt x="30656" y="25826"/>
                  <a:pt x="30656" y="26130"/>
                  <a:pt x="30687" y="26404"/>
                </a:cubicBezTo>
                <a:cubicBezTo>
                  <a:pt x="30687" y="26464"/>
                  <a:pt x="30687" y="26525"/>
                  <a:pt x="30687" y="26586"/>
                </a:cubicBezTo>
                <a:cubicBezTo>
                  <a:pt x="30626" y="26829"/>
                  <a:pt x="30595" y="27072"/>
                  <a:pt x="30565" y="27315"/>
                </a:cubicBezTo>
                <a:cubicBezTo>
                  <a:pt x="30504" y="27528"/>
                  <a:pt x="30474" y="27680"/>
                  <a:pt x="30413" y="27862"/>
                </a:cubicBezTo>
                <a:lnTo>
                  <a:pt x="30413" y="27892"/>
                </a:lnTo>
                <a:cubicBezTo>
                  <a:pt x="30413" y="27983"/>
                  <a:pt x="30383" y="28075"/>
                  <a:pt x="30352" y="28166"/>
                </a:cubicBezTo>
                <a:lnTo>
                  <a:pt x="30322" y="28044"/>
                </a:lnTo>
                <a:lnTo>
                  <a:pt x="30322" y="27558"/>
                </a:lnTo>
                <a:lnTo>
                  <a:pt x="30322" y="27437"/>
                </a:lnTo>
                <a:cubicBezTo>
                  <a:pt x="30352" y="27285"/>
                  <a:pt x="30383" y="27133"/>
                  <a:pt x="30413" y="26981"/>
                </a:cubicBezTo>
                <a:cubicBezTo>
                  <a:pt x="30444" y="26829"/>
                  <a:pt x="30444" y="26768"/>
                  <a:pt x="30474" y="26677"/>
                </a:cubicBezTo>
                <a:cubicBezTo>
                  <a:pt x="30474" y="26586"/>
                  <a:pt x="30504" y="26495"/>
                  <a:pt x="30504" y="26404"/>
                </a:cubicBezTo>
                <a:cubicBezTo>
                  <a:pt x="30535" y="26312"/>
                  <a:pt x="30535" y="26191"/>
                  <a:pt x="30565" y="26069"/>
                </a:cubicBezTo>
                <a:cubicBezTo>
                  <a:pt x="30565" y="26009"/>
                  <a:pt x="30565" y="25917"/>
                  <a:pt x="30595" y="25857"/>
                </a:cubicBezTo>
                <a:cubicBezTo>
                  <a:pt x="30595" y="25735"/>
                  <a:pt x="30595" y="25583"/>
                  <a:pt x="30626" y="25431"/>
                </a:cubicBezTo>
                <a:lnTo>
                  <a:pt x="30626" y="25401"/>
                </a:lnTo>
                <a:lnTo>
                  <a:pt x="30656" y="25279"/>
                </a:lnTo>
                <a:close/>
                <a:moveTo>
                  <a:pt x="14796" y="28014"/>
                </a:moveTo>
                <a:cubicBezTo>
                  <a:pt x="14796" y="28075"/>
                  <a:pt x="14827" y="28135"/>
                  <a:pt x="14857" y="28196"/>
                </a:cubicBezTo>
                <a:lnTo>
                  <a:pt x="14796" y="28166"/>
                </a:lnTo>
                <a:lnTo>
                  <a:pt x="14796" y="28014"/>
                </a:lnTo>
                <a:close/>
                <a:moveTo>
                  <a:pt x="37067" y="27953"/>
                </a:moveTo>
                <a:cubicBezTo>
                  <a:pt x="37067" y="28044"/>
                  <a:pt x="37037" y="28105"/>
                  <a:pt x="37037" y="28196"/>
                </a:cubicBezTo>
                <a:lnTo>
                  <a:pt x="37037" y="28257"/>
                </a:lnTo>
                <a:cubicBezTo>
                  <a:pt x="37006" y="28227"/>
                  <a:pt x="37006" y="28196"/>
                  <a:pt x="37006" y="28196"/>
                </a:cubicBezTo>
                <a:cubicBezTo>
                  <a:pt x="37006" y="28166"/>
                  <a:pt x="37037" y="28135"/>
                  <a:pt x="37037" y="28105"/>
                </a:cubicBezTo>
                <a:lnTo>
                  <a:pt x="37067" y="27953"/>
                </a:lnTo>
                <a:close/>
                <a:moveTo>
                  <a:pt x="22848" y="26981"/>
                </a:moveTo>
                <a:lnTo>
                  <a:pt x="22848" y="27011"/>
                </a:lnTo>
                <a:cubicBezTo>
                  <a:pt x="22848" y="27163"/>
                  <a:pt x="22878" y="27315"/>
                  <a:pt x="22878" y="27437"/>
                </a:cubicBezTo>
                <a:lnTo>
                  <a:pt x="22878" y="27528"/>
                </a:lnTo>
                <a:lnTo>
                  <a:pt x="22787" y="27528"/>
                </a:lnTo>
                <a:cubicBezTo>
                  <a:pt x="22757" y="27558"/>
                  <a:pt x="22696" y="27558"/>
                  <a:pt x="22666" y="27588"/>
                </a:cubicBezTo>
                <a:cubicBezTo>
                  <a:pt x="22605" y="27649"/>
                  <a:pt x="22574" y="27740"/>
                  <a:pt x="22574" y="27832"/>
                </a:cubicBezTo>
                <a:cubicBezTo>
                  <a:pt x="22544" y="27892"/>
                  <a:pt x="22544" y="27953"/>
                  <a:pt x="22514" y="28044"/>
                </a:cubicBezTo>
                <a:cubicBezTo>
                  <a:pt x="22514" y="28105"/>
                  <a:pt x="22514" y="28196"/>
                  <a:pt x="22483" y="28287"/>
                </a:cubicBezTo>
                <a:cubicBezTo>
                  <a:pt x="22483" y="28257"/>
                  <a:pt x="22453" y="28227"/>
                  <a:pt x="22453" y="28166"/>
                </a:cubicBezTo>
                <a:cubicBezTo>
                  <a:pt x="22422" y="28075"/>
                  <a:pt x="22362" y="27983"/>
                  <a:pt x="22331" y="27892"/>
                </a:cubicBezTo>
                <a:lnTo>
                  <a:pt x="22331" y="27558"/>
                </a:lnTo>
                <a:lnTo>
                  <a:pt x="22362" y="27558"/>
                </a:lnTo>
                <a:cubicBezTo>
                  <a:pt x="22392" y="27588"/>
                  <a:pt x="22422" y="27588"/>
                  <a:pt x="22453" y="27619"/>
                </a:cubicBezTo>
                <a:cubicBezTo>
                  <a:pt x="22514" y="27619"/>
                  <a:pt x="22544" y="27588"/>
                  <a:pt x="22605" y="27588"/>
                </a:cubicBezTo>
                <a:cubicBezTo>
                  <a:pt x="22696" y="27528"/>
                  <a:pt x="22757" y="27437"/>
                  <a:pt x="22757" y="27345"/>
                </a:cubicBezTo>
                <a:cubicBezTo>
                  <a:pt x="22787" y="27315"/>
                  <a:pt x="22787" y="27285"/>
                  <a:pt x="22787" y="27254"/>
                </a:cubicBezTo>
                <a:lnTo>
                  <a:pt x="22817" y="27163"/>
                </a:lnTo>
                <a:cubicBezTo>
                  <a:pt x="22817" y="27102"/>
                  <a:pt x="22848" y="27042"/>
                  <a:pt x="22848" y="26981"/>
                </a:cubicBezTo>
                <a:close/>
                <a:moveTo>
                  <a:pt x="16437" y="27832"/>
                </a:moveTo>
                <a:cubicBezTo>
                  <a:pt x="16467" y="27892"/>
                  <a:pt x="16528" y="27923"/>
                  <a:pt x="16589" y="27953"/>
                </a:cubicBezTo>
                <a:lnTo>
                  <a:pt x="16619" y="27953"/>
                </a:lnTo>
                <a:lnTo>
                  <a:pt x="16619" y="28135"/>
                </a:lnTo>
                <a:cubicBezTo>
                  <a:pt x="16619" y="28196"/>
                  <a:pt x="16589" y="28227"/>
                  <a:pt x="16589" y="28287"/>
                </a:cubicBezTo>
                <a:lnTo>
                  <a:pt x="16589" y="28318"/>
                </a:lnTo>
                <a:cubicBezTo>
                  <a:pt x="16528" y="28196"/>
                  <a:pt x="16467" y="28105"/>
                  <a:pt x="16437" y="27983"/>
                </a:cubicBezTo>
                <a:lnTo>
                  <a:pt x="16437" y="27832"/>
                </a:lnTo>
                <a:close/>
                <a:moveTo>
                  <a:pt x="21481" y="27832"/>
                </a:moveTo>
                <a:cubicBezTo>
                  <a:pt x="21511" y="27862"/>
                  <a:pt x="21511" y="27892"/>
                  <a:pt x="21511" y="27923"/>
                </a:cubicBezTo>
                <a:lnTo>
                  <a:pt x="21481" y="27953"/>
                </a:lnTo>
                <a:lnTo>
                  <a:pt x="21481" y="28105"/>
                </a:lnTo>
                <a:cubicBezTo>
                  <a:pt x="21481" y="28166"/>
                  <a:pt x="21450" y="28318"/>
                  <a:pt x="21420" y="28409"/>
                </a:cubicBezTo>
                <a:lnTo>
                  <a:pt x="21481" y="27832"/>
                </a:lnTo>
                <a:close/>
                <a:moveTo>
                  <a:pt x="31689" y="28257"/>
                </a:moveTo>
                <a:cubicBezTo>
                  <a:pt x="31689" y="28348"/>
                  <a:pt x="31689" y="28439"/>
                  <a:pt x="31659" y="28530"/>
                </a:cubicBezTo>
                <a:lnTo>
                  <a:pt x="31659" y="28378"/>
                </a:lnTo>
                <a:lnTo>
                  <a:pt x="31689" y="28257"/>
                </a:lnTo>
                <a:close/>
                <a:moveTo>
                  <a:pt x="13212" y="28201"/>
                </a:moveTo>
                <a:cubicBezTo>
                  <a:pt x="13202" y="28311"/>
                  <a:pt x="13179" y="28445"/>
                  <a:pt x="13156" y="28561"/>
                </a:cubicBezTo>
                <a:cubicBezTo>
                  <a:pt x="13156" y="28439"/>
                  <a:pt x="13156" y="28348"/>
                  <a:pt x="13156" y="28227"/>
                </a:cubicBezTo>
                <a:cubicBezTo>
                  <a:pt x="13156" y="28227"/>
                  <a:pt x="13183" y="28227"/>
                  <a:pt x="13212" y="28201"/>
                </a:cubicBezTo>
                <a:close/>
                <a:moveTo>
                  <a:pt x="36247" y="28014"/>
                </a:moveTo>
                <a:cubicBezTo>
                  <a:pt x="36247" y="28135"/>
                  <a:pt x="36277" y="28287"/>
                  <a:pt x="36277" y="28409"/>
                </a:cubicBezTo>
                <a:lnTo>
                  <a:pt x="36277" y="28470"/>
                </a:lnTo>
                <a:lnTo>
                  <a:pt x="36277" y="28561"/>
                </a:lnTo>
                <a:lnTo>
                  <a:pt x="36277" y="28652"/>
                </a:lnTo>
                <a:cubicBezTo>
                  <a:pt x="36247" y="28530"/>
                  <a:pt x="36216" y="28439"/>
                  <a:pt x="36186" y="28318"/>
                </a:cubicBezTo>
                <a:lnTo>
                  <a:pt x="36125" y="28318"/>
                </a:lnTo>
                <a:lnTo>
                  <a:pt x="36125" y="28287"/>
                </a:lnTo>
                <a:cubicBezTo>
                  <a:pt x="36186" y="28196"/>
                  <a:pt x="36216" y="28105"/>
                  <a:pt x="36247" y="28014"/>
                </a:cubicBezTo>
                <a:close/>
                <a:moveTo>
                  <a:pt x="4557" y="27983"/>
                </a:moveTo>
                <a:lnTo>
                  <a:pt x="4679" y="28561"/>
                </a:lnTo>
                <a:lnTo>
                  <a:pt x="4649" y="28622"/>
                </a:lnTo>
                <a:lnTo>
                  <a:pt x="4649" y="28713"/>
                </a:lnTo>
                <a:cubicBezTo>
                  <a:pt x="4618" y="28500"/>
                  <a:pt x="4588" y="28318"/>
                  <a:pt x="4557" y="28135"/>
                </a:cubicBezTo>
                <a:lnTo>
                  <a:pt x="4557" y="27983"/>
                </a:lnTo>
                <a:close/>
                <a:moveTo>
                  <a:pt x="41108" y="28348"/>
                </a:moveTo>
                <a:lnTo>
                  <a:pt x="41108" y="28561"/>
                </a:lnTo>
                <a:lnTo>
                  <a:pt x="41108" y="28804"/>
                </a:lnTo>
                <a:lnTo>
                  <a:pt x="41078" y="28865"/>
                </a:lnTo>
                <a:lnTo>
                  <a:pt x="41078" y="28530"/>
                </a:lnTo>
                <a:lnTo>
                  <a:pt x="41078" y="28439"/>
                </a:lnTo>
                <a:cubicBezTo>
                  <a:pt x="41078" y="28409"/>
                  <a:pt x="41108" y="28378"/>
                  <a:pt x="41108" y="28348"/>
                </a:cubicBezTo>
                <a:close/>
                <a:moveTo>
                  <a:pt x="8477" y="28652"/>
                </a:moveTo>
                <a:lnTo>
                  <a:pt x="8477" y="28652"/>
                </a:lnTo>
                <a:cubicBezTo>
                  <a:pt x="8514" y="28746"/>
                  <a:pt x="8540" y="28840"/>
                  <a:pt x="8562" y="28934"/>
                </a:cubicBezTo>
                <a:lnTo>
                  <a:pt x="8562" y="28934"/>
                </a:lnTo>
                <a:cubicBezTo>
                  <a:pt x="8536" y="28834"/>
                  <a:pt x="8511" y="28738"/>
                  <a:pt x="8477" y="28652"/>
                </a:cubicBezTo>
                <a:close/>
                <a:moveTo>
                  <a:pt x="33603" y="28166"/>
                </a:moveTo>
                <a:cubicBezTo>
                  <a:pt x="33603" y="28227"/>
                  <a:pt x="33573" y="28318"/>
                  <a:pt x="33573" y="28378"/>
                </a:cubicBezTo>
                <a:cubicBezTo>
                  <a:pt x="33573" y="28439"/>
                  <a:pt x="33573" y="28500"/>
                  <a:pt x="33573" y="28561"/>
                </a:cubicBezTo>
                <a:cubicBezTo>
                  <a:pt x="33573" y="28682"/>
                  <a:pt x="33573" y="28834"/>
                  <a:pt x="33543" y="28956"/>
                </a:cubicBezTo>
                <a:lnTo>
                  <a:pt x="33543" y="28652"/>
                </a:lnTo>
                <a:cubicBezTo>
                  <a:pt x="33543" y="28591"/>
                  <a:pt x="33543" y="28500"/>
                  <a:pt x="33543" y="28439"/>
                </a:cubicBezTo>
                <a:lnTo>
                  <a:pt x="33512" y="28439"/>
                </a:lnTo>
                <a:cubicBezTo>
                  <a:pt x="33543" y="28409"/>
                  <a:pt x="33543" y="28378"/>
                  <a:pt x="33543" y="28348"/>
                </a:cubicBezTo>
                <a:lnTo>
                  <a:pt x="33603" y="28166"/>
                </a:lnTo>
                <a:close/>
                <a:moveTo>
                  <a:pt x="14979" y="28561"/>
                </a:moveTo>
                <a:lnTo>
                  <a:pt x="14979" y="28956"/>
                </a:lnTo>
                <a:lnTo>
                  <a:pt x="14979" y="29047"/>
                </a:lnTo>
                <a:cubicBezTo>
                  <a:pt x="14888" y="28925"/>
                  <a:pt x="14827" y="28834"/>
                  <a:pt x="14796" y="28743"/>
                </a:cubicBezTo>
                <a:cubicBezTo>
                  <a:pt x="14766" y="28713"/>
                  <a:pt x="14766" y="28713"/>
                  <a:pt x="14796" y="28682"/>
                </a:cubicBezTo>
                <a:cubicBezTo>
                  <a:pt x="14766" y="28652"/>
                  <a:pt x="14766" y="28652"/>
                  <a:pt x="14796" y="28622"/>
                </a:cubicBezTo>
                <a:lnTo>
                  <a:pt x="14796" y="28561"/>
                </a:lnTo>
                <a:close/>
                <a:moveTo>
                  <a:pt x="18260" y="26768"/>
                </a:moveTo>
                <a:cubicBezTo>
                  <a:pt x="18290" y="26890"/>
                  <a:pt x="18321" y="27011"/>
                  <a:pt x="18382" y="27102"/>
                </a:cubicBezTo>
                <a:cubicBezTo>
                  <a:pt x="18382" y="27163"/>
                  <a:pt x="18442" y="27194"/>
                  <a:pt x="18473" y="27254"/>
                </a:cubicBezTo>
                <a:cubicBezTo>
                  <a:pt x="18442" y="27649"/>
                  <a:pt x="18382" y="28014"/>
                  <a:pt x="18351" y="28409"/>
                </a:cubicBezTo>
                <a:cubicBezTo>
                  <a:pt x="18351" y="28439"/>
                  <a:pt x="18351" y="28439"/>
                  <a:pt x="18351" y="28470"/>
                </a:cubicBezTo>
                <a:lnTo>
                  <a:pt x="18351" y="28652"/>
                </a:lnTo>
                <a:cubicBezTo>
                  <a:pt x="18351" y="28713"/>
                  <a:pt x="18321" y="28773"/>
                  <a:pt x="18321" y="28804"/>
                </a:cubicBezTo>
                <a:cubicBezTo>
                  <a:pt x="18290" y="28865"/>
                  <a:pt x="18290" y="29016"/>
                  <a:pt x="18260" y="29108"/>
                </a:cubicBezTo>
                <a:cubicBezTo>
                  <a:pt x="18230" y="28956"/>
                  <a:pt x="18199" y="28773"/>
                  <a:pt x="18169" y="28622"/>
                </a:cubicBezTo>
                <a:lnTo>
                  <a:pt x="18169" y="28561"/>
                </a:lnTo>
                <a:cubicBezTo>
                  <a:pt x="18199" y="28257"/>
                  <a:pt x="18199" y="27953"/>
                  <a:pt x="18199" y="27649"/>
                </a:cubicBezTo>
                <a:cubicBezTo>
                  <a:pt x="18230" y="27345"/>
                  <a:pt x="18260" y="27072"/>
                  <a:pt x="18260" y="26768"/>
                </a:cubicBezTo>
                <a:close/>
                <a:moveTo>
                  <a:pt x="42597" y="28561"/>
                </a:moveTo>
                <a:lnTo>
                  <a:pt x="42536" y="28986"/>
                </a:lnTo>
                <a:cubicBezTo>
                  <a:pt x="42536" y="29016"/>
                  <a:pt x="42536" y="29077"/>
                  <a:pt x="42536" y="29108"/>
                </a:cubicBezTo>
                <a:lnTo>
                  <a:pt x="42445" y="29108"/>
                </a:lnTo>
                <a:lnTo>
                  <a:pt x="42445" y="29077"/>
                </a:lnTo>
                <a:cubicBezTo>
                  <a:pt x="42475" y="28986"/>
                  <a:pt x="42505" y="28895"/>
                  <a:pt x="42536" y="28773"/>
                </a:cubicBezTo>
                <a:lnTo>
                  <a:pt x="42566" y="28591"/>
                </a:lnTo>
                <a:lnTo>
                  <a:pt x="42597" y="28561"/>
                </a:lnTo>
                <a:close/>
                <a:moveTo>
                  <a:pt x="8610" y="29110"/>
                </a:moveTo>
                <a:cubicBezTo>
                  <a:pt x="8629" y="29117"/>
                  <a:pt x="8629" y="29143"/>
                  <a:pt x="8629" y="29168"/>
                </a:cubicBezTo>
                <a:cubicBezTo>
                  <a:pt x="8622" y="29149"/>
                  <a:pt x="8616" y="29129"/>
                  <a:pt x="8610" y="29110"/>
                </a:cubicBezTo>
                <a:close/>
                <a:moveTo>
                  <a:pt x="27375" y="25097"/>
                </a:moveTo>
                <a:cubicBezTo>
                  <a:pt x="27436" y="25249"/>
                  <a:pt x="27466" y="25401"/>
                  <a:pt x="27466" y="25553"/>
                </a:cubicBezTo>
                <a:cubicBezTo>
                  <a:pt x="27466" y="25674"/>
                  <a:pt x="27496" y="25796"/>
                  <a:pt x="27496" y="25917"/>
                </a:cubicBezTo>
                <a:lnTo>
                  <a:pt x="27496" y="26252"/>
                </a:lnTo>
                <a:lnTo>
                  <a:pt x="27496" y="26707"/>
                </a:lnTo>
                <a:lnTo>
                  <a:pt x="27496" y="27345"/>
                </a:lnTo>
                <a:lnTo>
                  <a:pt x="27496" y="27892"/>
                </a:lnTo>
                <a:cubicBezTo>
                  <a:pt x="27496" y="28227"/>
                  <a:pt x="27496" y="28561"/>
                  <a:pt x="27466" y="28895"/>
                </a:cubicBezTo>
                <a:lnTo>
                  <a:pt x="27466" y="29229"/>
                </a:lnTo>
                <a:cubicBezTo>
                  <a:pt x="27436" y="29138"/>
                  <a:pt x="27436" y="29047"/>
                  <a:pt x="27405" y="28956"/>
                </a:cubicBezTo>
                <a:cubicBezTo>
                  <a:pt x="27405" y="28865"/>
                  <a:pt x="27375" y="28652"/>
                  <a:pt x="27375" y="28530"/>
                </a:cubicBezTo>
                <a:cubicBezTo>
                  <a:pt x="27344" y="28287"/>
                  <a:pt x="27314" y="28044"/>
                  <a:pt x="27284" y="27801"/>
                </a:cubicBezTo>
                <a:cubicBezTo>
                  <a:pt x="27253" y="27558"/>
                  <a:pt x="27284" y="27224"/>
                  <a:pt x="27253" y="26950"/>
                </a:cubicBezTo>
                <a:lnTo>
                  <a:pt x="27253" y="26677"/>
                </a:lnTo>
                <a:lnTo>
                  <a:pt x="27253" y="26161"/>
                </a:lnTo>
                <a:lnTo>
                  <a:pt x="27253" y="25857"/>
                </a:lnTo>
                <a:cubicBezTo>
                  <a:pt x="27253" y="25766"/>
                  <a:pt x="27284" y="25583"/>
                  <a:pt x="27314" y="25431"/>
                </a:cubicBezTo>
                <a:cubicBezTo>
                  <a:pt x="27314" y="25371"/>
                  <a:pt x="27314" y="25340"/>
                  <a:pt x="27314" y="25279"/>
                </a:cubicBezTo>
                <a:lnTo>
                  <a:pt x="27344" y="25097"/>
                </a:lnTo>
                <a:close/>
                <a:moveTo>
                  <a:pt x="23881" y="24246"/>
                </a:moveTo>
                <a:lnTo>
                  <a:pt x="23911" y="24307"/>
                </a:lnTo>
                <a:cubicBezTo>
                  <a:pt x="23942" y="24459"/>
                  <a:pt x="24002" y="24641"/>
                  <a:pt x="24033" y="24793"/>
                </a:cubicBezTo>
                <a:cubicBezTo>
                  <a:pt x="24033" y="24824"/>
                  <a:pt x="24033" y="24824"/>
                  <a:pt x="24033" y="24854"/>
                </a:cubicBezTo>
                <a:lnTo>
                  <a:pt x="24033" y="24915"/>
                </a:lnTo>
                <a:lnTo>
                  <a:pt x="24002" y="25340"/>
                </a:lnTo>
                <a:cubicBezTo>
                  <a:pt x="24002" y="25431"/>
                  <a:pt x="24002" y="25492"/>
                  <a:pt x="23972" y="25583"/>
                </a:cubicBezTo>
                <a:cubicBezTo>
                  <a:pt x="23972" y="25674"/>
                  <a:pt x="23972" y="25826"/>
                  <a:pt x="23972" y="25917"/>
                </a:cubicBezTo>
                <a:cubicBezTo>
                  <a:pt x="23972" y="26130"/>
                  <a:pt x="23972" y="26343"/>
                  <a:pt x="23972" y="26555"/>
                </a:cubicBezTo>
                <a:lnTo>
                  <a:pt x="23972" y="27406"/>
                </a:lnTo>
                <a:lnTo>
                  <a:pt x="23972" y="27953"/>
                </a:lnTo>
                <a:cubicBezTo>
                  <a:pt x="23972" y="27983"/>
                  <a:pt x="23972" y="27983"/>
                  <a:pt x="23972" y="28014"/>
                </a:cubicBezTo>
                <a:cubicBezTo>
                  <a:pt x="23942" y="28044"/>
                  <a:pt x="23942" y="28075"/>
                  <a:pt x="23942" y="28135"/>
                </a:cubicBezTo>
                <a:cubicBezTo>
                  <a:pt x="23942" y="28196"/>
                  <a:pt x="23911" y="28227"/>
                  <a:pt x="23881" y="28287"/>
                </a:cubicBezTo>
                <a:cubicBezTo>
                  <a:pt x="23881" y="28439"/>
                  <a:pt x="23850" y="28561"/>
                  <a:pt x="23850" y="28713"/>
                </a:cubicBezTo>
                <a:cubicBezTo>
                  <a:pt x="23850" y="28865"/>
                  <a:pt x="23820" y="29047"/>
                  <a:pt x="23790" y="29199"/>
                </a:cubicBezTo>
                <a:lnTo>
                  <a:pt x="23790" y="29260"/>
                </a:lnTo>
                <a:cubicBezTo>
                  <a:pt x="23790" y="29168"/>
                  <a:pt x="23790" y="29077"/>
                  <a:pt x="23759" y="28986"/>
                </a:cubicBezTo>
                <a:cubicBezTo>
                  <a:pt x="23759" y="28895"/>
                  <a:pt x="23699" y="28773"/>
                  <a:pt x="23699" y="28652"/>
                </a:cubicBezTo>
                <a:lnTo>
                  <a:pt x="23699" y="28500"/>
                </a:lnTo>
                <a:cubicBezTo>
                  <a:pt x="23699" y="28378"/>
                  <a:pt x="23759" y="28257"/>
                  <a:pt x="23759" y="28135"/>
                </a:cubicBezTo>
                <a:cubicBezTo>
                  <a:pt x="23790" y="27923"/>
                  <a:pt x="23820" y="27710"/>
                  <a:pt x="23820" y="27528"/>
                </a:cubicBezTo>
                <a:cubicBezTo>
                  <a:pt x="23850" y="27315"/>
                  <a:pt x="23850" y="27224"/>
                  <a:pt x="23881" y="27072"/>
                </a:cubicBezTo>
                <a:lnTo>
                  <a:pt x="23881" y="26859"/>
                </a:lnTo>
                <a:lnTo>
                  <a:pt x="23881" y="26404"/>
                </a:lnTo>
                <a:lnTo>
                  <a:pt x="23881" y="26161"/>
                </a:lnTo>
                <a:lnTo>
                  <a:pt x="23881" y="25431"/>
                </a:lnTo>
                <a:cubicBezTo>
                  <a:pt x="23881" y="25279"/>
                  <a:pt x="23881" y="25127"/>
                  <a:pt x="23850" y="24976"/>
                </a:cubicBezTo>
                <a:cubicBezTo>
                  <a:pt x="23820" y="24854"/>
                  <a:pt x="23820" y="24702"/>
                  <a:pt x="23790" y="24581"/>
                </a:cubicBezTo>
                <a:cubicBezTo>
                  <a:pt x="23790" y="24520"/>
                  <a:pt x="23790" y="24459"/>
                  <a:pt x="23759" y="24398"/>
                </a:cubicBezTo>
                <a:cubicBezTo>
                  <a:pt x="23820" y="24368"/>
                  <a:pt x="23850" y="24307"/>
                  <a:pt x="23881" y="24246"/>
                </a:cubicBezTo>
                <a:close/>
                <a:moveTo>
                  <a:pt x="5165" y="28834"/>
                </a:moveTo>
                <a:cubicBezTo>
                  <a:pt x="5165" y="28865"/>
                  <a:pt x="5195" y="28895"/>
                  <a:pt x="5226" y="28925"/>
                </a:cubicBezTo>
                <a:lnTo>
                  <a:pt x="5256" y="28925"/>
                </a:lnTo>
                <a:cubicBezTo>
                  <a:pt x="5226" y="29047"/>
                  <a:pt x="5226" y="29168"/>
                  <a:pt x="5226" y="29260"/>
                </a:cubicBezTo>
                <a:lnTo>
                  <a:pt x="5226" y="29320"/>
                </a:lnTo>
                <a:cubicBezTo>
                  <a:pt x="5226" y="29260"/>
                  <a:pt x="5195" y="29168"/>
                  <a:pt x="5165" y="29108"/>
                </a:cubicBezTo>
                <a:lnTo>
                  <a:pt x="5165" y="29047"/>
                </a:lnTo>
                <a:lnTo>
                  <a:pt x="5165" y="28834"/>
                </a:lnTo>
                <a:close/>
                <a:moveTo>
                  <a:pt x="41716" y="27588"/>
                </a:moveTo>
                <a:lnTo>
                  <a:pt x="41716" y="27680"/>
                </a:lnTo>
                <a:lnTo>
                  <a:pt x="41716" y="28227"/>
                </a:lnTo>
                <a:lnTo>
                  <a:pt x="41716" y="28956"/>
                </a:lnTo>
                <a:lnTo>
                  <a:pt x="41716" y="29108"/>
                </a:lnTo>
                <a:lnTo>
                  <a:pt x="41624" y="29320"/>
                </a:lnTo>
                <a:cubicBezTo>
                  <a:pt x="41594" y="29290"/>
                  <a:pt x="41564" y="29229"/>
                  <a:pt x="41533" y="29199"/>
                </a:cubicBezTo>
                <a:cubicBezTo>
                  <a:pt x="41503" y="29168"/>
                  <a:pt x="41442" y="29138"/>
                  <a:pt x="41412" y="29108"/>
                </a:cubicBezTo>
                <a:lnTo>
                  <a:pt x="41412" y="28986"/>
                </a:lnTo>
                <a:lnTo>
                  <a:pt x="41412" y="28834"/>
                </a:lnTo>
                <a:cubicBezTo>
                  <a:pt x="41564" y="28530"/>
                  <a:pt x="41655" y="28196"/>
                  <a:pt x="41716" y="27832"/>
                </a:cubicBezTo>
                <a:lnTo>
                  <a:pt x="41685" y="27832"/>
                </a:lnTo>
                <a:cubicBezTo>
                  <a:pt x="41685" y="27740"/>
                  <a:pt x="41716" y="27649"/>
                  <a:pt x="41716" y="27588"/>
                </a:cubicBezTo>
                <a:close/>
                <a:moveTo>
                  <a:pt x="3646" y="27011"/>
                </a:moveTo>
                <a:cubicBezTo>
                  <a:pt x="3676" y="27042"/>
                  <a:pt x="3737" y="27072"/>
                  <a:pt x="3767" y="27133"/>
                </a:cubicBezTo>
                <a:cubicBezTo>
                  <a:pt x="3859" y="27285"/>
                  <a:pt x="3919" y="27437"/>
                  <a:pt x="3980" y="27588"/>
                </a:cubicBezTo>
                <a:cubicBezTo>
                  <a:pt x="3980" y="27649"/>
                  <a:pt x="4011" y="27710"/>
                  <a:pt x="4041" y="27740"/>
                </a:cubicBezTo>
                <a:lnTo>
                  <a:pt x="4071" y="28105"/>
                </a:lnTo>
                <a:cubicBezTo>
                  <a:pt x="4071" y="28227"/>
                  <a:pt x="4071" y="28348"/>
                  <a:pt x="4102" y="28500"/>
                </a:cubicBezTo>
                <a:lnTo>
                  <a:pt x="4102" y="28682"/>
                </a:lnTo>
                <a:lnTo>
                  <a:pt x="4071" y="28956"/>
                </a:lnTo>
                <a:cubicBezTo>
                  <a:pt x="4071" y="29047"/>
                  <a:pt x="4041" y="29138"/>
                  <a:pt x="4011" y="29229"/>
                </a:cubicBezTo>
                <a:cubicBezTo>
                  <a:pt x="4011" y="29320"/>
                  <a:pt x="4011" y="29351"/>
                  <a:pt x="3980" y="29442"/>
                </a:cubicBezTo>
                <a:cubicBezTo>
                  <a:pt x="3919" y="29351"/>
                  <a:pt x="3859" y="29290"/>
                  <a:pt x="3767" y="29260"/>
                </a:cubicBezTo>
                <a:lnTo>
                  <a:pt x="3737" y="29260"/>
                </a:lnTo>
                <a:lnTo>
                  <a:pt x="3737" y="28895"/>
                </a:lnTo>
                <a:cubicBezTo>
                  <a:pt x="3707" y="28378"/>
                  <a:pt x="3676" y="27892"/>
                  <a:pt x="3676" y="27376"/>
                </a:cubicBezTo>
                <a:cubicBezTo>
                  <a:pt x="3676" y="27285"/>
                  <a:pt x="3676" y="27194"/>
                  <a:pt x="3646" y="27102"/>
                </a:cubicBezTo>
                <a:cubicBezTo>
                  <a:pt x="3646" y="27072"/>
                  <a:pt x="3646" y="27042"/>
                  <a:pt x="3646" y="27011"/>
                </a:cubicBezTo>
                <a:close/>
                <a:moveTo>
                  <a:pt x="27104" y="24816"/>
                </a:moveTo>
                <a:cubicBezTo>
                  <a:pt x="27085" y="24900"/>
                  <a:pt x="27071" y="24983"/>
                  <a:pt x="27071" y="25067"/>
                </a:cubicBezTo>
                <a:lnTo>
                  <a:pt x="27010" y="25431"/>
                </a:lnTo>
                <a:cubicBezTo>
                  <a:pt x="27010" y="25553"/>
                  <a:pt x="27010" y="25644"/>
                  <a:pt x="26980" y="25735"/>
                </a:cubicBezTo>
                <a:cubicBezTo>
                  <a:pt x="26980" y="25857"/>
                  <a:pt x="26980" y="25978"/>
                  <a:pt x="26950" y="26100"/>
                </a:cubicBezTo>
                <a:lnTo>
                  <a:pt x="26950" y="26161"/>
                </a:lnTo>
                <a:lnTo>
                  <a:pt x="26950" y="26373"/>
                </a:lnTo>
                <a:lnTo>
                  <a:pt x="26950" y="26981"/>
                </a:lnTo>
                <a:cubicBezTo>
                  <a:pt x="26950" y="27254"/>
                  <a:pt x="26950" y="27528"/>
                  <a:pt x="26980" y="27801"/>
                </a:cubicBezTo>
                <a:cubicBezTo>
                  <a:pt x="26980" y="27892"/>
                  <a:pt x="26980" y="27953"/>
                  <a:pt x="26980" y="28014"/>
                </a:cubicBezTo>
                <a:cubicBezTo>
                  <a:pt x="26980" y="28196"/>
                  <a:pt x="27010" y="28348"/>
                  <a:pt x="27041" y="28500"/>
                </a:cubicBezTo>
                <a:cubicBezTo>
                  <a:pt x="27010" y="28500"/>
                  <a:pt x="26950" y="28530"/>
                  <a:pt x="26950" y="28561"/>
                </a:cubicBezTo>
                <a:lnTo>
                  <a:pt x="26919" y="28622"/>
                </a:lnTo>
                <a:cubicBezTo>
                  <a:pt x="26889" y="28652"/>
                  <a:pt x="26889" y="28682"/>
                  <a:pt x="26858" y="28713"/>
                </a:cubicBezTo>
                <a:cubicBezTo>
                  <a:pt x="26858" y="28743"/>
                  <a:pt x="26858" y="28804"/>
                  <a:pt x="26828" y="28865"/>
                </a:cubicBezTo>
                <a:lnTo>
                  <a:pt x="26828" y="28986"/>
                </a:lnTo>
                <a:cubicBezTo>
                  <a:pt x="26798" y="29016"/>
                  <a:pt x="26767" y="29047"/>
                  <a:pt x="26737" y="29077"/>
                </a:cubicBezTo>
                <a:cubicBezTo>
                  <a:pt x="26737" y="29108"/>
                  <a:pt x="26706" y="29138"/>
                  <a:pt x="26706" y="29138"/>
                </a:cubicBezTo>
                <a:cubicBezTo>
                  <a:pt x="26706" y="29168"/>
                  <a:pt x="26676" y="29199"/>
                  <a:pt x="26646" y="29229"/>
                </a:cubicBezTo>
                <a:cubicBezTo>
                  <a:pt x="26646" y="29290"/>
                  <a:pt x="26615" y="29320"/>
                  <a:pt x="26615" y="29351"/>
                </a:cubicBezTo>
                <a:cubicBezTo>
                  <a:pt x="26585" y="29411"/>
                  <a:pt x="26585" y="29471"/>
                  <a:pt x="26585" y="29502"/>
                </a:cubicBezTo>
                <a:lnTo>
                  <a:pt x="26585" y="29502"/>
                </a:lnTo>
                <a:cubicBezTo>
                  <a:pt x="26585" y="28925"/>
                  <a:pt x="26615" y="28317"/>
                  <a:pt x="26615" y="27740"/>
                </a:cubicBezTo>
                <a:cubicBezTo>
                  <a:pt x="26555" y="27285"/>
                  <a:pt x="26555" y="26859"/>
                  <a:pt x="26524" y="26434"/>
                </a:cubicBezTo>
                <a:lnTo>
                  <a:pt x="26555" y="26434"/>
                </a:lnTo>
                <a:lnTo>
                  <a:pt x="26555" y="26039"/>
                </a:lnTo>
                <a:lnTo>
                  <a:pt x="26555" y="25826"/>
                </a:lnTo>
                <a:lnTo>
                  <a:pt x="26555" y="25796"/>
                </a:lnTo>
                <a:lnTo>
                  <a:pt x="26585" y="25796"/>
                </a:lnTo>
                <a:cubicBezTo>
                  <a:pt x="26646" y="25796"/>
                  <a:pt x="26676" y="25766"/>
                  <a:pt x="26737" y="25766"/>
                </a:cubicBezTo>
                <a:cubicBezTo>
                  <a:pt x="26828" y="25705"/>
                  <a:pt x="26858" y="25614"/>
                  <a:pt x="26889" y="25522"/>
                </a:cubicBezTo>
                <a:cubicBezTo>
                  <a:pt x="26919" y="25462"/>
                  <a:pt x="26919" y="25401"/>
                  <a:pt x="26950" y="25340"/>
                </a:cubicBezTo>
                <a:cubicBezTo>
                  <a:pt x="26980" y="25279"/>
                  <a:pt x="27010" y="25127"/>
                  <a:pt x="27041" y="25036"/>
                </a:cubicBezTo>
                <a:cubicBezTo>
                  <a:pt x="27062" y="24952"/>
                  <a:pt x="27083" y="24881"/>
                  <a:pt x="27104" y="24816"/>
                </a:cubicBezTo>
                <a:close/>
                <a:moveTo>
                  <a:pt x="7717" y="26920"/>
                </a:moveTo>
                <a:cubicBezTo>
                  <a:pt x="7717" y="26950"/>
                  <a:pt x="7717" y="27011"/>
                  <a:pt x="7748" y="27042"/>
                </a:cubicBezTo>
                <a:cubicBezTo>
                  <a:pt x="7778" y="27194"/>
                  <a:pt x="7808" y="27315"/>
                  <a:pt x="7839" y="27437"/>
                </a:cubicBezTo>
                <a:lnTo>
                  <a:pt x="7930" y="28227"/>
                </a:lnTo>
                <a:cubicBezTo>
                  <a:pt x="7930" y="28378"/>
                  <a:pt x="7930" y="28530"/>
                  <a:pt x="7930" y="28682"/>
                </a:cubicBezTo>
                <a:cubicBezTo>
                  <a:pt x="7930" y="28682"/>
                  <a:pt x="7930" y="28713"/>
                  <a:pt x="7930" y="28713"/>
                </a:cubicBezTo>
                <a:cubicBezTo>
                  <a:pt x="7900" y="28865"/>
                  <a:pt x="7869" y="29016"/>
                  <a:pt x="7839" y="29168"/>
                </a:cubicBezTo>
                <a:cubicBezTo>
                  <a:pt x="7808" y="29320"/>
                  <a:pt x="7778" y="29411"/>
                  <a:pt x="7778" y="29503"/>
                </a:cubicBezTo>
                <a:cubicBezTo>
                  <a:pt x="7778" y="29472"/>
                  <a:pt x="7748" y="29442"/>
                  <a:pt x="7717" y="29411"/>
                </a:cubicBezTo>
                <a:lnTo>
                  <a:pt x="7717" y="28561"/>
                </a:lnTo>
                <a:lnTo>
                  <a:pt x="7717" y="27588"/>
                </a:lnTo>
                <a:lnTo>
                  <a:pt x="7717" y="27497"/>
                </a:lnTo>
                <a:lnTo>
                  <a:pt x="7717" y="27133"/>
                </a:lnTo>
                <a:lnTo>
                  <a:pt x="7717" y="26920"/>
                </a:lnTo>
                <a:close/>
                <a:moveTo>
                  <a:pt x="19567" y="28409"/>
                </a:moveTo>
                <a:lnTo>
                  <a:pt x="19597" y="28439"/>
                </a:lnTo>
                <a:cubicBezTo>
                  <a:pt x="19597" y="28470"/>
                  <a:pt x="19627" y="28500"/>
                  <a:pt x="19627" y="28500"/>
                </a:cubicBezTo>
                <a:cubicBezTo>
                  <a:pt x="19658" y="28530"/>
                  <a:pt x="19688" y="28561"/>
                  <a:pt x="19718" y="28561"/>
                </a:cubicBezTo>
                <a:cubicBezTo>
                  <a:pt x="19688" y="28591"/>
                  <a:pt x="19688" y="28622"/>
                  <a:pt x="19688" y="28682"/>
                </a:cubicBezTo>
                <a:cubicBezTo>
                  <a:pt x="19597" y="28956"/>
                  <a:pt x="19567" y="29229"/>
                  <a:pt x="19536" y="29503"/>
                </a:cubicBezTo>
                <a:cubicBezTo>
                  <a:pt x="19506" y="29472"/>
                  <a:pt x="19506" y="29442"/>
                  <a:pt x="19475" y="29411"/>
                </a:cubicBezTo>
                <a:cubicBezTo>
                  <a:pt x="19475" y="29047"/>
                  <a:pt x="19506" y="28743"/>
                  <a:pt x="19567" y="28409"/>
                </a:cubicBezTo>
                <a:close/>
                <a:moveTo>
                  <a:pt x="28564" y="26066"/>
                </a:moveTo>
                <a:cubicBezTo>
                  <a:pt x="28567" y="26069"/>
                  <a:pt x="28575" y="26069"/>
                  <a:pt x="28590" y="26069"/>
                </a:cubicBezTo>
                <a:lnTo>
                  <a:pt x="28621" y="26130"/>
                </a:lnTo>
                <a:lnTo>
                  <a:pt x="28712" y="26221"/>
                </a:lnTo>
                <a:cubicBezTo>
                  <a:pt x="28712" y="26221"/>
                  <a:pt x="28742" y="26252"/>
                  <a:pt x="28772" y="26252"/>
                </a:cubicBezTo>
                <a:lnTo>
                  <a:pt x="28803" y="26252"/>
                </a:lnTo>
                <a:cubicBezTo>
                  <a:pt x="28803" y="26404"/>
                  <a:pt x="28803" y="26525"/>
                  <a:pt x="28772" y="26647"/>
                </a:cubicBezTo>
                <a:lnTo>
                  <a:pt x="28772" y="26859"/>
                </a:lnTo>
                <a:cubicBezTo>
                  <a:pt x="28772" y="26890"/>
                  <a:pt x="28772" y="26920"/>
                  <a:pt x="28772" y="26950"/>
                </a:cubicBezTo>
                <a:cubicBezTo>
                  <a:pt x="28772" y="27224"/>
                  <a:pt x="28772" y="27497"/>
                  <a:pt x="28742" y="27740"/>
                </a:cubicBezTo>
                <a:lnTo>
                  <a:pt x="28742" y="28318"/>
                </a:lnTo>
                <a:lnTo>
                  <a:pt x="28742" y="28895"/>
                </a:lnTo>
                <a:lnTo>
                  <a:pt x="28772" y="29533"/>
                </a:lnTo>
                <a:lnTo>
                  <a:pt x="28681" y="29533"/>
                </a:lnTo>
                <a:lnTo>
                  <a:pt x="28681" y="29381"/>
                </a:lnTo>
                <a:lnTo>
                  <a:pt x="28681" y="29016"/>
                </a:lnTo>
                <a:lnTo>
                  <a:pt x="28681" y="28773"/>
                </a:lnTo>
                <a:lnTo>
                  <a:pt x="28681" y="28348"/>
                </a:lnTo>
                <a:lnTo>
                  <a:pt x="28681" y="28075"/>
                </a:lnTo>
                <a:cubicBezTo>
                  <a:pt x="28651" y="27953"/>
                  <a:pt x="28651" y="27832"/>
                  <a:pt x="28651" y="27680"/>
                </a:cubicBezTo>
                <a:lnTo>
                  <a:pt x="28651" y="27376"/>
                </a:lnTo>
                <a:cubicBezTo>
                  <a:pt x="28651" y="27345"/>
                  <a:pt x="28651" y="27315"/>
                  <a:pt x="28651" y="27285"/>
                </a:cubicBezTo>
                <a:lnTo>
                  <a:pt x="28651" y="27042"/>
                </a:lnTo>
                <a:lnTo>
                  <a:pt x="28621" y="26647"/>
                </a:lnTo>
                <a:cubicBezTo>
                  <a:pt x="28621" y="26443"/>
                  <a:pt x="28593" y="26267"/>
                  <a:pt x="28564" y="26066"/>
                </a:cubicBezTo>
                <a:close/>
                <a:moveTo>
                  <a:pt x="17379" y="29168"/>
                </a:moveTo>
                <a:lnTo>
                  <a:pt x="17379" y="29168"/>
                </a:lnTo>
                <a:cubicBezTo>
                  <a:pt x="17409" y="29229"/>
                  <a:pt x="17440" y="29290"/>
                  <a:pt x="17440" y="29320"/>
                </a:cubicBezTo>
                <a:lnTo>
                  <a:pt x="17470" y="29442"/>
                </a:lnTo>
                <a:lnTo>
                  <a:pt x="17500" y="29503"/>
                </a:lnTo>
                <a:cubicBezTo>
                  <a:pt x="17489" y="29514"/>
                  <a:pt x="17482" y="29526"/>
                  <a:pt x="17479" y="29538"/>
                </a:cubicBezTo>
                <a:lnTo>
                  <a:pt x="17479" y="29538"/>
                </a:lnTo>
                <a:cubicBezTo>
                  <a:pt x="17432" y="29411"/>
                  <a:pt x="17406" y="29301"/>
                  <a:pt x="17379" y="29168"/>
                </a:cubicBezTo>
                <a:close/>
                <a:moveTo>
                  <a:pt x="29593" y="28713"/>
                </a:moveTo>
                <a:cubicBezTo>
                  <a:pt x="29623" y="28773"/>
                  <a:pt x="29684" y="28804"/>
                  <a:pt x="29714" y="28834"/>
                </a:cubicBezTo>
                <a:lnTo>
                  <a:pt x="29745" y="28865"/>
                </a:lnTo>
                <a:lnTo>
                  <a:pt x="29745" y="28925"/>
                </a:lnTo>
                <a:cubicBezTo>
                  <a:pt x="29745" y="28986"/>
                  <a:pt x="29775" y="29077"/>
                  <a:pt x="29806" y="29138"/>
                </a:cubicBezTo>
                <a:cubicBezTo>
                  <a:pt x="29745" y="29168"/>
                  <a:pt x="29714" y="29199"/>
                  <a:pt x="29684" y="29260"/>
                </a:cubicBezTo>
                <a:cubicBezTo>
                  <a:pt x="29623" y="29320"/>
                  <a:pt x="29562" y="29411"/>
                  <a:pt x="29532" y="29503"/>
                </a:cubicBezTo>
                <a:cubicBezTo>
                  <a:pt x="29532" y="29529"/>
                  <a:pt x="29509" y="29555"/>
                  <a:pt x="29503" y="29581"/>
                </a:cubicBezTo>
                <a:lnTo>
                  <a:pt x="29503" y="29581"/>
                </a:lnTo>
                <a:cubicBezTo>
                  <a:pt x="29533" y="29340"/>
                  <a:pt x="29563" y="29043"/>
                  <a:pt x="29593" y="28804"/>
                </a:cubicBezTo>
                <a:lnTo>
                  <a:pt x="29593" y="28773"/>
                </a:lnTo>
                <a:cubicBezTo>
                  <a:pt x="29593" y="28773"/>
                  <a:pt x="29593" y="28743"/>
                  <a:pt x="29593" y="28713"/>
                </a:cubicBezTo>
                <a:close/>
                <a:moveTo>
                  <a:pt x="41351" y="29594"/>
                </a:moveTo>
                <a:lnTo>
                  <a:pt x="41381" y="29655"/>
                </a:lnTo>
                <a:lnTo>
                  <a:pt x="41351" y="29624"/>
                </a:lnTo>
                <a:lnTo>
                  <a:pt x="41351" y="29594"/>
                </a:lnTo>
                <a:close/>
                <a:moveTo>
                  <a:pt x="9257" y="29600"/>
                </a:moveTo>
                <a:cubicBezTo>
                  <a:pt x="9262" y="29606"/>
                  <a:pt x="9267" y="29613"/>
                  <a:pt x="9267" y="29624"/>
                </a:cubicBezTo>
                <a:lnTo>
                  <a:pt x="9267" y="29685"/>
                </a:lnTo>
                <a:cubicBezTo>
                  <a:pt x="9267" y="29664"/>
                  <a:pt x="9267" y="29629"/>
                  <a:pt x="9257" y="29600"/>
                </a:cubicBezTo>
                <a:close/>
                <a:moveTo>
                  <a:pt x="16407" y="28895"/>
                </a:moveTo>
                <a:cubicBezTo>
                  <a:pt x="16407" y="28925"/>
                  <a:pt x="16437" y="28925"/>
                  <a:pt x="16437" y="28956"/>
                </a:cubicBezTo>
                <a:lnTo>
                  <a:pt x="16467" y="28986"/>
                </a:lnTo>
                <a:cubicBezTo>
                  <a:pt x="16467" y="29047"/>
                  <a:pt x="16467" y="29077"/>
                  <a:pt x="16437" y="29138"/>
                </a:cubicBezTo>
                <a:cubicBezTo>
                  <a:pt x="16407" y="29290"/>
                  <a:pt x="16376" y="29411"/>
                  <a:pt x="16346" y="29563"/>
                </a:cubicBezTo>
                <a:cubicBezTo>
                  <a:pt x="16346" y="29616"/>
                  <a:pt x="16324" y="29668"/>
                  <a:pt x="16317" y="29720"/>
                </a:cubicBezTo>
                <a:lnTo>
                  <a:pt x="16317" y="29720"/>
                </a:lnTo>
                <a:cubicBezTo>
                  <a:pt x="16324" y="29543"/>
                  <a:pt x="16350" y="29382"/>
                  <a:pt x="16376" y="29199"/>
                </a:cubicBezTo>
                <a:cubicBezTo>
                  <a:pt x="16376" y="29108"/>
                  <a:pt x="16407" y="28986"/>
                  <a:pt x="16407" y="28895"/>
                </a:cubicBezTo>
                <a:close/>
                <a:moveTo>
                  <a:pt x="30808" y="27740"/>
                </a:moveTo>
                <a:cubicBezTo>
                  <a:pt x="30869" y="28075"/>
                  <a:pt x="30930" y="28378"/>
                  <a:pt x="31021" y="28713"/>
                </a:cubicBezTo>
                <a:cubicBezTo>
                  <a:pt x="31051" y="28834"/>
                  <a:pt x="31082" y="28956"/>
                  <a:pt x="31112" y="29047"/>
                </a:cubicBezTo>
                <a:cubicBezTo>
                  <a:pt x="31112" y="29108"/>
                  <a:pt x="31082" y="29168"/>
                  <a:pt x="31051" y="29199"/>
                </a:cubicBezTo>
                <a:cubicBezTo>
                  <a:pt x="30990" y="29381"/>
                  <a:pt x="30930" y="29563"/>
                  <a:pt x="30869" y="29746"/>
                </a:cubicBezTo>
                <a:lnTo>
                  <a:pt x="30839" y="29746"/>
                </a:lnTo>
                <a:cubicBezTo>
                  <a:pt x="30778" y="29624"/>
                  <a:pt x="30717" y="29503"/>
                  <a:pt x="30656" y="29351"/>
                </a:cubicBezTo>
                <a:cubicBezTo>
                  <a:pt x="30626" y="29229"/>
                  <a:pt x="30595" y="29108"/>
                  <a:pt x="30535" y="28956"/>
                </a:cubicBezTo>
                <a:cubicBezTo>
                  <a:pt x="30595" y="28773"/>
                  <a:pt x="30656" y="28561"/>
                  <a:pt x="30687" y="28348"/>
                </a:cubicBezTo>
                <a:cubicBezTo>
                  <a:pt x="30747" y="28166"/>
                  <a:pt x="30778" y="27953"/>
                  <a:pt x="30808" y="27740"/>
                </a:cubicBezTo>
                <a:close/>
                <a:moveTo>
                  <a:pt x="28226" y="26677"/>
                </a:moveTo>
                <a:cubicBezTo>
                  <a:pt x="28226" y="26859"/>
                  <a:pt x="28256" y="27011"/>
                  <a:pt x="28256" y="27163"/>
                </a:cubicBezTo>
                <a:lnTo>
                  <a:pt x="28256" y="27345"/>
                </a:lnTo>
                <a:lnTo>
                  <a:pt x="28256" y="27619"/>
                </a:lnTo>
                <a:lnTo>
                  <a:pt x="28256" y="28135"/>
                </a:lnTo>
                <a:lnTo>
                  <a:pt x="28286" y="28743"/>
                </a:lnTo>
                <a:lnTo>
                  <a:pt x="28286" y="28986"/>
                </a:lnTo>
                <a:lnTo>
                  <a:pt x="28286" y="29320"/>
                </a:lnTo>
                <a:cubicBezTo>
                  <a:pt x="28286" y="29442"/>
                  <a:pt x="28256" y="29624"/>
                  <a:pt x="28256" y="29776"/>
                </a:cubicBezTo>
                <a:cubicBezTo>
                  <a:pt x="28226" y="29472"/>
                  <a:pt x="28226" y="29138"/>
                  <a:pt x="28195" y="28804"/>
                </a:cubicBezTo>
                <a:cubicBezTo>
                  <a:pt x="28195" y="28773"/>
                  <a:pt x="28195" y="28743"/>
                  <a:pt x="28195" y="28713"/>
                </a:cubicBezTo>
                <a:lnTo>
                  <a:pt x="28195" y="28378"/>
                </a:lnTo>
                <a:lnTo>
                  <a:pt x="28195" y="27862"/>
                </a:lnTo>
                <a:lnTo>
                  <a:pt x="28195" y="27771"/>
                </a:lnTo>
                <a:lnTo>
                  <a:pt x="28195" y="27467"/>
                </a:lnTo>
                <a:lnTo>
                  <a:pt x="28226" y="26920"/>
                </a:lnTo>
                <a:lnTo>
                  <a:pt x="28226" y="26799"/>
                </a:lnTo>
                <a:lnTo>
                  <a:pt x="28226" y="26677"/>
                </a:lnTo>
                <a:close/>
                <a:moveTo>
                  <a:pt x="29198" y="26191"/>
                </a:moveTo>
                <a:cubicBezTo>
                  <a:pt x="29198" y="26300"/>
                  <a:pt x="29198" y="26428"/>
                  <a:pt x="29198" y="26555"/>
                </a:cubicBezTo>
                <a:cubicBezTo>
                  <a:pt x="29198" y="26586"/>
                  <a:pt x="29198" y="26647"/>
                  <a:pt x="29228" y="26707"/>
                </a:cubicBezTo>
                <a:cubicBezTo>
                  <a:pt x="29228" y="26829"/>
                  <a:pt x="29259" y="26950"/>
                  <a:pt x="29259" y="27072"/>
                </a:cubicBezTo>
                <a:lnTo>
                  <a:pt x="29289" y="27315"/>
                </a:lnTo>
                <a:lnTo>
                  <a:pt x="29289" y="27406"/>
                </a:lnTo>
                <a:cubicBezTo>
                  <a:pt x="29289" y="27619"/>
                  <a:pt x="29289" y="27832"/>
                  <a:pt x="29259" y="28044"/>
                </a:cubicBezTo>
                <a:cubicBezTo>
                  <a:pt x="29259" y="28166"/>
                  <a:pt x="29259" y="28318"/>
                  <a:pt x="29228" y="28470"/>
                </a:cubicBezTo>
                <a:cubicBezTo>
                  <a:pt x="29228" y="28622"/>
                  <a:pt x="29228" y="28652"/>
                  <a:pt x="29228" y="28743"/>
                </a:cubicBezTo>
                <a:cubicBezTo>
                  <a:pt x="29198" y="29108"/>
                  <a:pt x="29167" y="29442"/>
                  <a:pt x="29137" y="29776"/>
                </a:cubicBezTo>
                <a:lnTo>
                  <a:pt x="29107" y="29746"/>
                </a:lnTo>
                <a:lnTo>
                  <a:pt x="29076" y="29746"/>
                </a:lnTo>
                <a:lnTo>
                  <a:pt x="29076" y="29563"/>
                </a:lnTo>
                <a:lnTo>
                  <a:pt x="29076" y="29077"/>
                </a:lnTo>
                <a:lnTo>
                  <a:pt x="29076" y="28834"/>
                </a:lnTo>
                <a:lnTo>
                  <a:pt x="29076" y="28075"/>
                </a:lnTo>
                <a:lnTo>
                  <a:pt x="29076" y="27892"/>
                </a:lnTo>
                <a:cubicBezTo>
                  <a:pt x="29076" y="27619"/>
                  <a:pt x="29107" y="27345"/>
                  <a:pt x="29107" y="27072"/>
                </a:cubicBezTo>
                <a:lnTo>
                  <a:pt x="29107" y="26890"/>
                </a:lnTo>
                <a:lnTo>
                  <a:pt x="29167" y="26404"/>
                </a:lnTo>
                <a:cubicBezTo>
                  <a:pt x="29167" y="26343"/>
                  <a:pt x="29167" y="26282"/>
                  <a:pt x="29198" y="26191"/>
                </a:cubicBezTo>
                <a:close/>
                <a:moveTo>
                  <a:pt x="32540" y="27376"/>
                </a:moveTo>
                <a:cubicBezTo>
                  <a:pt x="32570" y="27528"/>
                  <a:pt x="32601" y="27680"/>
                  <a:pt x="32631" y="27832"/>
                </a:cubicBezTo>
                <a:cubicBezTo>
                  <a:pt x="32631" y="27892"/>
                  <a:pt x="32661" y="27953"/>
                  <a:pt x="32692" y="28044"/>
                </a:cubicBezTo>
                <a:lnTo>
                  <a:pt x="32661" y="28348"/>
                </a:lnTo>
                <a:lnTo>
                  <a:pt x="32661" y="29016"/>
                </a:lnTo>
                <a:lnTo>
                  <a:pt x="32661" y="29320"/>
                </a:lnTo>
                <a:lnTo>
                  <a:pt x="32661" y="29503"/>
                </a:lnTo>
                <a:cubicBezTo>
                  <a:pt x="32661" y="29563"/>
                  <a:pt x="32631" y="29563"/>
                  <a:pt x="32631" y="29624"/>
                </a:cubicBezTo>
                <a:cubicBezTo>
                  <a:pt x="32601" y="29655"/>
                  <a:pt x="32601" y="29746"/>
                  <a:pt x="32570" y="29776"/>
                </a:cubicBezTo>
                <a:lnTo>
                  <a:pt x="32510" y="29624"/>
                </a:lnTo>
                <a:cubicBezTo>
                  <a:pt x="32449" y="29503"/>
                  <a:pt x="32418" y="29381"/>
                  <a:pt x="32388" y="29260"/>
                </a:cubicBezTo>
                <a:cubicBezTo>
                  <a:pt x="32388" y="29199"/>
                  <a:pt x="32358" y="29138"/>
                  <a:pt x="32358" y="29077"/>
                </a:cubicBezTo>
                <a:lnTo>
                  <a:pt x="32358" y="28713"/>
                </a:lnTo>
                <a:lnTo>
                  <a:pt x="32358" y="28561"/>
                </a:lnTo>
                <a:cubicBezTo>
                  <a:pt x="32388" y="28530"/>
                  <a:pt x="32418" y="28470"/>
                  <a:pt x="32449" y="28409"/>
                </a:cubicBezTo>
                <a:lnTo>
                  <a:pt x="32449" y="28014"/>
                </a:lnTo>
                <a:cubicBezTo>
                  <a:pt x="32479" y="27801"/>
                  <a:pt x="32510" y="27588"/>
                  <a:pt x="32540" y="27376"/>
                </a:cubicBezTo>
                <a:close/>
                <a:moveTo>
                  <a:pt x="10573" y="28470"/>
                </a:moveTo>
                <a:cubicBezTo>
                  <a:pt x="10573" y="28713"/>
                  <a:pt x="10573" y="28956"/>
                  <a:pt x="10604" y="29199"/>
                </a:cubicBezTo>
                <a:cubicBezTo>
                  <a:pt x="10604" y="29290"/>
                  <a:pt x="10604" y="29411"/>
                  <a:pt x="10604" y="29503"/>
                </a:cubicBezTo>
                <a:lnTo>
                  <a:pt x="10543" y="29685"/>
                </a:lnTo>
                <a:lnTo>
                  <a:pt x="10452" y="29867"/>
                </a:lnTo>
                <a:lnTo>
                  <a:pt x="10452" y="29837"/>
                </a:lnTo>
                <a:cubicBezTo>
                  <a:pt x="10482" y="29685"/>
                  <a:pt x="10482" y="29503"/>
                  <a:pt x="10512" y="29351"/>
                </a:cubicBezTo>
                <a:cubicBezTo>
                  <a:pt x="10512" y="29199"/>
                  <a:pt x="10543" y="29016"/>
                  <a:pt x="10543" y="28834"/>
                </a:cubicBezTo>
                <a:cubicBezTo>
                  <a:pt x="10543" y="28713"/>
                  <a:pt x="10543" y="28591"/>
                  <a:pt x="10573" y="28470"/>
                </a:cubicBezTo>
                <a:close/>
                <a:moveTo>
                  <a:pt x="16711" y="29624"/>
                </a:moveTo>
                <a:cubicBezTo>
                  <a:pt x="16711" y="29682"/>
                  <a:pt x="16711" y="29712"/>
                  <a:pt x="16711" y="29768"/>
                </a:cubicBezTo>
                <a:lnTo>
                  <a:pt x="16711" y="29768"/>
                </a:lnTo>
                <a:cubicBezTo>
                  <a:pt x="16679" y="29800"/>
                  <a:pt x="16674" y="29843"/>
                  <a:pt x="16650" y="29867"/>
                </a:cubicBezTo>
                <a:cubicBezTo>
                  <a:pt x="16650" y="29806"/>
                  <a:pt x="16680" y="29715"/>
                  <a:pt x="16711" y="29624"/>
                </a:cubicBezTo>
                <a:close/>
                <a:moveTo>
                  <a:pt x="31294" y="29594"/>
                </a:moveTo>
                <a:cubicBezTo>
                  <a:pt x="31325" y="29655"/>
                  <a:pt x="31355" y="29715"/>
                  <a:pt x="31385" y="29746"/>
                </a:cubicBezTo>
                <a:lnTo>
                  <a:pt x="31385" y="29776"/>
                </a:lnTo>
                <a:lnTo>
                  <a:pt x="31385" y="29806"/>
                </a:lnTo>
                <a:lnTo>
                  <a:pt x="31325" y="29806"/>
                </a:lnTo>
                <a:cubicBezTo>
                  <a:pt x="31294" y="29806"/>
                  <a:pt x="31264" y="29806"/>
                  <a:pt x="31233" y="29837"/>
                </a:cubicBezTo>
                <a:cubicBezTo>
                  <a:pt x="31203" y="29837"/>
                  <a:pt x="31173" y="29867"/>
                  <a:pt x="31173" y="29867"/>
                </a:cubicBezTo>
                <a:cubicBezTo>
                  <a:pt x="31173" y="29867"/>
                  <a:pt x="31186" y="29854"/>
                  <a:pt x="31203" y="29837"/>
                </a:cubicBezTo>
                <a:lnTo>
                  <a:pt x="31203" y="29837"/>
                </a:lnTo>
                <a:cubicBezTo>
                  <a:pt x="31233" y="29776"/>
                  <a:pt x="31233" y="29715"/>
                  <a:pt x="31264" y="29685"/>
                </a:cubicBezTo>
                <a:cubicBezTo>
                  <a:pt x="31294" y="29624"/>
                  <a:pt x="31294" y="29624"/>
                  <a:pt x="31294" y="29594"/>
                </a:cubicBezTo>
                <a:close/>
                <a:moveTo>
                  <a:pt x="11637" y="27862"/>
                </a:moveTo>
                <a:cubicBezTo>
                  <a:pt x="11637" y="27923"/>
                  <a:pt x="11667" y="28014"/>
                  <a:pt x="11697" y="28075"/>
                </a:cubicBezTo>
                <a:cubicBezTo>
                  <a:pt x="11728" y="28257"/>
                  <a:pt x="11758" y="28439"/>
                  <a:pt x="11789" y="28591"/>
                </a:cubicBezTo>
                <a:cubicBezTo>
                  <a:pt x="11728" y="28652"/>
                  <a:pt x="11728" y="28682"/>
                  <a:pt x="11728" y="28743"/>
                </a:cubicBezTo>
                <a:lnTo>
                  <a:pt x="11728" y="29077"/>
                </a:lnTo>
                <a:lnTo>
                  <a:pt x="11728" y="29199"/>
                </a:lnTo>
                <a:cubicBezTo>
                  <a:pt x="11728" y="29442"/>
                  <a:pt x="11697" y="29685"/>
                  <a:pt x="11697" y="29928"/>
                </a:cubicBezTo>
                <a:lnTo>
                  <a:pt x="11697" y="29898"/>
                </a:lnTo>
                <a:lnTo>
                  <a:pt x="11697" y="29594"/>
                </a:lnTo>
                <a:lnTo>
                  <a:pt x="11697" y="29199"/>
                </a:lnTo>
                <a:cubicBezTo>
                  <a:pt x="11697" y="29047"/>
                  <a:pt x="11697" y="29016"/>
                  <a:pt x="11667" y="28925"/>
                </a:cubicBezTo>
                <a:cubicBezTo>
                  <a:pt x="11637" y="28834"/>
                  <a:pt x="11637" y="28652"/>
                  <a:pt x="11637" y="28500"/>
                </a:cubicBezTo>
                <a:cubicBezTo>
                  <a:pt x="11637" y="28470"/>
                  <a:pt x="11637" y="28439"/>
                  <a:pt x="11637" y="28378"/>
                </a:cubicBezTo>
                <a:cubicBezTo>
                  <a:pt x="11637" y="28196"/>
                  <a:pt x="11637" y="28044"/>
                  <a:pt x="11637" y="27862"/>
                </a:cubicBezTo>
                <a:close/>
                <a:moveTo>
                  <a:pt x="39953" y="26434"/>
                </a:moveTo>
                <a:lnTo>
                  <a:pt x="39953" y="26464"/>
                </a:lnTo>
                <a:cubicBezTo>
                  <a:pt x="39984" y="26525"/>
                  <a:pt x="40014" y="26616"/>
                  <a:pt x="40044" y="26707"/>
                </a:cubicBezTo>
                <a:cubicBezTo>
                  <a:pt x="40044" y="26738"/>
                  <a:pt x="40075" y="26768"/>
                  <a:pt x="40105" y="26799"/>
                </a:cubicBezTo>
                <a:lnTo>
                  <a:pt x="40136" y="26890"/>
                </a:lnTo>
                <a:lnTo>
                  <a:pt x="40136" y="26950"/>
                </a:lnTo>
                <a:cubicBezTo>
                  <a:pt x="40136" y="27011"/>
                  <a:pt x="40136" y="27102"/>
                  <a:pt x="40105" y="27194"/>
                </a:cubicBezTo>
                <a:cubicBezTo>
                  <a:pt x="40105" y="27467"/>
                  <a:pt x="40075" y="27740"/>
                  <a:pt x="40044" y="28014"/>
                </a:cubicBezTo>
                <a:cubicBezTo>
                  <a:pt x="40044" y="28044"/>
                  <a:pt x="40044" y="28075"/>
                  <a:pt x="40044" y="28105"/>
                </a:cubicBezTo>
                <a:lnTo>
                  <a:pt x="40044" y="28439"/>
                </a:lnTo>
                <a:cubicBezTo>
                  <a:pt x="40044" y="28682"/>
                  <a:pt x="40014" y="28925"/>
                  <a:pt x="40014" y="29168"/>
                </a:cubicBezTo>
                <a:lnTo>
                  <a:pt x="40014" y="29503"/>
                </a:lnTo>
                <a:lnTo>
                  <a:pt x="40014" y="30019"/>
                </a:lnTo>
                <a:lnTo>
                  <a:pt x="39984" y="30019"/>
                </a:lnTo>
                <a:lnTo>
                  <a:pt x="39984" y="29776"/>
                </a:lnTo>
                <a:lnTo>
                  <a:pt x="39984" y="29381"/>
                </a:lnTo>
                <a:cubicBezTo>
                  <a:pt x="39984" y="29320"/>
                  <a:pt x="39984" y="29229"/>
                  <a:pt x="39984" y="29168"/>
                </a:cubicBezTo>
                <a:lnTo>
                  <a:pt x="39923" y="28713"/>
                </a:lnTo>
                <a:cubicBezTo>
                  <a:pt x="39923" y="28500"/>
                  <a:pt x="39893" y="28318"/>
                  <a:pt x="39862" y="28135"/>
                </a:cubicBezTo>
                <a:cubicBezTo>
                  <a:pt x="39862" y="27953"/>
                  <a:pt x="39832" y="27832"/>
                  <a:pt x="39801" y="27680"/>
                </a:cubicBezTo>
                <a:cubicBezTo>
                  <a:pt x="39801" y="27619"/>
                  <a:pt x="39771" y="27558"/>
                  <a:pt x="39741" y="27528"/>
                </a:cubicBezTo>
                <a:lnTo>
                  <a:pt x="39710" y="27406"/>
                </a:lnTo>
                <a:cubicBezTo>
                  <a:pt x="39710" y="27315"/>
                  <a:pt x="39741" y="27254"/>
                  <a:pt x="39771" y="27194"/>
                </a:cubicBezTo>
                <a:lnTo>
                  <a:pt x="39801" y="27042"/>
                </a:lnTo>
                <a:cubicBezTo>
                  <a:pt x="39832" y="26920"/>
                  <a:pt x="39862" y="26799"/>
                  <a:pt x="39893" y="26677"/>
                </a:cubicBezTo>
                <a:cubicBezTo>
                  <a:pt x="39923" y="26555"/>
                  <a:pt x="39953" y="26495"/>
                  <a:pt x="39953" y="26434"/>
                </a:cubicBezTo>
                <a:close/>
                <a:moveTo>
                  <a:pt x="4254" y="29928"/>
                </a:moveTo>
                <a:lnTo>
                  <a:pt x="4254" y="30110"/>
                </a:lnTo>
                <a:lnTo>
                  <a:pt x="4223" y="30019"/>
                </a:lnTo>
                <a:cubicBezTo>
                  <a:pt x="4223" y="29989"/>
                  <a:pt x="4223" y="29989"/>
                  <a:pt x="4223" y="29989"/>
                </a:cubicBezTo>
                <a:lnTo>
                  <a:pt x="4254" y="29928"/>
                </a:lnTo>
                <a:close/>
                <a:moveTo>
                  <a:pt x="6806" y="28743"/>
                </a:moveTo>
                <a:cubicBezTo>
                  <a:pt x="6806" y="28773"/>
                  <a:pt x="6806" y="28865"/>
                  <a:pt x="6836" y="28925"/>
                </a:cubicBezTo>
                <a:cubicBezTo>
                  <a:pt x="6897" y="29229"/>
                  <a:pt x="6927" y="29503"/>
                  <a:pt x="6988" y="29806"/>
                </a:cubicBezTo>
                <a:lnTo>
                  <a:pt x="6988" y="29989"/>
                </a:lnTo>
                <a:lnTo>
                  <a:pt x="6988" y="30141"/>
                </a:lnTo>
                <a:cubicBezTo>
                  <a:pt x="6927" y="29958"/>
                  <a:pt x="6897" y="29776"/>
                  <a:pt x="6836" y="29594"/>
                </a:cubicBezTo>
                <a:cubicBezTo>
                  <a:pt x="6806" y="29411"/>
                  <a:pt x="6806" y="29320"/>
                  <a:pt x="6775" y="29168"/>
                </a:cubicBezTo>
                <a:cubicBezTo>
                  <a:pt x="6745" y="29016"/>
                  <a:pt x="6806" y="28925"/>
                  <a:pt x="6806" y="28804"/>
                </a:cubicBezTo>
                <a:lnTo>
                  <a:pt x="6806" y="28743"/>
                </a:lnTo>
                <a:close/>
                <a:moveTo>
                  <a:pt x="19867" y="30056"/>
                </a:moveTo>
                <a:cubicBezTo>
                  <a:pt x="19864" y="30096"/>
                  <a:pt x="19856" y="30138"/>
                  <a:pt x="19840" y="30171"/>
                </a:cubicBezTo>
                <a:cubicBezTo>
                  <a:pt x="19840" y="30142"/>
                  <a:pt x="19840" y="30112"/>
                  <a:pt x="19867" y="30056"/>
                </a:cubicBezTo>
                <a:close/>
                <a:moveTo>
                  <a:pt x="3767" y="29746"/>
                </a:moveTo>
                <a:cubicBezTo>
                  <a:pt x="3798" y="29806"/>
                  <a:pt x="3828" y="29837"/>
                  <a:pt x="3828" y="29898"/>
                </a:cubicBezTo>
                <a:cubicBezTo>
                  <a:pt x="3859" y="29928"/>
                  <a:pt x="3859" y="29958"/>
                  <a:pt x="3859" y="29989"/>
                </a:cubicBezTo>
                <a:cubicBezTo>
                  <a:pt x="3828" y="30080"/>
                  <a:pt x="3798" y="30171"/>
                  <a:pt x="3767" y="30262"/>
                </a:cubicBezTo>
                <a:lnTo>
                  <a:pt x="3767" y="29746"/>
                </a:lnTo>
                <a:close/>
                <a:moveTo>
                  <a:pt x="1398" y="26373"/>
                </a:moveTo>
                <a:cubicBezTo>
                  <a:pt x="1428" y="26647"/>
                  <a:pt x="1458" y="26890"/>
                  <a:pt x="1489" y="27133"/>
                </a:cubicBezTo>
                <a:lnTo>
                  <a:pt x="1489" y="27194"/>
                </a:lnTo>
                <a:lnTo>
                  <a:pt x="1489" y="27619"/>
                </a:lnTo>
                <a:lnTo>
                  <a:pt x="1489" y="27801"/>
                </a:lnTo>
                <a:cubicBezTo>
                  <a:pt x="1489" y="27923"/>
                  <a:pt x="1519" y="28044"/>
                  <a:pt x="1519" y="28166"/>
                </a:cubicBezTo>
                <a:cubicBezTo>
                  <a:pt x="1519" y="28287"/>
                  <a:pt x="1519" y="28439"/>
                  <a:pt x="1550" y="28591"/>
                </a:cubicBezTo>
                <a:cubicBezTo>
                  <a:pt x="1580" y="28804"/>
                  <a:pt x="1610" y="29016"/>
                  <a:pt x="1641" y="29229"/>
                </a:cubicBezTo>
                <a:cubicBezTo>
                  <a:pt x="1701" y="29533"/>
                  <a:pt x="1762" y="29806"/>
                  <a:pt x="1823" y="30110"/>
                </a:cubicBezTo>
                <a:cubicBezTo>
                  <a:pt x="1853" y="30201"/>
                  <a:pt x="1884" y="30323"/>
                  <a:pt x="1914" y="30414"/>
                </a:cubicBezTo>
                <a:cubicBezTo>
                  <a:pt x="1823" y="30171"/>
                  <a:pt x="1732" y="29928"/>
                  <a:pt x="1671" y="29655"/>
                </a:cubicBezTo>
                <a:cubicBezTo>
                  <a:pt x="1580" y="29077"/>
                  <a:pt x="1489" y="28530"/>
                  <a:pt x="1398" y="27953"/>
                </a:cubicBezTo>
                <a:cubicBezTo>
                  <a:pt x="1398" y="27771"/>
                  <a:pt x="1367" y="27619"/>
                  <a:pt x="1367" y="27467"/>
                </a:cubicBezTo>
                <a:cubicBezTo>
                  <a:pt x="1367" y="27194"/>
                  <a:pt x="1367" y="26950"/>
                  <a:pt x="1398" y="26707"/>
                </a:cubicBezTo>
                <a:lnTo>
                  <a:pt x="1398" y="26373"/>
                </a:lnTo>
                <a:close/>
                <a:moveTo>
                  <a:pt x="33208" y="28925"/>
                </a:moveTo>
                <a:cubicBezTo>
                  <a:pt x="33208" y="28956"/>
                  <a:pt x="33208" y="28986"/>
                  <a:pt x="33208" y="29016"/>
                </a:cubicBezTo>
                <a:cubicBezTo>
                  <a:pt x="33208" y="29411"/>
                  <a:pt x="33208" y="29776"/>
                  <a:pt x="33178" y="30171"/>
                </a:cubicBezTo>
                <a:lnTo>
                  <a:pt x="33178" y="30384"/>
                </a:lnTo>
                <a:lnTo>
                  <a:pt x="33056" y="30414"/>
                </a:lnTo>
                <a:lnTo>
                  <a:pt x="33056" y="30353"/>
                </a:lnTo>
                <a:lnTo>
                  <a:pt x="33056" y="30232"/>
                </a:lnTo>
                <a:lnTo>
                  <a:pt x="33056" y="29624"/>
                </a:lnTo>
                <a:lnTo>
                  <a:pt x="33056" y="29563"/>
                </a:lnTo>
                <a:lnTo>
                  <a:pt x="33117" y="29351"/>
                </a:lnTo>
                <a:lnTo>
                  <a:pt x="33208" y="28925"/>
                </a:lnTo>
                <a:close/>
                <a:moveTo>
                  <a:pt x="44055" y="30353"/>
                </a:moveTo>
                <a:cubicBezTo>
                  <a:pt x="44055" y="30353"/>
                  <a:pt x="44055" y="30353"/>
                  <a:pt x="44085" y="30384"/>
                </a:cubicBezTo>
                <a:lnTo>
                  <a:pt x="44025" y="30444"/>
                </a:lnTo>
                <a:lnTo>
                  <a:pt x="44055" y="30353"/>
                </a:lnTo>
                <a:close/>
                <a:moveTo>
                  <a:pt x="31051" y="30080"/>
                </a:moveTo>
                <a:lnTo>
                  <a:pt x="31051" y="30080"/>
                </a:lnTo>
                <a:cubicBezTo>
                  <a:pt x="31021" y="30110"/>
                  <a:pt x="30990" y="30171"/>
                  <a:pt x="30990" y="30232"/>
                </a:cubicBezTo>
                <a:cubicBezTo>
                  <a:pt x="30960" y="30293"/>
                  <a:pt x="30930" y="30384"/>
                  <a:pt x="30930" y="30444"/>
                </a:cubicBezTo>
                <a:lnTo>
                  <a:pt x="30930" y="30475"/>
                </a:lnTo>
                <a:cubicBezTo>
                  <a:pt x="30899" y="30444"/>
                  <a:pt x="30869" y="30384"/>
                  <a:pt x="30839" y="30353"/>
                </a:cubicBezTo>
                <a:lnTo>
                  <a:pt x="30808" y="30353"/>
                </a:lnTo>
                <a:lnTo>
                  <a:pt x="30778" y="30293"/>
                </a:lnTo>
                <a:cubicBezTo>
                  <a:pt x="30778" y="30232"/>
                  <a:pt x="30747" y="30201"/>
                  <a:pt x="30747" y="30141"/>
                </a:cubicBezTo>
                <a:lnTo>
                  <a:pt x="30930" y="30141"/>
                </a:lnTo>
                <a:cubicBezTo>
                  <a:pt x="30960" y="30110"/>
                  <a:pt x="31021" y="30110"/>
                  <a:pt x="31051" y="30080"/>
                </a:cubicBezTo>
                <a:close/>
                <a:moveTo>
                  <a:pt x="31841" y="30049"/>
                </a:moveTo>
                <a:lnTo>
                  <a:pt x="31841" y="30110"/>
                </a:lnTo>
                <a:cubicBezTo>
                  <a:pt x="31841" y="30201"/>
                  <a:pt x="31872" y="30323"/>
                  <a:pt x="31872" y="30444"/>
                </a:cubicBezTo>
                <a:lnTo>
                  <a:pt x="31841" y="30475"/>
                </a:lnTo>
                <a:cubicBezTo>
                  <a:pt x="31841" y="30384"/>
                  <a:pt x="31841" y="30293"/>
                  <a:pt x="31811" y="30232"/>
                </a:cubicBezTo>
                <a:lnTo>
                  <a:pt x="31780" y="30049"/>
                </a:lnTo>
                <a:close/>
                <a:moveTo>
                  <a:pt x="41321" y="30201"/>
                </a:moveTo>
                <a:cubicBezTo>
                  <a:pt x="41321" y="30232"/>
                  <a:pt x="41321" y="30262"/>
                  <a:pt x="41351" y="30293"/>
                </a:cubicBezTo>
                <a:cubicBezTo>
                  <a:pt x="41351" y="30353"/>
                  <a:pt x="41321" y="30414"/>
                  <a:pt x="41321" y="30475"/>
                </a:cubicBezTo>
                <a:lnTo>
                  <a:pt x="41321" y="30444"/>
                </a:lnTo>
                <a:lnTo>
                  <a:pt x="41321" y="30323"/>
                </a:lnTo>
                <a:cubicBezTo>
                  <a:pt x="41321" y="30293"/>
                  <a:pt x="41321" y="30232"/>
                  <a:pt x="41321" y="30201"/>
                </a:cubicBezTo>
                <a:close/>
                <a:moveTo>
                  <a:pt x="33482" y="30019"/>
                </a:moveTo>
                <a:lnTo>
                  <a:pt x="33512" y="30536"/>
                </a:lnTo>
                <a:lnTo>
                  <a:pt x="33482" y="30505"/>
                </a:lnTo>
                <a:lnTo>
                  <a:pt x="33482" y="30019"/>
                </a:lnTo>
                <a:close/>
                <a:moveTo>
                  <a:pt x="2096" y="29260"/>
                </a:moveTo>
                <a:cubicBezTo>
                  <a:pt x="2096" y="29320"/>
                  <a:pt x="2127" y="29411"/>
                  <a:pt x="2157" y="29472"/>
                </a:cubicBezTo>
                <a:cubicBezTo>
                  <a:pt x="2157" y="29533"/>
                  <a:pt x="2188" y="29594"/>
                  <a:pt x="2188" y="29655"/>
                </a:cubicBezTo>
                <a:cubicBezTo>
                  <a:pt x="2218" y="29715"/>
                  <a:pt x="2218" y="29776"/>
                  <a:pt x="2248" y="29837"/>
                </a:cubicBezTo>
                <a:lnTo>
                  <a:pt x="2279" y="29928"/>
                </a:lnTo>
                <a:cubicBezTo>
                  <a:pt x="2309" y="29958"/>
                  <a:pt x="2309" y="29989"/>
                  <a:pt x="2339" y="30019"/>
                </a:cubicBezTo>
                <a:cubicBezTo>
                  <a:pt x="2339" y="30201"/>
                  <a:pt x="2339" y="30414"/>
                  <a:pt x="2370" y="30566"/>
                </a:cubicBezTo>
                <a:cubicBezTo>
                  <a:pt x="2339" y="30444"/>
                  <a:pt x="2279" y="30293"/>
                  <a:pt x="2248" y="30141"/>
                </a:cubicBezTo>
                <a:cubicBezTo>
                  <a:pt x="2218" y="29989"/>
                  <a:pt x="2157" y="29776"/>
                  <a:pt x="2127" y="29563"/>
                </a:cubicBezTo>
                <a:cubicBezTo>
                  <a:pt x="2127" y="29472"/>
                  <a:pt x="2096" y="29381"/>
                  <a:pt x="2096" y="29290"/>
                </a:cubicBezTo>
                <a:lnTo>
                  <a:pt x="2096" y="29260"/>
                </a:lnTo>
                <a:close/>
                <a:moveTo>
                  <a:pt x="10573" y="30384"/>
                </a:moveTo>
                <a:lnTo>
                  <a:pt x="10512" y="30566"/>
                </a:lnTo>
                <a:lnTo>
                  <a:pt x="10512" y="30536"/>
                </a:lnTo>
                <a:lnTo>
                  <a:pt x="10512" y="30475"/>
                </a:lnTo>
                <a:lnTo>
                  <a:pt x="10573" y="30384"/>
                </a:lnTo>
                <a:close/>
                <a:moveTo>
                  <a:pt x="17106" y="29290"/>
                </a:moveTo>
                <a:lnTo>
                  <a:pt x="17106" y="29290"/>
                </a:lnTo>
                <a:cubicBezTo>
                  <a:pt x="17136" y="29472"/>
                  <a:pt x="17166" y="29624"/>
                  <a:pt x="17227" y="29776"/>
                </a:cubicBezTo>
                <a:cubicBezTo>
                  <a:pt x="17257" y="29928"/>
                  <a:pt x="17318" y="30080"/>
                  <a:pt x="17379" y="30232"/>
                </a:cubicBezTo>
                <a:lnTo>
                  <a:pt x="17318" y="30232"/>
                </a:lnTo>
                <a:cubicBezTo>
                  <a:pt x="17318" y="30323"/>
                  <a:pt x="17318" y="30384"/>
                  <a:pt x="17288" y="30475"/>
                </a:cubicBezTo>
                <a:lnTo>
                  <a:pt x="17288" y="30627"/>
                </a:lnTo>
                <a:cubicBezTo>
                  <a:pt x="17288" y="30596"/>
                  <a:pt x="17288" y="30536"/>
                  <a:pt x="17257" y="30505"/>
                </a:cubicBezTo>
                <a:cubicBezTo>
                  <a:pt x="17227" y="30384"/>
                  <a:pt x="17197" y="30262"/>
                  <a:pt x="17166" y="30110"/>
                </a:cubicBezTo>
                <a:lnTo>
                  <a:pt x="17166" y="30080"/>
                </a:lnTo>
                <a:lnTo>
                  <a:pt x="17166" y="29989"/>
                </a:lnTo>
                <a:cubicBezTo>
                  <a:pt x="17166" y="29958"/>
                  <a:pt x="17166" y="29928"/>
                  <a:pt x="17166" y="29898"/>
                </a:cubicBezTo>
                <a:lnTo>
                  <a:pt x="17166" y="29837"/>
                </a:lnTo>
                <a:cubicBezTo>
                  <a:pt x="17136" y="29655"/>
                  <a:pt x="17136" y="29472"/>
                  <a:pt x="17106" y="29290"/>
                </a:cubicBezTo>
                <a:close/>
                <a:moveTo>
                  <a:pt x="9297" y="30475"/>
                </a:moveTo>
                <a:cubicBezTo>
                  <a:pt x="9297" y="30536"/>
                  <a:pt x="9267" y="30596"/>
                  <a:pt x="9236" y="30657"/>
                </a:cubicBezTo>
                <a:lnTo>
                  <a:pt x="9236" y="30596"/>
                </a:lnTo>
                <a:lnTo>
                  <a:pt x="9236" y="30475"/>
                </a:lnTo>
                <a:close/>
                <a:moveTo>
                  <a:pt x="23486" y="30141"/>
                </a:moveTo>
                <a:cubicBezTo>
                  <a:pt x="23486" y="30161"/>
                  <a:pt x="23486" y="30181"/>
                  <a:pt x="23486" y="30201"/>
                </a:cubicBezTo>
                <a:cubicBezTo>
                  <a:pt x="23486" y="30353"/>
                  <a:pt x="23486" y="30536"/>
                  <a:pt x="23425" y="30688"/>
                </a:cubicBezTo>
                <a:lnTo>
                  <a:pt x="23425" y="30475"/>
                </a:lnTo>
                <a:cubicBezTo>
                  <a:pt x="23425" y="30414"/>
                  <a:pt x="23425" y="30353"/>
                  <a:pt x="23456" y="30293"/>
                </a:cubicBezTo>
                <a:cubicBezTo>
                  <a:pt x="23486" y="30232"/>
                  <a:pt x="23456" y="30171"/>
                  <a:pt x="23486" y="30141"/>
                </a:cubicBezTo>
                <a:close/>
                <a:moveTo>
                  <a:pt x="43873" y="28561"/>
                </a:moveTo>
                <a:lnTo>
                  <a:pt x="43873" y="28591"/>
                </a:lnTo>
                <a:cubicBezTo>
                  <a:pt x="43873" y="28713"/>
                  <a:pt x="43873" y="28865"/>
                  <a:pt x="43873" y="28986"/>
                </a:cubicBezTo>
                <a:cubicBezTo>
                  <a:pt x="43873" y="29199"/>
                  <a:pt x="43842" y="29411"/>
                  <a:pt x="43812" y="29594"/>
                </a:cubicBezTo>
                <a:cubicBezTo>
                  <a:pt x="43782" y="29806"/>
                  <a:pt x="43721" y="29958"/>
                  <a:pt x="43690" y="30110"/>
                </a:cubicBezTo>
                <a:cubicBezTo>
                  <a:pt x="43690" y="30201"/>
                  <a:pt x="43660" y="30293"/>
                  <a:pt x="43630" y="30384"/>
                </a:cubicBezTo>
                <a:cubicBezTo>
                  <a:pt x="43599" y="30475"/>
                  <a:pt x="43599" y="30566"/>
                  <a:pt x="43569" y="30627"/>
                </a:cubicBezTo>
                <a:lnTo>
                  <a:pt x="43569" y="30688"/>
                </a:lnTo>
                <a:lnTo>
                  <a:pt x="43539" y="30657"/>
                </a:lnTo>
                <a:cubicBezTo>
                  <a:pt x="43508" y="30627"/>
                  <a:pt x="43508" y="30566"/>
                  <a:pt x="43478" y="30536"/>
                </a:cubicBezTo>
                <a:lnTo>
                  <a:pt x="43478" y="30323"/>
                </a:lnTo>
                <a:lnTo>
                  <a:pt x="43478" y="29958"/>
                </a:lnTo>
                <a:cubicBezTo>
                  <a:pt x="43478" y="29898"/>
                  <a:pt x="43508" y="29837"/>
                  <a:pt x="43508" y="29746"/>
                </a:cubicBezTo>
                <a:cubicBezTo>
                  <a:pt x="43539" y="29685"/>
                  <a:pt x="43539" y="29655"/>
                  <a:pt x="43569" y="29594"/>
                </a:cubicBezTo>
                <a:lnTo>
                  <a:pt x="43569" y="29472"/>
                </a:lnTo>
                <a:cubicBezTo>
                  <a:pt x="43599" y="29351"/>
                  <a:pt x="43630" y="29229"/>
                  <a:pt x="43660" y="29077"/>
                </a:cubicBezTo>
                <a:cubicBezTo>
                  <a:pt x="43660" y="28956"/>
                  <a:pt x="43690" y="28804"/>
                  <a:pt x="43690" y="28682"/>
                </a:cubicBezTo>
                <a:cubicBezTo>
                  <a:pt x="43751" y="28652"/>
                  <a:pt x="43782" y="28652"/>
                  <a:pt x="43812" y="28622"/>
                </a:cubicBezTo>
                <a:cubicBezTo>
                  <a:pt x="43842" y="28622"/>
                  <a:pt x="43842" y="28591"/>
                  <a:pt x="43873" y="28561"/>
                </a:cubicBezTo>
                <a:close/>
                <a:moveTo>
                  <a:pt x="22331" y="29715"/>
                </a:moveTo>
                <a:lnTo>
                  <a:pt x="22331" y="29746"/>
                </a:lnTo>
                <a:cubicBezTo>
                  <a:pt x="22331" y="29837"/>
                  <a:pt x="22331" y="29928"/>
                  <a:pt x="22362" y="30019"/>
                </a:cubicBezTo>
                <a:cubicBezTo>
                  <a:pt x="22392" y="30110"/>
                  <a:pt x="22362" y="30141"/>
                  <a:pt x="22392" y="30201"/>
                </a:cubicBezTo>
                <a:lnTo>
                  <a:pt x="22392" y="30536"/>
                </a:lnTo>
                <a:cubicBezTo>
                  <a:pt x="22392" y="30627"/>
                  <a:pt x="22392" y="30718"/>
                  <a:pt x="22422" y="30809"/>
                </a:cubicBezTo>
                <a:cubicBezTo>
                  <a:pt x="22362" y="30627"/>
                  <a:pt x="22331" y="30414"/>
                  <a:pt x="22271" y="30201"/>
                </a:cubicBezTo>
                <a:lnTo>
                  <a:pt x="22271" y="30141"/>
                </a:lnTo>
                <a:cubicBezTo>
                  <a:pt x="22271" y="30141"/>
                  <a:pt x="22271" y="30019"/>
                  <a:pt x="22301" y="29958"/>
                </a:cubicBezTo>
                <a:cubicBezTo>
                  <a:pt x="22331" y="29867"/>
                  <a:pt x="22331" y="29776"/>
                  <a:pt x="22331" y="29715"/>
                </a:cubicBezTo>
                <a:close/>
                <a:moveTo>
                  <a:pt x="37280" y="28682"/>
                </a:moveTo>
                <a:cubicBezTo>
                  <a:pt x="37280" y="28743"/>
                  <a:pt x="37280" y="28834"/>
                  <a:pt x="37249" y="28895"/>
                </a:cubicBezTo>
                <a:cubicBezTo>
                  <a:pt x="37219" y="29016"/>
                  <a:pt x="37219" y="29168"/>
                  <a:pt x="37189" y="29320"/>
                </a:cubicBezTo>
                <a:cubicBezTo>
                  <a:pt x="37189" y="29381"/>
                  <a:pt x="37189" y="29442"/>
                  <a:pt x="37158" y="29503"/>
                </a:cubicBezTo>
                <a:cubicBezTo>
                  <a:pt x="37158" y="29685"/>
                  <a:pt x="37128" y="29837"/>
                  <a:pt x="37097" y="30019"/>
                </a:cubicBezTo>
                <a:cubicBezTo>
                  <a:pt x="37097" y="30019"/>
                  <a:pt x="37097" y="30019"/>
                  <a:pt x="37097" y="30049"/>
                </a:cubicBezTo>
                <a:lnTo>
                  <a:pt x="37037" y="30414"/>
                </a:lnTo>
                <a:lnTo>
                  <a:pt x="36945" y="30809"/>
                </a:lnTo>
                <a:lnTo>
                  <a:pt x="36945" y="30141"/>
                </a:lnTo>
                <a:cubicBezTo>
                  <a:pt x="36945" y="29928"/>
                  <a:pt x="36945" y="29715"/>
                  <a:pt x="36945" y="29533"/>
                </a:cubicBezTo>
                <a:lnTo>
                  <a:pt x="36945" y="29138"/>
                </a:lnTo>
                <a:cubicBezTo>
                  <a:pt x="36945" y="29016"/>
                  <a:pt x="36945" y="28925"/>
                  <a:pt x="36915" y="28804"/>
                </a:cubicBezTo>
                <a:lnTo>
                  <a:pt x="36915" y="28804"/>
                </a:lnTo>
                <a:lnTo>
                  <a:pt x="36945" y="28834"/>
                </a:lnTo>
                <a:cubicBezTo>
                  <a:pt x="36976" y="28865"/>
                  <a:pt x="37006" y="28895"/>
                  <a:pt x="37067" y="28895"/>
                </a:cubicBezTo>
                <a:cubicBezTo>
                  <a:pt x="37128" y="28895"/>
                  <a:pt x="37189" y="28865"/>
                  <a:pt x="37219" y="28804"/>
                </a:cubicBezTo>
                <a:lnTo>
                  <a:pt x="37249" y="28773"/>
                </a:lnTo>
                <a:cubicBezTo>
                  <a:pt x="37249" y="28743"/>
                  <a:pt x="37280" y="28713"/>
                  <a:pt x="37280" y="28682"/>
                </a:cubicBezTo>
                <a:close/>
                <a:moveTo>
                  <a:pt x="8355" y="29442"/>
                </a:moveTo>
                <a:cubicBezTo>
                  <a:pt x="8416" y="29594"/>
                  <a:pt x="8477" y="29746"/>
                  <a:pt x="8538" y="29898"/>
                </a:cubicBezTo>
                <a:lnTo>
                  <a:pt x="8507" y="29898"/>
                </a:lnTo>
                <a:cubicBezTo>
                  <a:pt x="8568" y="29989"/>
                  <a:pt x="8598" y="30049"/>
                  <a:pt x="8659" y="30141"/>
                </a:cubicBezTo>
                <a:cubicBezTo>
                  <a:pt x="8689" y="30201"/>
                  <a:pt x="8720" y="30232"/>
                  <a:pt x="8781" y="30293"/>
                </a:cubicBezTo>
                <a:lnTo>
                  <a:pt x="8841" y="30323"/>
                </a:lnTo>
                <a:cubicBezTo>
                  <a:pt x="8841" y="30414"/>
                  <a:pt x="8841" y="30475"/>
                  <a:pt x="8872" y="30536"/>
                </a:cubicBezTo>
                <a:lnTo>
                  <a:pt x="8902" y="30900"/>
                </a:lnTo>
                <a:cubicBezTo>
                  <a:pt x="8841" y="30870"/>
                  <a:pt x="8781" y="30809"/>
                  <a:pt x="8720" y="30779"/>
                </a:cubicBezTo>
                <a:cubicBezTo>
                  <a:pt x="8598" y="30657"/>
                  <a:pt x="8477" y="30536"/>
                  <a:pt x="8355" y="30384"/>
                </a:cubicBezTo>
                <a:lnTo>
                  <a:pt x="8355" y="29806"/>
                </a:lnTo>
                <a:lnTo>
                  <a:pt x="8355" y="29442"/>
                </a:lnTo>
                <a:close/>
                <a:moveTo>
                  <a:pt x="2674" y="29746"/>
                </a:moveTo>
                <a:cubicBezTo>
                  <a:pt x="2674" y="29806"/>
                  <a:pt x="2674" y="29867"/>
                  <a:pt x="2704" y="29928"/>
                </a:cubicBezTo>
                <a:cubicBezTo>
                  <a:pt x="2704" y="29989"/>
                  <a:pt x="2734" y="30080"/>
                  <a:pt x="2734" y="30171"/>
                </a:cubicBezTo>
                <a:cubicBezTo>
                  <a:pt x="2795" y="30384"/>
                  <a:pt x="2826" y="30596"/>
                  <a:pt x="2886" y="30809"/>
                </a:cubicBezTo>
                <a:cubicBezTo>
                  <a:pt x="2886" y="30870"/>
                  <a:pt x="2917" y="30961"/>
                  <a:pt x="2947" y="31052"/>
                </a:cubicBezTo>
                <a:lnTo>
                  <a:pt x="2947" y="31083"/>
                </a:lnTo>
                <a:cubicBezTo>
                  <a:pt x="2886" y="30931"/>
                  <a:pt x="2856" y="30779"/>
                  <a:pt x="2826" y="30627"/>
                </a:cubicBezTo>
                <a:lnTo>
                  <a:pt x="2795" y="30627"/>
                </a:lnTo>
                <a:cubicBezTo>
                  <a:pt x="2795" y="30536"/>
                  <a:pt x="2765" y="30444"/>
                  <a:pt x="2734" y="30353"/>
                </a:cubicBezTo>
                <a:cubicBezTo>
                  <a:pt x="2734" y="30293"/>
                  <a:pt x="2734" y="30232"/>
                  <a:pt x="2704" y="30171"/>
                </a:cubicBezTo>
                <a:cubicBezTo>
                  <a:pt x="2704" y="30080"/>
                  <a:pt x="2674" y="29958"/>
                  <a:pt x="2674" y="29867"/>
                </a:cubicBezTo>
                <a:lnTo>
                  <a:pt x="2674" y="29746"/>
                </a:lnTo>
                <a:close/>
                <a:moveTo>
                  <a:pt x="23759" y="30900"/>
                </a:moveTo>
                <a:lnTo>
                  <a:pt x="23790" y="31083"/>
                </a:lnTo>
                <a:lnTo>
                  <a:pt x="23729" y="31052"/>
                </a:lnTo>
                <a:cubicBezTo>
                  <a:pt x="23729" y="30991"/>
                  <a:pt x="23759" y="30961"/>
                  <a:pt x="23759" y="30900"/>
                </a:cubicBezTo>
                <a:close/>
                <a:moveTo>
                  <a:pt x="33148" y="30779"/>
                </a:moveTo>
                <a:lnTo>
                  <a:pt x="33148" y="31113"/>
                </a:lnTo>
                <a:cubicBezTo>
                  <a:pt x="33148" y="31052"/>
                  <a:pt x="33148" y="31022"/>
                  <a:pt x="33117" y="30991"/>
                </a:cubicBezTo>
                <a:cubicBezTo>
                  <a:pt x="33087" y="30961"/>
                  <a:pt x="33117" y="30870"/>
                  <a:pt x="33117" y="30809"/>
                </a:cubicBezTo>
                <a:lnTo>
                  <a:pt x="33148" y="30779"/>
                </a:lnTo>
                <a:close/>
                <a:moveTo>
                  <a:pt x="4831" y="30931"/>
                </a:moveTo>
                <a:lnTo>
                  <a:pt x="4831" y="31022"/>
                </a:lnTo>
                <a:lnTo>
                  <a:pt x="4831" y="31204"/>
                </a:lnTo>
                <a:cubicBezTo>
                  <a:pt x="4800" y="31174"/>
                  <a:pt x="4800" y="31143"/>
                  <a:pt x="4800" y="31113"/>
                </a:cubicBezTo>
                <a:lnTo>
                  <a:pt x="4770" y="31143"/>
                </a:lnTo>
                <a:lnTo>
                  <a:pt x="4740" y="30931"/>
                </a:lnTo>
                <a:close/>
                <a:moveTo>
                  <a:pt x="33451" y="31113"/>
                </a:moveTo>
                <a:lnTo>
                  <a:pt x="33512" y="31174"/>
                </a:lnTo>
                <a:lnTo>
                  <a:pt x="33512" y="31234"/>
                </a:lnTo>
                <a:cubicBezTo>
                  <a:pt x="33482" y="31234"/>
                  <a:pt x="33482" y="31265"/>
                  <a:pt x="33451" y="31265"/>
                </a:cubicBezTo>
                <a:lnTo>
                  <a:pt x="33451" y="31113"/>
                </a:lnTo>
                <a:close/>
                <a:moveTo>
                  <a:pt x="42445" y="29472"/>
                </a:moveTo>
                <a:cubicBezTo>
                  <a:pt x="42445" y="29503"/>
                  <a:pt x="42445" y="29503"/>
                  <a:pt x="42475" y="29533"/>
                </a:cubicBezTo>
                <a:lnTo>
                  <a:pt x="42445" y="29746"/>
                </a:lnTo>
                <a:cubicBezTo>
                  <a:pt x="42445" y="29867"/>
                  <a:pt x="42414" y="30019"/>
                  <a:pt x="42414" y="30171"/>
                </a:cubicBezTo>
                <a:lnTo>
                  <a:pt x="42414" y="30384"/>
                </a:lnTo>
                <a:lnTo>
                  <a:pt x="42354" y="30444"/>
                </a:lnTo>
                <a:cubicBezTo>
                  <a:pt x="42354" y="30505"/>
                  <a:pt x="42323" y="30536"/>
                  <a:pt x="42293" y="30596"/>
                </a:cubicBezTo>
                <a:cubicBezTo>
                  <a:pt x="42262" y="30657"/>
                  <a:pt x="42232" y="30688"/>
                  <a:pt x="42202" y="30748"/>
                </a:cubicBezTo>
                <a:cubicBezTo>
                  <a:pt x="42141" y="30870"/>
                  <a:pt x="42111" y="30961"/>
                  <a:pt x="42050" y="31083"/>
                </a:cubicBezTo>
                <a:cubicBezTo>
                  <a:pt x="41989" y="31204"/>
                  <a:pt x="41989" y="31204"/>
                  <a:pt x="41959" y="31265"/>
                </a:cubicBezTo>
                <a:cubicBezTo>
                  <a:pt x="41989" y="30900"/>
                  <a:pt x="41959" y="30536"/>
                  <a:pt x="41928" y="30171"/>
                </a:cubicBezTo>
                <a:lnTo>
                  <a:pt x="41928" y="30141"/>
                </a:lnTo>
                <a:cubicBezTo>
                  <a:pt x="41989" y="29989"/>
                  <a:pt x="42111" y="29806"/>
                  <a:pt x="42202" y="29655"/>
                </a:cubicBezTo>
                <a:cubicBezTo>
                  <a:pt x="42262" y="29624"/>
                  <a:pt x="42323" y="29563"/>
                  <a:pt x="42384" y="29503"/>
                </a:cubicBezTo>
                <a:lnTo>
                  <a:pt x="42445" y="29472"/>
                </a:lnTo>
                <a:close/>
                <a:moveTo>
                  <a:pt x="43903" y="31143"/>
                </a:moveTo>
                <a:lnTo>
                  <a:pt x="43791" y="31300"/>
                </a:lnTo>
                <a:lnTo>
                  <a:pt x="43812" y="31174"/>
                </a:lnTo>
                <a:cubicBezTo>
                  <a:pt x="43842" y="31143"/>
                  <a:pt x="43873" y="31143"/>
                  <a:pt x="43903" y="31143"/>
                </a:cubicBezTo>
                <a:close/>
                <a:moveTo>
                  <a:pt x="39498" y="28713"/>
                </a:moveTo>
                <a:lnTo>
                  <a:pt x="39558" y="29320"/>
                </a:lnTo>
                <a:cubicBezTo>
                  <a:pt x="39558" y="29381"/>
                  <a:pt x="39558" y="29442"/>
                  <a:pt x="39558" y="29503"/>
                </a:cubicBezTo>
                <a:lnTo>
                  <a:pt x="39558" y="29989"/>
                </a:lnTo>
                <a:cubicBezTo>
                  <a:pt x="39558" y="30201"/>
                  <a:pt x="39558" y="30414"/>
                  <a:pt x="39528" y="30657"/>
                </a:cubicBezTo>
                <a:lnTo>
                  <a:pt x="39528" y="30870"/>
                </a:lnTo>
                <a:cubicBezTo>
                  <a:pt x="39528" y="31022"/>
                  <a:pt x="39498" y="31143"/>
                  <a:pt x="39467" y="31295"/>
                </a:cubicBezTo>
                <a:lnTo>
                  <a:pt x="39467" y="31417"/>
                </a:lnTo>
                <a:cubicBezTo>
                  <a:pt x="39467" y="31295"/>
                  <a:pt x="39437" y="31174"/>
                  <a:pt x="39406" y="31052"/>
                </a:cubicBezTo>
                <a:lnTo>
                  <a:pt x="39406" y="30779"/>
                </a:lnTo>
                <a:lnTo>
                  <a:pt x="39437" y="30748"/>
                </a:lnTo>
                <a:cubicBezTo>
                  <a:pt x="39437" y="30505"/>
                  <a:pt x="39437" y="30232"/>
                  <a:pt x="39437" y="29989"/>
                </a:cubicBezTo>
                <a:lnTo>
                  <a:pt x="39437" y="29715"/>
                </a:lnTo>
                <a:lnTo>
                  <a:pt x="39437" y="29472"/>
                </a:lnTo>
                <a:lnTo>
                  <a:pt x="39498" y="28713"/>
                </a:lnTo>
                <a:close/>
                <a:moveTo>
                  <a:pt x="13824" y="29077"/>
                </a:moveTo>
                <a:lnTo>
                  <a:pt x="13824" y="29229"/>
                </a:lnTo>
                <a:cubicBezTo>
                  <a:pt x="13794" y="29442"/>
                  <a:pt x="13794" y="29655"/>
                  <a:pt x="13763" y="29837"/>
                </a:cubicBezTo>
                <a:cubicBezTo>
                  <a:pt x="13763" y="29958"/>
                  <a:pt x="13763" y="30049"/>
                  <a:pt x="13733" y="30171"/>
                </a:cubicBezTo>
                <a:lnTo>
                  <a:pt x="13642" y="30809"/>
                </a:lnTo>
                <a:cubicBezTo>
                  <a:pt x="13642" y="30931"/>
                  <a:pt x="13611" y="31022"/>
                  <a:pt x="13611" y="31143"/>
                </a:cubicBezTo>
                <a:cubicBezTo>
                  <a:pt x="13581" y="31265"/>
                  <a:pt x="13551" y="31356"/>
                  <a:pt x="13551" y="31447"/>
                </a:cubicBezTo>
                <a:lnTo>
                  <a:pt x="13520" y="31234"/>
                </a:lnTo>
                <a:cubicBezTo>
                  <a:pt x="13520" y="31143"/>
                  <a:pt x="13520" y="31052"/>
                  <a:pt x="13520" y="30961"/>
                </a:cubicBezTo>
                <a:lnTo>
                  <a:pt x="13490" y="30961"/>
                </a:lnTo>
                <a:cubicBezTo>
                  <a:pt x="13490" y="30870"/>
                  <a:pt x="13551" y="30748"/>
                  <a:pt x="13551" y="30627"/>
                </a:cubicBezTo>
                <a:lnTo>
                  <a:pt x="13733" y="29563"/>
                </a:lnTo>
                <a:cubicBezTo>
                  <a:pt x="13763" y="29411"/>
                  <a:pt x="13794" y="29229"/>
                  <a:pt x="13824" y="29077"/>
                </a:cubicBezTo>
                <a:close/>
                <a:moveTo>
                  <a:pt x="32510" y="30475"/>
                </a:moveTo>
                <a:lnTo>
                  <a:pt x="32540" y="30536"/>
                </a:lnTo>
                <a:cubicBezTo>
                  <a:pt x="32570" y="30596"/>
                  <a:pt x="32601" y="30657"/>
                  <a:pt x="32601" y="30718"/>
                </a:cubicBezTo>
                <a:lnTo>
                  <a:pt x="32631" y="30718"/>
                </a:lnTo>
                <a:cubicBezTo>
                  <a:pt x="32540" y="30870"/>
                  <a:pt x="32510" y="30991"/>
                  <a:pt x="32479" y="31143"/>
                </a:cubicBezTo>
                <a:cubicBezTo>
                  <a:pt x="32449" y="31265"/>
                  <a:pt x="32418" y="31356"/>
                  <a:pt x="32418" y="31477"/>
                </a:cubicBezTo>
                <a:cubicBezTo>
                  <a:pt x="32418" y="31174"/>
                  <a:pt x="32449" y="30839"/>
                  <a:pt x="32510" y="30536"/>
                </a:cubicBezTo>
                <a:lnTo>
                  <a:pt x="32510" y="30475"/>
                </a:lnTo>
                <a:close/>
                <a:moveTo>
                  <a:pt x="22271" y="31326"/>
                </a:moveTo>
                <a:cubicBezTo>
                  <a:pt x="22301" y="31386"/>
                  <a:pt x="22331" y="31417"/>
                  <a:pt x="22362" y="31447"/>
                </a:cubicBezTo>
                <a:lnTo>
                  <a:pt x="22362" y="31477"/>
                </a:lnTo>
                <a:lnTo>
                  <a:pt x="22301" y="31538"/>
                </a:lnTo>
                <a:lnTo>
                  <a:pt x="22271" y="31538"/>
                </a:lnTo>
                <a:lnTo>
                  <a:pt x="22271" y="31326"/>
                </a:lnTo>
                <a:close/>
                <a:moveTo>
                  <a:pt x="25187" y="30839"/>
                </a:moveTo>
                <a:cubicBezTo>
                  <a:pt x="25187" y="30839"/>
                  <a:pt x="25218" y="30870"/>
                  <a:pt x="25218" y="30900"/>
                </a:cubicBezTo>
                <a:cubicBezTo>
                  <a:pt x="25248" y="30931"/>
                  <a:pt x="25278" y="30931"/>
                  <a:pt x="25309" y="30931"/>
                </a:cubicBezTo>
                <a:cubicBezTo>
                  <a:pt x="25324" y="30946"/>
                  <a:pt x="25339" y="30953"/>
                  <a:pt x="25354" y="30953"/>
                </a:cubicBezTo>
                <a:cubicBezTo>
                  <a:pt x="25370" y="30953"/>
                  <a:pt x="25385" y="30946"/>
                  <a:pt x="25400" y="30931"/>
                </a:cubicBezTo>
                <a:cubicBezTo>
                  <a:pt x="25430" y="30931"/>
                  <a:pt x="25461" y="30931"/>
                  <a:pt x="25491" y="30900"/>
                </a:cubicBezTo>
                <a:lnTo>
                  <a:pt x="25491" y="31083"/>
                </a:lnTo>
                <a:cubicBezTo>
                  <a:pt x="25491" y="31234"/>
                  <a:pt x="25461" y="31386"/>
                  <a:pt x="25430" y="31538"/>
                </a:cubicBezTo>
                <a:lnTo>
                  <a:pt x="25157" y="31417"/>
                </a:lnTo>
                <a:lnTo>
                  <a:pt x="25096" y="31386"/>
                </a:lnTo>
                <a:cubicBezTo>
                  <a:pt x="25096" y="31326"/>
                  <a:pt x="25096" y="31265"/>
                  <a:pt x="25127" y="31234"/>
                </a:cubicBezTo>
                <a:lnTo>
                  <a:pt x="25127" y="31234"/>
                </a:lnTo>
                <a:lnTo>
                  <a:pt x="25096" y="31265"/>
                </a:lnTo>
                <a:cubicBezTo>
                  <a:pt x="25127" y="31143"/>
                  <a:pt x="25157" y="31022"/>
                  <a:pt x="25187" y="30931"/>
                </a:cubicBezTo>
                <a:cubicBezTo>
                  <a:pt x="25187" y="30900"/>
                  <a:pt x="25187" y="30870"/>
                  <a:pt x="25187" y="30839"/>
                </a:cubicBezTo>
                <a:close/>
                <a:moveTo>
                  <a:pt x="5439" y="30748"/>
                </a:moveTo>
                <a:lnTo>
                  <a:pt x="5439" y="30931"/>
                </a:lnTo>
                <a:cubicBezTo>
                  <a:pt x="5439" y="31052"/>
                  <a:pt x="5408" y="31204"/>
                  <a:pt x="5378" y="31386"/>
                </a:cubicBezTo>
                <a:cubicBezTo>
                  <a:pt x="5378" y="31447"/>
                  <a:pt x="5347" y="31508"/>
                  <a:pt x="5347" y="31569"/>
                </a:cubicBezTo>
                <a:lnTo>
                  <a:pt x="5287" y="31143"/>
                </a:lnTo>
                <a:cubicBezTo>
                  <a:pt x="5317" y="31113"/>
                  <a:pt x="5347" y="31113"/>
                  <a:pt x="5347" y="31083"/>
                </a:cubicBezTo>
                <a:cubicBezTo>
                  <a:pt x="5378" y="31052"/>
                  <a:pt x="5378" y="31022"/>
                  <a:pt x="5408" y="30991"/>
                </a:cubicBezTo>
                <a:cubicBezTo>
                  <a:pt x="5408" y="30961"/>
                  <a:pt x="5408" y="30931"/>
                  <a:pt x="5408" y="30900"/>
                </a:cubicBezTo>
                <a:cubicBezTo>
                  <a:pt x="5408" y="30870"/>
                  <a:pt x="5408" y="30809"/>
                  <a:pt x="5408" y="30748"/>
                </a:cubicBezTo>
                <a:close/>
                <a:moveTo>
                  <a:pt x="35122" y="28500"/>
                </a:moveTo>
                <a:cubicBezTo>
                  <a:pt x="35153" y="28652"/>
                  <a:pt x="35153" y="28804"/>
                  <a:pt x="35183" y="28956"/>
                </a:cubicBezTo>
                <a:cubicBezTo>
                  <a:pt x="35183" y="29108"/>
                  <a:pt x="35214" y="29260"/>
                  <a:pt x="35214" y="29381"/>
                </a:cubicBezTo>
                <a:lnTo>
                  <a:pt x="35214" y="29563"/>
                </a:lnTo>
                <a:lnTo>
                  <a:pt x="35214" y="29776"/>
                </a:lnTo>
                <a:lnTo>
                  <a:pt x="35214" y="30596"/>
                </a:lnTo>
                <a:lnTo>
                  <a:pt x="35214" y="30991"/>
                </a:lnTo>
                <a:cubicBezTo>
                  <a:pt x="35214" y="31174"/>
                  <a:pt x="35183" y="31356"/>
                  <a:pt x="35153" y="31569"/>
                </a:cubicBezTo>
                <a:lnTo>
                  <a:pt x="35122" y="31538"/>
                </a:lnTo>
                <a:lnTo>
                  <a:pt x="35031" y="31538"/>
                </a:lnTo>
                <a:cubicBezTo>
                  <a:pt x="35031" y="31477"/>
                  <a:pt x="35001" y="31417"/>
                  <a:pt x="35001" y="31356"/>
                </a:cubicBezTo>
                <a:cubicBezTo>
                  <a:pt x="34971" y="31265"/>
                  <a:pt x="34971" y="31143"/>
                  <a:pt x="34940" y="31022"/>
                </a:cubicBezTo>
                <a:lnTo>
                  <a:pt x="34940" y="30991"/>
                </a:lnTo>
                <a:lnTo>
                  <a:pt x="34940" y="30961"/>
                </a:lnTo>
                <a:cubicBezTo>
                  <a:pt x="34940" y="30748"/>
                  <a:pt x="34940" y="30505"/>
                  <a:pt x="34940" y="30293"/>
                </a:cubicBezTo>
                <a:cubicBezTo>
                  <a:pt x="34971" y="30049"/>
                  <a:pt x="34940" y="29837"/>
                  <a:pt x="34940" y="29594"/>
                </a:cubicBezTo>
                <a:cubicBezTo>
                  <a:pt x="34940" y="29381"/>
                  <a:pt x="34940" y="29168"/>
                  <a:pt x="34940" y="28925"/>
                </a:cubicBezTo>
                <a:cubicBezTo>
                  <a:pt x="34910" y="28773"/>
                  <a:pt x="34910" y="28652"/>
                  <a:pt x="34879" y="28500"/>
                </a:cubicBezTo>
                <a:close/>
                <a:moveTo>
                  <a:pt x="16437" y="30961"/>
                </a:moveTo>
                <a:lnTo>
                  <a:pt x="16437" y="31113"/>
                </a:lnTo>
                <a:lnTo>
                  <a:pt x="16437" y="31204"/>
                </a:lnTo>
                <a:lnTo>
                  <a:pt x="16437" y="31417"/>
                </a:lnTo>
                <a:lnTo>
                  <a:pt x="16437" y="31599"/>
                </a:lnTo>
                <a:cubicBezTo>
                  <a:pt x="16407" y="31569"/>
                  <a:pt x="16407" y="31538"/>
                  <a:pt x="16407" y="31508"/>
                </a:cubicBezTo>
                <a:lnTo>
                  <a:pt x="16376" y="31508"/>
                </a:lnTo>
                <a:lnTo>
                  <a:pt x="16376" y="31386"/>
                </a:lnTo>
                <a:cubicBezTo>
                  <a:pt x="16376" y="31295"/>
                  <a:pt x="16376" y="31234"/>
                  <a:pt x="16407" y="31143"/>
                </a:cubicBezTo>
                <a:lnTo>
                  <a:pt x="16437" y="30961"/>
                </a:lnTo>
                <a:close/>
                <a:moveTo>
                  <a:pt x="16832" y="30839"/>
                </a:moveTo>
                <a:cubicBezTo>
                  <a:pt x="16832" y="31022"/>
                  <a:pt x="16862" y="31174"/>
                  <a:pt x="16862" y="31326"/>
                </a:cubicBezTo>
                <a:cubicBezTo>
                  <a:pt x="16862" y="31356"/>
                  <a:pt x="16862" y="31386"/>
                  <a:pt x="16862" y="31447"/>
                </a:cubicBezTo>
                <a:cubicBezTo>
                  <a:pt x="16862" y="31477"/>
                  <a:pt x="16862" y="31508"/>
                  <a:pt x="16832" y="31538"/>
                </a:cubicBezTo>
                <a:lnTo>
                  <a:pt x="16802" y="31629"/>
                </a:lnTo>
                <a:lnTo>
                  <a:pt x="16802" y="31417"/>
                </a:lnTo>
                <a:lnTo>
                  <a:pt x="16802" y="31174"/>
                </a:lnTo>
                <a:lnTo>
                  <a:pt x="16802" y="31143"/>
                </a:lnTo>
                <a:lnTo>
                  <a:pt x="16832" y="30931"/>
                </a:lnTo>
                <a:lnTo>
                  <a:pt x="16832" y="30839"/>
                </a:lnTo>
                <a:close/>
                <a:moveTo>
                  <a:pt x="34241" y="31447"/>
                </a:moveTo>
                <a:cubicBezTo>
                  <a:pt x="34272" y="31508"/>
                  <a:pt x="34272" y="31569"/>
                  <a:pt x="34272" y="31629"/>
                </a:cubicBezTo>
                <a:cubicBezTo>
                  <a:pt x="34272" y="31629"/>
                  <a:pt x="34241" y="31599"/>
                  <a:pt x="34241" y="31599"/>
                </a:cubicBezTo>
                <a:lnTo>
                  <a:pt x="34241" y="31447"/>
                </a:lnTo>
                <a:close/>
                <a:moveTo>
                  <a:pt x="8355" y="30931"/>
                </a:moveTo>
                <a:cubicBezTo>
                  <a:pt x="8477" y="31052"/>
                  <a:pt x="8598" y="31143"/>
                  <a:pt x="8750" y="31234"/>
                </a:cubicBezTo>
                <a:cubicBezTo>
                  <a:pt x="8811" y="31265"/>
                  <a:pt x="8872" y="31295"/>
                  <a:pt x="8933" y="31326"/>
                </a:cubicBezTo>
                <a:lnTo>
                  <a:pt x="8933" y="31477"/>
                </a:lnTo>
                <a:lnTo>
                  <a:pt x="8933" y="31660"/>
                </a:lnTo>
                <a:cubicBezTo>
                  <a:pt x="8902" y="31629"/>
                  <a:pt x="8841" y="31629"/>
                  <a:pt x="8811" y="31629"/>
                </a:cubicBezTo>
                <a:lnTo>
                  <a:pt x="8598" y="31629"/>
                </a:lnTo>
                <a:cubicBezTo>
                  <a:pt x="8568" y="31538"/>
                  <a:pt x="8538" y="31447"/>
                  <a:pt x="8507" y="31356"/>
                </a:cubicBezTo>
                <a:cubicBezTo>
                  <a:pt x="8446" y="31265"/>
                  <a:pt x="8416" y="31174"/>
                  <a:pt x="8355" y="31083"/>
                </a:cubicBezTo>
                <a:lnTo>
                  <a:pt x="8355" y="30931"/>
                </a:lnTo>
                <a:close/>
                <a:moveTo>
                  <a:pt x="12822" y="29168"/>
                </a:moveTo>
                <a:lnTo>
                  <a:pt x="12822" y="29320"/>
                </a:lnTo>
                <a:lnTo>
                  <a:pt x="12822" y="29442"/>
                </a:lnTo>
                <a:cubicBezTo>
                  <a:pt x="12822" y="29776"/>
                  <a:pt x="12822" y="30110"/>
                  <a:pt x="12791" y="30444"/>
                </a:cubicBezTo>
                <a:cubicBezTo>
                  <a:pt x="12791" y="30627"/>
                  <a:pt x="12791" y="30839"/>
                  <a:pt x="12761" y="30991"/>
                </a:cubicBezTo>
                <a:lnTo>
                  <a:pt x="12761" y="31174"/>
                </a:lnTo>
                <a:cubicBezTo>
                  <a:pt x="12761" y="31326"/>
                  <a:pt x="12761" y="31447"/>
                  <a:pt x="12730" y="31569"/>
                </a:cubicBezTo>
                <a:lnTo>
                  <a:pt x="12730" y="31721"/>
                </a:lnTo>
                <a:cubicBezTo>
                  <a:pt x="12730" y="31508"/>
                  <a:pt x="12700" y="31326"/>
                  <a:pt x="12670" y="31113"/>
                </a:cubicBezTo>
                <a:cubicBezTo>
                  <a:pt x="12670" y="31083"/>
                  <a:pt x="12670" y="31052"/>
                  <a:pt x="12670" y="31022"/>
                </a:cubicBezTo>
                <a:lnTo>
                  <a:pt x="12670" y="30931"/>
                </a:lnTo>
                <a:cubicBezTo>
                  <a:pt x="12700" y="30596"/>
                  <a:pt x="12761" y="30262"/>
                  <a:pt x="12761" y="29928"/>
                </a:cubicBezTo>
                <a:cubicBezTo>
                  <a:pt x="12761" y="29685"/>
                  <a:pt x="12791" y="29411"/>
                  <a:pt x="12822" y="29168"/>
                </a:cubicBezTo>
                <a:close/>
                <a:moveTo>
                  <a:pt x="24458" y="25340"/>
                </a:moveTo>
                <a:cubicBezTo>
                  <a:pt x="24519" y="25492"/>
                  <a:pt x="24580" y="25644"/>
                  <a:pt x="24640" y="25796"/>
                </a:cubicBezTo>
                <a:cubicBezTo>
                  <a:pt x="24701" y="25948"/>
                  <a:pt x="24732" y="26009"/>
                  <a:pt x="24762" y="26130"/>
                </a:cubicBezTo>
                <a:lnTo>
                  <a:pt x="24823" y="26191"/>
                </a:lnTo>
                <a:lnTo>
                  <a:pt x="24883" y="26282"/>
                </a:lnTo>
                <a:cubicBezTo>
                  <a:pt x="24914" y="26312"/>
                  <a:pt x="24944" y="26343"/>
                  <a:pt x="25005" y="26373"/>
                </a:cubicBezTo>
                <a:lnTo>
                  <a:pt x="25005" y="26404"/>
                </a:lnTo>
                <a:cubicBezTo>
                  <a:pt x="25005" y="26464"/>
                  <a:pt x="25005" y="26495"/>
                  <a:pt x="25005" y="26555"/>
                </a:cubicBezTo>
                <a:lnTo>
                  <a:pt x="25005" y="27011"/>
                </a:lnTo>
                <a:cubicBezTo>
                  <a:pt x="25005" y="27163"/>
                  <a:pt x="24975" y="27376"/>
                  <a:pt x="24975" y="27588"/>
                </a:cubicBezTo>
                <a:lnTo>
                  <a:pt x="24975" y="28439"/>
                </a:lnTo>
                <a:lnTo>
                  <a:pt x="24975" y="28530"/>
                </a:lnTo>
                <a:cubicBezTo>
                  <a:pt x="24914" y="28530"/>
                  <a:pt x="24853" y="28561"/>
                  <a:pt x="24792" y="28622"/>
                </a:cubicBezTo>
                <a:lnTo>
                  <a:pt x="24732" y="28713"/>
                </a:lnTo>
                <a:cubicBezTo>
                  <a:pt x="24732" y="28773"/>
                  <a:pt x="24701" y="28804"/>
                  <a:pt x="24701" y="28865"/>
                </a:cubicBezTo>
                <a:cubicBezTo>
                  <a:pt x="24671" y="28895"/>
                  <a:pt x="24671" y="28956"/>
                  <a:pt x="24671" y="29016"/>
                </a:cubicBezTo>
                <a:cubicBezTo>
                  <a:pt x="24640" y="29047"/>
                  <a:pt x="24640" y="29108"/>
                  <a:pt x="24640" y="29168"/>
                </a:cubicBezTo>
                <a:cubicBezTo>
                  <a:pt x="24610" y="29351"/>
                  <a:pt x="24580" y="29533"/>
                  <a:pt x="24580" y="29715"/>
                </a:cubicBezTo>
                <a:lnTo>
                  <a:pt x="24580" y="30262"/>
                </a:lnTo>
                <a:cubicBezTo>
                  <a:pt x="24580" y="30353"/>
                  <a:pt x="24580" y="30414"/>
                  <a:pt x="24580" y="30505"/>
                </a:cubicBezTo>
                <a:lnTo>
                  <a:pt x="24580" y="30809"/>
                </a:lnTo>
                <a:cubicBezTo>
                  <a:pt x="24580" y="30961"/>
                  <a:pt x="24610" y="31113"/>
                  <a:pt x="24610" y="31265"/>
                </a:cubicBezTo>
                <a:cubicBezTo>
                  <a:pt x="24580" y="31250"/>
                  <a:pt x="24557" y="31242"/>
                  <a:pt x="24534" y="31242"/>
                </a:cubicBezTo>
                <a:cubicBezTo>
                  <a:pt x="24511" y="31242"/>
                  <a:pt x="24489" y="31250"/>
                  <a:pt x="24458" y="31265"/>
                </a:cubicBezTo>
                <a:cubicBezTo>
                  <a:pt x="24428" y="31265"/>
                  <a:pt x="24367" y="31295"/>
                  <a:pt x="24367" y="31295"/>
                </a:cubicBezTo>
                <a:cubicBezTo>
                  <a:pt x="24337" y="31326"/>
                  <a:pt x="24306" y="31386"/>
                  <a:pt x="24276" y="31417"/>
                </a:cubicBezTo>
                <a:cubicBezTo>
                  <a:pt x="24276" y="31508"/>
                  <a:pt x="24306" y="31599"/>
                  <a:pt x="24367" y="31690"/>
                </a:cubicBezTo>
                <a:lnTo>
                  <a:pt x="24397" y="31721"/>
                </a:lnTo>
                <a:lnTo>
                  <a:pt x="24215" y="31660"/>
                </a:lnTo>
                <a:cubicBezTo>
                  <a:pt x="24185" y="31538"/>
                  <a:pt x="24185" y="31447"/>
                  <a:pt x="24185" y="31356"/>
                </a:cubicBezTo>
                <a:lnTo>
                  <a:pt x="24154" y="31326"/>
                </a:lnTo>
                <a:lnTo>
                  <a:pt x="24154" y="31265"/>
                </a:lnTo>
                <a:lnTo>
                  <a:pt x="24154" y="31204"/>
                </a:lnTo>
                <a:cubicBezTo>
                  <a:pt x="24245" y="30991"/>
                  <a:pt x="24276" y="30748"/>
                  <a:pt x="24337" y="30505"/>
                </a:cubicBezTo>
                <a:lnTo>
                  <a:pt x="24397" y="30080"/>
                </a:lnTo>
                <a:lnTo>
                  <a:pt x="24397" y="29989"/>
                </a:lnTo>
                <a:cubicBezTo>
                  <a:pt x="24458" y="29958"/>
                  <a:pt x="24489" y="29898"/>
                  <a:pt x="24489" y="29837"/>
                </a:cubicBezTo>
                <a:lnTo>
                  <a:pt x="24489" y="29503"/>
                </a:lnTo>
                <a:lnTo>
                  <a:pt x="24489" y="29199"/>
                </a:lnTo>
                <a:lnTo>
                  <a:pt x="24519" y="28470"/>
                </a:lnTo>
                <a:cubicBezTo>
                  <a:pt x="24519" y="28044"/>
                  <a:pt x="24549" y="27588"/>
                  <a:pt x="24549" y="27163"/>
                </a:cubicBezTo>
                <a:lnTo>
                  <a:pt x="24549" y="26859"/>
                </a:lnTo>
                <a:lnTo>
                  <a:pt x="24549" y="26404"/>
                </a:lnTo>
                <a:cubicBezTo>
                  <a:pt x="24549" y="26191"/>
                  <a:pt x="24549" y="25948"/>
                  <a:pt x="24519" y="25705"/>
                </a:cubicBezTo>
                <a:cubicBezTo>
                  <a:pt x="24519" y="25583"/>
                  <a:pt x="24489" y="25462"/>
                  <a:pt x="24458" y="25340"/>
                </a:cubicBezTo>
                <a:close/>
                <a:moveTo>
                  <a:pt x="36095" y="28956"/>
                </a:moveTo>
                <a:lnTo>
                  <a:pt x="36156" y="29047"/>
                </a:lnTo>
                <a:lnTo>
                  <a:pt x="36186" y="29077"/>
                </a:lnTo>
                <a:cubicBezTo>
                  <a:pt x="36216" y="29077"/>
                  <a:pt x="36247" y="29108"/>
                  <a:pt x="36277" y="29108"/>
                </a:cubicBezTo>
                <a:lnTo>
                  <a:pt x="36307" y="29108"/>
                </a:lnTo>
                <a:lnTo>
                  <a:pt x="36307" y="29351"/>
                </a:lnTo>
                <a:lnTo>
                  <a:pt x="36307" y="29533"/>
                </a:lnTo>
                <a:lnTo>
                  <a:pt x="36307" y="30019"/>
                </a:lnTo>
                <a:cubicBezTo>
                  <a:pt x="36307" y="30201"/>
                  <a:pt x="36277" y="30353"/>
                  <a:pt x="36277" y="30536"/>
                </a:cubicBezTo>
                <a:lnTo>
                  <a:pt x="36277" y="30566"/>
                </a:lnTo>
                <a:lnTo>
                  <a:pt x="36277" y="30991"/>
                </a:lnTo>
                <a:cubicBezTo>
                  <a:pt x="36277" y="31083"/>
                  <a:pt x="36247" y="31174"/>
                  <a:pt x="36247" y="31265"/>
                </a:cubicBezTo>
                <a:cubicBezTo>
                  <a:pt x="36216" y="31356"/>
                  <a:pt x="36216" y="31477"/>
                  <a:pt x="36186" y="31569"/>
                </a:cubicBezTo>
                <a:lnTo>
                  <a:pt x="36156" y="31629"/>
                </a:lnTo>
                <a:cubicBezTo>
                  <a:pt x="36125" y="31660"/>
                  <a:pt x="36095" y="31690"/>
                  <a:pt x="36095" y="31751"/>
                </a:cubicBezTo>
                <a:lnTo>
                  <a:pt x="36095" y="30718"/>
                </a:lnTo>
                <a:lnTo>
                  <a:pt x="36095" y="29898"/>
                </a:lnTo>
                <a:lnTo>
                  <a:pt x="36095" y="29260"/>
                </a:lnTo>
                <a:lnTo>
                  <a:pt x="36095" y="29016"/>
                </a:lnTo>
                <a:lnTo>
                  <a:pt x="36095" y="28956"/>
                </a:lnTo>
                <a:close/>
                <a:moveTo>
                  <a:pt x="38100" y="27801"/>
                </a:moveTo>
                <a:cubicBezTo>
                  <a:pt x="38191" y="28105"/>
                  <a:pt x="38252" y="28439"/>
                  <a:pt x="38282" y="28743"/>
                </a:cubicBezTo>
                <a:cubicBezTo>
                  <a:pt x="38282" y="28895"/>
                  <a:pt x="38282" y="29016"/>
                  <a:pt x="38313" y="29168"/>
                </a:cubicBezTo>
                <a:cubicBezTo>
                  <a:pt x="38313" y="29229"/>
                  <a:pt x="38282" y="29320"/>
                  <a:pt x="38282" y="29381"/>
                </a:cubicBezTo>
                <a:cubicBezTo>
                  <a:pt x="38252" y="29655"/>
                  <a:pt x="38222" y="29928"/>
                  <a:pt x="38191" y="30201"/>
                </a:cubicBezTo>
                <a:lnTo>
                  <a:pt x="38191" y="30384"/>
                </a:lnTo>
                <a:cubicBezTo>
                  <a:pt x="38191" y="30536"/>
                  <a:pt x="38161" y="30718"/>
                  <a:pt x="38130" y="30870"/>
                </a:cubicBezTo>
                <a:lnTo>
                  <a:pt x="38130" y="31234"/>
                </a:lnTo>
                <a:lnTo>
                  <a:pt x="38130" y="31386"/>
                </a:lnTo>
                <a:cubicBezTo>
                  <a:pt x="38100" y="31417"/>
                  <a:pt x="38100" y="31417"/>
                  <a:pt x="38100" y="31447"/>
                </a:cubicBezTo>
                <a:cubicBezTo>
                  <a:pt x="38070" y="31569"/>
                  <a:pt x="38039" y="31660"/>
                  <a:pt x="38039" y="31751"/>
                </a:cubicBezTo>
                <a:cubicBezTo>
                  <a:pt x="37994" y="31721"/>
                  <a:pt x="37948" y="31705"/>
                  <a:pt x="37903" y="31705"/>
                </a:cubicBezTo>
                <a:cubicBezTo>
                  <a:pt x="37857" y="31705"/>
                  <a:pt x="37811" y="31721"/>
                  <a:pt x="37766" y="31751"/>
                </a:cubicBezTo>
                <a:lnTo>
                  <a:pt x="37735" y="31660"/>
                </a:lnTo>
                <a:cubicBezTo>
                  <a:pt x="37766" y="31447"/>
                  <a:pt x="37796" y="31204"/>
                  <a:pt x="37827" y="30991"/>
                </a:cubicBezTo>
                <a:cubicBezTo>
                  <a:pt x="37827" y="30870"/>
                  <a:pt x="37827" y="30718"/>
                  <a:pt x="37857" y="30596"/>
                </a:cubicBezTo>
                <a:cubicBezTo>
                  <a:pt x="37857" y="30475"/>
                  <a:pt x="37857" y="30414"/>
                  <a:pt x="37857" y="30323"/>
                </a:cubicBezTo>
                <a:lnTo>
                  <a:pt x="37887" y="29898"/>
                </a:lnTo>
                <a:cubicBezTo>
                  <a:pt x="37887" y="29806"/>
                  <a:pt x="37887" y="29746"/>
                  <a:pt x="37887" y="29685"/>
                </a:cubicBezTo>
                <a:lnTo>
                  <a:pt x="37887" y="29229"/>
                </a:lnTo>
                <a:lnTo>
                  <a:pt x="37887" y="28713"/>
                </a:lnTo>
                <a:cubicBezTo>
                  <a:pt x="37887" y="28622"/>
                  <a:pt x="37887" y="28530"/>
                  <a:pt x="37857" y="28439"/>
                </a:cubicBezTo>
                <a:cubicBezTo>
                  <a:pt x="37887" y="28439"/>
                  <a:pt x="37887" y="28409"/>
                  <a:pt x="37918" y="28409"/>
                </a:cubicBezTo>
                <a:cubicBezTo>
                  <a:pt x="37948" y="28378"/>
                  <a:pt x="37978" y="28318"/>
                  <a:pt x="38009" y="28287"/>
                </a:cubicBezTo>
                <a:cubicBezTo>
                  <a:pt x="38009" y="28257"/>
                  <a:pt x="38009" y="28227"/>
                  <a:pt x="38039" y="28166"/>
                </a:cubicBezTo>
                <a:cubicBezTo>
                  <a:pt x="38039" y="28135"/>
                  <a:pt x="38039" y="28075"/>
                  <a:pt x="38070" y="28044"/>
                </a:cubicBezTo>
                <a:lnTo>
                  <a:pt x="38100" y="27801"/>
                </a:lnTo>
                <a:close/>
                <a:moveTo>
                  <a:pt x="14645" y="30019"/>
                </a:moveTo>
                <a:cubicBezTo>
                  <a:pt x="14645" y="30049"/>
                  <a:pt x="14675" y="30110"/>
                  <a:pt x="14705" y="30141"/>
                </a:cubicBezTo>
                <a:cubicBezTo>
                  <a:pt x="14736" y="30232"/>
                  <a:pt x="14766" y="30323"/>
                  <a:pt x="14827" y="30414"/>
                </a:cubicBezTo>
                <a:cubicBezTo>
                  <a:pt x="14857" y="30444"/>
                  <a:pt x="14888" y="30475"/>
                  <a:pt x="14888" y="30505"/>
                </a:cubicBezTo>
                <a:lnTo>
                  <a:pt x="14948" y="30536"/>
                </a:lnTo>
                <a:lnTo>
                  <a:pt x="14948" y="30839"/>
                </a:lnTo>
                <a:cubicBezTo>
                  <a:pt x="14918" y="31022"/>
                  <a:pt x="14918" y="31204"/>
                  <a:pt x="14918" y="31417"/>
                </a:cubicBezTo>
                <a:cubicBezTo>
                  <a:pt x="14888" y="31417"/>
                  <a:pt x="14857" y="31417"/>
                  <a:pt x="14827" y="31447"/>
                </a:cubicBezTo>
                <a:cubicBezTo>
                  <a:pt x="14766" y="31477"/>
                  <a:pt x="14736" y="31508"/>
                  <a:pt x="14705" y="31538"/>
                </a:cubicBezTo>
                <a:cubicBezTo>
                  <a:pt x="14675" y="31569"/>
                  <a:pt x="14645" y="31629"/>
                  <a:pt x="14614" y="31690"/>
                </a:cubicBezTo>
                <a:cubicBezTo>
                  <a:pt x="14584" y="31751"/>
                  <a:pt x="14553" y="31842"/>
                  <a:pt x="14523" y="31903"/>
                </a:cubicBezTo>
                <a:cubicBezTo>
                  <a:pt x="14493" y="31751"/>
                  <a:pt x="14462" y="31599"/>
                  <a:pt x="14462" y="31447"/>
                </a:cubicBezTo>
                <a:cubicBezTo>
                  <a:pt x="14432" y="31295"/>
                  <a:pt x="14493" y="31204"/>
                  <a:pt x="14523" y="31083"/>
                </a:cubicBezTo>
                <a:lnTo>
                  <a:pt x="14584" y="30505"/>
                </a:lnTo>
                <a:cubicBezTo>
                  <a:pt x="14614" y="30353"/>
                  <a:pt x="14645" y="30171"/>
                  <a:pt x="14645" y="30019"/>
                </a:cubicBezTo>
                <a:close/>
                <a:moveTo>
                  <a:pt x="20113" y="31295"/>
                </a:moveTo>
                <a:lnTo>
                  <a:pt x="20144" y="31447"/>
                </a:lnTo>
                <a:cubicBezTo>
                  <a:pt x="20144" y="31599"/>
                  <a:pt x="20113" y="31751"/>
                  <a:pt x="20083" y="31872"/>
                </a:cubicBezTo>
                <a:lnTo>
                  <a:pt x="20053" y="31903"/>
                </a:lnTo>
                <a:cubicBezTo>
                  <a:pt x="20053" y="31812"/>
                  <a:pt x="20083" y="31721"/>
                  <a:pt x="20083" y="31629"/>
                </a:cubicBezTo>
                <a:cubicBezTo>
                  <a:pt x="20083" y="31538"/>
                  <a:pt x="20083" y="31386"/>
                  <a:pt x="20113" y="31295"/>
                </a:cubicBezTo>
                <a:close/>
                <a:moveTo>
                  <a:pt x="8325" y="31812"/>
                </a:moveTo>
                <a:lnTo>
                  <a:pt x="8355" y="31872"/>
                </a:lnTo>
                <a:cubicBezTo>
                  <a:pt x="8355" y="31903"/>
                  <a:pt x="8355" y="31903"/>
                  <a:pt x="8325" y="31933"/>
                </a:cubicBezTo>
                <a:lnTo>
                  <a:pt x="8325" y="31903"/>
                </a:lnTo>
                <a:lnTo>
                  <a:pt x="8325" y="31812"/>
                </a:lnTo>
                <a:close/>
                <a:moveTo>
                  <a:pt x="25765" y="26404"/>
                </a:moveTo>
                <a:lnTo>
                  <a:pt x="25886" y="26495"/>
                </a:lnTo>
                <a:lnTo>
                  <a:pt x="25917" y="26525"/>
                </a:lnTo>
                <a:cubicBezTo>
                  <a:pt x="25917" y="27072"/>
                  <a:pt x="25947" y="27588"/>
                  <a:pt x="25977" y="28105"/>
                </a:cubicBezTo>
                <a:cubicBezTo>
                  <a:pt x="25977" y="28287"/>
                  <a:pt x="25977" y="28439"/>
                  <a:pt x="26008" y="28591"/>
                </a:cubicBezTo>
                <a:cubicBezTo>
                  <a:pt x="26008" y="28743"/>
                  <a:pt x="26038" y="28986"/>
                  <a:pt x="26038" y="29199"/>
                </a:cubicBezTo>
                <a:lnTo>
                  <a:pt x="26038" y="29260"/>
                </a:lnTo>
                <a:cubicBezTo>
                  <a:pt x="26038" y="29320"/>
                  <a:pt x="26038" y="29381"/>
                  <a:pt x="26038" y="29442"/>
                </a:cubicBezTo>
                <a:lnTo>
                  <a:pt x="26038" y="29594"/>
                </a:lnTo>
                <a:lnTo>
                  <a:pt x="26038" y="29776"/>
                </a:lnTo>
                <a:cubicBezTo>
                  <a:pt x="26038" y="29837"/>
                  <a:pt x="26038" y="29928"/>
                  <a:pt x="26068" y="30019"/>
                </a:cubicBezTo>
                <a:cubicBezTo>
                  <a:pt x="26068" y="30201"/>
                  <a:pt x="26099" y="30384"/>
                  <a:pt x="26129" y="30566"/>
                </a:cubicBezTo>
                <a:cubicBezTo>
                  <a:pt x="26129" y="30748"/>
                  <a:pt x="26160" y="30931"/>
                  <a:pt x="26190" y="31113"/>
                </a:cubicBezTo>
                <a:cubicBezTo>
                  <a:pt x="26220" y="31295"/>
                  <a:pt x="26220" y="31447"/>
                  <a:pt x="26251" y="31599"/>
                </a:cubicBezTo>
                <a:cubicBezTo>
                  <a:pt x="26281" y="31751"/>
                  <a:pt x="26281" y="31812"/>
                  <a:pt x="26311" y="31933"/>
                </a:cubicBezTo>
                <a:cubicBezTo>
                  <a:pt x="26281" y="31903"/>
                  <a:pt x="26251" y="31903"/>
                  <a:pt x="26251" y="31872"/>
                </a:cubicBezTo>
                <a:cubicBezTo>
                  <a:pt x="26190" y="31842"/>
                  <a:pt x="26160" y="31812"/>
                  <a:pt x="26099" y="31781"/>
                </a:cubicBezTo>
                <a:lnTo>
                  <a:pt x="26038" y="31721"/>
                </a:lnTo>
                <a:cubicBezTo>
                  <a:pt x="26008" y="31569"/>
                  <a:pt x="25977" y="31386"/>
                  <a:pt x="25977" y="31234"/>
                </a:cubicBezTo>
                <a:cubicBezTo>
                  <a:pt x="25947" y="30931"/>
                  <a:pt x="25917" y="30627"/>
                  <a:pt x="25917" y="30323"/>
                </a:cubicBezTo>
                <a:cubicBezTo>
                  <a:pt x="25917" y="30293"/>
                  <a:pt x="25917" y="30262"/>
                  <a:pt x="25917" y="30262"/>
                </a:cubicBezTo>
                <a:lnTo>
                  <a:pt x="25917" y="30110"/>
                </a:lnTo>
                <a:lnTo>
                  <a:pt x="25917" y="29776"/>
                </a:lnTo>
                <a:cubicBezTo>
                  <a:pt x="25917" y="29685"/>
                  <a:pt x="25917" y="29472"/>
                  <a:pt x="25886" y="29320"/>
                </a:cubicBezTo>
                <a:lnTo>
                  <a:pt x="25856" y="28956"/>
                </a:lnTo>
                <a:lnTo>
                  <a:pt x="25856" y="28713"/>
                </a:lnTo>
                <a:lnTo>
                  <a:pt x="25856" y="28561"/>
                </a:lnTo>
                <a:lnTo>
                  <a:pt x="25856" y="28439"/>
                </a:lnTo>
                <a:lnTo>
                  <a:pt x="25856" y="28409"/>
                </a:lnTo>
                <a:lnTo>
                  <a:pt x="25825" y="28348"/>
                </a:lnTo>
                <a:cubicBezTo>
                  <a:pt x="25825" y="28318"/>
                  <a:pt x="25795" y="28287"/>
                  <a:pt x="25765" y="28257"/>
                </a:cubicBezTo>
                <a:lnTo>
                  <a:pt x="25765" y="28135"/>
                </a:lnTo>
                <a:lnTo>
                  <a:pt x="25765" y="27376"/>
                </a:lnTo>
                <a:lnTo>
                  <a:pt x="25765" y="27163"/>
                </a:lnTo>
                <a:lnTo>
                  <a:pt x="25765" y="26677"/>
                </a:lnTo>
                <a:lnTo>
                  <a:pt x="25765" y="26404"/>
                </a:lnTo>
                <a:close/>
                <a:moveTo>
                  <a:pt x="12275" y="29320"/>
                </a:moveTo>
                <a:lnTo>
                  <a:pt x="12275" y="29928"/>
                </a:lnTo>
                <a:cubicBezTo>
                  <a:pt x="12275" y="30080"/>
                  <a:pt x="12275" y="30201"/>
                  <a:pt x="12305" y="30323"/>
                </a:cubicBezTo>
                <a:cubicBezTo>
                  <a:pt x="12305" y="30536"/>
                  <a:pt x="12305" y="30748"/>
                  <a:pt x="12335" y="30931"/>
                </a:cubicBezTo>
                <a:cubicBezTo>
                  <a:pt x="12335" y="30961"/>
                  <a:pt x="12335" y="30961"/>
                  <a:pt x="12335" y="30991"/>
                </a:cubicBezTo>
                <a:cubicBezTo>
                  <a:pt x="12335" y="31143"/>
                  <a:pt x="12305" y="31265"/>
                  <a:pt x="12305" y="31386"/>
                </a:cubicBezTo>
                <a:lnTo>
                  <a:pt x="12214" y="31933"/>
                </a:lnTo>
                <a:cubicBezTo>
                  <a:pt x="12214" y="31948"/>
                  <a:pt x="12214" y="31971"/>
                  <a:pt x="12214" y="31994"/>
                </a:cubicBezTo>
                <a:lnTo>
                  <a:pt x="12183" y="31660"/>
                </a:lnTo>
                <a:lnTo>
                  <a:pt x="12183" y="31447"/>
                </a:lnTo>
                <a:lnTo>
                  <a:pt x="12183" y="31204"/>
                </a:lnTo>
                <a:lnTo>
                  <a:pt x="12183" y="30536"/>
                </a:lnTo>
                <a:lnTo>
                  <a:pt x="12183" y="30201"/>
                </a:lnTo>
                <a:lnTo>
                  <a:pt x="12183" y="29563"/>
                </a:lnTo>
                <a:lnTo>
                  <a:pt x="12183" y="29351"/>
                </a:lnTo>
                <a:cubicBezTo>
                  <a:pt x="12214" y="29351"/>
                  <a:pt x="12244" y="29351"/>
                  <a:pt x="12275" y="29320"/>
                </a:cubicBezTo>
                <a:close/>
                <a:moveTo>
                  <a:pt x="25066" y="31751"/>
                </a:moveTo>
                <a:lnTo>
                  <a:pt x="25187" y="31812"/>
                </a:lnTo>
                <a:lnTo>
                  <a:pt x="25400" y="31903"/>
                </a:lnTo>
                <a:cubicBezTo>
                  <a:pt x="25400" y="31933"/>
                  <a:pt x="25400" y="31964"/>
                  <a:pt x="25370" y="31994"/>
                </a:cubicBezTo>
                <a:lnTo>
                  <a:pt x="25309" y="31994"/>
                </a:lnTo>
                <a:lnTo>
                  <a:pt x="25096" y="31933"/>
                </a:lnTo>
                <a:cubicBezTo>
                  <a:pt x="25066" y="31872"/>
                  <a:pt x="25066" y="31812"/>
                  <a:pt x="25066" y="31751"/>
                </a:cubicBezTo>
                <a:close/>
                <a:moveTo>
                  <a:pt x="10786" y="31508"/>
                </a:moveTo>
                <a:lnTo>
                  <a:pt x="10786" y="31569"/>
                </a:lnTo>
                <a:lnTo>
                  <a:pt x="10695" y="32055"/>
                </a:lnTo>
                <a:lnTo>
                  <a:pt x="10695" y="32024"/>
                </a:lnTo>
                <a:cubicBezTo>
                  <a:pt x="10725" y="31842"/>
                  <a:pt x="10756" y="31690"/>
                  <a:pt x="10786" y="31508"/>
                </a:cubicBezTo>
                <a:close/>
                <a:moveTo>
                  <a:pt x="41017" y="31751"/>
                </a:moveTo>
                <a:lnTo>
                  <a:pt x="41017" y="31964"/>
                </a:lnTo>
                <a:cubicBezTo>
                  <a:pt x="41017" y="32003"/>
                  <a:pt x="41004" y="32056"/>
                  <a:pt x="40986" y="32113"/>
                </a:cubicBezTo>
                <a:lnTo>
                  <a:pt x="40986" y="32113"/>
                </a:lnTo>
                <a:lnTo>
                  <a:pt x="40986" y="31781"/>
                </a:lnTo>
                <a:lnTo>
                  <a:pt x="41017" y="31751"/>
                </a:lnTo>
                <a:close/>
                <a:moveTo>
                  <a:pt x="2886" y="31538"/>
                </a:moveTo>
                <a:lnTo>
                  <a:pt x="2886" y="31538"/>
                </a:lnTo>
                <a:cubicBezTo>
                  <a:pt x="2947" y="31569"/>
                  <a:pt x="2978" y="31599"/>
                  <a:pt x="3069" y="31629"/>
                </a:cubicBezTo>
                <a:cubicBezTo>
                  <a:pt x="3069" y="31751"/>
                  <a:pt x="3099" y="31872"/>
                  <a:pt x="3129" y="31994"/>
                </a:cubicBezTo>
                <a:lnTo>
                  <a:pt x="3129" y="32176"/>
                </a:lnTo>
                <a:cubicBezTo>
                  <a:pt x="3069" y="32085"/>
                  <a:pt x="3038" y="31994"/>
                  <a:pt x="3008" y="31903"/>
                </a:cubicBezTo>
                <a:cubicBezTo>
                  <a:pt x="2947" y="31781"/>
                  <a:pt x="2917" y="31660"/>
                  <a:pt x="2886" y="31538"/>
                </a:cubicBezTo>
                <a:close/>
                <a:moveTo>
                  <a:pt x="23759" y="31872"/>
                </a:moveTo>
                <a:lnTo>
                  <a:pt x="23942" y="31964"/>
                </a:lnTo>
                <a:cubicBezTo>
                  <a:pt x="23972" y="32024"/>
                  <a:pt x="23972" y="32085"/>
                  <a:pt x="24002" y="32116"/>
                </a:cubicBezTo>
                <a:cubicBezTo>
                  <a:pt x="24002" y="32146"/>
                  <a:pt x="24033" y="32146"/>
                  <a:pt x="24033" y="32176"/>
                </a:cubicBezTo>
                <a:cubicBezTo>
                  <a:pt x="23790" y="32146"/>
                  <a:pt x="23516" y="32116"/>
                  <a:pt x="23273" y="32116"/>
                </a:cubicBezTo>
                <a:cubicBezTo>
                  <a:pt x="23334" y="32085"/>
                  <a:pt x="23425" y="32055"/>
                  <a:pt x="23486" y="32024"/>
                </a:cubicBezTo>
                <a:cubicBezTo>
                  <a:pt x="23547" y="31994"/>
                  <a:pt x="23607" y="31964"/>
                  <a:pt x="23668" y="31903"/>
                </a:cubicBezTo>
                <a:lnTo>
                  <a:pt x="23699" y="31903"/>
                </a:lnTo>
                <a:lnTo>
                  <a:pt x="23759" y="31872"/>
                </a:lnTo>
                <a:close/>
                <a:moveTo>
                  <a:pt x="24762" y="32207"/>
                </a:moveTo>
                <a:cubicBezTo>
                  <a:pt x="24762" y="32237"/>
                  <a:pt x="24762" y="32237"/>
                  <a:pt x="24762" y="32267"/>
                </a:cubicBezTo>
                <a:lnTo>
                  <a:pt x="24678" y="32246"/>
                </a:lnTo>
                <a:lnTo>
                  <a:pt x="24678" y="32246"/>
                </a:lnTo>
                <a:cubicBezTo>
                  <a:pt x="24687" y="32234"/>
                  <a:pt x="24701" y="32228"/>
                  <a:pt x="24701" y="32207"/>
                </a:cubicBezTo>
                <a:close/>
                <a:moveTo>
                  <a:pt x="8841" y="31964"/>
                </a:moveTo>
                <a:lnTo>
                  <a:pt x="8902" y="32055"/>
                </a:lnTo>
                <a:cubicBezTo>
                  <a:pt x="8872" y="32176"/>
                  <a:pt x="8841" y="32298"/>
                  <a:pt x="8811" y="32419"/>
                </a:cubicBezTo>
                <a:lnTo>
                  <a:pt x="8811" y="32389"/>
                </a:lnTo>
                <a:cubicBezTo>
                  <a:pt x="8781" y="32267"/>
                  <a:pt x="8781" y="32116"/>
                  <a:pt x="8750" y="31994"/>
                </a:cubicBezTo>
                <a:lnTo>
                  <a:pt x="8750" y="31964"/>
                </a:lnTo>
                <a:close/>
                <a:moveTo>
                  <a:pt x="26239" y="32276"/>
                </a:moveTo>
                <a:cubicBezTo>
                  <a:pt x="26228" y="32314"/>
                  <a:pt x="26209" y="32351"/>
                  <a:pt x="26190" y="32389"/>
                </a:cubicBezTo>
                <a:cubicBezTo>
                  <a:pt x="26190" y="32389"/>
                  <a:pt x="26190" y="32419"/>
                  <a:pt x="26190" y="32419"/>
                </a:cubicBezTo>
                <a:cubicBezTo>
                  <a:pt x="26190" y="32389"/>
                  <a:pt x="26160" y="32359"/>
                  <a:pt x="26160" y="32328"/>
                </a:cubicBezTo>
                <a:cubicBezTo>
                  <a:pt x="26160" y="32328"/>
                  <a:pt x="26190" y="32328"/>
                  <a:pt x="26190" y="32298"/>
                </a:cubicBezTo>
                <a:cubicBezTo>
                  <a:pt x="26206" y="32298"/>
                  <a:pt x="26223" y="32289"/>
                  <a:pt x="26239" y="32276"/>
                </a:cubicBezTo>
                <a:close/>
                <a:moveTo>
                  <a:pt x="14006" y="30839"/>
                </a:moveTo>
                <a:lnTo>
                  <a:pt x="14006" y="31052"/>
                </a:lnTo>
                <a:cubicBezTo>
                  <a:pt x="14006" y="31143"/>
                  <a:pt x="14037" y="31326"/>
                  <a:pt x="14067" y="31447"/>
                </a:cubicBezTo>
                <a:lnTo>
                  <a:pt x="14067" y="31569"/>
                </a:lnTo>
                <a:lnTo>
                  <a:pt x="14006" y="31751"/>
                </a:lnTo>
                <a:cubicBezTo>
                  <a:pt x="13946" y="31781"/>
                  <a:pt x="13915" y="31842"/>
                  <a:pt x="13885" y="31903"/>
                </a:cubicBezTo>
                <a:cubicBezTo>
                  <a:pt x="13855" y="31994"/>
                  <a:pt x="13824" y="32085"/>
                  <a:pt x="13824" y="32146"/>
                </a:cubicBezTo>
                <a:cubicBezTo>
                  <a:pt x="13824" y="32207"/>
                  <a:pt x="13824" y="32237"/>
                  <a:pt x="13794" y="32267"/>
                </a:cubicBezTo>
                <a:lnTo>
                  <a:pt x="13733" y="32480"/>
                </a:lnTo>
                <a:lnTo>
                  <a:pt x="13733" y="32419"/>
                </a:lnTo>
                <a:cubicBezTo>
                  <a:pt x="13763" y="32207"/>
                  <a:pt x="13824" y="31994"/>
                  <a:pt x="13855" y="31751"/>
                </a:cubicBezTo>
                <a:lnTo>
                  <a:pt x="13855" y="31721"/>
                </a:lnTo>
                <a:cubicBezTo>
                  <a:pt x="13885" y="31569"/>
                  <a:pt x="13915" y="31417"/>
                  <a:pt x="13946" y="31234"/>
                </a:cubicBezTo>
                <a:cubicBezTo>
                  <a:pt x="13976" y="31083"/>
                  <a:pt x="14006" y="30961"/>
                  <a:pt x="14006" y="30839"/>
                </a:cubicBezTo>
                <a:close/>
                <a:moveTo>
                  <a:pt x="20782" y="32298"/>
                </a:moveTo>
                <a:lnTo>
                  <a:pt x="20782" y="32328"/>
                </a:lnTo>
                <a:cubicBezTo>
                  <a:pt x="20812" y="32389"/>
                  <a:pt x="20843" y="32419"/>
                  <a:pt x="20873" y="32450"/>
                </a:cubicBezTo>
                <a:lnTo>
                  <a:pt x="20751" y="32480"/>
                </a:lnTo>
                <a:lnTo>
                  <a:pt x="20508" y="32541"/>
                </a:lnTo>
                <a:lnTo>
                  <a:pt x="20782" y="32298"/>
                </a:lnTo>
                <a:close/>
                <a:moveTo>
                  <a:pt x="31385" y="30262"/>
                </a:moveTo>
                <a:cubicBezTo>
                  <a:pt x="31385" y="30293"/>
                  <a:pt x="31416" y="30323"/>
                  <a:pt x="31416" y="30353"/>
                </a:cubicBezTo>
                <a:cubicBezTo>
                  <a:pt x="31477" y="30505"/>
                  <a:pt x="31507" y="30657"/>
                  <a:pt x="31537" y="30809"/>
                </a:cubicBezTo>
                <a:lnTo>
                  <a:pt x="31537" y="30870"/>
                </a:lnTo>
                <a:cubicBezTo>
                  <a:pt x="31537" y="30931"/>
                  <a:pt x="31568" y="31022"/>
                  <a:pt x="31568" y="31083"/>
                </a:cubicBezTo>
                <a:lnTo>
                  <a:pt x="31598" y="31295"/>
                </a:lnTo>
                <a:cubicBezTo>
                  <a:pt x="31598" y="31508"/>
                  <a:pt x="31628" y="31690"/>
                  <a:pt x="31628" y="31903"/>
                </a:cubicBezTo>
                <a:cubicBezTo>
                  <a:pt x="31659" y="32116"/>
                  <a:pt x="31628" y="32237"/>
                  <a:pt x="31628" y="32389"/>
                </a:cubicBezTo>
                <a:lnTo>
                  <a:pt x="31628" y="32571"/>
                </a:lnTo>
                <a:cubicBezTo>
                  <a:pt x="31598" y="32359"/>
                  <a:pt x="31537" y="32146"/>
                  <a:pt x="31477" y="31933"/>
                </a:cubicBezTo>
                <a:lnTo>
                  <a:pt x="31446" y="31933"/>
                </a:lnTo>
                <a:cubicBezTo>
                  <a:pt x="31446" y="31903"/>
                  <a:pt x="31416" y="31872"/>
                  <a:pt x="31385" y="31842"/>
                </a:cubicBezTo>
                <a:lnTo>
                  <a:pt x="31385" y="31660"/>
                </a:lnTo>
                <a:cubicBezTo>
                  <a:pt x="31416" y="31569"/>
                  <a:pt x="31325" y="31477"/>
                  <a:pt x="31233" y="31477"/>
                </a:cubicBezTo>
                <a:lnTo>
                  <a:pt x="31203" y="31477"/>
                </a:lnTo>
                <a:lnTo>
                  <a:pt x="31173" y="31326"/>
                </a:lnTo>
                <a:lnTo>
                  <a:pt x="31142" y="31204"/>
                </a:lnTo>
                <a:cubicBezTo>
                  <a:pt x="31173" y="31083"/>
                  <a:pt x="31203" y="30931"/>
                  <a:pt x="31233" y="30809"/>
                </a:cubicBezTo>
                <a:cubicBezTo>
                  <a:pt x="31264" y="30627"/>
                  <a:pt x="31325" y="30444"/>
                  <a:pt x="31385" y="30262"/>
                </a:cubicBezTo>
                <a:close/>
                <a:moveTo>
                  <a:pt x="13277" y="32146"/>
                </a:moveTo>
                <a:cubicBezTo>
                  <a:pt x="13308" y="32237"/>
                  <a:pt x="13338" y="32359"/>
                  <a:pt x="13368" y="32450"/>
                </a:cubicBezTo>
                <a:lnTo>
                  <a:pt x="13368" y="32480"/>
                </a:lnTo>
                <a:cubicBezTo>
                  <a:pt x="13368" y="32511"/>
                  <a:pt x="13368" y="32571"/>
                  <a:pt x="13338" y="32602"/>
                </a:cubicBezTo>
                <a:lnTo>
                  <a:pt x="13186" y="32602"/>
                </a:lnTo>
                <a:cubicBezTo>
                  <a:pt x="13217" y="32450"/>
                  <a:pt x="13277" y="32298"/>
                  <a:pt x="13277" y="32146"/>
                </a:cubicBezTo>
                <a:close/>
                <a:moveTo>
                  <a:pt x="25765" y="32389"/>
                </a:moveTo>
                <a:cubicBezTo>
                  <a:pt x="25795" y="32480"/>
                  <a:pt x="25825" y="32541"/>
                  <a:pt x="25886" y="32602"/>
                </a:cubicBezTo>
                <a:lnTo>
                  <a:pt x="25734" y="32541"/>
                </a:lnTo>
                <a:lnTo>
                  <a:pt x="25613" y="32511"/>
                </a:lnTo>
                <a:lnTo>
                  <a:pt x="25643" y="32389"/>
                </a:lnTo>
                <a:close/>
                <a:moveTo>
                  <a:pt x="5469" y="32298"/>
                </a:moveTo>
                <a:lnTo>
                  <a:pt x="5469" y="32632"/>
                </a:lnTo>
                <a:cubicBezTo>
                  <a:pt x="5441" y="32521"/>
                  <a:pt x="5439" y="32435"/>
                  <a:pt x="5415" y="32351"/>
                </a:cubicBezTo>
                <a:lnTo>
                  <a:pt x="5415" y="32351"/>
                </a:lnTo>
                <a:lnTo>
                  <a:pt x="5469" y="32298"/>
                </a:lnTo>
                <a:close/>
                <a:moveTo>
                  <a:pt x="14948" y="31872"/>
                </a:moveTo>
                <a:lnTo>
                  <a:pt x="14948" y="32055"/>
                </a:lnTo>
                <a:lnTo>
                  <a:pt x="14948" y="32207"/>
                </a:lnTo>
                <a:cubicBezTo>
                  <a:pt x="14857" y="32359"/>
                  <a:pt x="14796" y="32511"/>
                  <a:pt x="14705" y="32632"/>
                </a:cubicBezTo>
                <a:cubicBezTo>
                  <a:pt x="14766" y="32389"/>
                  <a:pt x="14857" y="32116"/>
                  <a:pt x="14948" y="31872"/>
                </a:cubicBezTo>
                <a:close/>
                <a:moveTo>
                  <a:pt x="19080" y="30596"/>
                </a:moveTo>
                <a:cubicBezTo>
                  <a:pt x="19080" y="30657"/>
                  <a:pt x="19080" y="30688"/>
                  <a:pt x="19111" y="30748"/>
                </a:cubicBezTo>
                <a:cubicBezTo>
                  <a:pt x="19111" y="30961"/>
                  <a:pt x="19111" y="31204"/>
                  <a:pt x="19111" y="31417"/>
                </a:cubicBezTo>
                <a:cubicBezTo>
                  <a:pt x="19111" y="31538"/>
                  <a:pt x="19111" y="31629"/>
                  <a:pt x="19080" y="31721"/>
                </a:cubicBezTo>
                <a:cubicBezTo>
                  <a:pt x="19050" y="31781"/>
                  <a:pt x="19050" y="31872"/>
                  <a:pt x="19020" y="31933"/>
                </a:cubicBezTo>
                <a:cubicBezTo>
                  <a:pt x="18964" y="32157"/>
                  <a:pt x="18882" y="32408"/>
                  <a:pt x="18798" y="32636"/>
                </a:cubicBezTo>
                <a:lnTo>
                  <a:pt x="18798" y="32636"/>
                </a:lnTo>
                <a:lnTo>
                  <a:pt x="18837" y="32359"/>
                </a:lnTo>
                <a:lnTo>
                  <a:pt x="18837" y="32267"/>
                </a:lnTo>
                <a:cubicBezTo>
                  <a:pt x="18868" y="32267"/>
                  <a:pt x="18868" y="32207"/>
                  <a:pt x="18898" y="32176"/>
                </a:cubicBezTo>
                <a:cubicBezTo>
                  <a:pt x="18928" y="32055"/>
                  <a:pt x="18928" y="31933"/>
                  <a:pt x="18959" y="31812"/>
                </a:cubicBezTo>
                <a:cubicBezTo>
                  <a:pt x="18959" y="31721"/>
                  <a:pt x="18959" y="31629"/>
                  <a:pt x="18989" y="31538"/>
                </a:cubicBezTo>
                <a:cubicBezTo>
                  <a:pt x="18989" y="31417"/>
                  <a:pt x="19020" y="31265"/>
                  <a:pt x="19020" y="31113"/>
                </a:cubicBezTo>
                <a:lnTo>
                  <a:pt x="19080" y="30596"/>
                </a:lnTo>
                <a:close/>
                <a:moveTo>
                  <a:pt x="28742" y="30201"/>
                </a:moveTo>
                <a:cubicBezTo>
                  <a:pt x="28742" y="30201"/>
                  <a:pt x="28742" y="30232"/>
                  <a:pt x="28742" y="30262"/>
                </a:cubicBezTo>
                <a:cubicBezTo>
                  <a:pt x="28742" y="30414"/>
                  <a:pt x="28772" y="30596"/>
                  <a:pt x="28772" y="30748"/>
                </a:cubicBezTo>
                <a:lnTo>
                  <a:pt x="28803" y="31113"/>
                </a:lnTo>
                <a:cubicBezTo>
                  <a:pt x="28803" y="31174"/>
                  <a:pt x="28803" y="31234"/>
                  <a:pt x="28833" y="31295"/>
                </a:cubicBezTo>
                <a:cubicBezTo>
                  <a:pt x="28833" y="31386"/>
                  <a:pt x="28864" y="31447"/>
                  <a:pt x="28864" y="31508"/>
                </a:cubicBezTo>
                <a:cubicBezTo>
                  <a:pt x="28894" y="31569"/>
                  <a:pt x="28894" y="31599"/>
                  <a:pt x="28924" y="31629"/>
                </a:cubicBezTo>
                <a:lnTo>
                  <a:pt x="28924" y="31842"/>
                </a:lnTo>
                <a:lnTo>
                  <a:pt x="28924" y="32207"/>
                </a:lnTo>
                <a:lnTo>
                  <a:pt x="28924" y="32602"/>
                </a:lnTo>
                <a:lnTo>
                  <a:pt x="28924" y="32754"/>
                </a:lnTo>
                <a:lnTo>
                  <a:pt x="28529" y="32511"/>
                </a:lnTo>
                <a:cubicBezTo>
                  <a:pt x="28529" y="32419"/>
                  <a:pt x="28529" y="32328"/>
                  <a:pt x="28529" y="32237"/>
                </a:cubicBezTo>
                <a:cubicBezTo>
                  <a:pt x="28529" y="32055"/>
                  <a:pt x="28529" y="31903"/>
                  <a:pt x="28560" y="31751"/>
                </a:cubicBezTo>
                <a:cubicBezTo>
                  <a:pt x="28590" y="31295"/>
                  <a:pt x="28621" y="30839"/>
                  <a:pt x="28681" y="30384"/>
                </a:cubicBezTo>
                <a:cubicBezTo>
                  <a:pt x="28681" y="30323"/>
                  <a:pt x="28712" y="30262"/>
                  <a:pt x="28742" y="30201"/>
                </a:cubicBezTo>
                <a:close/>
                <a:moveTo>
                  <a:pt x="40561" y="31903"/>
                </a:moveTo>
                <a:lnTo>
                  <a:pt x="40561" y="32116"/>
                </a:lnTo>
                <a:lnTo>
                  <a:pt x="40561" y="32541"/>
                </a:lnTo>
                <a:lnTo>
                  <a:pt x="40561" y="32754"/>
                </a:lnTo>
                <a:lnTo>
                  <a:pt x="40500" y="32723"/>
                </a:lnTo>
                <a:lnTo>
                  <a:pt x="40500" y="32571"/>
                </a:lnTo>
                <a:cubicBezTo>
                  <a:pt x="40500" y="32541"/>
                  <a:pt x="40500" y="32389"/>
                  <a:pt x="40531" y="32298"/>
                </a:cubicBezTo>
                <a:lnTo>
                  <a:pt x="40561" y="31903"/>
                </a:lnTo>
                <a:close/>
                <a:moveTo>
                  <a:pt x="6836" y="30779"/>
                </a:moveTo>
                <a:lnTo>
                  <a:pt x="6836" y="30809"/>
                </a:lnTo>
                <a:lnTo>
                  <a:pt x="6867" y="30870"/>
                </a:lnTo>
                <a:cubicBezTo>
                  <a:pt x="6927" y="31052"/>
                  <a:pt x="6988" y="31204"/>
                  <a:pt x="6988" y="31386"/>
                </a:cubicBezTo>
                <a:cubicBezTo>
                  <a:pt x="7049" y="31569"/>
                  <a:pt x="7049" y="31751"/>
                  <a:pt x="7079" y="31964"/>
                </a:cubicBezTo>
                <a:cubicBezTo>
                  <a:pt x="7079" y="32055"/>
                  <a:pt x="7079" y="32176"/>
                  <a:pt x="7110" y="32267"/>
                </a:cubicBezTo>
                <a:lnTo>
                  <a:pt x="7110" y="32328"/>
                </a:lnTo>
                <a:lnTo>
                  <a:pt x="7110" y="32541"/>
                </a:lnTo>
                <a:lnTo>
                  <a:pt x="7110" y="32754"/>
                </a:lnTo>
                <a:lnTo>
                  <a:pt x="7079" y="32814"/>
                </a:lnTo>
                <a:cubicBezTo>
                  <a:pt x="7079" y="32784"/>
                  <a:pt x="7079" y="32723"/>
                  <a:pt x="7049" y="32662"/>
                </a:cubicBezTo>
                <a:cubicBezTo>
                  <a:pt x="7049" y="32632"/>
                  <a:pt x="7018" y="32571"/>
                  <a:pt x="7018" y="32511"/>
                </a:cubicBezTo>
                <a:cubicBezTo>
                  <a:pt x="7018" y="32450"/>
                  <a:pt x="6988" y="32389"/>
                  <a:pt x="6988" y="32328"/>
                </a:cubicBezTo>
                <a:cubicBezTo>
                  <a:pt x="6958" y="32146"/>
                  <a:pt x="6927" y="31994"/>
                  <a:pt x="6897" y="31812"/>
                </a:cubicBezTo>
                <a:cubicBezTo>
                  <a:pt x="6867" y="31569"/>
                  <a:pt x="6836" y="31326"/>
                  <a:pt x="6806" y="31052"/>
                </a:cubicBezTo>
                <a:lnTo>
                  <a:pt x="6806" y="30961"/>
                </a:lnTo>
                <a:cubicBezTo>
                  <a:pt x="6806" y="30900"/>
                  <a:pt x="6836" y="30839"/>
                  <a:pt x="6836" y="30779"/>
                </a:cubicBezTo>
                <a:close/>
                <a:moveTo>
                  <a:pt x="19445" y="32662"/>
                </a:moveTo>
                <a:cubicBezTo>
                  <a:pt x="19445" y="32693"/>
                  <a:pt x="19475" y="32723"/>
                  <a:pt x="19475" y="32723"/>
                </a:cubicBezTo>
                <a:lnTo>
                  <a:pt x="19506" y="32754"/>
                </a:lnTo>
                <a:lnTo>
                  <a:pt x="19263" y="32814"/>
                </a:lnTo>
                <a:lnTo>
                  <a:pt x="19323" y="32754"/>
                </a:lnTo>
                <a:lnTo>
                  <a:pt x="19445" y="32662"/>
                </a:lnTo>
                <a:close/>
                <a:moveTo>
                  <a:pt x="4041" y="30657"/>
                </a:moveTo>
                <a:cubicBezTo>
                  <a:pt x="4011" y="30748"/>
                  <a:pt x="4041" y="30809"/>
                  <a:pt x="4041" y="30900"/>
                </a:cubicBezTo>
                <a:cubicBezTo>
                  <a:pt x="4041" y="31022"/>
                  <a:pt x="4071" y="31143"/>
                  <a:pt x="4071" y="31234"/>
                </a:cubicBezTo>
                <a:cubicBezTo>
                  <a:pt x="4071" y="31356"/>
                  <a:pt x="4071" y="31386"/>
                  <a:pt x="4071" y="31447"/>
                </a:cubicBezTo>
                <a:cubicBezTo>
                  <a:pt x="4011" y="31599"/>
                  <a:pt x="3980" y="31721"/>
                  <a:pt x="3980" y="31872"/>
                </a:cubicBezTo>
                <a:cubicBezTo>
                  <a:pt x="3980" y="31964"/>
                  <a:pt x="3980" y="32055"/>
                  <a:pt x="3980" y="32116"/>
                </a:cubicBezTo>
                <a:cubicBezTo>
                  <a:pt x="3950" y="32207"/>
                  <a:pt x="3980" y="32267"/>
                  <a:pt x="3980" y="32359"/>
                </a:cubicBezTo>
                <a:lnTo>
                  <a:pt x="3980" y="32662"/>
                </a:lnTo>
                <a:lnTo>
                  <a:pt x="3950" y="32723"/>
                </a:lnTo>
                <a:lnTo>
                  <a:pt x="3919" y="32784"/>
                </a:lnTo>
                <a:cubicBezTo>
                  <a:pt x="3889" y="32784"/>
                  <a:pt x="3859" y="32814"/>
                  <a:pt x="3828" y="32814"/>
                </a:cubicBezTo>
                <a:lnTo>
                  <a:pt x="3737" y="32845"/>
                </a:lnTo>
                <a:lnTo>
                  <a:pt x="3767" y="32814"/>
                </a:lnTo>
                <a:cubicBezTo>
                  <a:pt x="3798" y="32784"/>
                  <a:pt x="3798" y="32754"/>
                  <a:pt x="3828" y="32723"/>
                </a:cubicBezTo>
                <a:cubicBezTo>
                  <a:pt x="3828" y="32662"/>
                  <a:pt x="3828" y="32602"/>
                  <a:pt x="3828" y="32541"/>
                </a:cubicBezTo>
                <a:lnTo>
                  <a:pt x="3828" y="32267"/>
                </a:lnTo>
                <a:lnTo>
                  <a:pt x="3828" y="31842"/>
                </a:lnTo>
                <a:lnTo>
                  <a:pt x="3828" y="31083"/>
                </a:lnTo>
                <a:lnTo>
                  <a:pt x="3919" y="30900"/>
                </a:lnTo>
                <a:cubicBezTo>
                  <a:pt x="3950" y="30839"/>
                  <a:pt x="3980" y="30748"/>
                  <a:pt x="4041" y="30657"/>
                </a:cubicBezTo>
                <a:close/>
                <a:moveTo>
                  <a:pt x="28134" y="32693"/>
                </a:moveTo>
                <a:lnTo>
                  <a:pt x="28165" y="32723"/>
                </a:lnTo>
                <a:lnTo>
                  <a:pt x="28165" y="32845"/>
                </a:lnTo>
                <a:lnTo>
                  <a:pt x="28134" y="32814"/>
                </a:lnTo>
                <a:lnTo>
                  <a:pt x="28134" y="32693"/>
                </a:lnTo>
                <a:close/>
                <a:moveTo>
                  <a:pt x="29471" y="31599"/>
                </a:moveTo>
                <a:lnTo>
                  <a:pt x="29471" y="32055"/>
                </a:lnTo>
                <a:lnTo>
                  <a:pt x="29471" y="32419"/>
                </a:lnTo>
                <a:lnTo>
                  <a:pt x="29471" y="32875"/>
                </a:lnTo>
                <a:lnTo>
                  <a:pt x="29471" y="32905"/>
                </a:lnTo>
                <a:lnTo>
                  <a:pt x="29441" y="32905"/>
                </a:lnTo>
                <a:lnTo>
                  <a:pt x="29441" y="32693"/>
                </a:lnTo>
                <a:lnTo>
                  <a:pt x="29441" y="31994"/>
                </a:lnTo>
                <a:cubicBezTo>
                  <a:pt x="29441" y="31872"/>
                  <a:pt x="29441" y="31721"/>
                  <a:pt x="29471" y="31599"/>
                </a:cubicBezTo>
                <a:close/>
                <a:moveTo>
                  <a:pt x="26828" y="29958"/>
                </a:moveTo>
                <a:lnTo>
                  <a:pt x="26828" y="30141"/>
                </a:lnTo>
                <a:lnTo>
                  <a:pt x="26889" y="30688"/>
                </a:lnTo>
                <a:cubicBezTo>
                  <a:pt x="26889" y="30870"/>
                  <a:pt x="26950" y="31052"/>
                  <a:pt x="26950" y="31204"/>
                </a:cubicBezTo>
                <a:cubicBezTo>
                  <a:pt x="26980" y="31386"/>
                  <a:pt x="27010" y="31538"/>
                  <a:pt x="27010" y="31690"/>
                </a:cubicBezTo>
                <a:cubicBezTo>
                  <a:pt x="27010" y="31751"/>
                  <a:pt x="27041" y="31842"/>
                  <a:pt x="27041" y="31903"/>
                </a:cubicBezTo>
                <a:cubicBezTo>
                  <a:pt x="27071" y="31964"/>
                  <a:pt x="27041" y="32055"/>
                  <a:pt x="27041" y="32116"/>
                </a:cubicBezTo>
                <a:cubicBezTo>
                  <a:pt x="27041" y="32298"/>
                  <a:pt x="27010" y="32480"/>
                  <a:pt x="26980" y="32662"/>
                </a:cubicBezTo>
                <a:cubicBezTo>
                  <a:pt x="26980" y="32784"/>
                  <a:pt x="26950" y="32905"/>
                  <a:pt x="26919" y="32997"/>
                </a:cubicBezTo>
                <a:lnTo>
                  <a:pt x="26889" y="32997"/>
                </a:lnTo>
                <a:cubicBezTo>
                  <a:pt x="26889" y="32936"/>
                  <a:pt x="26858" y="32875"/>
                  <a:pt x="26828" y="32814"/>
                </a:cubicBezTo>
                <a:lnTo>
                  <a:pt x="26798" y="32602"/>
                </a:lnTo>
                <a:cubicBezTo>
                  <a:pt x="26798" y="32389"/>
                  <a:pt x="26767" y="32207"/>
                  <a:pt x="26737" y="32024"/>
                </a:cubicBezTo>
                <a:lnTo>
                  <a:pt x="26737" y="31721"/>
                </a:lnTo>
                <a:lnTo>
                  <a:pt x="26737" y="31538"/>
                </a:lnTo>
                <a:cubicBezTo>
                  <a:pt x="26737" y="31417"/>
                  <a:pt x="26767" y="31265"/>
                  <a:pt x="26767" y="31113"/>
                </a:cubicBezTo>
                <a:lnTo>
                  <a:pt x="26767" y="30748"/>
                </a:lnTo>
                <a:cubicBezTo>
                  <a:pt x="26767" y="30657"/>
                  <a:pt x="26767" y="30536"/>
                  <a:pt x="26798" y="30414"/>
                </a:cubicBezTo>
                <a:cubicBezTo>
                  <a:pt x="26798" y="30293"/>
                  <a:pt x="26828" y="30110"/>
                  <a:pt x="26828" y="29958"/>
                </a:cubicBezTo>
                <a:close/>
                <a:moveTo>
                  <a:pt x="5925" y="30049"/>
                </a:moveTo>
                <a:cubicBezTo>
                  <a:pt x="5925" y="30080"/>
                  <a:pt x="5925" y="30110"/>
                  <a:pt x="5925" y="30110"/>
                </a:cubicBezTo>
                <a:cubicBezTo>
                  <a:pt x="5985" y="30232"/>
                  <a:pt x="5985" y="30353"/>
                  <a:pt x="6016" y="30475"/>
                </a:cubicBezTo>
                <a:lnTo>
                  <a:pt x="6016" y="30688"/>
                </a:lnTo>
                <a:cubicBezTo>
                  <a:pt x="6046" y="31052"/>
                  <a:pt x="6046" y="31386"/>
                  <a:pt x="6077" y="31751"/>
                </a:cubicBezTo>
                <a:lnTo>
                  <a:pt x="6077" y="31781"/>
                </a:lnTo>
                <a:lnTo>
                  <a:pt x="6016" y="32176"/>
                </a:lnTo>
                <a:cubicBezTo>
                  <a:pt x="5985" y="32419"/>
                  <a:pt x="5925" y="32662"/>
                  <a:pt x="5864" y="32875"/>
                </a:cubicBezTo>
                <a:lnTo>
                  <a:pt x="5822" y="33023"/>
                </a:lnTo>
                <a:lnTo>
                  <a:pt x="5822" y="33023"/>
                </a:lnTo>
                <a:cubicBezTo>
                  <a:pt x="5818" y="33014"/>
                  <a:pt x="5812" y="33005"/>
                  <a:pt x="5803" y="32997"/>
                </a:cubicBezTo>
                <a:lnTo>
                  <a:pt x="5803" y="32997"/>
                </a:lnTo>
                <a:cubicBezTo>
                  <a:pt x="5803" y="32583"/>
                  <a:pt x="5804" y="32197"/>
                  <a:pt x="5833" y="31781"/>
                </a:cubicBezTo>
                <a:lnTo>
                  <a:pt x="5833" y="30809"/>
                </a:lnTo>
                <a:lnTo>
                  <a:pt x="5833" y="30596"/>
                </a:lnTo>
                <a:cubicBezTo>
                  <a:pt x="5833" y="30596"/>
                  <a:pt x="5833" y="30566"/>
                  <a:pt x="5833" y="30566"/>
                </a:cubicBezTo>
                <a:cubicBezTo>
                  <a:pt x="5833" y="30384"/>
                  <a:pt x="5864" y="30232"/>
                  <a:pt x="5864" y="30049"/>
                </a:cubicBezTo>
                <a:close/>
                <a:moveTo>
                  <a:pt x="6593" y="32328"/>
                </a:moveTo>
                <a:cubicBezTo>
                  <a:pt x="6593" y="32419"/>
                  <a:pt x="6623" y="32511"/>
                  <a:pt x="6623" y="32602"/>
                </a:cubicBezTo>
                <a:lnTo>
                  <a:pt x="6654" y="32602"/>
                </a:lnTo>
                <a:lnTo>
                  <a:pt x="6715" y="33027"/>
                </a:lnTo>
                <a:cubicBezTo>
                  <a:pt x="6684" y="32966"/>
                  <a:pt x="6654" y="32905"/>
                  <a:pt x="6593" y="32845"/>
                </a:cubicBezTo>
                <a:lnTo>
                  <a:pt x="6593" y="32511"/>
                </a:lnTo>
                <a:lnTo>
                  <a:pt x="6593" y="32328"/>
                </a:lnTo>
                <a:close/>
                <a:moveTo>
                  <a:pt x="29866" y="29715"/>
                </a:moveTo>
                <a:lnTo>
                  <a:pt x="29866" y="29928"/>
                </a:lnTo>
                <a:cubicBezTo>
                  <a:pt x="29866" y="30019"/>
                  <a:pt x="29866" y="30110"/>
                  <a:pt x="29866" y="30201"/>
                </a:cubicBezTo>
                <a:cubicBezTo>
                  <a:pt x="29927" y="30566"/>
                  <a:pt x="29957" y="30961"/>
                  <a:pt x="29988" y="31326"/>
                </a:cubicBezTo>
                <a:lnTo>
                  <a:pt x="29988" y="31508"/>
                </a:lnTo>
                <a:cubicBezTo>
                  <a:pt x="29988" y="31690"/>
                  <a:pt x="29988" y="31842"/>
                  <a:pt x="29957" y="32024"/>
                </a:cubicBezTo>
                <a:cubicBezTo>
                  <a:pt x="29927" y="32176"/>
                  <a:pt x="29957" y="32328"/>
                  <a:pt x="29957" y="32511"/>
                </a:cubicBezTo>
                <a:lnTo>
                  <a:pt x="29957" y="32966"/>
                </a:lnTo>
                <a:lnTo>
                  <a:pt x="29957" y="33118"/>
                </a:lnTo>
                <a:lnTo>
                  <a:pt x="29836" y="33027"/>
                </a:lnTo>
                <a:lnTo>
                  <a:pt x="29836" y="32905"/>
                </a:lnTo>
                <a:lnTo>
                  <a:pt x="29836" y="32389"/>
                </a:lnTo>
                <a:cubicBezTo>
                  <a:pt x="29836" y="32237"/>
                  <a:pt x="29866" y="31994"/>
                  <a:pt x="29866" y="31781"/>
                </a:cubicBezTo>
                <a:lnTo>
                  <a:pt x="29866" y="31781"/>
                </a:lnTo>
                <a:lnTo>
                  <a:pt x="29836" y="31812"/>
                </a:lnTo>
                <a:cubicBezTo>
                  <a:pt x="29836" y="31569"/>
                  <a:pt x="29836" y="31356"/>
                  <a:pt x="29806" y="31143"/>
                </a:cubicBezTo>
                <a:cubicBezTo>
                  <a:pt x="29775" y="30931"/>
                  <a:pt x="29714" y="30688"/>
                  <a:pt x="29654" y="30475"/>
                </a:cubicBezTo>
                <a:cubicBezTo>
                  <a:pt x="29654" y="30353"/>
                  <a:pt x="29684" y="30262"/>
                  <a:pt x="29714" y="30141"/>
                </a:cubicBezTo>
                <a:cubicBezTo>
                  <a:pt x="29745" y="30019"/>
                  <a:pt x="29806" y="29867"/>
                  <a:pt x="29866" y="29715"/>
                </a:cubicBezTo>
                <a:close/>
                <a:moveTo>
                  <a:pt x="11971" y="32905"/>
                </a:moveTo>
                <a:cubicBezTo>
                  <a:pt x="11971" y="32997"/>
                  <a:pt x="12001" y="33057"/>
                  <a:pt x="12032" y="33149"/>
                </a:cubicBezTo>
                <a:lnTo>
                  <a:pt x="12001" y="33149"/>
                </a:lnTo>
                <a:cubicBezTo>
                  <a:pt x="11971" y="33057"/>
                  <a:pt x="11971" y="32997"/>
                  <a:pt x="11971" y="32936"/>
                </a:cubicBezTo>
                <a:lnTo>
                  <a:pt x="11971" y="32905"/>
                </a:lnTo>
                <a:close/>
                <a:moveTo>
                  <a:pt x="9996" y="31781"/>
                </a:moveTo>
                <a:cubicBezTo>
                  <a:pt x="10026" y="31872"/>
                  <a:pt x="10026" y="31964"/>
                  <a:pt x="10057" y="32055"/>
                </a:cubicBezTo>
                <a:cubicBezTo>
                  <a:pt x="10087" y="32146"/>
                  <a:pt x="10117" y="32207"/>
                  <a:pt x="10148" y="32298"/>
                </a:cubicBezTo>
                <a:cubicBezTo>
                  <a:pt x="10178" y="32359"/>
                  <a:pt x="10239" y="32419"/>
                  <a:pt x="10330" y="32419"/>
                </a:cubicBezTo>
                <a:lnTo>
                  <a:pt x="10330" y="32541"/>
                </a:lnTo>
                <a:lnTo>
                  <a:pt x="10330" y="32693"/>
                </a:lnTo>
                <a:lnTo>
                  <a:pt x="10330" y="32814"/>
                </a:lnTo>
                <a:cubicBezTo>
                  <a:pt x="10300" y="32875"/>
                  <a:pt x="10269" y="32936"/>
                  <a:pt x="10269" y="32997"/>
                </a:cubicBezTo>
                <a:lnTo>
                  <a:pt x="10239" y="33088"/>
                </a:lnTo>
                <a:lnTo>
                  <a:pt x="10148" y="33088"/>
                </a:lnTo>
                <a:cubicBezTo>
                  <a:pt x="10117" y="33118"/>
                  <a:pt x="10117" y="33118"/>
                  <a:pt x="10087" y="33118"/>
                </a:cubicBezTo>
                <a:cubicBezTo>
                  <a:pt x="10057" y="33149"/>
                  <a:pt x="10026" y="33149"/>
                  <a:pt x="9996" y="33179"/>
                </a:cubicBezTo>
                <a:cubicBezTo>
                  <a:pt x="9996" y="33179"/>
                  <a:pt x="9996" y="33209"/>
                  <a:pt x="9966" y="33270"/>
                </a:cubicBezTo>
                <a:lnTo>
                  <a:pt x="9966" y="33209"/>
                </a:lnTo>
                <a:lnTo>
                  <a:pt x="9966" y="32997"/>
                </a:lnTo>
                <a:lnTo>
                  <a:pt x="9996" y="32541"/>
                </a:lnTo>
                <a:lnTo>
                  <a:pt x="9996" y="32298"/>
                </a:lnTo>
                <a:lnTo>
                  <a:pt x="9996" y="31781"/>
                </a:lnTo>
                <a:close/>
                <a:moveTo>
                  <a:pt x="14158" y="32875"/>
                </a:moveTo>
                <a:cubicBezTo>
                  <a:pt x="14158" y="32966"/>
                  <a:pt x="14158" y="33057"/>
                  <a:pt x="14189" y="33149"/>
                </a:cubicBezTo>
                <a:cubicBezTo>
                  <a:pt x="14189" y="33149"/>
                  <a:pt x="14189" y="33179"/>
                  <a:pt x="14189" y="33209"/>
                </a:cubicBezTo>
                <a:cubicBezTo>
                  <a:pt x="14158" y="33240"/>
                  <a:pt x="14128" y="33270"/>
                  <a:pt x="14067" y="33300"/>
                </a:cubicBezTo>
                <a:cubicBezTo>
                  <a:pt x="14037" y="33331"/>
                  <a:pt x="14006" y="33331"/>
                  <a:pt x="13976" y="33361"/>
                </a:cubicBezTo>
                <a:lnTo>
                  <a:pt x="13946" y="33361"/>
                </a:lnTo>
                <a:cubicBezTo>
                  <a:pt x="13946" y="33300"/>
                  <a:pt x="13976" y="33270"/>
                  <a:pt x="13976" y="33209"/>
                </a:cubicBezTo>
                <a:cubicBezTo>
                  <a:pt x="14006" y="33209"/>
                  <a:pt x="14006" y="33209"/>
                  <a:pt x="14037" y="33179"/>
                </a:cubicBezTo>
                <a:cubicBezTo>
                  <a:pt x="14067" y="33149"/>
                  <a:pt x="14067" y="33149"/>
                  <a:pt x="14098" y="33118"/>
                </a:cubicBezTo>
                <a:cubicBezTo>
                  <a:pt x="14098" y="33088"/>
                  <a:pt x="14128" y="33027"/>
                  <a:pt x="14128" y="32997"/>
                </a:cubicBezTo>
                <a:cubicBezTo>
                  <a:pt x="14128" y="32966"/>
                  <a:pt x="14158" y="32905"/>
                  <a:pt x="14158" y="32875"/>
                </a:cubicBezTo>
                <a:close/>
                <a:moveTo>
                  <a:pt x="30504" y="30596"/>
                </a:moveTo>
                <a:lnTo>
                  <a:pt x="30504" y="30809"/>
                </a:lnTo>
                <a:cubicBezTo>
                  <a:pt x="30535" y="31083"/>
                  <a:pt x="30535" y="31326"/>
                  <a:pt x="30535" y="31569"/>
                </a:cubicBezTo>
                <a:cubicBezTo>
                  <a:pt x="30504" y="31690"/>
                  <a:pt x="30504" y="31812"/>
                  <a:pt x="30504" y="31964"/>
                </a:cubicBezTo>
                <a:lnTo>
                  <a:pt x="30504" y="32267"/>
                </a:lnTo>
                <a:lnTo>
                  <a:pt x="30504" y="32419"/>
                </a:lnTo>
                <a:lnTo>
                  <a:pt x="30444" y="32905"/>
                </a:lnTo>
                <a:cubicBezTo>
                  <a:pt x="30444" y="33057"/>
                  <a:pt x="30413" y="33209"/>
                  <a:pt x="30413" y="33361"/>
                </a:cubicBezTo>
                <a:lnTo>
                  <a:pt x="30352" y="33331"/>
                </a:lnTo>
                <a:lnTo>
                  <a:pt x="30352" y="33088"/>
                </a:lnTo>
                <a:lnTo>
                  <a:pt x="30352" y="32814"/>
                </a:lnTo>
                <a:lnTo>
                  <a:pt x="30352" y="32662"/>
                </a:lnTo>
                <a:lnTo>
                  <a:pt x="30352" y="32450"/>
                </a:lnTo>
                <a:cubicBezTo>
                  <a:pt x="30383" y="32450"/>
                  <a:pt x="30413" y="32450"/>
                  <a:pt x="30444" y="32419"/>
                </a:cubicBezTo>
                <a:cubicBezTo>
                  <a:pt x="30474" y="32389"/>
                  <a:pt x="30474" y="32359"/>
                  <a:pt x="30474" y="32298"/>
                </a:cubicBezTo>
                <a:cubicBezTo>
                  <a:pt x="30474" y="32207"/>
                  <a:pt x="30474" y="32146"/>
                  <a:pt x="30474" y="32055"/>
                </a:cubicBezTo>
                <a:cubicBezTo>
                  <a:pt x="30474" y="31751"/>
                  <a:pt x="30444" y="31417"/>
                  <a:pt x="30444" y="31113"/>
                </a:cubicBezTo>
                <a:lnTo>
                  <a:pt x="30444" y="30900"/>
                </a:lnTo>
                <a:cubicBezTo>
                  <a:pt x="30444" y="30839"/>
                  <a:pt x="30444" y="30809"/>
                  <a:pt x="30444" y="30748"/>
                </a:cubicBezTo>
                <a:cubicBezTo>
                  <a:pt x="30474" y="30688"/>
                  <a:pt x="30444" y="30657"/>
                  <a:pt x="30504" y="30596"/>
                </a:cubicBezTo>
                <a:close/>
                <a:moveTo>
                  <a:pt x="27739" y="33209"/>
                </a:moveTo>
                <a:cubicBezTo>
                  <a:pt x="27739" y="33300"/>
                  <a:pt x="27739" y="33361"/>
                  <a:pt x="27770" y="33452"/>
                </a:cubicBezTo>
                <a:lnTo>
                  <a:pt x="27436" y="33270"/>
                </a:lnTo>
                <a:lnTo>
                  <a:pt x="27679" y="33270"/>
                </a:lnTo>
                <a:cubicBezTo>
                  <a:pt x="27709" y="33240"/>
                  <a:pt x="27739" y="33240"/>
                  <a:pt x="27739" y="33209"/>
                </a:cubicBezTo>
                <a:close/>
                <a:moveTo>
                  <a:pt x="28529" y="32997"/>
                </a:moveTo>
                <a:lnTo>
                  <a:pt x="28833" y="33209"/>
                </a:lnTo>
                <a:cubicBezTo>
                  <a:pt x="28833" y="33270"/>
                  <a:pt x="28833" y="33331"/>
                  <a:pt x="28803" y="33392"/>
                </a:cubicBezTo>
                <a:cubicBezTo>
                  <a:pt x="28803" y="33422"/>
                  <a:pt x="28803" y="33452"/>
                  <a:pt x="28803" y="33483"/>
                </a:cubicBezTo>
                <a:lnTo>
                  <a:pt x="28590" y="33300"/>
                </a:lnTo>
                <a:cubicBezTo>
                  <a:pt x="28560" y="33209"/>
                  <a:pt x="28529" y="33088"/>
                  <a:pt x="28529" y="32997"/>
                </a:cubicBezTo>
                <a:close/>
                <a:moveTo>
                  <a:pt x="18290" y="33209"/>
                </a:moveTo>
                <a:lnTo>
                  <a:pt x="18290" y="33361"/>
                </a:lnTo>
                <a:cubicBezTo>
                  <a:pt x="18290" y="33392"/>
                  <a:pt x="18290" y="33422"/>
                  <a:pt x="18290" y="33483"/>
                </a:cubicBezTo>
                <a:lnTo>
                  <a:pt x="18260" y="33513"/>
                </a:lnTo>
                <a:lnTo>
                  <a:pt x="18230" y="33513"/>
                </a:lnTo>
                <a:cubicBezTo>
                  <a:pt x="18230" y="33392"/>
                  <a:pt x="18260" y="33300"/>
                  <a:pt x="18290" y="33209"/>
                </a:cubicBezTo>
                <a:close/>
                <a:moveTo>
                  <a:pt x="12487" y="32480"/>
                </a:moveTo>
                <a:cubicBezTo>
                  <a:pt x="12518" y="32662"/>
                  <a:pt x="12578" y="32845"/>
                  <a:pt x="12609" y="33027"/>
                </a:cubicBezTo>
                <a:cubicBezTo>
                  <a:pt x="12609" y="33149"/>
                  <a:pt x="12578" y="33270"/>
                  <a:pt x="12578" y="33422"/>
                </a:cubicBezTo>
                <a:lnTo>
                  <a:pt x="12518" y="33544"/>
                </a:lnTo>
                <a:cubicBezTo>
                  <a:pt x="12487" y="33544"/>
                  <a:pt x="12487" y="33513"/>
                  <a:pt x="12487" y="33513"/>
                </a:cubicBezTo>
                <a:cubicBezTo>
                  <a:pt x="12457" y="33392"/>
                  <a:pt x="12427" y="33300"/>
                  <a:pt x="12396" y="33179"/>
                </a:cubicBezTo>
                <a:lnTo>
                  <a:pt x="12457" y="32723"/>
                </a:lnTo>
                <a:cubicBezTo>
                  <a:pt x="12457" y="32662"/>
                  <a:pt x="12487" y="32571"/>
                  <a:pt x="12487" y="32480"/>
                </a:cubicBezTo>
                <a:close/>
                <a:moveTo>
                  <a:pt x="29927" y="33483"/>
                </a:moveTo>
                <a:lnTo>
                  <a:pt x="29988" y="33513"/>
                </a:lnTo>
                <a:lnTo>
                  <a:pt x="29988" y="33544"/>
                </a:lnTo>
                <a:lnTo>
                  <a:pt x="29927" y="33483"/>
                </a:lnTo>
                <a:close/>
                <a:moveTo>
                  <a:pt x="15009" y="33057"/>
                </a:moveTo>
                <a:lnTo>
                  <a:pt x="15009" y="33088"/>
                </a:lnTo>
                <a:cubicBezTo>
                  <a:pt x="15009" y="33240"/>
                  <a:pt x="15039" y="33392"/>
                  <a:pt x="15070" y="33513"/>
                </a:cubicBezTo>
                <a:cubicBezTo>
                  <a:pt x="15070" y="33544"/>
                  <a:pt x="15070" y="33544"/>
                  <a:pt x="15070" y="33574"/>
                </a:cubicBezTo>
                <a:lnTo>
                  <a:pt x="15039" y="33544"/>
                </a:lnTo>
                <a:cubicBezTo>
                  <a:pt x="15009" y="33483"/>
                  <a:pt x="14979" y="33422"/>
                  <a:pt x="14918" y="33331"/>
                </a:cubicBezTo>
                <a:cubicBezTo>
                  <a:pt x="14979" y="33240"/>
                  <a:pt x="15009" y="33149"/>
                  <a:pt x="15009" y="33057"/>
                </a:cubicBezTo>
                <a:close/>
                <a:moveTo>
                  <a:pt x="2575" y="32118"/>
                </a:moveTo>
                <a:lnTo>
                  <a:pt x="2575" y="32118"/>
                </a:lnTo>
                <a:cubicBezTo>
                  <a:pt x="2628" y="32192"/>
                  <a:pt x="2681" y="32249"/>
                  <a:pt x="2734" y="32328"/>
                </a:cubicBezTo>
                <a:cubicBezTo>
                  <a:pt x="2765" y="32389"/>
                  <a:pt x="2826" y="32450"/>
                  <a:pt x="2886" y="32511"/>
                </a:cubicBezTo>
                <a:lnTo>
                  <a:pt x="2917" y="32602"/>
                </a:lnTo>
                <a:cubicBezTo>
                  <a:pt x="2978" y="32693"/>
                  <a:pt x="3038" y="32784"/>
                  <a:pt x="3099" y="32845"/>
                </a:cubicBezTo>
                <a:cubicBezTo>
                  <a:pt x="3129" y="32905"/>
                  <a:pt x="3160" y="32936"/>
                  <a:pt x="3221" y="32966"/>
                </a:cubicBezTo>
                <a:cubicBezTo>
                  <a:pt x="3221" y="33118"/>
                  <a:pt x="3251" y="33300"/>
                  <a:pt x="3281" y="33452"/>
                </a:cubicBezTo>
                <a:cubicBezTo>
                  <a:pt x="3281" y="33544"/>
                  <a:pt x="3342" y="33635"/>
                  <a:pt x="3342" y="33695"/>
                </a:cubicBezTo>
                <a:cubicBezTo>
                  <a:pt x="3190" y="33422"/>
                  <a:pt x="3069" y="33149"/>
                  <a:pt x="2886" y="32845"/>
                </a:cubicBezTo>
                <a:cubicBezTo>
                  <a:pt x="2757" y="32587"/>
                  <a:pt x="2672" y="32351"/>
                  <a:pt x="2575" y="32118"/>
                </a:cubicBezTo>
                <a:close/>
                <a:moveTo>
                  <a:pt x="10968" y="32602"/>
                </a:moveTo>
                <a:lnTo>
                  <a:pt x="11029" y="32662"/>
                </a:lnTo>
                <a:cubicBezTo>
                  <a:pt x="11090" y="32754"/>
                  <a:pt x="11120" y="32845"/>
                  <a:pt x="11181" y="32936"/>
                </a:cubicBezTo>
                <a:cubicBezTo>
                  <a:pt x="11181" y="33209"/>
                  <a:pt x="11120" y="33452"/>
                  <a:pt x="11090" y="33726"/>
                </a:cubicBezTo>
                <a:cubicBezTo>
                  <a:pt x="11059" y="33695"/>
                  <a:pt x="11059" y="33635"/>
                  <a:pt x="11029" y="33604"/>
                </a:cubicBezTo>
                <a:cubicBezTo>
                  <a:pt x="10968" y="33483"/>
                  <a:pt x="10877" y="33361"/>
                  <a:pt x="10786" y="33270"/>
                </a:cubicBezTo>
                <a:lnTo>
                  <a:pt x="10786" y="33057"/>
                </a:lnTo>
                <a:lnTo>
                  <a:pt x="10786" y="32875"/>
                </a:lnTo>
                <a:cubicBezTo>
                  <a:pt x="10816" y="32845"/>
                  <a:pt x="10847" y="32845"/>
                  <a:pt x="10877" y="32814"/>
                </a:cubicBezTo>
                <a:cubicBezTo>
                  <a:pt x="10907" y="32784"/>
                  <a:pt x="10968" y="32723"/>
                  <a:pt x="10968" y="32662"/>
                </a:cubicBezTo>
                <a:cubicBezTo>
                  <a:pt x="10968" y="32632"/>
                  <a:pt x="10968" y="32602"/>
                  <a:pt x="10968" y="32602"/>
                </a:cubicBezTo>
                <a:close/>
                <a:moveTo>
                  <a:pt x="17197" y="32480"/>
                </a:moveTo>
                <a:lnTo>
                  <a:pt x="17197" y="32662"/>
                </a:lnTo>
                <a:cubicBezTo>
                  <a:pt x="17197" y="32875"/>
                  <a:pt x="17227" y="33057"/>
                  <a:pt x="17227" y="33240"/>
                </a:cubicBezTo>
                <a:lnTo>
                  <a:pt x="17227" y="33300"/>
                </a:lnTo>
                <a:lnTo>
                  <a:pt x="17197" y="33726"/>
                </a:lnTo>
                <a:cubicBezTo>
                  <a:pt x="17197" y="33756"/>
                  <a:pt x="17166" y="33817"/>
                  <a:pt x="17166" y="33878"/>
                </a:cubicBezTo>
                <a:cubicBezTo>
                  <a:pt x="17136" y="33756"/>
                  <a:pt x="17106" y="33635"/>
                  <a:pt x="17075" y="33483"/>
                </a:cubicBezTo>
                <a:cubicBezTo>
                  <a:pt x="17075" y="33361"/>
                  <a:pt x="17106" y="33270"/>
                  <a:pt x="17136" y="33179"/>
                </a:cubicBezTo>
                <a:lnTo>
                  <a:pt x="17166" y="32754"/>
                </a:lnTo>
                <a:cubicBezTo>
                  <a:pt x="17166" y="32662"/>
                  <a:pt x="17166" y="32571"/>
                  <a:pt x="17197" y="32480"/>
                </a:cubicBezTo>
                <a:close/>
                <a:moveTo>
                  <a:pt x="14128" y="33726"/>
                </a:moveTo>
                <a:lnTo>
                  <a:pt x="14128" y="33908"/>
                </a:lnTo>
                <a:lnTo>
                  <a:pt x="14098" y="33726"/>
                </a:lnTo>
                <a:close/>
                <a:moveTo>
                  <a:pt x="31477" y="33149"/>
                </a:moveTo>
                <a:lnTo>
                  <a:pt x="31537" y="33331"/>
                </a:lnTo>
                <a:lnTo>
                  <a:pt x="31659" y="33695"/>
                </a:lnTo>
                <a:lnTo>
                  <a:pt x="31659" y="33938"/>
                </a:lnTo>
                <a:lnTo>
                  <a:pt x="31568" y="33908"/>
                </a:lnTo>
                <a:lnTo>
                  <a:pt x="31507" y="33908"/>
                </a:lnTo>
                <a:lnTo>
                  <a:pt x="31477" y="33483"/>
                </a:lnTo>
                <a:lnTo>
                  <a:pt x="31477" y="33149"/>
                </a:lnTo>
                <a:close/>
                <a:moveTo>
                  <a:pt x="8477" y="32450"/>
                </a:moveTo>
                <a:cubicBezTo>
                  <a:pt x="8507" y="32602"/>
                  <a:pt x="8507" y="32754"/>
                  <a:pt x="8538" y="32905"/>
                </a:cubicBezTo>
                <a:lnTo>
                  <a:pt x="8598" y="33422"/>
                </a:lnTo>
                <a:cubicBezTo>
                  <a:pt x="8598" y="33574"/>
                  <a:pt x="8598" y="33726"/>
                  <a:pt x="8598" y="33878"/>
                </a:cubicBezTo>
                <a:lnTo>
                  <a:pt x="8598" y="33999"/>
                </a:lnTo>
                <a:cubicBezTo>
                  <a:pt x="8538" y="33908"/>
                  <a:pt x="8507" y="33787"/>
                  <a:pt x="8446" y="33665"/>
                </a:cubicBezTo>
                <a:lnTo>
                  <a:pt x="8477" y="33665"/>
                </a:lnTo>
                <a:cubicBezTo>
                  <a:pt x="8446" y="33604"/>
                  <a:pt x="8446" y="33513"/>
                  <a:pt x="8416" y="33452"/>
                </a:cubicBezTo>
                <a:cubicBezTo>
                  <a:pt x="8386" y="33361"/>
                  <a:pt x="8355" y="33270"/>
                  <a:pt x="8325" y="33209"/>
                </a:cubicBezTo>
                <a:lnTo>
                  <a:pt x="8264" y="33118"/>
                </a:lnTo>
                <a:cubicBezTo>
                  <a:pt x="8325" y="32875"/>
                  <a:pt x="8386" y="32662"/>
                  <a:pt x="8477" y="32450"/>
                </a:cubicBezTo>
                <a:close/>
                <a:moveTo>
                  <a:pt x="18139" y="29989"/>
                </a:moveTo>
                <a:cubicBezTo>
                  <a:pt x="18139" y="30080"/>
                  <a:pt x="18139" y="30171"/>
                  <a:pt x="18108" y="30293"/>
                </a:cubicBezTo>
                <a:cubicBezTo>
                  <a:pt x="18108" y="30657"/>
                  <a:pt x="18078" y="31022"/>
                  <a:pt x="18047" y="31386"/>
                </a:cubicBezTo>
                <a:cubicBezTo>
                  <a:pt x="18017" y="31690"/>
                  <a:pt x="18017" y="31994"/>
                  <a:pt x="17987" y="32298"/>
                </a:cubicBezTo>
                <a:cubicBezTo>
                  <a:pt x="17956" y="32723"/>
                  <a:pt x="17926" y="33179"/>
                  <a:pt x="17835" y="33604"/>
                </a:cubicBezTo>
                <a:cubicBezTo>
                  <a:pt x="17835" y="33726"/>
                  <a:pt x="17804" y="33847"/>
                  <a:pt x="17744" y="33938"/>
                </a:cubicBezTo>
                <a:lnTo>
                  <a:pt x="17683" y="33999"/>
                </a:lnTo>
                <a:cubicBezTo>
                  <a:pt x="17709" y="33947"/>
                  <a:pt x="17690" y="33917"/>
                  <a:pt x="17684" y="33871"/>
                </a:cubicBezTo>
                <a:lnTo>
                  <a:pt x="17684" y="33871"/>
                </a:lnTo>
                <a:cubicBezTo>
                  <a:pt x="17714" y="33751"/>
                  <a:pt x="17744" y="33602"/>
                  <a:pt x="17774" y="33483"/>
                </a:cubicBezTo>
                <a:cubicBezTo>
                  <a:pt x="17774" y="33422"/>
                  <a:pt x="17804" y="33361"/>
                  <a:pt x="17804" y="33300"/>
                </a:cubicBezTo>
                <a:lnTo>
                  <a:pt x="17865" y="32936"/>
                </a:lnTo>
                <a:cubicBezTo>
                  <a:pt x="17895" y="32814"/>
                  <a:pt x="17895" y="32662"/>
                  <a:pt x="17926" y="32541"/>
                </a:cubicBezTo>
                <a:cubicBezTo>
                  <a:pt x="17956" y="32267"/>
                  <a:pt x="17956" y="32024"/>
                  <a:pt x="17926" y="31781"/>
                </a:cubicBezTo>
                <a:cubicBezTo>
                  <a:pt x="17895" y="31660"/>
                  <a:pt x="17895" y="31538"/>
                  <a:pt x="17865" y="31447"/>
                </a:cubicBezTo>
                <a:cubicBezTo>
                  <a:pt x="17835" y="31356"/>
                  <a:pt x="17804" y="31265"/>
                  <a:pt x="17774" y="31174"/>
                </a:cubicBezTo>
                <a:lnTo>
                  <a:pt x="17774" y="31083"/>
                </a:lnTo>
                <a:cubicBezTo>
                  <a:pt x="17835" y="31052"/>
                  <a:pt x="17865" y="30991"/>
                  <a:pt x="17865" y="30931"/>
                </a:cubicBezTo>
                <a:lnTo>
                  <a:pt x="17865" y="30870"/>
                </a:lnTo>
                <a:cubicBezTo>
                  <a:pt x="17865" y="30839"/>
                  <a:pt x="17895" y="30839"/>
                  <a:pt x="17926" y="30809"/>
                </a:cubicBezTo>
                <a:cubicBezTo>
                  <a:pt x="17956" y="30779"/>
                  <a:pt x="17956" y="30748"/>
                  <a:pt x="17956" y="30688"/>
                </a:cubicBezTo>
                <a:cubicBezTo>
                  <a:pt x="17987" y="30505"/>
                  <a:pt x="18017" y="30353"/>
                  <a:pt x="18017" y="30171"/>
                </a:cubicBezTo>
                <a:lnTo>
                  <a:pt x="18017" y="29989"/>
                </a:lnTo>
                <a:close/>
                <a:moveTo>
                  <a:pt x="29775" y="33847"/>
                </a:moveTo>
                <a:lnTo>
                  <a:pt x="29957" y="34060"/>
                </a:lnTo>
                <a:lnTo>
                  <a:pt x="29806" y="34030"/>
                </a:lnTo>
                <a:lnTo>
                  <a:pt x="29775" y="33999"/>
                </a:lnTo>
                <a:lnTo>
                  <a:pt x="29775" y="33847"/>
                </a:lnTo>
                <a:close/>
                <a:moveTo>
                  <a:pt x="10209" y="33574"/>
                </a:moveTo>
                <a:cubicBezTo>
                  <a:pt x="10209" y="33604"/>
                  <a:pt x="10209" y="33635"/>
                  <a:pt x="10178" y="33695"/>
                </a:cubicBezTo>
                <a:cubicBezTo>
                  <a:pt x="10148" y="33817"/>
                  <a:pt x="10117" y="33969"/>
                  <a:pt x="10117" y="34121"/>
                </a:cubicBezTo>
                <a:lnTo>
                  <a:pt x="10117" y="34242"/>
                </a:lnTo>
                <a:cubicBezTo>
                  <a:pt x="10087" y="34090"/>
                  <a:pt x="10057" y="33969"/>
                  <a:pt x="10057" y="33847"/>
                </a:cubicBezTo>
                <a:cubicBezTo>
                  <a:pt x="10057" y="33817"/>
                  <a:pt x="10057" y="33817"/>
                  <a:pt x="10057" y="33787"/>
                </a:cubicBezTo>
                <a:cubicBezTo>
                  <a:pt x="10087" y="33726"/>
                  <a:pt x="10148" y="33635"/>
                  <a:pt x="10209" y="33574"/>
                </a:cubicBezTo>
                <a:close/>
                <a:moveTo>
                  <a:pt x="32388" y="33604"/>
                </a:moveTo>
                <a:cubicBezTo>
                  <a:pt x="32418" y="33756"/>
                  <a:pt x="32418" y="33908"/>
                  <a:pt x="32449" y="34060"/>
                </a:cubicBezTo>
                <a:lnTo>
                  <a:pt x="32418" y="34060"/>
                </a:lnTo>
                <a:cubicBezTo>
                  <a:pt x="32418" y="34121"/>
                  <a:pt x="32449" y="34212"/>
                  <a:pt x="32449" y="34303"/>
                </a:cubicBezTo>
                <a:lnTo>
                  <a:pt x="32418" y="34303"/>
                </a:lnTo>
                <a:lnTo>
                  <a:pt x="32388" y="33847"/>
                </a:lnTo>
                <a:lnTo>
                  <a:pt x="32388" y="33604"/>
                </a:lnTo>
                <a:close/>
                <a:moveTo>
                  <a:pt x="13460" y="33695"/>
                </a:moveTo>
                <a:cubicBezTo>
                  <a:pt x="13460" y="33787"/>
                  <a:pt x="13490" y="33878"/>
                  <a:pt x="13490" y="33938"/>
                </a:cubicBezTo>
                <a:cubicBezTo>
                  <a:pt x="13490" y="34030"/>
                  <a:pt x="13460" y="34060"/>
                  <a:pt x="13460" y="34121"/>
                </a:cubicBezTo>
                <a:cubicBezTo>
                  <a:pt x="13460" y="34182"/>
                  <a:pt x="13460" y="34212"/>
                  <a:pt x="13429" y="34273"/>
                </a:cubicBezTo>
                <a:lnTo>
                  <a:pt x="13429" y="34333"/>
                </a:lnTo>
                <a:lnTo>
                  <a:pt x="13368" y="34333"/>
                </a:lnTo>
                <a:cubicBezTo>
                  <a:pt x="13368" y="34182"/>
                  <a:pt x="13338" y="34060"/>
                  <a:pt x="13308" y="33938"/>
                </a:cubicBezTo>
                <a:cubicBezTo>
                  <a:pt x="13338" y="33938"/>
                  <a:pt x="13368" y="33908"/>
                  <a:pt x="13368" y="33878"/>
                </a:cubicBezTo>
                <a:cubicBezTo>
                  <a:pt x="13399" y="33847"/>
                  <a:pt x="13399" y="33817"/>
                  <a:pt x="13429" y="33756"/>
                </a:cubicBezTo>
                <a:cubicBezTo>
                  <a:pt x="13429" y="33756"/>
                  <a:pt x="13460" y="33726"/>
                  <a:pt x="13460" y="33695"/>
                </a:cubicBezTo>
                <a:close/>
                <a:moveTo>
                  <a:pt x="16255" y="32328"/>
                </a:moveTo>
                <a:lnTo>
                  <a:pt x="16316" y="32359"/>
                </a:lnTo>
                <a:cubicBezTo>
                  <a:pt x="16316" y="32359"/>
                  <a:pt x="16346" y="32389"/>
                  <a:pt x="16346" y="32389"/>
                </a:cubicBezTo>
                <a:lnTo>
                  <a:pt x="16346" y="32723"/>
                </a:lnTo>
                <a:cubicBezTo>
                  <a:pt x="16346" y="32845"/>
                  <a:pt x="16346" y="32845"/>
                  <a:pt x="16346" y="32905"/>
                </a:cubicBezTo>
                <a:lnTo>
                  <a:pt x="16346" y="33118"/>
                </a:lnTo>
                <a:lnTo>
                  <a:pt x="16346" y="33300"/>
                </a:lnTo>
                <a:cubicBezTo>
                  <a:pt x="16346" y="33422"/>
                  <a:pt x="16316" y="33513"/>
                  <a:pt x="16316" y="33635"/>
                </a:cubicBezTo>
                <a:cubicBezTo>
                  <a:pt x="16285" y="33756"/>
                  <a:pt x="16255" y="33938"/>
                  <a:pt x="16224" y="34090"/>
                </a:cubicBezTo>
                <a:cubicBezTo>
                  <a:pt x="16224" y="34242"/>
                  <a:pt x="16194" y="34303"/>
                  <a:pt x="16164" y="34394"/>
                </a:cubicBezTo>
                <a:lnTo>
                  <a:pt x="16164" y="34333"/>
                </a:lnTo>
                <a:lnTo>
                  <a:pt x="16164" y="33938"/>
                </a:lnTo>
                <a:lnTo>
                  <a:pt x="16164" y="33422"/>
                </a:lnTo>
                <a:cubicBezTo>
                  <a:pt x="16164" y="33270"/>
                  <a:pt x="16194" y="33149"/>
                  <a:pt x="16194" y="32997"/>
                </a:cubicBezTo>
                <a:cubicBezTo>
                  <a:pt x="16194" y="32784"/>
                  <a:pt x="16224" y="32541"/>
                  <a:pt x="16255" y="32328"/>
                </a:cubicBezTo>
                <a:close/>
                <a:moveTo>
                  <a:pt x="33634" y="31872"/>
                </a:moveTo>
                <a:cubicBezTo>
                  <a:pt x="33634" y="31964"/>
                  <a:pt x="33664" y="32055"/>
                  <a:pt x="33694" y="32146"/>
                </a:cubicBezTo>
                <a:cubicBezTo>
                  <a:pt x="33694" y="32450"/>
                  <a:pt x="33725" y="32723"/>
                  <a:pt x="33725" y="32997"/>
                </a:cubicBezTo>
                <a:lnTo>
                  <a:pt x="33725" y="33361"/>
                </a:lnTo>
                <a:lnTo>
                  <a:pt x="33725" y="33817"/>
                </a:lnTo>
                <a:cubicBezTo>
                  <a:pt x="33725" y="33969"/>
                  <a:pt x="33725" y="34090"/>
                  <a:pt x="33694" y="34212"/>
                </a:cubicBezTo>
                <a:cubicBezTo>
                  <a:pt x="33694" y="34303"/>
                  <a:pt x="33694" y="34364"/>
                  <a:pt x="33664" y="34455"/>
                </a:cubicBezTo>
                <a:lnTo>
                  <a:pt x="33634" y="34242"/>
                </a:lnTo>
                <a:lnTo>
                  <a:pt x="33512" y="33726"/>
                </a:lnTo>
                <a:lnTo>
                  <a:pt x="33512" y="33513"/>
                </a:lnTo>
                <a:cubicBezTo>
                  <a:pt x="33543" y="33361"/>
                  <a:pt x="33543" y="33149"/>
                  <a:pt x="33543" y="32936"/>
                </a:cubicBezTo>
                <a:lnTo>
                  <a:pt x="33543" y="32723"/>
                </a:lnTo>
                <a:lnTo>
                  <a:pt x="33543" y="32480"/>
                </a:lnTo>
                <a:lnTo>
                  <a:pt x="33543" y="32389"/>
                </a:lnTo>
                <a:lnTo>
                  <a:pt x="33634" y="31872"/>
                </a:lnTo>
                <a:close/>
                <a:moveTo>
                  <a:pt x="32763" y="31639"/>
                </a:moveTo>
                <a:lnTo>
                  <a:pt x="32763" y="31639"/>
                </a:lnTo>
                <a:cubicBezTo>
                  <a:pt x="32782" y="31739"/>
                  <a:pt x="32821" y="31851"/>
                  <a:pt x="32844" y="31964"/>
                </a:cubicBezTo>
                <a:cubicBezTo>
                  <a:pt x="32844" y="32024"/>
                  <a:pt x="32844" y="32116"/>
                  <a:pt x="32874" y="32176"/>
                </a:cubicBezTo>
                <a:lnTo>
                  <a:pt x="32874" y="32541"/>
                </a:lnTo>
                <a:lnTo>
                  <a:pt x="32874" y="32936"/>
                </a:lnTo>
                <a:lnTo>
                  <a:pt x="32874" y="33787"/>
                </a:lnTo>
                <a:lnTo>
                  <a:pt x="32874" y="34485"/>
                </a:lnTo>
                <a:cubicBezTo>
                  <a:pt x="32844" y="34303"/>
                  <a:pt x="32813" y="34121"/>
                  <a:pt x="32783" y="33938"/>
                </a:cubicBezTo>
                <a:lnTo>
                  <a:pt x="32722" y="33270"/>
                </a:lnTo>
                <a:cubicBezTo>
                  <a:pt x="32666" y="32736"/>
                  <a:pt x="32688" y="32177"/>
                  <a:pt x="32763" y="31639"/>
                </a:cubicBezTo>
                <a:close/>
                <a:moveTo>
                  <a:pt x="29927" y="34425"/>
                </a:moveTo>
                <a:lnTo>
                  <a:pt x="29927" y="34425"/>
                </a:lnTo>
                <a:cubicBezTo>
                  <a:pt x="29988" y="34455"/>
                  <a:pt x="30049" y="34455"/>
                  <a:pt x="30109" y="34485"/>
                </a:cubicBezTo>
                <a:cubicBezTo>
                  <a:pt x="30109" y="34485"/>
                  <a:pt x="30109" y="34516"/>
                  <a:pt x="30109" y="34516"/>
                </a:cubicBezTo>
                <a:lnTo>
                  <a:pt x="29927" y="34425"/>
                </a:lnTo>
                <a:close/>
                <a:moveTo>
                  <a:pt x="16923" y="34364"/>
                </a:moveTo>
                <a:cubicBezTo>
                  <a:pt x="16954" y="34394"/>
                  <a:pt x="16984" y="34425"/>
                  <a:pt x="16984" y="34455"/>
                </a:cubicBezTo>
                <a:lnTo>
                  <a:pt x="16984" y="34485"/>
                </a:lnTo>
                <a:cubicBezTo>
                  <a:pt x="16954" y="34516"/>
                  <a:pt x="16954" y="34546"/>
                  <a:pt x="16923" y="34577"/>
                </a:cubicBezTo>
                <a:lnTo>
                  <a:pt x="16893" y="34485"/>
                </a:lnTo>
                <a:lnTo>
                  <a:pt x="16923" y="34364"/>
                </a:lnTo>
                <a:close/>
                <a:moveTo>
                  <a:pt x="5347" y="33847"/>
                </a:moveTo>
                <a:lnTo>
                  <a:pt x="5347" y="33908"/>
                </a:lnTo>
                <a:cubicBezTo>
                  <a:pt x="5378" y="33908"/>
                  <a:pt x="5408" y="33938"/>
                  <a:pt x="5408" y="33969"/>
                </a:cubicBezTo>
                <a:lnTo>
                  <a:pt x="5408" y="34121"/>
                </a:lnTo>
                <a:cubicBezTo>
                  <a:pt x="5408" y="34316"/>
                  <a:pt x="5408" y="34536"/>
                  <a:pt x="5408" y="34759"/>
                </a:cubicBezTo>
                <a:lnTo>
                  <a:pt x="5347" y="34546"/>
                </a:lnTo>
                <a:cubicBezTo>
                  <a:pt x="5317" y="34303"/>
                  <a:pt x="5317" y="34060"/>
                  <a:pt x="5317" y="33847"/>
                </a:cubicBezTo>
                <a:close/>
                <a:moveTo>
                  <a:pt x="39406" y="34242"/>
                </a:moveTo>
                <a:cubicBezTo>
                  <a:pt x="39406" y="34273"/>
                  <a:pt x="39437" y="34303"/>
                  <a:pt x="39437" y="34333"/>
                </a:cubicBezTo>
                <a:cubicBezTo>
                  <a:pt x="39437" y="34333"/>
                  <a:pt x="39437" y="34364"/>
                  <a:pt x="39437" y="34364"/>
                </a:cubicBezTo>
                <a:cubicBezTo>
                  <a:pt x="39437" y="34485"/>
                  <a:pt x="39406" y="34607"/>
                  <a:pt x="39406" y="34698"/>
                </a:cubicBezTo>
                <a:lnTo>
                  <a:pt x="39406" y="34759"/>
                </a:lnTo>
                <a:lnTo>
                  <a:pt x="39376" y="34728"/>
                </a:lnTo>
                <a:lnTo>
                  <a:pt x="39376" y="34364"/>
                </a:lnTo>
                <a:cubicBezTo>
                  <a:pt x="39376" y="34303"/>
                  <a:pt x="39376" y="34273"/>
                  <a:pt x="39406" y="34242"/>
                </a:cubicBezTo>
                <a:close/>
                <a:moveTo>
                  <a:pt x="6654" y="33756"/>
                </a:moveTo>
                <a:cubicBezTo>
                  <a:pt x="6684" y="33938"/>
                  <a:pt x="6745" y="34090"/>
                  <a:pt x="6745" y="34273"/>
                </a:cubicBezTo>
                <a:cubicBezTo>
                  <a:pt x="6745" y="34394"/>
                  <a:pt x="6806" y="34516"/>
                  <a:pt x="6806" y="34637"/>
                </a:cubicBezTo>
                <a:lnTo>
                  <a:pt x="6806" y="34668"/>
                </a:lnTo>
                <a:lnTo>
                  <a:pt x="6775" y="34789"/>
                </a:lnTo>
                <a:lnTo>
                  <a:pt x="6775" y="34637"/>
                </a:lnTo>
                <a:cubicBezTo>
                  <a:pt x="6775" y="34607"/>
                  <a:pt x="6745" y="34455"/>
                  <a:pt x="6715" y="34364"/>
                </a:cubicBezTo>
                <a:cubicBezTo>
                  <a:pt x="6684" y="34182"/>
                  <a:pt x="6684" y="33999"/>
                  <a:pt x="6654" y="33817"/>
                </a:cubicBezTo>
                <a:lnTo>
                  <a:pt x="6654" y="33756"/>
                </a:lnTo>
                <a:close/>
                <a:moveTo>
                  <a:pt x="30595" y="34668"/>
                </a:moveTo>
                <a:lnTo>
                  <a:pt x="30595" y="34698"/>
                </a:lnTo>
                <a:cubicBezTo>
                  <a:pt x="30656" y="34728"/>
                  <a:pt x="30717" y="34789"/>
                  <a:pt x="30808" y="34850"/>
                </a:cubicBezTo>
                <a:cubicBezTo>
                  <a:pt x="30788" y="34850"/>
                  <a:pt x="30781" y="34864"/>
                  <a:pt x="30788" y="34873"/>
                </a:cubicBezTo>
                <a:lnTo>
                  <a:pt x="30788" y="34873"/>
                </a:lnTo>
                <a:lnTo>
                  <a:pt x="30565" y="34789"/>
                </a:lnTo>
                <a:cubicBezTo>
                  <a:pt x="30595" y="34759"/>
                  <a:pt x="30595" y="34728"/>
                  <a:pt x="30595" y="34668"/>
                </a:cubicBezTo>
                <a:close/>
                <a:moveTo>
                  <a:pt x="3950" y="33149"/>
                </a:moveTo>
                <a:lnTo>
                  <a:pt x="3950" y="33331"/>
                </a:lnTo>
                <a:lnTo>
                  <a:pt x="4011" y="33695"/>
                </a:lnTo>
                <a:cubicBezTo>
                  <a:pt x="4071" y="33999"/>
                  <a:pt x="4132" y="34303"/>
                  <a:pt x="4223" y="34607"/>
                </a:cubicBezTo>
                <a:lnTo>
                  <a:pt x="4223" y="34820"/>
                </a:lnTo>
                <a:cubicBezTo>
                  <a:pt x="4223" y="34850"/>
                  <a:pt x="4223" y="34880"/>
                  <a:pt x="4223" y="34911"/>
                </a:cubicBezTo>
                <a:cubicBezTo>
                  <a:pt x="4193" y="34880"/>
                  <a:pt x="4193" y="34880"/>
                  <a:pt x="4162" y="34850"/>
                </a:cubicBezTo>
                <a:cubicBezTo>
                  <a:pt x="4041" y="34607"/>
                  <a:pt x="3950" y="34364"/>
                  <a:pt x="3859" y="34121"/>
                </a:cubicBezTo>
                <a:lnTo>
                  <a:pt x="3828" y="34121"/>
                </a:lnTo>
                <a:cubicBezTo>
                  <a:pt x="3737" y="33847"/>
                  <a:pt x="3646" y="33544"/>
                  <a:pt x="3585" y="33240"/>
                </a:cubicBezTo>
                <a:lnTo>
                  <a:pt x="3676" y="33240"/>
                </a:lnTo>
                <a:cubicBezTo>
                  <a:pt x="3737" y="33209"/>
                  <a:pt x="3798" y="33209"/>
                  <a:pt x="3859" y="33209"/>
                </a:cubicBezTo>
                <a:cubicBezTo>
                  <a:pt x="3889" y="33179"/>
                  <a:pt x="3919" y="33179"/>
                  <a:pt x="3950" y="33149"/>
                </a:cubicBezTo>
                <a:close/>
                <a:moveTo>
                  <a:pt x="10786" y="33908"/>
                </a:moveTo>
                <a:cubicBezTo>
                  <a:pt x="10786" y="33938"/>
                  <a:pt x="10816" y="33999"/>
                  <a:pt x="10847" y="34060"/>
                </a:cubicBezTo>
                <a:cubicBezTo>
                  <a:pt x="10877" y="34121"/>
                  <a:pt x="10907" y="34212"/>
                  <a:pt x="10938" y="34303"/>
                </a:cubicBezTo>
                <a:cubicBezTo>
                  <a:pt x="10938" y="34333"/>
                  <a:pt x="10938" y="34364"/>
                  <a:pt x="10938" y="34394"/>
                </a:cubicBezTo>
                <a:cubicBezTo>
                  <a:pt x="10938" y="34485"/>
                  <a:pt x="10938" y="34577"/>
                  <a:pt x="10907" y="34668"/>
                </a:cubicBezTo>
                <a:cubicBezTo>
                  <a:pt x="10877" y="34759"/>
                  <a:pt x="10847" y="34789"/>
                  <a:pt x="10816" y="34880"/>
                </a:cubicBezTo>
                <a:lnTo>
                  <a:pt x="10786" y="34941"/>
                </a:lnTo>
                <a:cubicBezTo>
                  <a:pt x="10756" y="34668"/>
                  <a:pt x="10756" y="34364"/>
                  <a:pt x="10756" y="34060"/>
                </a:cubicBezTo>
                <a:lnTo>
                  <a:pt x="10756" y="34060"/>
                </a:lnTo>
                <a:lnTo>
                  <a:pt x="10786" y="34090"/>
                </a:lnTo>
                <a:lnTo>
                  <a:pt x="10786" y="33908"/>
                </a:lnTo>
                <a:close/>
                <a:moveTo>
                  <a:pt x="36338" y="33422"/>
                </a:moveTo>
                <a:cubicBezTo>
                  <a:pt x="36368" y="33422"/>
                  <a:pt x="36399" y="33452"/>
                  <a:pt x="36429" y="33452"/>
                </a:cubicBezTo>
                <a:cubicBezTo>
                  <a:pt x="36429" y="33544"/>
                  <a:pt x="36429" y="33604"/>
                  <a:pt x="36459" y="33695"/>
                </a:cubicBezTo>
                <a:cubicBezTo>
                  <a:pt x="36459" y="33787"/>
                  <a:pt x="36459" y="33847"/>
                  <a:pt x="36459" y="33938"/>
                </a:cubicBezTo>
                <a:cubicBezTo>
                  <a:pt x="36490" y="33999"/>
                  <a:pt x="36459" y="34151"/>
                  <a:pt x="36490" y="34242"/>
                </a:cubicBezTo>
                <a:cubicBezTo>
                  <a:pt x="36490" y="34303"/>
                  <a:pt x="36520" y="34333"/>
                  <a:pt x="36581" y="34364"/>
                </a:cubicBezTo>
                <a:lnTo>
                  <a:pt x="36581" y="34516"/>
                </a:lnTo>
                <a:cubicBezTo>
                  <a:pt x="36581" y="34668"/>
                  <a:pt x="36581" y="34820"/>
                  <a:pt x="36550" y="34941"/>
                </a:cubicBezTo>
                <a:cubicBezTo>
                  <a:pt x="36520" y="34789"/>
                  <a:pt x="36459" y="34607"/>
                  <a:pt x="36429" y="34455"/>
                </a:cubicBezTo>
                <a:cubicBezTo>
                  <a:pt x="36429" y="34394"/>
                  <a:pt x="36399" y="34333"/>
                  <a:pt x="36399" y="34303"/>
                </a:cubicBezTo>
                <a:cubicBezTo>
                  <a:pt x="36368" y="34242"/>
                  <a:pt x="36399" y="34242"/>
                  <a:pt x="36399" y="34182"/>
                </a:cubicBezTo>
                <a:lnTo>
                  <a:pt x="36368" y="34182"/>
                </a:lnTo>
                <a:cubicBezTo>
                  <a:pt x="36368" y="34030"/>
                  <a:pt x="36368" y="33878"/>
                  <a:pt x="36338" y="33695"/>
                </a:cubicBezTo>
                <a:lnTo>
                  <a:pt x="36338" y="33422"/>
                </a:lnTo>
                <a:close/>
                <a:moveTo>
                  <a:pt x="4679" y="32480"/>
                </a:moveTo>
                <a:lnTo>
                  <a:pt x="4709" y="32754"/>
                </a:lnTo>
                <a:cubicBezTo>
                  <a:pt x="4740" y="33027"/>
                  <a:pt x="4740" y="33300"/>
                  <a:pt x="4740" y="33604"/>
                </a:cubicBezTo>
                <a:lnTo>
                  <a:pt x="4740" y="34060"/>
                </a:lnTo>
                <a:cubicBezTo>
                  <a:pt x="4740" y="34242"/>
                  <a:pt x="4800" y="34425"/>
                  <a:pt x="4800" y="34607"/>
                </a:cubicBezTo>
                <a:lnTo>
                  <a:pt x="4770" y="34607"/>
                </a:lnTo>
                <a:cubicBezTo>
                  <a:pt x="4770" y="34728"/>
                  <a:pt x="4770" y="34850"/>
                  <a:pt x="4770" y="35002"/>
                </a:cubicBezTo>
                <a:cubicBezTo>
                  <a:pt x="4740" y="34911"/>
                  <a:pt x="4709" y="34820"/>
                  <a:pt x="4679" y="34759"/>
                </a:cubicBezTo>
                <a:cubicBezTo>
                  <a:pt x="4649" y="34668"/>
                  <a:pt x="4679" y="34516"/>
                  <a:pt x="4679" y="34425"/>
                </a:cubicBezTo>
                <a:lnTo>
                  <a:pt x="4679" y="33908"/>
                </a:lnTo>
                <a:lnTo>
                  <a:pt x="4679" y="32966"/>
                </a:lnTo>
                <a:lnTo>
                  <a:pt x="4679" y="32480"/>
                </a:lnTo>
                <a:close/>
                <a:moveTo>
                  <a:pt x="34089" y="32784"/>
                </a:moveTo>
                <a:cubicBezTo>
                  <a:pt x="34089" y="32905"/>
                  <a:pt x="34089" y="32997"/>
                  <a:pt x="34120" y="33118"/>
                </a:cubicBezTo>
                <a:cubicBezTo>
                  <a:pt x="34120" y="33240"/>
                  <a:pt x="34120" y="33392"/>
                  <a:pt x="34120" y="33483"/>
                </a:cubicBezTo>
                <a:cubicBezTo>
                  <a:pt x="34120" y="33787"/>
                  <a:pt x="34120" y="34060"/>
                  <a:pt x="34089" y="34333"/>
                </a:cubicBezTo>
                <a:cubicBezTo>
                  <a:pt x="34120" y="34425"/>
                  <a:pt x="34120" y="34516"/>
                  <a:pt x="34120" y="34607"/>
                </a:cubicBezTo>
                <a:cubicBezTo>
                  <a:pt x="34120" y="34728"/>
                  <a:pt x="34120" y="34880"/>
                  <a:pt x="34089" y="35002"/>
                </a:cubicBezTo>
                <a:lnTo>
                  <a:pt x="34059" y="34972"/>
                </a:lnTo>
                <a:lnTo>
                  <a:pt x="33998" y="34941"/>
                </a:lnTo>
                <a:lnTo>
                  <a:pt x="33998" y="34911"/>
                </a:lnTo>
                <a:cubicBezTo>
                  <a:pt x="33998" y="34789"/>
                  <a:pt x="34029" y="34698"/>
                  <a:pt x="34029" y="34607"/>
                </a:cubicBezTo>
                <a:cubicBezTo>
                  <a:pt x="34059" y="34485"/>
                  <a:pt x="34059" y="34364"/>
                  <a:pt x="34059" y="34242"/>
                </a:cubicBezTo>
                <a:lnTo>
                  <a:pt x="34089" y="33878"/>
                </a:lnTo>
                <a:lnTo>
                  <a:pt x="34089" y="33544"/>
                </a:lnTo>
                <a:lnTo>
                  <a:pt x="34089" y="32875"/>
                </a:lnTo>
                <a:lnTo>
                  <a:pt x="34089" y="32784"/>
                </a:lnTo>
                <a:close/>
                <a:moveTo>
                  <a:pt x="13004" y="34121"/>
                </a:moveTo>
                <a:cubicBezTo>
                  <a:pt x="13004" y="34212"/>
                  <a:pt x="13004" y="34273"/>
                  <a:pt x="13034" y="34364"/>
                </a:cubicBezTo>
                <a:cubicBezTo>
                  <a:pt x="13034" y="34425"/>
                  <a:pt x="13034" y="34546"/>
                  <a:pt x="13034" y="34637"/>
                </a:cubicBezTo>
                <a:cubicBezTo>
                  <a:pt x="13004" y="34668"/>
                  <a:pt x="12973" y="34728"/>
                  <a:pt x="12973" y="34759"/>
                </a:cubicBezTo>
                <a:cubicBezTo>
                  <a:pt x="12943" y="34820"/>
                  <a:pt x="12913" y="34880"/>
                  <a:pt x="12882" y="34941"/>
                </a:cubicBezTo>
                <a:lnTo>
                  <a:pt x="12822" y="35032"/>
                </a:lnTo>
                <a:cubicBezTo>
                  <a:pt x="12822" y="34850"/>
                  <a:pt x="12852" y="34728"/>
                  <a:pt x="12882" y="34577"/>
                </a:cubicBezTo>
                <a:cubicBezTo>
                  <a:pt x="12913" y="34425"/>
                  <a:pt x="12943" y="34273"/>
                  <a:pt x="13004" y="34121"/>
                </a:cubicBezTo>
                <a:close/>
                <a:moveTo>
                  <a:pt x="14857" y="33847"/>
                </a:moveTo>
                <a:lnTo>
                  <a:pt x="14918" y="33908"/>
                </a:lnTo>
                <a:cubicBezTo>
                  <a:pt x="14948" y="33938"/>
                  <a:pt x="14979" y="33938"/>
                  <a:pt x="15039" y="33969"/>
                </a:cubicBezTo>
                <a:cubicBezTo>
                  <a:pt x="14948" y="34242"/>
                  <a:pt x="14888" y="34516"/>
                  <a:pt x="14796" y="34820"/>
                </a:cubicBezTo>
                <a:cubicBezTo>
                  <a:pt x="14796" y="34911"/>
                  <a:pt x="14766" y="35002"/>
                  <a:pt x="14736" y="35093"/>
                </a:cubicBezTo>
                <a:cubicBezTo>
                  <a:pt x="14736" y="35032"/>
                  <a:pt x="14736" y="35002"/>
                  <a:pt x="14736" y="34941"/>
                </a:cubicBezTo>
                <a:lnTo>
                  <a:pt x="14766" y="34972"/>
                </a:lnTo>
                <a:lnTo>
                  <a:pt x="14766" y="34637"/>
                </a:lnTo>
                <a:lnTo>
                  <a:pt x="14766" y="34485"/>
                </a:lnTo>
                <a:cubicBezTo>
                  <a:pt x="14766" y="34303"/>
                  <a:pt x="14796" y="34151"/>
                  <a:pt x="14827" y="33969"/>
                </a:cubicBezTo>
                <a:lnTo>
                  <a:pt x="14857" y="33847"/>
                </a:lnTo>
                <a:close/>
                <a:moveTo>
                  <a:pt x="37432" y="33635"/>
                </a:moveTo>
                <a:lnTo>
                  <a:pt x="37432" y="33878"/>
                </a:lnTo>
                <a:lnTo>
                  <a:pt x="37432" y="34303"/>
                </a:lnTo>
                <a:cubicBezTo>
                  <a:pt x="37432" y="34455"/>
                  <a:pt x="37432" y="34485"/>
                  <a:pt x="37432" y="34577"/>
                </a:cubicBezTo>
                <a:lnTo>
                  <a:pt x="37462" y="34911"/>
                </a:lnTo>
                <a:lnTo>
                  <a:pt x="37462" y="35093"/>
                </a:lnTo>
                <a:cubicBezTo>
                  <a:pt x="37462" y="35093"/>
                  <a:pt x="37462" y="35063"/>
                  <a:pt x="37432" y="35063"/>
                </a:cubicBezTo>
                <a:lnTo>
                  <a:pt x="37401" y="35063"/>
                </a:lnTo>
                <a:cubicBezTo>
                  <a:pt x="37432" y="34637"/>
                  <a:pt x="37401" y="34212"/>
                  <a:pt x="37340" y="33817"/>
                </a:cubicBezTo>
                <a:lnTo>
                  <a:pt x="37340" y="33726"/>
                </a:lnTo>
                <a:cubicBezTo>
                  <a:pt x="37371" y="33726"/>
                  <a:pt x="37401" y="33665"/>
                  <a:pt x="37432" y="33635"/>
                </a:cubicBezTo>
                <a:close/>
                <a:moveTo>
                  <a:pt x="35366" y="34303"/>
                </a:moveTo>
                <a:cubicBezTo>
                  <a:pt x="35366" y="34394"/>
                  <a:pt x="35396" y="34516"/>
                  <a:pt x="35426" y="34607"/>
                </a:cubicBezTo>
                <a:cubicBezTo>
                  <a:pt x="35426" y="34698"/>
                  <a:pt x="35426" y="34789"/>
                  <a:pt x="35426" y="34880"/>
                </a:cubicBezTo>
                <a:cubicBezTo>
                  <a:pt x="35426" y="34972"/>
                  <a:pt x="35426" y="34941"/>
                  <a:pt x="35396" y="35002"/>
                </a:cubicBezTo>
                <a:cubicBezTo>
                  <a:pt x="35396" y="35032"/>
                  <a:pt x="35396" y="35123"/>
                  <a:pt x="35396" y="35184"/>
                </a:cubicBezTo>
                <a:cubicBezTo>
                  <a:pt x="35366" y="35063"/>
                  <a:pt x="35335" y="34941"/>
                  <a:pt x="35335" y="34789"/>
                </a:cubicBezTo>
                <a:lnTo>
                  <a:pt x="35335" y="34759"/>
                </a:lnTo>
                <a:cubicBezTo>
                  <a:pt x="35335" y="34637"/>
                  <a:pt x="35366" y="34485"/>
                  <a:pt x="35366" y="34394"/>
                </a:cubicBezTo>
                <a:lnTo>
                  <a:pt x="35366" y="34303"/>
                </a:lnTo>
                <a:close/>
                <a:moveTo>
                  <a:pt x="7656" y="34516"/>
                </a:moveTo>
                <a:lnTo>
                  <a:pt x="7656" y="34637"/>
                </a:lnTo>
                <a:lnTo>
                  <a:pt x="7656" y="34820"/>
                </a:lnTo>
                <a:lnTo>
                  <a:pt x="7656" y="35243"/>
                </a:lnTo>
                <a:lnTo>
                  <a:pt x="7656" y="35243"/>
                </a:lnTo>
                <a:cubicBezTo>
                  <a:pt x="7639" y="35022"/>
                  <a:pt x="7626" y="34784"/>
                  <a:pt x="7626" y="34546"/>
                </a:cubicBezTo>
                <a:cubicBezTo>
                  <a:pt x="7626" y="34546"/>
                  <a:pt x="7656" y="34546"/>
                  <a:pt x="7656" y="34516"/>
                </a:cubicBezTo>
                <a:close/>
                <a:moveTo>
                  <a:pt x="34545" y="33240"/>
                </a:moveTo>
                <a:lnTo>
                  <a:pt x="34545" y="33635"/>
                </a:lnTo>
                <a:lnTo>
                  <a:pt x="34545" y="33878"/>
                </a:lnTo>
                <a:cubicBezTo>
                  <a:pt x="34545" y="33938"/>
                  <a:pt x="34545" y="34121"/>
                  <a:pt x="34576" y="34242"/>
                </a:cubicBezTo>
                <a:cubicBezTo>
                  <a:pt x="34606" y="34394"/>
                  <a:pt x="34606" y="34485"/>
                  <a:pt x="34606" y="34637"/>
                </a:cubicBezTo>
                <a:cubicBezTo>
                  <a:pt x="34636" y="34759"/>
                  <a:pt x="34636" y="34850"/>
                  <a:pt x="34667" y="34941"/>
                </a:cubicBezTo>
                <a:cubicBezTo>
                  <a:pt x="34667" y="35063"/>
                  <a:pt x="34697" y="35154"/>
                  <a:pt x="34728" y="35245"/>
                </a:cubicBezTo>
                <a:lnTo>
                  <a:pt x="34515" y="35245"/>
                </a:lnTo>
                <a:lnTo>
                  <a:pt x="34454" y="34880"/>
                </a:lnTo>
                <a:lnTo>
                  <a:pt x="34454" y="34607"/>
                </a:lnTo>
                <a:cubicBezTo>
                  <a:pt x="34454" y="34516"/>
                  <a:pt x="34484" y="34394"/>
                  <a:pt x="34515" y="34273"/>
                </a:cubicBezTo>
                <a:lnTo>
                  <a:pt x="34484" y="34273"/>
                </a:lnTo>
                <a:lnTo>
                  <a:pt x="34484" y="33999"/>
                </a:lnTo>
                <a:lnTo>
                  <a:pt x="34484" y="33604"/>
                </a:lnTo>
                <a:lnTo>
                  <a:pt x="34484" y="33513"/>
                </a:lnTo>
                <a:cubicBezTo>
                  <a:pt x="34484" y="33422"/>
                  <a:pt x="34484" y="33331"/>
                  <a:pt x="34515" y="33240"/>
                </a:cubicBezTo>
                <a:close/>
                <a:moveTo>
                  <a:pt x="38916" y="27915"/>
                </a:moveTo>
                <a:cubicBezTo>
                  <a:pt x="38887" y="28467"/>
                  <a:pt x="38861" y="29046"/>
                  <a:pt x="38890" y="29624"/>
                </a:cubicBezTo>
                <a:cubicBezTo>
                  <a:pt x="38890" y="29928"/>
                  <a:pt x="38920" y="30232"/>
                  <a:pt x="38951" y="30505"/>
                </a:cubicBezTo>
                <a:cubicBezTo>
                  <a:pt x="38951" y="30688"/>
                  <a:pt x="38981" y="30870"/>
                  <a:pt x="39011" y="31022"/>
                </a:cubicBezTo>
                <a:lnTo>
                  <a:pt x="39011" y="31386"/>
                </a:lnTo>
                <a:cubicBezTo>
                  <a:pt x="38951" y="31386"/>
                  <a:pt x="38920" y="31386"/>
                  <a:pt x="38890" y="31417"/>
                </a:cubicBezTo>
                <a:cubicBezTo>
                  <a:pt x="38860" y="31447"/>
                  <a:pt x="38829" y="31508"/>
                  <a:pt x="38829" y="31538"/>
                </a:cubicBezTo>
                <a:lnTo>
                  <a:pt x="38829" y="31629"/>
                </a:lnTo>
                <a:cubicBezTo>
                  <a:pt x="38860" y="31690"/>
                  <a:pt x="38860" y="31721"/>
                  <a:pt x="38890" y="31781"/>
                </a:cubicBezTo>
                <a:lnTo>
                  <a:pt x="38890" y="31933"/>
                </a:lnTo>
                <a:lnTo>
                  <a:pt x="38890" y="32085"/>
                </a:lnTo>
                <a:lnTo>
                  <a:pt x="38890" y="32419"/>
                </a:lnTo>
                <a:lnTo>
                  <a:pt x="38890" y="32662"/>
                </a:lnTo>
                <a:lnTo>
                  <a:pt x="38890" y="32905"/>
                </a:lnTo>
                <a:cubicBezTo>
                  <a:pt x="38860" y="32936"/>
                  <a:pt x="38860" y="32966"/>
                  <a:pt x="38829" y="32966"/>
                </a:cubicBezTo>
                <a:cubicBezTo>
                  <a:pt x="38799" y="33027"/>
                  <a:pt x="38799" y="33057"/>
                  <a:pt x="38768" y="33088"/>
                </a:cubicBezTo>
                <a:cubicBezTo>
                  <a:pt x="38738" y="33240"/>
                  <a:pt x="38708" y="33361"/>
                  <a:pt x="38708" y="33483"/>
                </a:cubicBezTo>
                <a:cubicBezTo>
                  <a:pt x="38677" y="33574"/>
                  <a:pt x="38677" y="33635"/>
                  <a:pt x="38708" y="33726"/>
                </a:cubicBezTo>
                <a:lnTo>
                  <a:pt x="38708" y="33938"/>
                </a:lnTo>
                <a:cubicBezTo>
                  <a:pt x="38708" y="34030"/>
                  <a:pt x="38708" y="34121"/>
                  <a:pt x="38708" y="34212"/>
                </a:cubicBezTo>
                <a:cubicBezTo>
                  <a:pt x="38617" y="34425"/>
                  <a:pt x="38556" y="34637"/>
                  <a:pt x="38556" y="34880"/>
                </a:cubicBezTo>
                <a:cubicBezTo>
                  <a:pt x="38525" y="35002"/>
                  <a:pt x="38525" y="35123"/>
                  <a:pt x="38556" y="35275"/>
                </a:cubicBezTo>
                <a:lnTo>
                  <a:pt x="38525" y="35245"/>
                </a:lnTo>
                <a:lnTo>
                  <a:pt x="38525" y="35032"/>
                </a:lnTo>
                <a:cubicBezTo>
                  <a:pt x="38525" y="34759"/>
                  <a:pt x="38556" y="34455"/>
                  <a:pt x="38556" y="34151"/>
                </a:cubicBezTo>
                <a:lnTo>
                  <a:pt x="38556" y="34030"/>
                </a:lnTo>
                <a:lnTo>
                  <a:pt x="38556" y="33969"/>
                </a:lnTo>
                <a:lnTo>
                  <a:pt x="38556" y="33908"/>
                </a:lnTo>
                <a:cubicBezTo>
                  <a:pt x="38586" y="33817"/>
                  <a:pt x="38586" y="33695"/>
                  <a:pt x="38586" y="33574"/>
                </a:cubicBezTo>
                <a:cubicBezTo>
                  <a:pt x="38617" y="33361"/>
                  <a:pt x="38647" y="33149"/>
                  <a:pt x="38677" y="32936"/>
                </a:cubicBezTo>
                <a:cubicBezTo>
                  <a:pt x="38677" y="32845"/>
                  <a:pt x="38677" y="32754"/>
                  <a:pt x="38708" y="32662"/>
                </a:cubicBezTo>
                <a:cubicBezTo>
                  <a:pt x="38708" y="32511"/>
                  <a:pt x="38708" y="32359"/>
                  <a:pt x="38738" y="32207"/>
                </a:cubicBezTo>
                <a:cubicBezTo>
                  <a:pt x="38738" y="31994"/>
                  <a:pt x="38738" y="31751"/>
                  <a:pt x="38738" y="31538"/>
                </a:cubicBezTo>
                <a:cubicBezTo>
                  <a:pt x="38768" y="31295"/>
                  <a:pt x="38738" y="31083"/>
                  <a:pt x="38738" y="30839"/>
                </a:cubicBezTo>
                <a:lnTo>
                  <a:pt x="38738" y="30171"/>
                </a:lnTo>
                <a:lnTo>
                  <a:pt x="38738" y="29958"/>
                </a:lnTo>
                <a:lnTo>
                  <a:pt x="38738" y="29594"/>
                </a:lnTo>
                <a:lnTo>
                  <a:pt x="38738" y="29199"/>
                </a:lnTo>
                <a:cubicBezTo>
                  <a:pt x="38738" y="29077"/>
                  <a:pt x="38738" y="29047"/>
                  <a:pt x="38708" y="28956"/>
                </a:cubicBezTo>
                <a:lnTo>
                  <a:pt x="38708" y="28865"/>
                </a:lnTo>
                <a:cubicBezTo>
                  <a:pt x="38708" y="28804"/>
                  <a:pt x="38738" y="28713"/>
                  <a:pt x="38738" y="28622"/>
                </a:cubicBezTo>
                <a:cubicBezTo>
                  <a:pt x="38768" y="28530"/>
                  <a:pt x="38799" y="28378"/>
                  <a:pt x="38829" y="28257"/>
                </a:cubicBezTo>
                <a:cubicBezTo>
                  <a:pt x="38860" y="28166"/>
                  <a:pt x="38860" y="28075"/>
                  <a:pt x="38890" y="28014"/>
                </a:cubicBezTo>
                <a:cubicBezTo>
                  <a:pt x="38904" y="27971"/>
                  <a:pt x="38912" y="27941"/>
                  <a:pt x="38916" y="27915"/>
                </a:cubicBezTo>
                <a:close/>
                <a:moveTo>
                  <a:pt x="35852" y="33787"/>
                </a:moveTo>
                <a:cubicBezTo>
                  <a:pt x="35852" y="33817"/>
                  <a:pt x="35852" y="33847"/>
                  <a:pt x="35882" y="33878"/>
                </a:cubicBezTo>
                <a:cubicBezTo>
                  <a:pt x="35912" y="33908"/>
                  <a:pt x="35943" y="33908"/>
                  <a:pt x="35973" y="33938"/>
                </a:cubicBezTo>
                <a:cubicBezTo>
                  <a:pt x="35973" y="33969"/>
                  <a:pt x="35973" y="34030"/>
                  <a:pt x="35973" y="34060"/>
                </a:cubicBezTo>
                <a:lnTo>
                  <a:pt x="36004" y="34182"/>
                </a:lnTo>
                <a:cubicBezTo>
                  <a:pt x="36004" y="34303"/>
                  <a:pt x="36004" y="34425"/>
                  <a:pt x="36004" y="34546"/>
                </a:cubicBezTo>
                <a:cubicBezTo>
                  <a:pt x="36034" y="34668"/>
                  <a:pt x="36034" y="34759"/>
                  <a:pt x="36034" y="34880"/>
                </a:cubicBezTo>
                <a:lnTo>
                  <a:pt x="36034" y="34911"/>
                </a:lnTo>
                <a:cubicBezTo>
                  <a:pt x="36034" y="35032"/>
                  <a:pt x="36034" y="35184"/>
                  <a:pt x="36004" y="35306"/>
                </a:cubicBezTo>
                <a:cubicBezTo>
                  <a:pt x="35973" y="35154"/>
                  <a:pt x="35943" y="34972"/>
                  <a:pt x="35943" y="34820"/>
                </a:cubicBezTo>
                <a:cubicBezTo>
                  <a:pt x="35912" y="34668"/>
                  <a:pt x="35882" y="34425"/>
                  <a:pt x="35852" y="34242"/>
                </a:cubicBezTo>
                <a:lnTo>
                  <a:pt x="35852" y="34121"/>
                </a:lnTo>
                <a:cubicBezTo>
                  <a:pt x="35852" y="33999"/>
                  <a:pt x="35852" y="33908"/>
                  <a:pt x="35852" y="33787"/>
                </a:cubicBezTo>
                <a:close/>
                <a:moveTo>
                  <a:pt x="32601" y="34941"/>
                </a:moveTo>
                <a:cubicBezTo>
                  <a:pt x="32631" y="35063"/>
                  <a:pt x="32661" y="35184"/>
                  <a:pt x="32722" y="35306"/>
                </a:cubicBezTo>
                <a:lnTo>
                  <a:pt x="32722" y="35336"/>
                </a:lnTo>
                <a:cubicBezTo>
                  <a:pt x="32722" y="35336"/>
                  <a:pt x="32722" y="35366"/>
                  <a:pt x="32722" y="35366"/>
                </a:cubicBezTo>
                <a:lnTo>
                  <a:pt x="32631" y="35366"/>
                </a:lnTo>
                <a:lnTo>
                  <a:pt x="32570" y="35306"/>
                </a:lnTo>
                <a:lnTo>
                  <a:pt x="32479" y="35215"/>
                </a:lnTo>
                <a:lnTo>
                  <a:pt x="32479" y="35002"/>
                </a:lnTo>
                <a:lnTo>
                  <a:pt x="32510" y="34941"/>
                </a:lnTo>
                <a:close/>
                <a:moveTo>
                  <a:pt x="8173" y="34242"/>
                </a:moveTo>
                <a:cubicBezTo>
                  <a:pt x="8173" y="34455"/>
                  <a:pt x="8203" y="34637"/>
                  <a:pt x="8203" y="34820"/>
                </a:cubicBezTo>
                <a:lnTo>
                  <a:pt x="8203" y="35123"/>
                </a:lnTo>
                <a:lnTo>
                  <a:pt x="8203" y="35366"/>
                </a:lnTo>
                <a:lnTo>
                  <a:pt x="8203" y="35488"/>
                </a:lnTo>
                <a:cubicBezTo>
                  <a:pt x="8203" y="35458"/>
                  <a:pt x="8203" y="35397"/>
                  <a:pt x="8143" y="35366"/>
                </a:cubicBezTo>
                <a:lnTo>
                  <a:pt x="8173" y="35366"/>
                </a:lnTo>
                <a:lnTo>
                  <a:pt x="8173" y="34394"/>
                </a:lnTo>
                <a:lnTo>
                  <a:pt x="8173" y="34242"/>
                </a:lnTo>
                <a:close/>
                <a:moveTo>
                  <a:pt x="37447" y="35518"/>
                </a:moveTo>
                <a:cubicBezTo>
                  <a:pt x="37454" y="35526"/>
                  <a:pt x="37462" y="35534"/>
                  <a:pt x="37462" y="35549"/>
                </a:cubicBezTo>
                <a:lnTo>
                  <a:pt x="37447" y="35518"/>
                </a:lnTo>
                <a:close/>
                <a:moveTo>
                  <a:pt x="15313" y="34850"/>
                </a:moveTo>
                <a:lnTo>
                  <a:pt x="15313" y="34941"/>
                </a:lnTo>
                <a:cubicBezTo>
                  <a:pt x="15313" y="35032"/>
                  <a:pt x="15283" y="35123"/>
                  <a:pt x="15252" y="35215"/>
                </a:cubicBezTo>
                <a:cubicBezTo>
                  <a:pt x="15252" y="35306"/>
                  <a:pt x="15222" y="35458"/>
                  <a:pt x="15222" y="35549"/>
                </a:cubicBezTo>
                <a:lnTo>
                  <a:pt x="15039" y="35670"/>
                </a:lnTo>
                <a:cubicBezTo>
                  <a:pt x="15100" y="35549"/>
                  <a:pt x="15131" y="35427"/>
                  <a:pt x="15161" y="35336"/>
                </a:cubicBezTo>
                <a:cubicBezTo>
                  <a:pt x="15191" y="35215"/>
                  <a:pt x="15222" y="35093"/>
                  <a:pt x="15252" y="35002"/>
                </a:cubicBezTo>
                <a:cubicBezTo>
                  <a:pt x="15252" y="34941"/>
                  <a:pt x="15283" y="34911"/>
                  <a:pt x="15313" y="34850"/>
                </a:cubicBezTo>
                <a:close/>
                <a:moveTo>
                  <a:pt x="37371" y="35427"/>
                </a:moveTo>
                <a:lnTo>
                  <a:pt x="37401" y="35488"/>
                </a:lnTo>
                <a:lnTo>
                  <a:pt x="37401" y="35518"/>
                </a:lnTo>
                <a:lnTo>
                  <a:pt x="37401" y="35610"/>
                </a:lnTo>
                <a:cubicBezTo>
                  <a:pt x="37401" y="35640"/>
                  <a:pt x="37401" y="35670"/>
                  <a:pt x="37401" y="35670"/>
                </a:cubicBezTo>
                <a:lnTo>
                  <a:pt x="37310" y="35640"/>
                </a:lnTo>
                <a:cubicBezTo>
                  <a:pt x="37310" y="35579"/>
                  <a:pt x="37340" y="35518"/>
                  <a:pt x="37371" y="35427"/>
                </a:cubicBezTo>
                <a:close/>
                <a:moveTo>
                  <a:pt x="33938" y="35366"/>
                </a:moveTo>
                <a:lnTo>
                  <a:pt x="34029" y="35458"/>
                </a:lnTo>
                <a:cubicBezTo>
                  <a:pt x="34029" y="35549"/>
                  <a:pt x="33998" y="35610"/>
                  <a:pt x="33998" y="35701"/>
                </a:cubicBezTo>
                <a:cubicBezTo>
                  <a:pt x="33998" y="35701"/>
                  <a:pt x="33968" y="35701"/>
                  <a:pt x="33968" y="35670"/>
                </a:cubicBezTo>
                <a:cubicBezTo>
                  <a:pt x="33968" y="35610"/>
                  <a:pt x="33938" y="35549"/>
                  <a:pt x="33907" y="35488"/>
                </a:cubicBezTo>
                <a:lnTo>
                  <a:pt x="33938" y="35366"/>
                </a:lnTo>
                <a:close/>
                <a:moveTo>
                  <a:pt x="39498" y="35701"/>
                </a:moveTo>
                <a:lnTo>
                  <a:pt x="39411" y="35744"/>
                </a:lnTo>
                <a:lnTo>
                  <a:pt x="39411" y="35744"/>
                </a:lnTo>
                <a:cubicBezTo>
                  <a:pt x="39421" y="35729"/>
                  <a:pt x="39444" y="35724"/>
                  <a:pt x="39467" y="35701"/>
                </a:cubicBezTo>
                <a:close/>
                <a:moveTo>
                  <a:pt x="36794" y="35549"/>
                </a:moveTo>
                <a:lnTo>
                  <a:pt x="36824" y="35610"/>
                </a:lnTo>
                <a:cubicBezTo>
                  <a:pt x="36824" y="35640"/>
                  <a:pt x="36885" y="35701"/>
                  <a:pt x="36915" y="35731"/>
                </a:cubicBezTo>
                <a:cubicBezTo>
                  <a:pt x="36885" y="35761"/>
                  <a:pt x="36885" y="35792"/>
                  <a:pt x="36885" y="35822"/>
                </a:cubicBezTo>
                <a:lnTo>
                  <a:pt x="36824" y="35822"/>
                </a:lnTo>
                <a:lnTo>
                  <a:pt x="36733" y="35670"/>
                </a:lnTo>
                <a:cubicBezTo>
                  <a:pt x="36733" y="35640"/>
                  <a:pt x="36763" y="35579"/>
                  <a:pt x="36794" y="35549"/>
                </a:cubicBezTo>
                <a:close/>
                <a:moveTo>
                  <a:pt x="6867" y="35275"/>
                </a:moveTo>
                <a:cubicBezTo>
                  <a:pt x="6867" y="35306"/>
                  <a:pt x="6867" y="35366"/>
                  <a:pt x="6867" y="35458"/>
                </a:cubicBezTo>
                <a:lnTo>
                  <a:pt x="6867" y="35883"/>
                </a:lnTo>
                <a:cubicBezTo>
                  <a:pt x="6867" y="35822"/>
                  <a:pt x="6836" y="35761"/>
                  <a:pt x="6806" y="35701"/>
                </a:cubicBezTo>
                <a:cubicBezTo>
                  <a:pt x="6745" y="35579"/>
                  <a:pt x="6715" y="35427"/>
                  <a:pt x="6654" y="35275"/>
                </a:cubicBezTo>
                <a:close/>
                <a:moveTo>
                  <a:pt x="34849" y="35944"/>
                </a:moveTo>
                <a:lnTo>
                  <a:pt x="34940" y="35974"/>
                </a:lnTo>
                <a:lnTo>
                  <a:pt x="34849" y="36005"/>
                </a:lnTo>
                <a:lnTo>
                  <a:pt x="34758" y="36035"/>
                </a:lnTo>
                <a:lnTo>
                  <a:pt x="34758" y="36035"/>
                </a:lnTo>
                <a:lnTo>
                  <a:pt x="34819" y="36005"/>
                </a:lnTo>
                <a:lnTo>
                  <a:pt x="34849" y="35944"/>
                </a:lnTo>
                <a:close/>
                <a:moveTo>
                  <a:pt x="5104" y="35336"/>
                </a:moveTo>
                <a:cubicBezTo>
                  <a:pt x="5104" y="35427"/>
                  <a:pt x="5135" y="35518"/>
                  <a:pt x="5165" y="35579"/>
                </a:cubicBezTo>
                <a:cubicBezTo>
                  <a:pt x="5195" y="35761"/>
                  <a:pt x="5256" y="35913"/>
                  <a:pt x="5317" y="36065"/>
                </a:cubicBezTo>
                <a:cubicBezTo>
                  <a:pt x="5195" y="35883"/>
                  <a:pt x="5104" y="35701"/>
                  <a:pt x="5013" y="35518"/>
                </a:cubicBezTo>
                <a:cubicBezTo>
                  <a:pt x="5013" y="35488"/>
                  <a:pt x="5013" y="35458"/>
                  <a:pt x="5013" y="35458"/>
                </a:cubicBezTo>
                <a:lnTo>
                  <a:pt x="5044" y="35458"/>
                </a:lnTo>
                <a:cubicBezTo>
                  <a:pt x="5074" y="35427"/>
                  <a:pt x="5074" y="35366"/>
                  <a:pt x="5104" y="35336"/>
                </a:cubicBezTo>
                <a:close/>
                <a:moveTo>
                  <a:pt x="5803" y="33969"/>
                </a:moveTo>
                <a:lnTo>
                  <a:pt x="5803" y="34030"/>
                </a:lnTo>
                <a:cubicBezTo>
                  <a:pt x="5833" y="34212"/>
                  <a:pt x="5864" y="34364"/>
                  <a:pt x="5894" y="34546"/>
                </a:cubicBezTo>
                <a:cubicBezTo>
                  <a:pt x="5894" y="34637"/>
                  <a:pt x="5925" y="34759"/>
                  <a:pt x="5925" y="34880"/>
                </a:cubicBezTo>
                <a:cubicBezTo>
                  <a:pt x="5925" y="34972"/>
                  <a:pt x="5925" y="35093"/>
                  <a:pt x="5925" y="35215"/>
                </a:cubicBezTo>
                <a:lnTo>
                  <a:pt x="5925" y="35518"/>
                </a:lnTo>
                <a:cubicBezTo>
                  <a:pt x="5925" y="35731"/>
                  <a:pt x="5925" y="35913"/>
                  <a:pt x="5894" y="36126"/>
                </a:cubicBezTo>
                <a:cubicBezTo>
                  <a:pt x="5894" y="36187"/>
                  <a:pt x="5894" y="36278"/>
                  <a:pt x="5894" y="36339"/>
                </a:cubicBezTo>
                <a:cubicBezTo>
                  <a:pt x="5773" y="36187"/>
                  <a:pt x="5682" y="36005"/>
                  <a:pt x="5590" y="35792"/>
                </a:cubicBezTo>
                <a:lnTo>
                  <a:pt x="5590" y="35761"/>
                </a:lnTo>
                <a:lnTo>
                  <a:pt x="5621" y="35761"/>
                </a:lnTo>
                <a:cubicBezTo>
                  <a:pt x="5651" y="35731"/>
                  <a:pt x="5682" y="35701"/>
                  <a:pt x="5682" y="35640"/>
                </a:cubicBezTo>
                <a:cubicBezTo>
                  <a:pt x="5682" y="35640"/>
                  <a:pt x="5682" y="35610"/>
                  <a:pt x="5682" y="35610"/>
                </a:cubicBezTo>
                <a:cubicBezTo>
                  <a:pt x="5682" y="35579"/>
                  <a:pt x="5682" y="35549"/>
                  <a:pt x="5682" y="35518"/>
                </a:cubicBezTo>
                <a:lnTo>
                  <a:pt x="5682" y="35458"/>
                </a:lnTo>
                <a:lnTo>
                  <a:pt x="5682" y="35215"/>
                </a:lnTo>
                <a:cubicBezTo>
                  <a:pt x="5682" y="35063"/>
                  <a:pt x="5682" y="34880"/>
                  <a:pt x="5712" y="34698"/>
                </a:cubicBezTo>
                <a:lnTo>
                  <a:pt x="5742" y="34030"/>
                </a:lnTo>
                <a:lnTo>
                  <a:pt x="5803" y="33969"/>
                </a:lnTo>
                <a:close/>
                <a:moveTo>
                  <a:pt x="8568" y="34728"/>
                </a:moveTo>
                <a:lnTo>
                  <a:pt x="8629" y="34789"/>
                </a:lnTo>
                <a:lnTo>
                  <a:pt x="8629" y="34820"/>
                </a:lnTo>
                <a:lnTo>
                  <a:pt x="8629" y="36005"/>
                </a:lnTo>
                <a:lnTo>
                  <a:pt x="8477" y="36278"/>
                </a:lnTo>
                <a:cubicBezTo>
                  <a:pt x="8446" y="36339"/>
                  <a:pt x="8416" y="36369"/>
                  <a:pt x="8386" y="36400"/>
                </a:cubicBezTo>
                <a:cubicBezTo>
                  <a:pt x="8386" y="36339"/>
                  <a:pt x="8416" y="36248"/>
                  <a:pt x="8416" y="36187"/>
                </a:cubicBezTo>
                <a:lnTo>
                  <a:pt x="8446" y="36156"/>
                </a:lnTo>
                <a:cubicBezTo>
                  <a:pt x="8477" y="36065"/>
                  <a:pt x="8477" y="35974"/>
                  <a:pt x="8507" y="35853"/>
                </a:cubicBezTo>
                <a:cubicBezTo>
                  <a:pt x="8507" y="35761"/>
                  <a:pt x="8507" y="35731"/>
                  <a:pt x="8538" y="35640"/>
                </a:cubicBezTo>
                <a:cubicBezTo>
                  <a:pt x="8568" y="35579"/>
                  <a:pt x="8538" y="35518"/>
                  <a:pt x="8538" y="35458"/>
                </a:cubicBezTo>
                <a:cubicBezTo>
                  <a:pt x="8538" y="35275"/>
                  <a:pt x="8568" y="35123"/>
                  <a:pt x="8568" y="34972"/>
                </a:cubicBezTo>
                <a:lnTo>
                  <a:pt x="8568" y="34728"/>
                </a:lnTo>
                <a:close/>
                <a:moveTo>
                  <a:pt x="35366" y="36339"/>
                </a:moveTo>
                <a:cubicBezTo>
                  <a:pt x="35366" y="36339"/>
                  <a:pt x="35396" y="36369"/>
                  <a:pt x="35426" y="36400"/>
                </a:cubicBezTo>
                <a:lnTo>
                  <a:pt x="35457" y="36430"/>
                </a:lnTo>
                <a:lnTo>
                  <a:pt x="35183" y="36400"/>
                </a:lnTo>
                <a:lnTo>
                  <a:pt x="35214" y="36339"/>
                </a:lnTo>
                <a:close/>
                <a:moveTo>
                  <a:pt x="36733" y="36339"/>
                </a:moveTo>
                <a:lnTo>
                  <a:pt x="36794" y="36400"/>
                </a:lnTo>
                <a:lnTo>
                  <a:pt x="36642" y="36460"/>
                </a:lnTo>
                <a:lnTo>
                  <a:pt x="36611" y="36460"/>
                </a:lnTo>
                <a:lnTo>
                  <a:pt x="36642" y="36400"/>
                </a:lnTo>
                <a:lnTo>
                  <a:pt x="36672" y="36339"/>
                </a:lnTo>
                <a:close/>
                <a:moveTo>
                  <a:pt x="35943" y="36339"/>
                </a:moveTo>
                <a:lnTo>
                  <a:pt x="36004" y="36400"/>
                </a:lnTo>
                <a:cubicBezTo>
                  <a:pt x="36034" y="36430"/>
                  <a:pt x="36064" y="36430"/>
                  <a:pt x="36095" y="36460"/>
                </a:cubicBezTo>
                <a:lnTo>
                  <a:pt x="36247" y="36460"/>
                </a:lnTo>
                <a:lnTo>
                  <a:pt x="36247" y="36491"/>
                </a:lnTo>
                <a:lnTo>
                  <a:pt x="35912" y="36460"/>
                </a:lnTo>
                <a:lnTo>
                  <a:pt x="35791" y="36430"/>
                </a:lnTo>
                <a:cubicBezTo>
                  <a:pt x="35821" y="36430"/>
                  <a:pt x="35852" y="36400"/>
                  <a:pt x="35882" y="36400"/>
                </a:cubicBezTo>
                <a:cubicBezTo>
                  <a:pt x="35912" y="36369"/>
                  <a:pt x="35943" y="36369"/>
                  <a:pt x="35943" y="36339"/>
                </a:cubicBezTo>
                <a:close/>
                <a:moveTo>
                  <a:pt x="11849" y="34668"/>
                </a:moveTo>
                <a:cubicBezTo>
                  <a:pt x="11880" y="34820"/>
                  <a:pt x="11880" y="34972"/>
                  <a:pt x="11910" y="35123"/>
                </a:cubicBezTo>
                <a:cubicBezTo>
                  <a:pt x="11940" y="35245"/>
                  <a:pt x="11940" y="35488"/>
                  <a:pt x="11940" y="35701"/>
                </a:cubicBezTo>
                <a:lnTo>
                  <a:pt x="11940" y="36096"/>
                </a:lnTo>
                <a:lnTo>
                  <a:pt x="11940" y="36551"/>
                </a:lnTo>
                <a:lnTo>
                  <a:pt x="11789" y="36551"/>
                </a:lnTo>
                <a:lnTo>
                  <a:pt x="11789" y="35792"/>
                </a:lnTo>
                <a:lnTo>
                  <a:pt x="11789" y="35306"/>
                </a:lnTo>
                <a:lnTo>
                  <a:pt x="11789" y="34728"/>
                </a:lnTo>
                <a:lnTo>
                  <a:pt x="11789" y="34668"/>
                </a:lnTo>
                <a:close/>
                <a:moveTo>
                  <a:pt x="15951" y="36156"/>
                </a:moveTo>
                <a:lnTo>
                  <a:pt x="15343" y="36643"/>
                </a:lnTo>
                <a:lnTo>
                  <a:pt x="15343" y="36612"/>
                </a:lnTo>
                <a:cubicBezTo>
                  <a:pt x="15343" y="36551"/>
                  <a:pt x="15374" y="36491"/>
                  <a:pt x="15404" y="36430"/>
                </a:cubicBezTo>
                <a:lnTo>
                  <a:pt x="15434" y="36430"/>
                </a:lnTo>
                <a:cubicBezTo>
                  <a:pt x="15526" y="36400"/>
                  <a:pt x="15617" y="36339"/>
                  <a:pt x="15708" y="36278"/>
                </a:cubicBezTo>
                <a:lnTo>
                  <a:pt x="15890" y="36156"/>
                </a:lnTo>
                <a:close/>
                <a:moveTo>
                  <a:pt x="7261" y="35974"/>
                </a:moveTo>
                <a:cubicBezTo>
                  <a:pt x="7261" y="36105"/>
                  <a:pt x="7261" y="36233"/>
                  <a:pt x="7261" y="36339"/>
                </a:cubicBezTo>
                <a:cubicBezTo>
                  <a:pt x="7292" y="36491"/>
                  <a:pt x="7261" y="36551"/>
                  <a:pt x="7322" y="36673"/>
                </a:cubicBezTo>
                <a:cubicBezTo>
                  <a:pt x="7292" y="36643"/>
                  <a:pt x="7292" y="36612"/>
                  <a:pt x="7261" y="36612"/>
                </a:cubicBezTo>
                <a:lnTo>
                  <a:pt x="7170" y="36491"/>
                </a:lnTo>
                <a:lnTo>
                  <a:pt x="7201" y="36430"/>
                </a:lnTo>
                <a:cubicBezTo>
                  <a:pt x="7231" y="36278"/>
                  <a:pt x="7261" y="36126"/>
                  <a:pt x="7261" y="35974"/>
                </a:cubicBezTo>
                <a:close/>
                <a:moveTo>
                  <a:pt x="6198" y="36551"/>
                </a:moveTo>
                <a:cubicBezTo>
                  <a:pt x="6198" y="36612"/>
                  <a:pt x="6228" y="36643"/>
                  <a:pt x="6228" y="36703"/>
                </a:cubicBezTo>
                <a:lnTo>
                  <a:pt x="6198" y="36703"/>
                </a:lnTo>
                <a:cubicBezTo>
                  <a:pt x="6198" y="36703"/>
                  <a:pt x="6168" y="36673"/>
                  <a:pt x="6137" y="36643"/>
                </a:cubicBezTo>
                <a:cubicBezTo>
                  <a:pt x="6168" y="36612"/>
                  <a:pt x="6168" y="36582"/>
                  <a:pt x="6198" y="36551"/>
                </a:cubicBezTo>
                <a:close/>
                <a:moveTo>
                  <a:pt x="6654" y="36248"/>
                </a:moveTo>
                <a:cubicBezTo>
                  <a:pt x="6715" y="36339"/>
                  <a:pt x="6745" y="36430"/>
                  <a:pt x="6806" y="36521"/>
                </a:cubicBezTo>
                <a:lnTo>
                  <a:pt x="6806" y="36551"/>
                </a:lnTo>
                <a:cubicBezTo>
                  <a:pt x="6806" y="36551"/>
                  <a:pt x="6806" y="36582"/>
                  <a:pt x="6806" y="36612"/>
                </a:cubicBezTo>
                <a:cubicBezTo>
                  <a:pt x="6745" y="36612"/>
                  <a:pt x="6715" y="36643"/>
                  <a:pt x="6684" y="36673"/>
                </a:cubicBezTo>
                <a:cubicBezTo>
                  <a:pt x="6684" y="36703"/>
                  <a:pt x="6654" y="36734"/>
                  <a:pt x="6654" y="36764"/>
                </a:cubicBezTo>
                <a:lnTo>
                  <a:pt x="6654" y="36430"/>
                </a:lnTo>
                <a:lnTo>
                  <a:pt x="6654" y="36248"/>
                </a:lnTo>
                <a:close/>
                <a:moveTo>
                  <a:pt x="8568" y="36764"/>
                </a:moveTo>
                <a:lnTo>
                  <a:pt x="8568" y="36916"/>
                </a:lnTo>
                <a:cubicBezTo>
                  <a:pt x="8538" y="36886"/>
                  <a:pt x="8538" y="36855"/>
                  <a:pt x="8507" y="36855"/>
                </a:cubicBezTo>
                <a:cubicBezTo>
                  <a:pt x="8538" y="36825"/>
                  <a:pt x="8538" y="36794"/>
                  <a:pt x="8568" y="36764"/>
                </a:cubicBezTo>
                <a:close/>
                <a:moveTo>
                  <a:pt x="7691" y="35800"/>
                </a:moveTo>
                <a:lnTo>
                  <a:pt x="7691" y="35800"/>
                </a:lnTo>
                <a:cubicBezTo>
                  <a:pt x="7699" y="35876"/>
                  <a:pt x="7708" y="35954"/>
                  <a:pt x="7717" y="36035"/>
                </a:cubicBezTo>
                <a:cubicBezTo>
                  <a:pt x="7717" y="36308"/>
                  <a:pt x="7778" y="36551"/>
                  <a:pt x="7839" y="36794"/>
                </a:cubicBezTo>
                <a:lnTo>
                  <a:pt x="7839" y="36825"/>
                </a:lnTo>
                <a:cubicBezTo>
                  <a:pt x="7839" y="36825"/>
                  <a:pt x="7839" y="36855"/>
                  <a:pt x="7839" y="36855"/>
                </a:cubicBezTo>
                <a:cubicBezTo>
                  <a:pt x="7808" y="36886"/>
                  <a:pt x="7808" y="36916"/>
                  <a:pt x="7808" y="36946"/>
                </a:cubicBezTo>
                <a:lnTo>
                  <a:pt x="7778" y="36946"/>
                </a:lnTo>
                <a:cubicBezTo>
                  <a:pt x="7778" y="36794"/>
                  <a:pt x="7748" y="36673"/>
                  <a:pt x="7748" y="36521"/>
                </a:cubicBezTo>
                <a:cubicBezTo>
                  <a:pt x="7724" y="36285"/>
                  <a:pt x="7700" y="36050"/>
                  <a:pt x="7691" y="35800"/>
                </a:cubicBezTo>
                <a:close/>
                <a:moveTo>
                  <a:pt x="13065" y="35518"/>
                </a:moveTo>
                <a:lnTo>
                  <a:pt x="13065" y="36217"/>
                </a:lnTo>
                <a:cubicBezTo>
                  <a:pt x="13065" y="36460"/>
                  <a:pt x="13034" y="36734"/>
                  <a:pt x="13004" y="36977"/>
                </a:cubicBezTo>
                <a:cubicBezTo>
                  <a:pt x="13004" y="37007"/>
                  <a:pt x="13004" y="37038"/>
                  <a:pt x="13004" y="37068"/>
                </a:cubicBezTo>
                <a:cubicBezTo>
                  <a:pt x="12973" y="37129"/>
                  <a:pt x="12943" y="37220"/>
                  <a:pt x="12913" y="37281"/>
                </a:cubicBezTo>
                <a:cubicBezTo>
                  <a:pt x="12882" y="37159"/>
                  <a:pt x="12852" y="37038"/>
                  <a:pt x="12852" y="36916"/>
                </a:cubicBezTo>
                <a:lnTo>
                  <a:pt x="12852" y="36794"/>
                </a:lnTo>
                <a:lnTo>
                  <a:pt x="12852" y="36430"/>
                </a:lnTo>
                <a:lnTo>
                  <a:pt x="12943" y="36035"/>
                </a:lnTo>
                <a:cubicBezTo>
                  <a:pt x="12973" y="35883"/>
                  <a:pt x="13004" y="35701"/>
                  <a:pt x="13065" y="35518"/>
                </a:cubicBezTo>
                <a:close/>
                <a:moveTo>
                  <a:pt x="6411" y="37159"/>
                </a:moveTo>
                <a:cubicBezTo>
                  <a:pt x="6472" y="37189"/>
                  <a:pt x="6532" y="37220"/>
                  <a:pt x="6593" y="37250"/>
                </a:cubicBezTo>
                <a:lnTo>
                  <a:pt x="6806" y="37372"/>
                </a:lnTo>
                <a:lnTo>
                  <a:pt x="6897" y="37433"/>
                </a:lnTo>
                <a:lnTo>
                  <a:pt x="6806" y="37433"/>
                </a:lnTo>
                <a:cubicBezTo>
                  <a:pt x="6654" y="37311"/>
                  <a:pt x="6502" y="37220"/>
                  <a:pt x="6380" y="37159"/>
                </a:cubicBezTo>
                <a:close/>
                <a:moveTo>
                  <a:pt x="14553" y="36855"/>
                </a:moveTo>
                <a:lnTo>
                  <a:pt x="14645" y="36946"/>
                </a:lnTo>
                <a:cubicBezTo>
                  <a:pt x="14675" y="36977"/>
                  <a:pt x="14705" y="37007"/>
                  <a:pt x="14736" y="37038"/>
                </a:cubicBezTo>
                <a:cubicBezTo>
                  <a:pt x="14766" y="37038"/>
                  <a:pt x="14796" y="37068"/>
                  <a:pt x="14827" y="37068"/>
                </a:cubicBezTo>
                <a:lnTo>
                  <a:pt x="14584" y="37220"/>
                </a:lnTo>
                <a:lnTo>
                  <a:pt x="14462" y="37311"/>
                </a:lnTo>
                <a:lnTo>
                  <a:pt x="14280" y="37433"/>
                </a:lnTo>
                <a:cubicBezTo>
                  <a:pt x="14310" y="37372"/>
                  <a:pt x="14341" y="37341"/>
                  <a:pt x="14341" y="37281"/>
                </a:cubicBezTo>
                <a:cubicBezTo>
                  <a:pt x="14432" y="37159"/>
                  <a:pt x="14493" y="37007"/>
                  <a:pt x="14553" y="36855"/>
                </a:cubicBezTo>
                <a:close/>
                <a:moveTo>
                  <a:pt x="9966" y="35215"/>
                </a:moveTo>
                <a:lnTo>
                  <a:pt x="9996" y="35306"/>
                </a:lnTo>
                <a:lnTo>
                  <a:pt x="9996" y="35761"/>
                </a:lnTo>
                <a:lnTo>
                  <a:pt x="9996" y="36005"/>
                </a:lnTo>
                <a:lnTo>
                  <a:pt x="9996" y="36551"/>
                </a:lnTo>
                <a:cubicBezTo>
                  <a:pt x="9996" y="36703"/>
                  <a:pt x="10026" y="36977"/>
                  <a:pt x="10057" y="37189"/>
                </a:cubicBezTo>
                <a:cubicBezTo>
                  <a:pt x="10057" y="37341"/>
                  <a:pt x="10087" y="37493"/>
                  <a:pt x="10117" y="37645"/>
                </a:cubicBezTo>
                <a:cubicBezTo>
                  <a:pt x="9966" y="37493"/>
                  <a:pt x="9844" y="37341"/>
                  <a:pt x="9692" y="37220"/>
                </a:cubicBezTo>
                <a:lnTo>
                  <a:pt x="9692" y="37159"/>
                </a:lnTo>
                <a:lnTo>
                  <a:pt x="9722" y="37129"/>
                </a:lnTo>
                <a:cubicBezTo>
                  <a:pt x="9783" y="36946"/>
                  <a:pt x="9814" y="36794"/>
                  <a:pt x="9844" y="36643"/>
                </a:cubicBezTo>
                <a:cubicBezTo>
                  <a:pt x="9874" y="36491"/>
                  <a:pt x="9905" y="36339"/>
                  <a:pt x="9935" y="36156"/>
                </a:cubicBezTo>
                <a:cubicBezTo>
                  <a:pt x="9935" y="36096"/>
                  <a:pt x="9966" y="36005"/>
                  <a:pt x="9966" y="35913"/>
                </a:cubicBezTo>
                <a:cubicBezTo>
                  <a:pt x="9966" y="35822"/>
                  <a:pt x="9966" y="35853"/>
                  <a:pt x="9966" y="35822"/>
                </a:cubicBezTo>
                <a:lnTo>
                  <a:pt x="9966" y="35640"/>
                </a:lnTo>
                <a:lnTo>
                  <a:pt x="9966" y="35215"/>
                </a:lnTo>
                <a:close/>
                <a:moveTo>
                  <a:pt x="8477" y="37524"/>
                </a:moveTo>
                <a:lnTo>
                  <a:pt x="8477" y="37524"/>
                </a:lnTo>
                <a:cubicBezTo>
                  <a:pt x="8477" y="37554"/>
                  <a:pt x="8507" y="37584"/>
                  <a:pt x="8538" y="37584"/>
                </a:cubicBezTo>
                <a:lnTo>
                  <a:pt x="8538" y="37676"/>
                </a:lnTo>
                <a:cubicBezTo>
                  <a:pt x="8538" y="37645"/>
                  <a:pt x="8507" y="37615"/>
                  <a:pt x="8507" y="37584"/>
                </a:cubicBezTo>
                <a:lnTo>
                  <a:pt x="8507" y="37615"/>
                </a:lnTo>
                <a:cubicBezTo>
                  <a:pt x="8507" y="37585"/>
                  <a:pt x="8477" y="37554"/>
                  <a:pt x="8477" y="37524"/>
                </a:cubicBezTo>
                <a:close/>
                <a:moveTo>
                  <a:pt x="9753" y="37736"/>
                </a:moveTo>
                <a:lnTo>
                  <a:pt x="9844" y="37827"/>
                </a:lnTo>
                <a:lnTo>
                  <a:pt x="9753" y="37827"/>
                </a:lnTo>
                <a:lnTo>
                  <a:pt x="9753" y="37797"/>
                </a:lnTo>
                <a:cubicBezTo>
                  <a:pt x="9753" y="37767"/>
                  <a:pt x="9753" y="37767"/>
                  <a:pt x="9722" y="37736"/>
                </a:cubicBezTo>
                <a:close/>
                <a:moveTo>
                  <a:pt x="10847" y="35458"/>
                </a:moveTo>
                <a:lnTo>
                  <a:pt x="10847" y="35792"/>
                </a:lnTo>
                <a:lnTo>
                  <a:pt x="10847" y="35883"/>
                </a:lnTo>
                <a:cubicBezTo>
                  <a:pt x="10847" y="36035"/>
                  <a:pt x="10786" y="36187"/>
                  <a:pt x="10786" y="36339"/>
                </a:cubicBezTo>
                <a:cubicBezTo>
                  <a:pt x="10786" y="36491"/>
                  <a:pt x="10756" y="36703"/>
                  <a:pt x="10756" y="36886"/>
                </a:cubicBezTo>
                <a:lnTo>
                  <a:pt x="10756" y="37250"/>
                </a:lnTo>
                <a:cubicBezTo>
                  <a:pt x="10756" y="37341"/>
                  <a:pt x="10756" y="37402"/>
                  <a:pt x="10786" y="37493"/>
                </a:cubicBezTo>
                <a:cubicBezTo>
                  <a:pt x="10725" y="37615"/>
                  <a:pt x="10695" y="37706"/>
                  <a:pt x="10695" y="37827"/>
                </a:cubicBezTo>
                <a:lnTo>
                  <a:pt x="10695" y="37615"/>
                </a:lnTo>
                <a:lnTo>
                  <a:pt x="10695" y="37098"/>
                </a:lnTo>
                <a:cubicBezTo>
                  <a:pt x="10695" y="36764"/>
                  <a:pt x="10725" y="36460"/>
                  <a:pt x="10725" y="36156"/>
                </a:cubicBezTo>
                <a:lnTo>
                  <a:pt x="10725" y="35549"/>
                </a:lnTo>
                <a:cubicBezTo>
                  <a:pt x="10756" y="35518"/>
                  <a:pt x="10816" y="35488"/>
                  <a:pt x="10847" y="35458"/>
                </a:cubicBezTo>
                <a:close/>
                <a:moveTo>
                  <a:pt x="9115" y="37797"/>
                </a:moveTo>
                <a:cubicBezTo>
                  <a:pt x="9115" y="37827"/>
                  <a:pt x="9145" y="37827"/>
                  <a:pt x="9145" y="37827"/>
                </a:cubicBezTo>
                <a:lnTo>
                  <a:pt x="8993" y="37858"/>
                </a:lnTo>
                <a:lnTo>
                  <a:pt x="8933" y="37827"/>
                </a:lnTo>
                <a:lnTo>
                  <a:pt x="8933" y="37797"/>
                </a:lnTo>
                <a:close/>
                <a:moveTo>
                  <a:pt x="12670" y="38222"/>
                </a:moveTo>
                <a:lnTo>
                  <a:pt x="12761" y="38283"/>
                </a:lnTo>
                <a:lnTo>
                  <a:pt x="12822" y="38314"/>
                </a:lnTo>
                <a:lnTo>
                  <a:pt x="12518" y="38435"/>
                </a:lnTo>
                <a:lnTo>
                  <a:pt x="12457" y="38466"/>
                </a:lnTo>
                <a:lnTo>
                  <a:pt x="12548" y="38374"/>
                </a:lnTo>
                <a:cubicBezTo>
                  <a:pt x="12578" y="38314"/>
                  <a:pt x="12639" y="38283"/>
                  <a:pt x="12670" y="38222"/>
                </a:cubicBezTo>
                <a:close/>
                <a:moveTo>
                  <a:pt x="8933" y="38374"/>
                </a:moveTo>
                <a:lnTo>
                  <a:pt x="8933" y="38374"/>
                </a:lnTo>
                <a:cubicBezTo>
                  <a:pt x="9145" y="38466"/>
                  <a:pt x="9358" y="38557"/>
                  <a:pt x="9571" y="38587"/>
                </a:cubicBezTo>
                <a:lnTo>
                  <a:pt x="9601" y="38617"/>
                </a:lnTo>
                <a:cubicBezTo>
                  <a:pt x="9419" y="38587"/>
                  <a:pt x="9236" y="38526"/>
                  <a:pt x="9054" y="38466"/>
                </a:cubicBezTo>
                <a:lnTo>
                  <a:pt x="8993" y="38405"/>
                </a:lnTo>
                <a:lnTo>
                  <a:pt x="8933" y="38374"/>
                </a:lnTo>
                <a:close/>
                <a:moveTo>
                  <a:pt x="33056" y="1"/>
                </a:moveTo>
                <a:cubicBezTo>
                  <a:pt x="32935" y="1"/>
                  <a:pt x="32813" y="1"/>
                  <a:pt x="32692" y="31"/>
                </a:cubicBezTo>
                <a:cubicBezTo>
                  <a:pt x="32388" y="31"/>
                  <a:pt x="32115" y="62"/>
                  <a:pt x="31811" y="122"/>
                </a:cubicBezTo>
                <a:cubicBezTo>
                  <a:pt x="31507" y="153"/>
                  <a:pt x="31325" y="183"/>
                  <a:pt x="31082" y="244"/>
                </a:cubicBezTo>
                <a:cubicBezTo>
                  <a:pt x="30565" y="366"/>
                  <a:pt x="30079" y="487"/>
                  <a:pt x="29593" y="669"/>
                </a:cubicBezTo>
                <a:cubicBezTo>
                  <a:pt x="29076" y="821"/>
                  <a:pt x="28560" y="1034"/>
                  <a:pt x="28074" y="1247"/>
                </a:cubicBezTo>
                <a:cubicBezTo>
                  <a:pt x="27618" y="1459"/>
                  <a:pt x="27162" y="1733"/>
                  <a:pt x="26767" y="2006"/>
                </a:cubicBezTo>
                <a:cubicBezTo>
                  <a:pt x="26646" y="2097"/>
                  <a:pt x="26524" y="2188"/>
                  <a:pt x="26372" y="2280"/>
                </a:cubicBezTo>
                <a:cubicBezTo>
                  <a:pt x="26251" y="2371"/>
                  <a:pt x="26160" y="2432"/>
                  <a:pt x="26068" y="2492"/>
                </a:cubicBezTo>
                <a:cubicBezTo>
                  <a:pt x="25856" y="2675"/>
                  <a:pt x="25643" y="2857"/>
                  <a:pt x="25430" y="3039"/>
                </a:cubicBezTo>
                <a:cubicBezTo>
                  <a:pt x="25218" y="3222"/>
                  <a:pt x="25035" y="3343"/>
                  <a:pt x="24883" y="3525"/>
                </a:cubicBezTo>
                <a:cubicBezTo>
                  <a:pt x="24732" y="3677"/>
                  <a:pt x="24549" y="3829"/>
                  <a:pt x="24367" y="4011"/>
                </a:cubicBezTo>
                <a:cubicBezTo>
                  <a:pt x="23668" y="4771"/>
                  <a:pt x="23030" y="5561"/>
                  <a:pt x="22331" y="6321"/>
                </a:cubicBezTo>
                <a:cubicBezTo>
                  <a:pt x="21633" y="7080"/>
                  <a:pt x="20964" y="7840"/>
                  <a:pt x="20235" y="8508"/>
                </a:cubicBezTo>
                <a:cubicBezTo>
                  <a:pt x="20083" y="8660"/>
                  <a:pt x="19961" y="8782"/>
                  <a:pt x="19810" y="8903"/>
                </a:cubicBezTo>
                <a:lnTo>
                  <a:pt x="19384" y="9207"/>
                </a:lnTo>
                <a:cubicBezTo>
                  <a:pt x="19232" y="9328"/>
                  <a:pt x="19050" y="9420"/>
                  <a:pt x="18898" y="9511"/>
                </a:cubicBezTo>
                <a:cubicBezTo>
                  <a:pt x="18746" y="9602"/>
                  <a:pt x="18533" y="9723"/>
                  <a:pt x="18351" y="9815"/>
                </a:cubicBezTo>
                <a:cubicBezTo>
                  <a:pt x="18017" y="9997"/>
                  <a:pt x="17683" y="10118"/>
                  <a:pt x="17318" y="10270"/>
                </a:cubicBezTo>
                <a:cubicBezTo>
                  <a:pt x="16862" y="10422"/>
                  <a:pt x="16407" y="10544"/>
                  <a:pt x="15921" y="10665"/>
                </a:cubicBezTo>
                <a:cubicBezTo>
                  <a:pt x="15434" y="10787"/>
                  <a:pt x="14948" y="10878"/>
                  <a:pt x="14462" y="10969"/>
                </a:cubicBezTo>
                <a:cubicBezTo>
                  <a:pt x="13976" y="11060"/>
                  <a:pt x="13460" y="11151"/>
                  <a:pt x="12973" y="11273"/>
                </a:cubicBezTo>
                <a:cubicBezTo>
                  <a:pt x="12730" y="11303"/>
                  <a:pt x="12518" y="11364"/>
                  <a:pt x="12305" y="11425"/>
                </a:cubicBezTo>
                <a:lnTo>
                  <a:pt x="11910" y="11546"/>
                </a:lnTo>
                <a:cubicBezTo>
                  <a:pt x="11758" y="11577"/>
                  <a:pt x="11637" y="11638"/>
                  <a:pt x="11485" y="11668"/>
                </a:cubicBezTo>
                <a:cubicBezTo>
                  <a:pt x="11363" y="11729"/>
                  <a:pt x="11150" y="11820"/>
                  <a:pt x="10968" y="11881"/>
                </a:cubicBezTo>
                <a:cubicBezTo>
                  <a:pt x="10786" y="11941"/>
                  <a:pt x="10695" y="11972"/>
                  <a:pt x="10573" y="12033"/>
                </a:cubicBezTo>
                <a:cubicBezTo>
                  <a:pt x="10300" y="12154"/>
                  <a:pt x="9996" y="12306"/>
                  <a:pt x="9722" y="12458"/>
                </a:cubicBezTo>
                <a:cubicBezTo>
                  <a:pt x="9145" y="12762"/>
                  <a:pt x="8568" y="13126"/>
                  <a:pt x="8021" y="13491"/>
                </a:cubicBezTo>
                <a:cubicBezTo>
                  <a:pt x="7960" y="13521"/>
                  <a:pt x="7930" y="13552"/>
                  <a:pt x="7900" y="13582"/>
                </a:cubicBezTo>
                <a:lnTo>
                  <a:pt x="7656" y="13734"/>
                </a:lnTo>
                <a:cubicBezTo>
                  <a:pt x="7626" y="13764"/>
                  <a:pt x="7565" y="13825"/>
                  <a:pt x="7505" y="13855"/>
                </a:cubicBezTo>
                <a:lnTo>
                  <a:pt x="7565" y="13825"/>
                </a:lnTo>
                <a:lnTo>
                  <a:pt x="7565" y="13825"/>
                </a:lnTo>
                <a:cubicBezTo>
                  <a:pt x="7140" y="14099"/>
                  <a:pt x="6745" y="14402"/>
                  <a:pt x="6380" y="14737"/>
                </a:cubicBezTo>
                <a:cubicBezTo>
                  <a:pt x="6168" y="14919"/>
                  <a:pt x="5985" y="15071"/>
                  <a:pt x="5773" y="15253"/>
                </a:cubicBezTo>
                <a:cubicBezTo>
                  <a:pt x="5590" y="15435"/>
                  <a:pt x="5408" y="15648"/>
                  <a:pt x="5226" y="15830"/>
                </a:cubicBezTo>
                <a:cubicBezTo>
                  <a:pt x="4497" y="16590"/>
                  <a:pt x="3828" y="17380"/>
                  <a:pt x="3251" y="18261"/>
                </a:cubicBezTo>
                <a:cubicBezTo>
                  <a:pt x="3160" y="18352"/>
                  <a:pt x="3099" y="18474"/>
                  <a:pt x="3038" y="18565"/>
                </a:cubicBezTo>
                <a:lnTo>
                  <a:pt x="2856" y="18929"/>
                </a:lnTo>
                <a:cubicBezTo>
                  <a:pt x="2734" y="19142"/>
                  <a:pt x="2613" y="19355"/>
                  <a:pt x="2461" y="19567"/>
                </a:cubicBezTo>
                <a:cubicBezTo>
                  <a:pt x="2218" y="20023"/>
                  <a:pt x="1975" y="20479"/>
                  <a:pt x="1701" y="20904"/>
                </a:cubicBezTo>
                <a:cubicBezTo>
                  <a:pt x="1458" y="21360"/>
                  <a:pt x="1215" y="21877"/>
                  <a:pt x="1003" y="22393"/>
                </a:cubicBezTo>
                <a:cubicBezTo>
                  <a:pt x="820" y="22849"/>
                  <a:pt x="668" y="23305"/>
                  <a:pt x="517" y="23791"/>
                </a:cubicBezTo>
                <a:cubicBezTo>
                  <a:pt x="395" y="24307"/>
                  <a:pt x="273" y="24824"/>
                  <a:pt x="182" y="25371"/>
                </a:cubicBezTo>
                <a:cubicBezTo>
                  <a:pt x="152" y="25614"/>
                  <a:pt x="122" y="25857"/>
                  <a:pt x="91" y="26130"/>
                </a:cubicBezTo>
                <a:cubicBezTo>
                  <a:pt x="61" y="26373"/>
                  <a:pt x="30" y="26586"/>
                  <a:pt x="30" y="26829"/>
                </a:cubicBezTo>
                <a:cubicBezTo>
                  <a:pt x="0" y="27406"/>
                  <a:pt x="30" y="27953"/>
                  <a:pt x="122" y="28500"/>
                </a:cubicBezTo>
                <a:cubicBezTo>
                  <a:pt x="182" y="28986"/>
                  <a:pt x="273" y="29472"/>
                  <a:pt x="395" y="29958"/>
                </a:cubicBezTo>
                <a:cubicBezTo>
                  <a:pt x="517" y="30444"/>
                  <a:pt x="638" y="30900"/>
                  <a:pt x="820" y="31356"/>
                </a:cubicBezTo>
                <a:cubicBezTo>
                  <a:pt x="1033" y="31872"/>
                  <a:pt x="1215" y="32419"/>
                  <a:pt x="1428" y="32936"/>
                </a:cubicBezTo>
                <a:cubicBezTo>
                  <a:pt x="1641" y="33392"/>
                  <a:pt x="1853" y="33817"/>
                  <a:pt x="2096" y="34273"/>
                </a:cubicBezTo>
                <a:cubicBezTo>
                  <a:pt x="2218" y="34485"/>
                  <a:pt x="2339" y="34698"/>
                  <a:pt x="2491" y="34911"/>
                </a:cubicBezTo>
                <a:cubicBezTo>
                  <a:pt x="2643" y="35154"/>
                  <a:pt x="2826" y="35427"/>
                  <a:pt x="3008" y="35670"/>
                </a:cubicBezTo>
                <a:cubicBezTo>
                  <a:pt x="3129" y="35853"/>
                  <a:pt x="3281" y="36035"/>
                  <a:pt x="3433" y="36187"/>
                </a:cubicBezTo>
                <a:cubicBezTo>
                  <a:pt x="3585" y="36369"/>
                  <a:pt x="3767" y="36582"/>
                  <a:pt x="3919" y="36734"/>
                </a:cubicBezTo>
                <a:cubicBezTo>
                  <a:pt x="4071" y="36916"/>
                  <a:pt x="4223" y="37098"/>
                  <a:pt x="4406" y="37250"/>
                </a:cubicBezTo>
                <a:cubicBezTo>
                  <a:pt x="4497" y="37341"/>
                  <a:pt x="4588" y="37433"/>
                  <a:pt x="4679" y="37524"/>
                </a:cubicBezTo>
                <a:lnTo>
                  <a:pt x="5044" y="37827"/>
                </a:lnTo>
                <a:cubicBezTo>
                  <a:pt x="5469" y="38162"/>
                  <a:pt x="5894" y="38466"/>
                  <a:pt x="6380" y="38739"/>
                </a:cubicBezTo>
                <a:cubicBezTo>
                  <a:pt x="6867" y="39012"/>
                  <a:pt x="7353" y="39255"/>
                  <a:pt x="7869" y="39468"/>
                </a:cubicBezTo>
                <a:cubicBezTo>
                  <a:pt x="8112" y="39559"/>
                  <a:pt x="8355" y="39650"/>
                  <a:pt x="8598" y="39742"/>
                </a:cubicBezTo>
                <a:lnTo>
                  <a:pt x="8933" y="39833"/>
                </a:lnTo>
                <a:cubicBezTo>
                  <a:pt x="9084" y="39894"/>
                  <a:pt x="9206" y="39894"/>
                  <a:pt x="9328" y="39924"/>
                </a:cubicBezTo>
                <a:cubicBezTo>
                  <a:pt x="9449" y="39954"/>
                  <a:pt x="9571" y="39985"/>
                  <a:pt x="9692" y="40015"/>
                </a:cubicBezTo>
                <a:cubicBezTo>
                  <a:pt x="10026" y="40076"/>
                  <a:pt x="10361" y="40106"/>
                  <a:pt x="10695" y="40106"/>
                </a:cubicBezTo>
                <a:cubicBezTo>
                  <a:pt x="11424" y="40106"/>
                  <a:pt x="12183" y="39985"/>
                  <a:pt x="12882" y="39742"/>
                </a:cubicBezTo>
                <a:cubicBezTo>
                  <a:pt x="13156" y="39650"/>
                  <a:pt x="13429" y="39529"/>
                  <a:pt x="13703" y="39377"/>
                </a:cubicBezTo>
                <a:lnTo>
                  <a:pt x="14098" y="39164"/>
                </a:lnTo>
                <a:cubicBezTo>
                  <a:pt x="14310" y="39043"/>
                  <a:pt x="14493" y="38921"/>
                  <a:pt x="14705" y="38769"/>
                </a:cubicBezTo>
                <a:cubicBezTo>
                  <a:pt x="14948" y="38587"/>
                  <a:pt x="15222" y="38405"/>
                  <a:pt x="15465" y="38222"/>
                </a:cubicBezTo>
                <a:cubicBezTo>
                  <a:pt x="15738" y="38040"/>
                  <a:pt x="15890" y="37888"/>
                  <a:pt x="16072" y="37736"/>
                </a:cubicBezTo>
                <a:cubicBezTo>
                  <a:pt x="16376" y="37493"/>
                  <a:pt x="16680" y="37220"/>
                  <a:pt x="16984" y="36977"/>
                </a:cubicBezTo>
                <a:cubicBezTo>
                  <a:pt x="17288" y="36734"/>
                  <a:pt x="17592" y="36460"/>
                  <a:pt x="17895" y="36187"/>
                </a:cubicBezTo>
                <a:lnTo>
                  <a:pt x="18807" y="35366"/>
                </a:lnTo>
                <a:cubicBezTo>
                  <a:pt x="19080" y="35123"/>
                  <a:pt x="19384" y="34880"/>
                  <a:pt x="19688" y="34668"/>
                </a:cubicBezTo>
                <a:lnTo>
                  <a:pt x="20083" y="34394"/>
                </a:lnTo>
                <a:lnTo>
                  <a:pt x="20417" y="34182"/>
                </a:lnTo>
                <a:cubicBezTo>
                  <a:pt x="20903" y="33847"/>
                  <a:pt x="21481" y="33635"/>
                  <a:pt x="22058" y="33574"/>
                </a:cubicBezTo>
                <a:lnTo>
                  <a:pt x="22362" y="33513"/>
                </a:lnTo>
                <a:cubicBezTo>
                  <a:pt x="22696" y="33513"/>
                  <a:pt x="23000" y="33483"/>
                  <a:pt x="23304" y="33483"/>
                </a:cubicBezTo>
                <a:cubicBezTo>
                  <a:pt x="23486" y="33483"/>
                  <a:pt x="23699" y="33483"/>
                  <a:pt x="23850" y="33513"/>
                </a:cubicBezTo>
                <a:cubicBezTo>
                  <a:pt x="24033" y="33544"/>
                  <a:pt x="24185" y="33544"/>
                  <a:pt x="24337" y="33574"/>
                </a:cubicBezTo>
                <a:cubicBezTo>
                  <a:pt x="24640" y="33635"/>
                  <a:pt x="24944" y="33726"/>
                  <a:pt x="25248" y="33817"/>
                </a:cubicBezTo>
                <a:cubicBezTo>
                  <a:pt x="25461" y="33878"/>
                  <a:pt x="25643" y="33938"/>
                  <a:pt x="25856" y="34030"/>
                </a:cubicBezTo>
                <a:cubicBezTo>
                  <a:pt x="26038" y="34090"/>
                  <a:pt x="26160" y="34151"/>
                  <a:pt x="26311" y="34212"/>
                </a:cubicBezTo>
                <a:cubicBezTo>
                  <a:pt x="27041" y="34546"/>
                  <a:pt x="27739" y="34911"/>
                  <a:pt x="28438" y="35215"/>
                </a:cubicBezTo>
                <a:lnTo>
                  <a:pt x="28378" y="35184"/>
                </a:lnTo>
                <a:lnTo>
                  <a:pt x="29714" y="35822"/>
                </a:lnTo>
                <a:cubicBezTo>
                  <a:pt x="30170" y="36065"/>
                  <a:pt x="30595" y="36278"/>
                  <a:pt x="31051" y="36521"/>
                </a:cubicBezTo>
                <a:cubicBezTo>
                  <a:pt x="31537" y="36764"/>
                  <a:pt x="32054" y="36977"/>
                  <a:pt x="32570" y="37159"/>
                </a:cubicBezTo>
                <a:cubicBezTo>
                  <a:pt x="33056" y="37341"/>
                  <a:pt x="33512" y="37463"/>
                  <a:pt x="34029" y="37554"/>
                </a:cubicBezTo>
                <a:cubicBezTo>
                  <a:pt x="34576" y="37645"/>
                  <a:pt x="35153" y="37736"/>
                  <a:pt x="35700" y="37797"/>
                </a:cubicBezTo>
                <a:cubicBezTo>
                  <a:pt x="35943" y="37797"/>
                  <a:pt x="36156" y="37827"/>
                  <a:pt x="36399" y="37858"/>
                </a:cubicBezTo>
                <a:lnTo>
                  <a:pt x="37280" y="37858"/>
                </a:lnTo>
                <a:cubicBezTo>
                  <a:pt x="37523" y="37827"/>
                  <a:pt x="37766" y="37797"/>
                  <a:pt x="37978" y="37767"/>
                </a:cubicBezTo>
                <a:cubicBezTo>
                  <a:pt x="38343" y="37676"/>
                  <a:pt x="38677" y="37584"/>
                  <a:pt x="39011" y="37433"/>
                </a:cubicBezTo>
                <a:cubicBezTo>
                  <a:pt x="39315" y="37311"/>
                  <a:pt x="39619" y="37189"/>
                  <a:pt x="39923" y="37007"/>
                </a:cubicBezTo>
                <a:cubicBezTo>
                  <a:pt x="40136" y="36886"/>
                  <a:pt x="40318" y="36734"/>
                  <a:pt x="40531" y="36612"/>
                </a:cubicBezTo>
                <a:cubicBezTo>
                  <a:pt x="40622" y="36521"/>
                  <a:pt x="40713" y="36460"/>
                  <a:pt x="40804" y="36369"/>
                </a:cubicBezTo>
                <a:cubicBezTo>
                  <a:pt x="41017" y="36187"/>
                  <a:pt x="41229" y="36035"/>
                  <a:pt x="41442" y="35822"/>
                </a:cubicBezTo>
                <a:cubicBezTo>
                  <a:pt x="41655" y="35640"/>
                  <a:pt x="41837" y="35488"/>
                  <a:pt x="42019" y="35306"/>
                </a:cubicBezTo>
                <a:cubicBezTo>
                  <a:pt x="42749" y="34607"/>
                  <a:pt x="43387" y="33847"/>
                  <a:pt x="44055" y="33118"/>
                </a:cubicBezTo>
                <a:cubicBezTo>
                  <a:pt x="44389" y="32723"/>
                  <a:pt x="44723" y="32298"/>
                  <a:pt x="45027" y="31842"/>
                </a:cubicBezTo>
                <a:cubicBezTo>
                  <a:pt x="45301" y="31417"/>
                  <a:pt x="45574" y="30991"/>
                  <a:pt x="45787" y="30505"/>
                </a:cubicBezTo>
                <a:cubicBezTo>
                  <a:pt x="45908" y="30232"/>
                  <a:pt x="46060" y="29958"/>
                  <a:pt x="46182" y="29685"/>
                </a:cubicBezTo>
                <a:cubicBezTo>
                  <a:pt x="46303" y="29411"/>
                  <a:pt x="46334" y="29229"/>
                  <a:pt x="46425" y="29016"/>
                </a:cubicBezTo>
                <a:cubicBezTo>
                  <a:pt x="46577" y="28500"/>
                  <a:pt x="46759" y="27983"/>
                  <a:pt x="46881" y="27497"/>
                </a:cubicBezTo>
                <a:cubicBezTo>
                  <a:pt x="47154" y="26525"/>
                  <a:pt x="47336" y="25583"/>
                  <a:pt x="47549" y="24611"/>
                </a:cubicBezTo>
                <a:cubicBezTo>
                  <a:pt x="47640" y="24094"/>
                  <a:pt x="47731" y="23608"/>
                  <a:pt x="47822" y="23122"/>
                </a:cubicBezTo>
                <a:cubicBezTo>
                  <a:pt x="47914" y="22636"/>
                  <a:pt x="48005" y="22028"/>
                  <a:pt x="48066" y="21482"/>
                </a:cubicBezTo>
                <a:cubicBezTo>
                  <a:pt x="48126" y="20995"/>
                  <a:pt x="48157" y="20479"/>
                  <a:pt x="48187" y="19993"/>
                </a:cubicBezTo>
                <a:cubicBezTo>
                  <a:pt x="48217" y="19507"/>
                  <a:pt x="48217" y="19021"/>
                  <a:pt x="48248" y="18534"/>
                </a:cubicBezTo>
                <a:cubicBezTo>
                  <a:pt x="48248" y="18200"/>
                  <a:pt x="48248" y="17957"/>
                  <a:pt x="48248" y="17653"/>
                </a:cubicBezTo>
                <a:cubicBezTo>
                  <a:pt x="48248" y="17410"/>
                  <a:pt x="48217" y="17167"/>
                  <a:pt x="48187" y="16924"/>
                </a:cubicBezTo>
                <a:cubicBezTo>
                  <a:pt x="48157" y="16377"/>
                  <a:pt x="48066" y="15861"/>
                  <a:pt x="47974" y="15314"/>
                </a:cubicBezTo>
                <a:cubicBezTo>
                  <a:pt x="47914" y="15071"/>
                  <a:pt x="47883" y="14828"/>
                  <a:pt x="47822" y="14615"/>
                </a:cubicBezTo>
                <a:cubicBezTo>
                  <a:pt x="47762" y="14372"/>
                  <a:pt x="47701" y="14159"/>
                  <a:pt x="47640" y="13916"/>
                </a:cubicBezTo>
                <a:cubicBezTo>
                  <a:pt x="47519" y="13430"/>
                  <a:pt x="47367" y="12974"/>
                  <a:pt x="47184" y="12519"/>
                </a:cubicBezTo>
                <a:cubicBezTo>
                  <a:pt x="47033" y="12033"/>
                  <a:pt x="46881" y="11546"/>
                  <a:pt x="46698" y="11091"/>
                </a:cubicBezTo>
                <a:cubicBezTo>
                  <a:pt x="46516" y="10605"/>
                  <a:pt x="46303" y="10240"/>
                  <a:pt x="46091" y="9845"/>
                </a:cubicBezTo>
                <a:lnTo>
                  <a:pt x="45787" y="9207"/>
                </a:lnTo>
                <a:cubicBezTo>
                  <a:pt x="45696" y="9025"/>
                  <a:pt x="45605" y="8842"/>
                  <a:pt x="45483" y="8630"/>
                </a:cubicBezTo>
                <a:cubicBezTo>
                  <a:pt x="45361" y="8447"/>
                  <a:pt x="45270" y="8265"/>
                  <a:pt x="45179" y="8083"/>
                </a:cubicBezTo>
                <a:lnTo>
                  <a:pt x="45088" y="7931"/>
                </a:lnTo>
                <a:cubicBezTo>
                  <a:pt x="45088" y="7840"/>
                  <a:pt x="45088" y="7749"/>
                  <a:pt x="45088" y="7657"/>
                </a:cubicBezTo>
                <a:cubicBezTo>
                  <a:pt x="44936" y="7141"/>
                  <a:pt x="44754" y="6655"/>
                  <a:pt x="44511" y="6169"/>
                </a:cubicBezTo>
                <a:cubicBezTo>
                  <a:pt x="44389" y="5956"/>
                  <a:pt x="44268" y="5743"/>
                  <a:pt x="44146" y="5531"/>
                </a:cubicBezTo>
                <a:cubicBezTo>
                  <a:pt x="43994" y="5257"/>
                  <a:pt x="43812" y="5014"/>
                  <a:pt x="43630" y="4771"/>
                </a:cubicBezTo>
                <a:cubicBezTo>
                  <a:pt x="43478" y="4589"/>
                  <a:pt x="43356" y="4437"/>
                  <a:pt x="43204" y="4285"/>
                </a:cubicBezTo>
                <a:cubicBezTo>
                  <a:pt x="43022" y="4103"/>
                  <a:pt x="42840" y="3890"/>
                  <a:pt x="42657" y="3738"/>
                </a:cubicBezTo>
                <a:cubicBezTo>
                  <a:pt x="42232" y="3343"/>
                  <a:pt x="41807" y="3009"/>
                  <a:pt x="41381" y="2675"/>
                </a:cubicBezTo>
                <a:cubicBezTo>
                  <a:pt x="41199" y="2523"/>
                  <a:pt x="41017" y="2401"/>
                  <a:pt x="40834" y="2249"/>
                </a:cubicBezTo>
                <a:cubicBezTo>
                  <a:pt x="40652" y="2128"/>
                  <a:pt x="40470" y="1945"/>
                  <a:pt x="40227" y="1824"/>
                </a:cubicBezTo>
                <a:cubicBezTo>
                  <a:pt x="40014" y="1702"/>
                  <a:pt x="39741" y="1550"/>
                  <a:pt x="39498" y="1399"/>
                </a:cubicBezTo>
                <a:lnTo>
                  <a:pt x="39224" y="1277"/>
                </a:lnTo>
                <a:cubicBezTo>
                  <a:pt x="39072" y="1216"/>
                  <a:pt x="38920" y="1125"/>
                  <a:pt x="38768" y="1064"/>
                </a:cubicBezTo>
                <a:cubicBezTo>
                  <a:pt x="38313" y="882"/>
                  <a:pt x="37827" y="700"/>
                  <a:pt x="37371" y="578"/>
                </a:cubicBezTo>
                <a:cubicBezTo>
                  <a:pt x="36824" y="396"/>
                  <a:pt x="36307" y="274"/>
                  <a:pt x="35761" y="183"/>
                </a:cubicBezTo>
                <a:cubicBezTo>
                  <a:pt x="35487" y="153"/>
                  <a:pt x="35214" y="122"/>
                  <a:pt x="34940" y="92"/>
                </a:cubicBezTo>
                <a:cubicBezTo>
                  <a:pt x="34667" y="62"/>
                  <a:pt x="34454" y="31"/>
                  <a:pt x="34211" y="31"/>
                </a:cubicBezTo>
                <a:cubicBezTo>
                  <a:pt x="33968" y="1"/>
                  <a:pt x="33755" y="1"/>
                  <a:pt x="335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29"/>
          <p:cNvGrpSpPr/>
          <p:nvPr/>
        </p:nvGrpSpPr>
        <p:grpSpPr>
          <a:xfrm>
            <a:off x="157588" y="-289649"/>
            <a:ext cx="1219991" cy="1237898"/>
            <a:chOff x="157588" y="-289649"/>
            <a:chExt cx="1219991" cy="1237898"/>
          </a:xfrm>
        </p:grpSpPr>
        <p:sp>
          <p:nvSpPr>
            <p:cNvPr id="89" name="Google Shape;89;p29"/>
            <p:cNvSpPr/>
            <p:nvPr/>
          </p:nvSpPr>
          <p:spPr>
            <a:xfrm>
              <a:off x="157588" y="-194325"/>
              <a:ext cx="228805" cy="1142574"/>
            </a:xfrm>
            <a:custGeom>
              <a:rect b="b" l="l" r="r" t="t"/>
              <a:pathLst>
                <a:path extrusionOk="0" h="29138" w="5835">
                  <a:moveTo>
                    <a:pt x="3677" y="0"/>
                  </a:moveTo>
                  <a:cubicBezTo>
                    <a:pt x="3465" y="0"/>
                    <a:pt x="3252" y="31"/>
                    <a:pt x="3009" y="31"/>
                  </a:cubicBezTo>
                  <a:cubicBezTo>
                    <a:pt x="2766" y="61"/>
                    <a:pt x="2492" y="122"/>
                    <a:pt x="2249" y="183"/>
                  </a:cubicBezTo>
                  <a:cubicBezTo>
                    <a:pt x="2097" y="213"/>
                    <a:pt x="1976" y="274"/>
                    <a:pt x="1824" y="335"/>
                  </a:cubicBezTo>
                  <a:cubicBezTo>
                    <a:pt x="1581" y="456"/>
                    <a:pt x="1399" y="669"/>
                    <a:pt x="1277" y="912"/>
                  </a:cubicBezTo>
                  <a:cubicBezTo>
                    <a:pt x="1064" y="1368"/>
                    <a:pt x="943" y="1854"/>
                    <a:pt x="912" y="2370"/>
                  </a:cubicBezTo>
                  <a:cubicBezTo>
                    <a:pt x="821" y="2917"/>
                    <a:pt x="761" y="3434"/>
                    <a:pt x="700" y="3950"/>
                  </a:cubicBezTo>
                  <a:lnTo>
                    <a:pt x="669" y="4315"/>
                  </a:lnTo>
                  <a:cubicBezTo>
                    <a:pt x="578" y="5135"/>
                    <a:pt x="487" y="5955"/>
                    <a:pt x="396" y="6806"/>
                  </a:cubicBezTo>
                  <a:cubicBezTo>
                    <a:pt x="366" y="7353"/>
                    <a:pt x="305" y="7900"/>
                    <a:pt x="244" y="8447"/>
                  </a:cubicBezTo>
                  <a:cubicBezTo>
                    <a:pt x="183" y="8842"/>
                    <a:pt x="123" y="9267"/>
                    <a:pt x="92" y="9693"/>
                  </a:cubicBezTo>
                  <a:cubicBezTo>
                    <a:pt x="31" y="10179"/>
                    <a:pt x="1" y="10695"/>
                    <a:pt x="1" y="11212"/>
                  </a:cubicBezTo>
                  <a:cubicBezTo>
                    <a:pt x="1" y="11728"/>
                    <a:pt x="1" y="12123"/>
                    <a:pt x="1" y="12640"/>
                  </a:cubicBezTo>
                  <a:lnTo>
                    <a:pt x="1" y="15587"/>
                  </a:lnTo>
                  <a:lnTo>
                    <a:pt x="1" y="19415"/>
                  </a:lnTo>
                  <a:lnTo>
                    <a:pt x="1" y="21420"/>
                  </a:lnTo>
                  <a:cubicBezTo>
                    <a:pt x="1" y="21724"/>
                    <a:pt x="1" y="22028"/>
                    <a:pt x="31" y="22301"/>
                  </a:cubicBezTo>
                  <a:lnTo>
                    <a:pt x="31" y="22909"/>
                  </a:lnTo>
                  <a:lnTo>
                    <a:pt x="31" y="23577"/>
                  </a:lnTo>
                  <a:lnTo>
                    <a:pt x="31" y="24337"/>
                  </a:lnTo>
                  <a:lnTo>
                    <a:pt x="31" y="24732"/>
                  </a:lnTo>
                  <a:lnTo>
                    <a:pt x="31" y="25036"/>
                  </a:lnTo>
                  <a:lnTo>
                    <a:pt x="31" y="25613"/>
                  </a:lnTo>
                  <a:lnTo>
                    <a:pt x="31" y="25704"/>
                  </a:lnTo>
                  <a:cubicBezTo>
                    <a:pt x="31" y="26251"/>
                    <a:pt x="62" y="26676"/>
                    <a:pt x="123" y="27102"/>
                  </a:cubicBezTo>
                  <a:cubicBezTo>
                    <a:pt x="183" y="27740"/>
                    <a:pt x="274" y="28560"/>
                    <a:pt x="973" y="28894"/>
                  </a:cubicBezTo>
                  <a:cubicBezTo>
                    <a:pt x="1247" y="29046"/>
                    <a:pt x="1551" y="29107"/>
                    <a:pt x="1885" y="29137"/>
                  </a:cubicBezTo>
                  <a:lnTo>
                    <a:pt x="2553" y="29137"/>
                  </a:lnTo>
                  <a:cubicBezTo>
                    <a:pt x="2705" y="29137"/>
                    <a:pt x="2857" y="29107"/>
                    <a:pt x="2979" y="29077"/>
                  </a:cubicBezTo>
                  <a:cubicBezTo>
                    <a:pt x="3161" y="29046"/>
                    <a:pt x="3313" y="28986"/>
                    <a:pt x="3465" y="28925"/>
                  </a:cubicBezTo>
                  <a:cubicBezTo>
                    <a:pt x="3647" y="28803"/>
                    <a:pt x="3829" y="28651"/>
                    <a:pt x="3951" y="28469"/>
                  </a:cubicBezTo>
                  <a:cubicBezTo>
                    <a:pt x="4042" y="28287"/>
                    <a:pt x="4133" y="28104"/>
                    <a:pt x="4194" y="27922"/>
                  </a:cubicBezTo>
                  <a:cubicBezTo>
                    <a:pt x="4346" y="27466"/>
                    <a:pt x="4437" y="26980"/>
                    <a:pt x="4467" y="26494"/>
                  </a:cubicBezTo>
                  <a:lnTo>
                    <a:pt x="4467" y="26464"/>
                  </a:lnTo>
                  <a:cubicBezTo>
                    <a:pt x="4589" y="25552"/>
                    <a:pt x="4680" y="24610"/>
                    <a:pt x="4741" y="23669"/>
                  </a:cubicBezTo>
                  <a:cubicBezTo>
                    <a:pt x="4771" y="23395"/>
                    <a:pt x="4771" y="23091"/>
                    <a:pt x="4801" y="22818"/>
                  </a:cubicBezTo>
                  <a:cubicBezTo>
                    <a:pt x="4832" y="22605"/>
                    <a:pt x="4832" y="22393"/>
                    <a:pt x="4862" y="22180"/>
                  </a:cubicBezTo>
                  <a:cubicBezTo>
                    <a:pt x="4893" y="21906"/>
                    <a:pt x="4893" y="21603"/>
                    <a:pt x="4923" y="21299"/>
                  </a:cubicBezTo>
                  <a:lnTo>
                    <a:pt x="4953" y="20782"/>
                  </a:lnTo>
                  <a:cubicBezTo>
                    <a:pt x="4984" y="20418"/>
                    <a:pt x="5014" y="20053"/>
                    <a:pt x="5045" y="19688"/>
                  </a:cubicBezTo>
                  <a:lnTo>
                    <a:pt x="5075" y="19324"/>
                  </a:lnTo>
                  <a:lnTo>
                    <a:pt x="5075" y="19142"/>
                  </a:lnTo>
                  <a:lnTo>
                    <a:pt x="5136" y="18564"/>
                  </a:lnTo>
                  <a:cubicBezTo>
                    <a:pt x="5136" y="18443"/>
                    <a:pt x="5136" y="18291"/>
                    <a:pt x="5136" y="18169"/>
                  </a:cubicBezTo>
                  <a:lnTo>
                    <a:pt x="5136" y="17896"/>
                  </a:lnTo>
                  <a:cubicBezTo>
                    <a:pt x="5136" y="17653"/>
                    <a:pt x="5166" y="17410"/>
                    <a:pt x="5196" y="17167"/>
                  </a:cubicBezTo>
                  <a:cubicBezTo>
                    <a:pt x="5196" y="16924"/>
                    <a:pt x="5196" y="16681"/>
                    <a:pt x="5227" y="16407"/>
                  </a:cubicBezTo>
                  <a:cubicBezTo>
                    <a:pt x="5227" y="16255"/>
                    <a:pt x="5257" y="16134"/>
                    <a:pt x="5257" y="15982"/>
                  </a:cubicBezTo>
                  <a:cubicBezTo>
                    <a:pt x="5288" y="15617"/>
                    <a:pt x="5288" y="15253"/>
                    <a:pt x="5318" y="14888"/>
                  </a:cubicBezTo>
                  <a:lnTo>
                    <a:pt x="5348" y="13764"/>
                  </a:lnTo>
                  <a:lnTo>
                    <a:pt x="5348" y="13399"/>
                  </a:lnTo>
                  <a:cubicBezTo>
                    <a:pt x="5379" y="12913"/>
                    <a:pt x="5440" y="12397"/>
                    <a:pt x="5500" y="11941"/>
                  </a:cubicBezTo>
                  <a:lnTo>
                    <a:pt x="5500" y="11910"/>
                  </a:lnTo>
                  <a:cubicBezTo>
                    <a:pt x="5561" y="11455"/>
                    <a:pt x="5622" y="10999"/>
                    <a:pt x="5622" y="10543"/>
                  </a:cubicBezTo>
                  <a:cubicBezTo>
                    <a:pt x="5652" y="10027"/>
                    <a:pt x="5652" y="9510"/>
                    <a:pt x="5652" y="9024"/>
                  </a:cubicBezTo>
                  <a:cubicBezTo>
                    <a:pt x="5652" y="8538"/>
                    <a:pt x="5652" y="8052"/>
                    <a:pt x="5683" y="7596"/>
                  </a:cubicBezTo>
                  <a:cubicBezTo>
                    <a:pt x="5713" y="7140"/>
                    <a:pt x="5713" y="6624"/>
                    <a:pt x="5713" y="6138"/>
                  </a:cubicBezTo>
                  <a:lnTo>
                    <a:pt x="5713" y="3859"/>
                  </a:lnTo>
                  <a:lnTo>
                    <a:pt x="5834" y="3373"/>
                  </a:lnTo>
                  <a:lnTo>
                    <a:pt x="5834" y="2158"/>
                  </a:lnTo>
                  <a:cubicBezTo>
                    <a:pt x="5834" y="1884"/>
                    <a:pt x="5804" y="1641"/>
                    <a:pt x="5774" y="1368"/>
                  </a:cubicBezTo>
                  <a:cubicBezTo>
                    <a:pt x="5774" y="1276"/>
                    <a:pt x="5743" y="1185"/>
                    <a:pt x="5713" y="1094"/>
                  </a:cubicBezTo>
                  <a:cubicBezTo>
                    <a:pt x="5683" y="973"/>
                    <a:pt x="5622" y="851"/>
                    <a:pt x="5561" y="730"/>
                  </a:cubicBezTo>
                  <a:cubicBezTo>
                    <a:pt x="5531" y="669"/>
                    <a:pt x="5500" y="608"/>
                    <a:pt x="5470" y="578"/>
                  </a:cubicBezTo>
                  <a:lnTo>
                    <a:pt x="5440" y="547"/>
                  </a:lnTo>
                  <a:lnTo>
                    <a:pt x="5348" y="426"/>
                  </a:lnTo>
                  <a:lnTo>
                    <a:pt x="5318" y="395"/>
                  </a:lnTo>
                  <a:cubicBezTo>
                    <a:pt x="5257" y="335"/>
                    <a:pt x="5166" y="274"/>
                    <a:pt x="5045" y="243"/>
                  </a:cubicBezTo>
                  <a:cubicBezTo>
                    <a:pt x="4984" y="213"/>
                    <a:pt x="4923" y="213"/>
                    <a:pt x="4862" y="213"/>
                  </a:cubicBezTo>
                  <a:lnTo>
                    <a:pt x="4801" y="213"/>
                  </a:lnTo>
                  <a:lnTo>
                    <a:pt x="4710" y="152"/>
                  </a:lnTo>
                  <a:cubicBezTo>
                    <a:pt x="4619" y="92"/>
                    <a:pt x="4498" y="61"/>
                    <a:pt x="4376" y="61"/>
                  </a:cubicBezTo>
                  <a:cubicBezTo>
                    <a:pt x="4163" y="31"/>
                    <a:pt x="3920" y="0"/>
                    <a:pt x="36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9"/>
            <p:cNvSpPr/>
            <p:nvPr/>
          </p:nvSpPr>
          <p:spPr>
            <a:xfrm>
              <a:off x="464966" y="-262240"/>
              <a:ext cx="272880" cy="1179512"/>
            </a:xfrm>
            <a:custGeom>
              <a:rect b="b" l="l" r="r" t="t"/>
              <a:pathLst>
                <a:path extrusionOk="0" h="30080" w="6959">
                  <a:moveTo>
                    <a:pt x="3130" y="1"/>
                  </a:moveTo>
                  <a:cubicBezTo>
                    <a:pt x="3009" y="1"/>
                    <a:pt x="2887" y="1"/>
                    <a:pt x="2735" y="31"/>
                  </a:cubicBezTo>
                  <a:cubicBezTo>
                    <a:pt x="2614" y="61"/>
                    <a:pt x="2523" y="61"/>
                    <a:pt x="2431" y="61"/>
                  </a:cubicBezTo>
                  <a:cubicBezTo>
                    <a:pt x="2310" y="92"/>
                    <a:pt x="2158" y="153"/>
                    <a:pt x="2036" y="213"/>
                  </a:cubicBezTo>
                  <a:cubicBezTo>
                    <a:pt x="1976" y="244"/>
                    <a:pt x="1915" y="274"/>
                    <a:pt x="1884" y="304"/>
                  </a:cubicBezTo>
                  <a:cubicBezTo>
                    <a:pt x="1793" y="365"/>
                    <a:pt x="1702" y="456"/>
                    <a:pt x="1611" y="547"/>
                  </a:cubicBezTo>
                  <a:cubicBezTo>
                    <a:pt x="1490" y="669"/>
                    <a:pt x="1368" y="791"/>
                    <a:pt x="1307" y="973"/>
                  </a:cubicBezTo>
                  <a:cubicBezTo>
                    <a:pt x="1216" y="1094"/>
                    <a:pt x="1155" y="1246"/>
                    <a:pt x="1125" y="1429"/>
                  </a:cubicBezTo>
                  <a:cubicBezTo>
                    <a:pt x="1095" y="1611"/>
                    <a:pt x="1064" y="1793"/>
                    <a:pt x="1064" y="1975"/>
                  </a:cubicBezTo>
                  <a:lnTo>
                    <a:pt x="1064" y="2158"/>
                  </a:lnTo>
                  <a:cubicBezTo>
                    <a:pt x="1064" y="2279"/>
                    <a:pt x="1064" y="2401"/>
                    <a:pt x="1095" y="2522"/>
                  </a:cubicBezTo>
                  <a:cubicBezTo>
                    <a:pt x="1125" y="2644"/>
                    <a:pt x="1155" y="2796"/>
                    <a:pt x="1186" y="2917"/>
                  </a:cubicBezTo>
                  <a:lnTo>
                    <a:pt x="1186" y="3160"/>
                  </a:lnTo>
                  <a:lnTo>
                    <a:pt x="1186" y="3373"/>
                  </a:lnTo>
                  <a:cubicBezTo>
                    <a:pt x="1186" y="3555"/>
                    <a:pt x="1216" y="3738"/>
                    <a:pt x="1216" y="3920"/>
                  </a:cubicBezTo>
                  <a:lnTo>
                    <a:pt x="1216" y="5166"/>
                  </a:lnTo>
                  <a:lnTo>
                    <a:pt x="1216" y="5348"/>
                  </a:lnTo>
                  <a:cubicBezTo>
                    <a:pt x="1216" y="5804"/>
                    <a:pt x="1186" y="6290"/>
                    <a:pt x="1155" y="6776"/>
                  </a:cubicBezTo>
                  <a:cubicBezTo>
                    <a:pt x="1125" y="7232"/>
                    <a:pt x="1095" y="7718"/>
                    <a:pt x="1095" y="8174"/>
                  </a:cubicBezTo>
                  <a:cubicBezTo>
                    <a:pt x="1095" y="8417"/>
                    <a:pt x="1064" y="8660"/>
                    <a:pt x="1064" y="8903"/>
                  </a:cubicBezTo>
                  <a:cubicBezTo>
                    <a:pt x="1064" y="9146"/>
                    <a:pt x="1034" y="9419"/>
                    <a:pt x="1034" y="9693"/>
                  </a:cubicBezTo>
                  <a:lnTo>
                    <a:pt x="1034" y="10240"/>
                  </a:lnTo>
                  <a:cubicBezTo>
                    <a:pt x="1034" y="10543"/>
                    <a:pt x="1034" y="10847"/>
                    <a:pt x="1003" y="11151"/>
                  </a:cubicBezTo>
                  <a:cubicBezTo>
                    <a:pt x="1003" y="11607"/>
                    <a:pt x="973" y="12093"/>
                    <a:pt x="943" y="12549"/>
                  </a:cubicBezTo>
                  <a:cubicBezTo>
                    <a:pt x="912" y="13004"/>
                    <a:pt x="882" y="13460"/>
                    <a:pt x="821" y="14068"/>
                  </a:cubicBezTo>
                  <a:cubicBezTo>
                    <a:pt x="791" y="14250"/>
                    <a:pt x="760" y="14432"/>
                    <a:pt x="760" y="14645"/>
                  </a:cubicBezTo>
                  <a:cubicBezTo>
                    <a:pt x="730" y="14919"/>
                    <a:pt x="700" y="15192"/>
                    <a:pt x="669" y="15465"/>
                  </a:cubicBezTo>
                  <a:cubicBezTo>
                    <a:pt x="669" y="15648"/>
                    <a:pt x="639" y="15860"/>
                    <a:pt x="608" y="16012"/>
                  </a:cubicBezTo>
                  <a:cubicBezTo>
                    <a:pt x="608" y="16316"/>
                    <a:pt x="578" y="16590"/>
                    <a:pt x="548" y="16893"/>
                  </a:cubicBezTo>
                  <a:cubicBezTo>
                    <a:pt x="487" y="17349"/>
                    <a:pt x="456" y="17835"/>
                    <a:pt x="426" y="18321"/>
                  </a:cubicBezTo>
                  <a:cubicBezTo>
                    <a:pt x="426" y="18443"/>
                    <a:pt x="426" y="18564"/>
                    <a:pt x="426" y="18686"/>
                  </a:cubicBezTo>
                  <a:cubicBezTo>
                    <a:pt x="396" y="18838"/>
                    <a:pt x="426" y="18929"/>
                    <a:pt x="426" y="19020"/>
                  </a:cubicBezTo>
                  <a:lnTo>
                    <a:pt x="426" y="19203"/>
                  </a:lnTo>
                  <a:cubicBezTo>
                    <a:pt x="426" y="19354"/>
                    <a:pt x="396" y="19567"/>
                    <a:pt x="396" y="19719"/>
                  </a:cubicBezTo>
                  <a:cubicBezTo>
                    <a:pt x="396" y="20175"/>
                    <a:pt x="365" y="20630"/>
                    <a:pt x="365" y="21177"/>
                  </a:cubicBezTo>
                  <a:lnTo>
                    <a:pt x="365" y="21299"/>
                  </a:lnTo>
                  <a:lnTo>
                    <a:pt x="365" y="21876"/>
                  </a:lnTo>
                  <a:lnTo>
                    <a:pt x="365" y="22180"/>
                  </a:lnTo>
                  <a:cubicBezTo>
                    <a:pt x="365" y="22302"/>
                    <a:pt x="365" y="22453"/>
                    <a:pt x="335" y="22575"/>
                  </a:cubicBezTo>
                  <a:cubicBezTo>
                    <a:pt x="335" y="22727"/>
                    <a:pt x="335" y="22970"/>
                    <a:pt x="335" y="23152"/>
                  </a:cubicBezTo>
                  <a:cubicBezTo>
                    <a:pt x="335" y="23426"/>
                    <a:pt x="335" y="23730"/>
                    <a:pt x="335" y="24033"/>
                  </a:cubicBezTo>
                  <a:cubicBezTo>
                    <a:pt x="305" y="24459"/>
                    <a:pt x="274" y="24914"/>
                    <a:pt x="213" y="25401"/>
                  </a:cubicBezTo>
                  <a:cubicBezTo>
                    <a:pt x="183" y="25887"/>
                    <a:pt x="122" y="26282"/>
                    <a:pt x="62" y="26768"/>
                  </a:cubicBezTo>
                  <a:cubicBezTo>
                    <a:pt x="31" y="26980"/>
                    <a:pt x="31" y="27193"/>
                    <a:pt x="1" y="27406"/>
                  </a:cubicBezTo>
                  <a:lnTo>
                    <a:pt x="1" y="27436"/>
                  </a:lnTo>
                  <a:cubicBezTo>
                    <a:pt x="1" y="27649"/>
                    <a:pt x="1" y="27831"/>
                    <a:pt x="1" y="28044"/>
                  </a:cubicBezTo>
                  <a:cubicBezTo>
                    <a:pt x="31" y="28287"/>
                    <a:pt x="62" y="28560"/>
                    <a:pt x="153" y="28803"/>
                  </a:cubicBezTo>
                  <a:cubicBezTo>
                    <a:pt x="274" y="29077"/>
                    <a:pt x="426" y="29320"/>
                    <a:pt x="639" y="29563"/>
                  </a:cubicBezTo>
                  <a:cubicBezTo>
                    <a:pt x="669" y="29593"/>
                    <a:pt x="700" y="29624"/>
                    <a:pt x="760" y="29685"/>
                  </a:cubicBezTo>
                  <a:cubicBezTo>
                    <a:pt x="821" y="29745"/>
                    <a:pt x="912" y="29776"/>
                    <a:pt x="1003" y="29836"/>
                  </a:cubicBezTo>
                  <a:cubicBezTo>
                    <a:pt x="1064" y="29867"/>
                    <a:pt x="1125" y="29897"/>
                    <a:pt x="1186" y="29928"/>
                  </a:cubicBezTo>
                  <a:lnTo>
                    <a:pt x="1246" y="29958"/>
                  </a:lnTo>
                  <a:cubicBezTo>
                    <a:pt x="1338" y="29988"/>
                    <a:pt x="1429" y="30019"/>
                    <a:pt x="1520" y="30019"/>
                  </a:cubicBezTo>
                  <a:cubicBezTo>
                    <a:pt x="1702" y="30049"/>
                    <a:pt x="1854" y="30080"/>
                    <a:pt x="1976" y="30080"/>
                  </a:cubicBezTo>
                  <a:lnTo>
                    <a:pt x="2887" y="30080"/>
                  </a:lnTo>
                  <a:cubicBezTo>
                    <a:pt x="3161" y="30049"/>
                    <a:pt x="3404" y="30019"/>
                    <a:pt x="3647" y="29958"/>
                  </a:cubicBezTo>
                  <a:cubicBezTo>
                    <a:pt x="3890" y="29897"/>
                    <a:pt x="4102" y="29836"/>
                    <a:pt x="4345" y="29745"/>
                  </a:cubicBezTo>
                  <a:cubicBezTo>
                    <a:pt x="4467" y="29654"/>
                    <a:pt x="4589" y="29563"/>
                    <a:pt x="4710" y="29472"/>
                  </a:cubicBezTo>
                  <a:cubicBezTo>
                    <a:pt x="4923" y="29320"/>
                    <a:pt x="5044" y="29107"/>
                    <a:pt x="5135" y="28864"/>
                  </a:cubicBezTo>
                  <a:cubicBezTo>
                    <a:pt x="5227" y="28621"/>
                    <a:pt x="5257" y="28378"/>
                    <a:pt x="5287" y="28135"/>
                  </a:cubicBezTo>
                  <a:cubicBezTo>
                    <a:pt x="5348" y="27862"/>
                    <a:pt x="5379" y="27588"/>
                    <a:pt x="5409" y="27315"/>
                  </a:cubicBezTo>
                  <a:lnTo>
                    <a:pt x="5409" y="27254"/>
                  </a:lnTo>
                  <a:cubicBezTo>
                    <a:pt x="5439" y="26859"/>
                    <a:pt x="5500" y="26434"/>
                    <a:pt x="5530" y="25947"/>
                  </a:cubicBezTo>
                  <a:cubicBezTo>
                    <a:pt x="5561" y="25674"/>
                    <a:pt x="5591" y="25401"/>
                    <a:pt x="5622" y="25127"/>
                  </a:cubicBezTo>
                  <a:lnTo>
                    <a:pt x="5682" y="24580"/>
                  </a:lnTo>
                  <a:cubicBezTo>
                    <a:pt x="5713" y="24368"/>
                    <a:pt x="5743" y="24155"/>
                    <a:pt x="5743" y="23912"/>
                  </a:cubicBezTo>
                  <a:lnTo>
                    <a:pt x="5804" y="23243"/>
                  </a:lnTo>
                  <a:cubicBezTo>
                    <a:pt x="5834" y="22970"/>
                    <a:pt x="5865" y="22697"/>
                    <a:pt x="5895" y="22453"/>
                  </a:cubicBezTo>
                  <a:lnTo>
                    <a:pt x="5986" y="21815"/>
                  </a:lnTo>
                  <a:cubicBezTo>
                    <a:pt x="6017" y="21451"/>
                    <a:pt x="6047" y="21086"/>
                    <a:pt x="6077" y="20752"/>
                  </a:cubicBezTo>
                  <a:lnTo>
                    <a:pt x="6108" y="20418"/>
                  </a:lnTo>
                  <a:cubicBezTo>
                    <a:pt x="6138" y="20144"/>
                    <a:pt x="6138" y="19871"/>
                    <a:pt x="6168" y="19597"/>
                  </a:cubicBezTo>
                  <a:cubicBezTo>
                    <a:pt x="6199" y="19354"/>
                    <a:pt x="6199" y="19172"/>
                    <a:pt x="6229" y="18959"/>
                  </a:cubicBezTo>
                  <a:lnTo>
                    <a:pt x="6229" y="18716"/>
                  </a:lnTo>
                  <a:cubicBezTo>
                    <a:pt x="6229" y="18564"/>
                    <a:pt x="6260" y="18413"/>
                    <a:pt x="6290" y="18261"/>
                  </a:cubicBezTo>
                  <a:cubicBezTo>
                    <a:pt x="6290" y="18109"/>
                    <a:pt x="6320" y="17957"/>
                    <a:pt x="6320" y="17805"/>
                  </a:cubicBezTo>
                  <a:lnTo>
                    <a:pt x="6351" y="17531"/>
                  </a:lnTo>
                  <a:cubicBezTo>
                    <a:pt x="6412" y="17106"/>
                    <a:pt x="6442" y="16650"/>
                    <a:pt x="6503" y="16043"/>
                  </a:cubicBezTo>
                  <a:cubicBezTo>
                    <a:pt x="6533" y="15557"/>
                    <a:pt x="6594" y="15040"/>
                    <a:pt x="6624" y="14554"/>
                  </a:cubicBezTo>
                  <a:cubicBezTo>
                    <a:pt x="6655" y="14280"/>
                    <a:pt x="6685" y="14007"/>
                    <a:pt x="6715" y="13734"/>
                  </a:cubicBezTo>
                  <a:cubicBezTo>
                    <a:pt x="6746" y="13551"/>
                    <a:pt x="6776" y="13369"/>
                    <a:pt x="6806" y="13156"/>
                  </a:cubicBezTo>
                  <a:cubicBezTo>
                    <a:pt x="6867" y="12640"/>
                    <a:pt x="6898" y="12184"/>
                    <a:pt x="6898" y="11728"/>
                  </a:cubicBezTo>
                  <a:lnTo>
                    <a:pt x="6898" y="11425"/>
                  </a:lnTo>
                  <a:lnTo>
                    <a:pt x="6898" y="11060"/>
                  </a:lnTo>
                  <a:lnTo>
                    <a:pt x="6898" y="10817"/>
                  </a:lnTo>
                  <a:cubicBezTo>
                    <a:pt x="6898" y="10665"/>
                    <a:pt x="6928" y="10483"/>
                    <a:pt x="6928" y="10331"/>
                  </a:cubicBezTo>
                  <a:cubicBezTo>
                    <a:pt x="6928" y="9905"/>
                    <a:pt x="6958" y="9450"/>
                    <a:pt x="6958" y="8903"/>
                  </a:cubicBezTo>
                  <a:cubicBezTo>
                    <a:pt x="6958" y="8325"/>
                    <a:pt x="6958" y="7748"/>
                    <a:pt x="6958" y="7201"/>
                  </a:cubicBezTo>
                  <a:lnTo>
                    <a:pt x="6958" y="6594"/>
                  </a:lnTo>
                  <a:cubicBezTo>
                    <a:pt x="6928" y="6351"/>
                    <a:pt x="6928" y="6108"/>
                    <a:pt x="6928" y="5864"/>
                  </a:cubicBezTo>
                  <a:lnTo>
                    <a:pt x="6928" y="5500"/>
                  </a:lnTo>
                  <a:cubicBezTo>
                    <a:pt x="6898" y="5105"/>
                    <a:pt x="6837" y="4680"/>
                    <a:pt x="6776" y="4285"/>
                  </a:cubicBezTo>
                  <a:cubicBezTo>
                    <a:pt x="6776" y="4163"/>
                    <a:pt x="6746" y="4041"/>
                    <a:pt x="6746" y="3920"/>
                  </a:cubicBezTo>
                  <a:lnTo>
                    <a:pt x="6715" y="3707"/>
                  </a:lnTo>
                  <a:cubicBezTo>
                    <a:pt x="6715" y="3647"/>
                    <a:pt x="6685" y="3555"/>
                    <a:pt x="6655" y="3464"/>
                  </a:cubicBezTo>
                  <a:lnTo>
                    <a:pt x="6655" y="3373"/>
                  </a:lnTo>
                  <a:cubicBezTo>
                    <a:pt x="6655" y="3160"/>
                    <a:pt x="6624" y="2917"/>
                    <a:pt x="6563" y="2705"/>
                  </a:cubicBezTo>
                  <a:cubicBezTo>
                    <a:pt x="6533" y="2614"/>
                    <a:pt x="6503" y="2522"/>
                    <a:pt x="6472" y="2431"/>
                  </a:cubicBezTo>
                  <a:cubicBezTo>
                    <a:pt x="6472" y="2310"/>
                    <a:pt x="6442" y="2158"/>
                    <a:pt x="6412" y="2036"/>
                  </a:cubicBezTo>
                  <a:cubicBezTo>
                    <a:pt x="6381" y="1945"/>
                    <a:pt x="6381" y="1824"/>
                    <a:pt x="6320" y="1732"/>
                  </a:cubicBezTo>
                  <a:cubicBezTo>
                    <a:pt x="6290" y="1580"/>
                    <a:pt x="6199" y="1429"/>
                    <a:pt x="6138" y="1307"/>
                  </a:cubicBezTo>
                  <a:cubicBezTo>
                    <a:pt x="6047" y="1155"/>
                    <a:pt x="5956" y="1034"/>
                    <a:pt x="5865" y="912"/>
                  </a:cubicBezTo>
                  <a:cubicBezTo>
                    <a:pt x="5773" y="821"/>
                    <a:pt x="5713" y="760"/>
                    <a:pt x="5652" y="699"/>
                  </a:cubicBezTo>
                  <a:cubicBezTo>
                    <a:pt x="5530" y="608"/>
                    <a:pt x="5439" y="517"/>
                    <a:pt x="5318" y="456"/>
                  </a:cubicBezTo>
                  <a:cubicBezTo>
                    <a:pt x="5196" y="396"/>
                    <a:pt x="5075" y="335"/>
                    <a:pt x="4953" y="274"/>
                  </a:cubicBezTo>
                  <a:cubicBezTo>
                    <a:pt x="4771" y="213"/>
                    <a:pt x="4558" y="153"/>
                    <a:pt x="4376" y="92"/>
                  </a:cubicBezTo>
                  <a:cubicBezTo>
                    <a:pt x="4133" y="31"/>
                    <a:pt x="3920" y="1"/>
                    <a:pt x="36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9"/>
            <p:cNvSpPr/>
            <p:nvPr/>
          </p:nvSpPr>
          <p:spPr>
            <a:xfrm>
              <a:off x="830730" y="-271769"/>
              <a:ext cx="238294" cy="1175944"/>
            </a:xfrm>
            <a:custGeom>
              <a:rect b="b" l="l" r="r" t="t"/>
              <a:pathLst>
                <a:path extrusionOk="0" h="29989" w="6077">
                  <a:moveTo>
                    <a:pt x="3889" y="1"/>
                  </a:moveTo>
                  <a:cubicBezTo>
                    <a:pt x="3677" y="31"/>
                    <a:pt x="3494" y="31"/>
                    <a:pt x="3282" y="92"/>
                  </a:cubicBezTo>
                  <a:cubicBezTo>
                    <a:pt x="3130" y="92"/>
                    <a:pt x="2978" y="122"/>
                    <a:pt x="2826" y="152"/>
                  </a:cubicBezTo>
                  <a:lnTo>
                    <a:pt x="2431" y="274"/>
                  </a:lnTo>
                  <a:cubicBezTo>
                    <a:pt x="2279" y="335"/>
                    <a:pt x="2097" y="426"/>
                    <a:pt x="1975" y="517"/>
                  </a:cubicBezTo>
                  <a:cubicBezTo>
                    <a:pt x="1823" y="578"/>
                    <a:pt x="1702" y="699"/>
                    <a:pt x="1611" y="821"/>
                  </a:cubicBezTo>
                  <a:cubicBezTo>
                    <a:pt x="1489" y="912"/>
                    <a:pt x="1398" y="1064"/>
                    <a:pt x="1337" y="1185"/>
                  </a:cubicBezTo>
                  <a:cubicBezTo>
                    <a:pt x="1246" y="1337"/>
                    <a:pt x="1185" y="1489"/>
                    <a:pt x="1155" y="1641"/>
                  </a:cubicBezTo>
                  <a:cubicBezTo>
                    <a:pt x="1094" y="1854"/>
                    <a:pt x="1064" y="2036"/>
                    <a:pt x="1064" y="2249"/>
                  </a:cubicBezTo>
                  <a:cubicBezTo>
                    <a:pt x="1003" y="2340"/>
                    <a:pt x="973" y="2462"/>
                    <a:pt x="942" y="2553"/>
                  </a:cubicBezTo>
                  <a:cubicBezTo>
                    <a:pt x="881" y="2735"/>
                    <a:pt x="821" y="2917"/>
                    <a:pt x="790" y="3100"/>
                  </a:cubicBezTo>
                  <a:lnTo>
                    <a:pt x="760" y="3221"/>
                  </a:lnTo>
                  <a:cubicBezTo>
                    <a:pt x="578" y="4041"/>
                    <a:pt x="456" y="4892"/>
                    <a:pt x="395" y="5743"/>
                  </a:cubicBezTo>
                  <a:lnTo>
                    <a:pt x="365" y="6138"/>
                  </a:lnTo>
                  <a:cubicBezTo>
                    <a:pt x="365" y="6381"/>
                    <a:pt x="334" y="6624"/>
                    <a:pt x="304" y="6867"/>
                  </a:cubicBezTo>
                  <a:cubicBezTo>
                    <a:pt x="304" y="7110"/>
                    <a:pt x="274" y="7292"/>
                    <a:pt x="274" y="7535"/>
                  </a:cubicBezTo>
                  <a:cubicBezTo>
                    <a:pt x="243" y="7748"/>
                    <a:pt x="213" y="8022"/>
                    <a:pt x="213" y="8295"/>
                  </a:cubicBezTo>
                  <a:lnTo>
                    <a:pt x="213" y="8538"/>
                  </a:lnTo>
                  <a:cubicBezTo>
                    <a:pt x="213" y="8690"/>
                    <a:pt x="213" y="8842"/>
                    <a:pt x="183" y="8994"/>
                  </a:cubicBezTo>
                  <a:lnTo>
                    <a:pt x="183" y="9146"/>
                  </a:lnTo>
                  <a:cubicBezTo>
                    <a:pt x="152" y="9571"/>
                    <a:pt x="152" y="9996"/>
                    <a:pt x="91" y="10391"/>
                  </a:cubicBezTo>
                  <a:cubicBezTo>
                    <a:pt x="61" y="10908"/>
                    <a:pt x="31" y="11394"/>
                    <a:pt x="31" y="11850"/>
                  </a:cubicBezTo>
                  <a:lnTo>
                    <a:pt x="31" y="14037"/>
                  </a:lnTo>
                  <a:lnTo>
                    <a:pt x="31" y="14767"/>
                  </a:lnTo>
                  <a:lnTo>
                    <a:pt x="31" y="15101"/>
                  </a:lnTo>
                  <a:lnTo>
                    <a:pt x="31" y="16195"/>
                  </a:lnTo>
                  <a:cubicBezTo>
                    <a:pt x="0" y="16681"/>
                    <a:pt x="0" y="17167"/>
                    <a:pt x="0" y="17653"/>
                  </a:cubicBezTo>
                  <a:lnTo>
                    <a:pt x="0" y="19749"/>
                  </a:lnTo>
                  <a:lnTo>
                    <a:pt x="0" y="20873"/>
                  </a:lnTo>
                  <a:lnTo>
                    <a:pt x="0" y="21907"/>
                  </a:lnTo>
                  <a:lnTo>
                    <a:pt x="0" y="22301"/>
                  </a:lnTo>
                  <a:lnTo>
                    <a:pt x="0" y="22575"/>
                  </a:lnTo>
                  <a:lnTo>
                    <a:pt x="0" y="22848"/>
                  </a:lnTo>
                  <a:lnTo>
                    <a:pt x="0" y="23304"/>
                  </a:lnTo>
                  <a:cubicBezTo>
                    <a:pt x="0" y="23669"/>
                    <a:pt x="31" y="24155"/>
                    <a:pt x="61" y="24671"/>
                  </a:cubicBezTo>
                  <a:cubicBezTo>
                    <a:pt x="61" y="24884"/>
                    <a:pt x="61" y="25097"/>
                    <a:pt x="61" y="25309"/>
                  </a:cubicBezTo>
                  <a:lnTo>
                    <a:pt x="61" y="25340"/>
                  </a:lnTo>
                  <a:lnTo>
                    <a:pt x="61" y="25583"/>
                  </a:lnTo>
                  <a:cubicBezTo>
                    <a:pt x="61" y="25735"/>
                    <a:pt x="61" y="25856"/>
                    <a:pt x="91" y="26008"/>
                  </a:cubicBezTo>
                  <a:lnTo>
                    <a:pt x="122" y="26342"/>
                  </a:lnTo>
                  <a:cubicBezTo>
                    <a:pt x="152" y="26646"/>
                    <a:pt x="183" y="26980"/>
                    <a:pt x="213" y="27315"/>
                  </a:cubicBezTo>
                  <a:lnTo>
                    <a:pt x="213" y="27345"/>
                  </a:lnTo>
                  <a:cubicBezTo>
                    <a:pt x="243" y="27831"/>
                    <a:pt x="304" y="28287"/>
                    <a:pt x="456" y="28773"/>
                  </a:cubicBezTo>
                  <a:cubicBezTo>
                    <a:pt x="486" y="28834"/>
                    <a:pt x="517" y="28925"/>
                    <a:pt x="547" y="29016"/>
                  </a:cubicBezTo>
                  <a:cubicBezTo>
                    <a:pt x="578" y="29107"/>
                    <a:pt x="608" y="29168"/>
                    <a:pt x="638" y="29259"/>
                  </a:cubicBezTo>
                  <a:cubicBezTo>
                    <a:pt x="699" y="29320"/>
                    <a:pt x="729" y="29411"/>
                    <a:pt x="790" y="29472"/>
                  </a:cubicBezTo>
                  <a:lnTo>
                    <a:pt x="821" y="29502"/>
                  </a:lnTo>
                  <a:cubicBezTo>
                    <a:pt x="1003" y="29684"/>
                    <a:pt x="1246" y="29836"/>
                    <a:pt x="1489" y="29897"/>
                  </a:cubicBezTo>
                  <a:cubicBezTo>
                    <a:pt x="1611" y="29928"/>
                    <a:pt x="1702" y="29958"/>
                    <a:pt x="1823" y="29958"/>
                  </a:cubicBezTo>
                  <a:lnTo>
                    <a:pt x="1884" y="29958"/>
                  </a:lnTo>
                  <a:cubicBezTo>
                    <a:pt x="2006" y="29988"/>
                    <a:pt x="2097" y="29988"/>
                    <a:pt x="2218" y="29988"/>
                  </a:cubicBezTo>
                  <a:cubicBezTo>
                    <a:pt x="2461" y="29958"/>
                    <a:pt x="2735" y="29897"/>
                    <a:pt x="2978" y="29745"/>
                  </a:cubicBezTo>
                  <a:lnTo>
                    <a:pt x="3221" y="29624"/>
                  </a:lnTo>
                  <a:lnTo>
                    <a:pt x="3251" y="29624"/>
                  </a:lnTo>
                  <a:cubicBezTo>
                    <a:pt x="3403" y="29563"/>
                    <a:pt x="3555" y="29502"/>
                    <a:pt x="3707" y="29411"/>
                  </a:cubicBezTo>
                  <a:cubicBezTo>
                    <a:pt x="3828" y="29350"/>
                    <a:pt x="3950" y="29259"/>
                    <a:pt x="4041" y="29168"/>
                  </a:cubicBezTo>
                  <a:cubicBezTo>
                    <a:pt x="4193" y="29077"/>
                    <a:pt x="4315" y="28986"/>
                    <a:pt x="4406" y="28864"/>
                  </a:cubicBezTo>
                  <a:cubicBezTo>
                    <a:pt x="4497" y="28773"/>
                    <a:pt x="4588" y="28651"/>
                    <a:pt x="4649" y="28530"/>
                  </a:cubicBezTo>
                  <a:cubicBezTo>
                    <a:pt x="4710" y="28378"/>
                    <a:pt x="4740" y="28226"/>
                    <a:pt x="4770" y="28105"/>
                  </a:cubicBezTo>
                  <a:cubicBezTo>
                    <a:pt x="4862" y="27679"/>
                    <a:pt x="4862" y="27254"/>
                    <a:pt x="4862" y="26859"/>
                  </a:cubicBezTo>
                  <a:lnTo>
                    <a:pt x="4862" y="26646"/>
                  </a:lnTo>
                  <a:lnTo>
                    <a:pt x="4862" y="25309"/>
                  </a:lnTo>
                  <a:lnTo>
                    <a:pt x="4862" y="24854"/>
                  </a:lnTo>
                  <a:lnTo>
                    <a:pt x="4862" y="24611"/>
                  </a:lnTo>
                  <a:cubicBezTo>
                    <a:pt x="4862" y="24337"/>
                    <a:pt x="4862" y="24094"/>
                    <a:pt x="4831" y="23912"/>
                  </a:cubicBezTo>
                  <a:lnTo>
                    <a:pt x="4831" y="21785"/>
                  </a:lnTo>
                  <a:lnTo>
                    <a:pt x="4831" y="20965"/>
                  </a:lnTo>
                  <a:lnTo>
                    <a:pt x="4831" y="20357"/>
                  </a:lnTo>
                  <a:lnTo>
                    <a:pt x="4862" y="19901"/>
                  </a:lnTo>
                  <a:lnTo>
                    <a:pt x="4862" y="19658"/>
                  </a:lnTo>
                  <a:cubicBezTo>
                    <a:pt x="4892" y="19263"/>
                    <a:pt x="4922" y="18838"/>
                    <a:pt x="4953" y="18443"/>
                  </a:cubicBezTo>
                  <a:lnTo>
                    <a:pt x="4983" y="18230"/>
                  </a:lnTo>
                  <a:cubicBezTo>
                    <a:pt x="5013" y="17805"/>
                    <a:pt x="5074" y="17319"/>
                    <a:pt x="5074" y="16833"/>
                  </a:cubicBezTo>
                  <a:cubicBezTo>
                    <a:pt x="5105" y="16468"/>
                    <a:pt x="5105" y="16073"/>
                    <a:pt x="5105" y="15708"/>
                  </a:cubicBezTo>
                  <a:lnTo>
                    <a:pt x="5105" y="15374"/>
                  </a:lnTo>
                  <a:cubicBezTo>
                    <a:pt x="5105" y="14949"/>
                    <a:pt x="5135" y="14523"/>
                    <a:pt x="5165" y="14129"/>
                  </a:cubicBezTo>
                  <a:lnTo>
                    <a:pt x="5165" y="13916"/>
                  </a:lnTo>
                  <a:cubicBezTo>
                    <a:pt x="5165" y="13673"/>
                    <a:pt x="5196" y="13430"/>
                    <a:pt x="5196" y="13187"/>
                  </a:cubicBezTo>
                  <a:cubicBezTo>
                    <a:pt x="5226" y="12944"/>
                    <a:pt x="5196" y="12731"/>
                    <a:pt x="5226" y="12488"/>
                  </a:cubicBezTo>
                  <a:cubicBezTo>
                    <a:pt x="5256" y="12093"/>
                    <a:pt x="5287" y="11668"/>
                    <a:pt x="5348" y="11242"/>
                  </a:cubicBezTo>
                  <a:cubicBezTo>
                    <a:pt x="5348" y="11060"/>
                    <a:pt x="5378" y="10878"/>
                    <a:pt x="5378" y="10695"/>
                  </a:cubicBezTo>
                  <a:cubicBezTo>
                    <a:pt x="5439" y="10088"/>
                    <a:pt x="5500" y="9510"/>
                    <a:pt x="5591" y="8903"/>
                  </a:cubicBezTo>
                  <a:cubicBezTo>
                    <a:pt x="5621" y="8720"/>
                    <a:pt x="5651" y="8508"/>
                    <a:pt x="5682" y="8295"/>
                  </a:cubicBezTo>
                  <a:cubicBezTo>
                    <a:pt x="5743" y="7839"/>
                    <a:pt x="5834" y="7384"/>
                    <a:pt x="5895" y="6897"/>
                  </a:cubicBezTo>
                  <a:cubicBezTo>
                    <a:pt x="5895" y="6867"/>
                    <a:pt x="5895" y="6806"/>
                    <a:pt x="5925" y="6776"/>
                  </a:cubicBezTo>
                  <a:cubicBezTo>
                    <a:pt x="5955" y="6381"/>
                    <a:pt x="6016" y="5925"/>
                    <a:pt x="6046" y="5500"/>
                  </a:cubicBezTo>
                  <a:cubicBezTo>
                    <a:pt x="6077" y="5044"/>
                    <a:pt x="6077" y="4588"/>
                    <a:pt x="6077" y="4133"/>
                  </a:cubicBezTo>
                  <a:lnTo>
                    <a:pt x="6077" y="3130"/>
                  </a:lnTo>
                  <a:lnTo>
                    <a:pt x="6077" y="2857"/>
                  </a:lnTo>
                  <a:cubicBezTo>
                    <a:pt x="6077" y="2583"/>
                    <a:pt x="6077" y="2340"/>
                    <a:pt x="6016" y="2067"/>
                  </a:cubicBezTo>
                  <a:cubicBezTo>
                    <a:pt x="5986" y="1945"/>
                    <a:pt x="5925" y="1823"/>
                    <a:pt x="5864" y="1702"/>
                  </a:cubicBezTo>
                  <a:cubicBezTo>
                    <a:pt x="5864" y="1641"/>
                    <a:pt x="5834" y="1580"/>
                    <a:pt x="5803" y="1550"/>
                  </a:cubicBezTo>
                  <a:cubicBezTo>
                    <a:pt x="5712" y="1398"/>
                    <a:pt x="5591" y="1307"/>
                    <a:pt x="5439" y="1246"/>
                  </a:cubicBezTo>
                  <a:cubicBezTo>
                    <a:pt x="5408" y="1125"/>
                    <a:pt x="5378" y="1034"/>
                    <a:pt x="5317" y="942"/>
                  </a:cubicBezTo>
                  <a:cubicBezTo>
                    <a:pt x="5287" y="851"/>
                    <a:pt x="5256" y="790"/>
                    <a:pt x="5226" y="730"/>
                  </a:cubicBezTo>
                  <a:cubicBezTo>
                    <a:pt x="5105" y="547"/>
                    <a:pt x="4922" y="396"/>
                    <a:pt x="4740" y="274"/>
                  </a:cubicBezTo>
                  <a:cubicBezTo>
                    <a:pt x="4497" y="92"/>
                    <a:pt x="4223" y="1"/>
                    <a:pt x="39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9"/>
            <p:cNvSpPr/>
            <p:nvPr/>
          </p:nvSpPr>
          <p:spPr>
            <a:xfrm>
              <a:off x="1123796" y="-289649"/>
              <a:ext cx="253783" cy="1147828"/>
            </a:xfrm>
            <a:custGeom>
              <a:rect b="b" l="l" r="r" t="t"/>
              <a:pathLst>
                <a:path extrusionOk="0" h="29272" w="6472">
                  <a:moveTo>
                    <a:pt x="4163" y="1"/>
                  </a:moveTo>
                  <a:cubicBezTo>
                    <a:pt x="3981" y="1"/>
                    <a:pt x="3798" y="31"/>
                    <a:pt x="3616" y="62"/>
                  </a:cubicBezTo>
                  <a:cubicBezTo>
                    <a:pt x="3191" y="183"/>
                    <a:pt x="2796" y="426"/>
                    <a:pt x="2522" y="760"/>
                  </a:cubicBezTo>
                  <a:cubicBezTo>
                    <a:pt x="2461" y="852"/>
                    <a:pt x="2370" y="943"/>
                    <a:pt x="2310" y="1064"/>
                  </a:cubicBezTo>
                  <a:lnTo>
                    <a:pt x="2249" y="1155"/>
                  </a:lnTo>
                  <a:cubicBezTo>
                    <a:pt x="2249" y="1186"/>
                    <a:pt x="2218" y="1216"/>
                    <a:pt x="2218" y="1246"/>
                  </a:cubicBezTo>
                  <a:cubicBezTo>
                    <a:pt x="2066" y="1338"/>
                    <a:pt x="1975" y="1459"/>
                    <a:pt x="1884" y="1611"/>
                  </a:cubicBezTo>
                  <a:cubicBezTo>
                    <a:pt x="1823" y="1763"/>
                    <a:pt x="1763" y="1885"/>
                    <a:pt x="1702" y="2036"/>
                  </a:cubicBezTo>
                  <a:cubicBezTo>
                    <a:pt x="1580" y="2371"/>
                    <a:pt x="1520" y="2705"/>
                    <a:pt x="1459" y="3039"/>
                  </a:cubicBezTo>
                  <a:cubicBezTo>
                    <a:pt x="1459" y="3161"/>
                    <a:pt x="1428" y="3252"/>
                    <a:pt x="1398" y="3343"/>
                  </a:cubicBezTo>
                  <a:cubicBezTo>
                    <a:pt x="1337" y="3586"/>
                    <a:pt x="1307" y="3829"/>
                    <a:pt x="1276" y="4163"/>
                  </a:cubicBezTo>
                  <a:lnTo>
                    <a:pt x="1246" y="4346"/>
                  </a:lnTo>
                  <a:cubicBezTo>
                    <a:pt x="1216" y="4497"/>
                    <a:pt x="1185" y="4680"/>
                    <a:pt x="1185" y="4832"/>
                  </a:cubicBezTo>
                  <a:cubicBezTo>
                    <a:pt x="1155" y="5166"/>
                    <a:pt x="1125" y="5500"/>
                    <a:pt x="1094" y="5834"/>
                  </a:cubicBezTo>
                  <a:cubicBezTo>
                    <a:pt x="1094" y="5986"/>
                    <a:pt x="1094" y="6138"/>
                    <a:pt x="1064" y="6290"/>
                  </a:cubicBezTo>
                  <a:cubicBezTo>
                    <a:pt x="1033" y="6563"/>
                    <a:pt x="1033" y="6867"/>
                    <a:pt x="1033" y="7110"/>
                  </a:cubicBezTo>
                  <a:cubicBezTo>
                    <a:pt x="1033" y="7323"/>
                    <a:pt x="1003" y="7536"/>
                    <a:pt x="1003" y="7718"/>
                  </a:cubicBezTo>
                  <a:cubicBezTo>
                    <a:pt x="973" y="8204"/>
                    <a:pt x="973" y="8690"/>
                    <a:pt x="942" y="9146"/>
                  </a:cubicBezTo>
                  <a:lnTo>
                    <a:pt x="942" y="9663"/>
                  </a:lnTo>
                  <a:lnTo>
                    <a:pt x="942" y="10574"/>
                  </a:lnTo>
                  <a:lnTo>
                    <a:pt x="942" y="10665"/>
                  </a:lnTo>
                  <a:cubicBezTo>
                    <a:pt x="942" y="10878"/>
                    <a:pt x="942" y="11060"/>
                    <a:pt x="912" y="11273"/>
                  </a:cubicBezTo>
                  <a:lnTo>
                    <a:pt x="912" y="11698"/>
                  </a:lnTo>
                  <a:cubicBezTo>
                    <a:pt x="912" y="11820"/>
                    <a:pt x="912" y="11880"/>
                    <a:pt x="912" y="11972"/>
                  </a:cubicBezTo>
                  <a:cubicBezTo>
                    <a:pt x="912" y="12245"/>
                    <a:pt x="882" y="12518"/>
                    <a:pt x="882" y="12792"/>
                  </a:cubicBezTo>
                  <a:cubicBezTo>
                    <a:pt x="882" y="13035"/>
                    <a:pt x="882" y="13248"/>
                    <a:pt x="851" y="13460"/>
                  </a:cubicBezTo>
                  <a:cubicBezTo>
                    <a:pt x="821" y="14402"/>
                    <a:pt x="760" y="15374"/>
                    <a:pt x="669" y="16377"/>
                  </a:cubicBezTo>
                  <a:cubicBezTo>
                    <a:pt x="669" y="16559"/>
                    <a:pt x="638" y="16742"/>
                    <a:pt x="608" y="16954"/>
                  </a:cubicBezTo>
                  <a:cubicBezTo>
                    <a:pt x="608" y="17228"/>
                    <a:pt x="578" y="17532"/>
                    <a:pt x="547" y="17835"/>
                  </a:cubicBezTo>
                  <a:cubicBezTo>
                    <a:pt x="517" y="18230"/>
                    <a:pt x="487" y="18656"/>
                    <a:pt x="426" y="19051"/>
                  </a:cubicBezTo>
                  <a:lnTo>
                    <a:pt x="426" y="19142"/>
                  </a:lnTo>
                  <a:cubicBezTo>
                    <a:pt x="304" y="20053"/>
                    <a:pt x="213" y="20965"/>
                    <a:pt x="152" y="21876"/>
                  </a:cubicBezTo>
                  <a:cubicBezTo>
                    <a:pt x="122" y="22332"/>
                    <a:pt x="122" y="22818"/>
                    <a:pt x="61" y="23274"/>
                  </a:cubicBezTo>
                  <a:cubicBezTo>
                    <a:pt x="31" y="23760"/>
                    <a:pt x="31" y="24155"/>
                    <a:pt x="0" y="24672"/>
                  </a:cubicBezTo>
                  <a:lnTo>
                    <a:pt x="0" y="24915"/>
                  </a:lnTo>
                  <a:lnTo>
                    <a:pt x="0" y="26069"/>
                  </a:lnTo>
                  <a:cubicBezTo>
                    <a:pt x="0" y="26282"/>
                    <a:pt x="31" y="26525"/>
                    <a:pt x="31" y="26768"/>
                  </a:cubicBezTo>
                  <a:cubicBezTo>
                    <a:pt x="61" y="27011"/>
                    <a:pt x="92" y="27285"/>
                    <a:pt x="152" y="27528"/>
                  </a:cubicBezTo>
                  <a:lnTo>
                    <a:pt x="274" y="27740"/>
                  </a:lnTo>
                  <a:cubicBezTo>
                    <a:pt x="304" y="27831"/>
                    <a:pt x="335" y="27892"/>
                    <a:pt x="395" y="27923"/>
                  </a:cubicBezTo>
                  <a:lnTo>
                    <a:pt x="426" y="27953"/>
                  </a:lnTo>
                  <a:cubicBezTo>
                    <a:pt x="456" y="28014"/>
                    <a:pt x="517" y="28074"/>
                    <a:pt x="547" y="28105"/>
                  </a:cubicBezTo>
                  <a:cubicBezTo>
                    <a:pt x="608" y="28196"/>
                    <a:pt x="638" y="28287"/>
                    <a:pt x="699" y="28378"/>
                  </a:cubicBezTo>
                  <a:cubicBezTo>
                    <a:pt x="973" y="28804"/>
                    <a:pt x="1428" y="29107"/>
                    <a:pt x="1915" y="29199"/>
                  </a:cubicBezTo>
                  <a:cubicBezTo>
                    <a:pt x="2099" y="29249"/>
                    <a:pt x="2283" y="29271"/>
                    <a:pt x="2461" y="29271"/>
                  </a:cubicBezTo>
                  <a:cubicBezTo>
                    <a:pt x="2608" y="29271"/>
                    <a:pt x="2750" y="29256"/>
                    <a:pt x="2887" y="29229"/>
                  </a:cubicBezTo>
                  <a:cubicBezTo>
                    <a:pt x="3160" y="29199"/>
                    <a:pt x="3434" y="29107"/>
                    <a:pt x="3646" y="28956"/>
                  </a:cubicBezTo>
                  <a:cubicBezTo>
                    <a:pt x="3889" y="28864"/>
                    <a:pt x="4072" y="28713"/>
                    <a:pt x="4224" y="28530"/>
                  </a:cubicBezTo>
                  <a:lnTo>
                    <a:pt x="4254" y="28500"/>
                  </a:lnTo>
                  <a:lnTo>
                    <a:pt x="4315" y="28500"/>
                  </a:lnTo>
                  <a:cubicBezTo>
                    <a:pt x="4436" y="28439"/>
                    <a:pt x="4558" y="28318"/>
                    <a:pt x="4649" y="28196"/>
                  </a:cubicBezTo>
                  <a:cubicBezTo>
                    <a:pt x="4710" y="28135"/>
                    <a:pt x="4771" y="28044"/>
                    <a:pt x="4831" y="27953"/>
                  </a:cubicBezTo>
                  <a:cubicBezTo>
                    <a:pt x="4862" y="27892"/>
                    <a:pt x="4892" y="27831"/>
                    <a:pt x="4922" y="27771"/>
                  </a:cubicBezTo>
                  <a:cubicBezTo>
                    <a:pt x="4922" y="27771"/>
                    <a:pt x="4922" y="27740"/>
                    <a:pt x="4922" y="27710"/>
                  </a:cubicBezTo>
                  <a:cubicBezTo>
                    <a:pt x="4983" y="27588"/>
                    <a:pt x="5014" y="27467"/>
                    <a:pt x="5044" y="27376"/>
                  </a:cubicBezTo>
                  <a:cubicBezTo>
                    <a:pt x="5074" y="27254"/>
                    <a:pt x="5135" y="27041"/>
                    <a:pt x="5165" y="26890"/>
                  </a:cubicBezTo>
                  <a:cubicBezTo>
                    <a:pt x="5165" y="26829"/>
                    <a:pt x="5165" y="26768"/>
                    <a:pt x="5196" y="26707"/>
                  </a:cubicBezTo>
                  <a:cubicBezTo>
                    <a:pt x="5226" y="26525"/>
                    <a:pt x="5257" y="26312"/>
                    <a:pt x="5287" y="26130"/>
                  </a:cubicBezTo>
                  <a:lnTo>
                    <a:pt x="5317" y="26008"/>
                  </a:lnTo>
                  <a:cubicBezTo>
                    <a:pt x="5378" y="25735"/>
                    <a:pt x="5409" y="25462"/>
                    <a:pt x="5409" y="25188"/>
                  </a:cubicBezTo>
                  <a:cubicBezTo>
                    <a:pt x="5409" y="25036"/>
                    <a:pt x="5409" y="24915"/>
                    <a:pt x="5439" y="24763"/>
                  </a:cubicBezTo>
                  <a:cubicBezTo>
                    <a:pt x="5469" y="24641"/>
                    <a:pt x="5439" y="24550"/>
                    <a:pt x="5439" y="24429"/>
                  </a:cubicBezTo>
                  <a:cubicBezTo>
                    <a:pt x="5469" y="23973"/>
                    <a:pt x="5500" y="23547"/>
                    <a:pt x="5530" y="23122"/>
                  </a:cubicBezTo>
                  <a:lnTo>
                    <a:pt x="5530" y="23031"/>
                  </a:lnTo>
                  <a:cubicBezTo>
                    <a:pt x="5560" y="22697"/>
                    <a:pt x="5591" y="22332"/>
                    <a:pt x="5591" y="21998"/>
                  </a:cubicBezTo>
                  <a:cubicBezTo>
                    <a:pt x="5591" y="21846"/>
                    <a:pt x="5591" y="21694"/>
                    <a:pt x="5621" y="21542"/>
                  </a:cubicBezTo>
                  <a:cubicBezTo>
                    <a:pt x="5621" y="21329"/>
                    <a:pt x="5652" y="21117"/>
                    <a:pt x="5652" y="20904"/>
                  </a:cubicBezTo>
                  <a:cubicBezTo>
                    <a:pt x="5652" y="20691"/>
                    <a:pt x="5682" y="20388"/>
                    <a:pt x="5682" y="20114"/>
                  </a:cubicBezTo>
                  <a:cubicBezTo>
                    <a:pt x="5743" y="19355"/>
                    <a:pt x="5743" y="18595"/>
                    <a:pt x="5743" y="17896"/>
                  </a:cubicBezTo>
                  <a:lnTo>
                    <a:pt x="5743" y="17167"/>
                  </a:lnTo>
                  <a:cubicBezTo>
                    <a:pt x="5743" y="17015"/>
                    <a:pt x="5743" y="16833"/>
                    <a:pt x="5743" y="16651"/>
                  </a:cubicBezTo>
                  <a:lnTo>
                    <a:pt x="5743" y="16438"/>
                  </a:lnTo>
                  <a:lnTo>
                    <a:pt x="5743" y="15709"/>
                  </a:lnTo>
                  <a:lnTo>
                    <a:pt x="5743" y="14858"/>
                  </a:lnTo>
                  <a:lnTo>
                    <a:pt x="5743" y="14311"/>
                  </a:lnTo>
                  <a:cubicBezTo>
                    <a:pt x="5743" y="13886"/>
                    <a:pt x="5773" y="13491"/>
                    <a:pt x="5773" y="13096"/>
                  </a:cubicBezTo>
                  <a:cubicBezTo>
                    <a:pt x="5773" y="12853"/>
                    <a:pt x="5804" y="12610"/>
                    <a:pt x="5834" y="12336"/>
                  </a:cubicBezTo>
                  <a:cubicBezTo>
                    <a:pt x="5834" y="12184"/>
                    <a:pt x="5834" y="12032"/>
                    <a:pt x="5834" y="11850"/>
                  </a:cubicBezTo>
                  <a:cubicBezTo>
                    <a:pt x="5834" y="11516"/>
                    <a:pt x="5895" y="11151"/>
                    <a:pt x="5955" y="10696"/>
                  </a:cubicBezTo>
                  <a:cubicBezTo>
                    <a:pt x="5955" y="10574"/>
                    <a:pt x="5986" y="10422"/>
                    <a:pt x="5986" y="10301"/>
                  </a:cubicBezTo>
                  <a:cubicBezTo>
                    <a:pt x="6016" y="10057"/>
                    <a:pt x="6047" y="9814"/>
                    <a:pt x="6077" y="9571"/>
                  </a:cubicBezTo>
                  <a:cubicBezTo>
                    <a:pt x="6107" y="9328"/>
                    <a:pt x="6168" y="9055"/>
                    <a:pt x="6199" y="8812"/>
                  </a:cubicBezTo>
                  <a:cubicBezTo>
                    <a:pt x="6229" y="8569"/>
                    <a:pt x="6229" y="8356"/>
                    <a:pt x="6259" y="8143"/>
                  </a:cubicBezTo>
                  <a:lnTo>
                    <a:pt x="6259" y="8083"/>
                  </a:lnTo>
                  <a:cubicBezTo>
                    <a:pt x="6259" y="7657"/>
                    <a:pt x="6290" y="7202"/>
                    <a:pt x="6350" y="6655"/>
                  </a:cubicBezTo>
                  <a:lnTo>
                    <a:pt x="6350" y="6503"/>
                  </a:lnTo>
                  <a:cubicBezTo>
                    <a:pt x="6381" y="6108"/>
                    <a:pt x="6411" y="5682"/>
                    <a:pt x="6411" y="5287"/>
                  </a:cubicBezTo>
                  <a:lnTo>
                    <a:pt x="6411" y="4589"/>
                  </a:lnTo>
                  <a:lnTo>
                    <a:pt x="6411" y="4467"/>
                  </a:lnTo>
                  <a:cubicBezTo>
                    <a:pt x="6472" y="4315"/>
                    <a:pt x="6472" y="4133"/>
                    <a:pt x="6472" y="3951"/>
                  </a:cubicBezTo>
                  <a:cubicBezTo>
                    <a:pt x="6472" y="3768"/>
                    <a:pt x="6442" y="3556"/>
                    <a:pt x="6411" y="3313"/>
                  </a:cubicBezTo>
                  <a:cubicBezTo>
                    <a:pt x="6381" y="2857"/>
                    <a:pt x="6320" y="2431"/>
                    <a:pt x="6229" y="2006"/>
                  </a:cubicBezTo>
                  <a:cubicBezTo>
                    <a:pt x="6199" y="1793"/>
                    <a:pt x="6168" y="1581"/>
                    <a:pt x="6107" y="1398"/>
                  </a:cubicBezTo>
                  <a:cubicBezTo>
                    <a:pt x="6077" y="1277"/>
                    <a:pt x="6047" y="1186"/>
                    <a:pt x="6016" y="1064"/>
                  </a:cubicBezTo>
                  <a:cubicBezTo>
                    <a:pt x="5986" y="973"/>
                    <a:pt x="5925" y="852"/>
                    <a:pt x="5895" y="760"/>
                  </a:cubicBezTo>
                  <a:cubicBezTo>
                    <a:pt x="5834" y="700"/>
                    <a:pt x="5773" y="608"/>
                    <a:pt x="5712" y="548"/>
                  </a:cubicBezTo>
                  <a:cubicBezTo>
                    <a:pt x="5682" y="517"/>
                    <a:pt x="5652" y="487"/>
                    <a:pt x="5621" y="457"/>
                  </a:cubicBezTo>
                  <a:cubicBezTo>
                    <a:pt x="5530" y="396"/>
                    <a:pt x="5469" y="335"/>
                    <a:pt x="5409" y="305"/>
                  </a:cubicBezTo>
                  <a:cubicBezTo>
                    <a:pt x="5287" y="213"/>
                    <a:pt x="5135" y="153"/>
                    <a:pt x="5014" y="122"/>
                  </a:cubicBezTo>
                  <a:cubicBezTo>
                    <a:pt x="4771" y="62"/>
                    <a:pt x="4527" y="1"/>
                    <a:pt x="42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29"/>
          <p:cNvSpPr/>
          <p:nvPr/>
        </p:nvSpPr>
        <p:spPr>
          <a:xfrm rot="410715">
            <a:off x="576288" y="4339232"/>
            <a:ext cx="219842" cy="393425"/>
          </a:xfrm>
          <a:custGeom>
            <a:rect b="b" l="l" r="r" t="t"/>
            <a:pathLst>
              <a:path extrusionOk="0" h="13210" w="7381">
                <a:moveTo>
                  <a:pt x="3113" y="0"/>
                </a:moveTo>
                <a:cubicBezTo>
                  <a:pt x="2993" y="0"/>
                  <a:pt x="2884" y="66"/>
                  <a:pt x="2873" y="220"/>
                </a:cubicBezTo>
                <a:cubicBezTo>
                  <a:pt x="2756" y="2065"/>
                  <a:pt x="2780" y="3910"/>
                  <a:pt x="2920" y="5755"/>
                </a:cubicBezTo>
                <a:cubicBezTo>
                  <a:pt x="3013" y="7109"/>
                  <a:pt x="2850" y="8837"/>
                  <a:pt x="3177" y="10285"/>
                </a:cubicBezTo>
                <a:cubicBezTo>
                  <a:pt x="3081" y="10277"/>
                  <a:pt x="2985" y="10273"/>
                  <a:pt x="2889" y="10273"/>
                </a:cubicBezTo>
                <a:cubicBezTo>
                  <a:pt x="2403" y="10273"/>
                  <a:pt x="1925" y="10374"/>
                  <a:pt x="1495" y="10589"/>
                </a:cubicBezTo>
                <a:cubicBezTo>
                  <a:pt x="795" y="10916"/>
                  <a:pt x="1" y="11499"/>
                  <a:pt x="71" y="12317"/>
                </a:cubicBezTo>
                <a:cubicBezTo>
                  <a:pt x="126" y="12947"/>
                  <a:pt x="667" y="13209"/>
                  <a:pt x="1238" y="13209"/>
                </a:cubicBezTo>
                <a:cubicBezTo>
                  <a:pt x="1387" y="13209"/>
                  <a:pt x="1537" y="13191"/>
                  <a:pt x="1682" y="13157"/>
                </a:cubicBezTo>
                <a:cubicBezTo>
                  <a:pt x="2523" y="12971"/>
                  <a:pt x="3294" y="12527"/>
                  <a:pt x="3901" y="11920"/>
                </a:cubicBezTo>
                <a:cubicBezTo>
                  <a:pt x="4041" y="11780"/>
                  <a:pt x="4111" y="11616"/>
                  <a:pt x="4088" y="11453"/>
                </a:cubicBezTo>
                <a:cubicBezTo>
                  <a:pt x="4181" y="11406"/>
                  <a:pt x="4228" y="11336"/>
                  <a:pt x="4251" y="11266"/>
                </a:cubicBezTo>
                <a:cubicBezTo>
                  <a:pt x="4788" y="9725"/>
                  <a:pt x="4298" y="7810"/>
                  <a:pt x="4181" y="6198"/>
                </a:cubicBezTo>
                <a:cubicBezTo>
                  <a:pt x="4134" y="5428"/>
                  <a:pt x="4064" y="4657"/>
                  <a:pt x="3994" y="3910"/>
                </a:cubicBezTo>
                <a:lnTo>
                  <a:pt x="3994" y="3910"/>
                </a:lnTo>
                <a:cubicBezTo>
                  <a:pt x="4158" y="4096"/>
                  <a:pt x="4298" y="4283"/>
                  <a:pt x="4461" y="4493"/>
                </a:cubicBezTo>
                <a:cubicBezTo>
                  <a:pt x="4812" y="4961"/>
                  <a:pt x="4998" y="5568"/>
                  <a:pt x="5372" y="6011"/>
                </a:cubicBezTo>
                <a:cubicBezTo>
                  <a:pt x="5478" y="6125"/>
                  <a:pt x="5621" y="6177"/>
                  <a:pt x="5761" y="6177"/>
                </a:cubicBezTo>
                <a:cubicBezTo>
                  <a:pt x="6022" y="6177"/>
                  <a:pt x="6275" y="5997"/>
                  <a:pt x="6259" y="5708"/>
                </a:cubicBezTo>
                <a:cubicBezTo>
                  <a:pt x="6189" y="5077"/>
                  <a:pt x="5699" y="4423"/>
                  <a:pt x="5279" y="3956"/>
                </a:cubicBezTo>
                <a:cubicBezTo>
                  <a:pt x="4858" y="3466"/>
                  <a:pt x="4391" y="3069"/>
                  <a:pt x="3854" y="2719"/>
                </a:cubicBezTo>
                <a:cubicBezTo>
                  <a:pt x="3784" y="2228"/>
                  <a:pt x="3714" y="1738"/>
                  <a:pt x="3644" y="1224"/>
                </a:cubicBezTo>
                <a:lnTo>
                  <a:pt x="3644" y="1224"/>
                </a:lnTo>
                <a:cubicBezTo>
                  <a:pt x="4041" y="1481"/>
                  <a:pt x="4485" y="1668"/>
                  <a:pt x="4858" y="1948"/>
                </a:cubicBezTo>
                <a:cubicBezTo>
                  <a:pt x="5162" y="2158"/>
                  <a:pt x="5442" y="2438"/>
                  <a:pt x="5652" y="2742"/>
                </a:cubicBezTo>
                <a:cubicBezTo>
                  <a:pt x="5862" y="3046"/>
                  <a:pt x="5909" y="3419"/>
                  <a:pt x="6189" y="3699"/>
                </a:cubicBezTo>
                <a:cubicBezTo>
                  <a:pt x="6313" y="3832"/>
                  <a:pt x="6491" y="3900"/>
                  <a:pt x="6664" y="3900"/>
                </a:cubicBezTo>
                <a:cubicBezTo>
                  <a:pt x="6917" y="3900"/>
                  <a:pt x="7161" y="3757"/>
                  <a:pt x="7217" y="3466"/>
                </a:cubicBezTo>
                <a:cubicBezTo>
                  <a:pt x="7380" y="2625"/>
                  <a:pt x="6516" y="1784"/>
                  <a:pt x="5862" y="1294"/>
                </a:cubicBezTo>
                <a:cubicBezTo>
                  <a:pt x="5232" y="804"/>
                  <a:pt x="4298" y="267"/>
                  <a:pt x="3434" y="220"/>
                </a:cubicBezTo>
                <a:cubicBezTo>
                  <a:pt x="3397" y="84"/>
                  <a:pt x="3248" y="0"/>
                  <a:pt x="31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9"/>
          <p:cNvSpPr/>
          <p:nvPr/>
        </p:nvSpPr>
        <p:spPr>
          <a:xfrm rot="448387">
            <a:off x="8359750" y="545499"/>
            <a:ext cx="273787" cy="466433"/>
          </a:xfrm>
          <a:custGeom>
            <a:rect b="b" l="l" r="r" t="t"/>
            <a:pathLst>
              <a:path extrusionOk="0" h="11538" w="6773">
                <a:moveTo>
                  <a:pt x="3457" y="0"/>
                </a:moveTo>
                <a:cubicBezTo>
                  <a:pt x="3332" y="0"/>
                  <a:pt x="3190" y="97"/>
                  <a:pt x="3176" y="234"/>
                </a:cubicBezTo>
                <a:cubicBezTo>
                  <a:pt x="2943" y="1892"/>
                  <a:pt x="3083" y="3620"/>
                  <a:pt x="3083" y="5302"/>
                </a:cubicBezTo>
                <a:cubicBezTo>
                  <a:pt x="3083" y="6563"/>
                  <a:pt x="3083" y="7871"/>
                  <a:pt x="3130" y="9155"/>
                </a:cubicBezTo>
                <a:cubicBezTo>
                  <a:pt x="2265" y="9155"/>
                  <a:pt x="1145" y="9529"/>
                  <a:pt x="537" y="10136"/>
                </a:cubicBezTo>
                <a:cubicBezTo>
                  <a:pt x="234" y="10416"/>
                  <a:pt x="0" y="10837"/>
                  <a:pt x="210" y="11210"/>
                </a:cubicBezTo>
                <a:cubicBezTo>
                  <a:pt x="361" y="11466"/>
                  <a:pt x="656" y="11537"/>
                  <a:pt x="960" y="11537"/>
                </a:cubicBezTo>
                <a:cubicBezTo>
                  <a:pt x="1128" y="11537"/>
                  <a:pt x="1298" y="11515"/>
                  <a:pt x="1448" y="11490"/>
                </a:cubicBezTo>
                <a:cubicBezTo>
                  <a:pt x="1939" y="11420"/>
                  <a:pt x="2429" y="11257"/>
                  <a:pt x="2873" y="11023"/>
                </a:cubicBezTo>
                <a:cubicBezTo>
                  <a:pt x="3083" y="10930"/>
                  <a:pt x="3270" y="10813"/>
                  <a:pt x="3433" y="10696"/>
                </a:cubicBezTo>
                <a:cubicBezTo>
                  <a:pt x="3474" y="10707"/>
                  <a:pt x="3513" y="10713"/>
                  <a:pt x="3552" y="10713"/>
                </a:cubicBezTo>
                <a:cubicBezTo>
                  <a:pt x="3758" y="10713"/>
                  <a:pt x="3924" y="10563"/>
                  <a:pt x="3924" y="10346"/>
                </a:cubicBezTo>
                <a:cubicBezTo>
                  <a:pt x="3970" y="8595"/>
                  <a:pt x="3900" y="6820"/>
                  <a:pt x="3877" y="5045"/>
                </a:cubicBezTo>
                <a:cubicBezTo>
                  <a:pt x="3854" y="4181"/>
                  <a:pt x="3877" y="3317"/>
                  <a:pt x="3830" y="2453"/>
                </a:cubicBezTo>
                <a:lnTo>
                  <a:pt x="3830" y="2453"/>
                </a:lnTo>
                <a:cubicBezTo>
                  <a:pt x="4461" y="3340"/>
                  <a:pt x="5301" y="4064"/>
                  <a:pt x="5955" y="4998"/>
                </a:cubicBezTo>
                <a:cubicBezTo>
                  <a:pt x="6037" y="5135"/>
                  <a:pt x="6169" y="5197"/>
                  <a:pt x="6299" y="5197"/>
                </a:cubicBezTo>
                <a:cubicBezTo>
                  <a:pt x="6503" y="5197"/>
                  <a:pt x="6703" y="5045"/>
                  <a:pt x="6703" y="4788"/>
                </a:cubicBezTo>
                <a:cubicBezTo>
                  <a:pt x="6773" y="4017"/>
                  <a:pt x="6095" y="3504"/>
                  <a:pt x="5535" y="3060"/>
                </a:cubicBezTo>
                <a:cubicBezTo>
                  <a:pt x="4764" y="2476"/>
                  <a:pt x="4134" y="1682"/>
                  <a:pt x="3737" y="795"/>
                </a:cubicBezTo>
                <a:cubicBezTo>
                  <a:pt x="3713" y="584"/>
                  <a:pt x="3690" y="374"/>
                  <a:pt x="3643" y="164"/>
                </a:cubicBezTo>
                <a:cubicBezTo>
                  <a:pt x="3624" y="48"/>
                  <a:pt x="3545" y="0"/>
                  <a:pt x="345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9"/>
          <p:cNvSpPr txBox="1"/>
          <p:nvPr>
            <p:ph type="title"/>
          </p:nvPr>
        </p:nvSpPr>
        <p:spPr>
          <a:xfrm>
            <a:off x="776100" y="1253175"/>
            <a:ext cx="3795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6" name="Google Shape;96;p29"/>
          <p:cNvSpPr txBox="1"/>
          <p:nvPr>
            <p:ph idx="1" type="subTitle"/>
          </p:nvPr>
        </p:nvSpPr>
        <p:spPr>
          <a:xfrm>
            <a:off x="776100" y="2145000"/>
            <a:ext cx="3831000" cy="17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9"/>
          <p:cNvSpPr/>
          <p:nvPr/>
        </p:nvSpPr>
        <p:spPr>
          <a:xfrm>
            <a:off x="8029176" y="3981964"/>
            <a:ext cx="1348731" cy="1243365"/>
          </a:xfrm>
          <a:custGeom>
            <a:rect b="b" l="l" r="r" t="t"/>
            <a:pathLst>
              <a:path extrusionOk="0" h="19355" w="20996">
                <a:moveTo>
                  <a:pt x="13005" y="1"/>
                </a:moveTo>
                <a:cubicBezTo>
                  <a:pt x="12701" y="1"/>
                  <a:pt x="12427" y="1"/>
                  <a:pt x="12184" y="31"/>
                </a:cubicBezTo>
                <a:cubicBezTo>
                  <a:pt x="11668" y="92"/>
                  <a:pt x="11182" y="183"/>
                  <a:pt x="10665" y="305"/>
                </a:cubicBezTo>
                <a:lnTo>
                  <a:pt x="10331" y="366"/>
                </a:lnTo>
                <a:cubicBezTo>
                  <a:pt x="9997" y="426"/>
                  <a:pt x="9693" y="517"/>
                  <a:pt x="9359" y="609"/>
                </a:cubicBezTo>
                <a:cubicBezTo>
                  <a:pt x="8842" y="760"/>
                  <a:pt x="8356" y="943"/>
                  <a:pt x="7870" y="1186"/>
                </a:cubicBezTo>
                <a:cubicBezTo>
                  <a:pt x="7657" y="1277"/>
                  <a:pt x="7475" y="1368"/>
                  <a:pt x="7262" y="1490"/>
                </a:cubicBezTo>
                <a:cubicBezTo>
                  <a:pt x="7019" y="1581"/>
                  <a:pt x="6807" y="1733"/>
                  <a:pt x="6594" y="1854"/>
                </a:cubicBezTo>
                <a:cubicBezTo>
                  <a:pt x="6442" y="1976"/>
                  <a:pt x="6321" y="2067"/>
                  <a:pt x="6169" y="2188"/>
                </a:cubicBezTo>
                <a:cubicBezTo>
                  <a:pt x="5865" y="2340"/>
                  <a:pt x="5561" y="2492"/>
                  <a:pt x="5288" y="2675"/>
                </a:cubicBezTo>
                <a:cubicBezTo>
                  <a:pt x="4801" y="2948"/>
                  <a:pt x="4376" y="3282"/>
                  <a:pt x="3951" y="3616"/>
                </a:cubicBezTo>
                <a:cubicBezTo>
                  <a:pt x="3556" y="3920"/>
                  <a:pt x="3221" y="4224"/>
                  <a:pt x="2887" y="4589"/>
                </a:cubicBezTo>
                <a:lnTo>
                  <a:pt x="2705" y="4801"/>
                </a:lnTo>
                <a:cubicBezTo>
                  <a:pt x="2401" y="5136"/>
                  <a:pt x="2128" y="5470"/>
                  <a:pt x="1854" y="5834"/>
                </a:cubicBezTo>
                <a:cubicBezTo>
                  <a:pt x="1702" y="6047"/>
                  <a:pt x="1550" y="6229"/>
                  <a:pt x="1429" y="6442"/>
                </a:cubicBezTo>
                <a:cubicBezTo>
                  <a:pt x="1307" y="6655"/>
                  <a:pt x="1186" y="6867"/>
                  <a:pt x="1095" y="7110"/>
                </a:cubicBezTo>
                <a:cubicBezTo>
                  <a:pt x="912" y="7597"/>
                  <a:pt x="730" y="8113"/>
                  <a:pt x="609" y="8630"/>
                </a:cubicBezTo>
                <a:cubicBezTo>
                  <a:pt x="457" y="9116"/>
                  <a:pt x="365" y="9632"/>
                  <a:pt x="274" y="10058"/>
                </a:cubicBezTo>
                <a:cubicBezTo>
                  <a:pt x="183" y="10574"/>
                  <a:pt x="122" y="11121"/>
                  <a:pt x="62" y="11668"/>
                </a:cubicBezTo>
                <a:cubicBezTo>
                  <a:pt x="31" y="12124"/>
                  <a:pt x="1" y="12579"/>
                  <a:pt x="31" y="13066"/>
                </a:cubicBezTo>
                <a:cubicBezTo>
                  <a:pt x="31" y="13582"/>
                  <a:pt x="122" y="14129"/>
                  <a:pt x="244" y="14645"/>
                </a:cubicBezTo>
                <a:cubicBezTo>
                  <a:pt x="335" y="15101"/>
                  <a:pt x="457" y="15527"/>
                  <a:pt x="639" y="15982"/>
                </a:cubicBezTo>
                <a:cubicBezTo>
                  <a:pt x="760" y="16256"/>
                  <a:pt x="852" y="16529"/>
                  <a:pt x="973" y="16772"/>
                </a:cubicBezTo>
                <a:cubicBezTo>
                  <a:pt x="1095" y="16985"/>
                  <a:pt x="1216" y="17198"/>
                  <a:pt x="1368" y="17380"/>
                </a:cubicBezTo>
                <a:cubicBezTo>
                  <a:pt x="1702" y="17836"/>
                  <a:pt x="2128" y="18261"/>
                  <a:pt x="2614" y="18595"/>
                </a:cubicBezTo>
                <a:cubicBezTo>
                  <a:pt x="2918" y="18808"/>
                  <a:pt x="3282" y="18960"/>
                  <a:pt x="3647" y="19081"/>
                </a:cubicBezTo>
                <a:cubicBezTo>
                  <a:pt x="3860" y="19172"/>
                  <a:pt x="4103" y="19233"/>
                  <a:pt x="4315" y="19264"/>
                </a:cubicBezTo>
                <a:cubicBezTo>
                  <a:pt x="4619" y="19294"/>
                  <a:pt x="4893" y="19324"/>
                  <a:pt x="5196" y="19355"/>
                </a:cubicBezTo>
                <a:lnTo>
                  <a:pt x="5622" y="19355"/>
                </a:lnTo>
                <a:cubicBezTo>
                  <a:pt x="5926" y="19355"/>
                  <a:pt x="6199" y="19324"/>
                  <a:pt x="6472" y="19264"/>
                </a:cubicBezTo>
                <a:cubicBezTo>
                  <a:pt x="6655" y="19233"/>
                  <a:pt x="6837" y="19172"/>
                  <a:pt x="7019" y="19081"/>
                </a:cubicBezTo>
                <a:lnTo>
                  <a:pt x="7050" y="19081"/>
                </a:lnTo>
                <a:cubicBezTo>
                  <a:pt x="7202" y="19051"/>
                  <a:pt x="7354" y="18960"/>
                  <a:pt x="7475" y="18899"/>
                </a:cubicBezTo>
                <a:cubicBezTo>
                  <a:pt x="7718" y="18777"/>
                  <a:pt x="7931" y="18656"/>
                  <a:pt x="8143" y="18534"/>
                </a:cubicBezTo>
                <a:lnTo>
                  <a:pt x="8235" y="18443"/>
                </a:lnTo>
                <a:lnTo>
                  <a:pt x="8265" y="18443"/>
                </a:lnTo>
                <a:lnTo>
                  <a:pt x="8356" y="18382"/>
                </a:lnTo>
                <a:cubicBezTo>
                  <a:pt x="8417" y="18322"/>
                  <a:pt x="8478" y="18291"/>
                  <a:pt x="8538" y="18231"/>
                </a:cubicBezTo>
                <a:lnTo>
                  <a:pt x="8599" y="18170"/>
                </a:lnTo>
                <a:cubicBezTo>
                  <a:pt x="8660" y="18109"/>
                  <a:pt x="8751" y="18048"/>
                  <a:pt x="8812" y="17988"/>
                </a:cubicBezTo>
                <a:cubicBezTo>
                  <a:pt x="8994" y="17836"/>
                  <a:pt x="9176" y="17623"/>
                  <a:pt x="9359" y="17441"/>
                </a:cubicBezTo>
                <a:cubicBezTo>
                  <a:pt x="9511" y="17258"/>
                  <a:pt x="9632" y="17106"/>
                  <a:pt x="9784" y="16924"/>
                </a:cubicBezTo>
                <a:lnTo>
                  <a:pt x="9784" y="16894"/>
                </a:lnTo>
                <a:cubicBezTo>
                  <a:pt x="9966" y="16681"/>
                  <a:pt x="10118" y="16468"/>
                  <a:pt x="10240" y="16225"/>
                </a:cubicBezTo>
                <a:cubicBezTo>
                  <a:pt x="10513" y="15739"/>
                  <a:pt x="10726" y="15223"/>
                  <a:pt x="10908" y="14706"/>
                </a:cubicBezTo>
                <a:cubicBezTo>
                  <a:pt x="10999" y="14493"/>
                  <a:pt x="11091" y="14250"/>
                  <a:pt x="11182" y="14007"/>
                </a:cubicBezTo>
                <a:cubicBezTo>
                  <a:pt x="11334" y="13612"/>
                  <a:pt x="11486" y="13339"/>
                  <a:pt x="11638" y="13066"/>
                </a:cubicBezTo>
                <a:cubicBezTo>
                  <a:pt x="11789" y="12762"/>
                  <a:pt x="11972" y="12458"/>
                  <a:pt x="12184" y="12184"/>
                </a:cubicBezTo>
                <a:cubicBezTo>
                  <a:pt x="12367" y="11972"/>
                  <a:pt x="12579" y="11789"/>
                  <a:pt x="12792" y="11607"/>
                </a:cubicBezTo>
                <a:cubicBezTo>
                  <a:pt x="13005" y="11455"/>
                  <a:pt x="13248" y="11303"/>
                  <a:pt x="13491" y="11182"/>
                </a:cubicBezTo>
                <a:cubicBezTo>
                  <a:pt x="14038" y="10999"/>
                  <a:pt x="14585" y="10848"/>
                  <a:pt x="15162" y="10756"/>
                </a:cubicBezTo>
                <a:cubicBezTo>
                  <a:pt x="15375" y="10726"/>
                  <a:pt x="15557" y="10726"/>
                  <a:pt x="15739" y="10696"/>
                </a:cubicBezTo>
                <a:cubicBezTo>
                  <a:pt x="15952" y="10696"/>
                  <a:pt x="16195" y="10665"/>
                  <a:pt x="16438" y="10635"/>
                </a:cubicBezTo>
                <a:cubicBezTo>
                  <a:pt x="16711" y="10605"/>
                  <a:pt x="16985" y="10544"/>
                  <a:pt x="17258" y="10483"/>
                </a:cubicBezTo>
                <a:cubicBezTo>
                  <a:pt x="17471" y="10422"/>
                  <a:pt x="17684" y="10361"/>
                  <a:pt x="17896" y="10270"/>
                </a:cubicBezTo>
                <a:cubicBezTo>
                  <a:pt x="18170" y="10149"/>
                  <a:pt x="18413" y="10027"/>
                  <a:pt x="18656" y="9875"/>
                </a:cubicBezTo>
                <a:cubicBezTo>
                  <a:pt x="18899" y="9723"/>
                  <a:pt x="19112" y="9571"/>
                  <a:pt x="19355" y="9389"/>
                </a:cubicBezTo>
                <a:cubicBezTo>
                  <a:pt x="19750" y="9085"/>
                  <a:pt x="20084" y="8721"/>
                  <a:pt x="20388" y="8295"/>
                </a:cubicBezTo>
                <a:cubicBezTo>
                  <a:pt x="20509" y="8113"/>
                  <a:pt x="20600" y="7870"/>
                  <a:pt x="20661" y="7657"/>
                </a:cubicBezTo>
                <a:cubicBezTo>
                  <a:pt x="20692" y="7475"/>
                  <a:pt x="20752" y="7293"/>
                  <a:pt x="20813" y="7110"/>
                </a:cubicBezTo>
                <a:cubicBezTo>
                  <a:pt x="20935" y="6624"/>
                  <a:pt x="20995" y="6108"/>
                  <a:pt x="20995" y="5591"/>
                </a:cubicBezTo>
                <a:cubicBezTo>
                  <a:pt x="20995" y="5318"/>
                  <a:pt x="20965" y="5044"/>
                  <a:pt x="20935" y="4771"/>
                </a:cubicBezTo>
                <a:cubicBezTo>
                  <a:pt x="20904" y="4558"/>
                  <a:pt x="20843" y="4346"/>
                  <a:pt x="20752" y="4133"/>
                </a:cubicBezTo>
                <a:cubicBezTo>
                  <a:pt x="20600" y="3677"/>
                  <a:pt x="20357" y="3221"/>
                  <a:pt x="20084" y="2796"/>
                </a:cubicBezTo>
                <a:cubicBezTo>
                  <a:pt x="19476" y="2006"/>
                  <a:pt x="18717" y="1368"/>
                  <a:pt x="17836" y="912"/>
                </a:cubicBezTo>
                <a:cubicBezTo>
                  <a:pt x="16985" y="517"/>
                  <a:pt x="16073" y="244"/>
                  <a:pt x="15162" y="122"/>
                </a:cubicBezTo>
                <a:cubicBezTo>
                  <a:pt x="14645" y="31"/>
                  <a:pt x="14129" y="1"/>
                  <a:pt x="1361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accent2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0"/>
          <p:cNvSpPr/>
          <p:nvPr/>
        </p:nvSpPr>
        <p:spPr>
          <a:xfrm rot="-3030967">
            <a:off x="7623718" y="1278961"/>
            <a:ext cx="1951206" cy="1138152"/>
          </a:xfrm>
          <a:custGeom>
            <a:rect b="b" l="l" r="r" t="t"/>
            <a:pathLst>
              <a:path extrusionOk="0" h="25627" w="43934">
                <a:moveTo>
                  <a:pt x="14879" y="0"/>
                </a:moveTo>
                <a:cubicBezTo>
                  <a:pt x="14743" y="0"/>
                  <a:pt x="14604" y="4"/>
                  <a:pt x="14462" y="14"/>
                </a:cubicBezTo>
                <a:cubicBezTo>
                  <a:pt x="13429" y="44"/>
                  <a:pt x="12396" y="135"/>
                  <a:pt x="11363" y="257"/>
                </a:cubicBezTo>
                <a:cubicBezTo>
                  <a:pt x="10877" y="348"/>
                  <a:pt x="10421" y="409"/>
                  <a:pt x="9905" y="530"/>
                </a:cubicBezTo>
                <a:cubicBezTo>
                  <a:pt x="9358" y="622"/>
                  <a:pt x="8933" y="743"/>
                  <a:pt x="8538" y="865"/>
                </a:cubicBezTo>
                <a:cubicBezTo>
                  <a:pt x="8052" y="986"/>
                  <a:pt x="7535" y="1168"/>
                  <a:pt x="7079" y="1351"/>
                </a:cubicBezTo>
                <a:cubicBezTo>
                  <a:pt x="6684" y="1503"/>
                  <a:pt x="6320" y="1715"/>
                  <a:pt x="5986" y="1898"/>
                </a:cubicBezTo>
                <a:lnTo>
                  <a:pt x="5803" y="1989"/>
                </a:lnTo>
                <a:lnTo>
                  <a:pt x="5439" y="2201"/>
                </a:lnTo>
                <a:cubicBezTo>
                  <a:pt x="5135" y="2353"/>
                  <a:pt x="4831" y="2505"/>
                  <a:pt x="4558" y="2688"/>
                </a:cubicBezTo>
                <a:cubicBezTo>
                  <a:pt x="4315" y="2840"/>
                  <a:pt x="4102" y="2991"/>
                  <a:pt x="3889" y="3174"/>
                </a:cubicBezTo>
                <a:lnTo>
                  <a:pt x="3859" y="3174"/>
                </a:lnTo>
                <a:lnTo>
                  <a:pt x="3828" y="3204"/>
                </a:lnTo>
                <a:cubicBezTo>
                  <a:pt x="3768" y="3234"/>
                  <a:pt x="3707" y="3265"/>
                  <a:pt x="3646" y="3295"/>
                </a:cubicBezTo>
                <a:cubicBezTo>
                  <a:pt x="3433" y="3386"/>
                  <a:pt x="3251" y="3508"/>
                  <a:pt x="3038" y="3629"/>
                </a:cubicBezTo>
                <a:lnTo>
                  <a:pt x="2978" y="3690"/>
                </a:lnTo>
                <a:cubicBezTo>
                  <a:pt x="2765" y="3812"/>
                  <a:pt x="2552" y="3933"/>
                  <a:pt x="2370" y="4085"/>
                </a:cubicBezTo>
                <a:cubicBezTo>
                  <a:pt x="2218" y="4237"/>
                  <a:pt x="2036" y="4389"/>
                  <a:pt x="1884" y="4541"/>
                </a:cubicBezTo>
                <a:cubicBezTo>
                  <a:pt x="1550" y="4875"/>
                  <a:pt x="1216" y="5240"/>
                  <a:pt x="942" y="5635"/>
                </a:cubicBezTo>
                <a:cubicBezTo>
                  <a:pt x="821" y="5787"/>
                  <a:pt x="669" y="5969"/>
                  <a:pt x="547" y="6151"/>
                </a:cubicBezTo>
                <a:cubicBezTo>
                  <a:pt x="395" y="6364"/>
                  <a:pt x="274" y="6577"/>
                  <a:pt x="183" y="6820"/>
                </a:cubicBezTo>
                <a:cubicBezTo>
                  <a:pt x="91" y="7063"/>
                  <a:pt x="31" y="7336"/>
                  <a:pt x="31" y="7579"/>
                </a:cubicBezTo>
                <a:cubicBezTo>
                  <a:pt x="0" y="7792"/>
                  <a:pt x="0" y="8035"/>
                  <a:pt x="0" y="8248"/>
                </a:cubicBezTo>
                <a:cubicBezTo>
                  <a:pt x="0" y="8734"/>
                  <a:pt x="61" y="9190"/>
                  <a:pt x="183" y="9676"/>
                </a:cubicBezTo>
                <a:cubicBezTo>
                  <a:pt x="213" y="9888"/>
                  <a:pt x="274" y="10101"/>
                  <a:pt x="365" y="10314"/>
                </a:cubicBezTo>
                <a:cubicBezTo>
                  <a:pt x="426" y="10526"/>
                  <a:pt x="547" y="10769"/>
                  <a:pt x="669" y="10982"/>
                </a:cubicBezTo>
                <a:cubicBezTo>
                  <a:pt x="790" y="11134"/>
                  <a:pt x="912" y="11316"/>
                  <a:pt x="1064" y="11468"/>
                </a:cubicBezTo>
                <a:cubicBezTo>
                  <a:pt x="1094" y="11529"/>
                  <a:pt x="1155" y="11590"/>
                  <a:pt x="1216" y="11651"/>
                </a:cubicBezTo>
                <a:lnTo>
                  <a:pt x="1367" y="11772"/>
                </a:lnTo>
                <a:cubicBezTo>
                  <a:pt x="1489" y="11894"/>
                  <a:pt x="1610" y="11985"/>
                  <a:pt x="1762" y="12076"/>
                </a:cubicBezTo>
                <a:cubicBezTo>
                  <a:pt x="1914" y="12167"/>
                  <a:pt x="2097" y="12228"/>
                  <a:pt x="2279" y="12289"/>
                </a:cubicBezTo>
                <a:cubicBezTo>
                  <a:pt x="2522" y="12349"/>
                  <a:pt x="2765" y="12410"/>
                  <a:pt x="3008" y="12440"/>
                </a:cubicBezTo>
                <a:lnTo>
                  <a:pt x="3130" y="12471"/>
                </a:lnTo>
                <a:lnTo>
                  <a:pt x="3099" y="12471"/>
                </a:lnTo>
                <a:cubicBezTo>
                  <a:pt x="3251" y="12471"/>
                  <a:pt x="3403" y="12501"/>
                  <a:pt x="3585" y="12532"/>
                </a:cubicBezTo>
                <a:lnTo>
                  <a:pt x="4801" y="12532"/>
                </a:lnTo>
                <a:cubicBezTo>
                  <a:pt x="5348" y="12501"/>
                  <a:pt x="5864" y="12471"/>
                  <a:pt x="6350" y="12410"/>
                </a:cubicBezTo>
                <a:cubicBezTo>
                  <a:pt x="6624" y="12410"/>
                  <a:pt x="6867" y="12380"/>
                  <a:pt x="7110" y="12349"/>
                </a:cubicBezTo>
                <a:cubicBezTo>
                  <a:pt x="7353" y="12349"/>
                  <a:pt x="7566" y="12319"/>
                  <a:pt x="7809" y="12289"/>
                </a:cubicBezTo>
                <a:lnTo>
                  <a:pt x="7869" y="12289"/>
                </a:lnTo>
                <a:cubicBezTo>
                  <a:pt x="8204" y="12289"/>
                  <a:pt x="8507" y="12289"/>
                  <a:pt x="8811" y="12319"/>
                </a:cubicBezTo>
                <a:cubicBezTo>
                  <a:pt x="9480" y="12380"/>
                  <a:pt x="10118" y="12501"/>
                  <a:pt x="10665" y="12592"/>
                </a:cubicBezTo>
                <a:lnTo>
                  <a:pt x="11333" y="12714"/>
                </a:lnTo>
                <a:cubicBezTo>
                  <a:pt x="11576" y="12775"/>
                  <a:pt x="11819" y="12835"/>
                  <a:pt x="12032" y="12896"/>
                </a:cubicBezTo>
                <a:cubicBezTo>
                  <a:pt x="12427" y="13018"/>
                  <a:pt x="12852" y="13139"/>
                  <a:pt x="13399" y="13322"/>
                </a:cubicBezTo>
                <a:cubicBezTo>
                  <a:pt x="14280" y="13595"/>
                  <a:pt x="15161" y="13929"/>
                  <a:pt x="16073" y="14294"/>
                </a:cubicBezTo>
                <a:cubicBezTo>
                  <a:pt x="17015" y="14750"/>
                  <a:pt x="17835" y="15175"/>
                  <a:pt x="18594" y="15600"/>
                </a:cubicBezTo>
                <a:lnTo>
                  <a:pt x="19050" y="15904"/>
                </a:lnTo>
                <a:cubicBezTo>
                  <a:pt x="19749" y="16299"/>
                  <a:pt x="20478" y="16724"/>
                  <a:pt x="21147" y="17180"/>
                </a:cubicBezTo>
                <a:cubicBezTo>
                  <a:pt x="21572" y="17454"/>
                  <a:pt x="21967" y="17727"/>
                  <a:pt x="22392" y="18061"/>
                </a:cubicBezTo>
                <a:cubicBezTo>
                  <a:pt x="22727" y="18304"/>
                  <a:pt x="23152" y="18608"/>
                  <a:pt x="23547" y="18942"/>
                </a:cubicBezTo>
                <a:lnTo>
                  <a:pt x="23820" y="19155"/>
                </a:lnTo>
                <a:cubicBezTo>
                  <a:pt x="24094" y="19368"/>
                  <a:pt x="24398" y="19611"/>
                  <a:pt x="24671" y="19823"/>
                </a:cubicBezTo>
                <a:cubicBezTo>
                  <a:pt x="25157" y="20188"/>
                  <a:pt x="25522" y="20462"/>
                  <a:pt x="25886" y="20705"/>
                </a:cubicBezTo>
                <a:cubicBezTo>
                  <a:pt x="26251" y="20948"/>
                  <a:pt x="26646" y="21221"/>
                  <a:pt x="27041" y="21464"/>
                </a:cubicBezTo>
                <a:lnTo>
                  <a:pt x="27132" y="21525"/>
                </a:lnTo>
                <a:lnTo>
                  <a:pt x="27588" y="21859"/>
                </a:lnTo>
                <a:cubicBezTo>
                  <a:pt x="27831" y="22011"/>
                  <a:pt x="28074" y="22193"/>
                  <a:pt x="28347" y="22345"/>
                </a:cubicBezTo>
                <a:cubicBezTo>
                  <a:pt x="28712" y="22588"/>
                  <a:pt x="29137" y="22831"/>
                  <a:pt x="29593" y="23105"/>
                </a:cubicBezTo>
                <a:lnTo>
                  <a:pt x="30292" y="23469"/>
                </a:lnTo>
                <a:lnTo>
                  <a:pt x="30839" y="23804"/>
                </a:lnTo>
                <a:cubicBezTo>
                  <a:pt x="31264" y="24016"/>
                  <a:pt x="31781" y="24290"/>
                  <a:pt x="32297" y="24563"/>
                </a:cubicBezTo>
                <a:cubicBezTo>
                  <a:pt x="32753" y="24745"/>
                  <a:pt x="33209" y="24928"/>
                  <a:pt x="33695" y="25080"/>
                </a:cubicBezTo>
                <a:cubicBezTo>
                  <a:pt x="34211" y="25232"/>
                  <a:pt x="34667" y="25323"/>
                  <a:pt x="35123" y="25414"/>
                </a:cubicBezTo>
                <a:cubicBezTo>
                  <a:pt x="35639" y="25535"/>
                  <a:pt x="36156" y="25596"/>
                  <a:pt x="36642" y="25627"/>
                </a:cubicBezTo>
                <a:lnTo>
                  <a:pt x="37432" y="25627"/>
                </a:lnTo>
                <a:cubicBezTo>
                  <a:pt x="37705" y="25627"/>
                  <a:pt x="38009" y="25566"/>
                  <a:pt x="38282" y="25535"/>
                </a:cubicBezTo>
                <a:cubicBezTo>
                  <a:pt x="38769" y="25444"/>
                  <a:pt x="39224" y="25323"/>
                  <a:pt x="39650" y="25171"/>
                </a:cubicBezTo>
                <a:cubicBezTo>
                  <a:pt x="39923" y="25049"/>
                  <a:pt x="40197" y="24958"/>
                  <a:pt x="40470" y="24837"/>
                </a:cubicBezTo>
                <a:cubicBezTo>
                  <a:pt x="40683" y="24745"/>
                  <a:pt x="40865" y="24624"/>
                  <a:pt x="41047" y="24502"/>
                </a:cubicBezTo>
                <a:cubicBezTo>
                  <a:pt x="41290" y="24351"/>
                  <a:pt x="41533" y="24168"/>
                  <a:pt x="41746" y="23986"/>
                </a:cubicBezTo>
                <a:cubicBezTo>
                  <a:pt x="41837" y="23925"/>
                  <a:pt x="41928" y="23834"/>
                  <a:pt x="42020" y="23743"/>
                </a:cubicBezTo>
                <a:cubicBezTo>
                  <a:pt x="42202" y="23561"/>
                  <a:pt x="42354" y="23378"/>
                  <a:pt x="42506" y="23166"/>
                </a:cubicBezTo>
                <a:cubicBezTo>
                  <a:pt x="42779" y="22740"/>
                  <a:pt x="43022" y="22254"/>
                  <a:pt x="43235" y="21768"/>
                </a:cubicBezTo>
                <a:cubicBezTo>
                  <a:pt x="43417" y="21312"/>
                  <a:pt x="43569" y="20856"/>
                  <a:pt x="43691" y="20370"/>
                </a:cubicBezTo>
                <a:cubicBezTo>
                  <a:pt x="43843" y="19884"/>
                  <a:pt x="43903" y="19368"/>
                  <a:pt x="43934" y="18851"/>
                </a:cubicBezTo>
                <a:cubicBezTo>
                  <a:pt x="43934" y="18304"/>
                  <a:pt x="43903" y="17757"/>
                  <a:pt x="43782" y="17241"/>
                </a:cubicBezTo>
                <a:cubicBezTo>
                  <a:pt x="43691" y="16755"/>
                  <a:pt x="43569" y="16269"/>
                  <a:pt x="43417" y="15813"/>
                </a:cubicBezTo>
                <a:cubicBezTo>
                  <a:pt x="43265" y="15296"/>
                  <a:pt x="43053" y="14810"/>
                  <a:pt x="42840" y="14324"/>
                </a:cubicBezTo>
                <a:cubicBezTo>
                  <a:pt x="42718" y="14142"/>
                  <a:pt x="42627" y="13929"/>
                  <a:pt x="42475" y="13717"/>
                </a:cubicBezTo>
                <a:lnTo>
                  <a:pt x="42415" y="13625"/>
                </a:lnTo>
                <a:cubicBezTo>
                  <a:pt x="42384" y="13565"/>
                  <a:pt x="42354" y="13473"/>
                  <a:pt x="42293" y="13413"/>
                </a:cubicBezTo>
                <a:lnTo>
                  <a:pt x="42171" y="13230"/>
                </a:lnTo>
                <a:lnTo>
                  <a:pt x="42050" y="13048"/>
                </a:lnTo>
                <a:cubicBezTo>
                  <a:pt x="41746" y="12653"/>
                  <a:pt x="41442" y="12228"/>
                  <a:pt x="41108" y="11802"/>
                </a:cubicBezTo>
                <a:cubicBezTo>
                  <a:pt x="40531" y="11104"/>
                  <a:pt x="39893" y="10374"/>
                  <a:pt x="39133" y="9554"/>
                </a:cubicBezTo>
                <a:cubicBezTo>
                  <a:pt x="38921" y="9341"/>
                  <a:pt x="38769" y="9190"/>
                  <a:pt x="38586" y="9007"/>
                </a:cubicBezTo>
                <a:cubicBezTo>
                  <a:pt x="38404" y="8825"/>
                  <a:pt x="38222" y="8643"/>
                  <a:pt x="38070" y="8491"/>
                </a:cubicBezTo>
                <a:lnTo>
                  <a:pt x="38039" y="8460"/>
                </a:lnTo>
                <a:cubicBezTo>
                  <a:pt x="37675" y="8126"/>
                  <a:pt x="37310" y="7822"/>
                  <a:pt x="36824" y="7427"/>
                </a:cubicBezTo>
                <a:cubicBezTo>
                  <a:pt x="36460" y="7154"/>
                  <a:pt x="36065" y="6850"/>
                  <a:pt x="35639" y="6577"/>
                </a:cubicBezTo>
                <a:cubicBezTo>
                  <a:pt x="35214" y="6273"/>
                  <a:pt x="34819" y="6030"/>
                  <a:pt x="34424" y="5817"/>
                </a:cubicBezTo>
                <a:lnTo>
                  <a:pt x="33816" y="5513"/>
                </a:lnTo>
                <a:lnTo>
                  <a:pt x="33057" y="5118"/>
                </a:lnTo>
                <a:lnTo>
                  <a:pt x="32479" y="4814"/>
                </a:lnTo>
                <a:cubicBezTo>
                  <a:pt x="32236" y="4662"/>
                  <a:pt x="31963" y="4541"/>
                  <a:pt x="31720" y="4389"/>
                </a:cubicBezTo>
                <a:lnTo>
                  <a:pt x="31264" y="4146"/>
                </a:lnTo>
                <a:cubicBezTo>
                  <a:pt x="30991" y="3994"/>
                  <a:pt x="30717" y="3842"/>
                  <a:pt x="30413" y="3690"/>
                </a:cubicBezTo>
                <a:cubicBezTo>
                  <a:pt x="29927" y="3447"/>
                  <a:pt x="29411" y="3234"/>
                  <a:pt x="28955" y="3052"/>
                </a:cubicBezTo>
                <a:lnTo>
                  <a:pt x="28894" y="3022"/>
                </a:lnTo>
                <a:cubicBezTo>
                  <a:pt x="28712" y="2931"/>
                  <a:pt x="28530" y="2870"/>
                  <a:pt x="28317" y="2809"/>
                </a:cubicBezTo>
                <a:cubicBezTo>
                  <a:pt x="28074" y="2718"/>
                  <a:pt x="27800" y="2627"/>
                  <a:pt x="27527" y="2536"/>
                </a:cubicBezTo>
                <a:lnTo>
                  <a:pt x="26676" y="2262"/>
                </a:lnTo>
                <a:lnTo>
                  <a:pt x="26129" y="2080"/>
                </a:lnTo>
                <a:cubicBezTo>
                  <a:pt x="25674" y="1928"/>
                  <a:pt x="25188" y="1776"/>
                  <a:pt x="24701" y="1655"/>
                </a:cubicBezTo>
                <a:cubicBezTo>
                  <a:pt x="24398" y="1563"/>
                  <a:pt x="24094" y="1472"/>
                  <a:pt x="23790" y="1412"/>
                </a:cubicBezTo>
                <a:lnTo>
                  <a:pt x="23273" y="1260"/>
                </a:lnTo>
                <a:cubicBezTo>
                  <a:pt x="22939" y="1199"/>
                  <a:pt x="22605" y="1108"/>
                  <a:pt x="22271" y="1017"/>
                </a:cubicBezTo>
                <a:lnTo>
                  <a:pt x="21845" y="925"/>
                </a:lnTo>
                <a:lnTo>
                  <a:pt x="21329" y="773"/>
                </a:lnTo>
                <a:cubicBezTo>
                  <a:pt x="21025" y="713"/>
                  <a:pt x="20721" y="622"/>
                  <a:pt x="20417" y="561"/>
                </a:cubicBezTo>
                <a:cubicBezTo>
                  <a:pt x="19992" y="470"/>
                  <a:pt x="19567" y="379"/>
                  <a:pt x="19141" y="318"/>
                </a:cubicBezTo>
                <a:lnTo>
                  <a:pt x="18929" y="287"/>
                </a:lnTo>
                <a:cubicBezTo>
                  <a:pt x="18443" y="196"/>
                  <a:pt x="17926" y="105"/>
                  <a:pt x="17349" y="75"/>
                </a:cubicBezTo>
                <a:cubicBezTo>
                  <a:pt x="16893" y="44"/>
                  <a:pt x="16407" y="14"/>
                  <a:pt x="15982" y="14"/>
                </a:cubicBezTo>
                <a:lnTo>
                  <a:pt x="15678" y="14"/>
                </a:lnTo>
                <a:cubicBezTo>
                  <a:pt x="15414" y="14"/>
                  <a:pt x="15151" y="0"/>
                  <a:pt x="1487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" name="Google Shape;100;p30"/>
          <p:cNvGrpSpPr/>
          <p:nvPr/>
        </p:nvGrpSpPr>
        <p:grpSpPr>
          <a:xfrm>
            <a:off x="8085816" y="1478000"/>
            <a:ext cx="1383680" cy="1443733"/>
            <a:chOff x="8085816" y="1478000"/>
            <a:chExt cx="1383680" cy="1443733"/>
          </a:xfrm>
        </p:grpSpPr>
        <p:sp>
          <p:nvSpPr>
            <p:cNvPr id="101" name="Google Shape;101;p30"/>
            <p:cNvSpPr/>
            <p:nvPr/>
          </p:nvSpPr>
          <p:spPr>
            <a:xfrm rot="-964112">
              <a:off x="8231078" y="1832737"/>
              <a:ext cx="216293" cy="1080163"/>
            </a:xfrm>
            <a:custGeom>
              <a:rect b="b" l="l" r="r" t="t"/>
              <a:pathLst>
                <a:path extrusionOk="0" h="29138" w="5835">
                  <a:moveTo>
                    <a:pt x="3677" y="0"/>
                  </a:moveTo>
                  <a:cubicBezTo>
                    <a:pt x="3465" y="0"/>
                    <a:pt x="3252" y="31"/>
                    <a:pt x="3009" y="31"/>
                  </a:cubicBezTo>
                  <a:cubicBezTo>
                    <a:pt x="2766" y="61"/>
                    <a:pt x="2492" y="122"/>
                    <a:pt x="2249" y="183"/>
                  </a:cubicBezTo>
                  <a:cubicBezTo>
                    <a:pt x="2097" y="213"/>
                    <a:pt x="1976" y="274"/>
                    <a:pt x="1824" y="335"/>
                  </a:cubicBezTo>
                  <a:cubicBezTo>
                    <a:pt x="1581" y="456"/>
                    <a:pt x="1399" y="669"/>
                    <a:pt x="1277" y="912"/>
                  </a:cubicBezTo>
                  <a:cubicBezTo>
                    <a:pt x="1064" y="1368"/>
                    <a:pt x="943" y="1854"/>
                    <a:pt x="912" y="2370"/>
                  </a:cubicBezTo>
                  <a:cubicBezTo>
                    <a:pt x="821" y="2917"/>
                    <a:pt x="761" y="3434"/>
                    <a:pt x="700" y="3950"/>
                  </a:cubicBezTo>
                  <a:lnTo>
                    <a:pt x="669" y="4315"/>
                  </a:lnTo>
                  <a:cubicBezTo>
                    <a:pt x="578" y="5135"/>
                    <a:pt x="487" y="5955"/>
                    <a:pt x="396" y="6806"/>
                  </a:cubicBezTo>
                  <a:cubicBezTo>
                    <a:pt x="366" y="7353"/>
                    <a:pt x="305" y="7900"/>
                    <a:pt x="244" y="8447"/>
                  </a:cubicBezTo>
                  <a:cubicBezTo>
                    <a:pt x="183" y="8842"/>
                    <a:pt x="123" y="9267"/>
                    <a:pt x="92" y="9693"/>
                  </a:cubicBezTo>
                  <a:cubicBezTo>
                    <a:pt x="31" y="10179"/>
                    <a:pt x="1" y="10695"/>
                    <a:pt x="1" y="11212"/>
                  </a:cubicBezTo>
                  <a:cubicBezTo>
                    <a:pt x="1" y="11728"/>
                    <a:pt x="1" y="12123"/>
                    <a:pt x="1" y="12640"/>
                  </a:cubicBezTo>
                  <a:lnTo>
                    <a:pt x="1" y="15587"/>
                  </a:lnTo>
                  <a:lnTo>
                    <a:pt x="1" y="19415"/>
                  </a:lnTo>
                  <a:lnTo>
                    <a:pt x="1" y="21420"/>
                  </a:lnTo>
                  <a:cubicBezTo>
                    <a:pt x="1" y="21724"/>
                    <a:pt x="1" y="22028"/>
                    <a:pt x="31" y="22301"/>
                  </a:cubicBezTo>
                  <a:lnTo>
                    <a:pt x="31" y="22909"/>
                  </a:lnTo>
                  <a:lnTo>
                    <a:pt x="31" y="23577"/>
                  </a:lnTo>
                  <a:lnTo>
                    <a:pt x="31" y="24337"/>
                  </a:lnTo>
                  <a:lnTo>
                    <a:pt x="31" y="24732"/>
                  </a:lnTo>
                  <a:lnTo>
                    <a:pt x="31" y="25036"/>
                  </a:lnTo>
                  <a:lnTo>
                    <a:pt x="31" y="25613"/>
                  </a:lnTo>
                  <a:lnTo>
                    <a:pt x="31" y="25704"/>
                  </a:lnTo>
                  <a:cubicBezTo>
                    <a:pt x="31" y="26251"/>
                    <a:pt x="62" y="26676"/>
                    <a:pt x="123" y="27102"/>
                  </a:cubicBezTo>
                  <a:cubicBezTo>
                    <a:pt x="183" y="27740"/>
                    <a:pt x="274" y="28560"/>
                    <a:pt x="973" y="28894"/>
                  </a:cubicBezTo>
                  <a:cubicBezTo>
                    <a:pt x="1247" y="29046"/>
                    <a:pt x="1551" y="29107"/>
                    <a:pt x="1885" y="29137"/>
                  </a:cubicBezTo>
                  <a:lnTo>
                    <a:pt x="2553" y="29137"/>
                  </a:lnTo>
                  <a:cubicBezTo>
                    <a:pt x="2705" y="29137"/>
                    <a:pt x="2857" y="29107"/>
                    <a:pt x="2979" y="29077"/>
                  </a:cubicBezTo>
                  <a:cubicBezTo>
                    <a:pt x="3161" y="29046"/>
                    <a:pt x="3313" y="28986"/>
                    <a:pt x="3465" y="28925"/>
                  </a:cubicBezTo>
                  <a:cubicBezTo>
                    <a:pt x="3647" y="28803"/>
                    <a:pt x="3829" y="28651"/>
                    <a:pt x="3951" y="28469"/>
                  </a:cubicBezTo>
                  <a:cubicBezTo>
                    <a:pt x="4042" y="28287"/>
                    <a:pt x="4133" y="28104"/>
                    <a:pt x="4194" y="27922"/>
                  </a:cubicBezTo>
                  <a:cubicBezTo>
                    <a:pt x="4346" y="27466"/>
                    <a:pt x="4437" y="26980"/>
                    <a:pt x="4467" y="26494"/>
                  </a:cubicBezTo>
                  <a:lnTo>
                    <a:pt x="4467" y="26464"/>
                  </a:lnTo>
                  <a:cubicBezTo>
                    <a:pt x="4589" y="25552"/>
                    <a:pt x="4680" y="24610"/>
                    <a:pt x="4741" y="23669"/>
                  </a:cubicBezTo>
                  <a:cubicBezTo>
                    <a:pt x="4771" y="23395"/>
                    <a:pt x="4771" y="23091"/>
                    <a:pt x="4801" y="22818"/>
                  </a:cubicBezTo>
                  <a:cubicBezTo>
                    <a:pt x="4832" y="22605"/>
                    <a:pt x="4832" y="22393"/>
                    <a:pt x="4862" y="22180"/>
                  </a:cubicBezTo>
                  <a:cubicBezTo>
                    <a:pt x="4893" y="21906"/>
                    <a:pt x="4893" y="21603"/>
                    <a:pt x="4923" y="21299"/>
                  </a:cubicBezTo>
                  <a:lnTo>
                    <a:pt x="4953" y="20782"/>
                  </a:lnTo>
                  <a:cubicBezTo>
                    <a:pt x="4984" y="20418"/>
                    <a:pt x="5014" y="20053"/>
                    <a:pt x="5045" y="19688"/>
                  </a:cubicBezTo>
                  <a:lnTo>
                    <a:pt x="5075" y="19324"/>
                  </a:lnTo>
                  <a:lnTo>
                    <a:pt x="5075" y="19142"/>
                  </a:lnTo>
                  <a:lnTo>
                    <a:pt x="5136" y="18564"/>
                  </a:lnTo>
                  <a:cubicBezTo>
                    <a:pt x="5136" y="18443"/>
                    <a:pt x="5136" y="18291"/>
                    <a:pt x="5136" y="18169"/>
                  </a:cubicBezTo>
                  <a:lnTo>
                    <a:pt x="5136" y="17896"/>
                  </a:lnTo>
                  <a:cubicBezTo>
                    <a:pt x="5136" y="17653"/>
                    <a:pt x="5166" y="17410"/>
                    <a:pt x="5196" y="17167"/>
                  </a:cubicBezTo>
                  <a:cubicBezTo>
                    <a:pt x="5196" y="16924"/>
                    <a:pt x="5196" y="16681"/>
                    <a:pt x="5227" y="16407"/>
                  </a:cubicBezTo>
                  <a:cubicBezTo>
                    <a:pt x="5227" y="16255"/>
                    <a:pt x="5257" y="16134"/>
                    <a:pt x="5257" y="15982"/>
                  </a:cubicBezTo>
                  <a:cubicBezTo>
                    <a:pt x="5288" y="15617"/>
                    <a:pt x="5288" y="15253"/>
                    <a:pt x="5318" y="14888"/>
                  </a:cubicBezTo>
                  <a:lnTo>
                    <a:pt x="5348" y="13764"/>
                  </a:lnTo>
                  <a:lnTo>
                    <a:pt x="5348" y="13399"/>
                  </a:lnTo>
                  <a:cubicBezTo>
                    <a:pt x="5379" y="12913"/>
                    <a:pt x="5440" y="12397"/>
                    <a:pt x="5500" y="11941"/>
                  </a:cubicBezTo>
                  <a:lnTo>
                    <a:pt x="5500" y="11910"/>
                  </a:lnTo>
                  <a:cubicBezTo>
                    <a:pt x="5561" y="11455"/>
                    <a:pt x="5622" y="10999"/>
                    <a:pt x="5622" y="10543"/>
                  </a:cubicBezTo>
                  <a:cubicBezTo>
                    <a:pt x="5652" y="10027"/>
                    <a:pt x="5652" y="9510"/>
                    <a:pt x="5652" y="9024"/>
                  </a:cubicBezTo>
                  <a:cubicBezTo>
                    <a:pt x="5652" y="8538"/>
                    <a:pt x="5652" y="8052"/>
                    <a:pt x="5683" y="7596"/>
                  </a:cubicBezTo>
                  <a:cubicBezTo>
                    <a:pt x="5713" y="7140"/>
                    <a:pt x="5713" y="6624"/>
                    <a:pt x="5713" y="6138"/>
                  </a:cubicBezTo>
                  <a:lnTo>
                    <a:pt x="5713" y="3859"/>
                  </a:lnTo>
                  <a:lnTo>
                    <a:pt x="5834" y="3373"/>
                  </a:lnTo>
                  <a:lnTo>
                    <a:pt x="5834" y="2158"/>
                  </a:lnTo>
                  <a:cubicBezTo>
                    <a:pt x="5834" y="1884"/>
                    <a:pt x="5804" y="1641"/>
                    <a:pt x="5774" y="1368"/>
                  </a:cubicBezTo>
                  <a:cubicBezTo>
                    <a:pt x="5774" y="1276"/>
                    <a:pt x="5743" y="1185"/>
                    <a:pt x="5713" y="1094"/>
                  </a:cubicBezTo>
                  <a:cubicBezTo>
                    <a:pt x="5683" y="973"/>
                    <a:pt x="5622" y="851"/>
                    <a:pt x="5561" y="730"/>
                  </a:cubicBezTo>
                  <a:cubicBezTo>
                    <a:pt x="5531" y="669"/>
                    <a:pt x="5500" y="608"/>
                    <a:pt x="5470" y="578"/>
                  </a:cubicBezTo>
                  <a:lnTo>
                    <a:pt x="5440" y="547"/>
                  </a:lnTo>
                  <a:lnTo>
                    <a:pt x="5348" y="426"/>
                  </a:lnTo>
                  <a:lnTo>
                    <a:pt x="5318" y="395"/>
                  </a:lnTo>
                  <a:cubicBezTo>
                    <a:pt x="5257" y="335"/>
                    <a:pt x="5166" y="274"/>
                    <a:pt x="5045" y="243"/>
                  </a:cubicBezTo>
                  <a:cubicBezTo>
                    <a:pt x="4984" y="213"/>
                    <a:pt x="4923" y="213"/>
                    <a:pt x="4862" y="213"/>
                  </a:cubicBezTo>
                  <a:lnTo>
                    <a:pt x="4801" y="213"/>
                  </a:lnTo>
                  <a:lnTo>
                    <a:pt x="4710" y="152"/>
                  </a:lnTo>
                  <a:cubicBezTo>
                    <a:pt x="4619" y="92"/>
                    <a:pt x="4498" y="61"/>
                    <a:pt x="4376" y="61"/>
                  </a:cubicBezTo>
                  <a:cubicBezTo>
                    <a:pt x="4163" y="31"/>
                    <a:pt x="3920" y="0"/>
                    <a:pt x="36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30"/>
            <p:cNvSpPr/>
            <p:nvPr/>
          </p:nvSpPr>
          <p:spPr>
            <a:xfrm rot="-964112">
              <a:off x="8496562" y="1684178"/>
              <a:ext cx="257958" cy="1115084"/>
            </a:xfrm>
            <a:custGeom>
              <a:rect b="b" l="l" r="r" t="t"/>
              <a:pathLst>
                <a:path extrusionOk="0" h="30080" w="6959">
                  <a:moveTo>
                    <a:pt x="3130" y="1"/>
                  </a:moveTo>
                  <a:cubicBezTo>
                    <a:pt x="3009" y="1"/>
                    <a:pt x="2887" y="1"/>
                    <a:pt x="2735" y="31"/>
                  </a:cubicBezTo>
                  <a:cubicBezTo>
                    <a:pt x="2614" y="61"/>
                    <a:pt x="2523" y="61"/>
                    <a:pt x="2431" y="61"/>
                  </a:cubicBezTo>
                  <a:cubicBezTo>
                    <a:pt x="2310" y="92"/>
                    <a:pt x="2158" y="153"/>
                    <a:pt x="2036" y="213"/>
                  </a:cubicBezTo>
                  <a:cubicBezTo>
                    <a:pt x="1976" y="244"/>
                    <a:pt x="1915" y="274"/>
                    <a:pt x="1884" y="304"/>
                  </a:cubicBezTo>
                  <a:cubicBezTo>
                    <a:pt x="1793" y="365"/>
                    <a:pt x="1702" y="456"/>
                    <a:pt x="1611" y="547"/>
                  </a:cubicBezTo>
                  <a:cubicBezTo>
                    <a:pt x="1490" y="669"/>
                    <a:pt x="1368" y="791"/>
                    <a:pt x="1307" y="973"/>
                  </a:cubicBezTo>
                  <a:cubicBezTo>
                    <a:pt x="1216" y="1094"/>
                    <a:pt x="1155" y="1246"/>
                    <a:pt x="1125" y="1429"/>
                  </a:cubicBezTo>
                  <a:cubicBezTo>
                    <a:pt x="1095" y="1611"/>
                    <a:pt x="1064" y="1793"/>
                    <a:pt x="1064" y="1975"/>
                  </a:cubicBezTo>
                  <a:lnTo>
                    <a:pt x="1064" y="2158"/>
                  </a:lnTo>
                  <a:cubicBezTo>
                    <a:pt x="1064" y="2279"/>
                    <a:pt x="1064" y="2401"/>
                    <a:pt x="1095" y="2522"/>
                  </a:cubicBezTo>
                  <a:cubicBezTo>
                    <a:pt x="1125" y="2644"/>
                    <a:pt x="1155" y="2796"/>
                    <a:pt x="1186" y="2917"/>
                  </a:cubicBezTo>
                  <a:lnTo>
                    <a:pt x="1186" y="3160"/>
                  </a:lnTo>
                  <a:lnTo>
                    <a:pt x="1186" y="3373"/>
                  </a:lnTo>
                  <a:cubicBezTo>
                    <a:pt x="1186" y="3555"/>
                    <a:pt x="1216" y="3738"/>
                    <a:pt x="1216" y="3920"/>
                  </a:cubicBezTo>
                  <a:lnTo>
                    <a:pt x="1216" y="5166"/>
                  </a:lnTo>
                  <a:lnTo>
                    <a:pt x="1216" y="5348"/>
                  </a:lnTo>
                  <a:cubicBezTo>
                    <a:pt x="1216" y="5804"/>
                    <a:pt x="1186" y="6290"/>
                    <a:pt x="1155" y="6776"/>
                  </a:cubicBezTo>
                  <a:cubicBezTo>
                    <a:pt x="1125" y="7232"/>
                    <a:pt x="1095" y="7718"/>
                    <a:pt x="1095" y="8174"/>
                  </a:cubicBezTo>
                  <a:cubicBezTo>
                    <a:pt x="1095" y="8417"/>
                    <a:pt x="1064" y="8660"/>
                    <a:pt x="1064" y="8903"/>
                  </a:cubicBezTo>
                  <a:cubicBezTo>
                    <a:pt x="1064" y="9146"/>
                    <a:pt x="1034" y="9419"/>
                    <a:pt x="1034" y="9693"/>
                  </a:cubicBezTo>
                  <a:lnTo>
                    <a:pt x="1034" y="10240"/>
                  </a:lnTo>
                  <a:cubicBezTo>
                    <a:pt x="1034" y="10543"/>
                    <a:pt x="1034" y="10847"/>
                    <a:pt x="1003" y="11151"/>
                  </a:cubicBezTo>
                  <a:cubicBezTo>
                    <a:pt x="1003" y="11607"/>
                    <a:pt x="973" y="12093"/>
                    <a:pt x="943" y="12549"/>
                  </a:cubicBezTo>
                  <a:cubicBezTo>
                    <a:pt x="912" y="13004"/>
                    <a:pt x="882" y="13460"/>
                    <a:pt x="821" y="14068"/>
                  </a:cubicBezTo>
                  <a:cubicBezTo>
                    <a:pt x="791" y="14250"/>
                    <a:pt x="760" y="14432"/>
                    <a:pt x="760" y="14645"/>
                  </a:cubicBezTo>
                  <a:cubicBezTo>
                    <a:pt x="730" y="14919"/>
                    <a:pt x="700" y="15192"/>
                    <a:pt x="669" y="15465"/>
                  </a:cubicBezTo>
                  <a:cubicBezTo>
                    <a:pt x="669" y="15648"/>
                    <a:pt x="639" y="15860"/>
                    <a:pt x="608" y="16012"/>
                  </a:cubicBezTo>
                  <a:cubicBezTo>
                    <a:pt x="608" y="16316"/>
                    <a:pt x="578" y="16590"/>
                    <a:pt x="548" y="16893"/>
                  </a:cubicBezTo>
                  <a:cubicBezTo>
                    <a:pt x="487" y="17349"/>
                    <a:pt x="456" y="17835"/>
                    <a:pt x="426" y="18321"/>
                  </a:cubicBezTo>
                  <a:cubicBezTo>
                    <a:pt x="426" y="18443"/>
                    <a:pt x="426" y="18564"/>
                    <a:pt x="426" y="18686"/>
                  </a:cubicBezTo>
                  <a:cubicBezTo>
                    <a:pt x="396" y="18838"/>
                    <a:pt x="426" y="18929"/>
                    <a:pt x="426" y="19020"/>
                  </a:cubicBezTo>
                  <a:lnTo>
                    <a:pt x="426" y="19203"/>
                  </a:lnTo>
                  <a:cubicBezTo>
                    <a:pt x="426" y="19354"/>
                    <a:pt x="396" y="19567"/>
                    <a:pt x="396" y="19719"/>
                  </a:cubicBezTo>
                  <a:cubicBezTo>
                    <a:pt x="396" y="20175"/>
                    <a:pt x="365" y="20630"/>
                    <a:pt x="365" y="21177"/>
                  </a:cubicBezTo>
                  <a:lnTo>
                    <a:pt x="365" y="21299"/>
                  </a:lnTo>
                  <a:lnTo>
                    <a:pt x="365" y="21876"/>
                  </a:lnTo>
                  <a:lnTo>
                    <a:pt x="365" y="22180"/>
                  </a:lnTo>
                  <a:cubicBezTo>
                    <a:pt x="365" y="22302"/>
                    <a:pt x="365" y="22453"/>
                    <a:pt x="335" y="22575"/>
                  </a:cubicBezTo>
                  <a:cubicBezTo>
                    <a:pt x="335" y="22727"/>
                    <a:pt x="335" y="22970"/>
                    <a:pt x="335" y="23152"/>
                  </a:cubicBezTo>
                  <a:cubicBezTo>
                    <a:pt x="335" y="23426"/>
                    <a:pt x="335" y="23730"/>
                    <a:pt x="335" y="24033"/>
                  </a:cubicBezTo>
                  <a:cubicBezTo>
                    <a:pt x="305" y="24459"/>
                    <a:pt x="274" y="24914"/>
                    <a:pt x="213" y="25401"/>
                  </a:cubicBezTo>
                  <a:cubicBezTo>
                    <a:pt x="183" y="25887"/>
                    <a:pt x="122" y="26282"/>
                    <a:pt x="62" y="26768"/>
                  </a:cubicBezTo>
                  <a:cubicBezTo>
                    <a:pt x="31" y="26980"/>
                    <a:pt x="31" y="27193"/>
                    <a:pt x="1" y="27406"/>
                  </a:cubicBezTo>
                  <a:lnTo>
                    <a:pt x="1" y="27436"/>
                  </a:lnTo>
                  <a:cubicBezTo>
                    <a:pt x="1" y="27649"/>
                    <a:pt x="1" y="27831"/>
                    <a:pt x="1" y="28044"/>
                  </a:cubicBezTo>
                  <a:cubicBezTo>
                    <a:pt x="31" y="28287"/>
                    <a:pt x="62" y="28560"/>
                    <a:pt x="153" y="28803"/>
                  </a:cubicBezTo>
                  <a:cubicBezTo>
                    <a:pt x="274" y="29077"/>
                    <a:pt x="426" y="29320"/>
                    <a:pt x="639" y="29563"/>
                  </a:cubicBezTo>
                  <a:cubicBezTo>
                    <a:pt x="669" y="29593"/>
                    <a:pt x="700" y="29624"/>
                    <a:pt x="760" y="29685"/>
                  </a:cubicBezTo>
                  <a:cubicBezTo>
                    <a:pt x="821" y="29745"/>
                    <a:pt x="912" y="29776"/>
                    <a:pt x="1003" y="29836"/>
                  </a:cubicBezTo>
                  <a:cubicBezTo>
                    <a:pt x="1064" y="29867"/>
                    <a:pt x="1125" y="29897"/>
                    <a:pt x="1186" y="29928"/>
                  </a:cubicBezTo>
                  <a:lnTo>
                    <a:pt x="1246" y="29958"/>
                  </a:lnTo>
                  <a:cubicBezTo>
                    <a:pt x="1338" y="29988"/>
                    <a:pt x="1429" y="30019"/>
                    <a:pt x="1520" y="30019"/>
                  </a:cubicBezTo>
                  <a:cubicBezTo>
                    <a:pt x="1702" y="30049"/>
                    <a:pt x="1854" y="30080"/>
                    <a:pt x="1976" y="30080"/>
                  </a:cubicBezTo>
                  <a:lnTo>
                    <a:pt x="2887" y="30080"/>
                  </a:lnTo>
                  <a:cubicBezTo>
                    <a:pt x="3161" y="30049"/>
                    <a:pt x="3404" y="30019"/>
                    <a:pt x="3647" y="29958"/>
                  </a:cubicBezTo>
                  <a:cubicBezTo>
                    <a:pt x="3890" y="29897"/>
                    <a:pt x="4102" y="29836"/>
                    <a:pt x="4345" y="29745"/>
                  </a:cubicBezTo>
                  <a:cubicBezTo>
                    <a:pt x="4467" y="29654"/>
                    <a:pt x="4589" y="29563"/>
                    <a:pt x="4710" y="29472"/>
                  </a:cubicBezTo>
                  <a:cubicBezTo>
                    <a:pt x="4923" y="29320"/>
                    <a:pt x="5044" y="29107"/>
                    <a:pt x="5135" y="28864"/>
                  </a:cubicBezTo>
                  <a:cubicBezTo>
                    <a:pt x="5227" y="28621"/>
                    <a:pt x="5257" y="28378"/>
                    <a:pt x="5287" y="28135"/>
                  </a:cubicBezTo>
                  <a:cubicBezTo>
                    <a:pt x="5348" y="27862"/>
                    <a:pt x="5379" y="27588"/>
                    <a:pt x="5409" y="27315"/>
                  </a:cubicBezTo>
                  <a:lnTo>
                    <a:pt x="5409" y="27254"/>
                  </a:lnTo>
                  <a:cubicBezTo>
                    <a:pt x="5439" y="26859"/>
                    <a:pt x="5500" y="26434"/>
                    <a:pt x="5530" y="25947"/>
                  </a:cubicBezTo>
                  <a:cubicBezTo>
                    <a:pt x="5561" y="25674"/>
                    <a:pt x="5591" y="25401"/>
                    <a:pt x="5622" y="25127"/>
                  </a:cubicBezTo>
                  <a:lnTo>
                    <a:pt x="5682" y="24580"/>
                  </a:lnTo>
                  <a:cubicBezTo>
                    <a:pt x="5713" y="24368"/>
                    <a:pt x="5743" y="24155"/>
                    <a:pt x="5743" y="23912"/>
                  </a:cubicBezTo>
                  <a:lnTo>
                    <a:pt x="5804" y="23243"/>
                  </a:lnTo>
                  <a:cubicBezTo>
                    <a:pt x="5834" y="22970"/>
                    <a:pt x="5865" y="22697"/>
                    <a:pt x="5895" y="22453"/>
                  </a:cubicBezTo>
                  <a:lnTo>
                    <a:pt x="5986" y="21815"/>
                  </a:lnTo>
                  <a:cubicBezTo>
                    <a:pt x="6017" y="21451"/>
                    <a:pt x="6047" y="21086"/>
                    <a:pt x="6077" y="20752"/>
                  </a:cubicBezTo>
                  <a:lnTo>
                    <a:pt x="6108" y="20418"/>
                  </a:lnTo>
                  <a:cubicBezTo>
                    <a:pt x="6138" y="20144"/>
                    <a:pt x="6138" y="19871"/>
                    <a:pt x="6168" y="19597"/>
                  </a:cubicBezTo>
                  <a:cubicBezTo>
                    <a:pt x="6199" y="19354"/>
                    <a:pt x="6199" y="19172"/>
                    <a:pt x="6229" y="18959"/>
                  </a:cubicBezTo>
                  <a:lnTo>
                    <a:pt x="6229" y="18716"/>
                  </a:lnTo>
                  <a:cubicBezTo>
                    <a:pt x="6229" y="18564"/>
                    <a:pt x="6260" y="18413"/>
                    <a:pt x="6290" y="18261"/>
                  </a:cubicBezTo>
                  <a:cubicBezTo>
                    <a:pt x="6290" y="18109"/>
                    <a:pt x="6320" y="17957"/>
                    <a:pt x="6320" y="17805"/>
                  </a:cubicBezTo>
                  <a:lnTo>
                    <a:pt x="6351" y="17531"/>
                  </a:lnTo>
                  <a:cubicBezTo>
                    <a:pt x="6412" y="17106"/>
                    <a:pt x="6442" y="16650"/>
                    <a:pt x="6503" y="16043"/>
                  </a:cubicBezTo>
                  <a:cubicBezTo>
                    <a:pt x="6533" y="15557"/>
                    <a:pt x="6594" y="15040"/>
                    <a:pt x="6624" y="14554"/>
                  </a:cubicBezTo>
                  <a:cubicBezTo>
                    <a:pt x="6655" y="14280"/>
                    <a:pt x="6685" y="14007"/>
                    <a:pt x="6715" y="13734"/>
                  </a:cubicBezTo>
                  <a:cubicBezTo>
                    <a:pt x="6746" y="13551"/>
                    <a:pt x="6776" y="13369"/>
                    <a:pt x="6806" y="13156"/>
                  </a:cubicBezTo>
                  <a:cubicBezTo>
                    <a:pt x="6867" y="12640"/>
                    <a:pt x="6898" y="12184"/>
                    <a:pt x="6898" y="11728"/>
                  </a:cubicBezTo>
                  <a:lnTo>
                    <a:pt x="6898" y="11425"/>
                  </a:lnTo>
                  <a:lnTo>
                    <a:pt x="6898" y="11060"/>
                  </a:lnTo>
                  <a:lnTo>
                    <a:pt x="6898" y="10817"/>
                  </a:lnTo>
                  <a:cubicBezTo>
                    <a:pt x="6898" y="10665"/>
                    <a:pt x="6928" y="10483"/>
                    <a:pt x="6928" y="10331"/>
                  </a:cubicBezTo>
                  <a:cubicBezTo>
                    <a:pt x="6928" y="9905"/>
                    <a:pt x="6958" y="9450"/>
                    <a:pt x="6958" y="8903"/>
                  </a:cubicBezTo>
                  <a:cubicBezTo>
                    <a:pt x="6958" y="8325"/>
                    <a:pt x="6958" y="7748"/>
                    <a:pt x="6958" y="7201"/>
                  </a:cubicBezTo>
                  <a:lnTo>
                    <a:pt x="6958" y="6594"/>
                  </a:lnTo>
                  <a:cubicBezTo>
                    <a:pt x="6928" y="6351"/>
                    <a:pt x="6928" y="6108"/>
                    <a:pt x="6928" y="5864"/>
                  </a:cubicBezTo>
                  <a:lnTo>
                    <a:pt x="6928" y="5500"/>
                  </a:lnTo>
                  <a:cubicBezTo>
                    <a:pt x="6898" y="5105"/>
                    <a:pt x="6837" y="4680"/>
                    <a:pt x="6776" y="4285"/>
                  </a:cubicBezTo>
                  <a:cubicBezTo>
                    <a:pt x="6776" y="4163"/>
                    <a:pt x="6746" y="4041"/>
                    <a:pt x="6746" y="3920"/>
                  </a:cubicBezTo>
                  <a:lnTo>
                    <a:pt x="6715" y="3707"/>
                  </a:lnTo>
                  <a:cubicBezTo>
                    <a:pt x="6715" y="3647"/>
                    <a:pt x="6685" y="3555"/>
                    <a:pt x="6655" y="3464"/>
                  </a:cubicBezTo>
                  <a:lnTo>
                    <a:pt x="6655" y="3373"/>
                  </a:lnTo>
                  <a:cubicBezTo>
                    <a:pt x="6655" y="3160"/>
                    <a:pt x="6624" y="2917"/>
                    <a:pt x="6563" y="2705"/>
                  </a:cubicBezTo>
                  <a:cubicBezTo>
                    <a:pt x="6533" y="2614"/>
                    <a:pt x="6503" y="2522"/>
                    <a:pt x="6472" y="2431"/>
                  </a:cubicBezTo>
                  <a:cubicBezTo>
                    <a:pt x="6472" y="2310"/>
                    <a:pt x="6442" y="2158"/>
                    <a:pt x="6412" y="2036"/>
                  </a:cubicBezTo>
                  <a:cubicBezTo>
                    <a:pt x="6381" y="1945"/>
                    <a:pt x="6381" y="1824"/>
                    <a:pt x="6320" y="1732"/>
                  </a:cubicBezTo>
                  <a:cubicBezTo>
                    <a:pt x="6290" y="1580"/>
                    <a:pt x="6199" y="1429"/>
                    <a:pt x="6138" y="1307"/>
                  </a:cubicBezTo>
                  <a:cubicBezTo>
                    <a:pt x="6047" y="1155"/>
                    <a:pt x="5956" y="1034"/>
                    <a:pt x="5865" y="912"/>
                  </a:cubicBezTo>
                  <a:cubicBezTo>
                    <a:pt x="5773" y="821"/>
                    <a:pt x="5713" y="760"/>
                    <a:pt x="5652" y="699"/>
                  </a:cubicBezTo>
                  <a:cubicBezTo>
                    <a:pt x="5530" y="608"/>
                    <a:pt x="5439" y="517"/>
                    <a:pt x="5318" y="456"/>
                  </a:cubicBezTo>
                  <a:cubicBezTo>
                    <a:pt x="5196" y="396"/>
                    <a:pt x="5075" y="335"/>
                    <a:pt x="4953" y="274"/>
                  </a:cubicBezTo>
                  <a:cubicBezTo>
                    <a:pt x="4771" y="213"/>
                    <a:pt x="4558" y="153"/>
                    <a:pt x="4376" y="92"/>
                  </a:cubicBezTo>
                  <a:cubicBezTo>
                    <a:pt x="4133" y="31"/>
                    <a:pt x="3920" y="1"/>
                    <a:pt x="3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30"/>
            <p:cNvSpPr/>
            <p:nvPr/>
          </p:nvSpPr>
          <p:spPr>
            <a:xfrm rot="-964112">
              <a:off x="8826513" y="1584425"/>
              <a:ext cx="225263" cy="1111711"/>
            </a:xfrm>
            <a:custGeom>
              <a:rect b="b" l="l" r="r" t="t"/>
              <a:pathLst>
                <a:path extrusionOk="0" h="29989" w="6077">
                  <a:moveTo>
                    <a:pt x="3889" y="1"/>
                  </a:moveTo>
                  <a:cubicBezTo>
                    <a:pt x="3677" y="31"/>
                    <a:pt x="3494" y="31"/>
                    <a:pt x="3282" y="92"/>
                  </a:cubicBezTo>
                  <a:cubicBezTo>
                    <a:pt x="3130" y="92"/>
                    <a:pt x="2978" y="122"/>
                    <a:pt x="2826" y="152"/>
                  </a:cubicBezTo>
                  <a:lnTo>
                    <a:pt x="2431" y="274"/>
                  </a:lnTo>
                  <a:cubicBezTo>
                    <a:pt x="2279" y="335"/>
                    <a:pt x="2097" y="426"/>
                    <a:pt x="1975" y="517"/>
                  </a:cubicBezTo>
                  <a:cubicBezTo>
                    <a:pt x="1823" y="578"/>
                    <a:pt x="1702" y="699"/>
                    <a:pt x="1611" y="821"/>
                  </a:cubicBezTo>
                  <a:cubicBezTo>
                    <a:pt x="1489" y="912"/>
                    <a:pt x="1398" y="1064"/>
                    <a:pt x="1337" y="1185"/>
                  </a:cubicBezTo>
                  <a:cubicBezTo>
                    <a:pt x="1246" y="1337"/>
                    <a:pt x="1185" y="1489"/>
                    <a:pt x="1155" y="1641"/>
                  </a:cubicBezTo>
                  <a:cubicBezTo>
                    <a:pt x="1094" y="1854"/>
                    <a:pt x="1064" y="2036"/>
                    <a:pt x="1064" y="2249"/>
                  </a:cubicBezTo>
                  <a:cubicBezTo>
                    <a:pt x="1003" y="2340"/>
                    <a:pt x="973" y="2462"/>
                    <a:pt x="942" y="2553"/>
                  </a:cubicBezTo>
                  <a:cubicBezTo>
                    <a:pt x="881" y="2735"/>
                    <a:pt x="821" y="2917"/>
                    <a:pt x="790" y="3100"/>
                  </a:cubicBezTo>
                  <a:lnTo>
                    <a:pt x="760" y="3221"/>
                  </a:lnTo>
                  <a:cubicBezTo>
                    <a:pt x="578" y="4041"/>
                    <a:pt x="456" y="4892"/>
                    <a:pt x="395" y="5743"/>
                  </a:cubicBezTo>
                  <a:lnTo>
                    <a:pt x="365" y="6138"/>
                  </a:lnTo>
                  <a:cubicBezTo>
                    <a:pt x="365" y="6381"/>
                    <a:pt x="334" y="6624"/>
                    <a:pt x="304" y="6867"/>
                  </a:cubicBezTo>
                  <a:cubicBezTo>
                    <a:pt x="304" y="7110"/>
                    <a:pt x="274" y="7292"/>
                    <a:pt x="274" y="7535"/>
                  </a:cubicBezTo>
                  <a:cubicBezTo>
                    <a:pt x="243" y="7748"/>
                    <a:pt x="213" y="8022"/>
                    <a:pt x="213" y="8295"/>
                  </a:cubicBezTo>
                  <a:lnTo>
                    <a:pt x="213" y="8538"/>
                  </a:lnTo>
                  <a:cubicBezTo>
                    <a:pt x="213" y="8690"/>
                    <a:pt x="213" y="8842"/>
                    <a:pt x="183" y="8994"/>
                  </a:cubicBezTo>
                  <a:lnTo>
                    <a:pt x="183" y="9146"/>
                  </a:lnTo>
                  <a:cubicBezTo>
                    <a:pt x="152" y="9571"/>
                    <a:pt x="152" y="9996"/>
                    <a:pt x="91" y="10391"/>
                  </a:cubicBezTo>
                  <a:cubicBezTo>
                    <a:pt x="61" y="10908"/>
                    <a:pt x="31" y="11394"/>
                    <a:pt x="31" y="11850"/>
                  </a:cubicBezTo>
                  <a:lnTo>
                    <a:pt x="31" y="14037"/>
                  </a:lnTo>
                  <a:lnTo>
                    <a:pt x="31" y="14767"/>
                  </a:lnTo>
                  <a:lnTo>
                    <a:pt x="31" y="15101"/>
                  </a:lnTo>
                  <a:lnTo>
                    <a:pt x="31" y="16195"/>
                  </a:lnTo>
                  <a:cubicBezTo>
                    <a:pt x="0" y="16681"/>
                    <a:pt x="0" y="17167"/>
                    <a:pt x="0" y="17653"/>
                  </a:cubicBezTo>
                  <a:lnTo>
                    <a:pt x="0" y="19749"/>
                  </a:lnTo>
                  <a:lnTo>
                    <a:pt x="0" y="20873"/>
                  </a:lnTo>
                  <a:lnTo>
                    <a:pt x="0" y="21907"/>
                  </a:lnTo>
                  <a:lnTo>
                    <a:pt x="0" y="22301"/>
                  </a:lnTo>
                  <a:lnTo>
                    <a:pt x="0" y="22575"/>
                  </a:lnTo>
                  <a:lnTo>
                    <a:pt x="0" y="22848"/>
                  </a:lnTo>
                  <a:lnTo>
                    <a:pt x="0" y="23304"/>
                  </a:lnTo>
                  <a:cubicBezTo>
                    <a:pt x="0" y="23669"/>
                    <a:pt x="31" y="24155"/>
                    <a:pt x="61" y="24671"/>
                  </a:cubicBezTo>
                  <a:cubicBezTo>
                    <a:pt x="61" y="24884"/>
                    <a:pt x="61" y="25097"/>
                    <a:pt x="61" y="25309"/>
                  </a:cubicBezTo>
                  <a:lnTo>
                    <a:pt x="61" y="25340"/>
                  </a:lnTo>
                  <a:lnTo>
                    <a:pt x="61" y="25583"/>
                  </a:lnTo>
                  <a:cubicBezTo>
                    <a:pt x="61" y="25735"/>
                    <a:pt x="61" y="25856"/>
                    <a:pt x="91" y="26008"/>
                  </a:cubicBezTo>
                  <a:lnTo>
                    <a:pt x="122" y="26342"/>
                  </a:lnTo>
                  <a:cubicBezTo>
                    <a:pt x="152" y="26646"/>
                    <a:pt x="183" y="26980"/>
                    <a:pt x="213" y="27315"/>
                  </a:cubicBezTo>
                  <a:lnTo>
                    <a:pt x="213" y="27345"/>
                  </a:lnTo>
                  <a:cubicBezTo>
                    <a:pt x="243" y="27831"/>
                    <a:pt x="304" y="28287"/>
                    <a:pt x="456" y="28773"/>
                  </a:cubicBezTo>
                  <a:cubicBezTo>
                    <a:pt x="486" y="28834"/>
                    <a:pt x="517" y="28925"/>
                    <a:pt x="547" y="29016"/>
                  </a:cubicBezTo>
                  <a:cubicBezTo>
                    <a:pt x="578" y="29107"/>
                    <a:pt x="608" y="29168"/>
                    <a:pt x="638" y="29259"/>
                  </a:cubicBezTo>
                  <a:cubicBezTo>
                    <a:pt x="699" y="29320"/>
                    <a:pt x="729" y="29411"/>
                    <a:pt x="790" y="29472"/>
                  </a:cubicBezTo>
                  <a:lnTo>
                    <a:pt x="821" y="29502"/>
                  </a:lnTo>
                  <a:cubicBezTo>
                    <a:pt x="1003" y="29684"/>
                    <a:pt x="1246" y="29836"/>
                    <a:pt x="1489" y="29897"/>
                  </a:cubicBezTo>
                  <a:cubicBezTo>
                    <a:pt x="1611" y="29928"/>
                    <a:pt x="1702" y="29958"/>
                    <a:pt x="1823" y="29958"/>
                  </a:cubicBezTo>
                  <a:lnTo>
                    <a:pt x="1884" y="29958"/>
                  </a:lnTo>
                  <a:cubicBezTo>
                    <a:pt x="2006" y="29988"/>
                    <a:pt x="2097" y="29988"/>
                    <a:pt x="2218" y="29988"/>
                  </a:cubicBezTo>
                  <a:cubicBezTo>
                    <a:pt x="2461" y="29958"/>
                    <a:pt x="2735" y="29897"/>
                    <a:pt x="2978" y="29745"/>
                  </a:cubicBezTo>
                  <a:lnTo>
                    <a:pt x="3221" y="29624"/>
                  </a:lnTo>
                  <a:lnTo>
                    <a:pt x="3251" y="29624"/>
                  </a:lnTo>
                  <a:cubicBezTo>
                    <a:pt x="3403" y="29563"/>
                    <a:pt x="3555" y="29502"/>
                    <a:pt x="3707" y="29411"/>
                  </a:cubicBezTo>
                  <a:cubicBezTo>
                    <a:pt x="3828" y="29350"/>
                    <a:pt x="3950" y="29259"/>
                    <a:pt x="4041" y="29168"/>
                  </a:cubicBezTo>
                  <a:cubicBezTo>
                    <a:pt x="4193" y="29077"/>
                    <a:pt x="4315" y="28986"/>
                    <a:pt x="4406" y="28864"/>
                  </a:cubicBezTo>
                  <a:cubicBezTo>
                    <a:pt x="4497" y="28773"/>
                    <a:pt x="4588" y="28651"/>
                    <a:pt x="4649" y="28530"/>
                  </a:cubicBezTo>
                  <a:cubicBezTo>
                    <a:pt x="4710" y="28378"/>
                    <a:pt x="4740" y="28226"/>
                    <a:pt x="4770" y="28105"/>
                  </a:cubicBezTo>
                  <a:cubicBezTo>
                    <a:pt x="4862" y="27679"/>
                    <a:pt x="4862" y="27254"/>
                    <a:pt x="4862" y="26859"/>
                  </a:cubicBezTo>
                  <a:lnTo>
                    <a:pt x="4862" y="26646"/>
                  </a:lnTo>
                  <a:lnTo>
                    <a:pt x="4862" y="25309"/>
                  </a:lnTo>
                  <a:lnTo>
                    <a:pt x="4862" y="24854"/>
                  </a:lnTo>
                  <a:lnTo>
                    <a:pt x="4862" y="24611"/>
                  </a:lnTo>
                  <a:cubicBezTo>
                    <a:pt x="4862" y="24337"/>
                    <a:pt x="4862" y="24094"/>
                    <a:pt x="4831" y="23912"/>
                  </a:cubicBezTo>
                  <a:lnTo>
                    <a:pt x="4831" y="21785"/>
                  </a:lnTo>
                  <a:lnTo>
                    <a:pt x="4831" y="20965"/>
                  </a:lnTo>
                  <a:lnTo>
                    <a:pt x="4831" y="20357"/>
                  </a:lnTo>
                  <a:lnTo>
                    <a:pt x="4862" y="19901"/>
                  </a:lnTo>
                  <a:lnTo>
                    <a:pt x="4862" y="19658"/>
                  </a:lnTo>
                  <a:cubicBezTo>
                    <a:pt x="4892" y="19263"/>
                    <a:pt x="4922" y="18838"/>
                    <a:pt x="4953" y="18443"/>
                  </a:cubicBezTo>
                  <a:lnTo>
                    <a:pt x="4983" y="18230"/>
                  </a:lnTo>
                  <a:cubicBezTo>
                    <a:pt x="5013" y="17805"/>
                    <a:pt x="5074" y="17319"/>
                    <a:pt x="5074" y="16833"/>
                  </a:cubicBezTo>
                  <a:cubicBezTo>
                    <a:pt x="5105" y="16468"/>
                    <a:pt x="5105" y="16073"/>
                    <a:pt x="5105" y="15708"/>
                  </a:cubicBezTo>
                  <a:lnTo>
                    <a:pt x="5105" y="15374"/>
                  </a:lnTo>
                  <a:cubicBezTo>
                    <a:pt x="5105" y="14949"/>
                    <a:pt x="5135" y="14523"/>
                    <a:pt x="5165" y="14129"/>
                  </a:cubicBezTo>
                  <a:lnTo>
                    <a:pt x="5165" y="13916"/>
                  </a:lnTo>
                  <a:cubicBezTo>
                    <a:pt x="5165" y="13673"/>
                    <a:pt x="5196" y="13430"/>
                    <a:pt x="5196" y="13187"/>
                  </a:cubicBezTo>
                  <a:cubicBezTo>
                    <a:pt x="5226" y="12944"/>
                    <a:pt x="5196" y="12731"/>
                    <a:pt x="5226" y="12488"/>
                  </a:cubicBezTo>
                  <a:cubicBezTo>
                    <a:pt x="5256" y="12093"/>
                    <a:pt x="5287" y="11668"/>
                    <a:pt x="5348" y="11242"/>
                  </a:cubicBezTo>
                  <a:cubicBezTo>
                    <a:pt x="5348" y="11060"/>
                    <a:pt x="5378" y="10878"/>
                    <a:pt x="5378" y="10695"/>
                  </a:cubicBezTo>
                  <a:cubicBezTo>
                    <a:pt x="5439" y="10088"/>
                    <a:pt x="5500" y="9510"/>
                    <a:pt x="5591" y="8903"/>
                  </a:cubicBezTo>
                  <a:cubicBezTo>
                    <a:pt x="5621" y="8720"/>
                    <a:pt x="5651" y="8508"/>
                    <a:pt x="5682" y="8295"/>
                  </a:cubicBezTo>
                  <a:cubicBezTo>
                    <a:pt x="5743" y="7839"/>
                    <a:pt x="5834" y="7384"/>
                    <a:pt x="5895" y="6897"/>
                  </a:cubicBezTo>
                  <a:cubicBezTo>
                    <a:pt x="5895" y="6867"/>
                    <a:pt x="5895" y="6806"/>
                    <a:pt x="5925" y="6776"/>
                  </a:cubicBezTo>
                  <a:cubicBezTo>
                    <a:pt x="5955" y="6381"/>
                    <a:pt x="6016" y="5925"/>
                    <a:pt x="6046" y="5500"/>
                  </a:cubicBezTo>
                  <a:cubicBezTo>
                    <a:pt x="6077" y="5044"/>
                    <a:pt x="6077" y="4588"/>
                    <a:pt x="6077" y="4133"/>
                  </a:cubicBezTo>
                  <a:lnTo>
                    <a:pt x="6077" y="3130"/>
                  </a:lnTo>
                  <a:lnTo>
                    <a:pt x="6077" y="2857"/>
                  </a:lnTo>
                  <a:cubicBezTo>
                    <a:pt x="6077" y="2583"/>
                    <a:pt x="6077" y="2340"/>
                    <a:pt x="6016" y="2067"/>
                  </a:cubicBezTo>
                  <a:cubicBezTo>
                    <a:pt x="5986" y="1945"/>
                    <a:pt x="5925" y="1823"/>
                    <a:pt x="5864" y="1702"/>
                  </a:cubicBezTo>
                  <a:cubicBezTo>
                    <a:pt x="5864" y="1641"/>
                    <a:pt x="5834" y="1580"/>
                    <a:pt x="5803" y="1550"/>
                  </a:cubicBezTo>
                  <a:cubicBezTo>
                    <a:pt x="5712" y="1398"/>
                    <a:pt x="5591" y="1307"/>
                    <a:pt x="5439" y="1246"/>
                  </a:cubicBezTo>
                  <a:cubicBezTo>
                    <a:pt x="5408" y="1125"/>
                    <a:pt x="5378" y="1034"/>
                    <a:pt x="5317" y="942"/>
                  </a:cubicBezTo>
                  <a:cubicBezTo>
                    <a:pt x="5287" y="851"/>
                    <a:pt x="5256" y="790"/>
                    <a:pt x="5226" y="730"/>
                  </a:cubicBezTo>
                  <a:cubicBezTo>
                    <a:pt x="5105" y="547"/>
                    <a:pt x="4922" y="396"/>
                    <a:pt x="4740" y="274"/>
                  </a:cubicBezTo>
                  <a:cubicBezTo>
                    <a:pt x="4497" y="92"/>
                    <a:pt x="4223" y="1"/>
                    <a:pt x="39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0"/>
            <p:cNvSpPr/>
            <p:nvPr/>
          </p:nvSpPr>
          <p:spPr>
            <a:xfrm rot="-964112">
              <a:off x="9084102" y="1490004"/>
              <a:ext cx="239905" cy="1085131"/>
            </a:xfrm>
            <a:custGeom>
              <a:rect b="b" l="l" r="r" t="t"/>
              <a:pathLst>
                <a:path extrusionOk="0" h="29272" w="6472">
                  <a:moveTo>
                    <a:pt x="4163" y="1"/>
                  </a:moveTo>
                  <a:cubicBezTo>
                    <a:pt x="3981" y="1"/>
                    <a:pt x="3798" y="31"/>
                    <a:pt x="3616" y="62"/>
                  </a:cubicBezTo>
                  <a:cubicBezTo>
                    <a:pt x="3191" y="183"/>
                    <a:pt x="2796" y="426"/>
                    <a:pt x="2522" y="760"/>
                  </a:cubicBezTo>
                  <a:cubicBezTo>
                    <a:pt x="2461" y="852"/>
                    <a:pt x="2370" y="943"/>
                    <a:pt x="2310" y="1064"/>
                  </a:cubicBezTo>
                  <a:lnTo>
                    <a:pt x="2249" y="1155"/>
                  </a:lnTo>
                  <a:cubicBezTo>
                    <a:pt x="2249" y="1186"/>
                    <a:pt x="2218" y="1216"/>
                    <a:pt x="2218" y="1246"/>
                  </a:cubicBezTo>
                  <a:cubicBezTo>
                    <a:pt x="2066" y="1338"/>
                    <a:pt x="1975" y="1459"/>
                    <a:pt x="1884" y="1611"/>
                  </a:cubicBezTo>
                  <a:cubicBezTo>
                    <a:pt x="1823" y="1763"/>
                    <a:pt x="1763" y="1885"/>
                    <a:pt x="1702" y="2036"/>
                  </a:cubicBezTo>
                  <a:cubicBezTo>
                    <a:pt x="1580" y="2371"/>
                    <a:pt x="1520" y="2705"/>
                    <a:pt x="1459" y="3039"/>
                  </a:cubicBezTo>
                  <a:cubicBezTo>
                    <a:pt x="1459" y="3161"/>
                    <a:pt x="1428" y="3252"/>
                    <a:pt x="1398" y="3343"/>
                  </a:cubicBezTo>
                  <a:cubicBezTo>
                    <a:pt x="1337" y="3586"/>
                    <a:pt x="1307" y="3829"/>
                    <a:pt x="1276" y="4163"/>
                  </a:cubicBezTo>
                  <a:lnTo>
                    <a:pt x="1246" y="4346"/>
                  </a:lnTo>
                  <a:cubicBezTo>
                    <a:pt x="1216" y="4497"/>
                    <a:pt x="1185" y="4680"/>
                    <a:pt x="1185" y="4832"/>
                  </a:cubicBezTo>
                  <a:cubicBezTo>
                    <a:pt x="1155" y="5166"/>
                    <a:pt x="1125" y="5500"/>
                    <a:pt x="1094" y="5834"/>
                  </a:cubicBezTo>
                  <a:cubicBezTo>
                    <a:pt x="1094" y="5986"/>
                    <a:pt x="1094" y="6138"/>
                    <a:pt x="1064" y="6290"/>
                  </a:cubicBezTo>
                  <a:cubicBezTo>
                    <a:pt x="1033" y="6563"/>
                    <a:pt x="1033" y="6867"/>
                    <a:pt x="1033" y="7110"/>
                  </a:cubicBezTo>
                  <a:cubicBezTo>
                    <a:pt x="1033" y="7323"/>
                    <a:pt x="1003" y="7536"/>
                    <a:pt x="1003" y="7718"/>
                  </a:cubicBezTo>
                  <a:cubicBezTo>
                    <a:pt x="973" y="8204"/>
                    <a:pt x="973" y="8690"/>
                    <a:pt x="942" y="9146"/>
                  </a:cubicBezTo>
                  <a:lnTo>
                    <a:pt x="942" y="9663"/>
                  </a:lnTo>
                  <a:lnTo>
                    <a:pt x="942" y="10574"/>
                  </a:lnTo>
                  <a:lnTo>
                    <a:pt x="942" y="10665"/>
                  </a:lnTo>
                  <a:cubicBezTo>
                    <a:pt x="942" y="10878"/>
                    <a:pt x="942" y="11060"/>
                    <a:pt x="912" y="11273"/>
                  </a:cubicBezTo>
                  <a:lnTo>
                    <a:pt x="912" y="11698"/>
                  </a:lnTo>
                  <a:cubicBezTo>
                    <a:pt x="912" y="11820"/>
                    <a:pt x="912" y="11880"/>
                    <a:pt x="912" y="11972"/>
                  </a:cubicBezTo>
                  <a:cubicBezTo>
                    <a:pt x="912" y="12245"/>
                    <a:pt x="882" y="12518"/>
                    <a:pt x="882" y="12792"/>
                  </a:cubicBezTo>
                  <a:cubicBezTo>
                    <a:pt x="882" y="13035"/>
                    <a:pt x="882" y="13248"/>
                    <a:pt x="851" y="13460"/>
                  </a:cubicBezTo>
                  <a:cubicBezTo>
                    <a:pt x="821" y="14402"/>
                    <a:pt x="760" y="15374"/>
                    <a:pt x="669" y="16377"/>
                  </a:cubicBezTo>
                  <a:cubicBezTo>
                    <a:pt x="669" y="16559"/>
                    <a:pt x="638" y="16742"/>
                    <a:pt x="608" y="16954"/>
                  </a:cubicBezTo>
                  <a:cubicBezTo>
                    <a:pt x="608" y="17228"/>
                    <a:pt x="578" y="17532"/>
                    <a:pt x="547" y="17835"/>
                  </a:cubicBezTo>
                  <a:cubicBezTo>
                    <a:pt x="517" y="18230"/>
                    <a:pt x="487" y="18656"/>
                    <a:pt x="426" y="19051"/>
                  </a:cubicBezTo>
                  <a:lnTo>
                    <a:pt x="426" y="19142"/>
                  </a:lnTo>
                  <a:cubicBezTo>
                    <a:pt x="304" y="20053"/>
                    <a:pt x="213" y="20965"/>
                    <a:pt x="152" y="21876"/>
                  </a:cubicBezTo>
                  <a:cubicBezTo>
                    <a:pt x="122" y="22332"/>
                    <a:pt x="122" y="22818"/>
                    <a:pt x="61" y="23274"/>
                  </a:cubicBezTo>
                  <a:cubicBezTo>
                    <a:pt x="31" y="23760"/>
                    <a:pt x="31" y="24155"/>
                    <a:pt x="0" y="24672"/>
                  </a:cubicBezTo>
                  <a:lnTo>
                    <a:pt x="0" y="24915"/>
                  </a:lnTo>
                  <a:lnTo>
                    <a:pt x="0" y="26069"/>
                  </a:lnTo>
                  <a:cubicBezTo>
                    <a:pt x="0" y="26282"/>
                    <a:pt x="31" y="26525"/>
                    <a:pt x="31" y="26768"/>
                  </a:cubicBezTo>
                  <a:cubicBezTo>
                    <a:pt x="61" y="27011"/>
                    <a:pt x="92" y="27285"/>
                    <a:pt x="152" y="27528"/>
                  </a:cubicBezTo>
                  <a:lnTo>
                    <a:pt x="274" y="27740"/>
                  </a:lnTo>
                  <a:cubicBezTo>
                    <a:pt x="304" y="27831"/>
                    <a:pt x="335" y="27892"/>
                    <a:pt x="395" y="27923"/>
                  </a:cubicBezTo>
                  <a:lnTo>
                    <a:pt x="426" y="27953"/>
                  </a:lnTo>
                  <a:cubicBezTo>
                    <a:pt x="456" y="28014"/>
                    <a:pt x="517" y="28074"/>
                    <a:pt x="547" y="28105"/>
                  </a:cubicBezTo>
                  <a:cubicBezTo>
                    <a:pt x="608" y="28196"/>
                    <a:pt x="638" y="28287"/>
                    <a:pt x="699" y="28378"/>
                  </a:cubicBezTo>
                  <a:cubicBezTo>
                    <a:pt x="973" y="28804"/>
                    <a:pt x="1428" y="29107"/>
                    <a:pt x="1915" y="29199"/>
                  </a:cubicBezTo>
                  <a:cubicBezTo>
                    <a:pt x="2099" y="29249"/>
                    <a:pt x="2283" y="29271"/>
                    <a:pt x="2461" y="29271"/>
                  </a:cubicBezTo>
                  <a:cubicBezTo>
                    <a:pt x="2608" y="29271"/>
                    <a:pt x="2750" y="29256"/>
                    <a:pt x="2887" y="29229"/>
                  </a:cubicBezTo>
                  <a:cubicBezTo>
                    <a:pt x="3160" y="29199"/>
                    <a:pt x="3434" y="29107"/>
                    <a:pt x="3646" y="28956"/>
                  </a:cubicBezTo>
                  <a:cubicBezTo>
                    <a:pt x="3889" y="28864"/>
                    <a:pt x="4072" y="28713"/>
                    <a:pt x="4224" y="28530"/>
                  </a:cubicBezTo>
                  <a:lnTo>
                    <a:pt x="4254" y="28500"/>
                  </a:lnTo>
                  <a:lnTo>
                    <a:pt x="4315" y="28500"/>
                  </a:lnTo>
                  <a:cubicBezTo>
                    <a:pt x="4436" y="28439"/>
                    <a:pt x="4558" y="28318"/>
                    <a:pt x="4649" y="28196"/>
                  </a:cubicBezTo>
                  <a:cubicBezTo>
                    <a:pt x="4710" y="28135"/>
                    <a:pt x="4771" y="28044"/>
                    <a:pt x="4831" y="27953"/>
                  </a:cubicBezTo>
                  <a:cubicBezTo>
                    <a:pt x="4862" y="27892"/>
                    <a:pt x="4892" y="27831"/>
                    <a:pt x="4922" y="27771"/>
                  </a:cubicBezTo>
                  <a:cubicBezTo>
                    <a:pt x="4922" y="27771"/>
                    <a:pt x="4922" y="27740"/>
                    <a:pt x="4922" y="27710"/>
                  </a:cubicBezTo>
                  <a:cubicBezTo>
                    <a:pt x="4983" y="27588"/>
                    <a:pt x="5014" y="27467"/>
                    <a:pt x="5044" y="27376"/>
                  </a:cubicBezTo>
                  <a:cubicBezTo>
                    <a:pt x="5074" y="27254"/>
                    <a:pt x="5135" y="27041"/>
                    <a:pt x="5165" y="26890"/>
                  </a:cubicBezTo>
                  <a:cubicBezTo>
                    <a:pt x="5165" y="26829"/>
                    <a:pt x="5165" y="26768"/>
                    <a:pt x="5196" y="26707"/>
                  </a:cubicBezTo>
                  <a:cubicBezTo>
                    <a:pt x="5226" y="26525"/>
                    <a:pt x="5257" y="26312"/>
                    <a:pt x="5287" y="26130"/>
                  </a:cubicBezTo>
                  <a:lnTo>
                    <a:pt x="5317" y="26008"/>
                  </a:lnTo>
                  <a:cubicBezTo>
                    <a:pt x="5378" y="25735"/>
                    <a:pt x="5409" y="25462"/>
                    <a:pt x="5409" y="25188"/>
                  </a:cubicBezTo>
                  <a:cubicBezTo>
                    <a:pt x="5409" y="25036"/>
                    <a:pt x="5409" y="24915"/>
                    <a:pt x="5439" y="24763"/>
                  </a:cubicBezTo>
                  <a:cubicBezTo>
                    <a:pt x="5469" y="24641"/>
                    <a:pt x="5439" y="24550"/>
                    <a:pt x="5439" y="24429"/>
                  </a:cubicBezTo>
                  <a:cubicBezTo>
                    <a:pt x="5469" y="23973"/>
                    <a:pt x="5500" y="23547"/>
                    <a:pt x="5530" y="23122"/>
                  </a:cubicBezTo>
                  <a:lnTo>
                    <a:pt x="5530" y="23031"/>
                  </a:lnTo>
                  <a:cubicBezTo>
                    <a:pt x="5560" y="22697"/>
                    <a:pt x="5591" y="22332"/>
                    <a:pt x="5591" y="21998"/>
                  </a:cubicBezTo>
                  <a:cubicBezTo>
                    <a:pt x="5591" y="21846"/>
                    <a:pt x="5591" y="21694"/>
                    <a:pt x="5621" y="21542"/>
                  </a:cubicBezTo>
                  <a:cubicBezTo>
                    <a:pt x="5621" y="21329"/>
                    <a:pt x="5652" y="21117"/>
                    <a:pt x="5652" y="20904"/>
                  </a:cubicBezTo>
                  <a:cubicBezTo>
                    <a:pt x="5652" y="20691"/>
                    <a:pt x="5682" y="20388"/>
                    <a:pt x="5682" y="20114"/>
                  </a:cubicBezTo>
                  <a:cubicBezTo>
                    <a:pt x="5743" y="19355"/>
                    <a:pt x="5743" y="18595"/>
                    <a:pt x="5743" y="17896"/>
                  </a:cubicBezTo>
                  <a:lnTo>
                    <a:pt x="5743" y="17167"/>
                  </a:lnTo>
                  <a:cubicBezTo>
                    <a:pt x="5743" y="17015"/>
                    <a:pt x="5743" y="16833"/>
                    <a:pt x="5743" y="16651"/>
                  </a:cubicBezTo>
                  <a:lnTo>
                    <a:pt x="5743" y="16438"/>
                  </a:lnTo>
                  <a:lnTo>
                    <a:pt x="5743" y="15709"/>
                  </a:lnTo>
                  <a:lnTo>
                    <a:pt x="5743" y="14858"/>
                  </a:lnTo>
                  <a:lnTo>
                    <a:pt x="5743" y="14311"/>
                  </a:lnTo>
                  <a:cubicBezTo>
                    <a:pt x="5743" y="13886"/>
                    <a:pt x="5773" y="13491"/>
                    <a:pt x="5773" y="13096"/>
                  </a:cubicBezTo>
                  <a:cubicBezTo>
                    <a:pt x="5773" y="12853"/>
                    <a:pt x="5804" y="12610"/>
                    <a:pt x="5834" y="12336"/>
                  </a:cubicBezTo>
                  <a:cubicBezTo>
                    <a:pt x="5834" y="12184"/>
                    <a:pt x="5834" y="12032"/>
                    <a:pt x="5834" y="11850"/>
                  </a:cubicBezTo>
                  <a:cubicBezTo>
                    <a:pt x="5834" y="11516"/>
                    <a:pt x="5895" y="11151"/>
                    <a:pt x="5955" y="10696"/>
                  </a:cubicBezTo>
                  <a:cubicBezTo>
                    <a:pt x="5955" y="10574"/>
                    <a:pt x="5986" y="10422"/>
                    <a:pt x="5986" y="10301"/>
                  </a:cubicBezTo>
                  <a:cubicBezTo>
                    <a:pt x="6016" y="10057"/>
                    <a:pt x="6047" y="9814"/>
                    <a:pt x="6077" y="9571"/>
                  </a:cubicBezTo>
                  <a:cubicBezTo>
                    <a:pt x="6107" y="9328"/>
                    <a:pt x="6168" y="9055"/>
                    <a:pt x="6199" y="8812"/>
                  </a:cubicBezTo>
                  <a:cubicBezTo>
                    <a:pt x="6229" y="8569"/>
                    <a:pt x="6229" y="8356"/>
                    <a:pt x="6259" y="8143"/>
                  </a:cubicBezTo>
                  <a:lnTo>
                    <a:pt x="6259" y="8083"/>
                  </a:lnTo>
                  <a:cubicBezTo>
                    <a:pt x="6259" y="7657"/>
                    <a:pt x="6290" y="7202"/>
                    <a:pt x="6350" y="6655"/>
                  </a:cubicBezTo>
                  <a:lnTo>
                    <a:pt x="6350" y="6503"/>
                  </a:lnTo>
                  <a:cubicBezTo>
                    <a:pt x="6381" y="6108"/>
                    <a:pt x="6411" y="5682"/>
                    <a:pt x="6411" y="5287"/>
                  </a:cubicBezTo>
                  <a:lnTo>
                    <a:pt x="6411" y="4589"/>
                  </a:lnTo>
                  <a:lnTo>
                    <a:pt x="6411" y="4467"/>
                  </a:lnTo>
                  <a:cubicBezTo>
                    <a:pt x="6472" y="4315"/>
                    <a:pt x="6472" y="4133"/>
                    <a:pt x="6472" y="3951"/>
                  </a:cubicBezTo>
                  <a:cubicBezTo>
                    <a:pt x="6472" y="3768"/>
                    <a:pt x="6442" y="3556"/>
                    <a:pt x="6411" y="3313"/>
                  </a:cubicBezTo>
                  <a:cubicBezTo>
                    <a:pt x="6381" y="2857"/>
                    <a:pt x="6320" y="2431"/>
                    <a:pt x="6229" y="2006"/>
                  </a:cubicBezTo>
                  <a:cubicBezTo>
                    <a:pt x="6199" y="1793"/>
                    <a:pt x="6168" y="1581"/>
                    <a:pt x="6107" y="1398"/>
                  </a:cubicBezTo>
                  <a:cubicBezTo>
                    <a:pt x="6077" y="1277"/>
                    <a:pt x="6047" y="1186"/>
                    <a:pt x="6016" y="1064"/>
                  </a:cubicBezTo>
                  <a:cubicBezTo>
                    <a:pt x="5986" y="973"/>
                    <a:pt x="5925" y="852"/>
                    <a:pt x="5895" y="760"/>
                  </a:cubicBezTo>
                  <a:cubicBezTo>
                    <a:pt x="5834" y="700"/>
                    <a:pt x="5773" y="608"/>
                    <a:pt x="5712" y="548"/>
                  </a:cubicBezTo>
                  <a:cubicBezTo>
                    <a:pt x="5682" y="517"/>
                    <a:pt x="5652" y="487"/>
                    <a:pt x="5621" y="457"/>
                  </a:cubicBezTo>
                  <a:cubicBezTo>
                    <a:pt x="5530" y="396"/>
                    <a:pt x="5469" y="335"/>
                    <a:pt x="5409" y="305"/>
                  </a:cubicBezTo>
                  <a:cubicBezTo>
                    <a:pt x="5287" y="213"/>
                    <a:pt x="5135" y="153"/>
                    <a:pt x="5014" y="122"/>
                  </a:cubicBezTo>
                  <a:cubicBezTo>
                    <a:pt x="4771" y="62"/>
                    <a:pt x="4527" y="1"/>
                    <a:pt x="42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30"/>
          <p:cNvSpPr/>
          <p:nvPr/>
        </p:nvSpPr>
        <p:spPr>
          <a:xfrm>
            <a:off x="8085813" y="342395"/>
            <a:ext cx="273783" cy="316215"/>
          </a:xfrm>
          <a:custGeom>
            <a:rect b="b" l="l" r="r" t="t"/>
            <a:pathLst>
              <a:path extrusionOk="0" h="9765" w="8454">
                <a:moveTo>
                  <a:pt x="8454" y="1"/>
                </a:moveTo>
                <a:lnTo>
                  <a:pt x="8454" y="1"/>
                </a:lnTo>
                <a:cubicBezTo>
                  <a:pt x="7613" y="71"/>
                  <a:pt x="6796" y="71"/>
                  <a:pt x="5955" y="164"/>
                </a:cubicBezTo>
                <a:cubicBezTo>
                  <a:pt x="4694" y="304"/>
                  <a:pt x="4694" y="327"/>
                  <a:pt x="4904" y="1425"/>
                </a:cubicBezTo>
                <a:cubicBezTo>
                  <a:pt x="5044" y="1612"/>
                  <a:pt x="5138" y="1822"/>
                  <a:pt x="5208" y="2056"/>
                </a:cubicBezTo>
                <a:cubicBezTo>
                  <a:pt x="5301" y="2943"/>
                  <a:pt x="5371" y="3854"/>
                  <a:pt x="5371" y="4765"/>
                </a:cubicBezTo>
                <a:cubicBezTo>
                  <a:pt x="5348" y="5465"/>
                  <a:pt x="5278" y="6166"/>
                  <a:pt x="5184" y="6843"/>
                </a:cubicBezTo>
                <a:cubicBezTo>
                  <a:pt x="4227" y="6820"/>
                  <a:pt x="3456" y="6820"/>
                  <a:pt x="2662" y="6796"/>
                </a:cubicBezTo>
                <a:cubicBezTo>
                  <a:pt x="2546" y="6773"/>
                  <a:pt x="2452" y="6726"/>
                  <a:pt x="2359" y="6680"/>
                </a:cubicBezTo>
                <a:cubicBezTo>
                  <a:pt x="1775" y="6936"/>
                  <a:pt x="1214" y="7263"/>
                  <a:pt x="677" y="7637"/>
                </a:cubicBezTo>
                <a:cubicBezTo>
                  <a:pt x="374" y="7847"/>
                  <a:pt x="0" y="8408"/>
                  <a:pt x="93" y="8665"/>
                </a:cubicBezTo>
                <a:cubicBezTo>
                  <a:pt x="304" y="9062"/>
                  <a:pt x="654" y="9365"/>
                  <a:pt x="1098" y="9505"/>
                </a:cubicBezTo>
                <a:cubicBezTo>
                  <a:pt x="1536" y="9679"/>
                  <a:pt x="1995" y="9765"/>
                  <a:pt x="2449" y="9765"/>
                </a:cubicBezTo>
                <a:cubicBezTo>
                  <a:pt x="3278" y="9765"/>
                  <a:pt x="4092" y="9479"/>
                  <a:pt x="4741" y="8921"/>
                </a:cubicBezTo>
                <a:cubicBezTo>
                  <a:pt x="5535" y="8478"/>
                  <a:pt x="6025" y="7660"/>
                  <a:pt x="6049" y="6773"/>
                </a:cubicBezTo>
                <a:cubicBezTo>
                  <a:pt x="6119" y="5395"/>
                  <a:pt x="6072" y="4041"/>
                  <a:pt x="6049" y="2663"/>
                </a:cubicBezTo>
                <a:cubicBezTo>
                  <a:pt x="6049" y="2149"/>
                  <a:pt x="5955" y="1612"/>
                  <a:pt x="5908" y="1051"/>
                </a:cubicBezTo>
                <a:cubicBezTo>
                  <a:pt x="6539" y="1005"/>
                  <a:pt x="7193" y="911"/>
                  <a:pt x="7823" y="771"/>
                </a:cubicBezTo>
                <a:cubicBezTo>
                  <a:pt x="8080" y="678"/>
                  <a:pt x="8244" y="281"/>
                  <a:pt x="845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0"/>
          <p:cNvSpPr/>
          <p:nvPr/>
        </p:nvSpPr>
        <p:spPr>
          <a:xfrm>
            <a:off x="573450" y="4048200"/>
            <a:ext cx="307701" cy="803603"/>
          </a:xfrm>
          <a:custGeom>
            <a:rect b="b" l="l" r="r" t="t"/>
            <a:pathLst>
              <a:path extrusionOk="0" h="19885" w="7614">
                <a:moveTo>
                  <a:pt x="1775" y="1148"/>
                </a:moveTo>
                <a:cubicBezTo>
                  <a:pt x="1782" y="1148"/>
                  <a:pt x="1790" y="1149"/>
                  <a:pt x="1799" y="1150"/>
                </a:cubicBezTo>
                <a:cubicBezTo>
                  <a:pt x="1810" y="1162"/>
                  <a:pt x="1828" y="1168"/>
                  <a:pt x="1848" y="1168"/>
                </a:cubicBezTo>
                <a:cubicBezTo>
                  <a:pt x="1869" y="1168"/>
                  <a:pt x="1892" y="1162"/>
                  <a:pt x="1915" y="1150"/>
                </a:cubicBezTo>
                <a:cubicBezTo>
                  <a:pt x="2149" y="1291"/>
                  <a:pt x="2359" y="1477"/>
                  <a:pt x="2499" y="1711"/>
                </a:cubicBezTo>
                <a:cubicBezTo>
                  <a:pt x="3317" y="2879"/>
                  <a:pt x="3130" y="4233"/>
                  <a:pt x="2639" y="5517"/>
                </a:cubicBezTo>
                <a:cubicBezTo>
                  <a:pt x="2546" y="5261"/>
                  <a:pt x="2453" y="5027"/>
                  <a:pt x="2383" y="4770"/>
                </a:cubicBezTo>
                <a:cubicBezTo>
                  <a:pt x="2291" y="4518"/>
                  <a:pt x="1318" y="1148"/>
                  <a:pt x="1775" y="1148"/>
                </a:cubicBezTo>
                <a:close/>
                <a:moveTo>
                  <a:pt x="5008" y="10431"/>
                </a:moveTo>
                <a:cubicBezTo>
                  <a:pt x="5650" y="10431"/>
                  <a:pt x="6241" y="10794"/>
                  <a:pt x="6493" y="11402"/>
                </a:cubicBezTo>
                <a:cubicBezTo>
                  <a:pt x="6983" y="12197"/>
                  <a:pt x="6866" y="13224"/>
                  <a:pt x="6236" y="13925"/>
                </a:cubicBezTo>
                <a:cubicBezTo>
                  <a:pt x="6096" y="13528"/>
                  <a:pt x="5979" y="13224"/>
                  <a:pt x="5909" y="13061"/>
                </a:cubicBezTo>
                <a:cubicBezTo>
                  <a:pt x="5559" y="12173"/>
                  <a:pt x="5162" y="11309"/>
                  <a:pt x="4788" y="10445"/>
                </a:cubicBezTo>
                <a:cubicBezTo>
                  <a:pt x="4862" y="10436"/>
                  <a:pt x="4935" y="10431"/>
                  <a:pt x="5008" y="10431"/>
                </a:cubicBezTo>
                <a:close/>
                <a:moveTo>
                  <a:pt x="2476" y="7456"/>
                </a:moveTo>
                <a:cubicBezTo>
                  <a:pt x="2826" y="8250"/>
                  <a:pt x="3177" y="9044"/>
                  <a:pt x="3550" y="9838"/>
                </a:cubicBezTo>
                <a:lnTo>
                  <a:pt x="3644" y="10025"/>
                </a:lnTo>
                <a:cubicBezTo>
                  <a:pt x="3013" y="10515"/>
                  <a:pt x="2453" y="11309"/>
                  <a:pt x="2406" y="12080"/>
                </a:cubicBezTo>
                <a:cubicBezTo>
                  <a:pt x="2383" y="12944"/>
                  <a:pt x="3083" y="13691"/>
                  <a:pt x="3737" y="14182"/>
                </a:cubicBezTo>
                <a:cubicBezTo>
                  <a:pt x="3770" y="14205"/>
                  <a:pt x="3805" y="14215"/>
                  <a:pt x="3838" y="14215"/>
                </a:cubicBezTo>
                <a:cubicBezTo>
                  <a:pt x="3971" y="14215"/>
                  <a:pt x="4082" y="14055"/>
                  <a:pt x="3971" y="13925"/>
                </a:cubicBezTo>
                <a:cubicBezTo>
                  <a:pt x="3620" y="13598"/>
                  <a:pt x="3363" y="13201"/>
                  <a:pt x="3177" y="12780"/>
                </a:cubicBezTo>
                <a:cubicBezTo>
                  <a:pt x="2920" y="12103"/>
                  <a:pt x="3247" y="11519"/>
                  <a:pt x="3690" y="11029"/>
                </a:cubicBezTo>
                <a:cubicBezTo>
                  <a:pt x="3784" y="10959"/>
                  <a:pt x="3877" y="10889"/>
                  <a:pt x="3971" y="10795"/>
                </a:cubicBezTo>
                <a:cubicBezTo>
                  <a:pt x="4321" y="11589"/>
                  <a:pt x="4671" y="12360"/>
                  <a:pt x="5021" y="13131"/>
                </a:cubicBezTo>
                <a:lnTo>
                  <a:pt x="5325" y="13714"/>
                </a:lnTo>
                <a:cubicBezTo>
                  <a:pt x="5395" y="13971"/>
                  <a:pt x="5489" y="14205"/>
                  <a:pt x="5582" y="14462"/>
                </a:cubicBezTo>
                <a:cubicBezTo>
                  <a:pt x="5061" y="14765"/>
                  <a:pt x="4480" y="14908"/>
                  <a:pt x="3876" y="14908"/>
                </a:cubicBezTo>
                <a:cubicBezTo>
                  <a:pt x="3830" y="14908"/>
                  <a:pt x="3783" y="14907"/>
                  <a:pt x="3737" y="14905"/>
                </a:cubicBezTo>
                <a:cubicBezTo>
                  <a:pt x="1355" y="14765"/>
                  <a:pt x="654" y="11893"/>
                  <a:pt x="1262" y="9978"/>
                </a:cubicBezTo>
                <a:cubicBezTo>
                  <a:pt x="1565" y="9091"/>
                  <a:pt x="1986" y="8250"/>
                  <a:pt x="2476" y="7456"/>
                </a:cubicBezTo>
                <a:close/>
                <a:moveTo>
                  <a:pt x="1481" y="1"/>
                </a:moveTo>
                <a:cubicBezTo>
                  <a:pt x="1439" y="1"/>
                  <a:pt x="1397" y="2"/>
                  <a:pt x="1355" y="6"/>
                </a:cubicBezTo>
                <a:cubicBezTo>
                  <a:pt x="24" y="123"/>
                  <a:pt x="234" y="1547"/>
                  <a:pt x="608" y="2435"/>
                </a:cubicBezTo>
                <a:cubicBezTo>
                  <a:pt x="631" y="2528"/>
                  <a:pt x="678" y="2622"/>
                  <a:pt x="724" y="2715"/>
                </a:cubicBezTo>
                <a:cubicBezTo>
                  <a:pt x="981" y="4070"/>
                  <a:pt x="1659" y="5494"/>
                  <a:pt x="2102" y="6592"/>
                </a:cubicBezTo>
                <a:lnTo>
                  <a:pt x="2149" y="6685"/>
                </a:lnTo>
                <a:cubicBezTo>
                  <a:pt x="1892" y="7199"/>
                  <a:pt x="1635" y="7666"/>
                  <a:pt x="1402" y="8110"/>
                </a:cubicBezTo>
                <a:cubicBezTo>
                  <a:pt x="538" y="9814"/>
                  <a:pt x="1" y="11636"/>
                  <a:pt x="865" y="13458"/>
                </a:cubicBezTo>
                <a:cubicBezTo>
                  <a:pt x="1533" y="14832"/>
                  <a:pt x="2586" y="15689"/>
                  <a:pt x="3963" y="15689"/>
                </a:cubicBezTo>
                <a:cubicBezTo>
                  <a:pt x="4318" y="15689"/>
                  <a:pt x="4695" y="15632"/>
                  <a:pt x="5092" y="15513"/>
                </a:cubicBezTo>
                <a:cubicBezTo>
                  <a:pt x="5348" y="15419"/>
                  <a:pt x="5582" y="15326"/>
                  <a:pt x="5815" y="15186"/>
                </a:cubicBezTo>
                <a:cubicBezTo>
                  <a:pt x="6283" y="16680"/>
                  <a:pt x="6586" y="18175"/>
                  <a:pt x="6166" y="18782"/>
                </a:cubicBezTo>
                <a:cubicBezTo>
                  <a:pt x="6060" y="18862"/>
                  <a:pt x="5931" y="18904"/>
                  <a:pt x="5805" y="18904"/>
                </a:cubicBezTo>
                <a:cubicBezTo>
                  <a:pt x="5710" y="18904"/>
                  <a:pt x="5616" y="18879"/>
                  <a:pt x="5535" y="18829"/>
                </a:cubicBezTo>
                <a:cubicBezTo>
                  <a:pt x="5559" y="18759"/>
                  <a:pt x="5559" y="18712"/>
                  <a:pt x="5559" y="18642"/>
                </a:cubicBezTo>
                <a:cubicBezTo>
                  <a:pt x="5512" y="18105"/>
                  <a:pt x="5255" y="17755"/>
                  <a:pt x="4695" y="17755"/>
                </a:cubicBezTo>
                <a:cubicBezTo>
                  <a:pt x="4484" y="17755"/>
                  <a:pt x="4321" y="17871"/>
                  <a:pt x="4227" y="18035"/>
                </a:cubicBezTo>
                <a:cubicBezTo>
                  <a:pt x="3790" y="19025"/>
                  <a:pt x="4761" y="19857"/>
                  <a:pt x="5706" y="19857"/>
                </a:cubicBezTo>
                <a:cubicBezTo>
                  <a:pt x="5719" y="19857"/>
                  <a:pt x="5732" y="19857"/>
                  <a:pt x="5745" y="19856"/>
                </a:cubicBezTo>
                <a:cubicBezTo>
                  <a:pt x="5825" y="19875"/>
                  <a:pt x="5904" y="19884"/>
                  <a:pt x="5982" y="19884"/>
                </a:cubicBezTo>
                <a:cubicBezTo>
                  <a:pt x="6386" y="19884"/>
                  <a:pt x="6753" y="19641"/>
                  <a:pt x="6890" y="19249"/>
                </a:cubicBezTo>
                <a:cubicBezTo>
                  <a:pt x="7357" y="18549"/>
                  <a:pt x="7193" y="17498"/>
                  <a:pt x="6913" y="16517"/>
                </a:cubicBezTo>
                <a:cubicBezTo>
                  <a:pt x="6796" y="15863"/>
                  <a:pt x="6609" y="15232"/>
                  <a:pt x="6446" y="14672"/>
                </a:cubicBezTo>
                <a:cubicBezTo>
                  <a:pt x="7193" y="13971"/>
                  <a:pt x="7614" y="12967"/>
                  <a:pt x="7614" y="11940"/>
                </a:cubicBezTo>
                <a:cubicBezTo>
                  <a:pt x="7554" y="10546"/>
                  <a:pt x="6407" y="9508"/>
                  <a:pt x="5100" y="9508"/>
                </a:cubicBezTo>
                <a:cubicBezTo>
                  <a:pt x="4875" y="9508"/>
                  <a:pt x="4645" y="9539"/>
                  <a:pt x="4414" y="9604"/>
                </a:cubicBezTo>
                <a:cubicBezTo>
                  <a:pt x="4134" y="9020"/>
                  <a:pt x="3877" y="8437"/>
                  <a:pt x="3620" y="7829"/>
                </a:cubicBezTo>
                <a:cubicBezTo>
                  <a:pt x="3410" y="7362"/>
                  <a:pt x="3223" y="6919"/>
                  <a:pt x="3036" y="6452"/>
                </a:cubicBezTo>
                <a:cubicBezTo>
                  <a:pt x="3177" y="6171"/>
                  <a:pt x="3340" y="5844"/>
                  <a:pt x="3457" y="5541"/>
                </a:cubicBezTo>
                <a:cubicBezTo>
                  <a:pt x="3947" y="4397"/>
                  <a:pt x="4111" y="3112"/>
                  <a:pt x="3667" y="1921"/>
                </a:cubicBezTo>
                <a:cubicBezTo>
                  <a:pt x="3330" y="1069"/>
                  <a:pt x="2498" y="1"/>
                  <a:pt x="148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0"/>
          <p:cNvSpPr/>
          <p:nvPr/>
        </p:nvSpPr>
        <p:spPr>
          <a:xfrm>
            <a:off x="2684775" y="-80100"/>
            <a:ext cx="1004175" cy="1024675"/>
          </a:xfrm>
          <a:custGeom>
            <a:rect b="b" l="l" r="r" t="t"/>
            <a:pathLst>
              <a:path extrusionOk="0" h="40987" w="40167">
                <a:moveTo>
                  <a:pt x="25006" y="0"/>
                </a:moveTo>
                <a:cubicBezTo>
                  <a:pt x="24033" y="0"/>
                  <a:pt x="23122" y="31"/>
                  <a:pt x="22302" y="61"/>
                </a:cubicBezTo>
                <a:cubicBezTo>
                  <a:pt x="21815" y="91"/>
                  <a:pt x="21360" y="152"/>
                  <a:pt x="20995" y="183"/>
                </a:cubicBezTo>
                <a:cubicBezTo>
                  <a:pt x="20782" y="183"/>
                  <a:pt x="20600" y="213"/>
                  <a:pt x="20387" y="243"/>
                </a:cubicBezTo>
                <a:lnTo>
                  <a:pt x="20205" y="274"/>
                </a:lnTo>
                <a:lnTo>
                  <a:pt x="19780" y="334"/>
                </a:lnTo>
                <a:lnTo>
                  <a:pt x="19658" y="365"/>
                </a:lnTo>
                <a:cubicBezTo>
                  <a:pt x="19233" y="456"/>
                  <a:pt x="18808" y="547"/>
                  <a:pt x="18382" y="638"/>
                </a:cubicBezTo>
                <a:cubicBezTo>
                  <a:pt x="18200" y="699"/>
                  <a:pt x="17957" y="760"/>
                  <a:pt x="17744" y="821"/>
                </a:cubicBezTo>
                <a:cubicBezTo>
                  <a:pt x="17501" y="881"/>
                  <a:pt x="17288" y="942"/>
                  <a:pt x="17076" y="1033"/>
                </a:cubicBezTo>
                <a:cubicBezTo>
                  <a:pt x="16924" y="1064"/>
                  <a:pt x="16802" y="1124"/>
                  <a:pt x="16650" y="1155"/>
                </a:cubicBezTo>
                <a:lnTo>
                  <a:pt x="16498" y="1216"/>
                </a:lnTo>
                <a:lnTo>
                  <a:pt x="16286" y="1276"/>
                </a:lnTo>
                <a:lnTo>
                  <a:pt x="15921" y="1428"/>
                </a:lnTo>
                <a:lnTo>
                  <a:pt x="15769" y="1459"/>
                </a:lnTo>
                <a:lnTo>
                  <a:pt x="15283" y="1641"/>
                </a:lnTo>
                <a:lnTo>
                  <a:pt x="14615" y="1914"/>
                </a:lnTo>
                <a:lnTo>
                  <a:pt x="13794" y="2279"/>
                </a:lnTo>
                <a:lnTo>
                  <a:pt x="13369" y="2431"/>
                </a:lnTo>
                <a:cubicBezTo>
                  <a:pt x="13035" y="2583"/>
                  <a:pt x="12670" y="2735"/>
                  <a:pt x="12366" y="2917"/>
                </a:cubicBezTo>
                <a:lnTo>
                  <a:pt x="12275" y="2947"/>
                </a:lnTo>
                <a:lnTo>
                  <a:pt x="12154" y="3008"/>
                </a:lnTo>
                <a:cubicBezTo>
                  <a:pt x="11759" y="3190"/>
                  <a:pt x="11394" y="3373"/>
                  <a:pt x="10999" y="3585"/>
                </a:cubicBezTo>
                <a:lnTo>
                  <a:pt x="10635" y="3768"/>
                </a:lnTo>
                <a:lnTo>
                  <a:pt x="9784" y="4223"/>
                </a:lnTo>
                <a:cubicBezTo>
                  <a:pt x="9358" y="4436"/>
                  <a:pt x="9024" y="4618"/>
                  <a:pt x="8690" y="4831"/>
                </a:cubicBezTo>
                <a:lnTo>
                  <a:pt x="7536" y="5500"/>
                </a:lnTo>
                <a:cubicBezTo>
                  <a:pt x="6837" y="5925"/>
                  <a:pt x="6108" y="6381"/>
                  <a:pt x="5348" y="6897"/>
                </a:cubicBezTo>
                <a:cubicBezTo>
                  <a:pt x="4923" y="7171"/>
                  <a:pt x="4588" y="7414"/>
                  <a:pt x="4285" y="7657"/>
                </a:cubicBezTo>
                <a:cubicBezTo>
                  <a:pt x="4042" y="7839"/>
                  <a:pt x="3798" y="8021"/>
                  <a:pt x="3586" y="8234"/>
                </a:cubicBezTo>
                <a:lnTo>
                  <a:pt x="3312" y="8477"/>
                </a:lnTo>
                <a:cubicBezTo>
                  <a:pt x="2614" y="9054"/>
                  <a:pt x="1975" y="9692"/>
                  <a:pt x="1459" y="10422"/>
                </a:cubicBezTo>
                <a:cubicBezTo>
                  <a:pt x="1307" y="10665"/>
                  <a:pt x="1155" y="10847"/>
                  <a:pt x="1064" y="11060"/>
                </a:cubicBezTo>
                <a:lnTo>
                  <a:pt x="1034" y="11151"/>
                </a:lnTo>
                <a:cubicBezTo>
                  <a:pt x="942" y="11303"/>
                  <a:pt x="851" y="11455"/>
                  <a:pt x="791" y="11606"/>
                </a:cubicBezTo>
                <a:lnTo>
                  <a:pt x="639" y="11910"/>
                </a:lnTo>
                <a:cubicBezTo>
                  <a:pt x="608" y="12001"/>
                  <a:pt x="578" y="12062"/>
                  <a:pt x="547" y="12153"/>
                </a:cubicBezTo>
                <a:cubicBezTo>
                  <a:pt x="547" y="12184"/>
                  <a:pt x="547" y="12214"/>
                  <a:pt x="517" y="12245"/>
                </a:cubicBezTo>
                <a:cubicBezTo>
                  <a:pt x="426" y="12488"/>
                  <a:pt x="365" y="12731"/>
                  <a:pt x="304" y="12974"/>
                </a:cubicBezTo>
                <a:cubicBezTo>
                  <a:pt x="244" y="13217"/>
                  <a:pt x="183" y="13399"/>
                  <a:pt x="153" y="13551"/>
                </a:cubicBezTo>
                <a:cubicBezTo>
                  <a:pt x="153" y="13581"/>
                  <a:pt x="153" y="13612"/>
                  <a:pt x="153" y="13673"/>
                </a:cubicBezTo>
                <a:cubicBezTo>
                  <a:pt x="153" y="13733"/>
                  <a:pt x="122" y="13794"/>
                  <a:pt x="92" y="13885"/>
                </a:cubicBezTo>
                <a:lnTo>
                  <a:pt x="61" y="14250"/>
                </a:lnTo>
                <a:cubicBezTo>
                  <a:pt x="61" y="14311"/>
                  <a:pt x="61" y="14402"/>
                  <a:pt x="61" y="14462"/>
                </a:cubicBezTo>
                <a:lnTo>
                  <a:pt x="61" y="14554"/>
                </a:lnTo>
                <a:cubicBezTo>
                  <a:pt x="61" y="14706"/>
                  <a:pt x="61" y="14827"/>
                  <a:pt x="31" y="14979"/>
                </a:cubicBezTo>
                <a:lnTo>
                  <a:pt x="31" y="15070"/>
                </a:lnTo>
                <a:cubicBezTo>
                  <a:pt x="31" y="15252"/>
                  <a:pt x="31" y="15435"/>
                  <a:pt x="1" y="15617"/>
                </a:cubicBezTo>
                <a:cubicBezTo>
                  <a:pt x="1" y="15799"/>
                  <a:pt x="1" y="16073"/>
                  <a:pt x="1" y="16316"/>
                </a:cubicBezTo>
                <a:cubicBezTo>
                  <a:pt x="1" y="16528"/>
                  <a:pt x="1" y="16711"/>
                  <a:pt x="31" y="16893"/>
                </a:cubicBezTo>
                <a:lnTo>
                  <a:pt x="31" y="16954"/>
                </a:lnTo>
                <a:cubicBezTo>
                  <a:pt x="31" y="17258"/>
                  <a:pt x="92" y="17561"/>
                  <a:pt x="122" y="17865"/>
                </a:cubicBezTo>
                <a:cubicBezTo>
                  <a:pt x="122" y="18017"/>
                  <a:pt x="153" y="18169"/>
                  <a:pt x="153" y="18291"/>
                </a:cubicBezTo>
                <a:cubicBezTo>
                  <a:pt x="183" y="18746"/>
                  <a:pt x="244" y="19141"/>
                  <a:pt x="304" y="19506"/>
                </a:cubicBezTo>
                <a:cubicBezTo>
                  <a:pt x="365" y="19779"/>
                  <a:pt x="396" y="20083"/>
                  <a:pt x="456" y="20357"/>
                </a:cubicBezTo>
                <a:lnTo>
                  <a:pt x="547" y="20843"/>
                </a:lnTo>
                <a:cubicBezTo>
                  <a:pt x="608" y="21116"/>
                  <a:pt x="639" y="21420"/>
                  <a:pt x="699" y="21694"/>
                </a:cubicBezTo>
                <a:cubicBezTo>
                  <a:pt x="730" y="21845"/>
                  <a:pt x="730" y="21967"/>
                  <a:pt x="760" y="22089"/>
                </a:cubicBezTo>
                <a:cubicBezTo>
                  <a:pt x="821" y="22484"/>
                  <a:pt x="912" y="22970"/>
                  <a:pt x="973" y="23456"/>
                </a:cubicBezTo>
                <a:lnTo>
                  <a:pt x="1064" y="23911"/>
                </a:lnTo>
                <a:cubicBezTo>
                  <a:pt x="1094" y="24155"/>
                  <a:pt x="1125" y="24398"/>
                  <a:pt x="1186" y="24641"/>
                </a:cubicBezTo>
                <a:cubicBezTo>
                  <a:pt x="1216" y="24884"/>
                  <a:pt x="1246" y="25188"/>
                  <a:pt x="1307" y="25461"/>
                </a:cubicBezTo>
                <a:cubicBezTo>
                  <a:pt x="1337" y="25613"/>
                  <a:pt x="1368" y="25795"/>
                  <a:pt x="1368" y="25947"/>
                </a:cubicBezTo>
                <a:cubicBezTo>
                  <a:pt x="1459" y="26433"/>
                  <a:pt x="1550" y="26889"/>
                  <a:pt x="1641" y="27314"/>
                </a:cubicBezTo>
                <a:lnTo>
                  <a:pt x="1641" y="27436"/>
                </a:lnTo>
                <a:cubicBezTo>
                  <a:pt x="1732" y="27800"/>
                  <a:pt x="1824" y="28195"/>
                  <a:pt x="1915" y="28590"/>
                </a:cubicBezTo>
                <a:cubicBezTo>
                  <a:pt x="1975" y="28803"/>
                  <a:pt x="2036" y="29046"/>
                  <a:pt x="2097" y="29259"/>
                </a:cubicBezTo>
                <a:cubicBezTo>
                  <a:pt x="2158" y="29502"/>
                  <a:pt x="2249" y="29715"/>
                  <a:pt x="2310" y="29958"/>
                </a:cubicBezTo>
                <a:cubicBezTo>
                  <a:pt x="2431" y="30292"/>
                  <a:pt x="2553" y="30656"/>
                  <a:pt x="2735" y="31082"/>
                </a:cubicBezTo>
                <a:cubicBezTo>
                  <a:pt x="2887" y="31507"/>
                  <a:pt x="3069" y="31963"/>
                  <a:pt x="3221" y="32388"/>
                </a:cubicBezTo>
                <a:cubicBezTo>
                  <a:pt x="3403" y="32814"/>
                  <a:pt x="3555" y="33209"/>
                  <a:pt x="3707" y="33543"/>
                </a:cubicBezTo>
                <a:cubicBezTo>
                  <a:pt x="3768" y="33695"/>
                  <a:pt x="3829" y="33847"/>
                  <a:pt x="3890" y="33999"/>
                </a:cubicBezTo>
                <a:cubicBezTo>
                  <a:pt x="4011" y="34242"/>
                  <a:pt x="4102" y="34485"/>
                  <a:pt x="4193" y="34728"/>
                </a:cubicBezTo>
                <a:cubicBezTo>
                  <a:pt x="4376" y="35123"/>
                  <a:pt x="4558" y="35548"/>
                  <a:pt x="4740" y="35973"/>
                </a:cubicBezTo>
                <a:cubicBezTo>
                  <a:pt x="4923" y="36399"/>
                  <a:pt x="5105" y="36763"/>
                  <a:pt x="5287" y="37098"/>
                </a:cubicBezTo>
                <a:cubicBezTo>
                  <a:pt x="5378" y="37310"/>
                  <a:pt x="5469" y="37523"/>
                  <a:pt x="5621" y="37736"/>
                </a:cubicBezTo>
                <a:lnTo>
                  <a:pt x="5713" y="37918"/>
                </a:lnTo>
                <a:cubicBezTo>
                  <a:pt x="5773" y="38070"/>
                  <a:pt x="5834" y="38191"/>
                  <a:pt x="5925" y="38313"/>
                </a:cubicBezTo>
                <a:lnTo>
                  <a:pt x="6077" y="38556"/>
                </a:lnTo>
                <a:lnTo>
                  <a:pt x="6108" y="38647"/>
                </a:lnTo>
                <a:cubicBezTo>
                  <a:pt x="6290" y="38890"/>
                  <a:pt x="6472" y="39133"/>
                  <a:pt x="6685" y="39346"/>
                </a:cubicBezTo>
                <a:cubicBezTo>
                  <a:pt x="6928" y="39589"/>
                  <a:pt x="7171" y="39771"/>
                  <a:pt x="7444" y="39954"/>
                </a:cubicBezTo>
                <a:cubicBezTo>
                  <a:pt x="7687" y="40106"/>
                  <a:pt x="7930" y="40257"/>
                  <a:pt x="8204" y="40379"/>
                </a:cubicBezTo>
                <a:cubicBezTo>
                  <a:pt x="8660" y="40592"/>
                  <a:pt x="9146" y="40713"/>
                  <a:pt x="9632" y="40804"/>
                </a:cubicBezTo>
                <a:cubicBezTo>
                  <a:pt x="9875" y="40865"/>
                  <a:pt x="10088" y="40865"/>
                  <a:pt x="10331" y="40895"/>
                </a:cubicBezTo>
                <a:cubicBezTo>
                  <a:pt x="10543" y="40926"/>
                  <a:pt x="10786" y="40956"/>
                  <a:pt x="10999" y="40956"/>
                </a:cubicBezTo>
                <a:cubicBezTo>
                  <a:pt x="11242" y="40956"/>
                  <a:pt x="11455" y="40987"/>
                  <a:pt x="11698" y="40987"/>
                </a:cubicBezTo>
                <a:lnTo>
                  <a:pt x="13004" y="40987"/>
                </a:lnTo>
                <a:cubicBezTo>
                  <a:pt x="13430" y="40956"/>
                  <a:pt x="13825" y="40926"/>
                  <a:pt x="14250" y="40865"/>
                </a:cubicBezTo>
                <a:lnTo>
                  <a:pt x="14341" y="40865"/>
                </a:lnTo>
                <a:lnTo>
                  <a:pt x="14888" y="40774"/>
                </a:lnTo>
                <a:lnTo>
                  <a:pt x="14949" y="40774"/>
                </a:lnTo>
                <a:lnTo>
                  <a:pt x="15557" y="40683"/>
                </a:lnTo>
                <a:cubicBezTo>
                  <a:pt x="15891" y="40592"/>
                  <a:pt x="16225" y="40561"/>
                  <a:pt x="16529" y="40500"/>
                </a:cubicBezTo>
                <a:cubicBezTo>
                  <a:pt x="17076" y="40409"/>
                  <a:pt x="17592" y="40318"/>
                  <a:pt x="18109" y="40197"/>
                </a:cubicBezTo>
                <a:lnTo>
                  <a:pt x="18352" y="40166"/>
                </a:lnTo>
                <a:cubicBezTo>
                  <a:pt x="18747" y="40075"/>
                  <a:pt x="19111" y="39984"/>
                  <a:pt x="19506" y="39893"/>
                </a:cubicBezTo>
                <a:lnTo>
                  <a:pt x="19841" y="39832"/>
                </a:lnTo>
                <a:cubicBezTo>
                  <a:pt x="20175" y="39741"/>
                  <a:pt x="20479" y="39650"/>
                  <a:pt x="20782" y="39589"/>
                </a:cubicBezTo>
                <a:lnTo>
                  <a:pt x="21876" y="39346"/>
                </a:lnTo>
                <a:lnTo>
                  <a:pt x="23365" y="39012"/>
                </a:lnTo>
                <a:cubicBezTo>
                  <a:pt x="24125" y="38860"/>
                  <a:pt x="24884" y="38678"/>
                  <a:pt x="25644" y="38526"/>
                </a:cubicBezTo>
                <a:lnTo>
                  <a:pt x="25917" y="38465"/>
                </a:lnTo>
                <a:cubicBezTo>
                  <a:pt x="26768" y="38252"/>
                  <a:pt x="27619" y="38070"/>
                  <a:pt x="28530" y="37796"/>
                </a:cubicBezTo>
                <a:lnTo>
                  <a:pt x="28621" y="37796"/>
                </a:lnTo>
                <a:cubicBezTo>
                  <a:pt x="28955" y="37705"/>
                  <a:pt x="29350" y="37584"/>
                  <a:pt x="29685" y="37493"/>
                </a:cubicBezTo>
                <a:cubicBezTo>
                  <a:pt x="30049" y="37371"/>
                  <a:pt x="30475" y="37219"/>
                  <a:pt x="30869" y="37098"/>
                </a:cubicBezTo>
                <a:lnTo>
                  <a:pt x="31021" y="37037"/>
                </a:lnTo>
                <a:cubicBezTo>
                  <a:pt x="31416" y="36915"/>
                  <a:pt x="31781" y="36763"/>
                  <a:pt x="32176" y="36611"/>
                </a:cubicBezTo>
                <a:lnTo>
                  <a:pt x="32328" y="36551"/>
                </a:lnTo>
                <a:cubicBezTo>
                  <a:pt x="32662" y="36429"/>
                  <a:pt x="33027" y="36277"/>
                  <a:pt x="33361" y="36125"/>
                </a:cubicBezTo>
                <a:cubicBezTo>
                  <a:pt x="33786" y="35943"/>
                  <a:pt x="34212" y="35730"/>
                  <a:pt x="34607" y="35457"/>
                </a:cubicBezTo>
                <a:cubicBezTo>
                  <a:pt x="34789" y="35366"/>
                  <a:pt x="34971" y="35214"/>
                  <a:pt x="35123" y="35092"/>
                </a:cubicBezTo>
                <a:cubicBezTo>
                  <a:pt x="35366" y="34910"/>
                  <a:pt x="35548" y="34697"/>
                  <a:pt x="35731" y="34545"/>
                </a:cubicBezTo>
                <a:cubicBezTo>
                  <a:pt x="35883" y="34424"/>
                  <a:pt x="35974" y="34302"/>
                  <a:pt x="36095" y="34150"/>
                </a:cubicBezTo>
                <a:lnTo>
                  <a:pt x="36186" y="34059"/>
                </a:lnTo>
                <a:cubicBezTo>
                  <a:pt x="36338" y="33907"/>
                  <a:pt x="36460" y="33756"/>
                  <a:pt x="36581" y="33573"/>
                </a:cubicBezTo>
                <a:cubicBezTo>
                  <a:pt x="37128" y="32874"/>
                  <a:pt x="37614" y="32145"/>
                  <a:pt x="38009" y="31355"/>
                </a:cubicBezTo>
                <a:lnTo>
                  <a:pt x="38101" y="31203"/>
                </a:lnTo>
                <a:cubicBezTo>
                  <a:pt x="38283" y="30869"/>
                  <a:pt x="38435" y="30565"/>
                  <a:pt x="38556" y="30231"/>
                </a:cubicBezTo>
                <a:cubicBezTo>
                  <a:pt x="38739" y="29806"/>
                  <a:pt x="38891" y="29380"/>
                  <a:pt x="39012" y="28894"/>
                </a:cubicBezTo>
                <a:cubicBezTo>
                  <a:pt x="39042" y="28803"/>
                  <a:pt x="39073" y="28712"/>
                  <a:pt x="39103" y="28590"/>
                </a:cubicBezTo>
                <a:cubicBezTo>
                  <a:pt x="39194" y="28287"/>
                  <a:pt x="39316" y="27952"/>
                  <a:pt x="39377" y="27649"/>
                </a:cubicBezTo>
                <a:cubicBezTo>
                  <a:pt x="39589" y="26798"/>
                  <a:pt x="39772" y="25947"/>
                  <a:pt x="39893" y="25127"/>
                </a:cubicBezTo>
                <a:cubicBezTo>
                  <a:pt x="39954" y="24641"/>
                  <a:pt x="40015" y="24215"/>
                  <a:pt x="40045" y="23851"/>
                </a:cubicBezTo>
                <a:cubicBezTo>
                  <a:pt x="40075" y="23668"/>
                  <a:pt x="40075" y="23486"/>
                  <a:pt x="40106" y="23304"/>
                </a:cubicBezTo>
                <a:lnTo>
                  <a:pt x="40106" y="23182"/>
                </a:lnTo>
                <a:lnTo>
                  <a:pt x="40106" y="23061"/>
                </a:lnTo>
                <a:cubicBezTo>
                  <a:pt x="40106" y="22878"/>
                  <a:pt x="40136" y="22666"/>
                  <a:pt x="40136" y="22453"/>
                </a:cubicBezTo>
                <a:cubicBezTo>
                  <a:pt x="40167" y="21937"/>
                  <a:pt x="40167" y="21511"/>
                  <a:pt x="40167" y="21086"/>
                </a:cubicBezTo>
                <a:cubicBezTo>
                  <a:pt x="40167" y="20904"/>
                  <a:pt x="40167" y="20691"/>
                  <a:pt x="40136" y="20509"/>
                </a:cubicBezTo>
                <a:lnTo>
                  <a:pt x="40136" y="20387"/>
                </a:lnTo>
                <a:cubicBezTo>
                  <a:pt x="40136" y="20235"/>
                  <a:pt x="40106" y="20053"/>
                  <a:pt x="40106" y="19871"/>
                </a:cubicBezTo>
                <a:cubicBezTo>
                  <a:pt x="40075" y="19719"/>
                  <a:pt x="40045" y="19445"/>
                  <a:pt x="39984" y="19202"/>
                </a:cubicBezTo>
                <a:cubicBezTo>
                  <a:pt x="39954" y="18989"/>
                  <a:pt x="39893" y="18716"/>
                  <a:pt x="39832" y="18443"/>
                </a:cubicBezTo>
                <a:cubicBezTo>
                  <a:pt x="39741" y="18139"/>
                  <a:pt x="39650" y="17835"/>
                  <a:pt x="39498" y="17531"/>
                </a:cubicBezTo>
                <a:cubicBezTo>
                  <a:pt x="39468" y="17470"/>
                  <a:pt x="39437" y="17379"/>
                  <a:pt x="39437" y="17318"/>
                </a:cubicBezTo>
                <a:cubicBezTo>
                  <a:pt x="39286" y="16923"/>
                  <a:pt x="39164" y="16559"/>
                  <a:pt x="39073" y="16164"/>
                </a:cubicBezTo>
                <a:cubicBezTo>
                  <a:pt x="39012" y="15799"/>
                  <a:pt x="38951" y="15404"/>
                  <a:pt x="38921" y="15040"/>
                </a:cubicBezTo>
                <a:cubicBezTo>
                  <a:pt x="38860" y="14706"/>
                  <a:pt x="38799" y="14219"/>
                  <a:pt x="38739" y="13794"/>
                </a:cubicBezTo>
                <a:cubicBezTo>
                  <a:pt x="38647" y="13369"/>
                  <a:pt x="38556" y="12974"/>
                  <a:pt x="38526" y="12518"/>
                </a:cubicBezTo>
                <a:cubicBezTo>
                  <a:pt x="38496" y="12305"/>
                  <a:pt x="38465" y="12093"/>
                  <a:pt x="38465" y="11850"/>
                </a:cubicBezTo>
                <a:cubicBezTo>
                  <a:pt x="38465" y="11698"/>
                  <a:pt x="38435" y="11515"/>
                  <a:pt x="38404" y="11363"/>
                </a:cubicBezTo>
                <a:cubicBezTo>
                  <a:pt x="38404" y="11211"/>
                  <a:pt x="38374" y="10968"/>
                  <a:pt x="38344" y="10786"/>
                </a:cubicBezTo>
                <a:cubicBezTo>
                  <a:pt x="38313" y="10573"/>
                  <a:pt x="38283" y="10361"/>
                  <a:pt x="38252" y="10178"/>
                </a:cubicBezTo>
                <a:cubicBezTo>
                  <a:pt x="38222" y="9966"/>
                  <a:pt x="38222" y="9844"/>
                  <a:pt x="38222" y="9692"/>
                </a:cubicBezTo>
                <a:lnTo>
                  <a:pt x="38222" y="9510"/>
                </a:lnTo>
                <a:cubicBezTo>
                  <a:pt x="38222" y="9297"/>
                  <a:pt x="38192" y="9085"/>
                  <a:pt x="38192" y="8902"/>
                </a:cubicBezTo>
                <a:cubicBezTo>
                  <a:pt x="38161" y="8538"/>
                  <a:pt x="38131" y="8112"/>
                  <a:pt x="38070" y="7717"/>
                </a:cubicBezTo>
                <a:cubicBezTo>
                  <a:pt x="38070" y="7535"/>
                  <a:pt x="38040" y="7353"/>
                  <a:pt x="38009" y="7171"/>
                </a:cubicBezTo>
                <a:lnTo>
                  <a:pt x="38009" y="7049"/>
                </a:lnTo>
                <a:cubicBezTo>
                  <a:pt x="37979" y="6867"/>
                  <a:pt x="37949" y="6684"/>
                  <a:pt x="37918" y="6502"/>
                </a:cubicBezTo>
                <a:cubicBezTo>
                  <a:pt x="37888" y="6320"/>
                  <a:pt x="37827" y="6138"/>
                  <a:pt x="37736" y="5955"/>
                </a:cubicBezTo>
                <a:cubicBezTo>
                  <a:pt x="37706" y="5864"/>
                  <a:pt x="37645" y="5743"/>
                  <a:pt x="37584" y="5651"/>
                </a:cubicBezTo>
                <a:lnTo>
                  <a:pt x="37554" y="5621"/>
                </a:lnTo>
                <a:cubicBezTo>
                  <a:pt x="37523" y="5530"/>
                  <a:pt x="37463" y="5439"/>
                  <a:pt x="37432" y="5348"/>
                </a:cubicBezTo>
                <a:cubicBezTo>
                  <a:pt x="37371" y="5317"/>
                  <a:pt x="37341" y="5256"/>
                  <a:pt x="37311" y="5196"/>
                </a:cubicBezTo>
                <a:cubicBezTo>
                  <a:pt x="37219" y="5135"/>
                  <a:pt x="37159" y="5044"/>
                  <a:pt x="37098" y="4953"/>
                </a:cubicBezTo>
                <a:lnTo>
                  <a:pt x="37068" y="4861"/>
                </a:lnTo>
                <a:cubicBezTo>
                  <a:pt x="37037" y="4801"/>
                  <a:pt x="37007" y="4770"/>
                  <a:pt x="36976" y="4710"/>
                </a:cubicBezTo>
                <a:cubicBezTo>
                  <a:pt x="36916" y="4618"/>
                  <a:pt x="36825" y="4527"/>
                  <a:pt x="36733" y="4406"/>
                </a:cubicBezTo>
                <a:lnTo>
                  <a:pt x="36703" y="4375"/>
                </a:lnTo>
                <a:cubicBezTo>
                  <a:pt x="36612" y="4284"/>
                  <a:pt x="36521" y="4193"/>
                  <a:pt x="36430" y="4072"/>
                </a:cubicBezTo>
                <a:lnTo>
                  <a:pt x="36338" y="3980"/>
                </a:lnTo>
                <a:lnTo>
                  <a:pt x="36247" y="3889"/>
                </a:lnTo>
                <a:cubicBezTo>
                  <a:pt x="36156" y="3798"/>
                  <a:pt x="36065" y="3707"/>
                  <a:pt x="35974" y="3646"/>
                </a:cubicBezTo>
                <a:cubicBezTo>
                  <a:pt x="35700" y="3403"/>
                  <a:pt x="35397" y="3190"/>
                  <a:pt x="35062" y="3008"/>
                </a:cubicBezTo>
                <a:cubicBezTo>
                  <a:pt x="34698" y="2735"/>
                  <a:pt x="34303" y="2492"/>
                  <a:pt x="33908" y="2249"/>
                </a:cubicBezTo>
                <a:cubicBezTo>
                  <a:pt x="33574" y="2066"/>
                  <a:pt x="33239" y="1884"/>
                  <a:pt x="32753" y="1641"/>
                </a:cubicBezTo>
                <a:cubicBezTo>
                  <a:pt x="32571" y="1550"/>
                  <a:pt x="32358" y="1459"/>
                  <a:pt x="32206" y="1367"/>
                </a:cubicBezTo>
                <a:cubicBezTo>
                  <a:pt x="31963" y="1276"/>
                  <a:pt x="31751" y="1185"/>
                  <a:pt x="31538" y="1124"/>
                </a:cubicBezTo>
                <a:cubicBezTo>
                  <a:pt x="31325" y="1033"/>
                  <a:pt x="31204" y="1003"/>
                  <a:pt x="31052" y="942"/>
                </a:cubicBezTo>
                <a:lnTo>
                  <a:pt x="30839" y="881"/>
                </a:lnTo>
                <a:cubicBezTo>
                  <a:pt x="30657" y="821"/>
                  <a:pt x="30444" y="760"/>
                  <a:pt x="30292" y="729"/>
                </a:cubicBezTo>
                <a:lnTo>
                  <a:pt x="30171" y="699"/>
                </a:lnTo>
                <a:cubicBezTo>
                  <a:pt x="29988" y="638"/>
                  <a:pt x="29806" y="608"/>
                  <a:pt x="29624" y="547"/>
                </a:cubicBezTo>
                <a:lnTo>
                  <a:pt x="28955" y="426"/>
                </a:lnTo>
                <a:cubicBezTo>
                  <a:pt x="28530" y="334"/>
                  <a:pt x="28105" y="274"/>
                  <a:pt x="27619" y="183"/>
                </a:cubicBezTo>
                <a:lnTo>
                  <a:pt x="27224" y="122"/>
                </a:lnTo>
                <a:lnTo>
                  <a:pt x="27041" y="122"/>
                </a:lnTo>
                <a:cubicBezTo>
                  <a:pt x="26798" y="91"/>
                  <a:pt x="26616" y="61"/>
                  <a:pt x="26434" y="61"/>
                </a:cubicBezTo>
                <a:lnTo>
                  <a:pt x="26282" y="61"/>
                </a:lnTo>
                <a:cubicBezTo>
                  <a:pt x="25917" y="31"/>
                  <a:pt x="25553" y="0"/>
                  <a:pt x="2518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" name="Google Shape;108;p30"/>
          <p:cNvGrpSpPr/>
          <p:nvPr/>
        </p:nvGrpSpPr>
        <p:grpSpPr>
          <a:xfrm>
            <a:off x="2636175" y="248775"/>
            <a:ext cx="422325" cy="503450"/>
            <a:chOff x="2636175" y="248775"/>
            <a:chExt cx="422325" cy="503450"/>
          </a:xfrm>
        </p:grpSpPr>
        <p:sp>
          <p:nvSpPr>
            <p:cNvPr id="109" name="Google Shape;109;p30"/>
            <p:cNvSpPr/>
            <p:nvPr/>
          </p:nvSpPr>
          <p:spPr>
            <a:xfrm>
              <a:off x="2744025" y="611300"/>
              <a:ext cx="76750" cy="140925"/>
            </a:xfrm>
            <a:custGeom>
              <a:rect b="b" l="l" r="r" t="t"/>
              <a:pathLst>
                <a:path extrusionOk="0" h="5637" w="3070">
                  <a:moveTo>
                    <a:pt x="1580" y="1178"/>
                  </a:moveTo>
                  <a:cubicBezTo>
                    <a:pt x="1580" y="1238"/>
                    <a:pt x="1550" y="1269"/>
                    <a:pt x="1550" y="1299"/>
                  </a:cubicBezTo>
                  <a:cubicBezTo>
                    <a:pt x="1520" y="1390"/>
                    <a:pt x="1489" y="1481"/>
                    <a:pt x="1489" y="1572"/>
                  </a:cubicBezTo>
                  <a:lnTo>
                    <a:pt x="1489" y="1664"/>
                  </a:lnTo>
                  <a:lnTo>
                    <a:pt x="1459" y="1633"/>
                  </a:lnTo>
                  <a:lnTo>
                    <a:pt x="1459" y="1512"/>
                  </a:lnTo>
                  <a:cubicBezTo>
                    <a:pt x="1459" y="1481"/>
                    <a:pt x="1459" y="1421"/>
                    <a:pt x="1489" y="1390"/>
                  </a:cubicBezTo>
                  <a:cubicBezTo>
                    <a:pt x="1489" y="1360"/>
                    <a:pt x="1489" y="1299"/>
                    <a:pt x="1520" y="1269"/>
                  </a:cubicBezTo>
                  <a:cubicBezTo>
                    <a:pt x="1520" y="1238"/>
                    <a:pt x="1550" y="1208"/>
                    <a:pt x="1580" y="1178"/>
                  </a:cubicBezTo>
                  <a:close/>
                  <a:moveTo>
                    <a:pt x="1398" y="2028"/>
                  </a:moveTo>
                  <a:lnTo>
                    <a:pt x="1428" y="2059"/>
                  </a:lnTo>
                  <a:lnTo>
                    <a:pt x="1428" y="2150"/>
                  </a:lnTo>
                  <a:lnTo>
                    <a:pt x="1428" y="2362"/>
                  </a:lnTo>
                  <a:lnTo>
                    <a:pt x="1428" y="2454"/>
                  </a:lnTo>
                  <a:cubicBezTo>
                    <a:pt x="1428" y="2393"/>
                    <a:pt x="1398" y="2332"/>
                    <a:pt x="1368" y="2271"/>
                  </a:cubicBezTo>
                  <a:lnTo>
                    <a:pt x="1368" y="2241"/>
                  </a:lnTo>
                  <a:cubicBezTo>
                    <a:pt x="1368" y="2150"/>
                    <a:pt x="1398" y="2089"/>
                    <a:pt x="1398" y="2028"/>
                  </a:cubicBezTo>
                  <a:close/>
                  <a:moveTo>
                    <a:pt x="2279" y="3122"/>
                  </a:moveTo>
                  <a:lnTo>
                    <a:pt x="2279" y="3152"/>
                  </a:lnTo>
                  <a:cubicBezTo>
                    <a:pt x="2279" y="3244"/>
                    <a:pt x="2249" y="3365"/>
                    <a:pt x="2249" y="3456"/>
                  </a:cubicBezTo>
                  <a:cubicBezTo>
                    <a:pt x="2218" y="3578"/>
                    <a:pt x="2218" y="3639"/>
                    <a:pt x="2218" y="3699"/>
                  </a:cubicBezTo>
                  <a:cubicBezTo>
                    <a:pt x="2218" y="3669"/>
                    <a:pt x="2188" y="3608"/>
                    <a:pt x="2188" y="3578"/>
                  </a:cubicBezTo>
                  <a:lnTo>
                    <a:pt x="2188" y="3517"/>
                  </a:lnTo>
                  <a:cubicBezTo>
                    <a:pt x="2188" y="3487"/>
                    <a:pt x="2218" y="3426"/>
                    <a:pt x="2218" y="3395"/>
                  </a:cubicBezTo>
                  <a:cubicBezTo>
                    <a:pt x="2218" y="3304"/>
                    <a:pt x="2249" y="3213"/>
                    <a:pt x="2279" y="3122"/>
                  </a:cubicBezTo>
                  <a:close/>
                  <a:moveTo>
                    <a:pt x="456" y="1733"/>
                  </a:moveTo>
                  <a:lnTo>
                    <a:pt x="456" y="1733"/>
                  </a:lnTo>
                  <a:cubicBezTo>
                    <a:pt x="454" y="1821"/>
                    <a:pt x="426" y="1910"/>
                    <a:pt x="426" y="1998"/>
                  </a:cubicBezTo>
                  <a:cubicBezTo>
                    <a:pt x="395" y="2119"/>
                    <a:pt x="365" y="2271"/>
                    <a:pt x="365" y="2423"/>
                  </a:cubicBezTo>
                  <a:cubicBezTo>
                    <a:pt x="365" y="2454"/>
                    <a:pt x="365" y="2514"/>
                    <a:pt x="365" y="2545"/>
                  </a:cubicBezTo>
                  <a:cubicBezTo>
                    <a:pt x="365" y="2605"/>
                    <a:pt x="365" y="2636"/>
                    <a:pt x="365" y="2697"/>
                  </a:cubicBezTo>
                  <a:cubicBezTo>
                    <a:pt x="365" y="2727"/>
                    <a:pt x="365" y="2757"/>
                    <a:pt x="365" y="2757"/>
                  </a:cubicBezTo>
                  <a:cubicBezTo>
                    <a:pt x="365" y="2849"/>
                    <a:pt x="365" y="2940"/>
                    <a:pt x="335" y="3031"/>
                  </a:cubicBezTo>
                  <a:cubicBezTo>
                    <a:pt x="335" y="3092"/>
                    <a:pt x="335" y="3152"/>
                    <a:pt x="335" y="3213"/>
                  </a:cubicBezTo>
                  <a:cubicBezTo>
                    <a:pt x="335" y="3244"/>
                    <a:pt x="335" y="3274"/>
                    <a:pt x="335" y="3304"/>
                  </a:cubicBezTo>
                  <a:cubicBezTo>
                    <a:pt x="365" y="3335"/>
                    <a:pt x="365" y="3365"/>
                    <a:pt x="395" y="3365"/>
                  </a:cubicBezTo>
                  <a:lnTo>
                    <a:pt x="426" y="3395"/>
                  </a:lnTo>
                  <a:cubicBezTo>
                    <a:pt x="456" y="3730"/>
                    <a:pt x="517" y="4064"/>
                    <a:pt x="638" y="4368"/>
                  </a:cubicBezTo>
                  <a:lnTo>
                    <a:pt x="669" y="4459"/>
                  </a:lnTo>
                  <a:cubicBezTo>
                    <a:pt x="608" y="4368"/>
                    <a:pt x="578" y="4277"/>
                    <a:pt x="547" y="4185"/>
                  </a:cubicBezTo>
                  <a:cubicBezTo>
                    <a:pt x="487" y="4064"/>
                    <a:pt x="456" y="3942"/>
                    <a:pt x="426" y="3821"/>
                  </a:cubicBezTo>
                  <a:cubicBezTo>
                    <a:pt x="395" y="3669"/>
                    <a:pt x="365" y="3547"/>
                    <a:pt x="335" y="3426"/>
                  </a:cubicBezTo>
                  <a:cubicBezTo>
                    <a:pt x="335" y="3395"/>
                    <a:pt x="335" y="3365"/>
                    <a:pt x="304" y="3335"/>
                  </a:cubicBezTo>
                  <a:lnTo>
                    <a:pt x="304" y="3213"/>
                  </a:lnTo>
                  <a:lnTo>
                    <a:pt x="304" y="2970"/>
                  </a:lnTo>
                  <a:lnTo>
                    <a:pt x="304" y="2727"/>
                  </a:lnTo>
                  <a:lnTo>
                    <a:pt x="304" y="2514"/>
                  </a:lnTo>
                  <a:cubicBezTo>
                    <a:pt x="304" y="2362"/>
                    <a:pt x="335" y="2211"/>
                    <a:pt x="365" y="2059"/>
                  </a:cubicBezTo>
                  <a:cubicBezTo>
                    <a:pt x="390" y="1959"/>
                    <a:pt x="415" y="1840"/>
                    <a:pt x="456" y="1733"/>
                  </a:cubicBezTo>
                  <a:close/>
                  <a:moveTo>
                    <a:pt x="912" y="3517"/>
                  </a:moveTo>
                  <a:lnTo>
                    <a:pt x="912" y="3578"/>
                  </a:lnTo>
                  <a:cubicBezTo>
                    <a:pt x="942" y="3669"/>
                    <a:pt x="1003" y="3760"/>
                    <a:pt x="1064" y="3851"/>
                  </a:cubicBezTo>
                  <a:lnTo>
                    <a:pt x="1125" y="3882"/>
                  </a:lnTo>
                  <a:lnTo>
                    <a:pt x="1125" y="4064"/>
                  </a:lnTo>
                  <a:lnTo>
                    <a:pt x="1125" y="4155"/>
                  </a:lnTo>
                  <a:lnTo>
                    <a:pt x="1125" y="4277"/>
                  </a:lnTo>
                  <a:cubicBezTo>
                    <a:pt x="1125" y="4307"/>
                    <a:pt x="1094" y="4398"/>
                    <a:pt x="1064" y="4459"/>
                  </a:cubicBezTo>
                  <a:cubicBezTo>
                    <a:pt x="1033" y="4337"/>
                    <a:pt x="973" y="4185"/>
                    <a:pt x="942" y="4064"/>
                  </a:cubicBezTo>
                  <a:cubicBezTo>
                    <a:pt x="912" y="3882"/>
                    <a:pt x="882" y="3699"/>
                    <a:pt x="912" y="3517"/>
                  </a:cubicBezTo>
                  <a:close/>
                  <a:moveTo>
                    <a:pt x="1823" y="4216"/>
                  </a:moveTo>
                  <a:lnTo>
                    <a:pt x="1823" y="4246"/>
                  </a:lnTo>
                  <a:lnTo>
                    <a:pt x="1854" y="4337"/>
                  </a:lnTo>
                  <a:cubicBezTo>
                    <a:pt x="1854" y="4337"/>
                    <a:pt x="1884" y="4368"/>
                    <a:pt x="1884" y="4368"/>
                  </a:cubicBezTo>
                  <a:cubicBezTo>
                    <a:pt x="1884" y="4489"/>
                    <a:pt x="1884" y="4580"/>
                    <a:pt x="1854" y="4672"/>
                  </a:cubicBezTo>
                  <a:lnTo>
                    <a:pt x="1793" y="4884"/>
                  </a:lnTo>
                  <a:lnTo>
                    <a:pt x="1763" y="4884"/>
                  </a:lnTo>
                  <a:lnTo>
                    <a:pt x="1702" y="4854"/>
                  </a:lnTo>
                  <a:cubicBezTo>
                    <a:pt x="1672" y="4823"/>
                    <a:pt x="1672" y="4823"/>
                    <a:pt x="1641" y="4793"/>
                  </a:cubicBezTo>
                  <a:cubicBezTo>
                    <a:pt x="1672" y="4732"/>
                    <a:pt x="1702" y="4672"/>
                    <a:pt x="1702" y="4611"/>
                  </a:cubicBezTo>
                  <a:cubicBezTo>
                    <a:pt x="1763" y="4489"/>
                    <a:pt x="1793" y="4368"/>
                    <a:pt x="1823" y="4216"/>
                  </a:cubicBezTo>
                  <a:close/>
                  <a:moveTo>
                    <a:pt x="2340" y="4611"/>
                  </a:moveTo>
                  <a:lnTo>
                    <a:pt x="2340" y="4611"/>
                  </a:lnTo>
                  <a:cubicBezTo>
                    <a:pt x="2279" y="4732"/>
                    <a:pt x="2218" y="4854"/>
                    <a:pt x="2158" y="4945"/>
                  </a:cubicBezTo>
                  <a:cubicBezTo>
                    <a:pt x="2127" y="5006"/>
                    <a:pt x="2097" y="5036"/>
                    <a:pt x="2066" y="5067"/>
                  </a:cubicBezTo>
                  <a:lnTo>
                    <a:pt x="2066" y="5036"/>
                  </a:lnTo>
                  <a:lnTo>
                    <a:pt x="2097" y="4975"/>
                  </a:lnTo>
                  <a:cubicBezTo>
                    <a:pt x="2158" y="4915"/>
                    <a:pt x="2218" y="4823"/>
                    <a:pt x="2249" y="4763"/>
                  </a:cubicBezTo>
                  <a:lnTo>
                    <a:pt x="2310" y="4641"/>
                  </a:lnTo>
                  <a:lnTo>
                    <a:pt x="2340" y="4611"/>
                  </a:lnTo>
                  <a:close/>
                  <a:moveTo>
                    <a:pt x="790" y="4793"/>
                  </a:moveTo>
                  <a:lnTo>
                    <a:pt x="790" y="4793"/>
                  </a:lnTo>
                  <a:cubicBezTo>
                    <a:pt x="821" y="4854"/>
                    <a:pt x="851" y="4945"/>
                    <a:pt x="912" y="4975"/>
                  </a:cubicBezTo>
                  <a:cubicBezTo>
                    <a:pt x="1003" y="5067"/>
                    <a:pt x="1094" y="5097"/>
                    <a:pt x="1216" y="5097"/>
                  </a:cubicBezTo>
                  <a:cubicBezTo>
                    <a:pt x="1246" y="5097"/>
                    <a:pt x="1277" y="5097"/>
                    <a:pt x="1307" y="5067"/>
                  </a:cubicBezTo>
                  <a:cubicBezTo>
                    <a:pt x="1337" y="5127"/>
                    <a:pt x="1368" y="5188"/>
                    <a:pt x="1398" y="5249"/>
                  </a:cubicBezTo>
                  <a:lnTo>
                    <a:pt x="1428" y="5310"/>
                  </a:lnTo>
                  <a:cubicBezTo>
                    <a:pt x="1368" y="5279"/>
                    <a:pt x="1277" y="5279"/>
                    <a:pt x="1216" y="5249"/>
                  </a:cubicBezTo>
                  <a:cubicBezTo>
                    <a:pt x="1155" y="5218"/>
                    <a:pt x="1094" y="5188"/>
                    <a:pt x="1064" y="5188"/>
                  </a:cubicBezTo>
                  <a:cubicBezTo>
                    <a:pt x="1003" y="5127"/>
                    <a:pt x="973" y="5097"/>
                    <a:pt x="912" y="5067"/>
                  </a:cubicBezTo>
                  <a:cubicBezTo>
                    <a:pt x="882" y="5006"/>
                    <a:pt x="851" y="4975"/>
                    <a:pt x="821" y="4915"/>
                  </a:cubicBezTo>
                  <a:cubicBezTo>
                    <a:pt x="821" y="4884"/>
                    <a:pt x="790" y="4854"/>
                    <a:pt x="790" y="4793"/>
                  </a:cubicBezTo>
                  <a:close/>
                  <a:moveTo>
                    <a:pt x="1994" y="0"/>
                  </a:moveTo>
                  <a:cubicBezTo>
                    <a:pt x="1975" y="0"/>
                    <a:pt x="1960" y="8"/>
                    <a:pt x="1945" y="23"/>
                  </a:cubicBezTo>
                  <a:lnTo>
                    <a:pt x="1823" y="23"/>
                  </a:lnTo>
                  <a:lnTo>
                    <a:pt x="1763" y="53"/>
                  </a:lnTo>
                  <a:lnTo>
                    <a:pt x="1672" y="114"/>
                  </a:lnTo>
                  <a:lnTo>
                    <a:pt x="1641" y="114"/>
                  </a:lnTo>
                  <a:cubicBezTo>
                    <a:pt x="1580" y="114"/>
                    <a:pt x="1520" y="114"/>
                    <a:pt x="1459" y="144"/>
                  </a:cubicBezTo>
                  <a:cubicBezTo>
                    <a:pt x="1368" y="175"/>
                    <a:pt x="1307" y="205"/>
                    <a:pt x="1216" y="266"/>
                  </a:cubicBezTo>
                  <a:cubicBezTo>
                    <a:pt x="1033" y="357"/>
                    <a:pt x="882" y="479"/>
                    <a:pt x="760" y="600"/>
                  </a:cubicBezTo>
                  <a:cubicBezTo>
                    <a:pt x="699" y="661"/>
                    <a:pt x="638" y="722"/>
                    <a:pt x="578" y="813"/>
                  </a:cubicBezTo>
                  <a:cubicBezTo>
                    <a:pt x="578" y="843"/>
                    <a:pt x="547" y="874"/>
                    <a:pt x="517" y="904"/>
                  </a:cubicBezTo>
                  <a:cubicBezTo>
                    <a:pt x="517" y="965"/>
                    <a:pt x="426" y="1056"/>
                    <a:pt x="395" y="1147"/>
                  </a:cubicBezTo>
                  <a:cubicBezTo>
                    <a:pt x="335" y="1208"/>
                    <a:pt x="365" y="1208"/>
                    <a:pt x="335" y="1238"/>
                  </a:cubicBezTo>
                  <a:lnTo>
                    <a:pt x="304" y="1360"/>
                  </a:lnTo>
                  <a:cubicBezTo>
                    <a:pt x="274" y="1421"/>
                    <a:pt x="244" y="1512"/>
                    <a:pt x="213" y="1572"/>
                  </a:cubicBezTo>
                  <a:cubicBezTo>
                    <a:pt x="92" y="1907"/>
                    <a:pt x="31" y="2271"/>
                    <a:pt x="0" y="2605"/>
                  </a:cubicBezTo>
                  <a:lnTo>
                    <a:pt x="0" y="3092"/>
                  </a:lnTo>
                  <a:cubicBezTo>
                    <a:pt x="0" y="3183"/>
                    <a:pt x="0" y="3274"/>
                    <a:pt x="31" y="3365"/>
                  </a:cubicBezTo>
                  <a:cubicBezTo>
                    <a:pt x="61" y="3426"/>
                    <a:pt x="31" y="3426"/>
                    <a:pt x="61" y="3456"/>
                  </a:cubicBezTo>
                  <a:lnTo>
                    <a:pt x="92" y="3608"/>
                  </a:lnTo>
                  <a:cubicBezTo>
                    <a:pt x="92" y="3699"/>
                    <a:pt x="122" y="3760"/>
                    <a:pt x="152" y="3851"/>
                  </a:cubicBezTo>
                  <a:lnTo>
                    <a:pt x="213" y="4064"/>
                  </a:lnTo>
                  <a:cubicBezTo>
                    <a:pt x="244" y="4216"/>
                    <a:pt x="304" y="4368"/>
                    <a:pt x="365" y="4520"/>
                  </a:cubicBezTo>
                  <a:cubicBezTo>
                    <a:pt x="426" y="4672"/>
                    <a:pt x="487" y="4854"/>
                    <a:pt x="547" y="4975"/>
                  </a:cubicBezTo>
                  <a:lnTo>
                    <a:pt x="608" y="5127"/>
                  </a:lnTo>
                  <a:cubicBezTo>
                    <a:pt x="669" y="5218"/>
                    <a:pt x="730" y="5279"/>
                    <a:pt x="790" y="5340"/>
                  </a:cubicBezTo>
                  <a:cubicBezTo>
                    <a:pt x="821" y="5370"/>
                    <a:pt x="851" y="5401"/>
                    <a:pt x="912" y="5431"/>
                  </a:cubicBezTo>
                  <a:cubicBezTo>
                    <a:pt x="942" y="5461"/>
                    <a:pt x="973" y="5492"/>
                    <a:pt x="1033" y="5492"/>
                  </a:cubicBezTo>
                  <a:cubicBezTo>
                    <a:pt x="1094" y="5553"/>
                    <a:pt x="1185" y="5583"/>
                    <a:pt x="1277" y="5583"/>
                  </a:cubicBezTo>
                  <a:lnTo>
                    <a:pt x="1489" y="5613"/>
                  </a:lnTo>
                  <a:cubicBezTo>
                    <a:pt x="1535" y="5629"/>
                    <a:pt x="1573" y="5636"/>
                    <a:pt x="1611" y="5636"/>
                  </a:cubicBezTo>
                  <a:cubicBezTo>
                    <a:pt x="1649" y="5636"/>
                    <a:pt x="1687" y="5629"/>
                    <a:pt x="1732" y="5613"/>
                  </a:cubicBezTo>
                  <a:cubicBezTo>
                    <a:pt x="1854" y="5613"/>
                    <a:pt x="1945" y="5583"/>
                    <a:pt x="2066" y="5522"/>
                  </a:cubicBezTo>
                  <a:cubicBezTo>
                    <a:pt x="2158" y="5461"/>
                    <a:pt x="2218" y="5401"/>
                    <a:pt x="2310" y="5310"/>
                  </a:cubicBezTo>
                  <a:cubicBezTo>
                    <a:pt x="2370" y="5218"/>
                    <a:pt x="2461" y="5127"/>
                    <a:pt x="2522" y="5036"/>
                  </a:cubicBezTo>
                  <a:cubicBezTo>
                    <a:pt x="2583" y="4884"/>
                    <a:pt x="2674" y="4702"/>
                    <a:pt x="2705" y="4550"/>
                  </a:cubicBezTo>
                  <a:cubicBezTo>
                    <a:pt x="2796" y="4246"/>
                    <a:pt x="2887" y="3912"/>
                    <a:pt x="2948" y="3608"/>
                  </a:cubicBezTo>
                  <a:cubicBezTo>
                    <a:pt x="2978" y="3456"/>
                    <a:pt x="3008" y="3304"/>
                    <a:pt x="3039" y="3152"/>
                  </a:cubicBezTo>
                  <a:cubicBezTo>
                    <a:pt x="3039" y="3061"/>
                    <a:pt x="3039" y="2970"/>
                    <a:pt x="3069" y="2849"/>
                  </a:cubicBezTo>
                  <a:cubicBezTo>
                    <a:pt x="3069" y="2757"/>
                    <a:pt x="3069" y="2697"/>
                    <a:pt x="3069" y="2605"/>
                  </a:cubicBezTo>
                  <a:cubicBezTo>
                    <a:pt x="3008" y="2423"/>
                    <a:pt x="3008" y="2271"/>
                    <a:pt x="3008" y="2119"/>
                  </a:cubicBezTo>
                  <a:cubicBezTo>
                    <a:pt x="3008" y="1967"/>
                    <a:pt x="3008" y="1816"/>
                    <a:pt x="2978" y="1664"/>
                  </a:cubicBezTo>
                  <a:cubicBezTo>
                    <a:pt x="2948" y="1481"/>
                    <a:pt x="2917" y="1329"/>
                    <a:pt x="2856" y="1178"/>
                  </a:cubicBezTo>
                  <a:cubicBezTo>
                    <a:pt x="2796" y="1026"/>
                    <a:pt x="2735" y="874"/>
                    <a:pt x="2674" y="752"/>
                  </a:cubicBezTo>
                  <a:lnTo>
                    <a:pt x="2674" y="691"/>
                  </a:lnTo>
                  <a:cubicBezTo>
                    <a:pt x="2644" y="539"/>
                    <a:pt x="2553" y="388"/>
                    <a:pt x="2461" y="266"/>
                  </a:cubicBezTo>
                  <a:cubicBezTo>
                    <a:pt x="2370" y="205"/>
                    <a:pt x="2310" y="144"/>
                    <a:pt x="2218" y="84"/>
                  </a:cubicBezTo>
                  <a:cubicBezTo>
                    <a:pt x="2158" y="53"/>
                    <a:pt x="2097" y="23"/>
                    <a:pt x="2066" y="23"/>
                  </a:cubicBezTo>
                  <a:cubicBezTo>
                    <a:pt x="2036" y="8"/>
                    <a:pt x="2013" y="0"/>
                    <a:pt x="19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0"/>
            <p:cNvSpPr/>
            <p:nvPr/>
          </p:nvSpPr>
          <p:spPr>
            <a:xfrm>
              <a:off x="2874675" y="529075"/>
              <a:ext cx="79025" cy="129900"/>
            </a:xfrm>
            <a:custGeom>
              <a:rect b="b" l="l" r="r" t="t"/>
              <a:pathLst>
                <a:path extrusionOk="0" h="5196" w="3161">
                  <a:moveTo>
                    <a:pt x="2188" y="334"/>
                  </a:moveTo>
                  <a:lnTo>
                    <a:pt x="2249" y="395"/>
                  </a:lnTo>
                  <a:cubicBezTo>
                    <a:pt x="2340" y="426"/>
                    <a:pt x="2401" y="486"/>
                    <a:pt x="2461" y="578"/>
                  </a:cubicBezTo>
                  <a:lnTo>
                    <a:pt x="2552" y="638"/>
                  </a:lnTo>
                  <a:cubicBezTo>
                    <a:pt x="2583" y="699"/>
                    <a:pt x="2613" y="760"/>
                    <a:pt x="2644" y="821"/>
                  </a:cubicBezTo>
                  <a:cubicBezTo>
                    <a:pt x="2704" y="912"/>
                    <a:pt x="2735" y="972"/>
                    <a:pt x="2765" y="1064"/>
                  </a:cubicBezTo>
                  <a:cubicBezTo>
                    <a:pt x="2796" y="1124"/>
                    <a:pt x="2796" y="1216"/>
                    <a:pt x="2826" y="1276"/>
                  </a:cubicBezTo>
                  <a:cubicBezTo>
                    <a:pt x="2765" y="1216"/>
                    <a:pt x="2704" y="1155"/>
                    <a:pt x="2644" y="1155"/>
                  </a:cubicBezTo>
                  <a:lnTo>
                    <a:pt x="2644" y="1124"/>
                  </a:lnTo>
                  <a:cubicBezTo>
                    <a:pt x="2644" y="1094"/>
                    <a:pt x="2613" y="1033"/>
                    <a:pt x="2613" y="972"/>
                  </a:cubicBezTo>
                  <a:cubicBezTo>
                    <a:pt x="2583" y="912"/>
                    <a:pt x="2583" y="851"/>
                    <a:pt x="2552" y="821"/>
                  </a:cubicBezTo>
                  <a:cubicBezTo>
                    <a:pt x="2522" y="699"/>
                    <a:pt x="2431" y="608"/>
                    <a:pt x="2340" y="578"/>
                  </a:cubicBezTo>
                  <a:cubicBezTo>
                    <a:pt x="2309" y="547"/>
                    <a:pt x="2279" y="486"/>
                    <a:pt x="2249" y="486"/>
                  </a:cubicBezTo>
                  <a:cubicBezTo>
                    <a:pt x="2218" y="426"/>
                    <a:pt x="2157" y="395"/>
                    <a:pt x="2066" y="365"/>
                  </a:cubicBezTo>
                  <a:cubicBezTo>
                    <a:pt x="2066" y="365"/>
                    <a:pt x="2066" y="334"/>
                    <a:pt x="2066" y="334"/>
                  </a:cubicBezTo>
                  <a:close/>
                  <a:moveTo>
                    <a:pt x="729" y="1246"/>
                  </a:moveTo>
                  <a:lnTo>
                    <a:pt x="729" y="1307"/>
                  </a:lnTo>
                  <a:cubicBezTo>
                    <a:pt x="699" y="1367"/>
                    <a:pt x="699" y="1428"/>
                    <a:pt x="669" y="1489"/>
                  </a:cubicBezTo>
                  <a:lnTo>
                    <a:pt x="608" y="1489"/>
                  </a:lnTo>
                  <a:lnTo>
                    <a:pt x="669" y="1398"/>
                  </a:lnTo>
                  <a:cubicBezTo>
                    <a:pt x="699" y="1337"/>
                    <a:pt x="699" y="1307"/>
                    <a:pt x="729" y="1246"/>
                  </a:cubicBezTo>
                  <a:close/>
                  <a:moveTo>
                    <a:pt x="2157" y="1064"/>
                  </a:moveTo>
                  <a:cubicBezTo>
                    <a:pt x="2188" y="1155"/>
                    <a:pt x="2188" y="1276"/>
                    <a:pt x="2157" y="1367"/>
                  </a:cubicBezTo>
                  <a:cubicBezTo>
                    <a:pt x="2188" y="1398"/>
                    <a:pt x="2188" y="1428"/>
                    <a:pt x="2157" y="1459"/>
                  </a:cubicBezTo>
                  <a:lnTo>
                    <a:pt x="2127" y="1489"/>
                  </a:lnTo>
                  <a:lnTo>
                    <a:pt x="2097" y="1611"/>
                  </a:lnTo>
                  <a:cubicBezTo>
                    <a:pt x="2066" y="1671"/>
                    <a:pt x="2066" y="1702"/>
                    <a:pt x="2036" y="1762"/>
                  </a:cubicBezTo>
                  <a:cubicBezTo>
                    <a:pt x="2036" y="1791"/>
                    <a:pt x="2010" y="1819"/>
                    <a:pt x="2006" y="1872"/>
                  </a:cubicBezTo>
                  <a:lnTo>
                    <a:pt x="2006" y="1872"/>
                  </a:lnTo>
                  <a:cubicBezTo>
                    <a:pt x="2010" y="1677"/>
                    <a:pt x="2040" y="1507"/>
                    <a:pt x="2097" y="1337"/>
                  </a:cubicBezTo>
                  <a:cubicBezTo>
                    <a:pt x="2127" y="1246"/>
                    <a:pt x="2127" y="1155"/>
                    <a:pt x="2157" y="1064"/>
                  </a:cubicBezTo>
                  <a:close/>
                  <a:moveTo>
                    <a:pt x="1671" y="608"/>
                  </a:moveTo>
                  <a:cubicBezTo>
                    <a:pt x="1580" y="821"/>
                    <a:pt x="1489" y="1064"/>
                    <a:pt x="1398" y="1276"/>
                  </a:cubicBezTo>
                  <a:lnTo>
                    <a:pt x="1216" y="1732"/>
                  </a:lnTo>
                  <a:lnTo>
                    <a:pt x="1124" y="1945"/>
                  </a:lnTo>
                  <a:cubicBezTo>
                    <a:pt x="1124" y="1945"/>
                    <a:pt x="1094" y="1975"/>
                    <a:pt x="1094" y="2006"/>
                  </a:cubicBezTo>
                  <a:cubicBezTo>
                    <a:pt x="1094" y="1991"/>
                    <a:pt x="1094" y="1963"/>
                    <a:pt x="1094" y="1945"/>
                  </a:cubicBezTo>
                  <a:lnTo>
                    <a:pt x="1185" y="1671"/>
                  </a:lnTo>
                  <a:lnTo>
                    <a:pt x="1185" y="1732"/>
                  </a:lnTo>
                  <a:lnTo>
                    <a:pt x="1276" y="1459"/>
                  </a:lnTo>
                  <a:lnTo>
                    <a:pt x="1428" y="1033"/>
                  </a:lnTo>
                  <a:cubicBezTo>
                    <a:pt x="1489" y="912"/>
                    <a:pt x="1519" y="821"/>
                    <a:pt x="1550" y="729"/>
                  </a:cubicBezTo>
                  <a:cubicBezTo>
                    <a:pt x="1550" y="699"/>
                    <a:pt x="1580" y="638"/>
                    <a:pt x="1580" y="608"/>
                  </a:cubicBezTo>
                  <a:close/>
                  <a:moveTo>
                    <a:pt x="2613" y="1580"/>
                  </a:moveTo>
                  <a:cubicBezTo>
                    <a:pt x="2613" y="1641"/>
                    <a:pt x="2644" y="1671"/>
                    <a:pt x="2644" y="1702"/>
                  </a:cubicBezTo>
                  <a:cubicBezTo>
                    <a:pt x="2672" y="1814"/>
                    <a:pt x="2674" y="1927"/>
                    <a:pt x="2674" y="2039"/>
                  </a:cubicBezTo>
                  <a:lnTo>
                    <a:pt x="2674" y="2039"/>
                  </a:lnTo>
                  <a:cubicBezTo>
                    <a:pt x="2673" y="2129"/>
                    <a:pt x="2644" y="2219"/>
                    <a:pt x="2644" y="2309"/>
                  </a:cubicBezTo>
                  <a:cubicBezTo>
                    <a:pt x="2613" y="2249"/>
                    <a:pt x="2583" y="2249"/>
                    <a:pt x="2552" y="2218"/>
                  </a:cubicBezTo>
                  <a:cubicBezTo>
                    <a:pt x="2552" y="2127"/>
                    <a:pt x="2583" y="2036"/>
                    <a:pt x="2583" y="1945"/>
                  </a:cubicBezTo>
                  <a:cubicBezTo>
                    <a:pt x="2613" y="1854"/>
                    <a:pt x="2613" y="1762"/>
                    <a:pt x="2613" y="1702"/>
                  </a:cubicBezTo>
                  <a:lnTo>
                    <a:pt x="2613" y="1580"/>
                  </a:lnTo>
                  <a:close/>
                  <a:moveTo>
                    <a:pt x="1671" y="2309"/>
                  </a:moveTo>
                  <a:lnTo>
                    <a:pt x="1671" y="2400"/>
                  </a:lnTo>
                  <a:lnTo>
                    <a:pt x="1641" y="2400"/>
                  </a:lnTo>
                  <a:lnTo>
                    <a:pt x="1671" y="2309"/>
                  </a:lnTo>
                  <a:close/>
                  <a:moveTo>
                    <a:pt x="1124" y="2917"/>
                  </a:moveTo>
                  <a:cubicBezTo>
                    <a:pt x="1124" y="2917"/>
                    <a:pt x="1124" y="2947"/>
                    <a:pt x="1155" y="2978"/>
                  </a:cubicBezTo>
                  <a:lnTo>
                    <a:pt x="1124" y="2978"/>
                  </a:lnTo>
                  <a:lnTo>
                    <a:pt x="1124" y="2917"/>
                  </a:lnTo>
                  <a:close/>
                  <a:moveTo>
                    <a:pt x="1793" y="3251"/>
                  </a:moveTo>
                  <a:cubicBezTo>
                    <a:pt x="1793" y="3282"/>
                    <a:pt x="1793" y="3312"/>
                    <a:pt x="1823" y="3342"/>
                  </a:cubicBezTo>
                  <a:lnTo>
                    <a:pt x="1793" y="3342"/>
                  </a:lnTo>
                  <a:cubicBezTo>
                    <a:pt x="1793" y="3433"/>
                    <a:pt x="1793" y="3525"/>
                    <a:pt x="1762" y="3616"/>
                  </a:cubicBezTo>
                  <a:cubicBezTo>
                    <a:pt x="1762" y="3585"/>
                    <a:pt x="1762" y="3555"/>
                    <a:pt x="1762" y="3555"/>
                  </a:cubicBezTo>
                  <a:cubicBezTo>
                    <a:pt x="1762" y="3464"/>
                    <a:pt x="1793" y="3342"/>
                    <a:pt x="1793" y="3251"/>
                  </a:cubicBezTo>
                  <a:close/>
                  <a:moveTo>
                    <a:pt x="1428" y="3039"/>
                  </a:moveTo>
                  <a:lnTo>
                    <a:pt x="1428" y="3221"/>
                  </a:lnTo>
                  <a:cubicBezTo>
                    <a:pt x="1400" y="3393"/>
                    <a:pt x="1371" y="3565"/>
                    <a:pt x="1317" y="3737"/>
                  </a:cubicBezTo>
                  <a:lnTo>
                    <a:pt x="1317" y="3737"/>
                  </a:lnTo>
                  <a:cubicBezTo>
                    <a:pt x="1310" y="3696"/>
                    <a:pt x="1317" y="3656"/>
                    <a:pt x="1337" y="3616"/>
                  </a:cubicBezTo>
                  <a:lnTo>
                    <a:pt x="1337" y="3585"/>
                  </a:lnTo>
                  <a:cubicBezTo>
                    <a:pt x="1337" y="3464"/>
                    <a:pt x="1368" y="3342"/>
                    <a:pt x="1398" y="3221"/>
                  </a:cubicBezTo>
                  <a:cubicBezTo>
                    <a:pt x="1398" y="3160"/>
                    <a:pt x="1428" y="3099"/>
                    <a:pt x="1428" y="3039"/>
                  </a:cubicBezTo>
                  <a:close/>
                  <a:moveTo>
                    <a:pt x="1033" y="3525"/>
                  </a:moveTo>
                  <a:lnTo>
                    <a:pt x="1033" y="3585"/>
                  </a:lnTo>
                  <a:cubicBezTo>
                    <a:pt x="1033" y="3616"/>
                    <a:pt x="1033" y="3646"/>
                    <a:pt x="1003" y="3707"/>
                  </a:cubicBezTo>
                  <a:cubicBezTo>
                    <a:pt x="1003" y="3737"/>
                    <a:pt x="973" y="3798"/>
                    <a:pt x="973" y="3859"/>
                  </a:cubicBezTo>
                  <a:cubicBezTo>
                    <a:pt x="973" y="3828"/>
                    <a:pt x="973" y="3798"/>
                    <a:pt x="973" y="3768"/>
                  </a:cubicBezTo>
                  <a:cubicBezTo>
                    <a:pt x="973" y="3707"/>
                    <a:pt x="1003" y="3616"/>
                    <a:pt x="1033" y="3525"/>
                  </a:cubicBezTo>
                  <a:close/>
                  <a:moveTo>
                    <a:pt x="2431" y="2644"/>
                  </a:moveTo>
                  <a:cubicBezTo>
                    <a:pt x="2461" y="2765"/>
                    <a:pt x="2461" y="2856"/>
                    <a:pt x="2461" y="2978"/>
                  </a:cubicBezTo>
                  <a:lnTo>
                    <a:pt x="2461" y="3069"/>
                  </a:lnTo>
                  <a:lnTo>
                    <a:pt x="2401" y="3251"/>
                  </a:lnTo>
                  <a:cubicBezTo>
                    <a:pt x="2340" y="3494"/>
                    <a:pt x="2249" y="3737"/>
                    <a:pt x="2157" y="4011"/>
                  </a:cubicBezTo>
                  <a:lnTo>
                    <a:pt x="2157" y="3828"/>
                  </a:lnTo>
                  <a:cubicBezTo>
                    <a:pt x="2218" y="3677"/>
                    <a:pt x="2249" y="3525"/>
                    <a:pt x="2279" y="3373"/>
                  </a:cubicBezTo>
                  <a:lnTo>
                    <a:pt x="2309" y="3190"/>
                  </a:lnTo>
                  <a:cubicBezTo>
                    <a:pt x="2370" y="3039"/>
                    <a:pt x="2401" y="2887"/>
                    <a:pt x="2431" y="2704"/>
                  </a:cubicBezTo>
                  <a:lnTo>
                    <a:pt x="2431" y="2644"/>
                  </a:lnTo>
                  <a:close/>
                  <a:moveTo>
                    <a:pt x="1068" y="4310"/>
                  </a:moveTo>
                  <a:cubicBezTo>
                    <a:pt x="1069" y="4312"/>
                    <a:pt x="1069" y="4313"/>
                    <a:pt x="1070" y="4315"/>
                  </a:cubicBezTo>
                  <a:lnTo>
                    <a:pt x="1070" y="4315"/>
                  </a:lnTo>
                  <a:cubicBezTo>
                    <a:pt x="1068" y="4315"/>
                    <a:pt x="1066" y="4315"/>
                    <a:pt x="1064" y="4315"/>
                  </a:cubicBezTo>
                  <a:cubicBezTo>
                    <a:pt x="1065" y="4313"/>
                    <a:pt x="1067" y="4311"/>
                    <a:pt x="1068" y="4310"/>
                  </a:cubicBezTo>
                  <a:close/>
                  <a:moveTo>
                    <a:pt x="1884" y="4436"/>
                  </a:moveTo>
                  <a:cubicBezTo>
                    <a:pt x="1914" y="4497"/>
                    <a:pt x="1914" y="4558"/>
                    <a:pt x="1914" y="4618"/>
                  </a:cubicBezTo>
                  <a:lnTo>
                    <a:pt x="1884" y="4558"/>
                  </a:lnTo>
                  <a:cubicBezTo>
                    <a:pt x="1884" y="4527"/>
                    <a:pt x="1884" y="4497"/>
                    <a:pt x="1854" y="4497"/>
                  </a:cubicBezTo>
                  <a:lnTo>
                    <a:pt x="1884" y="4436"/>
                  </a:lnTo>
                  <a:close/>
                  <a:moveTo>
                    <a:pt x="851" y="4588"/>
                  </a:moveTo>
                  <a:lnTo>
                    <a:pt x="912" y="4649"/>
                  </a:lnTo>
                  <a:cubicBezTo>
                    <a:pt x="942" y="4679"/>
                    <a:pt x="973" y="4740"/>
                    <a:pt x="1003" y="4770"/>
                  </a:cubicBezTo>
                  <a:lnTo>
                    <a:pt x="1064" y="4831"/>
                  </a:lnTo>
                  <a:cubicBezTo>
                    <a:pt x="1003" y="4801"/>
                    <a:pt x="912" y="4740"/>
                    <a:pt x="851" y="4679"/>
                  </a:cubicBezTo>
                  <a:lnTo>
                    <a:pt x="782" y="4611"/>
                  </a:lnTo>
                  <a:lnTo>
                    <a:pt x="782" y="4611"/>
                  </a:lnTo>
                  <a:cubicBezTo>
                    <a:pt x="793" y="4609"/>
                    <a:pt x="807" y="4602"/>
                    <a:pt x="821" y="4588"/>
                  </a:cubicBezTo>
                  <a:close/>
                  <a:moveTo>
                    <a:pt x="1641" y="4740"/>
                  </a:moveTo>
                  <a:cubicBezTo>
                    <a:pt x="1671" y="4740"/>
                    <a:pt x="1671" y="4770"/>
                    <a:pt x="1702" y="4801"/>
                  </a:cubicBezTo>
                  <a:cubicBezTo>
                    <a:pt x="1641" y="4831"/>
                    <a:pt x="1611" y="4831"/>
                    <a:pt x="1550" y="4861"/>
                  </a:cubicBezTo>
                  <a:lnTo>
                    <a:pt x="1398" y="4861"/>
                  </a:lnTo>
                  <a:cubicBezTo>
                    <a:pt x="1459" y="4831"/>
                    <a:pt x="1519" y="4801"/>
                    <a:pt x="1550" y="4770"/>
                  </a:cubicBezTo>
                  <a:cubicBezTo>
                    <a:pt x="1580" y="4740"/>
                    <a:pt x="1611" y="4740"/>
                    <a:pt x="1641" y="4740"/>
                  </a:cubicBezTo>
                  <a:close/>
                  <a:moveTo>
                    <a:pt x="1914" y="0"/>
                  </a:moveTo>
                  <a:cubicBezTo>
                    <a:pt x="1732" y="31"/>
                    <a:pt x="1580" y="91"/>
                    <a:pt x="1459" y="213"/>
                  </a:cubicBezTo>
                  <a:cubicBezTo>
                    <a:pt x="1398" y="213"/>
                    <a:pt x="1337" y="213"/>
                    <a:pt x="1307" y="243"/>
                  </a:cubicBezTo>
                  <a:cubicBezTo>
                    <a:pt x="1185" y="274"/>
                    <a:pt x="1094" y="334"/>
                    <a:pt x="1033" y="426"/>
                  </a:cubicBezTo>
                  <a:cubicBezTo>
                    <a:pt x="973" y="486"/>
                    <a:pt x="912" y="547"/>
                    <a:pt x="851" y="608"/>
                  </a:cubicBezTo>
                  <a:cubicBezTo>
                    <a:pt x="729" y="729"/>
                    <a:pt x="638" y="851"/>
                    <a:pt x="547" y="1003"/>
                  </a:cubicBezTo>
                  <a:lnTo>
                    <a:pt x="486" y="1124"/>
                  </a:lnTo>
                  <a:cubicBezTo>
                    <a:pt x="456" y="1155"/>
                    <a:pt x="426" y="1216"/>
                    <a:pt x="426" y="1246"/>
                  </a:cubicBezTo>
                  <a:cubicBezTo>
                    <a:pt x="395" y="1276"/>
                    <a:pt x="395" y="1307"/>
                    <a:pt x="365" y="1337"/>
                  </a:cubicBezTo>
                  <a:cubicBezTo>
                    <a:pt x="365" y="1367"/>
                    <a:pt x="334" y="1398"/>
                    <a:pt x="334" y="1459"/>
                  </a:cubicBezTo>
                  <a:cubicBezTo>
                    <a:pt x="304" y="1489"/>
                    <a:pt x="243" y="1611"/>
                    <a:pt x="213" y="1702"/>
                  </a:cubicBezTo>
                  <a:lnTo>
                    <a:pt x="152" y="1945"/>
                  </a:lnTo>
                  <a:cubicBezTo>
                    <a:pt x="91" y="2097"/>
                    <a:pt x="61" y="2249"/>
                    <a:pt x="31" y="2431"/>
                  </a:cubicBezTo>
                  <a:cubicBezTo>
                    <a:pt x="0" y="2492"/>
                    <a:pt x="0" y="2583"/>
                    <a:pt x="0" y="2644"/>
                  </a:cubicBezTo>
                  <a:lnTo>
                    <a:pt x="0" y="2826"/>
                  </a:lnTo>
                  <a:lnTo>
                    <a:pt x="0" y="2917"/>
                  </a:lnTo>
                  <a:lnTo>
                    <a:pt x="0" y="3190"/>
                  </a:lnTo>
                  <a:lnTo>
                    <a:pt x="0" y="3433"/>
                  </a:lnTo>
                  <a:cubicBezTo>
                    <a:pt x="31" y="3707"/>
                    <a:pt x="61" y="3950"/>
                    <a:pt x="152" y="4193"/>
                  </a:cubicBezTo>
                  <a:cubicBezTo>
                    <a:pt x="213" y="4375"/>
                    <a:pt x="304" y="4527"/>
                    <a:pt x="395" y="4679"/>
                  </a:cubicBezTo>
                  <a:cubicBezTo>
                    <a:pt x="426" y="4710"/>
                    <a:pt x="486" y="4770"/>
                    <a:pt x="547" y="4831"/>
                  </a:cubicBezTo>
                  <a:cubicBezTo>
                    <a:pt x="608" y="4922"/>
                    <a:pt x="729" y="4983"/>
                    <a:pt x="821" y="5044"/>
                  </a:cubicBezTo>
                  <a:cubicBezTo>
                    <a:pt x="942" y="5074"/>
                    <a:pt x="1033" y="5135"/>
                    <a:pt x="1155" y="5165"/>
                  </a:cubicBezTo>
                  <a:cubicBezTo>
                    <a:pt x="1276" y="5196"/>
                    <a:pt x="1398" y="5196"/>
                    <a:pt x="1550" y="5196"/>
                  </a:cubicBezTo>
                  <a:cubicBezTo>
                    <a:pt x="1641" y="5165"/>
                    <a:pt x="1732" y="5135"/>
                    <a:pt x="1854" y="5105"/>
                  </a:cubicBezTo>
                  <a:cubicBezTo>
                    <a:pt x="1945" y="5074"/>
                    <a:pt x="2036" y="5013"/>
                    <a:pt x="2127" y="4922"/>
                  </a:cubicBezTo>
                  <a:cubicBezTo>
                    <a:pt x="2218" y="4861"/>
                    <a:pt x="2279" y="4801"/>
                    <a:pt x="2340" y="4710"/>
                  </a:cubicBezTo>
                  <a:cubicBezTo>
                    <a:pt x="2431" y="4618"/>
                    <a:pt x="2461" y="4558"/>
                    <a:pt x="2522" y="4467"/>
                  </a:cubicBezTo>
                  <a:lnTo>
                    <a:pt x="2644" y="4223"/>
                  </a:lnTo>
                  <a:cubicBezTo>
                    <a:pt x="2704" y="4072"/>
                    <a:pt x="2765" y="3920"/>
                    <a:pt x="2826" y="3768"/>
                  </a:cubicBezTo>
                  <a:cubicBezTo>
                    <a:pt x="2856" y="3616"/>
                    <a:pt x="2917" y="3433"/>
                    <a:pt x="2978" y="3251"/>
                  </a:cubicBezTo>
                  <a:cubicBezTo>
                    <a:pt x="3039" y="3099"/>
                    <a:pt x="3069" y="2947"/>
                    <a:pt x="3099" y="2795"/>
                  </a:cubicBezTo>
                  <a:cubicBezTo>
                    <a:pt x="3130" y="2644"/>
                    <a:pt x="3160" y="2461"/>
                    <a:pt x="3160" y="2309"/>
                  </a:cubicBezTo>
                  <a:cubicBezTo>
                    <a:pt x="3160" y="2127"/>
                    <a:pt x="3160" y="1975"/>
                    <a:pt x="3160" y="1793"/>
                  </a:cubicBezTo>
                  <a:cubicBezTo>
                    <a:pt x="3160" y="1641"/>
                    <a:pt x="3160" y="1459"/>
                    <a:pt x="3130" y="1307"/>
                  </a:cubicBezTo>
                  <a:cubicBezTo>
                    <a:pt x="3130" y="1216"/>
                    <a:pt x="3099" y="1124"/>
                    <a:pt x="3069" y="1033"/>
                  </a:cubicBezTo>
                  <a:cubicBezTo>
                    <a:pt x="3039" y="972"/>
                    <a:pt x="3008" y="881"/>
                    <a:pt x="2978" y="821"/>
                  </a:cubicBezTo>
                  <a:cubicBezTo>
                    <a:pt x="2947" y="729"/>
                    <a:pt x="2887" y="608"/>
                    <a:pt x="2826" y="547"/>
                  </a:cubicBezTo>
                  <a:cubicBezTo>
                    <a:pt x="2765" y="456"/>
                    <a:pt x="2704" y="365"/>
                    <a:pt x="2644" y="304"/>
                  </a:cubicBezTo>
                  <a:cubicBezTo>
                    <a:pt x="2583" y="243"/>
                    <a:pt x="2522" y="213"/>
                    <a:pt x="2461" y="152"/>
                  </a:cubicBezTo>
                  <a:lnTo>
                    <a:pt x="2401" y="122"/>
                  </a:lnTo>
                  <a:cubicBezTo>
                    <a:pt x="2340" y="91"/>
                    <a:pt x="2309" y="61"/>
                    <a:pt x="2249" y="31"/>
                  </a:cubicBezTo>
                  <a:cubicBezTo>
                    <a:pt x="2157" y="31"/>
                    <a:pt x="2097" y="0"/>
                    <a:pt x="20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30"/>
            <p:cNvSpPr/>
            <p:nvPr/>
          </p:nvSpPr>
          <p:spPr>
            <a:xfrm>
              <a:off x="2768325" y="384750"/>
              <a:ext cx="101050" cy="161050"/>
            </a:xfrm>
            <a:custGeom>
              <a:rect b="b" l="l" r="r" t="t"/>
              <a:pathLst>
                <a:path extrusionOk="0" h="6442" w="4042">
                  <a:moveTo>
                    <a:pt x="2067" y="304"/>
                  </a:moveTo>
                  <a:cubicBezTo>
                    <a:pt x="2158" y="304"/>
                    <a:pt x="2249" y="304"/>
                    <a:pt x="2310" y="335"/>
                  </a:cubicBezTo>
                  <a:lnTo>
                    <a:pt x="2389" y="374"/>
                  </a:lnTo>
                  <a:lnTo>
                    <a:pt x="2389" y="374"/>
                  </a:lnTo>
                  <a:cubicBezTo>
                    <a:pt x="2383" y="373"/>
                    <a:pt x="2377" y="373"/>
                    <a:pt x="2371" y="373"/>
                  </a:cubicBezTo>
                  <a:cubicBezTo>
                    <a:pt x="2348" y="373"/>
                    <a:pt x="2325" y="380"/>
                    <a:pt x="2310" y="395"/>
                  </a:cubicBezTo>
                  <a:cubicBezTo>
                    <a:pt x="2279" y="395"/>
                    <a:pt x="2249" y="395"/>
                    <a:pt x="2219" y="426"/>
                  </a:cubicBezTo>
                  <a:cubicBezTo>
                    <a:pt x="2158" y="395"/>
                    <a:pt x="2127" y="395"/>
                    <a:pt x="2067" y="395"/>
                  </a:cubicBezTo>
                  <a:cubicBezTo>
                    <a:pt x="2036" y="395"/>
                    <a:pt x="2006" y="395"/>
                    <a:pt x="1945" y="426"/>
                  </a:cubicBezTo>
                  <a:cubicBezTo>
                    <a:pt x="1945" y="395"/>
                    <a:pt x="1915" y="365"/>
                    <a:pt x="1915" y="335"/>
                  </a:cubicBezTo>
                  <a:lnTo>
                    <a:pt x="2006" y="304"/>
                  </a:lnTo>
                  <a:close/>
                  <a:moveTo>
                    <a:pt x="3100" y="942"/>
                  </a:moveTo>
                  <a:lnTo>
                    <a:pt x="3191" y="1064"/>
                  </a:lnTo>
                  <a:cubicBezTo>
                    <a:pt x="3221" y="1094"/>
                    <a:pt x="3282" y="1155"/>
                    <a:pt x="3312" y="1216"/>
                  </a:cubicBezTo>
                  <a:cubicBezTo>
                    <a:pt x="3282" y="1185"/>
                    <a:pt x="3252" y="1155"/>
                    <a:pt x="3221" y="1155"/>
                  </a:cubicBezTo>
                  <a:lnTo>
                    <a:pt x="3161" y="1155"/>
                  </a:lnTo>
                  <a:cubicBezTo>
                    <a:pt x="3161" y="1094"/>
                    <a:pt x="3130" y="1003"/>
                    <a:pt x="3100" y="942"/>
                  </a:cubicBezTo>
                  <a:close/>
                  <a:moveTo>
                    <a:pt x="3221" y="1611"/>
                  </a:moveTo>
                  <a:cubicBezTo>
                    <a:pt x="3252" y="1641"/>
                    <a:pt x="3252" y="1672"/>
                    <a:pt x="3252" y="1702"/>
                  </a:cubicBezTo>
                  <a:cubicBezTo>
                    <a:pt x="3282" y="1854"/>
                    <a:pt x="3312" y="2006"/>
                    <a:pt x="3312" y="2158"/>
                  </a:cubicBezTo>
                  <a:lnTo>
                    <a:pt x="3282" y="2158"/>
                  </a:lnTo>
                  <a:cubicBezTo>
                    <a:pt x="3252" y="2158"/>
                    <a:pt x="3221" y="2188"/>
                    <a:pt x="3191" y="2218"/>
                  </a:cubicBezTo>
                  <a:cubicBezTo>
                    <a:pt x="3191" y="2158"/>
                    <a:pt x="3191" y="2097"/>
                    <a:pt x="3221" y="2036"/>
                  </a:cubicBezTo>
                  <a:cubicBezTo>
                    <a:pt x="3221" y="1884"/>
                    <a:pt x="3221" y="1763"/>
                    <a:pt x="3221" y="1611"/>
                  </a:cubicBezTo>
                  <a:close/>
                  <a:moveTo>
                    <a:pt x="1793" y="2067"/>
                  </a:moveTo>
                  <a:lnTo>
                    <a:pt x="1793" y="2127"/>
                  </a:lnTo>
                  <a:cubicBezTo>
                    <a:pt x="1793" y="2127"/>
                    <a:pt x="1793" y="2158"/>
                    <a:pt x="1793" y="2188"/>
                  </a:cubicBezTo>
                  <a:lnTo>
                    <a:pt x="1793" y="2249"/>
                  </a:lnTo>
                  <a:cubicBezTo>
                    <a:pt x="1784" y="2267"/>
                    <a:pt x="1778" y="2287"/>
                    <a:pt x="1773" y="2310"/>
                  </a:cubicBezTo>
                  <a:lnTo>
                    <a:pt x="1763" y="2310"/>
                  </a:lnTo>
                  <a:lnTo>
                    <a:pt x="1793" y="2067"/>
                  </a:lnTo>
                  <a:close/>
                  <a:moveTo>
                    <a:pt x="2857" y="2279"/>
                  </a:moveTo>
                  <a:cubicBezTo>
                    <a:pt x="2857" y="2319"/>
                    <a:pt x="2853" y="2360"/>
                    <a:pt x="2848" y="2401"/>
                  </a:cubicBezTo>
                  <a:lnTo>
                    <a:pt x="2826" y="2401"/>
                  </a:lnTo>
                  <a:cubicBezTo>
                    <a:pt x="2826" y="2370"/>
                    <a:pt x="2857" y="2340"/>
                    <a:pt x="2857" y="2279"/>
                  </a:cubicBezTo>
                  <a:close/>
                  <a:moveTo>
                    <a:pt x="3562" y="1723"/>
                  </a:moveTo>
                  <a:lnTo>
                    <a:pt x="3562" y="1723"/>
                  </a:lnTo>
                  <a:cubicBezTo>
                    <a:pt x="3590" y="1811"/>
                    <a:pt x="3619" y="1921"/>
                    <a:pt x="3647" y="2006"/>
                  </a:cubicBezTo>
                  <a:cubicBezTo>
                    <a:pt x="3647" y="2067"/>
                    <a:pt x="3677" y="2127"/>
                    <a:pt x="3677" y="2188"/>
                  </a:cubicBezTo>
                  <a:cubicBezTo>
                    <a:pt x="3677" y="2265"/>
                    <a:pt x="3677" y="2342"/>
                    <a:pt x="3677" y="2401"/>
                  </a:cubicBezTo>
                  <a:lnTo>
                    <a:pt x="3647" y="2401"/>
                  </a:lnTo>
                  <a:cubicBezTo>
                    <a:pt x="3616" y="2370"/>
                    <a:pt x="3616" y="2310"/>
                    <a:pt x="3586" y="2279"/>
                  </a:cubicBezTo>
                  <a:cubicBezTo>
                    <a:pt x="3586" y="2084"/>
                    <a:pt x="3586" y="1914"/>
                    <a:pt x="3562" y="1723"/>
                  </a:cubicBezTo>
                  <a:close/>
                  <a:moveTo>
                    <a:pt x="2614" y="1915"/>
                  </a:moveTo>
                  <a:cubicBezTo>
                    <a:pt x="2614" y="2067"/>
                    <a:pt x="2583" y="2218"/>
                    <a:pt x="2553" y="2340"/>
                  </a:cubicBezTo>
                  <a:lnTo>
                    <a:pt x="2522" y="2340"/>
                  </a:lnTo>
                  <a:cubicBezTo>
                    <a:pt x="2492" y="2462"/>
                    <a:pt x="2492" y="2583"/>
                    <a:pt x="2462" y="2705"/>
                  </a:cubicBezTo>
                  <a:lnTo>
                    <a:pt x="2462" y="2553"/>
                  </a:lnTo>
                  <a:cubicBezTo>
                    <a:pt x="2492" y="2401"/>
                    <a:pt x="2522" y="2249"/>
                    <a:pt x="2583" y="2097"/>
                  </a:cubicBezTo>
                  <a:cubicBezTo>
                    <a:pt x="2583" y="2036"/>
                    <a:pt x="2583" y="1975"/>
                    <a:pt x="2614" y="1915"/>
                  </a:cubicBezTo>
                  <a:close/>
                  <a:moveTo>
                    <a:pt x="1611" y="1823"/>
                  </a:moveTo>
                  <a:lnTo>
                    <a:pt x="1611" y="1854"/>
                  </a:lnTo>
                  <a:cubicBezTo>
                    <a:pt x="1550" y="1915"/>
                    <a:pt x="1550" y="1975"/>
                    <a:pt x="1550" y="2067"/>
                  </a:cubicBezTo>
                  <a:lnTo>
                    <a:pt x="1520" y="2067"/>
                  </a:lnTo>
                  <a:cubicBezTo>
                    <a:pt x="1520" y="2127"/>
                    <a:pt x="1489" y="2218"/>
                    <a:pt x="1489" y="2279"/>
                  </a:cubicBezTo>
                  <a:cubicBezTo>
                    <a:pt x="1459" y="2370"/>
                    <a:pt x="1459" y="2431"/>
                    <a:pt x="1459" y="2522"/>
                  </a:cubicBezTo>
                  <a:cubicBezTo>
                    <a:pt x="1429" y="2613"/>
                    <a:pt x="1459" y="2705"/>
                    <a:pt x="1459" y="2765"/>
                  </a:cubicBezTo>
                  <a:cubicBezTo>
                    <a:pt x="1429" y="2765"/>
                    <a:pt x="1429" y="2765"/>
                    <a:pt x="1429" y="2735"/>
                  </a:cubicBezTo>
                  <a:lnTo>
                    <a:pt x="1429" y="2583"/>
                  </a:lnTo>
                  <a:cubicBezTo>
                    <a:pt x="1429" y="2553"/>
                    <a:pt x="1398" y="2492"/>
                    <a:pt x="1368" y="2431"/>
                  </a:cubicBezTo>
                  <a:lnTo>
                    <a:pt x="1398" y="2340"/>
                  </a:lnTo>
                  <a:lnTo>
                    <a:pt x="1398" y="2401"/>
                  </a:lnTo>
                  <a:lnTo>
                    <a:pt x="1489" y="2158"/>
                  </a:lnTo>
                  <a:cubicBezTo>
                    <a:pt x="1520" y="2036"/>
                    <a:pt x="1550" y="1945"/>
                    <a:pt x="1611" y="1823"/>
                  </a:cubicBezTo>
                  <a:close/>
                  <a:moveTo>
                    <a:pt x="1915" y="2826"/>
                  </a:moveTo>
                  <a:lnTo>
                    <a:pt x="1945" y="2887"/>
                  </a:lnTo>
                  <a:cubicBezTo>
                    <a:pt x="1976" y="2887"/>
                    <a:pt x="1976" y="2917"/>
                    <a:pt x="2006" y="2948"/>
                  </a:cubicBezTo>
                  <a:cubicBezTo>
                    <a:pt x="2036" y="2978"/>
                    <a:pt x="2036" y="2978"/>
                    <a:pt x="2067" y="3008"/>
                  </a:cubicBezTo>
                  <a:lnTo>
                    <a:pt x="2219" y="3008"/>
                  </a:lnTo>
                  <a:lnTo>
                    <a:pt x="2219" y="3069"/>
                  </a:lnTo>
                  <a:lnTo>
                    <a:pt x="2219" y="3100"/>
                  </a:lnTo>
                  <a:cubicBezTo>
                    <a:pt x="2158" y="3039"/>
                    <a:pt x="2097" y="3039"/>
                    <a:pt x="2036" y="3039"/>
                  </a:cubicBezTo>
                  <a:cubicBezTo>
                    <a:pt x="2036" y="3039"/>
                    <a:pt x="2036" y="3039"/>
                    <a:pt x="2006" y="3069"/>
                  </a:cubicBezTo>
                  <a:lnTo>
                    <a:pt x="1976" y="3069"/>
                  </a:lnTo>
                  <a:cubicBezTo>
                    <a:pt x="1945" y="3069"/>
                    <a:pt x="1915" y="3100"/>
                    <a:pt x="1915" y="3130"/>
                  </a:cubicBezTo>
                  <a:lnTo>
                    <a:pt x="1854" y="3221"/>
                  </a:lnTo>
                  <a:cubicBezTo>
                    <a:pt x="1824" y="3191"/>
                    <a:pt x="1824" y="3191"/>
                    <a:pt x="1793" y="3160"/>
                  </a:cubicBezTo>
                  <a:cubicBezTo>
                    <a:pt x="1824" y="3100"/>
                    <a:pt x="1854" y="3008"/>
                    <a:pt x="1884" y="2948"/>
                  </a:cubicBezTo>
                  <a:cubicBezTo>
                    <a:pt x="1915" y="2856"/>
                    <a:pt x="1915" y="2856"/>
                    <a:pt x="1915" y="2826"/>
                  </a:cubicBezTo>
                  <a:close/>
                  <a:moveTo>
                    <a:pt x="912" y="2553"/>
                  </a:moveTo>
                  <a:cubicBezTo>
                    <a:pt x="912" y="2553"/>
                    <a:pt x="912" y="2583"/>
                    <a:pt x="943" y="2613"/>
                  </a:cubicBezTo>
                  <a:lnTo>
                    <a:pt x="912" y="2613"/>
                  </a:lnTo>
                  <a:cubicBezTo>
                    <a:pt x="882" y="2674"/>
                    <a:pt x="882" y="2765"/>
                    <a:pt x="882" y="2856"/>
                  </a:cubicBezTo>
                  <a:lnTo>
                    <a:pt x="882" y="2887"/>
                  </a:lnTo>
                  <a:cubicBezTo>
                    <a:pt x="851" y="2948"/>
                    <a:pt x="821" y="2978"/>
                    <a:pt x="791" y="3039"/>
                  </a:cubicBezTo>
                  <a:cubicBezTo>
                    <a:pt x="760" y="3160"/>
                    <a:pt x="730" y="3251"/>
                    <a:pt x="700" y="3373"/>
                  </a:cubicBezTo>
                  <a:lnTo>
                    <a:pt x="700" y="3251"/>
                  </a:lnTo>
                  <a:cubicBezTo>
                    <a:pt x="730" y="3069"/>
                    <a:pt x="791" y="2917"/>
                    <a:pt x="821" y="2765"/>
                  </a:cubicBezTo>
                  <a:cubicBezTo>
                    <a:pt x="851" y="2674"/>
                    <a:pt x="882" y="2613"/>
                    <a:pt x="912" y="2553"/>
                  </a:cubicBezTo>
                  <a:close/>
                  <a:moveTo>
                    <a:pt x="2279" y="3191"/>
                  </a:moveTo>
                  <a:cubicBezTo>
                    <a:pt x="2310" y="3251"/>
                    <a:pt x="2371" y="3282"/>
                    <a:pt x="2431" y="3282"/>
                  </a:cubicBezTo>
                  <a:lnTo>
                    <a:pt x="2492" y="3282"/>
                  </a:lnTo>
                  <a:cubicBezTo>
                    <a:pt x="2492" y="3312"/>
                    <a:pt x="2492" y="3343"/>
                    <a:pt x="2492" y="3373"/>
                  </a:cubicBezTo>
                  <a:cubicBezTo>
                    <a:pt x="2492" y="3373"/>
                    <a:pt x="2462" y="3343"/>
                    <a:pt x="2431" y="3343"/>
                  </a:cubicBezTo>
                  <a:lnTo>
                    <a:pt x="2401" y="3343"/>
                  </a:lnTo>
                  <a:cubicBezTo>
                    <a:pt x="2371" y="3343"/>
                    <a:pt x="2340" y="3343"/>
                    <a:pt x="2310" y="3373"/>
                  </a:cubicBezTo>
                  <a:cubicBezTo>
                    <a:pt x="2310" y="3312"/>
                    <a:pt x="2310" y="3282"/>
                    <a:pt x="2279" y="3221"/>
                  </a:cubicBezTo>
                  <a:lnTo>
                    <a:pt x="2279" y="3191"/>
                  </a:lnTo>
                  <a:close/>
                  <a:moveTo>
                    <a:pt x="2036" y="3586"/>
                  </a:moveTo>
                  <a:cubicBezTo>
                    <a:pt x="2036" y="3616"/>
                    <a:pt x="2036" y="3646"/>
                    <a:pt x="2067" y="3677"/>
                  </a:cubicBezTo>
                  <a:lnTo>
                    <a:pt x="2006" y="3677"/>
                  </a:lnTo>
                  <a:lnTo>
                    <a:pt x="2006" y="3646"/>
                  </a:lnTo>
                  <a:cubicBezTo>
                    <a:pt x="2036" y="3616"/>
                    <a:pt x="2036" y="3616"/>
                    <a:pt x="2036" y="3586"/>
                  </a:cubicBezTo>
                  <a:close/>
                  <a:moveTo>
                    <a:pt x="1094" y="3130"/>
                  </a:moveTo>
                  <a:cubicBezTo>
                    <a:pt x="1125" y="3191"/>
                    <a:pt x="1125" y="3251"/>
                    <a:pt x="1125" y="3312"/>
                  </a:cubicBezTo>
                  <a:lnTo>
                    <a:pt x="1094" y="3312"/>
                  </a:lnTo>
                  <a:cubicBezTo>
                    <a:pt x="1094" y="3495"/>
                    <a:pt x="1034" y="3707"/>
                    <a:pt x="1003" y="3890"/>
                  </a:cubicBezTo>
                  <a:cubicBezTo>
                    <a:pt x="973" y="3890"/>
                    <a:pt x="973" y="3890"/>
                    <a:pt x="943" y="3859"/>
                  </a:cubicBezTo>
                  <a:lnTo>
                    <a:pt x="943" y="3707"/>
                  </a:lnTo>
                  <a:cubicBezTo>
                    <a:pt x="973" y="3525"/>
                    <a:pt x="1003" y="3373"/>
                    <a:pt x="1064" y="3221"/>
                  </a:cubicBezTo>
                  <a:cubicBezTo>
                    <a:pt x="1064" y="3191"/>
                    <a:pt x="1094" y="3160"/>
                    <a:pt x="1094" y="3130"/>
                  </a:cubicBezTo>
                  <a:close/>
                  <a:moveTo>
                    <a:pt x="1429" y="3859"/>
                  </a:moveTo>
                  <a:cubicBezTo>
                    <a:pt x="1429" y="3890"/>
                    <a:pt x="1429" y="3890"/>
                    <a:pt x="1429" y="3920"/>
                  </a:cubicBezTo>
                  <a:lnTo>
                    <a:pt x="1406" y="3920"/>
                  </a:lnTo>
                  <a:cubicBezTo>
                    <a:pt x="1412" y="3900"/>
                    <a:pt x="1419" y="3879"/>
                    <a:pt x="1429" y="3859"/>
                  </a:cubicBezTo>
                  <a:close/>
                  <a:moveTo>
                    <a:pt x="2796" y="4254"/>
                  </a:moveTo>
                  <a:lnTo>
                    <a:pt x="2826" y="4345"/>
                  </a:lnTo>
                  <a:cubicBezTo>
                    <a:pt x="2826" y="4345"/>
                    <a:pt x="2826" y="4376"/>
                    <a:pt x="2826" y="4376"/>
                  </a:cubicBezTo>
                  <a:lnTo>
                    <a:pt x="2826" y="4436"/>
                  </a:lnTo>
                  <a:cubicBezTo>
                    <a:pt x="2826" y="4497"/>
                    <a:pt x="2796" y="4528"/>
                    <a:pt x="2796" y="4588"/>
                  </a:cubicBezTo>
                  <a:cubicBezTo>
                    <a:pt x="2766" y="4649"/>
                    <a:pt x="2766" y="4710"/>
                    <a:pt x="2735" y="4771"/>
                  </a:cubicBezTo>
                  <a:lnTo>
                    <a:pt x="2766" y="4528"/>
                  </a:lnTo>
                  <a:cubicBezTo>
                    <a:pt x="2766" y="4436"/>
                    <a:pt x="2796" y="4345"/>
                    <a:pt x="2796" y="4254"/>
                  </a:cubicBezTo>
                  <a:close/>
                  <a:moveTo>
                    <a:pt x="1398" y="3950"/>
                  </a:moveTo>
                  <a:lnTo>
                    <a:pt x="1398" y="4163"/>
                  </a:lnTo>
                  <a:lnTo>
                    <a:pt x="1368" y="4528"/>
                  </a:lnTo>
                  <a:cubicBezTo>
                    <a:pt x="1368" y="4649"/>
                    <a:pt x="1338" y="4801"/>
                    <a:pt x="1338" y="4923"/>
                  </a:cubicBezTo>
                  <a:lnTo>
                    <a:pt x="1338" y="4406"/>
                  </a:lnTo>
                  <a:cubicBezTo>
                    <a:pt x="1338" y="4345"/>
                    <a:pt x="1338" y="4284"/>
                    <a:pt x="1338" y="4224"/>
                  </a:cubicBezTo>
                  <a:cubicBezTo>
                    <a:pt x="1368" y="4163"/>
                    <a:pt x="1368" y="4102"/>
                    <a:pt x="1368" y="4041"/>
                  </a:cubicBezTo>
                  <a:cubicBezTo>
                    <a:pt x="1383" y="4011"/>
                    <a:pt x="1391" y="3981"/>
                    <a:pt x="1398" y="3950"/>
                  </a:cubicBezTo>
                  <a:close/>
                  <a:moveTo>
                    <a:pt x="2401" y="3677"/>
                  </a:moveTo>
                  <a:lnTo>
                    <a:pt x="2431" y="3707"/>
                  </a:lnTo>
                  <a:cubicBezTo>
                    <a:pt x="2401" y="3798"/>
                    <a:pt x="2401" y="3890"/>
                    <a:pt x="2401" y="3950"/>
                  </a:cubicBezTo>
                  <a:cubicBezTo>
                    <a:pt x="2401" y="4072"/>
                    <a:pt x="2371" y="4224"/>
                    <a:pt x="2371" y="4345"/>
                  </a:cubicBezTo>
                  <a:cubicBezTo>
                    <a:pt x="2371" y="4467"/>
                    <a:pt x="2401" y="4558"/>
                    <a:pt x="2431" y="4679"/>
                  </a:cubicBezTo>
                  <a:lnTo>
                    <a:pt x="2401" y="4679"/>
                  </a:lnTo>
                  <a:cubicBezTo>
                    <a:pt x="2401" y="4710"/>
                    <a:pt x="2401" y="4740"/>
                    <a:pt x="2401" y="4771"/>
                  </a:cubicBezTo>
                  <a:cubicBezTo>
                    <a:pt x="2401" y="4831"/>
                    <a:pt x="2371" y="4892"/>
                    <a:pt x="2371" y="4983"/>
                  </a:cubicBezTo>
                  <a:cubicBezTo>
                    <a:pt x="2340" y="5044"/>
                    <a:pt x="2310" y="5166"/>
                    <a:pt x="2310" y="5257"/>
                  </a:cubicBezTo>
                  <a:cubicBezTo>
                    <a:pt x="2279" y="5196"/>
                    <a:pt x="2249" y="5166"/>
                    <a:pt x="2188" y="5166"/>
                  </a:cubicBezTo>
                  <a:lnTo>
                    <a:pt x="2127" y="5166"/>
                  </a:lnTo>
                  <a:cubicBezTo>
                    <a:pt x="2097" y="5044"/>
                    <a:pt x="2097" y="4923"/>
                    <a:pt x="2127" y="4801"/>
                  </a:cubicBezTo>
                  <a:lnTo>
                    <a:pt x="2127" y="4649"/>
                  </a:lnTo>
                  <a:cubicBezTo>
                    <a:pt x="2127" y="4619"/>
                    <a:pt x="2127" y="4588"/>
                    <a:pt x="2158" y="4558"/>
                  </a:cubicBezTo>
                  <a:cubicBezTo>
                    <a:pt x="2188" y="4406"/>
                    <a:pt x="2219" y="4254"/>
                    <a:pt x="2249" y="4102"/>
                  </a:cubicBezTo>
                  <a:lnTo>
                    <a:pt x="2279" y="3981"/>
                  </a:lnTo>
                  <a:cubicBezTo>
                    <a:pt x="2279" y="3950"/>
                    <a:pt x="2279" y="3920"/>
                    <a:pt x="2310" y="3890"/>
                  </a:cubicBezTo>
                  <a:lnTo>
                    <a:pt x="2340" y="3798"/>
                  </a:lnTo>
                  <a:cubicBezTo>
                    <a:pt x="2371" y="3738"/>
                    <a:pt x="2371" y="3707"/>
                    <a:pt x="2401" y="3677"/>
                  </a:cubicBezTo>
                  <a:close/>
                  <a:moveTo>
                    <a:pt x="456" y="4892"/>
                  </a:moveTo>
                  <a:cubicBezTo>
                    <a:pt x="487" y="4923"/>
                    <a:pt x="487" y="4953"/>
                    <a:pt x="517" y="4983"/>
                  </a:cubicBezTo>
                  <a:lnTo>
                    <a:pt x="578" y="5014"/>
                  </a:lnTo>
                  <a:lnTo>
                    <a:pt x="578" y="5044"/>
                  </a:lnTo>
                  <a:cubicBezTo>
                    <a:pt x="578" y="5166"/>
                    <a:pt x="608" y="5257"/>
                    <a:pt x="639" y="5348"/>
                  </a:cubicBezTo>
                  <a:cubicBezTo>
                    <a:pt x="639" y="5409"/>
                    <a:pt x="669" y="5439"/>
                    <a:pt x="700" y="5500"/>
                  </a:cubicBezTo>
                  <a:lnTo>
                    <a:pt x="639" y="5409"/>
                  </a:lnTo>
                  <a:cubicBezTo>
                    <a:pt x="578" y="5226"/>
                    <a:pt x="517" y="5074"/>
                    <a:pt x="456" y="4892"/>
                  </a:cubicBezTo>
                  <a:close/>
                  <a:moveTo>
                    <a:pt x="2917" y="5226"/>
                  </a:moveTo>
                  <a:cubicBezTo>
                    <a:pt x="2917" y="5257"/>
                    <a:pt x="2887" y="5317"/>
                    <a:pt x="2857" y="5378"/>
                  </a:cubicBezTo>
                  <a:lnTo>
                    <a:pt x="2826" y="5378"/>
                  </a:lnTo>
                  <a:cubicBezTo>
                    <a:pt x="2786" y="5419"/>
                    <a:pt x="2745" y="5459"/>
                    <a:pt x="2705" y="5500"/>
                  </a:cubicBezTo>
                  <a:lnTo>
                    <a:pt x="2705" y="5500"/>
                  </a:lnTo>
                  <a:lnTo>
                    <a:pt x="2766" y="5409"/>
                  </a:lnTo>
                  <a:lnTo>
                    <a:pt x="2857" y="5226"/>
                  </a:lnTo>
                  <a:close/>
                  <a:moveTo>
                    <a:pt x="1884" y="5409"/>
                  </a:moveTo>
                  <a:cubicBezTo>
                    <a:pt x="1884" y="5469"/>
                    <a:pt x="1915" y="5561"/>
                    <a:pt x="1976" y="5621"/>
                  </a:cubicBezTo>
                  <a:cubicBezTo>
                    <a:pt x="1976" y="5682"/>
                    <a:pt x="1945" y="5743"/>
                    <a:pt x="1945" y="5773"/>
                  </a:cubicBezTo>
                  <a:lnTo>
                    <a:pt x="1915" y="5773"/>
                  </a:lnTo>
                  <a:lnTo>
                    <a:pt x="1915" y="5804"/>
                  </a:lnTo>
                  <a:cubicBezTo>
                    <a:pt x="1884" y="5773"/>
                    <a:pt x="1884" y="5743"/>
                    <a:pt x="1854" y="5712"/>
                  </a:cubicBezTo>
                  <a:cubicBezTo>
                    <a:pt x="1854" y="5682"/>
                    <a:pt x="1824" y="5621"/>
                    <a:pt x="1824" y="5591"/>
                  </a:cubicBezTo>
                  <a:lnTo>
                    <a:pt x="1824" y="5530"/>
                  </a:lnTo>
                  <a:lnTo>
                    <a:pt x="1884" y="5409"/>
                  </a:lnTo>
                  <a:close/>
                  <a:moveTo>
                    <a:pt x="1641" y="5956"/>
                  </a:moveTo>
                  <a:cubicBezTo>
                    <a:pt x="1672" y="5956"/>
                    <a:pt x="1672" y="5986"/>
                    <a:pt x="1702" y="6016"/>
                  </a:cubicBezTo>
                  <a:lnTo>
                    <a:pt x="1581" y="6016"/>
                  </a:lnTo>
                  <a:cubicBezTo>
                    <a:pt x="1611" y="5986"/>
                    <a:pt x="1611" y="5956"/>
                    <a:pt x="1641" y="5956"/>
                  </a:cubicBezTo>
                  <a:close/>
                  <a:moveTo>
                    <a:pt x="2067" y="1"/>
                  </a:moveTo>
                  <a:cubicBezTo>
                    <a:pt x="2006" y="1"/>
                    <a:pt x="1945" y="1"/>
                    <a:pt x="1884" y="31"/>
                  </a:cubicBezTo>
                  <a:cubicBezTo>
                    <a:pt x="1854" y="61"/>
                    <a:pt x="1793" y="61"/>
                    <a:pt x="1763" y="92"/>
                  </a:cubicBezTo>
                  <a:cubicBezTo>
                    <a:pt x="1641" y="152"/>
                    <a:pt x="1581" y="213"/>
                    <a:pt x="1489" y="304"/>
                  </a:cubicBezTo>
                  <a:lnTo>
                    <a:pt x="1459" y="335"/>
                  </a:lnTo>
                  <a:lnTo>
                    <a:pt x="1429" y="335"/>
                  </a:lnTo>
                  <a:cubicBezTo>
                    <a:pt x="1398" y="365"/>
                    <a:pt x="1398" y="365"/>
                    <a:pt x="1368" y="365"/>
                  </a:cubicBezTo>
                  <a:cubicBezTo>
                    <a:pt x="1338" y="395"/>
                    <a:pt x="1338" y="395"/>
                    <a:pt x="1307" y="395"/>
                  </a:cubicBezTo>
                  <a:lnTo>
                    <a:pt x="1246" y="487"/>
                  </a:lnTo>
                  <a:cubicBezTo>
                    <a:pt x="1125" y="578"/>
                    <a:pt x="1034" y="730"/>
                    <a:pt x="943" y="851"/>
                  </a:cubicBezTo>
                  <a:cubicBezTo>
                    <a:pt x="821" y="1003"/>
                    <a:pt x="730" y="1125"/>
                    <a:pt x="639" y="1277"/>
                  </a:cubicBezTo>
                  <a:cubicBezTo>
                    <a:pt x="578" y="1429"/>
                    <a:pt x="487" y="1550"/>
                    <a:pt x="426" y="1702"/>
                  </a:cubicBezTo>
                  <a:cubicBezTo>
                    <a:pt x="365" y="1854"/>
                    <a:pt x="274" y="2006"/>
                    <a:pt x="213" y="2188"/>
                  </a:cubicBezTo>
                  <a:cubicBezTo>
                    <a:pt x="183" y="2340"/>
                    <a:pt x="153" y="2492"/>
                    <a:pt x="92" y="2674"/>
                  </a:cubicBezTo>
                  <a:cubicBezTo>
                    <a:pt x="61" y="2826"/>
                    <a:pt x="61" y="2978"/>
                    <a:pt x="31" y="3160"/>
                  </a:cubicBezTo>
                  <a:cubicBezTo>
                    <a:pt x="31" y="3312"/>
                    <a:pt x="1" y="3495"/>
                    <a:pt x="1" y="3646"/>
                  </a:cubicBezTo>
                  <a:cubicBezTo>
                    <a:pt x="1" y="3981"/>
                    <a:pt x="1" y="4284"/>
                    <a:pt x="61" y="4619"/>
                  </a:cubicBezTo>
                  <a:cubicBezTo>
                    <a:pt x="92" y="4771"/>
                    <a:pt x="122" y="4923"/>
                    <a:pt x="183" y="5105"/>
                  </a:cubicBezTo>
                  <a:cubicBezTo>
                    <a:pt x="213" y="5166"/>
                    <a:pt x="244" y="5257"/>
                    <a:pt x="274" y="5317"/>
                  </a:cubicBezTo>
                  <a:cubicBezTo>
                    <a:pt x="305" y="5409"/>
                    <a:pt x="335" y="5469"/>
                    <a:pt x="365" y="5530"/>
                  </a:cubicBezTo>
                  <a:cubicBezTo>
                    <a:pt x="456" y="5682"/>
                    <a:pt x="548" y="5834"/>
                    <a:pt x="669" y="5986"/>
                  </a:cubicBezTo>
                  <a:cubicBezTo>
                    <a:pt x="700" y="6016"/>
                    <a:pt x="730" y="6047"/>
                    <a:pt x="791" y="6077"/>
                  </a:cubicBezTo>
                  <a:cubicBezTo>
                    <a:pt x="821" y="6107"/>
                    <a:pt x="882" y="6168"/>
                    <a:pt x="943" y="6199"/>
                  </a:cubicBezTo>
                  <a:lnTo>
                    <a:pt x="1125" y="6320"/>
                  </a:lnTo>
                  <a:cubicBezTo>
                    <a:pt x="1216" y="6351"/>
                    <a:pt x="1307" y="6381"/>
                    <a:pt x="1398" y="6411"/>
                  </a:cubicBezTo>
                  <a:cubicBezTo>
                    <a:pt x="1429" y="6442"/>
                    <a:pt x="1489" y="6442"/>
                    <a:pt x="1550" y="6442"/>
                  </a:cubicBezTo>
                  <a:lnTo>
                    <a:pt x="1733" y="6442"/>
                  </a:lnTo>
                  <a:cubicBezTo>
                    <a:pt x="1824" y="6442"/>
                    <a:pt x="1915" y="6411"/>
                    <a:pt x="2006" y="6381"/>
                  </a:cubicBezTo>
                  <a:cubicBezTo>
                    <a:pt x="2067" y="6381"/>
                    <a:pt x="2158" y="6351"/>
                    <a:pt x="2219" y="6290"/>
                  </a:cubicBezTo>
                  <a:lnTo>
                    <a:pt x="2431" y="6168"/>
                  </a:lnTo>
                  <a:cubicBezTo>
                    <a:pt x="2553" y="6077"/>
                    <a:pt x="2705" y="5986"/>
                    <a:pt x="2826" y="5864"/>
                  </a:cubicBezTo>
                  <a:cubicBezTo>
                    <a:pt x="2857" y="5804"/>
                    <a:pt x="2917" y="5773"/>
                    <a:pt x="2978" y="5712"/>
                  </a:cubicBezTo>
                  <a:lnTo>
                    <a:pt x="3069" y="5621"/>
                  </a:lnTo>
                  <a:cubicBezTo>
                    <a:pt x="3100" y="5530"/>
                    <a:pt x="3161" y="5469"/>
                    <a:pt x="3221" y="5378"/>
                  </a:cubicBezTo>
                  <a:cubicBezTo>
                    <a:pt x="3282" y="5226"/>
                    <a:pt x="3373" y="5105"/>
                    <a:pt x="3434" y="4953"/>
                  </a:cubicBezTo>
                  <a:cubicBezTo>
                    <a:pt x="3495" y="4801"/>
                    <a:pt x="3586" y="4649"/>
                    <a:pt x="3616" y="4528"/>
                  </a:cubicBezTo>
                  <a:cubicBezTo>
                    <a:pt x="3738" y="4224"/>
                    <a:pt x="3829" y="3890"/>
                    <a:pt x="3920" y="3586"/>
                  </a:cubicBezTo>
                  <a:cubicBezTo>
                    <a:pt x="3950" y="3434"/>
                    <a:pt x="3981" y="3282"/>
                    <a:pt x="4011" y="3100"/>
                  </a:cubicBezTo>
                  <a:cubicBezTo>
                    <a:pt x="4011" y="3008"/>
                    <a:pt x="4011" y="2917"/>
                    <a:pt x="4042" y="2826"/>
                  </a:cubicBezTo>
                  <a:cubicBezTo>
                    <a:pt x="4042" y="2735"/>
                    <a:pt x="4042" y="2674"/>
                    <a:pt x="4042" y="2613"/>
                  </a:cubicBezTo>
                  <a:lnTo>
                    <a:pt x="4042" y="2340"/>
                  </a:lnTo>
                  <a:cubicBezTo>
                    <a:pt x="4042" y="2249"/>
                    <a:pt x="4011" y="2188"/>
                    <a:pt x="4011" y="2127"/>
                  </a:cubicBezTo>
                  <a:cubicBezTo>
                    <a:pt x="3981" y="1945"/>
                    <a:pt x="3950" y="1793"/>
                    <a:pt x="3890" y="1641"/>
                  </a:cubicBezTo>
                  <a:cubicBezTo>
                    <a:pt x="3829" y="1459"/>
                    <a:pt x="3768" y="1307"/>
                    <a:pt x="3677" y="1155"/>
                  </a:cubicBezTo>
                  <a:cubicBezTo>
                    <a:pt x="3647" y="1094"/>
                    <a:pt x="3586" y="1034"/>
                    <a:pt x="3555" y="973"/>
                  </a:cubicBezTo>
                  <a:cubicBezTo>
                    <a:pt x="3495" y="882"/>
                    <a:pt x="3434" y="821"/>
                    <a:pt x="3373" y="760"/>
                  </a:cubicBezTo>
                  <a:cubicBezTo>
                    <a:pt x="3252" y="639"/>
                    <a:pt x="3161" y="547"/>
                    <a:pt x="3039" y="426"/>
                  </a:cubicBezTo>
                  <a:lnTo>
                    <a:pt x="2857" y="274"/>
                  </a:lnTo>
                  <a:lnTo>
                    <a:pt x="2766" y="213"/>
                  </a:lnTo>
                  <a:cubicBezTo>
                    <a:pt x="2705" y="183"/>
                    <a:pt x="2674" y="122"/>
                    <a:pt x="2614" y="122"/>
                  </a:cubicBezTo>
                  <a:cubicBezTo>
                    <a:pt x="2522" y="61"/>
                    <a:pt x="2431" y="31"/>
                    <a:pt x="2371" y="31"/>
                  </a:cubicBezTo>
                  <a:cubicBezTo>
                    <a:pt x="2310" y="1"/>
                    <a:pt x="2279" y="1"/>
                    <a:pt x="2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30"/>
            <p:cNvSpPr/>
            <p:nvPr/>
          </p:nvSpPr>
          <p:spPr>
            <a:xfrm>
              <a:off x="2636175" y="471350"/>
              <a:ext cx="85075" cy="160275"/>
            </a:xfrm>
            <a:custGeom>
              <a:rect b="b" l="l" r="r" t="t"/>
              <a:pathLst>
                <a:path extrusionOk="0" h="6411" w="3403">
                  <a:moveTo>
                    <a:pt x="2188" y="304"/>
                  </a:moveTo>
                  <a:cubicBezTo>
                    <a:pt x="2248" y="304"/>
                    <a:pt x="2309" y="304"/>
                    <a:pt x="2340" y="334"/>
                  </a:cubicBezTo>
                  <a:lnTo>
                    <a:pt x="2400" y="334"/>
                  </a:lnTo>
                  <a:lnTo>
                    <a:pt x="2431" y="365"/>
                  </a:lnTo>
                  <a:cubicBezTo>
                    <a:pt x="2491" y="456"/>
                    <a:pt x="2552" y="517"/>
                    <a:pt x="2583" y="608"/>
                  </a:cubicBezTo>
                  <a:lnTo>
                    <a:pt x="2522" y="577"/>
                  </a:lnTo>
                  <a:cubicBezTo>
                    <a:pt x="2491" y="547"/>
                    <a:pt x="2461" y="517"/>
                    <a:pt x="2431" y="517"/>
                  </a:cubicBezTo>
                  <a:lnTo>
                    <a:pt x="2340" y="517"/>
                  </a:lnTo>
                  <a:lnTo>
                    <a:pt x="2188" y="486"/>
                  </a:lnTo>
                  <a:lnTo>
                    <a:pt x="1793" y="486"/>
                  </a:lnTo>
                  <a:cubicBezTo>
                    <a:pt x="1793" y="456"/>
                    <a:pt x="1762" y="456"/>
                    <a:pt x="1732" y="426"/>
                  </a:cubicBezTo>
                  <a:cubicBezTo>
                    <a:pt x="1793" y="395"/>
                    <a:pt x="1823" y="365"/>
                    <a:pt x="1884" y="334"/>
                  </a:cubicBezTo>
                  <a:cubicBezTo>
                    <a:pt x="1914" y="304"/>
                    <a:pt x="1945" y="304"/>
                    <a:pt x="2005" y="304"/>
                  </a:cubicBezTo>
                  <a:close/>
                  <a:moveTo>
                    <a:pt x="2157" y="1337"/>
                  </a:moveTo>
                  <a:lnTo>
                    <a:pt x="2157" y="1367"/>
                  </a:lnTo>
                  <a:cubicBezTo>
                    <a:pt x="2127" y="1610"/>
                    <a:pt x="2097" y="1853"/>
                    <a:pt x="2036" y="2066"/>
                  </a:cubicBezTo>
                  <a:cubicBezTo>
                    <a:pt x="2005" y="2188"/>
                    <a:pt x="1975" y="2279"/>
                    <a:pt x="1945" y="2400"/>
                  </a:cubicBezTo>
                  <a:lnTo>
                    <a:pt x="1945" y="2370"/>
                  </a:lnTo>
                  <a:cubicBezTo>
                    <a:pt x="1884" y="2552"/>
                    <a:pt x="1853" y="2704"/>
                    <a:pt x="1793" y="2856"/>
                  </a:cubicBezTo>
                  <a:lnTo>
                    <a:pt x="1793" y="2613"/>
                  </a:lnTo>
                  <a:cubicBezTo>
                    <a:pt x="1823" y="2522"/>
                    <a:pt x="1853" y="2400"/>
                    <a:pt x="1884" y="2279"/>
                  </a:cubicBezTo>
                  <a:cubicBezTo>
                    <a:pt x="1945" y="2127"/>
                    <a:pt x="1975" y="1945"/>
                    <a:pt x="2036" y="1762"/>
                  </a:cubicBezTo>
                  <a:cubicBezTo>
                    <a:pt x="2036" y="1702"/>
                    <a:pt x="2036" y="1641"/>
                    <a:pt x="2036" y="1580"/>
                  </a:cubicBezTo>
                  <a:cubicBezTo>
                    <a:pt x="2066" y="1519"/>
                    <a:pt x="2127" y="1398"/>
                    <a:pt x="2157" y="1337"/>
                  </a:cubicBezTo>
                  <a:close/>
                  <a:moveTo>
                    <a:pt x="2870" y="2466"/>
                  </a:moveTo>
                  <a:cubicBezTo>
                    <a:pt x="2871" y="2466"/>
                    <a:pt x="2856" y="2501"/>
                    <a:pt x="2856" y="2522"/>
                  </a:cubicBezTo>
                  <a:cubicBezTo>
                    <a:pt x="2883" y="2603"/>
                    <a:pt x="2886" y="2684"/>
                    <a:pt x="2886" y="2765"/>
                  </a:cubicBezTo>
                  <a:lnTo>
                    <a:pt x="2886" y="2765"/>
                  </a:lnTo>
                  <a:cubicBezTo>
                    <a:pt x="2856" y="2856"/>
                    <a:pt x="2856" y="2947"/>
                    <a:pt x="2826" y="3038"/>
                  </a:cubicBezTo>
                  <a:cubicBezTo>
                    <a:pt x="2826" y="3008"/>
                    <a:pt x="2795" y="2978"/>
                    <a:pt x="2765" y="2947"/>
                  </a:cubicBezTo>
                  <a:cubicBezTo>
                    <a:pt x="2765" y="2947"/>
                    <a:pt x="2765" y="2917"/>
                    <a:pt x="2795" y="2887"/>
                  </a:cubicBezTo>
                  <a:lnTo>
                    <a:pt x="2856" y="2613"/>
                  </a:lnTo>
                  <a:cubicBezTo>
                    <a:pt x="2856" y="2552"/>
                    <a:pt x="2856" y="2522"/>
                    <a:pt x="2856" y="2492"/>
                  </a:cubicBezTo>
                  <a:cubicBezTo>
                    <a:pt x="2866" y="2473"/>
                    <a:pt x="2869" y="2466"/>
                    <a:pt x="2870" y="2466"/>
                  </a:cubicBezTo>
                  <a:close/>
                  <a:moveTo>
                    <a:pt x="1550" y="3342"/>
                  </a:moveTo>
                  <a:cubicBezTo>
                    <a:pt x="1550" y="3373"/>
                    <a:pt x="1550" y="3403"/>
                    <a:pt x="1550" y="3433"/>
                  </a:cubicBezTo>
                  <a:lnTo>
                    <a:pt x="1550" y="3555"/>
                  </a:lnTo>
                  <a:lnTo>
                    <a:pt x="1519" y="3646"/>
                  </a:lnTo>
                  <a:cubicBezTo>
                    <a:pt x="1489" y="3737"/>
                    <a:pt x="1428" y="3828"/>
                    <a:pt x="1398" y="3950"/>
                  </a:cubicBezTo>
                  <a:lnTo>
                    <a:pt x="1428" y="3768"/>
                  </a:lnTo>
                  <a:cubicBezTo>
                    <a:pt x="1458" y="3616"/>
                    <a:pt x="1489" y="3494"/>
                    <a:pt x="1489" y="3342"/>
                  </a:cubicBezTo>
                  <a:close/>
                  <a:moveTo>
                    <a:pt x="1945" y="3646"/>
                  </a:moveTo>
                  <a:cubicBezTo>
                    <a:pt x="1945" y="3676"/>
                    <a:pt x="1945" y="3676"/>
                    <a:pt x="1945" y="3707"/>
                  </a:cubicBezTo>
                  <a:cubicBezTo>
                    <a:pt x="1975" y="3798"/>
                    <a:pt x="1975" y="3889"/>
                    <a:pt x="2005" y="3980"/>
                  </a:cubicBezTo>
                  <a:lnTo>
                    <a:pt x="1975" y="3980"/>
                  </a:lnTo>
                  <a:cubicBezTo>
                    <a:pt x="1945" y="4254"/>
                    <a:pt x="1853" y="4558"/>
                    <a:pt x="1762" y="4831"/>
                  </a:cubicBezTo>
                  <a:cubicBezTo>
                    <a:pt x="1732" y="4892"/>
                    <a:pt x="1732" y="4953"/>
                    <a:pt x="1702" y="5013"/>
                  </a:cubicBezTo>
                  <a:cubicBezTo>
                    <a:pt x="1671" y="5104"/>
                    <a:pt x="1641" y="5165"/>
                    <a:pt x="1610" y="5226"/>
                  </a:cubicBezTo>
                  <a:lnTo>
                    <a:pt x="1610" y="5074"/>
                  </a:lnTo>
                  <a:cubicBezTo>
                    <a:pt x="1610" y="4983"/>
                    <a:pt x="1610" y="4922"/>
                    <a:pt x="1641" y="4831"/>
                  </a:cubicBezTo>
                  <a:cubicBezTo>
                    <a:pt x="1641" y="4770"/>
                    <a:pt x="1641" y="4709"/>
                    <a:pt x="1671" y="4618"/>
                  </a:cubicBezTo>
                  <a:cubicBezTo>
                    <a:pt x="1671" y="4558"/>
                    <a:pt x="1702" y="4527"/>
                    <a:pt x="1702" y="4466"/>
                  </a:cubicBezTo>
                  <a:cubicBezTo>
                    <a:pt x="1702" y="4406"/>
                    <a:pt x="1732" y="4315"/>
                    <a:pt x="1732" y="4254"/>
                  </a:cubicBezTo>
                  <a:cubicBezTo>
                    <a:pt x="1762" y="4132"/>
                    <a:pt x="1793" y="4011"/>
                    <a:pt x="1853" y="3889"/>
                  </a:cubicBezTo>
                  <a:cubicBezTo>
                    <a:pt x="1884" y="3798"/>
                    <a:pt x="1914" y="3737"/>
                    <a:pt x="1945" y="3646"/>
                  </a:cubicBezTo>
                  <a:close/>
                  <a:moveTo>
                    <a:pt x="1215" y="4588"/>
                  </a:moveTo>
                  <a:cubicBezTo>
                    <a:pt x="1215" y="4618"/>
                    <a:pt x="1215" y="4649"/>
                    <a:pt x="1215" y="4709"/>
                  </a:cubicBezTo>
                  <a:cubicBezTo>
                    <a:pt x="1215" y="4861"/>
                    <a:pt x="1215" y="5044"/>
                    <a:pt x="1215" y="5226"/>
                  </a:cubicBezTo>
                  <a:lnTo>
                    <a:pt x="1185" y="5378"/>
                  </a:lnTo>
                  <a:lnTo>
                    <a:pt x="1155" y="5408"/>
                  </a:lnTo>
                  <a:cubicBezTo>
                    <a:pt x="1094" y="5287"/>
                    <a:pt x="1094" y="5196"/>
                    <a:pt x="1063" y="5104"/>
                  </a:cubicBezTo>
                  <a:cubicBezTo>
                    <a:pt x="1063" y="5074"/>
                    <a:pt x="1094" y="5013"/>
                    <a:pt x="1094" y="4983"/>
                  </a:cubicBezTo>
                  <a:cubicBezTo>
                    <a:pt x="1124" y="4953"/>
                    <a:pt x="1155" y="4801"/>
                    <a:pt x="1185" y="4740"/>
                  </a:cubicBezTo>
                  <a:cubicBezTo>
                    <a:pt x="1215" y="4649"/>
                    <a:pt x="1215" y="4649"/>
                    <a:pt x="1215" y="4588"/>
                  </a:cubicBezTo>
                  <a:close/>
                  <a:moveTo>
                    <a:pt x="2674" y="4558"/>
                  </a:moveTo>
                  <a:lnTo>
                    <a:pt x="2674" y="4558"/>
                  </a:lnTo>
                  <a:cubicBezTo>
                    <a:pt x="2704" y="4649"/>
                    <a:pt x="2674" y="4709"/>
                    <a:pt x="2643" y="4740"/>
                  </a:cubicBezTo>
                  <a:cubicBezTo>
                    <a:pt x="2583" y="4861"/>
                    <a:pt x="2552" y="4983"/>
                    <a:pt x="2491" y="5104"/>
                  </a:cubicBezTo>
                  <a:cubicBezTo>
                    <a:pt x="2431" y="5196"/>
                    <a:pt x="2370" y="5287"/>
                    <a:pt x="2309" y="5408"/>
                  </a:cubicBezTo>
                  <a:cubicBezTo>
                    <a:pt x="2279" y="5439"/>
                    <a:pt x="2279" y="5469"/>
                    <a:pt x="2248" y="5499"/>
                  </a:cubicBezTo>
                  <a:cubicBezTo>
                    <a:pt x="2218" y="5530"/>
                    <a:pt x="2157" y="5621"/>
                    <a:pt x="2127" y="5651"/>
                  </a:cubicBezTo>
                  <a:cubicBezTo>
                    <a:pt x="2066" y="5682"/>
                    <a:pt x="2066" y="5712"/>
                    <a:pt x="2036" y="5742"/>
                  </a:cubicBezTo>
                  <a:lnTo>
                    <a:pt x="2097" y="5651"/>
                  </a:lnTo>
                  <a:cubicBezTo>
                    <a:pt x="2157" y="5499"/>
                    <a:pt x="2218" y="5348"/>
                    <a:pt x="2309" y="5196"/>
                  </a:cubicBezTo>
                  <a:cubicBezTo>
                    <a:pt x="2340" y="5104"/>
                    <a:pt x="2370" y="5013"/>
                    <a:pt x="2431" y="4922"/>
                  </a:cubicBezTo>
                  <a:cubicBezTo>
                    <a:pt x="2461" y="4922"/>
                    <a:pt x="2461" y="4892"/>
                    <a:pt x="2491" y="4892"/>
                  </a:cubicBezTo>
                  <a:cubicBezTo>
                    <a:pt x="2522" y="4861"/>
                    <a:pt x="2552" y="4831"/>
                    <a:pt x="2552" y="4831"/>
                  </a:cubicBezTo>
                  <a:cubicBezTo>
                    <a:pt x="2583" y="4801"/>
                    <a:pt x="2613" y="4740"/>
                    <a:pt x="2643" y="4709"/>
                  </a:cubicBezTo>
                  <a:cubicBezTo>
                    <a:pt x="2643" y="4649"/>
                    <a:pt x="2674" y="4618"/>
                    <a:pt x="2674" y="4588"/>
                  </a:cubicBezTo>
                  <a:lnTo>
                    <a:pt x="2674" y="4558"/>
                  </a:lnTo>
                  <a:close/>
                  <a:moveTo>
                    <a:pt x="334" y="5044"/>
                  </a:moveTo>
                  <a:lnTo>
                    <a:pt x="334" y="5044"/>
                  </a:lnTo>
                  <a:cubicBezTo>
                    <a:pt x="365" y="5104"/>
                    <a:pt x="395" y="5135"/>
                    <a:pt x="425" y="5196"/>
                  </a:cubicBezTo>
                  <a:cubicBezTo>
                    <a:pt x="456" y="5226"/>
                    <a:pt x="517" y="5287"/>
                    <a:pt x="547" y="5317"/>
                  </a:cubicBezTo>
                  <a:cubicBezTo>
                    <a:pt x="577" y="5317"/>
                    <a:pt x="608" y="5317"/>
                    <a:pt x="638" y="5348"/>
                  </a:cubicBezTo>
                  <a:cubicBezTo>
                    <a:pt x="669" y="5469"/>
                    <a:pt x="699" y="5591"/>
                    <a:pt x="729" y="5712"/>
                  </a:cubicBezTo>
                  <a:lnTo>
                    <a:pt x="760" y="5773"/>
                  </a:lnTo>
                  <a:cubicBezTo>
                    <a:pt x="729" y="5742"/>
                    <a:pt x="669" y="5682"/>
                    <a:pt x="638" y="5651"/>
                  </a:cubicBezTo>
                  <a:cubicBezTo>
                    <a:pt x="608" y="5621"/>
                    <a:pt x="577" y="5591"/>
                    <a:pt x="577" y="5560"/>
                  </a:cubicBezTo>
                  <a:cubicBezTo>
                    <a:pt x="517" y="5499"/>
                    <a:pt x="486" y="5439"/>
                    <a:pt x="456" y="5378"/>
                  </a:cubicBezTo>
                  <a:cubicBezTo>
                    <a:pt x="395" y="5256"/>
                    <a:pt x="365" y="5165"/>
                    <a:pt x="334" y="5044"/>
                  </a:cubicBezTo>
                  <a:close/>
                  <a:moveTo>
                    <a:pt x="1246" y="5986"/>
                  </a:moveTo>
                  <a:cubicBezTo>
                    <a:pt x="1276" y="6016"/>
                    <a:pt x="1337" y="6016"/>
                    <a:pt x="1398" y="6016"/>
                  </a:cubicBezTo>
                  <a:cubicBezTo>
                    <a:pt x="1428" y="6046"/>
                    <a:pt x="1428" y="6077"/>
                    <a:pt x="1458" y="6077"/>
                  </a:cubicBezTo>
                  <a:cubicBezTo>
                    <a:pt x="1467" y="6085"/>
                    <a:pt x="1476" y="6092"/>
                    <a:pt x="1484" y="6097"/>
                  </a:cubicBezTo>
                  <a:lnTo>
                    <a:pt x="1484" y="6097"/>
                  </a:lnTo>
                  <a:cubicBezTo>
                    <a:pt x="1404" y="6076"/>
                    <a:pt x="1321" y="6073"/>
                    <a:pt x="1215" y="6046"/>
                  </a:cubicBezTo>
                  <a:cubicBezTo>
                    <a:pt x="1215" y="6016"/>
                    <a:pt x="1215" y="6016"/>
                    <a:pt x="1246" y="5986"/>
                  </a:cubicBezTo>
                  <a:close/>
                  <a:moveTo>
                    <a:pt x="2036" y="0"/>
                  </a:moveTo>
                  <a:cubicBezTo>
                    <a:pt x="1975" y="0"/>
                    <a:pt x="1914" y="31"/>
                    <a:pt x="1853" y="31"/>
                  </a:cubicBezTo>
                  <a:cubicBezTo>
                    <a:pt x="1762" y="61"/>
                    <a:pt x="1702" y="122"/>
                    <a:pt x="1610" y="152"/>
                  </a:cubicBezTo>
                  <a:cubicBezTo>
                    <a:pt x="1489" y="243"/>
                    <a:pt x="1367" y="334"/>
                    <a:pt x="1276" y="456"/>
                  </a:cubicBezTo>
                  <a:cubicBezTo>
                    <a:pt x="1185" y="608"/>
                    <a:pt x="1094" y="760"/>
                    <a:pt x="1003" y="912"/>
                  </a:cubicBezTo>
                  <a:cubicBezTo>
                    <a:pt x="942" y="1064"/>
                    <a:pt x="851" y="1185"/>
                    <a:pt x="790" y="1337"/>
                  </a:cubicBezTo>
                  <a:cubicBezTo>
                    <a:pt x="729" y="1489"/>
                    <a:pt x="669" y="1641"/>
                    <a:pt x="608" y="1793"/>
                  </a:cubicBezTo>
                  <a:cubicBezTo>
                    <a:pt x="577" y="1884"/>
                    <a:pt x="577" y="1975"/>
                    <a:pt x="547" y="2066"/>
                  </a:cubicBezTo>
                  <a:cubicBezTo>
                    <a:pt x="547" y="2066"/>
                    <a:pt x="547" y="2097"/>
                    <a:pt x="547" y="2127"/>
                  </a:cubicBezTo>
                  <a:cubicBezTo>
                    <a:pt x="486" y="2248"/>
                    <a:pt x="425" y="2400"/>
                    <a:pt x="395" y="2522"/>
                  </a:cubicBezTo>
                  <a:cubicBezTo>
                    <a:pt x="334" y="2674"/>
                    <a:pt x="304" y="2826"/>
                    <a:pt x="243" y="2978"/>
                  </a:cubicBezTo>
                  <a:cubicBezTo>
                    <a:pt x="213" y="3130"/>
                    <a:pt x="152" y="3312"/>
                    <a:pt x="91" y="3494"/>
                  </a:cubicBezTo>
                  <a:cubicBezTo>
                    <a:pt x="91" y="3555"/>
                    <a:pt x="61" y="3616"/>
                    <a:pt x="61" y="3707"/>
                  </a:cubicBezTo>
                  <a:cubicBezTo>
                    <a:pt x="61" y="3798"/>
                    <a:pt x="30" y="3889"/>
                    <a:pt x="30" y="3980"/>
                  </a:cubicBezTo>
                  <a:cubicBezTo>
                    <a:pt x="0" y="4132"/>
                    <a:pt x="0" y="4315"/>
                    <a:pt x="0" y="4497"/>
                  </a:cubicBezTo>
                  <a:cubicBezTo>
                    <a:pt x="0" y="4649"/>
                    <a:pt x="30" y="4801"/>
                    <a:pt x="61" y="4983"/>
                  </a:cubicBezTo>
                  <a:cubicBezTo>
                    <a:pt x="61" y="5044"/>
                    <a:pt x="61" y="5135"/>
                    <a:pt x="91" y="5226"/>
                  </a:cubicBezTo>
                  <a:cubicBezTo>
                    <a:pt x="122" y="5287"/>
                    <a:pt x="122" y="5348"/>
                    <a:pt x="152" y="5408"/>
                  </a:cubicBezTo>
                  <a:cubicBezTo>
                    <a:pt x="182" y="5499"/>
                    <a:pt x="243" y="5591"/>
                    <a:pt x="274" y="5682"/>
                  </a:cubicBezTo>
                  <a:cubicBezTo>
                    <a:pt x="334" y="5742"/>
                    <a:pt x="395" y="5803"/>
                    <a:pt x="456" y="5894"/>
                  </a:cubicBezTo>
                  <a:cubicBezTo>
                    <a:pt x="517" y="5955"/>
                    <a:pt x="577" y="6016"/>
                    <a:pt x="638" y="6046"/>
                  </a:cubicBezTo>
                  <a:cubicBezTo>
                    <a:pt x="729" y="6107"/>
                    <a:pt x="790" y="6168"/>
                    <a:pt x="851" y="6198"/>
                  </a:cubicBezTo>
                  <a:cubicBezTo>
                    <a:pt x="912" y="6229"/>
                    <a:pt x="942" y="6259"/>
                    <a:pt x="1003" y="6259"/>
                  </a:cubicBezTo>
                  <a:cubicBezTo>
                    <a:pt x="1094" y="6320"/>
                    <a:pt x="1155" y="6350"/>
                    <a:pt x="1246" y="6350"/>
                  </a:cubicBezTo>
                  <a:cubicBezTo>
                    <a:pt x="1337" y="6381"/>
                    <a:pt x="1428" y="6411"/>
                    <a:pt x="1519" y="6411"/>
                  </a:cubicBezTo>
                  <a:cubicBezTo>
                    <a:pt x="1610" y="6411"/>
                    <a:pt x="1732" y="6381"/>
                    <a:pt x="1823" y="6350"/>
                  </a:cubicBezTo>
                  <a:cubicBezTo>
                    <a:pt x="1914" y="6289"/>
                    <a:pt x="2036" y="6229"/>
                    <a:pt x="2127" y="6137"/>
                  </a:cubicBezTo>
                  <a:cubicBezTo>
                    <a:pt x="2248" y="6016"/>
                    <a:pt x="2340" y="5925"/>
                    <a:pt x="2461" y="5773"/>
                  </a:cubicBezTo>
                  <a:lnTo>
                    <a:pt x="2522" y="5682"/>
                  </a:lnTo>
                  <a:lnTo>
                    <a:pt x="2613" y="5560"/>
                  </a:lnTo>
                  <a:cubicBezTo>
                    <a:pt x="2643" y="5499"/>
                    <a:pt x="2704" y="5408"/>
                    <a:pt x="2735" y="5348"/>
                  </a:cubicBezTo>
                  <a:cubicBezTo>
                    <a:pt x="2826" y="5196"/>
                    <a:pt x="2886" y="5044"/>
                    <a:pt x="2947" y="4892"/>
                  </a:cubicBezTo>
                  <a:cubicBezTo>
                    <a:pt x="3008" y="4740"/>
                    <a:pt x="3038" y="4588"/>
                    <a:pt x="3099" y="4406"/>
                  </a:cubicBezTo>
                  <a:cubicBezTo>
                    <a:pt x="3130" y="4254"/>
                    <a:pt x="3190" y="4102"/>
                    <a:pt x="3221" y="3950"/>
                  </a:cubicBezTo>
                  <a:cubicBezTo>
                    <a:pt x="3251" y="3798"/>
                    <a:pt x="3281" y="3616"/>
                    <a:pt x="3312" y="3464"/>
                  </a:cubicBezTo>
                  <a:cubicBezTo>
                    <a:pt x="3312" y="3373"/>
                    <a:pt x="3312" y="3281"/>
                    <a:pt x="3342" y="3190"/>
                  </a:cubicBezTo>
                  <a:cubicBezTo>
                    <a:pt x="3342" y="3130"/>
                    <a:pt x="3342" y="3038"/>
                    <a:pt x="3342" y="2947"/>
                  </a:cubicBezTo>
                  <a:cubicBezTo>
                    <a:pt x="3373" y="2856"/>
                    <a:pt x="3342" y="2765"/>
                    <a:pt x="3342" y="2674"/>
                  </a:cubicBezTo>
                  <a:cubicBezTo>
                    <a:pt x="3342" y="2674"/>
                    <a:pt x="3342" y="2643"/>
                    <a:pt x="3342" y="2643"/>
                  </a:cubicBezTo>
                  <a:cubicBezTo>
                    <a:pt x="3373" y="2522"/>
                    <a:pt x="3373" y="2431"/>
                    <a:pt x="3373" y="2309"/>
                  </a:cubicBezTo>
                  <a:cubicBezTo>
                    <a:pt x="3403" y="2218"/>
                    <a:pt x="3403" y="2097"/>
                    <a:pt x="3373" y="1975"/>
                  </a:cubicBezTo>
                  <a:cubicBezTo>
                    <a:pt x="3373" y="1793"/>
                    <a:pt x="3342" y="1641"/>
                    <a:pt x="3281" y="1489"/>
                  </a:cubicBezTo>
                  <a:cubicBezTo>
                    <a:pt x="3251" y="1337"/>
                    <a:pt x="3190" y="1185"/>
                    <a:pt x="3130" y="1064"/>
                  </a:cubicBezTo>
                  <a:lnTo>
                    <a:pt x="3038" y="851"/>
                  </a:lnTo>
                  <a:cubicBezTo>
                    <a:pt x="3008" y="760"/>
                    <a:pt x="2978" y="669"/>
                    <a:pt x="2917" y="608"/>
                  </a:cubicBezTo>
                  <a:cubicBezTo>
                    <a:pt x="2886" y="517"/>
                    <a:pt x="2856" y="456"/>
                    <a:pt x="2826" y="395"/>
                  </a:cubicBezTo>
                  <a:cubicBezTo>
                    <a:pt x="2765" y="334"/>
                    <a:pt x="2735" y="274"/>
                    <a:pt x="2704" y="213"/>
                  </a:cubicBezTo>
                  <a:cubicBezTo>
                    <a:pt x="2643" y="152"/>
                    <a:pt x="2613" y="122"/>
                    <a:pt x="2552" y="91"/>
                  </a:cubicBezTo>
                  <a:cubicBezTo>
                    <a:pt x="2491" y="61"/>
                    <a:pt x="2431" y="31"/>
                    <a:pt x="2370" y="31"/>
                  </a:cubicBezTo>
                  <a:cubicBezTo>
                    <a:pt x="2309" y="0"/>
                    <a:pt x="2218" y="0"/>
                    <a:pt x="21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30"/>
            <p:cNvSpPr/>
            <p:nvPr/>
          </p:nvSpPr>
          <p:spPr>
            <a:xfrm>
              <a:off x="2935425" y="248775"/>
              <a:ext cx="123075" cy="212725"/>
            </a:xfrm>
            <a:custGeom>
              <a:rect b="b" l="l" r="r" t="t"/>
              <a:pathLst>
                <a:path extrusionOk="0" h="8509" w="4923">
                  <a:moveTo>
                    <a:pt x="2006" y="1520"/>
                  </a:moveTo>
                  <a:lnTo>
                    <a:pt x="1885" y="1672"/>
                  </a:lnTo>
                  <a:lnTo>
                    <a:pt x="1824" y="1794"/>
                  </a:lnTo>
                  <a:lnTo>
                    <a:pt x="1793" y="1794"/>
                  </a:lnTo>
                  <a:cubicBezTo>
                    <a:pt x="1824" y="1794"/>
                    <a:pt x="1824" y="1763"/>
                    <a:pt x="1824" y="1763"/>
                  </a:cubicBezTo>
                  <a:cubicBezTo>
                    <a:pt x="1854" y="1702"/>
                    <a:pt x="1885" y="1642"/>
                    <a:pt x="1915" y="1581"/>
                  </a:cubicBezTo>
                  <a:cubicBezTo>
                    <a:pt x="1945" y="1551"/>
                    <a:pt x="1976" y="1520"/>
                    <a:pt x="2006" y="1520"/>
                  </a:cubicBezTo>
                  <a:close/>
                  <a:moveTo>
                    <a:pt x="3130" y="3647"/>
                  </a:moveTo>
                  <a:lnTo>
                    <a:pt x="3161" y="3829"/>
                  </a:lnTo>
                  <a:lnTo>
                    <a:pt x="3130" y="3890"/>
                  </a:lnTo>
                  <a:lnTo>
                    <a:pt x="3100" y="4012"/>
                  </a:lnTo>
                  <a:cubicBezTo>
                    <a:pt x="3100" y="3981"/>
                    <a:pt x="3070" y="3951"/>
                    <a:pt x="3070" y="3890"/>
                  </a:cubicBezTo>
                  <a:lnTo>
                    <a:pt x="3130" y="3647"/>
                  </a:lnTo>
                  <a:close/>
                  <a:moveTo>
                    <a:pt x="1854" y="3647"/>
                  </a:moveTo>
                  <a:cubicBezTo>
                    <a:pt x="1793" y="3829"/>
                    <a:pt x="1733" y="4012"/>
                    <a:pt x="1672" y="4163"/>
                  </a:cubicBezTo>
                  <a:lnTo>
                    <a:pt x="1611" y="4163"/>
                  </a:lnTo>
                  <a:cubicBezTo>
                    <a:pt x="1642" y="4163"/>
                    <a:pt x="1672" y="4103"/>
                    <a:pt x="1702" y="4072"/>
                  </a:cubicBezTo>
                  <a:lnTo>
                    <a:pt x="1672" y="4072"/>
                  </a:lnTo>
                  <a:cubicBezTo>
                    <a:pt x="1733" y="3920"/>
                    <a:pt x="1763" y="3799"/>
                    <a:pt x="1824" y="3647"/>
                  </a:cubicBezTo>
                  <a:close/>
                  <a:moveTo>
                    <a:pt x="2644" y="4224"/>
                  </a:moveTo>
                  <a:lnTo>
                    <a:pt x="2644" y="4285"/>
                  </a:lnTo>
                  <a:cubicBezTo>
                    <a:pt x="2614" y="4437"/>
                    <a:pt x="2553" y="4558"/>
                    <a:pt x="2523" y="4680"/>
                  </a:cubicBezTo>
                  <a:lnTo>
                    <a:pt x="2371" y="4680"/>
                  </a:lnTo>
                  <a:lnTo>
                    <a:pt x="2371" y="4650"/>
                  </a:lnTo>
                  <a:cubicBezTo>
                    <a:pt x="2371" y="4498"/>
                    <a:pt x="2462" y="4376"/>
                    <a:pt x="2492" y="4224"/>
                  </a:cubicBezTo>
                  <a:close/>
                  <a:moveTo>
                    <a:pt x="3489" y="5130"/>
                  </a:moveTo>
                  <a:lnTo>
                    <a:pt x="3434" y="5379"/>
                  </a:lnTo>
                  <a:lnTo>
                    <a:pt x="3404" y="5440"/>
                  </a:lnTo>
                  <a:lnTo>
                    <a:pt x="3404" y="5348"/>
                  </a:lnTo>
                  <a:cubicBezTo>
                    <a:pt x="3404" y="5318"/>
                    <a:pt x="3434" y="5257"/>
                    <a:pt x="3465" y="5227"/>
                  </a:cubicBezTo>
                  <a:cubicBezTo>
                    <a:pt x="3465" y="5209"/>
                    <a:pt x="3475" y="5171"/>
                    <a:pt x="3489" y="5130"/>
                  </a:cubicBezTo>
                  <a:close/>
                  <a:moveTo>
                    <a:pt x="517" y="5379"/>
                  </a:moveTo>
                  <a:cubicBezTo>
                    <a:pt x="548" y="5409"/>
                    <a:pt x="548" y="5440"/>
                    <a:pt x="578" y="5470"/>
                  </a:cubicBezTo>
                  <a:lnTo>
                    <a:pt x="609" y="5500"/>
                  </a:lnTo>
                  <a:cubicBezTo>
                    <a:pt x="609" y="5561"/>
                    <a:pt x="578" y="5652"/>
                    <a:pt x="578" y="5743"/>
                  </a:cubicBezTo>
                  <a:cubicBezTo>
                    <a:pt x="548" y="5956"/>
                    <a:pt x="548" y="6138"/>
                    <a:pt x="517" y="6321"/>
                  </a:cubicBezTo>
                  <a:lnTo>
                    <a:pt x="517" y="6199"/>
                  </a:lnTo>
                  <a:lnTo>
                    <a:pt x="517" y="5834"/>
                  </a:lnTo>
                  <a:lnTo>
                    <a:pt x="517" y="5379"/>
                  </a:lnTo>
                  <a:close/>
                  <a:moveTo>
                    <a:pt x="3191" y="5834"/>
                  </a:moveTo>
                  <a:cubicBezTo>
                    <a:pt x="3191" y="5895"/>
                    <a:pt x="3221" y="5926"/>
                    <a:pt x="3252" y="5986"/>
                  </a:cubicBezTo>
                  <a:cubicBezTo>
                    <a:pt x="3252" y="6047"/>
                    <a:pt x="3221" y="6078"/>
                    <a:pt x="3221" y="6108"/>
                  </a:cubicBezTo>
                  <a:lnTo>
                    <a:pt x="3191" y="6199"/>
                  </a:lnTo>
                  <a:cubicBezTo>
                    <a:pt x="3130" y="6260"/>
                    <a:pt x="3100" y="6351"/>
                    <a:pt x="3070" y="6442"/>
                  </a:cubicBezTo>
                  <a:lnTo>
                    <a:pt x="2978" y="6594"/>
                  </a:lnTo>
                  <a:lnTo>
                    <a:pt x="2978" y="6533"/>
                  </a:lnTo>
                  <a:cubicBezTo>
                    <a:pt x="3009" y="6442"/>
                    <a:pt x="3039" y="6351"/>
                    <a:pt x="3039" y="6260"/>
                  </a:cubicBezTo>
                  <a:cubicBezTo>
                    <a:pt x="3070" y="6169"/>
                    <a:pt x="3130" y="6017"/>
                    <a:pt x="3161" y="5865"/>
                  </a:cubicBezTo>
                  <a:lnTo>
                    <a:pt x="3191" y="5834"/>
                  </a:lnTo>
                  <a:close/>
                  <a:moveTo>
                    <a:pt x="1034" y="6837"/>
                  </a:moveTo>
                  <a:lnTo>
                    <a:pt x="1034" y="6837"/>
                  </a:lnTo>
                  <a:cubicBezTo>
                    <a:pt x="1004" y="6928"/>
                    <a:pt x="943" y="7019"/>
                    <a:pt x="912" y="7080"/>
                  </a:cubicBezTo>
                  <a:cubicBezTo>
                    <a:pt x="882" y="7111"/>
                    <a:pt x="852" y="7171"/>
                    <a:pt x="821" y="7202"/>
                  </a:cubicBezTo>
                  <a:cubicBezTo>
                    <a:pt x="852" y="7141"/>
                    <a:pt x="882" y="7050"/>
                    <a:pt x="882" y="6989"/>
                  </a:cubicBezTo>
                  <a:cubicBezTo>
                    <a:pt x="943" y="6959"/>
                    <a:pt x="1004" y="6898"/>
                    <a:pt x="1034" y="6837"/>
                  </a:cubicBezTo>
                  <a:close/>
                  <a:moveTo>
                    <a:pt x="1945" y="7141"/>
                  </a:moveTo>
                  <a:lnTo>
                    <a:pt x="1945" y="7202"/>
                  </a:lnTo>
                  <a:lnTo>
                    <a:pt x="1915" y="7262"/>
                  </a:lnTo>
                  <a:lnTo>
                    <a:pt x="1945" y="7141"/>
                  </a:lnTo>
                  <a:close/>
                  <a:moveTo>
                    <a:pt x="1733" y="6138"/>
                  </a:moveTo>
                  <a:lnTo>
                    <a:pt x="1733" y="6169"/>
                  </a:lnTo>
                  <a:cubicBezTo>
                    <a:pt x="1733" y="6229"/>
                    <a:pt x="1733" y="6290"/>
                    <a:pt x="1763" y="6321"/>
                  </a:cubicBezTo>
                  <a:cubicBezTo>
                    <a:pt x="1733" y="6381"/>
                    <a:pt x="1733" y="6412"/>
                    <a:pt x="1733" y="6442"/>
                  </a:cubicBezTo>
                  <a:lnTo>
                    <a:pt x="1642" y="6928"/>
                  </a:lnTo>
                  <a:cubicBezTo>
                    <a:pt x="1642" y="7050"/>
                    <a:pt x="1611" y="7141"/>
                    <a:pt x="1611" y="7232"/>
                  </a:cubicBezTo>
                  <a:cubicBezTo>
                    <a:pt x="1584" y="7287"/>
                    <a:pt x="1556" y="7317"/>
                    <a:pt x="1551" y="7345"/>
                  </a:cubicBezTo>
                  <a:lnTo>
                    <a:pt x="1551" y="7345"/>
                  </a:lnTo>
                  <a:cubicBezTo>
                    <a:pt x="1581" y="7014"/>
                    <a:pt x="1612" y="6713"/>
                    <a:pt x="1672" y="6381"/>
                  </a:cubicBezTo>
                  <a:lnTo>
                    <a:pt x="1733" y="6138"/>
                  </a:lnTo>
                  <a:close/>
                  <a:moveTo>
                    <a:pt x="1064" y="7354"/>
                  </a:moveTo>
                  <a:cubicBezTo>
                    <a:pt x="1064" y="7414"/>
                    <a:pt x="1064" y="7414"/>
                    <a:pt x="1095" y="7475"/>
                  </a:cubicBezTo>
                  <a:cubicBezTo>
                    <a:pt x="1095" y="7506"/>
                    <a:pt x="1125" y="7566"/>
                    <a:pt x="1155" y="7597"/>
                  </a:cubicBezTo>
                  <a:cubicBezTo>
                    <a:pt x="1186" y="7657"/>
                    <a:pt x="1186" y="7688"/>
                    <a:pt x="1247" y="7718"/>
                  </a:cubicBezTo>
                  <a:cubicBezTo>
                    <a:pt x="1247" y="7779"/>
                    <a:pt x="1247" y="7809"/>
                    <a:pt x="1277" y="7840"/>
                  </a:cubicBezTo>
                  <a:cubicBezTo>
                    <a:pt x="1307" y="7901"/>
                    <a:pt x="1338" y="7931"/>
                    <a:pt x="1399" y="7961"/>
                  </a:cubicBezTo>
                  <a:lnTo>
                    <a:pt x="1459" y="7992"/>
                  </a:lnTo>
                  <a:lnTo>
                    <a:pt x="1520" y="7992"/>
                  </a:lnTo>
                  <a:lnTo>
                    <a:pt x="1520" y="8113"/>
                  </a:lnTo>
                  <a:lnTo>
                    <a:pt x="1399" y="8022"/>
                  </a:lnTo>
                  <a:lnTo>
                    <a:pt x="1277" y="7961"/>
                  </a:lnTo>
                  <a:lnTo>
                    <a:pt x="1186" y="7901"/>
                  </a:lnTo>
                  <a:cubicBezTo>
                    <a:pt x="1125" y="7870"/>
                    <a:pt x="1095" y="7840"/>
                    <a:pt x="1064" y="7779"/>
                  </a:cubicBezTo>
                  <a:cubicBezTo>
                    <a:pt x="973" y="7718"/>
                    <a:pt x="943" y="7627"/>
                    <a:pt x="882" y="7536"/>
                  </a:cubicBezTo>
                  <a:lnTo>
                    <a:pt x="852" y="7506"/>
                  </a:lnTo>
                  <a:lnTo>
                    <a:pt x="882" y="7506"/>
                  </a:lnTo>
                  <a:lnTo>
                    <a:pt x="973" y="7475"/>
                  </a:lnTo>
                  <a:cubicBezTo>
                    <a:pt x="1004" y="7445"/>
                    <a:pt x="1004" y="7414"/>
                    <a:pt x="1034" y="7384"/>
                  </a:cubicBezTo>
                  <a:cubicBezTo>
                    <a:pt x="1064" y="7384"/>
                    <a:pt x="1064" y="7384"/>
                    <a:pt x="1064" y="7354"/>
                  </a:cubicBezTo>
                  <a:close/>
                  <a:moveTo>
                    <a:pt x="2249" y="7323"/>
                  </a:moveTo>
                  <a:lnTo>
                    <a:pt x="2219" y="7445"/>
                  </a:lnTo>
                  <a:lnTo>
                    <a:pt x="2158" y="7657"/>
                  </a:lnTo>
                  <a:cubicBezTo>
                    <a:pt x="2097" y="7779"/>
                    <a:pt x="2067" y="7901"/>
                    <a:pt x="1976" y="8022"/>
                  </a:cubicBezTo>
                  <a:cubicBezTo>
                    <a:pt x="1976" y="8052"/>
                    <a:pt x="1945" y="8083"/>
                    <a:pt x="1915" y="8113"/>
                  </a:cubicBezTo>
                  <a:lnTo>
                    <a:pt x="1854" y="8144"/>
                  </a:lnTo>
                  <a:lnTo>
                    <a:pt x="1854" y="8113"/>
                  </a:lnTo>
                  <a:cubicBezTo>
                    <a:pt x="1854" y="8052"/>
                    <a:pt x="1854" y="7961"/>
                    <a:pt x="1854" y="7870"/>
                  </a:cubicBezTo>
                  <a:cubicBezTo>
                    <a:pt x="2006" y="7779"/>
                    <a:pt x="2128" y="7597"/>
                    <a:pt x="2219" y="7414"/>
                  </a:cubicBezTo>
                  <a:lnTo>
                    <a:pt x="2249" y="7323"/>
                  </a:lnTo>
                  <a:close/>
                  <a:moveTo>
                    <a:pt x="2827" y="7779"/>
                  </a:moveTo>
                  <a:lnTo>
                    <a:pt x="2735" y="7870"/>
                  </a:lnTo>
                  <a:cubicBezTo>
                    <a:pt x="2614" y="7961"/>
                    <a:pt x="2492" y="8022"/>
                    <a:pt x="2371" y="8113"/>
                  </a:cubicBezTo>
                  <a:lnTo>
                    <a:pt x="2249" y="8144"/>
                  </a:lnTo>
                  <a:cubicBezTo>
                    <a:pt x="2280" y="8083"/>
                    <a:pt x="2310" y="8022"/>
                    <a:pt x="2340" y="7961"/>
                  </a:cubicBezTo>
                  <a:cubicBezTo>
                    <a:pt x="2371" y="7901"/>
                    <a:pt x="2371" y="7901"/>
                    <a:pt x="2401" y="7840"/>
                  </a:cubicBezTo>
                  <a:cubicBezTo>
                    <a:pt x="2432" y="7870"/>
                    <a:pt x="2462" y="7870"/>
                    <a:pt x="2492" y="7870"/>
                  </a:cubicBezTo>
                  <a:lnTo>
                    <a:pt x="2644" y="7870"/>
                  </a:lnTo>
                  <a:cubicBezTo>
                    <a:pt x="2705" y="7840"/>
                    <a:pt x="2735" y="7809"/>
                    <a:pt x="2766" y="7779"/>
                  </a:cubicBezTo>
                  <a:close/>
                  <a:moveTo>
                    <a:pt x="3070" y="1"/>
                  </a:moveTo>
                  <a:cubicBezTo>
                    <a:pt x="2978" y="1"/>
                    <a:pt x="2887" y="1"/>
                    <a:pt x="2827" y="31"/>
                  </a:cubicBezTo>
                  <a:lnTo>
                    <a:pt x="2735" y="62"/>
                  </a:lnTo>
                  <a:cubicBezTo>
                    <a:pt x="2675" y="62"/>
                    <a:pt x="2644" y="92"/>
                    <a:pt x="2614" y="123"/>
                  </a:cubicBezTo>
                  <a:cubicBezTo>
                    <a:pt x="2492" y="153"/>
                    <a:pt x="2401" y="214"/>
                    <a:pt x="2340" y="274"/>
                  </a:cubicBezTo>
                  <a:lnTo>
                    <a:pt x="2280" y="335"/>
                  </a:lnTo>
                  <a:cubicBezTo>
                    <a:pt x="2219" y="366"/>
                    <a:pt x="2128" y="426"/>
                    <a:pt x="2097" y="487"/>
                  </a:cubicBezTo>
                  <a:cubicBezTo>
                    <a:pt x="1945" y="578"/>
                    <a:pt x="1824" y="700"/>
                    <a:pt x="1702" y="821"/>
                  </a:cubicBezTo>
                  <a:cubicBezTo>
                    <a:pt x="1581" y="912"/>
                    <a:pt x="1490" y="1034"/>
                    <a:pt x="1399" y="1156"/>
                  </a:cubicBezTo>
                  <a:cubicBezTo>
                    <a:pt x="1338" y="1247"/>
                    <a:pt x="1277" y="1307"/>
                    <a:pt x="1247" y="1368"/>
                  </a:cubicBezTo>
                  <a:cubicBezTo>
                    <a:pt x="1186" y="1459"/>
                    <a:pt x="1155" y="1520"/>
                    <a:pt x="1095" y="1581"/>
                  </a:cubicBezTo>
                  <a:cubicBezTo>
                    <a:pt x="1064" y="1672"/>
                    <a:pt x="1034" y="1733"/>
                    <a:pt x="1004" y="1824"/>
                  </a:cubicBezTo>
                  <a:lnTo>
                    <a:pt x="852" y="2067"/>
                  </a:lnTo>
                  <a:cubicBezTo>
                    <a:pt x="760" y="2219"/>
                    <a:pt x="669" y="2340"/>
                    <a:pt x="609" y="2492"/>
                  </a:cubicBezTo>
                  <a:cubicBezTo>
                    <a:pt x="517" y="2644"/>
                    <a:pt x="457" y="2796"/>
                    <a:pt x="396" y="2918"/>
                  </a:cubicBezTo>
                  <a:cubicBezTo>
                    <a:pt x="366" y="3009"/>
                    <a:pt x="335" y="3100"/>
                    <a:pt x="305" y="3191"/>
                  </a:cubicBezTo>
                  <a:cubicBezTo>
                    <a:pt x="274" y="3282"/>
                    <a:pt x="274" y="3343"/>
                    <a:pt x="244" y="3434"/>
                  </a:cubicBezTo>
                  <a:cubicBezTo>
                    <a:pt x="214" y="3586"/>
                    <a:pt x="183" y="3738"/>
                    <a:pt x="153" y="3890"/>
                  </a:cubicBezTo>
                  <a:cubicBezTo>
                    <a:pt x="122" y="4072"/>
                    <a:pt x="122" y="4224"/>
                    <a:pt x="92" y="4376"/>
                  </a:cubicBezTo>
                  <a:lnTo>
                    <a:pt x="62" y="4619"/>
                  </a:lnTo>
                  <a:cubicBezTo>
                    <a:pt x="62" y="4710"/>
                    <a:pt x="62" y="4771"/>
                    <a:pt x="31" y="4862"/>
                  </a:cubicBezTo>
                  <a:cubicBezTo>
                    <a:pt x="31" y="5045"/>
                    <a:pt x="31" y="5196"/>
                    <a:pt x="1" y="5379"/>
                  </a:cubicBezTo>
                  <a:lnTo>
                    <a:pt x="1" y="5591"/>
                  </a:lnTo>
                  <a:cubicBezTo>
                    <a:pt x="1" y="5683"/>
                    <a:pt x="1" y="5743"/>
                    <a:pt x="31" y="5834"/>
                  </a:cubicBezTo>
                  <a:cubicBezTo>
                    <a:pt x="31" y="5986"/>
                    <a:pt x="92" y="6138"/>
                    <a:pt x="122" y="6290"/>
                  </a:cubicBezTo>
                  <a:cubicBezTo>
                    <a:pt x="122" y="6381"/>
                    <a:pt x="153" y="6473"/>
                    <a:pt x="153" y="6564"/>
                  </a:cubicBezTo>
                  <a:cubicBezTo>
                    <a:pt x="183" y="6624"/>
                    <a:pt x="214" y="6716"/>
                    <a:pt x="214" y="6776"/>
                  </a:cubicBezTo>
                  <a:cubicBezTo>
                    <a:pt x="274" y="6928"/>
                    <a:pt x="335" y="7080"/>
                    <a:pt x="396" y="7202"/>
                  </a:cubicBezTo>
                  <a:cubicBezTo>
                    <a:pt x="457" y="7354"/>
                    <a:pt x="517" y="7506"/>
                    <a:pt x="609" y="7657"/>
                  </a:cubicBezTo>
                  <a:cubicBezTo>
                    <a:pt x="639" y="7718"/>
                    <a:pt x="700" y="7779"/>
                    <a:pt x="730" y="7870"/>
                  </a:cubicBezTo>
                  <a:lnTo>
                    <a:pt x="791" y="7931"/>
                  </a:lnTo>
                  <a:lnTo>
                    <a:pt x="882" y="8022"/>
                  </a:lnTo>
                  <a:cubicBezTo>
                    <a:pt x="882" y="8052"/>
                    <a:pt x="912" y="8083"/>
                    <a:pt x="943" y="8083"/>
                  </a:cubicBezTo>
                  <a:cubicBezTo>
                    <a:pt x="1095" y="8204"/>
                    <a:pt x="1216" y="8265"/>
                    <a:pt x="1368" y="8356"/>
                  </a:cubicBezTo>
                  <a:cubicBezTo>
                    <a:pt x="1459" y="8387"/>
                    <a:pt x="1520" y="8417"/>
                    <a:pt x="1611" y="8447"/>
                  </a:cubicBezTo>
                  <a:cubicBezTo>
                    <a:pt x="1702" y="8478"/>
                    <a:pt x="1824" y="8508"/>
                    <a:pt x="1915" y="8508"/>
                  </a:cubicBezTo>
                  <a:cubicBezTo>
                    <a:pt x="2037" y="8508"/>
                    <a:pt x="2158" y="8508"/>
                    <a:pt x="2249" y="8478"/>
                  </a:cubicBezTo>
                  <a:cubicBezTo>
                    <a:pt x="2310" y="8447"/>
                    <a:pt x="2371" y="8447"/>
                    <a:pt x="2432" y="8417"/>
                  </a:cubicBezTo>
                  <a:cubicBezTo>
                    <a:pt x="2492" y="8387"/>
                    <a:pt x="2553" y="8356"/>
                    <a:pt x="2614" y="8326"/>
                  </a:cubicBezTo>
                  <a:lnTo>
                    <a:pt x="2705" y="8265"/>
                  </a:lnTo>
                  <a:cubicBezTo>
                    <a:pt x="2827" y="8204"/>
                    <a:pt x="2918" y="8144"/>
                    <a:pt x="3009" y="8052"/>
                  </a:cubicBezTo>
                  <a:lnTo>
                    <a:pt x="3191" y="7840"/>
                  </a:lnTo>
                  <a:cubicBezTo>
                    <a:pt x="3252" y="7779"/>
                    <a:pt x="3313" y="7718"/>
                    <a:pt x="3373" y="7657"/>
                  </a:cubicBezTo>
                  <a:cubicBezTo>
                    <a:pt x="3404" y="7597"/>
                    <a:pt x="3465" y="7506"/>
                    <a:pt x="3525" y="7445"/>
                  </a:cubicBezTo>
                  <a:lnTo>
                    <a:pt x="3647" y="7262"/>
                  </a:lnTo>
                  <a:cubicBezTo>
                    <a:pt x="3677" y="7171"/>
                    <a:pt x="3738" y="7111"/>
                    <a:pt x="3768" y="7050"/>
                  </a:cubicBezTo>
                  <a:cubicBezTo>
                    <a:pt x="3860" y="6898"/>
                    <a:pt x="3951" y="6776"/>
                    <a:pt x="4042" y="6624"/>
                  </a:cubicBezTo>
                  <a:cubicBezTo>
                    <a:pt x="4224" y="6351"/>
                    <a:pt x="4376" y="6078"/>
                    <a:pt x="4498" y="5774"/>
                  </a:cubicBezTo>
                  <a:cubicBezTo>
                    <a:pt x="4558" y="5622"/>
                    <a:pt x="4589" y="5440"/>
                    <a:pt x="4649" y="5288"/>
                  </a:cubicBezTo>
                  <a:cubicBezTo>
                    <a:pt x="4649" y="5227"/>
                    <a:pt x="4680" y="5136"/>
                    <a:pt x="4710" y="5075"/>
                  </a:cubicBezTo>
                  <a:lnTo>
                    <a:pt x="4741" y="4832"/>
                  </a:lnTo>
                  <a:cubicBezTo>
                    <a:pt x="4771" y="4680"/>
                    <a:pt x="4801" y="4528"/>
                    <a:pt x="4832" y="4346"/>
                  </a:cubicBezTo>
                  <a:cubicBezTo>
                    <a:pt x="4832" y="4194"/>
                    <a:pt x="4862" y="4042"/>
                    <a:pt x="4893" y="3860"/>
                  </a:cubicBezTo>
                  <a:cubicBezTo>
                    <a:pt x="4923" y="3525"/>
                    <a:pt x="4923" y="3191"/>
                    <a:pt x="4923" y="2887"/>
                  </a:cubicBezTo>
                  <a:cubicBezTo>
                    <a:pt x="4923" y="2705"/>
                    <a:pt x="4862" y="2553"/>
                    <a:pt x="4862" y="2401"/>
                  </a:cubicBezTo>
                  <a:cubicBezTo>
                    <a:pt x="4832" y="2249"/>
                    <a:pt x="4832" y="2067"/>
                    <a:pt x="4801" y="1915"/>
                  </a:cubicBezTo>
                  <a:cubicBezTo>
                    <a:pt x="4801" y="1885"/>
                    <a:pt x="4801" y="1824"/>
                    <a:pt x="4801" y="1794"/>
                  </a:cubicBezTo>
                  <a:cubicBezTo>
                    <a:pt x="4801" y="1733"/>
                    <a:pt x="4801" y="1702"/>
                    <a:pt x="4771" y="1642"/>
                  </a:cubicBezTo>
                  <a:cubicBezTo>
                    <a:pt x="4771" y="1611"/>
                    <a:pt x="4741" y="1490"/>
                    <a:pt x="4710" y="1399"/>
                  </a:cubicBezTo>
                  <a:cubicBezTo>
                    <a:pt x="4680" y="1338"/>
                    <a:pt x="4649" y="1247"/>
                    <a:pt x="4589" y="1156"/>
                  </a:cubicBezTo>
                  <a:cubicBezTo>
                    <a:pt x="4558" y="1095"/>
                    <a:pt x="4528" y="1034"/>
                    <a:pt x="4498" y="973"/>
                  </a:cubicBezTo>
                  <a:lnTo>
                    <a:pt x="4437" y="912"/>
                  </a:lnTo>
                  <a:lnTo>
                    <a:pt x="4437" y="882"/>
                  </a:lnTo>
                  <a:cubicBezTo>
                    <a:pt x="4406" y="821"/>
                    <a:pt x="4376" y="730"/>
                    <a:pt x="4346" y="669"/>
                  </a:cubicBezTo>
                  <a:cubicBezTo>
                    <a:pt x="4315" y="578"/>
                    <a:pt x="4285" y="518"/>
                    <a:pt x="4254" y="457"/>
                  </a:cubicBezTo>
                  <a:cubicBezTo>
                    <a:pt x="4194" y="366"/>
                    <a:pt x="4133" y="305"/>
                    <a:pt x="4072" y="244"/>
                  </a:cubicBezTo>
                  <a:cubicBezTo>
                    <a:pt x="4042" y="214"/>
                    <a:pt x="3981" y="214"/>
                    <a:pt x="3951" y="183"/>
                  </a:cubicBezTo>
                  <a:cubicBezTo>
                    <a:pt x="3890" y="153"/>
                    <a:pt x="3829" y="123"/>
                    <a:pt x="3768" y="92"/>
                  </a:cubicBezTo>
                  <a:lnTo>
                    <a:pt x="3708" y="62"/>
                  </a:lnTo>
                  <a:cubicBezTo>
                    <a:pt x="3647" y="62"/>
                    <a:pt x="3616" y="31"/>
                    <a:pt x="3556" y="31"/>
                  </a:cubicBezTo>
                  <a:cubicBezTo>
                    <a:pt x="3465" y="1"/>
                    <a:pt x="3404" y="1"/>
                    <a:pt x="33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" name="Google Shape;114;p30"/>
          <p:cNvSpPr/>
          <p:nvPr/>
        </p:nvSpPr>
        <p:spPr>
          <a:xfrm>
            <a:off x="2988600" y="440200"/>
            <a:ext cx="25" cy="25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close/>
              </a:path>
            </a:pathLst>
          </a:custGeom>
          <a:solidFill>
            <a:srgbClr val="FFF2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0"/>
          <p:cNvSpPr/>
          <p:nvPr/>
        </p:nvSpPr>
        <p:spPr>
          <a:xfrm>
            <a:off x="2906775" y="4315421"/>
            <a:ext cx="1004186" cy="925750"/>
          </a:xfrm>
          <a:custGeom>
            <a:rect b="b" l="l" r="r" t="t"/>
            <a:pathLst>
              <a:path extrusionOk="0" h="19355" w="20996">
                <a:moveTo>
                  <a:pt x="13005" y="1"/>
                </a:moveTo>
                <a:cubicBezTo>
                  <a:pt x="12701" y="1"/>
                  <a:pt x="12427" y="1"/>
                  <a:pt x="12184" y="31"/>
                </a:cubicBezTo>
                <a:cubicBezTo>
                  <a:pt x="11668" y="92"/>
                  <a:pt x="11182" y="183"/>
                  <a:pt x="10665" y="305"/>
                </a:cubicBezTo>
                <a:lnTo>
                  <a:pt x="10331" y="366"/>
                </a:lnTo>
                <a:cubicBezTo>
                  <a:pt x="9997" y="426"/>
                  <a:pt x="9693" y="517"/>
                  <a:pt x="9359" y="609"/>
                </a:cubicBezTo>
                <a:cubicBezTo>
                  <a:pt x="8842" y="760"/>
                  <a:pt x="8356" y="943"/>
                  <a:pt x="7870" y="1186"/>
                </a:cubicBezTo>
                <a:cubicBezTo>
                  <a:pt x="7657" y="1277"/>
                  <a:pt x="7475" y="1368"/>
                  <a:pt x="7262" y="1490"/>
                </a:cubicBezTo>
                <a:cubicBezTo>
                  <a:pt x="7019" y="1581"/>
                  <a:pt x="6807" y="1733"/>
                  <a:pt x="6594" y="1854"/>
                </a:cubicBezTo>
                <a:cubicBezTo>
                  <a:pt x="6442" y="1976"/>
                  <a:pt x="6321" y="2067"/>
                  <a:pt x="6169" y="2188"/>
                </a:cubicBezTo>
                <a:cubicBezTo>
                  <a:pt x="5865" y="2340"/>
                  <a:pt x="5561" y="2492"/>
                  <a:pt x="5288" y="2675"/>
                </a:cubicBezTo>
                <a:cubicBezTo>
                  <a:pt x="4801" y="2948"/>
                  <a:pt x="4376" y="3282"/>
                  <a:pt x="3951" y="3616"/>
                </a:cubicBezTo>
                <a:cubicBezTo>
                  <a:pt x="3556" y="3920"/>
                  <a:pt x="3221" y="4224"/>
                  <a:pt x="2887" y="4589"/>
                </a:cubicBezTo>
                <a:lnTo>
                  <a:pt x="2705" y="4801"/>
                </a:lnTo>
                <a:cubicBezTo>
                  <a:pt x="2401" y="5136"/>
                  <a:pt x="2128" y="5470"/>
                  <a:pt x="1854" y="5834"/>
                </a:cubicBezTo>
                <a:cubicBezTo>
                  <a:pt x="1702" y="6047"/>
                  <a:pt x="1550" y="6229"/>
                  <a:pt x="1429" y="6442"/>
                </a:cubicBezTo>
                <a:cubicBezTo>
                  <a:pt x="1307" y="6655"/>
                  <a:pt x="1186" y="6867"/>
                  <a:pt x="1095" y="7110"/>
                </a:cubicBezTo>
                <a:cubicBezTo>
                  <a:pt x="912" y="7597"/>
                  <a:pt x="730" y="8113"/>
                  <a:pt x="609" y="8630"/>
                </a:cubicBezTo>
                <a:cubicBezTo>
                  <a:pt x="457" y="9116"/>
                  <a:pt x="365" y="9632"/>
                  <a:pt x="274" y="10058"/>
                </a:cubicBezTo>
                <a:cubicBezTo>
                  <a:pt x="183" y="10574"/>
                  <a:pt x="122" y="11121"/>
                  <a:pt x="62" y="11668"/>
                </a:cubicBezTo>
                <a:cubicBezTo>
                  <a:pt x="31" y="12124"/>
                  <a:pt x="1" y="12579"/>
                  <a:pt x="31" y="13066"/>
                </a:cubicBezTo>
                <a:cubicBezTo>
                  <a:pt x="31" y="13582"/>
                  <a:pt x="122" y="14129"/>
                  <a:pt x="244" y="14645"/>
                </a:cubicBezTo>
                <a:cubicBezTo>
                  <a:pt x="335" y="15101"/>
                  <a:pt x="457" y="15527"/>
                  <a:pt x="639" y="15982"/>
                </a:cubicBezTo>
                <a:cubicBezTo>
                  <a:pt x="760" y="16256"/>
                  <a:pt x="852" y="16529"/>
                  <a:pt x="973" y="16772"/>
                </a:cubicBezTo>
                <a:cubicBezTo>
                  <a:pt x="1095" y="16985"/>
                  <a:pt x="1216" y="17198"/>
                  <a:pt x="1368" y="17380"/>
                </a:cubicBezTo>
                <a:cubicBezTo>
                  <a:pt x="1702" y="17836"/>
                  <a:pt x="2128" y="18261"/>
                  <a:pt x="2614" y="18595"/>
                </a:cubicBezTo>
                <a:cubicBezTo>
                  <a:pt x="2918" y="18808"/>
                  <a:pt x="3282" y="18960"/>
                  <a:pt x="3647" y="19081"/>
                </a:cubicBezTo>
                <a:cubicBezTo>
                  <a:pt x="3860" y="19172"/>
                  <a:pt x="4103" y="19233"/>
                  <a:pt x="4315" y="19264"/>
                </a:cubicBezTo>
                <a:cubicBezTo>
                  <a:pt x="4619" y="19294"/>
                  <a:pt x="4893" y="19324"/>
                  <a:pt x="5196" y="19355"/>
                </a:cubicBezTo>
                <a:lnTo>
                  <a:pt x="5622" y="19355"/>
                </a:lnTo>
                <a:cubicBezTo>
                  <a:pt x="5926" y="19355"/>
                  <a:pt x="6199" y="19324"/>
                  <a:pt x="6472" y="19264"/>
                </a:cubicBezTo>
                <a:cubicBezTo>
                  <a:pt x="6655" y="19233"/>
                  <a:pt x="6837" y="19172"/>
                  <a:pt x="7019" y="19081"/>
                </a:cubicBezTo>
                <a:lnTo>
                  <a:pt x="7050" y="19081"/>
                </a:lnTo>
                <a:cubicBezTo>
                  <a:pt x="7202" y="19051"/>
                  <a:pt x="7354" y="18960"/>
                  <a:pt x="7475" y="18899"/>
                </a:cubicBezTo>
                <a:cubicBezTo>
                  <a:pt x="7718" y="18777"/>
                  <a:pt x="7931" y="18656"/>
                  <a:pt x="8143" y="18534"/>
                </a:cubicBezTo>
                <a:lnTo>
                  <a:pt x="8235" y="18443"/>
                </a:lnTo>
                <a:lnTo>
                  <a:pt x="8265" y="18443"/>
                </a:lnTo>
                <a:lnTo>
                  <a:pt x="8356" y="18382"/>
                </a:lnTo>
                <a:cubicBezTo>
                  <a:pt x="8417" y="18322"/>
                  <a:pt x="8478" y="18291"/>
                  <a:pt x="8538" y="18231"/>
                </a:cubicBezTo>
                <a:lnTo>
                  <a:pt x="8599" y="18170"/>
                </a:lnTo>
                <a:cubicBezTo>
                  <a:pt x="8660" y="18109"/>
                  <a:pt x="8751" y="18048"/>
                  <a:pt x="8812" y="17988"/>
                </a:cubicBezTo>
                <a:cubicBezTo>
                  <a:pt x="8994" y="17836"/>
                  <a:pt x="9176" y="17623"/>
                  <a:pt x="9359" y="17441"/>
                </a:cubicBezTo>
                <a:cubicBezTo>
                  <a:pt x="9511" y="17258"/>
                  <a:pt x="9632" y="17106"/>
                  <a:pt x="9784" y="16924"/>
                </a:cubicBezTo>
                <a:lnTo>
                  <a:pt x="9784" y="16894"/>
                </a:lnTo>
                <a:cubicBezTo>
                  <a:pt x="9966" y="16681"/>
                  <a:pt x="10118" y="16468"/>
                  <a:pt x="10240" y="16225"/>
                </a:cubicBezTo>
                <a:cubicBezTo>
                  <a:pt x="10513" y="15739"/>
                  <a:pt x="10726" y="15223"/>
                  <a:pt x="10908" y="14706"/>
                </a:cubicBezTo>
                <a:cubicBezTo>
                  <a:pt x="10999" y="14493"/>
                  <a:pt x="11091" y="14250"/>
                  <a:pt x="11182" y="14007"/>
                </a:cubicBezTo>
                <a:cubicBezTo>
                  <a:pt x="11334" y="13612"/>
                  <a:pt x="11486" y="13339"/>
                  <a:pt x="11638" y="13066"/>
                </a:cubicBezTo>
                <a:cubicBezTo>
                  <a:pt x="11789" y="12762"/>
                  <a:pt x="11972" y="12458"/>
                  <a:pt x="12184" y="12184"/>
                </a:cubicBezTo>
                <a:cubicBezTo>
                  <a:pt x="12367" y="11972"/>
                  <a:pt x="12579" y="11789"/>
                  <a:pt x="12792" y="11607"/>
                </a:cubicBezTo>
                <a:cubicBezTo>
                  <a:pt x="13005" y="11455"/>
                  <a:pt x="13248" y="11303"/>
                  <a:pt x="13491" y="11182"/>
                </a:cubicBezTo>
                <a:cubicBezTo>
                  <a:pt x="14038" y="10999"/>
                  <a:pt x="14585" y="10848"/>
                  <a:pt x="15162" y="10756"/>
                </a:cubicBezTo>
                <a:cubicBezTo>
                  <a:pt x="15375" y="10726"/>
                  <a:pt x="15557" y="10726"/>
                  <a:pt x="15739" y="10696"/>
                </a:cubicBezTo>
                <a:cubicBezTo>
                  <a:pt x="15952" y="10696"/>
                  <a:pt x="16195" y="10665"/>
                  <a:pt x="16438" y="10635"/>
                </a:cubicBezTo>
                <a:cubicBezTo>
                  <a:pt x="16711" y="10605"/>
                  <a:pt x="16985" y="10544"/>
                  <a:pt x="17258" y="10483"/>
                </a:cubicBezTo>
                <a:cubicBezTo>
                  <a:pt x="17471" y="10422"/>
                  <a:pt x="17684" y="10361"/>
                  <a:pt x="17896" y="10270"/>
                </a:cubicBezTo>
                <a:cubicBezTo>
                  <a:pt x="18170" y="10149"/>
                  <a:pt x="18413" y="10027"/>
                  <a:pt x="18656" y="9875"/>
                </a:cubicBezTo>
                <a:cubicBezTo>
                  <a:pt x="18899" y="9723"/>
                  <a:pt x="19112" y="9571"/>
                  <a:pt x="19355" y="9389"/>
                </a:cubicBezTo>
                <a:cubicBezTo>
                  <a:pt x="19750" y="9085"/>
                  <a:pt x="20084" y="8721"/>
                  <a:pt x="20388" y="8295"/>
                </a:cubicBezTo>
                <a:cubicBezTo>
                  <a:pt x="20509" y="8113"/>
                  <a:pt x="20600" y="7870"/>
                  <a:pt x="20661" y="7657"/>
                </a:cubicBezTo>
                <a:cubicBezTo>
                  <a:pt x="20692" y="7475"/>
                  <a:pt x="20752" y="7293"/>
                  <a:pt x="20813" y="7110"/>
                </a:cubicBezTo>
                <a:cubicBezTo>
                  <a:pt x="20935" y="6624"/>
                  <a:pt x="20995" y="6108"/>
                  <a:pt x="20995" y="5591"/>
                </a:cubicBezTo>
                <a:cubicBezTo>
                  <a:pt x="20995" y="5318"/>
                  <a:pt x="20965" y="5044"/>
                  <a:pt x="20935" y="4771"/>
                </a:cubicBezTo>
                <a:cubicBezTo>
                  <a:pt x="20904" y="4558"/>
                  <a:pt x="20843" y="4346"/>
                  <a:pt x="20752" y="4133"/>
                </a:cubicBezTo>
                <a:cubicBezTo>
                  <a:pt x="20600" y="3677"/>
                  <a:pt x="20357" y="3221"/>
                  <a:pt x="20084" y="2796"/>
                </a:cubicBezTo>
                <a:cubicBezTo>
                  <a:pt x="19476" y="2006"/>
                  <a:pt x="18717" y="1368"/>
                  <a:pt x="17836" y="912"/>
                </a:cubicBezTo>
                <a:cubicBezTo>
                  <a:pt x="16985" y="517"/>
                  <a:pt x="16073" y="244"/>
                  <a:pt x="15162" y="122"/>
                </a:cubicBezTo>
                <a:cubicBezTo>
                  <a:pt x="14645" y="31"/>
                  <a:pt x="14129" y="1"/>
                  <a:pt x="1361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0"/>
          <p:cNvSpPr/>
          <p:nvPr/>
        </p:nvSpPr>
        <p:spPr>
          <a:xfrm>
            <a:off x="2572313" y="4312293"/>
            <a:ext cx="550047" cy="582694"/>
          </a:xfrm>
          <a:custGeom>
            <a:rect b="b" l="l" r="r" t="t"/>
            <a:pathLst>
              <a:path extrusionOk="0" h="18830" w="17775">
                <a:moveTo>
                  <a:pt x="10847" y="1208"/>
                </a:moveTo>
                <a:cubicBezTo>
                  <a:pt x="10817" y="1238"/>
                  <a:pt x="10817" y="1238"/>
                  <a:pt x="10786" y="1238"/>
                </a:cubicBezTo>
                <a:lnTo>
                  <a:pt x="10726" y="1208"/>
                </a:lnTo>
                <a:close/>
                <a:moveTo>
                  <a:pt x="8872" y="1056"/>
                </a:moveTo>
                <a:lnTo>
                  <a:pt x="8812" y="1086"/>
                </a:lnTo>
                <a:cubicBezTo>
                  <a:pt x="8781" y="1117"/>
                  <a:pt x="8720" y="1147"/>
                  <a:pt x="8690" y="1208"/>
                </a:cubicBezTo>
                <a:cubicBezTo>
                  <a:pt x="8660" y="1238"/>
                  <a:pt x="8660" y="1269"/>
                  <a:pt x="8660" y="1299"/>
                </a:cubicBezTo>
                <a:lnTo>
                  <a:pt x="8629" y="1299"/>
                </a:lnTo>
                <a:lnTo>
                  <a:pt x="8599" y="1329"/>
                </a:lnTo>
                <a:lnTo>
                  <a:pt x="8508" y="1329"/>
                </a:lnTo>
                <a:cubicBezTo>
                  <a:pt x="8477" y="1269"/>
                  <a:pt x="8447" y="1238"/>
                  <a:pt x="8417" y="1208"/>
                </a:cubicBezTo>
                <a:cubicBezTo>
                  <a:pt x="8386" y="1178"/>
                  <a:pt x="8356" y="1147"/>
                  <a:pt x="8356" y="1117"/>
                </a:cubicBezTo>
                <a:cubicBezTo>
                  <a:pt x="8447" y="1086"/>
                  <a:pt x="8569" y="1086"/>
                  <a:pt x="8690" y="1056"/>
                </a:cubicBezTo>
                <a:close/>
                <a:moveTo>
                  <a:pt x="7961" y="1178"/>
                </a:moveTo>
                <a:cubicBezTo>
                  <a:pt x="7991" y="1208"/>
                  <a:pt x="8022" y="1238"/>
                  <a:pt x="8052" y="1269"/>
                </a:cubicBezTo>
                <a:lnTo>
                  <a:pt x="8113" y="1329"/>
                </a:lnTo>
                <a:lnTo>
                  <a:pt x="7991" y="1360"/>
                </a:lnTo>
                <a:cubicBezTo>
                  <a:pt x="8022" y="1329"/>
                  <a:pt x="7991" y="1329"/>
                  <a:pt x="7991" y="1299"/>
                </a:cubicBezTo>
                <a:lnTo>
                  <a:pt x="7961" y="1269"/>
                </a:lnTo>
                <a:cubicBezTo>
                  <a:pt x="7961" y="1238"/>
                  <a:pt x="7961" y="1208"/>
                  <a:pt x="7961" y="1178"/>
                </a:cubicBezTo>
                <a:close/>
                <a:moveTo>
                  <a:pt x="7323" y="1360"/>
                </a:moveTo>
                <a:cubicBezTo>
                  <a:pt x="7323" y="1390"/>
                  <a:pt x="7323" y="1451"/>
                  <a:pt x="7323" y="1481"/>
                </a:cubicBezTo>
                <a:lnTo>
                  <a:pt x="7141" y="1542"/>
                </a:lnTo>
                <a:cubicBezTo>
                  <a:pt x="7110" y="1512"/>
                  <a:pt x="7049" y="1481"/>
                  <a:pt x="7019" y="1451"/>
                </a:cubicBezTo>
                <a:lnTo>
                  <a:pt x="7323" y="1360"/>
                </a:lnTo>
                <a:close/>
                <a:moveTo>
                  <a:pt x="11090" y="1481"/>
                </a:moveTo>
                <a:lnTo>
                  <a:pt x="11181" y="1512"/>
                </a:lnTo>
                <a:lnTo>
                  <a:pt x="11273" y="1542"/>
                </a:lnTo>
                <a:lnTo>
                  <a:pt x="11303" y="1573"/>
                </a:lnTo>
                <a:cubicBezTo>
                  <a:pt x="11273" y="1633"/>
                  <a:pt x="11273" y="1664"/>
                  <a:pt x="11303" y="1724"/>
                </a:cubicBezTo>
                <a:cubicBezTo>
                  <a:pt x="11212" y="1664"/>
                  <a:pt x="11151" y="1573"/>
                  <a:pt x="11090" y="1512"/>
                </a:cubicBezTo>
                <a:lnTo>
                  <a:pt x="11060" y="1481"/>
                </a:lnTo>
                <a:close/>
                <a:moveTo>
                  <a:pt x="8964" y="1907"/>
                </a:moveTo>
                <a:cubicBezTo>
                  <a:pt x="9024" y="1968"/>
                  <a:pt x="9085" y="2028"/>
                  <a:pt x="9176" y="2119"/>
                </a:cubicBezTo>
                <a:lnTo>
                  <a:pt x="9176" y="2180"/>
                </a:lnTo>
                <a:lnTo>
                  <a:pt x="9115" y="2089"/>
                </a:lnTo>
                <a:lnTo>
                  <a:pt x="8964" y="1937"/>
                </a:lnTo>
                <a:cubicBezTo>
                  <a:pt x="8964" y="1937"/>
                  <a:pt x="8964" y="1907"/>
                  <a:pt x="8964" y="1907"/>
                </a:cubicBezTo>
                <a:close/>
                <a:moveTo>
                  <a:pt x="6411" y="1694"/>
                </a:moveTo>
                <a:cubicBezTo>
                  <a:pt x="6411" y="1694"/>
                  <a:pt x="6411" y="1724"/>
                  <a:pt x="6411" y="1755"/>
                </a:cubicBezTo>
                <a:cubicBezTo>
                  <a:pt x="6411" y="1785"/>
                  <a:pt x="6381" y="1816"/>
                  <a:pt x="6381" y="1846"/>
                </a:cubicBezTo>
                <a:lnTo>
                  <a:pt x="6108" y="1968"/>
                </a:lnTo>
                <a:cubicBezTo>
                  <a:pt x="6047" y="1968"/>
                  <a:pt x="5986" y="1968"/>
                  <a:pt x="5895" y="1998"/>
                </a:cubicBezTo>
                <a:cubicBezTo>
                  <a:pt x="5834" y="2028"/>
                  <a:pt x="5773" y="2028"/>
                  <a:pt x="5743" y="2059"/>
                </a:cubicBezTo>
                <a:cubicBezTo>
                  <a:pt x="5682" y="2089"/>
                  <a:pt x="5621" y="2150"/>
                  <a:pt x="5591" y="2180"/>
                </a:cubicBezTo>
                <a:cubicBezTo>
                  <a:pt x="5530" y="2211"/>
                  <a:pt x="5500" y="2241"/>
                  <a:pt x="5469" y="2302"/>
                </a:cubicBezTo>
                <a:cubicBezTo>
                  <a:pt x="5439" y="2271"/>
                  <a:pt x="5409" y="2271"/>
                  <a:pt x="5378" y="2271"/>
                </a:cubicBezTo>
                <a:lnTo>
                  <a:pt x="5287" y="2241"/>
                </a:lnTo>
                <a:lnTo>
                  <a:pt x="5378" y="2180"/>
                </a:lnTo>
                <a:cubicBezTo>
                  <a:pt x="5561" y="2059"/>
                  <a:pt x="5743" y="1968"/>
                  <a:pt x="5925" y="1907"/>
                </a:cubicBezTo>
                <a:cubicBezTo>
                  <a:pt x="6108" y="1816"/>
                  <a:pt x="6259" y="1755"/>
                  <a:pt x="6411" y="1694"/>
                </a:cubicBezTo>
                <a:close/>
                <a:moveTo>
                  <a:pt x="12002" y="1512"/>
                </a:moveTo>
                <a:lnTo>
                  <a:pt x="12002" y="1512"/>
                </a:lnTo>
                <a:cubicBezTo>
                  <a:pt x="12154" y="1542"/>
                  <a:pt x="12275" y="1603"/>
                  <a:pt x="12427" y="1694"/>
                </a:cubicBezTo>
                <a:cubicBezTo>
                  <a:pt x="12518" y="1755"/>
                  <a:pt x="12579" y="1816"/>
                  <a:pt x="12670" y="1876"/>
                </a:cubicBezTo>
                <a:cubicBezTo>
                  <a:pt x="12731" y="1968"/>
                  <a:pt x="12792" y="2028"/>
                  <a:pt x="12853" y="2089"/>
                </a:cubicBezTo>
                <a:cubicBezTo>
                  <a:pt x="12913" y="2150"/>
                  <a:pt x="12944" y="2211"/>
                  <a:pt x="13004" y="2271"/>
                </a:cubicBezTo>
                <a:lnTo>
                  <a:pt x="13004" y="2362"/>
                </a:lnTo>
                <a:lnTo>
                  <a:pt x="12913" y="2362"/>
                </a:lnTo>
                <a:cubicBezTo>
                  <a:pt x="12853" y="2302"/>
                  <a:pt x="12792" y="2241"/>
                  <a:pt x="12731" y="2180"/>
                </a:cubicBezTo>
                <a:cubicBezTo>
                  <a:pt x="12640" y="2089"/>
                  <a:pt x="12549" y="1998"/>
                  <a:pt x="12458" y="1937"/>
                </a:cubicBezTo>
                <a:cubicBezTo>
                  <a:pt x="12397" y="1876"/>
                  <a:pt x="12336" y="1816"/>
                  <a:pt x="12275" y="1785"/>
                </a:cubicBezTo>
                <a:lnTo>
                  <a:pt x="12245" y="1755"/>
                </a:lnTo>
                <a:cubicBezTo>
                  <a:pt x="12154" y="1664"/>
                  <a:pt x="12093" y="1573"/>
                  <a:pt x="12002" y="1512"/>
                </a:cubicBezTo>
                <a:close/>
                <a:moveTo>
                  <a:pt x="4558" y="2757"/>
                </a:moveTo>
                <a:cubicBezTo>
                  <a:pt x="4558" y="2788"/>
                  <a:pt x="4558" y="2818"/>
                  <a:pt x="4588" y="2849"/>
                </a:cubicBezTo>
                <a:lnTo>
                  <a:pt x="4406" y="2849"/>
                </a:lnTo>
                <a:lnTo>
                  <a:pt x="4558" y="2757"/>
                </a:lnTo>
                <a:close/>
                <a:moveTo>
                  <a:pt x="6685" y="2849"/>
                </a:moveTo>
                <a:lnTo>
                  <a:pt x="6746" y="2909"/>
                </a:lnTo>
                <a:lnTo>
                  <a:pt x="6776" y="2970"/>
                </a:lnTo>
                <a:cubicBezTo>
                  <a:pt x="6746" y="2940"/>
                  <a:pt x="6715" y="2879"/>
                  <a:pt x="6685" y="2849"/>
                </a:cubicBezTo>
                <a:close/>
                <a:moveTo>
                  <a:pt x="13430" y="3760"/>
                </a:moveTo>
                <a:lnTo>
                  <a:pt x="13460" y="3821"/>
                </a:lnTo>
                <a:lnTo>
                  <a:pt x="13491" y="3882"/>
                </a:lnTo>
                <a:lnTo>
                  <a:pt x="13430" y="3760"/>
                </a:lnTo>
                <a:close/>
                <a:moveTo>
                  <a:pt x="14311" y="3365"/>
                </a:moveTo>
                <a:cubicBezTo>
                  <a:pt x="14402" y="3487"/>
                  <a:pt x="14524" y="3608"/>
                  <a:pt x="14615" y="3760"/>
                </a:cubicBezTo>
                <a:lnTo>
                  <a:pt x="14645" y="3821"/>
                </a:lnTo>
                <a:cubicBezTo>
                  <a:pt x="14615" y="3851"/>
                  <a:pt x="14584" y="3851"/>
                  <a:pt x="14584" y="3882"/>
                </a:cubicBezTo>
                <a:lnTo>
                  <a:pt x="14554" y="3912"/>
                </a:lnTo>
                <a:cubicBezTo>
                  <a:pt x="14524" y="3790"/>
                  <a:pt x="14463" y="3699"/>
                  <a:pt x="14402" y="3578"/>
                </a:cubicBezTo>
                <a:lnTo>
                  <a:pt x="14311" y="3365"/>
                </a:lnTo>
                <a:close/>
                <a:moveTo>
                  <a:pt x="4923" y="3942"/>
                </a:moveTo>
                <a:cubicBezTo>
                  <a:pt x="4923" y="3942"/>
                  <a:pt x="4923" y="3973"/>
                  <a:pt x="4923" y="3973"/>
                </a:cubicBezTo>
                <a:lnTo>
                  <a:pt x="4892" y="3942"/>
                </a:lnTo>
                <a:close/>
                <a:moveTo>
                  <a:pt x="8174" y="2940"/>
                </a:moveTo>
                <a:lnTo>
                  <a:pt x="8295" y="3061"/>
                </a:lnTo>
                <a:cubicBezTo>
                  <a:pt x="8386" y="3274"/>
                  <a:pt x="8508" y="3517"/>
                  <a:pt x="8599" y="3730"/>
                </a:cubicBezTo>
                <a:cubicBezTo>
                  <a:pt x="8629" y="3821"/>
                  <a:pt x="8660" y="3882"/>
                  <a:pt x="8690" y="3973"/>
                </a:cubicBezTo>
                <a:lnTo>
                  <a:pt x="8660" y="3942"/>
                </a:lnTo>
                <a:cubicBezTo>
                  <a:pt x="8599" y="3821"/>
                  <a:pt x="8508" y="3699"/>
                  <a:pt x="8447" y="3547"/>
                </a:cubicBezTo>
                <a:cubicBezTo>
                  <a:pt x="8417" y="3487"/>
                  <a:pt x="8386" y="3426"/>
                  <a:pt x="8356" y="3335"/>
                </a:cubicBezTo>
                <a:cubicBezTo>
                  <a:pt x="8325" y="3244"/>
                  <a:pt x="8234" y="3092"/>
                  <a:pt x="8174" y="2940"/>
                </a:cubicBezTo>
                <a:close/>
                <a:moveTo>
                  <a:pt x="9146" y="3517"/>
                </a:moveTo>
                <a:lnTo>
                  <a:pt x="9207" y="3578"/>
                </a:lnTo>
                <a:cubicBezTo>
                  <a:pt x="9237" y="3669"/>
                  <a:pt x="9267" y="3760"/>
                  <a:pt x="9298" y="3851"/>
                </a:cubicBezTo>
                <a:cubicBezTo>
                  <a:pt x="9328" y="3942"/>
                  <a:pt x="9328" y="3973"/>
                  <a:pt x="9358" y="4034"/>
                </a:cubicBezTo>
                <a:cubicBezTo>
                  <a:pt x="9298" y="3942"/>
                  <a:pt x="9298" y="3882"/>
                  <a:pt x="9267" y="3790"/>
                </a:cubicBezTo>
                <a:lnTo>
                  <a:pt x="9146" y="3517"/>
                </a:lnTo>
                <a:close/>
                <a:moveTo>
                  <a:pt x="6594" y="3335"/>
                </a:moveTo>
                <a:lnTo>
                  <a:pt x="6594" y="3335"/>
                </a:lnTo>
                <a:cubicBezTo>
                  <a:pt x="6624" y="3396"/>
                  <a:pt x="6654" y="3426"/>
                  <a:pt x="6685" y="3487"/>
                </a:cubicBezTo>
                <a:lnTo>
                  <a:pt x="6806" y="3639"/>
                </a:lnTo>
                <a:cubicBezTo>
                  <a:pt x="6837" y="3730"/>
                  <a:pt x="6867" y="3821"/>
                  <a:pt x="6928" y="3882"/>
                </a:cubicBezTo>
                <a:cubicBezTo>
                  <a:pt x="6958" y="4003"/>
                  <a:pt x="7019" y="4094"/>
                  <a:pt x="7049" y="4216"/>
                </a:cubicBezTo>
                <a:lnTo>
                  <a:pt x="6928" y="4125"/>
                </a:lnTo>
                <a:cubicBezTo>
                  <a:pt x="6928" y="4094"/>
                  <a:pt x="6897" y="4034"/>
                  <a:pt x="6867" y="4003"/>
                </a:cubicBezTo>
                <a:cubicBezTo>
                  <a:pt x="6867" y="3973"/>
                  <a:pt x="6806" y="3851"/>
                  <a:pt x="6776" y="3760"/>
                </a:cubicBezTo>
                <a:cubicBezTo>
                  <a:pt x="6715" y="3669"/>
                  <a:pt x="6715" y="3608"/>
                  <a:pt x="6685" y="3547"/>
                </a:cubicBezTo>
                <a:cubicBezTo>
                  <a:pt x="6654" y="3487"/>
                  <a:pt x="6624" y="3426"/>
                  <a:pt x="6594" y="3335"/>
                </a:cubicBezTo>
                <a:close/>
                <a:moveTo>
                  <a:pt x="11364" y="3942"/>
                </a:moveTo>
                <a:lnTo>
                  <a:pt x="11516" y="4246"/>
                </a:lnTo>
                <a:lnTo>
                  <a:pt x="11455" y="4155"/>
                </a:lnTo>
                <a:lnTo>
                  <a:pt x="11455" y="4185"/>
                </a:lnTo>
                <a:cubicBezTo>
                  <a:pt x="11425" y="4094"/>
                  <a:pt x="11394" y="4034"/>
                  <a:pt x="11364" y="3942"/>
                </a:cubicBezTo>
                <a:close/>
                <a:moveTo>
                  <a:pt x="14858" y="4277"/>
                </a:moveTo>
                <a:lnTo>
                  <a:pt x="14888" y="4307"/>
                </a:lnTo>
                <a:lnTo>
                  <a:pt x="14858" y="4307"/>
                </a:lnTo>
                <a:lnTo>
                  <a:pt x="14858" y="4277"/>
                </a:lnTo>
                <a:close/>
                <a:moveTo>
                  <a:pt x="7475" y="4398"/>
                </a:moveTo>
                <a:lnTo>
                  <a:pt x="7505" y="4459"/>
                </a:lnTo>
                <a:lnTo>
                  <a:pt x="7475" y="4459"/>
                </a:lnTo>
                <a:lnTo>
                  <a:pt x="7475" y="4398"/>
                </a:lnTo>
                <a:close/>
                <a:moveTo>
                  <a:pt x="4042" y="3122"/>
                </a:moveTo>
                <a:cubicBezTo>
                  <a:pt x="4011" y="3213"/>
                  <a:pt x="3981" y="3274"/>
                  <a:pt x="3981" y="3365"/>
                </a:cubicBezTo>
                <a:lnTo>
                  <a:pt x="3859" y="3487"/>
                </a:lnTo>
                <a:lnTo>
                  <a:pt x="3738" y="3578"/>
                </a:lnTo>
                <a:lnTo>
                  <a:pt x="3616" y="3639"/>
                </a:lnTo>
                <a:cubicBezTo>
                  <a:pt x="3586" y="3639"/>
                  <a:pt x="3525" y="3669"/>
                  <a:pt x="3495" y="3730"/>
                </a:cubicBezTo>
                <a:cubicBezTo>
                  <a:pt x="3434" y="3760"/>
                  <a:pt x="3373" y="3821"/>
                  <a:pt x="3373" y="3912"/>
                </a:cubicBezTo>
                <a:cubicBezTo>
                  <a:pt x="3343" y="3912"/>
                  <a:pt x="3343" y="3942"/>
                  <a:pt x="3343" y="3973"/>
                </a:cubicBezTo>
                <a:lnTo>
                  <a:pt x="2948" y="4337"/>
                </a:lnTo>
                <a:lnTo>
                  <a:pt x="2826" y="4489"/>
                </a:lnTo>
                <a:cubicBezTo>
                  <a:pt x="2796" y="4459"/>
                  <a:pt x="2735" y="4459"/>
                  <a:pt x="2705" y="4459"/>
                </a:cubicBezTo>
                <a:cubicBezTo>
                  <a:pt x="2887" y="4216"/>
                  <a:pt x="3069" y="4003"/>
                  <a:pt x="3282" y="3790"/>
                </a:cubicBezTo>
                <a:cubicBezTo>
                  <a:pt x="3434" y="3639"/>
                  <a:pt x="3586" y="3487"/>
                  <a:pt x="3738" y="3365"/>
                </a:cubicBezTo>
                <a:lnTo>
                  <a:pt x="4042" y="3122"/>
                </a:lnTo>
                <a:close/>
                <a:moveTo>
                  <a:pt x="11880" y="2059"/>
                </a:moveTo>
                <a:cubicBezTo>
                  <a:pt x="11971" y="2150"/>
                  <a:pt x="12032" y="2241"/>
                  <a:pt x="12093" y="2332"/>
                </a:cubicBezTo>
                <a:cubicBezTo>
                  <a:pt x="12154" y="2423"/>
                  <a:pt x="12245" y="2545"/>
                  <a:pt x="12306" y="2636"/>
                </a:cubicBezTo>
                <a:cubicBezTo>
                  <a:pt x="12366" y="2727"/>
                  <a:pt x="12458" y="2940"/>
                  <a:pt x="12549" y="3092"/>
                </a:cubicBezTo>
                <a:lnTo>
                  <a:pt x="12792" y="3578"/>
                </a:lnTo>
                <a:cubicBezTo>
                  <a:pt x="12974" y="3912"/>
                  <a:pt x="13126" y="4246"/>
                  <a:pt x="13278" y="4580"/>
                </a:cubicBezTo>
                <a:cubicBezTo>
                  <a:pt x="13298" y="4600"/>
                  <a:pt x="13305" y="4620"/>
                  <a:pt x="13307" y="4640"/>
                </a:cubicBezTo>
                <a:lnTo>
                  <a:pt x="13307" y="4640"/>
                </a:lnTo>
                <a:cubicBezTo>
                  <a:pt x="13186" y="4519"/>
                  <a:pt x="13095" y="4398"/>
                  <a:pt x="13004" y="4277"/>
                </a:cubicBezTo>
                <a:cubicBezTo>
                  <a:pt x="12974" y="4216"/>
                  <a:pt x="12944" y="4155"/>
                  <a:pt x="12913" y="4125"/>
                </a:cubicBezTo>
                <a:lnTo>
                  <a:pt x="12822" y="3973"/>
                </a:lnTo>
                <a:lnTo>
                  <a:pt x="12761" y="3912"/>
                </a:lnTo>
                <a:cubicBezTo>
                  <a:pt x="12670" y="3790"/>
                  <a:pt x="12609" y="3639"/>
                  <a:pt x="12518" y="3517"/>
                </a:cubicBezTo>
                <a:cubicBezTo>
                  <a:pt x="12427" y="3365"/>
                  <a:pt x="12366" y="3244"/>
                  <a:pt x="12306" y="3122"/>
                </a:cubicBezTo>
                <a:cubicBezTo>
                  <a:pt x="12154" y="2818"/>
                  <a:pt x="12002" y="2514"/>
                  <a:pt x="11911" y="2180"/>
                </a:cubicBezTo>
                <a:cubicBezTo>
                  <a:pt x="11911" y="2119"/>
                  <a:pt x="11911" y="2089"/>
                  <a:pt x="11880" y="2059"/>
                </a:cubicBezTo>
                <a:close/>
                <a:moveTo>
                  <a:pt x="11075" y="4611"/>
                </a:moveTo>
                <a:lnTo>
                  <a:pt x="11121" y="4672"/>
                </a:lnTo>
                <a:cubicBezTo>
                  <a:pt x="11106" y="4656"/>
                  <a:pt x="11090" y="4634"/>
                  <a:pt x="11075" y="4611"/>
                </a:cubicBezTo>
                <a:close/>
                <a:moveTo>
                  <a:pt x="5743" y="3365"/>
                </a:moveTo>
                <a:lnTo>
                  <a:pt x="5743" y="3396"/>
                </a:lnTo>
                <a:lnTo>
                  <a:pt x="5895" y="3639"/>
                </a:lnTo>
                <a:cubicBezTo>
                  <a:pt x="5895" y="3669"/>
                  <a:pt x="5925" y="3699"/>
                  <a:pt x="5925" y="3730"/>
                </a:cubicBezTo>
                <a:cubicBezTo>
                  <a:pt x="5986" y="3882"/>
                  <a:pt x="6047" y="4003"/>
                  <a:pt x="6108" y="4155"/>
                </a:cubicBezTo>
                <a:lnTo>
                  <a:pt x="6290" y="4520"/>
                </a:lnTo>
                <a:cubicBezTo>
                  <a:pt x="6320" y="4611"/>
                  <a:pt x="6351" y="4672"/>
                  <a:pt x="6381" y="4732"/>
                </a:cubicBezTo>
                <a:lnTo>
                  <a:pt x="6351" y="4732"/>
                </a:lnTo>
                <a:cubicBezTo>
                  <a:pt x="6320" y="4763"/>
                  <a:pt x="6320" y="4763"/>
                  <a:pt x="6320" y="4763"/>
                </a:cubicBezTo>
                <a:lnTo>
                  <a:pt x="6168" y="4520"/>
                </a:lnTo>
                <a:lnTo>
                  <a:pt x="6016" y="4277"/>
                </a:lnTo>
                <a:cubicBezTo>
                  <a:pt x="5986" y="4185"/>
                  <a:pt x="5956" y="4125"/>
                  <a:pt x="5895" y="4064"/>
                </a:cubicBezTo>
                <a:cubicBezTo>
                  <a:pt x="5804" y="3882"/>
                  <a:pt x="5743" y="3730"/>
                  <a:pt x="5652" y="3547"/>
                </a:cubicBezTo>
                <a:lnTo>
                  <a:pt x="5591" y="3426"/>
                </a:lnTo>
                <a:lnTo>
                  <a:pt x="5743" y="3365"/>
                </a:lnTo>
                <a:close/>
                <a:moveTo>
                  <a:pt x="9207" y="4884"/>
                </a:moveTo>
                <a:cubicBezTo>
                  <a:pt x="9207" y="4884"/>
                  <a:pt x="9207" y="4915"/>
                  <a:pt x="9237" y="4945"/>
                </a:cubicBezTo>
                <a:lnTo>
                  <a:pt x="9237" y="5036"/>
                </a:lnTo>
                <a:lnTo>
                  <a:pt x="9176" y="4975"/>
                </a:lnTo>
                <a:lnTo>
                  <a:pt x="9055" y="4884"/>
                </a:lnTo>
                <a:close/>
                <a:moveTo>
                  <a:pt x="5348" y="3912"/>
                </a:moveTo>
                <a:lnTo>
                  <a:pt x="5409" y="4003"/>
                </a:lnTo>
                <a:cubicBezTo>
                  <a:pt x="5500" y="4125"/>
                  <a:pt x="5530" y="4246"/>
                  <a:pt x="5591" y="4337"/>
                </a:cubicBezTo>
                <a:lnTo>
                  <a:pt x="5713" y="4550"/>
                </a:lnTo>
                <a:cubicBezTo>
                  <a:pt x="5804" y="4732"/>
                  <a:pt x="5864" y="4915"/>
                  <a:pt x="5956" y="5067"/>
                </a:cubicBezTo>
                <a:cubicBezTo>
                  <a:pt x="6016" y="5218"/>
                  <a:pt x="6077" y="5370"/>
                  <a:pt x="6138" y="5492"/>
                </a:cubicBezTo>
                <a:cubicBezTo>
                  <a:pt x="6047" y="5401"/>
                  <a:pt x="5986" y="5279"/>
                  <a:pt x="5925" y="5188"/>
                </a:cubicBezTo>
                <a:cubicBezTo>
                  <a:pt x="5864" y="5097"/>
                  <a:pt x="5804" y="4975"/>
                  <a:pt x="5743" y="4884"/>
                </a:cubicBezTo>
                <a:cubicBezTo>
                  <a:pt x="5682" y="4793"/>
                  <a:pt x="5591" y="4580"/>
                  <a:pt x="5500" y="4429"/>
                </a:cubicBezTo>
                <a:cubicBezTo>
                  <a:pt x="5469" y="4368"/>
                  <a:pt x="5439" y="4277"/>
                  <a:pt x="5378" y="4185"/>
                </a:cubicBezTo>
                <a:cubicBezTo>
                  <a:pt x="5378" y="4094"/>
                  <a:pt x="5378" y="4003"/>
                  <a:pt x="5348" y="3912"/>
                </a:cubicBezTo>
                <a:close/>
                <a:moveTo>
                  <a:pt x="7748" y="4854"/>
                </a:moveTo>
                <a:cubicBezTo>
                  <a:pt x="7779" y="4945"/>
                  <a:pt x="7839" y="5036"/>
                  <a:pt x="7900" y="5127"/>
                </a:cubicBezTo>
                <a:cubicBezTo>
                  <a:pt x="7931" y="5188"/>
                  <a:pt x="7991" y="5249"/>
                  <a:pt x="8022" y="5310"/>
                </a:cubicBezTo>
                <a:cubicBezTo>
                  <a:pt x="8052" y="5370"/>
                  <a:pt x="8082" y="5401"/>
                  <a:pt x="8082" y="5462"/>
                </a:cubicBezTo>
                <a:lnTo>
                  <a:pt x="8082" y="5492"/>
                </a:lnTo>
                <a:lnTo>
                  <a:pt x="8022" y="5431"/>
                </a:lnTo>
                <a:cubicBezTo>
                  <a:pt x="7961" y="5310"/>
                  <a:pt x="7900" y="5188"/>
                  <a:pt x="7839" y="5097"/>
                </a:cubicBezTo>
                <a:cubicBezTo>
                  <a:pt x="7809" y="5067"/>
                  <a:pt x="7779" y="5036"/>
                  <a:pt x="7748" y="5006"/>
                </a:cubicBezTo>
                <a:cubicBezTo>
                  <a:pt x="7718" y="4945"/>
                  <a:pt x="7748" y="4945"/>
                  <a:pt x="7748" y="4945"/>
                </a:cubicBezTo>
                <a:lnTo>
                  <a:pt x="7748" y="4854"/>
                </a:lnTo>
                <a:close/>
                <a:moveTo>
                  <a:pt x="14979" y="4732"/>
                </a:moveTo>
                <a:lnTo>
                  <a:pt x="15101" y="4824"/>
                </a:lnTo>
                <a:lnTo>
                  <a:pt x="15131" y="4854"/>
                </a:lnTo>
                <a:lnTo>
                  <a:pt x="15131" y="4884"/>
                </a:lnTo>
                <a:cubicBezTo>
                  <a:pt x="15222" y="5097"/>
                  <a:pt x="15314" y="5310"/>
                  <a:pt x="15405" y="5522"/>
                </a:cubicBezTo>
                <a:lnTo>
                  <a:pt x="15374" y="5522"/>
                </a:lnTo>
                <a:lnTo>
                  <a:pt x="15131" y="5067"/>
                </a:lnTo>
                <a:lnTo>
                  <a:pt x="15070" y="4975"/>
                </a:lnTo>
                <a:cubicBezTo>
                  <a:pt x="15070" y="4915"/>
                  <a:pt x="15040" y="4854"/>
                  <a:pt x="15040" y="4824"/>
                </a:cubicBezTo>
                <a:lnTo>
                  <a:pt x="14979" y="4732"/>
                </a:lnTo>
                <a:close/>
                <a:moveTo>
                  <a:pt x="2279" y="5006"/>
                </a:moveTo>
                <a:lnTo>
                  <a:pt x="2279" y="5067"/>
                </a:lnTo>
                <a:cubicBezTo>
                  <a:pt x="2249" y="5127"/>
                  <a:pt x="2188" y="5188"/>
                  <a:pt x="2158" y="5249"/>
                </a:cubicBezTo>
                <a:cubicBezTo>
                  <a:pt x="2067" y="5370"/>
                  <a:pt x="1975" y="5522"/>
                  <a:pt x="1884" y="5674"/>
                </a:cubicBezTo>
                <a:cubicBezTo>
                  <a:pt x="1884" y="5644"/>
                  <a:pt x="1884" y="5613"/>
                  <a:pt x="1915" y="5583"/>
                </a:cubicBezTo>
                <a:cubicBezTo>
                  <a:pt x="2006" y="5431"/>
                  <a:pt x="2097" y="5279"/>
                  <a:pt x="2219" y="5127"/>
                </a:cubicBezTo>
                <a:cubicBezTo>
                  <a:pt x="2249" y="5067"/>
                  <a:pt x="2279" y="5036"/>
                  <a:pt x="2279" y="5006"/>
                </a:cubicBezTo>
                <a:close/>
                <a:moveTo>
                  <a:pt x="9267" y="5583"/>
                </a:moveTo>
                <a:cubicBezTo>
                  <a:pt x="9328" y="5674"/>
                  <a:pt x="9389" y="5735"/>
                  <a:pt x="9419" y="5796"/>
                </a:cubicBezTo>
                <a:lnTo>
                  <a:pt x="9419" y="5826"/>
                </a:lnTo>
                <a:cubicBezTo>
                  <a:pt x="9359" y="5735"/>
                  <a:pt x="9328" y="5674"/>
                  <a:pt x="9267" y="5583"/>
                </a:cubicBezTo>
                <a:close/>
                <a:moveTo>
                  <a:pt x="5266" y="5320"/>
                </a:moveTo>
                <a:lnTo>
                  <a:pt x="5266" y="5320"/>
                </a:lnTo>
                <a:cubicBezTo>
                  <a:pt x="5294" y="5352"/>
                  <a:pt x="5321" y="5404"/>
                  <a:pt x="5348" y="5431"/>
                </a:cubicBezTo>
                <a:lnTo>
                  <a:pt x="5439" y="5613"/>
                </a:lnTo>
                <a:lnTo>
                  <a:pt x="5439" y="5644"/>
                </a:lnTo>
                <a:lnTo>
                  <a:pt x="5561" y="5887"/>
                </a:lnTo>
                <a:lnTo>
                  <a:pt x="5500" y="5887"/>
                </a:lnTo>
                <a:lnTo>
                  <a:pt x="5500" y="5857"/>
                </a:lnTo>
                <a:cubicBezTo>
                  <a:pt x="5439" y="5705"/>
                  <a:pt x="5378" y="5583"/>
                  <a:pt x="5318" y="5431"/>
                </a:cubicBezTo>
                <a:cubicBezTo>
                  <a:pt x="5318" y="5386"/>
                  <a:pt x="5283" y="5357"/>
                  <a:pt x="5266" y="5320"/>
                </a:cubicBezTo>
                <a:close/>
                <a:moveTo>
                  <a:pt x="8599" y="5279"/>
                </a:moveTo>
                <a:lnTo>
                  <a:pt x="8660" y="5462"/>
                </a:lnTo>
                <a:lnTo>
                  <a:pt x="8751" y="5765"/>
                </a:lnTo>
                <a:lnTo>
                  <a:pt x="8781" y="5887"/>
                </a:lnTo>
                <a:lnTo>
                  <a:pt x="8720" y="5735"/>
                </a:lnTo>
                <a:cubicBezTo>
                  <a:pt x="8690" y="5705"/>
                  <a:pt x="8690" y="5674"/>
                  <a:pt x="8690" y="5644"/>
                </a:cubicBezTo>
                <a:cubicBezTo>
                  <a:pt x="8690" y="5644"/>
                  <a:pt x="8690" y="5613"/>
                  <a:pt x="8660" y="5613"/>
                </a:cubicBezTo>
                <a:lnTo>
                  <a:pt x="8660" y="5583"/>
                </a:lnTo>
                <a:cubicBezTo>
                  <a:pt x="8629" y="5492"/>
                  <a:pt x="8599" y="5401"/>
                  <a:pt x="8569" y="5279"/>
                </a:cubicBezTo>
                <a:close/>
                <a:moveTo>
                  <a:pt x="3525" y="5765"/>
                </a:moveTo>
                <a:lnTo>
                  <a:pt x="3555" y="5796"/>
                </a:lnTo>
                <a:lnTo>
                  <a:pt x="3586" y="5826"/>
                </a:lnTo>
                <a:cubicBezTo>
                  <a:pt x="3586" y="5857"/>
                  <a:pt x="3586" y="5887"/>
                  <a:pt x="3586" y="5917"/>
                </a:cubicBezTo>
                <a:cubicBezTo>
                  <a:pt x="3555" y="5857"/>
                  <a:pt x="3555" y="5826"/>
                  <a:pt x="3525" y="5765"/>
                </a:cubicBezTo>
                <a:close/>
                <a:moveTo>
                  <a:pt x="11121" y="5492"/>
                </a:moveTo>
                <a:cubicBezTo>
                  <a:pt x="11212" y="5674"/>
                  <a:pt x="11273" y="5826"/>
                  <a:pt x="11333" y="5978"/>
                </a:cubicBezTo>
                <a:lnTo>
                  <a:pt x="11455" y="6282"/>
                </a:lnTo>
                <a:cubicBezTo>
                  <a:pt x="11394" y="6191"/>
                  <a:pt x="11333" y="6100"/>
                  <a:pt x="11273" y="6008"/>
                </a:cubicBezTo>
                <a:cubicBezTo>
                  <a:pt x="11181" y="5826"/>
                  <a:pt x="11060" y="5674"/>
                  <a:pt x="10938" y="5553"/>
                </a:cubicBezTo>
                <a:lnTo>
                  <a:pt x="10999" y="5553"/>
                </a:lnTo>
                <a:cubicBezTo>
                  <a:pt x="11030" y="5553"/>
                  <a:pt x="11060" y="5522"/>
                  <a:pt x="11121" y="5492"/>
                </a:cubicBezTo>
                <a:close/>
                <a:moveTo>
                  <a:pt x="5713" y="6403"/>
                </a:moveTo>
                <a:lnTo>
                  <a:pt x="5743" y="6434"/>
                </a:lnTo>
                <a:cubicBezTo>
                  <a:pt x="5743" y="6464"/>
                  <a:pt x="5773" y="6495"/>
                  <a:pt x="5773" y="6525"/>
                </a:cubicBezTo>
                <a:lnTo>
                  <a:pt x="5743" y="6495"/>
                </a:lnTo>
                <a:cubicBezTo>
                  <a:pt x="5743" y="6464"/>
                  <a:pt x="5713" y="6434"/>
                  <a:pt x="5713" y="6403"/>
                </a:cubicBezTo>
                <a:close/>
                <a:moveTo>
                  <a:pt x="12032" y="6403"/>
                </a:moveTo>
                <a:lnTo>
                  <a:pt x="12123" y="6586"/>
                </a:lnTo>
                <a:lnTo>
                  <a:pt x="12123" y="6586"/>
                </a:lnTo>
                <a:lnTo>
                  <a:pt x="12063" y="6495"/>
                </a:lnTo>
                <a:lnTo>
                  <a:pt x="12032" y="6403"/>
                </a:lnTo>
                <a:close/>
                <a:moveTo>
                  <a:pt x="3282" y="6130"/>
                </a:moveTo>
                <a:cubicBezTo>
                  <a:pt x="3312" y="6191"/>
                  <a:pt x="3373" y="6221"/>
                  <a:pt x="3403" y="6282"/>
                </a:cubicBezTo>
                <a:cubicBezTo>
                  <a:pt x="3464" y="6403"/>
                  <a:pt x="3525" y="6555"/>
                  <a:pt x="3586" y="6677"/>
                </a:cubicBezTo>
                <a:lnTo>
                  <a:pt x="3677" y="6798"/>
                </a:lnTo>
                <a:cubicBezTo>
                  <a:pt x="3586" y="6707"/>
                  <a:pt x="3525" y="6616"/>
                  <a:pt x="3464" y="6495"/>
                </a:cubicBezTo>
                <a:cubicBezTo>
                  <a:pt x="3403" y="6434"/>
                  <a:pt x="3373" y="6343"/>
                  <a:pt x="3312" y="6251"/>
                </a:cubicBezTo>
                <a:lnTo>
                  <a:pt x="3282" y="6130"/>
                </a:lnTo>
                <a:close/>
                <a:moveTo>
                  <a:pt x="15921" y="6646"/>
                </a:moveTo>
                <a:lnTo>
                  <a:pt x="15982" y="6829"/>
                </a:lnTo>
                <a:lnTo>
                  <a:pt x="15952" y="6768"/>
                </a:lnTo>
                <a:cubicBezTo>
                  <a:pt x="15921" y="6738"/>
                  <a:pt x="15921" y="6707"/>
                  <a:pt x="15891" y="6646"/>
                </a:cubicBezTo>
                <a:close/>
                <a:moveTo>
                  <a:pt x="2583" y="6495"/>
                </a:moveTo>
                <a:cubicBezTo>
                  <a:pt x="2644" y="6616"/>
                  <a:pt x="2674" y="6707"/>
                  <a:pt x="2735" y="6829"/>
                </a:cubicBezTo>
                <a:lnTo>
                  <a:pt x="2796" y="6920"/>
                </a:lnTo>
                <a:lnTo>
                  <a:pt x="2705" y="6859"/>
                </a:lnTo>
                <a:cubicBezTo>
                  <a:pt x="2644" y="6829"/>
                  <a:pt x="2553" y="6829"/>
                  <a:pt x="2492" y="6829"/>
                </a:cubicBezTo>
                <a:lnTo>
                  <a:pt x="2462" y="6738"/>
                </a:lnTo>
                <a:lnTo>
                  <a:pt x="2522" y="6586"/>
                </a:lnTo>
                <a:lnTo>
                  <a:pt x="2583" y="6495"/>
                </a:lnTo>
                <a:close/>
                <a:moveTo>
                  <a:pt x="3981" y="6555"/>
                </a:moveTo>
                <a:cubicBezTo>
                  <a:pt x="4072" y="6707"/>
                  <a:pt x="4133" y="6859"/>
                  <a:pt x="4193" y="7011"/>
                </a:cubicBezTo>
                <a:lnTo>
                  <a:pt x="4102" y="6829"/>
                </a:lnTo>
                <a:cubicBezTo>
                  <a:pt x="4072" y="6768"/>
                  <a:pt x="4042" y="6707"/>
                  <a:pt x="3981" y="6616"/>
                </a:cubicBezTo>
                <a:lnTo>
                  <a:pt x="3981" y="6555"/>
                </a:lnTo>
                <a:close/>
                <a:moveTo>
                  <a:pt x="4163" y="4854"/>
                </a:moveTo>
                <a:cubicBezTo>
                  <a:pt x="4224" y="4945"/>
                  <a:pt x="4254" y="5067"/>
                  <a:pt x="4285" y="5158"/>
                </a:cubicBezTo>
                <a:cubicBezTo>
                  <a:pt x="4406" y="5462"/>
                  <a:pt x="4558" y="5796"/>
                  <a:pt x="4710" y="6100"/>
                </a:cubicBezTo>
                <a:lnTo>
                  <a:pt x="4983" y="6616"/>
                </a:lnTo>
                <a:lnTo>
                  <a:pt x="5014" y="6707"/>
                </a:lnTo>
                <a:lnTo>
                  <a:pt x="5014" y="6798"/>
                </a:lnTo>
                <a:cubicBezTo>
                  <a:pt x="5014" y="6859"/>
                  <a:pt x="5044" y="6950"/>
                  <a:pt x="5044" y="7011"/>
                </a:cubicBezTo>
                <a:cubicBezTo>
                  <a:pt x="5014" y="6950"/>
                  <a:pt x="4953" y="6890"/>
                  <a:pt x="4892" y="6829"/>
                </a:cubicBezTo>
                <a:lnTo>
                  <a:pt x="4862" y="6768"/>
                </a:lnTo>
                <a:lnTo>
                  <a:pt x="4710" y="6434"/>
                </a:lnTo>
                <a:cubicBezTo>
                  <a:pt x="4649" y="6312"/>
                  <a:pt x="4588" y="6191"/>
                  <a:pt x="4528" y="6069"/>
                </a:cubicBezTo>
                <a:lnTo>
                  <a:pt x="4467" y="5948"/>
                </a:lnTo>
                <a:cubicBezTo>
                  <a:pt x="4436" y="5917"/>
                  <a:pt x="4436" y="5857"/>
                  <a:pt x="4406" y="5796"/>
                </a:cubicBezTo>
                <a:lnTo>
                  <a:pt x="4376" y="5735"/>
                </a:lnTo>
                <a:lnTo>
                  <a:pt x="4254" y="5431"/>
                </a:lnTo>
                <a:cubicBezTo>
                  <a:pt x="4224" y="5370"/>
                  <a:pt x="4193" y="5310"/>
                  <a:pt x="4193" y="5249"/>
                </a:cubicBezTo>
                <a:lnTo>
                  <a:pt x="4072" y="4915"/>
                </a:lnTo>
                <a:cubicBezTo>
                  <a:pt x="4072" y="4884"/>
                  <a:pt x="4072" y="4884"/>
                  <a:pt x="4072" y="4854"/>
                </a:cubicBezTo>
                <a:close/>
                <a:moveTo>
                  <a:pt x="15709" y="6981"/>
                </a:moveTo>
                <a:lnTo>
                  <a:pt x="15739" y="7041"/>
                </a:lnTo>
                <a:cubicBezTo>
                  <a:pt x="15749" y="7062"/>
                  <a:pt x="15759" y="7082"/>
                  <a:pt x="15769" y="7102"/>
                </a:cubicBezTo>
                <a:lnTo>
                  <a:pt x="15769" y="7102"/>
                </a:lnTo>
                <a:cubicBezTo>
                  <a:pt x="15739" y="7072"/>
                  <a:pt x="15739" y="7041"/>
                  <a:pt x="15709" y="6981"/>
                </a:cubicBezTo>
                <a:close/>
                <a:moveTo>
                  <a:pt x="7961" y="5998"/>
                </a:moveTo>
                <a:cubicBezTo>
                  <a:pt x="7984" y="6051"/>
                  <a:pt x="8011" y="6099"/>
                  <a:pt x="8052" y="6160"/>
                </a:cubicBezTo>
                <a:cubicBezTo>
                  <a:pt x="8082" y="6221"/>
                  <a:pt x="8174" y="6343"/>
                  <a:pt x="8204" y="6464"/>
                </a:cubicBezTo>
                <a:cubicBezTo>
                  <a:pt x="8234" y="6525"/>
                  <a:pt x="8265" y="6586"/>
                  <a:pt x="8295" y="6677"/>
                </a:cubicBezTo>
                <a:lnTo>
                  <a:pt x="8417" y="6950"/>
                </a:lnTo>
                <a:cubicBezTo>
                  <a:pt x="8447" y="7011"/>
                  <a:pt x="8477" y="7102"/>
                  <a:pt x="8508" y="7163"/>
                </a:cubicBezTo>
                <a:lnTo>
                  <a:pt x="8538" y="7254"/>
                </a:lnTo>
                <a:cubicBezTo>
                  <a:pt x="8477" y="7163"/>
                  <a:pt x="8447" y="7102"/>
                  <a:pt x="8386" y="7011"/>
                </a:cubicBezTo>
                <a:lnTo>
                  <a:pt x="8174" y="6555"/>
                </a:lnTo>
                <a:cubicBezTo>
                  <a:pt x="8097" y="6376"/>
                  <a:pt x="8020" y="6196"/>
                  <a:pt x="7961" y="5998"/>
                </a:cubicBezTo>
                <a:close/>
                <a:moveTo>
                  <a:pt x="6928" y="5765"/>
                </a:moveTo>
                <a:cubicBezTo>
                  <a:pt x="6928" y="5796"/>
                  <a:pt x="6958" y="5826"/>
                  <a:pt x="6989" y="5857"/>
                </a:cubicBezTo>
                <a:lnTo>
                  <a:pt x="7019" y="5917"/>
                </a:lnTo>
                <a:cubicBezTo>
                  <a:pt x="7171" y="6160"/>
                  <a:pt x="7292" y="6403"/>
                  <a:pt x="7414" y="6677"/>
                </a:cubicBezTo>
                <a:cubicBezTo>
                  <a:pt x="7444" y="6738"/>
                  <a:pt x="7444" y="6829"/>
                  <a:pt x="7475" y="6920"/>
                </a:cubicBezTo>
                <a:cubicBezTo>
                  <a:pt x="7505" y="7011"/>
                  <a:pt x="7475" y="7133"/>
                  <a:pt x="7444" y="7254"/>
                </a:cubicBezTo>
                <a:lnTo>
                  <a:pt x="7444" y="7285"/>
                </a:lnTo>
                <a:cubicBezTo>
                  <a:pt x="7444" y="7285"/>
                  <a:pt x="7414" y="7315"/>
                  <a:pt x="7384" y="7345"/>
                </a:cubicBezTo>
                <a:cubicBezTo>
                  <a:pt x="7353" y="7193"/>
                  <a:pt x="7292" y="7072"/>
                  <a:pt x="7232" y="6950"/>
                </a:cubicBezTo>
                <a:cubicBezTo>
                  <a:pt x="7201" y="6829"/>
                  <a:pt x="7110" y="6616"/>
                  <a:pt x="7080" y="6434"/>
                </a:cubicBezTo>
                <a:cubicBezTo>
                  <a:pt x="7019" y="6251"/>
                  <a:pt x="6989" y="6160"/>
                  <a:pt x="6958" y="6039"/>
                </a:cubicBezTo>
                <a:cubicBezTo>
                  <a:pt x="6958" y="5948"/>
                  <a:pt x="6928" y="5857"/>
                  <a:pt x="6928" y="5796"/>
                </a:cubicBezTo>
                <a:lnTo>
                  <a:pt x="6928" y="5765"/>
                </a:lnTo>
                <a:close/>
                <a:moveTo>
                  <a:pt x="9334" y="7198"/>
                </a:moveTo>
                <a:lnTo>
                  <a:pt x="9334" y="7198"/>
                </a:lnTo>
                <a:cubicBezTo>
                  <a:pt x="9355" y="7229"/>
                  <a:pt x="9375" y="7257"/>
                  <a:pt x="9389" y="7285"/>
                </a:cubicBezTo>
                <a:lnTo>
                  <a:pt x="9480" y="7467"/>
                </a:lnTo>
                <a:cubicBezTo>
                  <a:pt x="9450" y="7406"/>
                  <a:pt x="9419" y="7376"/>
                  <a:pt x="9389" y="7315"/>
                </a:cubicBezTo>
                <a:cubicBezTo>
                  <a:pt x="9371" y="7278"/>
                  <a:pt x="9352" y="7241"/>
                  <a:pt x="9334" y="7198"/>
                </a:cubicBezTo>
                <a:close/>
                <a:moveTo>
                  <a:pt x="6298" y="7120"/>
                </a:moveTo>
                <a:lnTo>
                  <a:pt x="6298" y="7120"/>
                </a:lnTo>
                <a:cubicBezTo>
                  <a:pt x="6326" y="7180"/>
                  <a:pt x="6353" y="7263"/>
                  <a:pt x="6381" y="7345"/>
                </a:cubicBezTo>
                <a:lnTo>
                  <a:pt x="6472" y="7588"/>
                </a:lnTo>
                <a:cubicBezTo>
                  <a:pt x="6442" y="7528"/>
                  <a:pt x="6411" y="7497"/>
                  <a:pt x="6411" y="7436"/>
                </a:cubicBezTo>
                <a:lnTo>
                  <a:pt x="6298" y="7120"/>
                </a:lnTo>
                <a:close/>
                <a:moveTo>
                  <a:pt x="15769" y="7102"/>
                </a:moveTo>
                <a:cubicBezTo>
                  <a:pt x="15850" y="7264"/>
                  <a:pt x="15931" y="7426"/>
                  <a:pt x="16012" y="7588"/>
                </a:cubicBezTo>
                <a:lnTo>
                  <a:pt x="15982" y="7588"/>
                </a:lnTo>
                <a:cubicBezTo>
                  <a:pt x="15982" y="7558"/>
                  <a:pt x="15952" y="7528"/>
                  <a:pt x="15952" y="7497"/>
                </a:cubicBezTo>
                <a:lnTo>
                  <a:pt x="15891" y="7376"/>
                </a:lnTo>
                <a:cubicBezTo>
                  <a:pt x="15860" y="7345"/>
                  <a:pt x="15860" y="7345"/>
                  <a:pt x="15860" y="7315"/>
                </a:cubicBezTo>
                <a:lnTo>
                  <a:pt x="15769" y="7102"/>
                </a:lnTo>
                <a:close/>
                <a:moveTo>
                  <a:pt x="16438" y="7862"/>
                </a:moveTo>
                <a:lnTo>
                  <a:pt x="16438" y="7862"/>
                </a:lnTo>
                <a:cubicBezTo>
                  <a:pt x="16468" y="7892"/>
                  <a:pt x="16468" y="7923"/>
                  <a:pt x="16498" y="7953"/>
                </a:cubicBezTo>
                <a:lnTo>
                  <a:pt x="16468" y="7953"/>
                </a:lnTo>
                <a:lnTo>
                  <a:pt x="16438" y="7862"/>
                </a:lnTo>
                <a:close/>
                <a:moveTo>
                  <a:pt x="10878" y="5948"/>
                </a:moveTo>
                <a:lnTo>
                  <a:pt x="10878" y="5948"/>
                </a:lnTo>
                <a:cubicBezTo>
                  <a:pt x="10969" y="6069"/>
                  <a:pt x="11060" y="6191"/>
                  <a:pt x="11121" y="6312"/>
                </a:cubicBezTo>
                <a:cubicBezTo>
                  <a:pt x="11273" y="6586"/>
                  <a:pt x="11394" y="6859"/>
                  <a:pt x="11516" y="7133"/>
                </a:cubicBezTo>
                <a:cubicBezTo>
                  <a:pt x="11607" y="7315"/>
                  <a:pt x="11668" y="7497"/>
                  <a:pt x="11759" y="7649"/>
                </a:cubicBezTo>
                <a:cubicBezTo>
                  <a:pt x="11819" y="7831"/>
                  <a:pt x="11850" y="7892"/>
                  <a:pt x="11911" y="8044"/>
                </a:cubicBezTo>
                <a:lnTo>
                  <a:pt x="11789" y="7801"/>
                </a:lnTo>
                <a:cubicBezTo>
                  <a:pt x="11698" y="7649"/>
                  <a:pt x="11607" y="7497"/>
                  <a:pt x="11516" y="7345"/>
                </a:cubicBezTo>
                <a:cubicBezTo>
                  <a:pt x="11485" y="7285"/>
                  <a:pt x="11455" y="7224"/>
                  <a:pt x="11425" y="7163"/>
                </a:cubicBezTo>
                <a:lnTo>
                  <a:pt x="11242" y="6798"/>
                </a:lnTo>
                <a:cubicBezTo>
                  <a:pt x="11212" y="6738"/>
                  <a:pt x="11181" y="6677"/>
                  <a:pt x="11151" y="6616"/>
                </a:cubicBezTo>
                <a:lnTo>
                  <a:pt x="11090" y="6403"/>
                </a:lnTo>
                <a:cubicBezTo>
                  <a:pt x="11030" y="6251"/>
                  <a:pt x="10938" y="6100"/>
                  <a:pt x="10878" y="5948"/>
                </a:cubicBezTo>
                <a:close/>
                <a:moveTo>
                  <a:pt x="1869" y="8150"/>
                </a:moveTo>
                <a:lnTo>
                  <a:pt x="1854" y="8196"/>
                </a:lnTo>
                <a:cubicBezTo>
                  <a:pt x="1854" y="8181"/>
                  <a:pt x="1862" y="8166"/>
                  <a:pt x="1869" y="8150"/>
                </a:cubicBezTo>
                <a:close/>
                <a:moveTo>
                  <a:pt x="1884" y="8105"/>
                </a:moveTo>
                <a:lnTo>
                  <a:pt x="1884" y="8135"/>
                </a:lnTo>
                <a:lnTo>
                  <a:pt x="1915" y="8196"/>
                </a:lnTo>
                <a:lnTo>
                  <a:pt x="1854" y="8196"/>
                </a:lnTo>
                <a:cubicBezTo>
                  <a:pt x="1884" y="8166"/>
                  <a:pt x="1884" y="8135"/>
                  <a:pt x="1884" y="8105"/>
                </a:cubicBezTo>
                <a:lnTo>
                  <a:pt x="1884" y="8105"/>
                </a:lnTo>
                <a:cubicBezTo>
                  <a:pt x="1884" y="8120"/>
                  <a:pt x="1877" y="8135"/>
                  <a:pt x="1869" y="8150"/>
                </a:cubicBezTo>
                <a:lnTo>
                  <a:pt x="1884" y="8105"/>
                </a:lnTo>
                <a:lnTo>
                  <a:pt x="1884" y="8105"/>
                </a:lnTo>
                <a:cubicBezTo>
                  <a:pt x="1884" y="8105"/>
                  <a:pt x="1884" y="8105"/>
                  <a:pt x="1884" y="8105"/>
                </a:cubicBezTo>
                <a:close/>
                <a:moveTo>
                  <a:pt x="11576" y="8105"/>
                </a:moveTo>
                <a:lnTo>
                  <a:pt x="11637" y="8226"/>
                </a:lnTo>
                <a:lnTo>
                  <a:pt x="11642" y="8235"/>
                </a:lnTo>
                <a:lnTo>
                  <a:pt x="11642" y="8235"/>
                </a:lnTo>
                <a:cubicBezTo>
                  <a:pt x="11621" y="8202"/>
                  <a:pt x="11599" y="8169"/>
                  <a:pt x="11576" y="8135"/>
                </a:cubicBezTo>
                <a:lnTo>
                  <a:pt x="11576" y="8105"/>
                </a:lnTo>
                <a:close/>
                <a:moveTo>
                  <a:pt x="12032" y="5462"/>
                </a:moveTo>
                <a:lnTo>
                  <a:pt x="12063" y="5492"/>
                </a:lnTo>
                <a:cubicBezTo>
                  <a:pt x="12123" y="5553"/>
                  <a:pt x="12184" y="5613"/>
                  <a:pt x="12214" y="5674"/>
                </a:cubicBezTo>
                <a:cubicBezTo>
                  <a:pt x="12275" y="5735"/>
                  <a:pt x="12306" y="5826"/>
                  <a:pt x="12366" y="5887"/>
                </a:cubicBezTo>
                <a:lnTo>
                  <a:pt x="12488" y="6130"/>
                </a:lnTo>
                <a:cubicBezTo>
                  <a:pt x="12518" y="6160"/>
                  <a:pt x="12518" y="6191"/>
                  <a:pt x="12518" y="6221"/>
                </a:cubicBezTo>
                <a:cubicBezTo>
                  <a:pt x="12549" y="6282"/>
                  <a:pt x="12579" y="6343"/>
                  <a:pt x="12609" y="6403"/>
                </a:cubicBezTo>
                <a:cubicBezTo>
                  <a:pt x="12701" y="6555"/>
                  <a:pt x="12761" y="6707"/>
                  <a:pt x="12822" y="6859"/>
                </a:cubicBezTo>
                <a:cubicBezTo>
                  <a:pt x="12974" y="7193"/>
                  <a:pt x="13096" y="7528"/>
                  <a:pt x="13247" y="7862"/>
                </a:cubicBezTo>
                <a:cubicBezTo>
                  <a:pt x="13339" y="8074"/>
                  <a:pt x="13399" y="8257"/>
                  <a:pt x="13491" y="8469"/>
                </a:cubicBezTo>
                <a:lnTo>
                  <a:pt x="13430" y="8409"/>
                </a:lnTo>
                <a:lnTo>
                  <a:pt x="13096" y="8014"/>
                </a:lnTo>
                <a:lnTo>
                  <a:pt x="13004" y="7892"/>
                </a:lnTo>
                <a:lnTo>
                  <a:pt x="12944" y="7740"/>
                </a:lnTo>
                <a:cubicBezTo>
                  <a:pt x="12883" y="7588"/>
                  <a:pt x="12822" y="7406"/>
                  <a:pt x="12761" y="7224"/>
                </a:cubicBezTo>
                <a:lnTo>
                  <a:pt x="12549" y="6738"/>
                </a:lnTo>
                <a:lnTo>
                  <a:pt x="12366" y="6373"/>
                </a:lnTo>
                <a:cubicBezTo>
                  <a:pt x="12336" y="6251"/>
                  <a:pt x="12275" y="6130"/>
                  <a:pt x="12214" y="6039"/>
                </a:cubicBezTo>
                <a:cubicBezTo>
                  <a:pt x="12184" y="5917"/>
                  <a:pt x="12123" y="5857"/>
                  <a:pt x="12093" y="5765"/>
                </a:cubicBezTo>
                <a:lnTo>
                  <a:pt x="12093" y="5735"/>
                </a:lnTo>
                <a:cubicBezTo>
                  <a:pt x="12093" y="5705"/>
                  <a:pt x="12093" y="5674"/>
                  <a:pt x="12093" y="5674"/>
                </a:cubicBezTo>
                <a:cubicBezTo>
                  <a:pt x="12063" y="5583"/>
                  <a:pt x="12063" y="5522"/>
                  <a:pt x="12032" y="5462"/>
                </a:cubicBezTo>
                <a:close/>
                <a:moveTo>
                  <a:pt x="12579" y="8135"/>
                </a:moveTo>
                <a:lnTo>
                  <a:pt x="12761" y="8409"/>
                </a:lnTo>
                <a:lnTo>
                  <a:pt x="12883" y="8591"/>
                </a:lnTo>
                <a:cubicBezTo>
                  <a:pt x="12868" y="8576"/>
                  <a:pt x="12853" y="8568"/>
                  <a:pt x="12837" y="8568"/>
                </a:cubicBezTo>
                <a:cubicBezTo>
                  <a:pt x="12822" y="8568"/>
                  <a:pt x="12807" y="8576"/>
                  <a:pt x="12792" y="8591"/>
                </a:cubicBezTo>
                <a:lnTo>
                  <a:pt x="12761" y="8591"/>
                </a:lnTo>
                <a:lnTo>
                  <a:pt x="12579" y="8135"/>
                </a:lnTo>
                <a:close/>
                <a:moveTo>
                  <a:pt x="2158" y="7285"/>
                </a:moveTo>
                <a:cubicBezTo>
                  <a:pt x="2158" y="7315"/>
                  <a:pt x="2158" y="7345"/>
                  <a:pt x="2188" y="7406"/>
                </a:cubicBezTo>
                <a:cubicBezTo>
                  <a:pt x="2219" y="7497"/>
                  <a:pt x="2249" y="7588"/>
                  <a:pt x="2279" y="7679"/>
                </a:cubicBezTo>
                <a:cubicBezTo>
                  <a:pt x="2370" y="7862"/>
                  <a:pt x="2431" y="8014"/>
                  <a:pt x="2522" y="8196"/>
                </a:cubicBezTo>
                <a:cubicBezTo>
                  <a:pt x="2553" y="8257"/>
                  <a:pt x="2583" y="8348"/>
                  <a:pt x="2644" y="8439"/>
                </a:cubicBezTo>
                <a:cubicBezTo>
                  <a:pt x="2674" y="8530"/>
                  <a:pt x="2705" y="8561"/>
                  <a:pt x="2735" y="8621"/>
                </a:cubicBezTo>
                <a:lnTo>
                  <a:pt x="2796" y="8773"/>
                </a:lnTo>
                <a:lnTo>
                  <a:pt x="2735" y="8712"/>
                </a:lnTo>
                <a:cubicBezTo>
                  <a:pt x="2644" y="8621"/>
                  <a:pt x="2522" y="8530"/>
                  <a:pt x="2431" y="8469"/>
                </a:cubicBezTo>
                <a:cubicBezTo>
                  <a:pt x="2431" y="8409"/>
                  <a:pt x="2401" y="8348"/>
                  <a:pt x="2370" y="8257"/>
                </a:cubicBezTo>
                <a:cubicBezTo>
                  <a:pt x="2310" y="8105"/>
                  <a:pt x="2249" y="7953"/>
                  <a:pt x="2219" y="7771"/>
                </a:cubicBezTo>
                <a:lnTo>
                  <a:pt x="2158" y="7619"/>
                </a:lnTo>
                <a:lnTo>
                  <a:pt x="2127" y="7406"/>
                </a:lnTo>
                <a:lnTo>
                  <a:pt x="2158" y="7315"/>
                </a:lnTo>
                <a:lnTo>
                  <a:pt x="2158" y="7285"/>
                </a:lnTo>
                <a:close/>
                <a:moveTo>
                  <a:pt x="11819" y="8500"/>
                </a:moveTo>
                <a:lnTo>
                  <a:pt x="11971" y="8773"/>
                </a:lnTo>
                <a:cubicBezTo>
                  <a:pt x="11911" y="8712"/>
                  <a:pt x="11880" y="8621"/>
                  <a:pt x="11850" y="8561"/>
                </a:cubicBezTo>
                <a:lnTo>
                  <a:pt x="11819" y="8500"/>
                </a:lnTo>
                <a:close/>
                <a:moveTo>
                  <a:pt x="5439" y="8378"/>
                </a:moveTo>
                <a:cubicBezTo>
                  <a:pt x="5439" y="8409"/>
                  <a:pt x="5469" y="8439"/>
                  <a:pt x="5469" y="8469"/>
                </a:cubicBezTo>
                <a:cubicBezTo>
                  <a:pt x="5530" y="8591"/>
                  <a:pt x="5561" y="8712"/>
                  <a:pt x="5621" y="8804"/>
                </a:cubicBezTo>
                <a:lnTo>
                  <a:pt x="5561" y="8804"/>
                </a:lnTo>
                <a:lnTo>
                  <a:pt x="5561" y="8773"/>
                </a:lnTo>
                <a:cubicBezTo>
                  <a:pt x="5530" y="8712"/>
                  <a:pt x="5469" y="8652"/>
                  <a:pt x="5439" y="8591"/>
                </a:cubicBezTo>
                <a:lnTo>
                  <a:pt x="5409" y="8561"/>
                </a:lnTo>
                <a:cubicBezTo>
                  <a:pt x="5439" y="8530"/>
                  <a:pt x="5439" y="8500"/>
                  <a:pt x="5439" y="8439"/>
                </a:cubicBezTo>
                <a:cubicBezTo>
                  <a:pt x="5439" y="8439"/>
                  <a:pt x="5439" y="8409"/>
                  <a:pt x="5439" y="8378"/>
                </a:cubicBezTo>
                <a:close/>
                <a:moveTo>
                  <a:pt x="7019" y="8804"/>
                </a:moveTo>
                <a:lnTo>
                  <a:pt x="7049" y="8834"/>
                </a:lnTo>
                <a:cubicBezTo>
                  <a:pt x="7049" y="8834"/>
                  <a:pt x="7080" y="8864"/>
                  <a:pt x="7080" y="8895"/>
                </a:cubicBezTo>
                <a:lnTo>
                  <a:pt x="7019" y="8804"/>
                </a:lnTo>
                <a:close/>
                <a:moveTo>
                  <a:pt x="8947" y="7382"/>
                </a:moveTo>
                <a:lnTo>
                  <a:pt x="9024" y="7497"/>
                </a:lnTo>
                <a:cubicBezTo>
                  <a:pt x="9085" y="7619"/>
                  <a:pt x="9146" y="7710"/>
                  <a:pt x="9207" y="7831"/>
                </a:cubicBezTo>
                <a:lnTo>
                  <a:pt x="9207" y="7862"/>
                </a:lnTo>
                <a:cubicBezTo>
                  <a:pt x="9328" y="8226"/>
                  <a:pt x="9419" y="8561"/>
                  <a:pt x="9541" y="8925"/>
                </a:cubicBezTo>
                <a:cubicBezTo>
                  <a:pt x="9480" y="8834"/>
                  <a:pt x="9419" y="8712"/>
                  <a:pt x="9358" y="8621"/>
                </a:cubicBezTo>
                <a:cubicBezTo>
                  <a:pt x="9328" y="8591"/>
                  <a:pt x="9328" y="8561"/>
                  <a:pt x="9298" y="8561"/>
                </a:cubicBezTo>
                <a:lnTo>
                  <a:pt x="9237" y="8348"/>
                </a:lnTo>
                <a:lnTo>
                  <a:pt x="9176" y="8105"/>
                </a:lnTo>
                <a:cubicBezTo>
                  <a:pt x="9146" y="8044"/>
                  <a:pt x="9115" y="7953"/>
                  <a:pt x="9085" y="7862"/>
                </a:cubicBezTo>
                <a:lnTo>
                  <a:pt x="8994" y="7558"/>
                </a:lnTo>
                <a:cubicBezTo>
                  <a:pt x="8969" y="7508"/>
                  <a:pt x="8965" y="7439"/>
                  <a:pt x="8947" y="7382"/>
                </a:cubicBezTo>
                <a:close/>
                <a:moveTo>
                  <a:pt x="14250" y="6008"/>
                </a:moveTo>
                <a:lnTo>
                  <a:pt x="14250" y="6008"/>
                </a:lnTo>
                <a:cubicBezTo>
                  <a:pt x="14281" y="6069"/>
                  <a:pt x="14311" y="6100"/>
                  <a:pt x="14311" y="6130"/>
                </a:cubicBezTo>
                <a:lnTo>
                  <a:pt x="14341" y="6191"/>
                </a:lnTo>
                <a:cubicBezTo>
                  <a:pt x="14402" y="6343"/>
                  <a:pt x="14432" y="6464"/>
                  <a:pt x="14493" y="6616"/>
                </a:cubicBezTo>
                <a:cubicBezTo>
                  <a:pt x="14524" y="6707"/>
                  <a:pt x="14554" y="6768"/>
                  <a:pt x="14584" y="6829"/>
                </a:cubicBezTo>
                <a:cubicBezTo>
                  <a:pt x="14645" y="7011"/>
                  <a:pt x="14706" y="7224"/>
                  <a:pt x="14767" y="7376"/>
                </a:cubicBezTo>
                <a:cubicBezTo>
                  <a:pt x="14827" y="7558"/>
                  <a:pt x="14858" y="7679"/>
                  <a:pt x="14919" y="7831"/>
                </a:cubicBezTo>
                <a:cubicBezTo>
                  <a:pt x="14949" y="7923"/>
                  <a:pt x="14979" y="7983"/>
                  <a:pt x="14979" y="8074"/>
                </a:cubicBezTo>
                <a:cubicBezTo>
                  <a:pt x="15010" y="8135"/>
                  <a:pt x="15040" y="8257"/>
                  <a:pt x="15070" y="8318"/>
                </a:cubicBezTo>
                <a:cubicBezTo>
                  <a:pt x="15101" y="8530"/>
                  <a:pt x="15162" y="8743"/>
                  <a:pt x="15222" y="8986"/>
                </a:cubicBezTo>
                <a:lnTo>
                  <a:pt x="15162" y="8834"/>
                </a:lnTo>
                <a:cubicBezTo>
                  <a:pt x="15070" y="8682"/>
                  <a:pt x="15010" y="8500"/>
                  <a:pt x="14949" y="8348"/>
                </a:cubicBezTo>
                <a:lnTo>
                  <a:pt x="14949" y="8287"/>
                </a:lnTo>
                <a:cubicBezTo>
                  <a:pt x="14919" y="8226"/>
                  <a:pt x="14888" y="8135"/>
                  <a:pt x="14858" y="8044"/>
                </a:cubicBezTo>
                <a:cubicBezTo>
                  <a:pt x="14827" y="7892"/>
                  <a:pt x="14767" y="7710"/>
                  <a:pt x="14706" y="7558"/>
                </a:cubicBezTo>
                <a:cubicBezTo>
                  <a:pt x="14645" y="7406"/>
                  <a:pt x="14584" y="7224"/>
                  <a:pt x="14524" y="7041"/>
                </a:cubicBezTo>
                <a:cubicBezTo>
                  <a:pt x="14493" y="6950"/>
                  <a:pt x="14463" y="6859"/>
                  <a:pt x="14402" y="6798"/>
                </a:cubicBezTo>
                <a:lnTo>
                  <a:pt x="14372" y="6646"/>
                </a:lnTo>
                <a:cubicBezTo>
                  <a:pt x="14341" y="6555"/>
                  <a:pt x="14341" y="6434"/>
                  <a:pt x="14311" y="6343"/>
                </a:cubicBezTo>
                <a:lnTo>
                  <a:pt x="14250" y="6008"/>
                </a:lnTo>
                <a:close/>
                <a:moveTo>
                  <a:pt x="16058" y="8348"/>
                </a:moveTo>
                <a:lnTo>
                  <a:pt x="16134" y="8469"/>
                </a:lnTo>
                <a:lnTo>
                  <a:pt x="16255" y="8652"/>
                </a:lnTo>
                <a:lnTo>
                  <a:pt x="16407" y="8864"/>
                </a:lnTo>
                <a:cubicBezTo>
                  <a:pt x="16407" y="8925"/>
                  <a:pt x="16407" y="8956"/>
                  <a:pt x="16438" y="8986"/>
                </a:cubicBezTo>
                <a:lnTo>
                  <a:pt x="16407" y="8986"/>
                </a:lnTo>
                <a:cubicBezTo>
                  <a:pt x="16407" y="9001"/>
                  <a:pt x="16407" y="9016"/>
                  <a:pt x="16411" y="9031"/>
                </a:cubicBezTo>
                <a:lnTo>
                  <a:pt x="16411" y="9031"/>
                </a:lnTo>
                <a:cubicBezTo>
                  <a:pt x="16334" y="8895"/>
                  <a:pt x="16277" y="8758"/>
                  <a:pt x="16195" y="8621"/>
                </a:cubicBezTo>
                <a:cubicBezTo>
                  <a:pt x="16134" y="8530"/>
                  <a:pt x="16103" y="8469"/>
                  <a:pt x="16073" y="8378"/>
                </a:cubicBezTo>
                <a:lnTo>
                  <a:pt x="16058" y="8348"/>
                </a:lnTo>
                <a:close/>
                <a:moveTo>
                  <a:pt x="3130" y="8652"/>
                </a:moveTo>
                <a:cubicBezTo>
                  <a:pt x="3191" y="8743"/>
                  <a:pt x="3252" y="8864"/>
                  <a:pt x="3343" y="8956"/>
                </a:cubicBezTo>
                <a:lnTo>
                  <a:pt x="3464" y="9259"/>
                </a:lnTo>
                <a:lnTo>
                  <a:pt x="3343" y="9047"/>
                </a:lnTo>
                <a:lnTo>
                  <a:pt x="3221" y="8864"/>
                </a:lnTo>
                <a:lnTo>
                  <a:pt x="3130" y="8652"/>
                </a:lnTo>
                <a:close/>
                <a:moveTo>
                  <a:pt x="10817" y="7953"/>
                </a:moveTo>
                <a:lnTo>
                  <a:pt x="10938" y="8166"/>
                </a:lnTo>
                <a:cubicBezTo>
                  <a:pt x="11030" y="8318"/>
                  <a:pt x="11121" y="8439"/>
                  <a:pt x="11181" y="8561"/>
                </a:cubicBezTo>
                <a:cubicBezTo>
                  <a:pt x="11273" y="8804"/>
                  <a:pt x="11364" y="9047"/>
                  <a:pt x="11425" y="9290"/>
                </a:cubicBezTo>
                <a:lnTo>
                  <a:pt x="11364" y="9290"/>
                </a:lnTo>
                <a:cubicBezTo>
                  <a:pt x="11273" y="9077"/>
                  <a:pt x="11212" y="8864"/>
                  <a:pt x="11121" y="8652"/>
                </a:cubicBezTo>
                <a:cubicBezTo>
                  <a:pt x="11030" y="8469"/>
                  <a:pt x="10908" y="8196"/>
                  <a:pt x="10817" y="7953"/>
                </a:cubicBezTo>
                <a:close/>
                <a:moveTo>
                  <a:pt x="7275" y="9315"/>
                </a:moveTo>
                <a:cubicBezTo>
                  <a:pt x="7283" y="9320"/>
                  <a:pt x="7292" y="9320"/>
                  <a:pt x="7292" y="9320"/>
                </a:cubicBezTo>
                <a:lnTo>
                  <a:pt x="7323" y="9411"/>
                </a:lnTo>
                <a:lnTo>
                  <a:pt x="7275" y="9315"/>
                </a:lnTo>
                <a:close/>
                <a:moveTo>
                  <a:pt x="7748" y="7649"/>
                </a:moveTo>
                <a:lnTo>
                  <a:pt x="7779" y="7710"/>
                </a:lnTo>
                <a:cubicBezTo>
                  <a:pt x="7809" y="7831"/>
                  <a:pt x="7870" y="7953"/>
                  <a:pt x="7900" y="8105"/>
                </a:cubicBezTo>
                <a:cubicBezTo>
                  <a:pt x="7961" y="8226"/>
                  <a:pt x="7991" y="8378"/>
                  <a:pt x="8052" y="8500"/>
                </a:cubicBezTo>
                <a:cubicBezTo>
                  <a:pt x="8143" y="8712"/>
                  <a:pt x="8234" y="8925"/>
                  <a:pt x="8325" y="9138"/>
                </a:cubicBezTo>
                <a:lnTo>
                  <a:pt x="8447" y="9442"/>
                </a:lnTo>
                <a:lnTo>
                  <a:pt x="8386" y="9351"/>
                </a:lnTo>
                <a:lnTo>
                  <a:pt x="8204" y="9077"/>
                </a:lnTo>
                <a:lnTo>
                  <a:pt x="8052" y="8712"/>
                </a:lnTo>
                <a:cubicBezTo>
                  <a:pt x="8022" y="8682"/>
                  <a:pt x="7991" y="8621"/>
                  <a:pt x="7961" y="8591"/>
                </a:cubicBezTo>
                <a:cubicBezTo>
                  <a:pt x="7900" y="8469"/>
                  <a:pt x="7870" y="8348"/>
                  <a:pt x="7809" y="8226"/>
                </a:cubicBezTo>
                <a:lnTo>
                  <a:pt x="7718" y="8074"/>
                </a:lnTo>
                <a:lnTo>
                  <a:pt x="7718" y="7923"/>
                </a:lnTo>
                <a:cubicBezTo>
                  <a:pt x="7718" y="7831"/>
                  <a:pt x="7748" y="7740"/>
                  <a:pt x="7748" y="7649"/>
                </a:cubicBezTo>
                <a:close/>
                <a:moveTo>
                  <a:pt x="15405" y="8469"/>
                </a:moveTo>
                <a:lnTo>
                  <a:pt x="15496" y="8621"/>
                </a:lnTo>
                <a:lnTo>
                  <a:pt x="15617" y="8773"/>
                </a:lnTo>
                <a:lnTo>
                  <a:pt x="15708" y="9107"/>
                </a:lnTo>
                <a:lnTo>
                  <a:pt x="15708" y="9168"/>
                </a:lnTo>
                <a:cubicBezTo>
                  <a:pt x="15678" y="9168"/>
                  <a:pt x="15678" y="9199"/>
                  <a:pt x="15678" y="9229"/>
                </a:cubicBezTo>
                <a:cubicBezTo>
                  <a:pt x="15648" y="9290"/>
                  <a:pt x="15617" y="9381"/>
                  <a:pt x="15617" y="9472"/>
                </a:cubicBezTo>
                <a:cubicBezTo>
                  <a:pt x="15617" y="9411"/>
                  <a:pt x="15617" y="9351"/>
                  <a:pt x="15587" y="9290"/>
                </a:cubicBezTo>
                <a:cubicBezTo>
                  <a:pt x="15526" y="9016"/>
                  <a:pt x="15465" y="8743"/>
                  <a:pt x="15405" y="8469"/>
                </a:cubicBezTo>
                <a:close/>
                <a:moveTo>
                  <a:pt x="7536" y="8652"/>
                </a:moveTo>
                <a:cubicBezTo>
                  <a:pt x="7592" y="8962"/>
                  <a:pt x="7701" y="9246"/>
                  <a:pt x="7837" y="9552"/>
                </a:cubicBezTo>
                <a:lnTo>
                  <a:pt x="7837" y="9552"/>
                </a:lnTo>
                <a:cubicBezTo>
                  <a:pt x="7828" y="9537"/>
                  <a:pt x="7818" y="9521"/>
                  <a:pt x="7809" y="9502"/>
                </a:cubicBezTo>
                <a:lnTo>
                  <a:pt x="7809" y="9533"/>
                </a:lnTo>
                <a:lnTo>
                  <a:pt x="7779" y="9472"/>
                </a:lnTo>
                <a:cubicBezTo>
                  <a:pt x="7718" y="9320"/>
                  <a:pt x="7657" y="9168"/>
                  <a:pt x="7596" y="9016"/>
                </a:cubicBezTo>
                <a:cubicBezTo>
                  <a:pt x="7566" y="8895"/>
                  <a:pt x="7536" y="8834"/>
                  <a:pt x="7505" y="8712"/>
                </a:cubicBezTo>
                <a:lnTo>
                  <a:pt x="7536" y="8652"/>
                </a:lnTo>
                <a:close/>
                <a:moveTo>
                  <a:pt x="5287" y="9047"/>
                </a:moveTo>
                <a:cubicBezTo>
                  <a:pt x="5318" y="9107"/>
                  <a:pt x="5378" y="9199"/>
                  <a:pt x="5409" y="9259"/>
                </a:cubicBezTo>
                <a:cubicBezTo>
                  <a:pt x="5439" y="9351"/>
                  <a:pt x="5469" y="9411"/>
                  <a:pt x="5500" y="9472"/>
                </a:cubicBezTo>
                <a:cubicBezTo>
                  <a:pt x="5530" y="9563"/>
                  <a:pt x="5561" y="9594"/>
                  <a:pt x="5591" y="9654"/>
                </a:cubicBezTo>
                <a:cubicBezTo>
                  <a:pt x="5469" y="9472"/>
                  <a:pt x="5409" y="9320"/>
                  <a:pt x="5348" y="9168"/>
                </a:cubicBezTo>
                <a:lnTo>
                  <a:pt x="5318" y="9168"/>
                </a:lnTo>
                <a:lnTo>
                  <a:pt x="5287" y="9077"/>
                </a:lnTo>
                <a:lnTo>
                  <a:pt x="5287" y="9047"/>
                </a:lnTo>
                <a:close/>
                <a:moveTo>
                  <a:pt x="6016" y="8378"/>
                </a:moveTo>
                <a:cubicBezTo>
                  <a:pt x="6108" y="8469"/>
                  <a:pt x="6168" y="8561"/>
                  <a:pt x="6259" y="8652"/>
                </a:cubicBezTo>
                <a:lnTo>
                  <a:pt x="6229" y="8652"/>
                </a:lnTo>
                <a:cubicBezTo>
                  <a:pt x="6290" y="8773"/>
                  <a:pt x="6351" y="8925"/>
                  <a:pt x="6411" y="9047"/>
                </a:cubicBezTo>
                <a:cubicBezTo>
                  <a:pt x="6472" y="9199"/>
                  <a:pt x="6472" y="9229"/>
                  <a:pt x="6503" y="9320"/>
                </a:cubicBezTo>
                <a:lnTo>
                  <a:pt x="6654" y="9594"/>
                </a:lnTo>
                <a:lnTo>
                  <a:pt x="6563" y="9715"/>
                </a:lnTo>
                <a:lnTo>
                  <a:pt x="6503" y="9776"/>
                </a:lnTo>
                <a:lnTo>
                  <a:pt x="6442" y="9563"/>
                </a:lnTo>
                <a:cubicBezTo>
                  <a:pt x="6351" y="9351"/>
                  <a:pt x="6290" y="9168"/>
                  <a:pt x="6199" y="8956"/>
                </a:cubicBezTo>
                <a:cubicBezTo>
                  <a:pt x="6199" y="8895"/>
                  <a:pt x="6168" y="8834"/>
                  <a:pt x="6138" y="8773"/>
                </a:cubicBezTo>
                <a:cubicBezTo>
                  <a:pt x="6108" y="8712"/>
                  <a:pt x="6077" y="8652"/>
                  <a:pt x="6077" y="8621"/>
                </a:cubicBezTo>
                <a:lnTo>
                  <a:pt x="6016" y="8378"/>
                </a:lnTo>
                <a:close/>
                <a:moveTo>
                  <a:pt x="14220" y="9168"/>
                </a:moveTo>
                <a:lnTo>
                  <a:pt x="14281" y="9290"/>
                </a:lnTo>
                <a:cubicBezTo>
                  <a:pt x="14341" y="9351"/>
                  <a:pt x="14372" y="9411"/>
                  <a:pt x="14432" y="9472"/>
                </a:cubicBezTo>
                <a:cubicBezTo>
                  <a:pt x="14463" y="9654"/>
                  <a:pt x="14493" y="9837"/>
                  <a:pt x="14524" y="10019"/>
                </a:cubicBezTo>
                <a:lnTo>
                  <a:pt x="14524" y="10080"/>
                </a:lnTo>
                <a:lnTo>
                  <a:pt x="14432" y="9897"/>
                </a:lnTo>
                <a:lnTo>
                  <a:pt x="14341" y="9685"/>
                </a:lnTo>
                <a:cubicBezTo>
                  <a:pt x="14281" y="9594"/>
                  <a:pt x="14250" y="9502"/>
                  <a:pt x="14189" y="9381"/>
                </a:cubicBezTo>
                <a:cubicBezTo>
                  <a:pt x="14220" y="9351"/>
                  <a:pt x="14220" y="9320"/>
                  <a:pt x="14220" y="9259"/>
                </a:cubicBezTo>
                <a:cubicBezTo>
                  <a:pt x="14220" y="9229"/>
                  <a:pt x="14220" y="9199"/>
                  <a:pt x="14220" y="9168"/>
                </a:cubicBezTo>
                <a:close/>
                <a:moveTo>
                  <a:pt x="9845" y="8804"/>
                </a:moveTo>
                <a:cubicBezTo>
                  <a:pt x="9875" y="8895"/>
                  <a:pt x="9936" y="8956"/>
                  <a:pt x="9997" y="9016"/>
                </a:cubicBezTo>
                <a:cubicBezTo>
                  <a:pt x="10027" y="9047"/>
                  <a:pt x="10088" y="9107"/>
                  <a:pt x="10118" y="9138"/>
                </a:cubicBezTo>
                <a:lnTo>
                  <a:pt x="10270" y="9381"/>
                </a:lnTo>
                <a:cubicBezTo>
                  <a:pt x="10300" y="9442"/>
                  <a:pt x="10361" y="9502"/>
                  <a:pt x="10392" y="9533"/>
                </a:cubicBezTo>
                <a:lnTo>
                  <a:pt x="10422" y="9563"/>
                </a:lnTo>
                <a:cubicBezTo>
                  <a:pt x="10452" y="9715"/>
                  <a:pt x="10483" y="9837"/>
                  <a:pt x="10513" y="9958"/>
                </a:cubicBezTo>
                <a:lnTo>
                  <a:pt x="10543" y="10110"/>
                </a:lnTo>
                <a:cubicBezTo>
                  <a:pt x="10543" y="10140"/>
                  <a:pt x="10513" y="10171"/>
                  <a:pt x="10513" y="10201"/>
                </a:cubicBezTo>
                <a:cubicBezTo>
                  <a:pt x="10483" y="10232"/>
                  <a:pt x="10483" y="10262"/>
                  <a:pt x="10483" y="10292"/>
                </a:cubicBezTo>
                <a:cubicBezTo>
                  <a:pt x="10483" y="10292"/>
                  <a:pt x="10483" y="10292"/>
                  <a:pt x="10483" y="10323"/>
                </a:cubicBezTo>
                <a:cubicBezTo>
                  <a:pt x="10361" y="10171"/>
                  <a:pt x="10270" y="10049"/>
                  <a:pt x="10148" y="9897"/>
                </a:cubicBezTo>
                <a:cubicBezTo>
                  <a:pt x="10057" y="9594"/>
                  <a:pt x="9997" y="9320"/>
                  <a:pt x="9905" y="9016"/>
                </a:cubicBezTo>
                <a:cubicBezTo>
                  <a:pt x="9875" y="8956"/>
                  <a:pt x="9845" y="8895"/>
                  <a:pt x="9845" y="8804"/>
                </a:cubicBezTo>
                <a:close/>
                <a:moveTo>
                  <a:pt x="9602" y="9624"/>
                </a:moveTo>
                <a:cubicBezTo>
                  <a:pt x="9632" y="9654"/>
                  <a:pt x="9662" y="9715"/>
                  <a:pt x="9693" y="9746"/>
                </a:cubicBezTo>
                <a:cubicBezTo>
                  <a:pt x="9753" y="9867"/>
                  <a:pt x="9814" y="9958"/>
                  <a:pt x="9875" y="10049"/>
                </a:cubicBezTo>
                <a:lnTo>
                  <a:pt x="9966" y="10353"/>
                </a:lnTo>
                <a:lnTo>
                  <a:pt x="9936" y="10292"/>
                </a:lnTo>
                <a:cubicBezTo>
                  <a:pt x="9905" y="10262"/>
                  <a:pt x="9905" y="10232"/>
                  <a:pt x="9875" y="10201"/>
                </a:cubicBezTo>
                <a:cubicBezTo>
                  <a:pt x="9814" y="10080"/>
                  <a:pt x="9753" y="9958"/>
                  <a:pt x="9693" y="9837"/>
                </a:cubicBezTo>
                <a:lnTo>
                  <a:pt x="9602" y="9685"/>
                </a:lnTo>
                <a:lnTo>
                  <a:pt x="9602" y="9624"/>
                </a:lnTo>
                <a:close/>
                <a:moveTo>
                  <a:pt x="13521" y="9259"/>
                </a:moveTo>
                <a:cubicBezTo>
                  <a:pt x="13612" y="9351"/>
                  <a:pt x="13703" y="9411"/>
                  <a:pt x="13794" y="9442"/>
                </a:cubicBezTo>
                <a:cubicBezTo>
                  <a:pt x="13825" y="9472"/>
                  <a:pt x="13855" y="9472"/>
                  <a:pt x="13886" y="9472"/>
                </a:cubicBezTo>
                <a:cubicBezTo>
                  <a:pt x="13886" y="9563"/>
                  <a:pt x="13886" y="9624"/>
                  <a:pt x="13916" y="9715"/>
                </a:cubicBezTo>
                <a:cubicBezTo>
                  <a:pt x="13916" y="9776"/>
                  <a:pt x="13946" y="9837"/>
                  <a:pt x="13946" y="9897"/>
                </a:cubicBezTo>
                <a:cubicBezTo>
                  <a:pt x="13977" y="9958"/>
                  <a:pt x="14007" y="10140"/>
                  <a:pt x="14037" y="10262"/>
                </a:cubicBezTo>
                <a:cubicBezTo>
                  <a:pt x="14037" y="10292"/>
                  <a:pt x="14037" y="10323"/>
                  <a:pt x="14037" y="10353"/>
                </a:cubicBezTo>
                <a:lnTo>
                  <a:pt x="13977" y="10232"/>
                </a:lnTo>
                <a:cubicBezTo>
                  <a:pt x="13916" y="10049"/>
                  <a:pt x="13855" y="9897"/>
                  <a:pt x="13764" y="9746"/>
                </a:cubicBezTo>
                <a:cubicBezTo>
                  <a:pt x="13673" y="9563"/>
                  <a:pt x="13612" y="9411"/>
                  <a:pt x="13521" y="9259"/>
                </a:cubicBezTo>
                <a:close/>
                <a:moveTo>
                  <a:pt x="1854" y="8530"/>
                </a:moveTo>
                <a:cubicBezTo>
                  <a:pt x="1915" y="8561"/>
                  <a:pt x="1975" y="8561"/>
                  <a:pt x="2036" y="8591"/>
                </a:cubicBezTo>
                <a:cubicBezTo>
                  <a:pt x="2067" y="8682"/>
                  <a:pt x="2127" y="8773"/>
                  <a:pt x="2158" y="8864"/>
                </a:cubicBezTo>
                <a:cubicBezTo>
                  <a:pt x="2188" y="8956"/>
                  <a:pt x="2249" y="9047"/>
                  <a:pt x="2279" y="9168"/>
                </a:cubicBezTo>
                <a:cubicBezTo>
                  <a:pt x="2340" y="9259"/>
                  <a:pt x="2340" y="9290"/>
                  <a:pt x="2370" y="9320"/>
                </a:cubicBezTo>
                <a:cubicBezTo>
                  <a:pt x="2462" y="9502"/>
                  <a:pt x="2553" y="9685"/>
                  <a:pt x="2644" y="9837"/>
                </a:cubicBezTo>
                <a:lnTo>
                  <a:pt x="2906" y="10360"/>
                </a:lnTo>
                <a:lnTo>
                  <a:pt x="2906" y="10360"/>
                </a:lnTo>
                <a:cubicBezTo>
                  <a:pt x="2806" y="10228"/>
                  <a:pt x="2695" y="10100"/>
                  <a:pt x="2583" y="9989"/>
                </a:cubicBezTo>
                <a:cubicBezTo>
                  <a:pt x="2401" y="9806"/>
                  <a:pt x="2219" y="9654"/>
                  <a:pt x="2006" y="9533"/>
                </a:cubicBezTo>
                <a:lnTo>
                  <a:pt x="1975" y="9502"/>
                </a:lnTo>
                <a:lnTo>
                  <a:pt x="1975" y="9472"/>
                </a:lnTo>
                <a:cubicBezTo>
                  <a:pt x="1915" y="9381"/>
                  <a:pt x="1884" y="9259"/>
                  <a:pt x="1854" y="9168"/>
                </a:cubicBezTo>
                <a:cubicBezTo>
                  <a:pt x="1824" y="9047"/>
                  <a:pt x="1824" y="8956"/>
                  <a:pt x="1793" y="8864"/>
                </a:cubicBezTo>
                <a:cubicBezTo>
                  <a:pt x="1763" y="8743"/>
                  <a:pt x="1763" y="8712"/>
                  <a:pt x="1763" y="8621"/>
                </a:cubicBezTo>
                <a:lnTo>
                  <a:pt x="1793" y="8530"/>
                </a:lnTo>
                <a:close/>
                <a:moveTo>
                  <a:pt x="16012" y="10171"/>
                </a:moveTo>
                <a:cubicBezTo>
                  <a:pt x="16043" y="10262"/>
                  <a:pt x="16073" y="10353"/>
                  <a:pt x="16103" y="10475"/>
                </a:cubicBezTo>
                <a:cubicBezTo>
                  <a:pt x="16073" y="10444"/>
                  <a:pt x="16043" y="10414"/>
                  <a:pt x="16012" y="10384"/>
                </a:cubicBezTo>
                <a:lnTo>
                  <a:pt x="16012" y="10171"/>
                </a:lnTo>
                <a:close/>
                <a:moveTo>
                  <a:pt x="2887" y="9351"/>
                </a:moveTo>
                <a:cubicBezTo>
                  <a:pt x="2978" y="9442"/>
                  <a:pt x="3039" y="9533"/>
                  <a:pt x="3100" y="9654"/>
                </a:cubicBezTo>
                <a:cubicBezTo>
                  <a:pt x="3191" y="9746"/>
                  <a:pt x="3252" y="9837"/>
                  <a:pt x="3312" y="9958"/>
                </a:cubicBezTo>
                <a:lnTo>
                  <a:pt x="3434" y="10171"/>
                </a:lnTo>
                <a:cubicBezTo>
                  <a:pt x="3495" y="10262"/>
                  <a:pt x="3555" y="10353"/>
                  <a:pt x="3616" y="10444"/>
                </a:cubicBezTo>
                <a:lnTo>
                  <a:pt x="3586" y="10414"/>
                </a:lnTo>
                <a:lnTo>
                  <a:pt x="3647" y="10535"/>
                </a:lnTo>
                <a:cubicBezTo>
                  <a:pt x="3647" y="10566"/>
                  <a:pt x="3647" y="10627"/>
                  <a:pt x="3647" y="10657"/>
                </a:cubicBezTo>
                <a:cubicBezTo>
                  <a:pt x="3555" y="10475"/>
                  <a:pt x="3464" y="10323"/>
                  <a:pt x="3373" y="10171"/>
                </a:cubicBezTo>
                <a:lnTo>
                  <a:pt x="3252" y="9958"/>
                </a:lnTo>
                <a:cubicBezTo>
                  <a:pt x="3191" y="9897"/>
                  <a:pt x="3160" y="9806"/>
                  <a:pt x="3100" y="9746"/>
                </a:cubicBezTo>
                <a:lnTo>
                  <a:pt x="2887" y="9351"/>
                </a:lnTo>
                <a:close/>
                <a:moveTo>
                  <a:pt x="11030" y="10657"/>
                </a:moveTo>
                <a:lnTo>
                  <a:pt x="11060" y="10718"/>
                </a:lnTo>
                <a:lnTo>
                  <a:pt x="11060" y="10748"/>
                </a:lnTo>
                <a:lnTo>
                  <a:pt x="11030" y="10718"/>
                </a:lnTo>
                <a:lnTo>
                  <a:pt x="11030" y="10657"/>
                </a:lnTo>
                <a:close/>
                <a:moveTo>
                  <a:pt x="8508" y="8409"/>
                </a:moveTo>
                <a:lnTo>
                  <a:pt x="8599" y="8561"/>
                </a:lnTo>
                <a:lnTo>
                  <a:pt x="8629" y="8591"/>
                </a:lnTo>
                <a:lnTo>
                  <a:pt x="8781" y="8956"/>
                </a:lnTo>
                <a:cubicBezTo>
                  <a:pt x="8842" y="9107"/>
                  <a:pt x="8903" y="9259"/>
                  <a:pt x="8964" y="9381"/>
                </a:cubicBezTo>
                <a:lnTo>
                  <a:pt x="9358" y="10475"/>
                </a:lnTo>
                <a:cubicBezTo>
                  <a:pt x="9419" y="10627"/>
                  <a:pt x="9480" y="10809"/>
                  <a:pt x="9541" y="10961"/>
                </a:cubicBezTo>
                <a:lnTo>
                  <a:pt x="9510" y="10961"/>
                </a:lnTo>
                <a:lnTo>
                  <a:pt x="9450" y="10870"/>
                </a:lnTo>
                <a:lnTo>
                  <a:pt x="9389" y="10748"/>
                </a:lnTo>
                <a:cubicBezTo>
                  <a:pt x="9358" y="10657"/>
                  <a:pt x="9298" y="10566"/>
                  <a:pt x="9267" y="10475"/>
                </a:cubicBezTo>
                <a:lnTo>
                  <a:pt x="8964" y="9746"/>
                </a:lnTo>
                <a:cubicBezTo>
                  <a:pt x="8933" y="9685"/>
                  <a:pt x="8903" y="9654"/>
                  <a:pt x="8872" y="9594"/>
                </a:cubicBezTo>
                <a:cubicBezTo>
                  <a:pt x="8781" y="9290"/>
                  <a:pt x="8690" y="8986"/>
                  <a:pt x="8599" y="8712"/>
                </a:cubicBezTo>
                <a:cubicBezTo>
                  <a:pt x="8599" y="8621"/>
                  <a:pt x="8569" y="8530"/>
                  <a:pt x="8538" y="8469"/>
                </a:cubicBezTo>
                <a:lnTo>
                  <a:pt x="8508" y="8409"/>
                </a:lnTo>
                <a:close/>
                <a:moveTo>
                  <a:pt x="8477" y="10201"/>
                </a:moveTo>
                <a:lnTo>
                  <a:pt x="8690" y="10566"/>
                </a:lnTo>
                <a:cubicBezTo>
                  <a:pt x="8751" y="10687"/>
                  <a:pt x="8842" y="10809"/>
                  <a:pt x="8903" y="10961"/>
                </a:cubicBezTo>
                <a:cubicBezTo>
                  <a:pt x="8903" y="10991"/>
                  <a:pt x="8903" y="11022"/>
                  <a:pt x="8933" y="11052"/>
                </a:cubicBezTo>
                <a:lnTo>
                  <a:pt x="8903" y="11052"/>
                </a:lnTo>
                <a:lnTo>
                  <a:pt x="8872" y="10991"/>
                </a:lnTo>
                <a:cubicBezTo>
                  <a:pt x="8842" y="10961"/>
                  <a:pt x="8842" y="10900"/>
                  <a:pt x="8812" y="10870"/>
                </a:cubicBezTo>
                <a:cubicBezTo>
                  <a:pt x="8720" y="10657"/>
                  <a:pt x="8629" y="10475"/>
                  <a:pt x="8508" y="10262"/>
                </a:cubicBezTo>
                <a:lnTo>
                  <a:pt x="8477" y="10201"/>
                </a:lnTo>
                <a:close/>
                <a:moveTo>
                  <a:pt x="4710" y="10201"/>
                </a:moveTo>
                <a:cubicBezTo>
                  <a:pt x="4710" y="10232"/>
                  <a:pt x="4710" y="10262"/>
                  <a:pt x="4740" y="10292"/>
                </a:cubicBezTo>
                <a:lnTo>
                  <a:pt x="4983" y="10870"/>
                </a:lnTo>
                <a:cubicBezTo>
                  <a:pt x="5014" y="10961"/>
                  <a:pt x="5044" y="11022"/>
                  <a:pt x="5075" y="11082"/>
                </a:cubicBezTo>
                <a:lnTo>
                  <a:pt x="4983" y="10991"/>
                </a:lnTo>
                <a:lnTo>
                  <a:pt x="4892" y="10809"/>
                </a:lnTo>
                <a:lnTo>
                  <a:pt x="4740" y="10475"/>
                </a:lnTo>
                <a:cubicBezTo>
                  <a:pt x="4710" y="10414"/>
                  <a:pt x="4680" y="10353"/>
                  <a:pt x="4649" y="10292"/>
                </a:cubicBezTo>
                <a:lnTo>
                  <a:pt x="4649" y="10262"/>
                </a:lnTo>
                <a:lnTo>
                  <a:pt x="4710" y="10232"/>
                </a:lnTo>
                <a:lnTo>
                  <a:pt x="4710" y="10201"/>
                </a:lnTo>
                <a:close/>
                <a:moveTo>
                  <a:pt x="6776" y="9989"/>
                </a:moveTo>
                <a:cubicBezTo>
                  <a:pt x="6806" y="10080"/>
                  <a:pt x="6867" y="10201"/>
                  <a:pt x="6897" y="10353"/>
                </a:cubicBezTo>
                <a:cubicBezTo>
                  <a:pt x="6958" y="10505"/>
                  <a:pt x="6989" y="10657"/>
                  <a:pt x="7049" y="10809"/>
                </a:cubicBezTo>
                <a:cubicBezTo>
                  <a:pt x="7080" y="10991"/>
                  <a:pt x="7110" y="11052"/>
                  <a:pt x="7141" y="11174"/>
                </a:cubicBezTo>
                <a:lnTo>
                  <a:pt x="6837" y="10627"/>
                </a:lnTo>
                <a:lnTo>
                  <a:pt x="6806" y="10566"/>
                </a:lnTo>
                <a:cubicBezTo>
                  <a:pt x="6776" y="10505"/>
                  <a:pt x="6746" y="10444"/>
                  <a:pt x="6715" y="10384"/>
                </a:cubicBezTo>
                <a:lnTo>
                  <a:pt x="6624" y="10140"/>
                </a:lnTo>
                <a:lnTo>
                  <a:pt x="6624" y="10110"/>
                </a:lnTo>
                <a:lnTo>
                  <a:pt x="6685" y="10080"/>
                </a:lnTo>
                <a:lnTo>
                  <a:pt x="6776" y="9989"/>
                </a:lnTo>
                <a:close/>
                <a:moveTo>
                  <a:pt x="1854" y="10201"/>
                </a:moveTo>
                <a:lnTo>
                  <a:pt x="1915" y="10262"/>
                </a:lnTo>
                <a:lnTo>
                  <a:pt x="2036" y="10505"/>
                </a:lnTo>
                <a:cubicBezTo>
                  <a:pt x="2067" y="10566"/>
                  <a:pt x="2127" y="10657"/>
                  <a:pt x="2158" y="10718"/>
                </a:cubicBezTo>
                <a:cubicBezTo>
                  <a:pt x="2219" y="10809"/>
                  <a:pt x="2249" y="10870"/>
                  <a:pt x="2310" y="10961"/>
                </a:cubicBezTo>
                <a:lnTo>
                  <a:pt x="2462" y="11265"/>
                </a:lnTo>
                <a:lnTo>
                  <a:pt x="2431" y="11234"/>
                </a:lnTo>
                <a:cubicBezTo>
                  <a:pt x="2401" y="11174"/>
                  <a:pt x="2370" y="11143"/>
                  <a:pt x="2310" y="11113"/>
                </a:cubicBezTo>
                <a:lnTo>
                  <a:pt x="2279" y="11052"/>
                </a:lnTo>
                <a:lnTo>
                  <a:pt x="2188" y="10930"/>
                </a:lnTo>
                <a:lnTo>
                  <a:pt x="2036" y="10627"/>
                </a:lnTo>
                <a:cubicBezTo>
                  <a:pt x="2036" y="10535"/>
                  <a:pt x="2006" y="10475"/>
                  <a:pt x="1945" y="10384"/>
                </a:cubicBezTo>
                <a:lnTo>
                  <a:pt x="1854" y="10201"/>
                </a:lnTo>
                <a:close/>
                <a:moveTo>
                  <a:pt x="8204" y="10748"/>
                </a:moveTo>
                <a:lnTo>
                  <a:pt x="8325" y="10930"/>
                </a:lnTo>
                <a:lnTo>
                  <a:pt x="8508" y="11508"/>
                </a:lnTo>
                <a:lnTo>
                  <a:pt x="8386" y="11325"/>
                </a:lnTo>
                <a:lnTo>
                  <a:pt x="8356" y="11174"/>
                </a:lnTo>
                <a:lnTo>
                  <a:pt x="8204" y="10748"/>
                </a:lnTo>
                <a:close/>
                <a:moveTo>
                  <a:pt x="14703" y="11424"/>
                </a:moveTo>
                <a:cubicBezTo>
                  <a:pt x="14712" y="11449"/>
                  <a:pt x="14719" y="11474"/>
                  <a:pt x="14736" y="11508"/>
                </a:cubicBezTo>
                <a:lnTo>
                  <a:pt x="14706" y="11477"/>
                </a:lnTo>
                <a:cubicBezTo>
                  <a:pt x="14706" y="11464"/>
                  <a:pt x="14706" y="11444"/>
                  <a:pt x="14703" y="11424"/>
                </a:cubicBezTo>
                <a:close/>
                <a:moveTo>
                  <a:pt x="15162" y="10110"/>
                </a:moveTo>
                <a:lnTo>
                  <a:pt x="15222" y="10201"/>
                </a:lnTo>
                <a:cubicBezTo>
                  <a:pt x="15253" y="10262"/>
                  <a:pt x="15283" y="10323"/>
                  <a:pt x="15283" y="10384"/>
                </a:cubicBezTo>
                <a:cubicBezTo>
                  <a:pt x="15314" y="10475"/>
                  <a:pt x="15374" y="10566"/>
                  <a:pt x="15405" y="10657"/>
                </a:cubicBezTo>
                <a:cubicBezTo>
                  <a:pt x="15435" y="10748"/>
                  <a:pt x="15435" y="10839"/>
                  <a:pt x="15465" y="10900"/>
                </a:cubicBezTo>
                <a:cubicBezTo>
                  <a:pt x="15496" y="10991"/>
                  <a:pt x="15526" y="11052"/>
                  <a:pt x="15526" y="11113"/>
                </a:cubicBezTo>
                <a:cubicBezTo>
                  <a:pt x="15587" y="11265"/>
                  <a:pt x="15648" y="11447"/>
                  <a:pt x="15678" y="11629"/>
                </a:cubicBezTo>
                <a:lnTo>
                  <a:pt x="15739" y="11872"/>
                </a:lnTo>
                <a:cubicBezTo>
                  <a:pt x="15708" y="11781"/>
                  <a:pt x="15678" y="11660"/>
                  <a:pt x="15648" y="11568"/>
                </a:cubicBezTo>
                <a:cubicBezTo>
                  <a:pt x="15526" y="11204"/>
                  <a:pt x="15405" y="10839"/>
                  <a:pt x="15283" y="10475"/>
                </a:cubicBezTo>
                <a:cubicBezTo>
                  <a:pt x="15253" y="10475"/>
                  <a:pt x="15253" y="10444"/>
                  <a:pt x="15253" y="10414"/>
                </a:cubicBezTo>
                <a:lnTo>
                  <a:pt x="15162" y="10110"/>
                </a:lnTo>
                <a:close/>
                <a:moveTo>
                  <a:pt x="16103" y="10930"/>
                </a:moveTo>
                <a:lnTo>
                  <a:pt x="16103" y="10930"/>
                </a:lnTo>
                <a:cubicBezTo>
                  <a:pt x="16134" y="10961"/>
                  <a:pt x="16195" y="10991"/>
                  <a:pt x="16255" y="10991"/>
                </a:cubicBezTo>
                <a:lnTo>
                  <a:pt x="16377" y="10991"/>
                </a:lnTo>
                <a:cubicBezTo>
                  <a:pt x="16377" y="11022"/>
                  <a:pt x="16407" y="11052"/>
                  <a:pt x="16407" y="11113"/>
                </a:cubicBezTo>
                <a:cubicBezTo>
                  <a:pt x="16438" y="11204"/>
                  <a:pt x="16438" y="11325"/>
                  <a:pt x="16468" y="11447"/>
                </a:cubicBezTo>
                <a:cubicBezTo>
                  <a:pt x="16468" y="11447"/>
                  <a:pt x="16468" y="11477"/>
                  <a:pt x="16468" y="11477"/>
                </a:cubicBezTo>
                <a:cubicBezTo>
                  <a:pt x="16407" y="11629"/>
                  <a:pt x="16377" y="11781"/>
                  <a:pt x="16316" y="11933"/>
                </a:cubicBezTo>
                <a:cubicBezTo>
                  <a:pt x="16255" y="11751"/>
                  <a:pt x="16225" y="11568"/>
                  <a:pt x="16195" y="11386"/>
                </a:cubicBezTo>
                <a:cubicBezTo>
                  <a:pt x="16195" y="11295"/>
                  <a:pt x="16164" y="11234"/>
                  <a:pt x="16134" y="11143"/>
                </a:cubicBezTo>
                <a:cubicBezTo>
                  <a:pt x="16103" y="11082"/>
                  <a:pt x="16103" y="10991"/>
                  <a:pt x="16103" y="10930"/>
                </a:cubicBezTo>
                <a:close/>
                <a:moveTo>
                  <a:pt x="13825" y="10687"/>
                </a:moveTo>
                <a:cubicBezTo>
                  <a:pt x="13855" y="10779"/>
                  <a:pt x="13916" y="10870"/>
                  <a:pt x="13946" y="10961"/>
                </a:cubicBezTo>
                <a:cubicBezTo>
                  <a:pt x="14007" y="11143"/>
                  <a:pt x="14068" y="11325"/>
                  <a:pt x="14159" y="11508"/>
                </a:cubicBezTo>
                <a:cubicBezTo>
                  <a:pt x="14220" y="11690"/>
                  <a:pt x="14281" y="11872"/>
                  <a:pt x="14372" y="12085"/>
                </a:cubicBezTo>
                <a:lnTo>
                  <a:pt x="14220" y="11812"/>
                </a:lnTo>
                <a:cubicBezTo>
                  <a:pt x="14189" y="11720"/>
                  <a:pt x="14159" y="11660"/>
                  <a:pt x="14098" y="11599"/>
                </a:cubicBezTo>
                <a:cubicBezTo>
                  <a:pt x="14068" y="11508"/>
                  <a:pt x="14037" y="11447"/>
                  <a:pt x="14007" y="11386"/>
                </a:cubicBezTo>
                <a:cubicBezTo>
                  <a:pt x="13977" y="11295"/>
                  <a:pt x="13916" y="11174"/>
                  <a:pt x="13855" y="11113"/>
                </a:cubicBezTo>
                <a:lnTo>
                  <a:pt x="13855" y="11082"/>
                </a:lnTo>
                <a:cubicBezTo>
                  <a:pt x="13825" y="10991"/>
                  <a:pt x="13794" y="10930"/>
                  <a:pt x="13764" y="10839"/>
                </a:cubicBezTo>
                <a:lnTo>
                  <a:pt x="13734" y="10748"/>
                </a:lnTo>
                <a:lnTo>
                  <a:pt x="13764" y="10748"/>
                </a:lnTo>
                <a:lnTo>
                  <a:pt x="13794" y="10718"/>
                </a:lnTo>
                <a:cubicBezTo>
                  <a:pt x="13794" y="10718"/>
                  <a:pt x="13825" y="10718"/>
                  <a:pt x="13825" y="10687"/>
                </a:cubicBezTo>
                <a:close/>
                <a:moveTo>
                  <a:pt x="10270" y="11895"/>
                </a:moveTo>
                <a:lnTo>
                  <a:pt x="10361" y="12146"/>
                </a:lnTo>
                <a:cubicBezTo>
                  <a:pt x="10392" y="12207"/>
                  <a:pt x="10422" y="12267"/>
                  <a:pt x="10422" y="12328"/>
                </a:cubicBezTo>
                <a:cubicBezTo>
                  <a:pt x="10361" y="12176"/>
                  <a:pt x="10331" y="12055"/>
                  <a:pt x="10270" y="11903"/>
                </a:cubicBezTo>
                <a:cubicBezTo>
                  <a:pt x="10270" y="11900"/>
                  <a:pt x="10270" y="11898"/>
                  <a:pt x="10270" y="11895"/>
                </a:cubicBezTo>
                <a:close/>
                <a:moveTo>
                  <a:pt x="9207" y="12267"/>
                </a:moveTo>
                <a:lnTo>
                  <a:pt x="9298" y="12389"/>
                </a:lnTo>
                <a:cubicBezTo>
                  <a:pt x="9267" y="12419"/>
                  <a:pt x="9298" y="12450"/>
                  <a:pt x="9298" y="12480"/>
                </a:cubicBezTo>
                <a:lnTo>
                  <a:pt x="9298" y="12510"/>
                </a:lnTo>
                <a:cubicBezTo>
                  <a:pt x="9267" y="12419"/>
                  <a:pt x="9237" y="12358"/>
                  <a:pt x="9207" y="12267"/>
                </a:cubicBezTo>
                <a:close/>
                <a:moveTo>
                  <a:pt x="12336" y="10870"/>
                </a:moveTo>
                <a:lnTo>
                  <a:pt x="12366" y="10930"/>
                </a:lnTo>
                <a:lnTo>
                  <a:pt x="12549" y="11265"/>
                </a:lnTo>
                <a:lnTo>
                  <a:pt x="12640" y="11447"/>
                </a:lnTo>
                <a:lnTo>
                  <a:pt x="12792" y="11751"/>
                </a:lnTo>
                <a:lnTo>
                  <a:pt x="12974" y="12237"/>
                </a:lnTo>
                <a:cubicBezTo>
                  <a:pt x="13004" y="12328"/>
                  <a:pt x="13035" y="12389"/>
                  <a:pt x="13065" y="12480"/>
                </a:cubicBezTo>
                <a:lnTo>
                  <a:pt x="13004" y="12480"/>
                </a:lnTo>
                <a:cubicBezTo>
                  <a:pt x="12974" y="12480"/>
                  <a:pt x="12974" y="12480"/>
                  <a:pt x="12944" y="12510"/>
                </a:cubicBezTo>
                <a:lnTo>
                  <a:pt x="12822" y="12298"/>
                </a:lnTo>
                <a:lnTo>
                  <a:pt x="12792" y="12237"/>
                </a:lnTo>
                <a:cubicBezTo>
                  <a:pt x="12731" y="12085"/>
                  <a:pt x="12670" y="11933"/>
                  <a:pt x="12609" y="11781"/>
                </a:cubicBezTo>
                <a:cubicBezTo>
                  <a:pt x="12518" y="11660"/>
                  <a:pt x="12458" y="11508"/>
                  <a:pt x="12397" y="11356"/>
                </a:cubicBezTo>
                <a:lnTo>
                  <a:pt x="12245" y="10991"/>
                </a:lnTo>
                <a:lnTo>
                  <a:pt x="12275" y="10961"/>
                </a:lnTo>
                <a:cubicBezTo>
                  <a:pt x="12306" y="10961"/>
                  <a:pt x="12336" y="10930"/>
                  <a:pt x="12336" y="10900"/>
                </a:cubicBezTo>
                <a:lnTo>
                  <a:pt x="12336" y="10870"/>
                </a:lnTo>
                <a:close/>
                <a:moveTo>
                  <a:pt x="3616" y="11508"/>
                </a:moveTo>
                <a:lnTo>
                  <a:pt x="3798" y="11781"/>
                </a:lnTo>
                <a:lnTo>
                  <a:pt x="4072" y="12176"/>
                </a:lnTo>
                <a:lnTo>
                  <a:pt x="4102" y="12207"/>
                </a:lnTo>
                <a:cubicBezTo>
                  <a:pt x="4133" y="12298"/>
                  <a:pt x="4133" y="12358"/>
                  <a:pt x="4163" y="12389"/>
                </a:cubicBezTo>
                <a:cubicBezTo>
                  <a:pt x="4163" y="12450"/>
                  <a:pt x="4163" y="12480"/>
                  <a:pt x="4193" y="12541"/>
                </a:cubicBezTo>
                <a:lnTo>
                  <a:pt x="4011" y="12176"/>
                </a:lnTo>
                <a:cubicBezTo>
                  <a:pt x="3890" y="11963"/>
                  <a:pt x="3768" y="11751"/>
                  <a:pt x="3616" y="11508"/>
                </a:cubicBezTo>
                <a:close/>
                <a:moveTo>
                  <a:pt x="8079" y="12406"/>
                </a:moveTo>
                <a:lnTo>
                  <a:pt x="8174" y="12571"/>
                </a:lnTo>
                <a:lnTo>
                  <a:pt x="8204" y="12753"/>
                </a:lnTo>
                <a:lnTo>
                  <a:pt x="8174" y="12693"/>
                </a:lnTo>
                <a:cubicBezTo>
                  <a:pt x="8174" y="12632"/>
                  <a:pt x="8113" y="12571"/>
                  <a:pt x="8113" y="12510"/>
                </a:cubicBezTo>
                <a:cubicBezTo>
                  <a:pt x="8095" y="12475"/>
                  <a:pt x="8088" y="12441"/>
                  <a:pt x="8079" y="12406"/>
                </a:cubicBezTo>
                <a:close/>
                <a:moveTo>
                  <a:pt x="13886" y="11872"/>
                </a:moveTo>
                <a:lnTo>
                  <a:pt x="14098" y="12267"/>
                </a:lnTo>
                <a:cubicBezTo>
                  <a:pt x="14189" y="12419"/>
                  <a:pt x="14281" y="12571"/>
                  <a:pt x="14372" y="12723"/>
                </a:cubicBezTo>
                <a:lnTo>
                  <a:pt x="14281" y="12753"/>
                </a:lnTo>
                <a:cubicBezTo>
                  <a:pt x="14250" y="12693"/>
                  <a:pt x="14220" y="12632"/>
                  <a:pt x="14159" y="12541"/>
                </a:cubicBezTo>
                <a:cubicBezTo>
                  <a:pt x="14098" y="12389"/>
                  <a:pt x="14037" y="12237"/>
                  <a:pt x="13977" y="12085"/>
                </a:cubicBezTo>
                <a:lnTo>
                  <a:pt x="13886" y="11872"/>
                </a:lnTo>
                <a:close/>
                <a:moveTo>
                  <a:pt x="13551" y="12115"/>
                </a:moveTo>
                <a:cubicBezTo>
                  <a:pt x="13673" y="12358"/>
                  <a:pt x="13794" y="12601"/>
                  <a:pt x="13886" y="12875"/>
                </a:cubicBezTo>
                <a:cubicBezTo>
                  <a:pt x="13916" y="12936"/>
                  <a:pt x="13946" y="12966"/>
                  <a:pt x="13977" y="13027"/>
                </a:cubicBezTo>
                <a:cubicBezTo>
                  <a:pt x="13946" y="13088"/>
                  <a:pt x="13946" y="13118"/>
                  <a:pt x="13916" y="13148"/>
                </a:cubicBezTo>
                <a:lnTo>
                  <a:pt x="13916" y="13118"/>
                </a:lnTo>
                <a:cubicBezTo>
                  <a:pt x="13855" y="12905"/>
                  <a:pt x="13794" y="12723"/>
                  <a:pt x="13703" y="12510"/>
                </a:cubicBezTo>
                <a:lnTo>
                  <a:pt x="13551" y="12115"/>
                </a:lnTo>
                <a:close/>
                <a:moveTo>
                  <a:pt x="11698" y="10657"/>
                </a:moveTo>
                <a:lnTo>
                  <a:pt x="11698" y="10687"/>
                </a:lnTo>
                <a:cubicBezTo>
                  <a:pt x="11819" y="11052"/>
                  <a:pt x="11971" y="11386"/>
                  <a:pt x="12154" y="11720"/>
                </a:cubicBezTo>
                <a:cubicBezTo>
                  <a:pt x="12245" y="11872"/>
                  <a:pt x="12306" y="12024"/>
                  <a:pt x="12397" y="12176"/>
                </a:cubicBezTo>
                <a:lnTo>
                  <a:pt x="12488" y="12328"/>
                </a:lnTo>
                <a:lnTo>
                  <a:pt x="12640" y="12662"/>
                </a:lnTo>
                <a:cubicBezTo>
                  <a:pt x="12670" y="12723"/>
                  <a:pt x="12701" y="12784"/>
                  <a:pt x="12731" y="12845"/>
                </a:cubicBezTo>
                <a:cubicBezTo>
                  <a:pt x="12731" y="12875"/>
                  <a:pt x="12731" y="12936"/>
                  <a:pt x="12731" y="12966"/>
                </a:cubicBezTo>
                <a:cubicBezTo>
                  <a:pt x="12761" y="13088"/>
                  <a:pt x="12761" y="13148"/>
                  <a:pt x="12761" y="13209"/>
                </a:cubicBezTo>
                <a:lnTo>
                  <a:pt x="12731" y="13179"/>
                </a:lnTo>
                <a:cubicBezTo>
                  <a:pt x="12731" y="13209"/>
                  <a:pt x="12731" y="13240"/>
                  <a:pt x="12731" y="13270"/>
                </a:cubicBezTo>
                <a:lnTo>
                  <a:pt x="12701" y="13240"/>
                </a:lnTo>
                <a:cubicBezTo>
                  <a:pt x="12670" y="13118"/>
                  <a:pt x="12640" y="12996"/>
                  <a:pt x="12579" y="12845"/>
                </a:cubicBezTo>
                <a:lnTo>
                  <a:pt x="12488" y="12601"/>
                </a:lnTo>
                <a:cubicBezTo>
                  <a:pt x="12458" y="12541"/>
                  <a:pt x="12427" y="12480"/>
                  <a:pt x="12397" y="12419"/>
                </a:cubicBezTo>
                <a:lnTo>
                  <a:pt x="12275" y="12024"/>
                </a:lnTo>
                <a:cubicBezTo>
                  <a:pt x="12214" y="11903"/>
                  <a:pt x="12154" y="11781"/>
                  <a:pt x="12093" y="11660"/>
                </a:cubicBezTo>
                <a:cubicBezTo>
                  <a:pt x="11941" y="11325"/>
                  <a:pt x="11728" y="10991"/>
                  <a:pt x="11516" y="10718"/>
                </a:cubicBezTo>
                <a:lnTo>
                  <a:pt x="11546" y="10718"/>
                </a:lnTo>
                <a:cubicBezTo>
                  <a:pt x="11607" y="10718"/>
                  <a:pt x="11668" y="10687"/>
                  <a:pt x="11698" y="10657"/>
                </a:cubicBezTo>
                <a:close/>
                <a:moveTo>
                  <a:pt x="3312" y="11629"/>
                </a:moveTo>
                <a:cubicBezTo>
                  <a:pt x="3434" y="11842"/>
                  <a:pt x="3525" y="12055"/>
                  <a:pt x="3647" y="12237"/>
                </a:cubicBezTo>
                <a:cubicBezTo>
                  <a:pt x="3829" y="12571"/>
                  <a:pt x="3981" y="12875"/>
                  <a:pt x="4163" y="13209"/>
                </a:cubicBezTo>
                <a:lnTo>
                  <a:pt x="4224" y="13331"/>
                </a:lnTo>
                <a:lnTo>
                  <a:pt x="4193" y="13300"/>
                </a:lnTo>
                <a:cubicBezTo>
                  <a:pt x="4102" y="13209"/>
                  <a:pt x="4042" y="13118"/>
                  <a:pt x="3981" y="13027"/>
                </a:cubicBezTo>
                <a:cubicBezTo>
                  <a:pt x="3829" y="12693"/>
                  <a:pt x="3647" y="12358"/>
                  <a:pt x="3495" y="11994"/>
                </a:cubicBezTo>
                <a:cubicBezTo>
                  <a:pt x="3434" y="11872"/>
                  <a:pt x="3373" y="11751"/>
                  <a:pt x="3312" y="11629"/>
                </a:cubicBezTo>
                <a:close/>
                <a:moveTo>
                  <a:pt x="15010" y="12875"/>
                </a:moveTo>
                <a:lnTo>
                  <a:pt x="15101" y="12966"/>
                </a:lnTo>
                <a:cubicBezTo>
                  <a:pt x="15131" y="13027"/>
                  <a:pt x="15162" y="13088"/>
                  <a:pt x="15222" y="13148"/>
                </a:cubicBezTo>
                <a:lnTo>
                  <a:pt x="15192" y="13179"/>
                </a:lnTo>
                <a:cubicBezTo>
                  <a:pt x="15192" y="13209"/>
                  <a:pt x="15192" y="13240"/>
                  <a:pt x="15192" y="13240"/>
                </a:cubicBezTo>
                <a:lnTo>
                  <a:pt x="15192" y="13361"/>
                </a:lnTo>
                <a:cubicBezTo>
                  <a:pt x="15192" y="13300"/>
                  <a:pt x="15162" y="13270"/>
                  <a:pt x="15162" y="13209"/>
                </a:cubicBezTo>
                <a:cubicBezTo>
                  <a:pt x="15131" y="13209"/>
                  <a:pt x="15131" y="13179"/>
                  <a:pt x="15131" y="13148"/>
                </a:cubicBezTo>
                <a:cubicBezTo>
                  <a:pt x="15101" y="13118"/>
                  <a:pt x="15101" y="13057"/>
                  <a:pt x="15070" y="13027"/>
                </a:cubicBezTo>
                <a:cubicBezTo>
                  <a:pt x="15070" y="12966"/>
                  <a:pt x="15040" y="12905"/>
                  <a:pt x="15010" y="12875"/>
                </a:cubicBezTo>
                <a:close/>
                <a:moveTo>
                  <a:pt x="15526" y="12723"/>
                </a:moveTo>
                <a:cubicBezTo>
                  <a:pt x="15587" y="12753"/>
                  <a:pt x="15617" y="12814"/>
                  <a:pt x="15648" y="12845"/>
                </a:cubicBezTo>
                <a:cubicBezTo>
                  <a:pt x="15708" y="12845"/>
                  <a:pt x="15739" y="12875"/>
                  <a:pt x="15800" y="12875"/>
                </a:cubicBezTo>
                <a:lnTo>
                  <a:pt x="15496" y="13422"/>
                </a:lnTo>
                <a:cubicBezTo>
                  <a:pt x="15496" y="13361"/>
                  <a:pt x="15496" y="13300"/>
                  <a:pt x="15526" y="13209"/>
                </a:cubicBezTo>
                <a:cubicBezTo>
                  <a:pt x="15557" y="13148"/>
                  <a:pt x="15526" y="13179"/>
                  <a:pt x="15526" y="13148"/>
                </a:cubicBezTo>
                <a:cubicBezTo>
                  <a:pt x="15526" y="13148"/>
                  <a:pt x="15526" y="13118"/>
                  <a:pt x="15526" y="13118"/>
                </a:cubicBezTo>
                <a:cubicBezTo>
                  <a:pt x="15557" y="13088"/>
                  <a:pt x="15557" y="13057"/>
                  <a:pt x="15526" y="13027"/>
                </a:cubicBezTo>
                <a:cubicBezTo>
                  <a:pt x="15557" y="12996"/>
                  <a:pt x="15557" y="12966"/>
                  <a:pt x="15526" y="12936"/>
                </a:cubicBezTo>
                <a:lnTo>
                  <a:pt x="15526" y="12723"/>
                </a:lnTo>
                <a:close/>
                <a:moveTo>
                  <a:pt x="7262" y="12176"/>
                </a:moveTo>
                <a:lnTo>
                  <a:pt x="7323" y="12328"/>
                </a:lnTo>
                <a:cubicBezTo>
                  <a:pt x="7414" y="12450"/>
                  <a:pt x="7505" y="12571"/>
                  <a:pt x="7566" y="12723"/>
                </a:cubicBezTo>
                <a:cubicBezTo>
                  <a:pt x="7566" y="12753"/>
                  <a:pt x="7566" y="12784"/>
                  <a:pt x="7596" y="12845"/>
                </a:cubicBezTo>
                <a:cubicBezTo>
                  <a:pt x="7627" y="12966"/>
                  <a:pt x="7657" y="13118"/>
                  <a:pt x="7687" y="13240"/>
                </a:cubicBezTo>
                <a:cubicBezTo>
                  <a:pt x="7687" y="13331"/>
                  <a:pt x="7718" y="13391"/>
                  <a:pt x="7748" y="13452"/>
                </a:cubicBezTo>
                <a:cubicBezTo>
                  <a:pt x="7687" y="13391"/>
                  <a:pt x="7627" y="13331"/>
                  <a:pt x="7566" y="13270"/>
                </a:cubicBezTo>
                <a:lnTo>
                  <a:pt x="7536" y="13209"/>
                </a:lnTo>
                <a:cubicBezTo>
                  <a:pt x="7536" y="13179"/>
                  <a:pt x="7536" y="13148"/>
                  <a:pt x="7536" y="13118"/>
                </a:cubicBezTo>
                <a:cubicBezTo>
                  <a:pt x="7536" y="13088"/>
                  <a:pt x="7505" y="13057"/>
                  <a:pt x="7505" y="13027"/>
                </a:cubicBezTo>
                <a:cubicBezTo>
                  <a:pt x="7505" y="12996"/>
                  <a:pt x="7475" y="12966"/>
                  <a:pt x="7475" y="12936"/>
                </a:cubicBezTo>
                <a:cubicBezTo>
                  <a:pt x="7444" y="12814"/>
                  <a:pt x="7414" y="12723"/>
                  <a:pt x="7384" y="12662"/>
                </a:cubicBezTo>
                <a:cubicBezTo>
                  <a:pt x="7353" y="12480"/>
                  <a:pt x="7292" y="12328"/>
                  <a:pt x="7262" y="12176"/>
                </a:cubicBezTo>
                <a:close/>
                <a:moveTo>
                  <a:pt x="6351" y="13331"/>
                </a:moveTo>
                <a:cubicBezTo>
                  <a:pt x="6411" y="13422"/>
                  <a:pt x="6472" y="13513"/>
                  <a:pt x="6533" y="13574"/>
                </a:cubicBezTo>
                <a:lnTo>
                  <a:pt x="6533" y="13817"/>
                </a:lnTo>
                <a:lnTo>
                  <a:pt x="6503" y="13817"/>
                </a:lnTo>
                <a:lnTo>
                  <a:pt x="6503" y="13756"/>
                </a:lnTo>
                <a:lnTo>
                  <a:pt x="6381" y="13391"/>
                </a:lnTo>
                <a:cubicBezTo>
                  <a:pt x="6351" y="13361"/>
                  <a:pt x="6351" y="13331"/>
                  <a:pt x="6351" y="13331"/>
                </a:cubicBezTo>
                <a:close/>
                <a:moveTo>
                  <a:pt x="13096" y="13483"/>
                </a:moveTo>
                <a:lnTo>
                  <a:pt x="13247" y="13756"/>
                </a:lnTo>
                <a:lnTo>
                  <a:pt x="13217" y="13786"/>
                </a:lnTo>
                <a:lnTo>
                  <a:pt x="13217" y="13847"/>
                </a:lnTo>
                <a:lnTo>
                  <a:pt x="13187" y="13847"/>
                </a:lnTo>
                <a:cubicBezTo>
                  <a:pt x="13187" y="13786"/>
                  <a:pt x="13156" y="13756"/>
                  <a:pt x="13156" y="13695"/>
                </a:cubicBezTo>
                <a:cubicBezTo>
                  <a:pt x="13126" y="13635"/>
                  <a:pt x="13096" y="13574"/>
                  <a:pt x="13096" y="13483"/>
                </a:cubicBezTo>
                <a:close/>
                <a:moveTo>
                  <a:pt x="5014" y="13209"/>
                </a:moveTo>
                <a:lnTo>
                  <a:pt x="5226" y="13604"/>
                </a:lnTo>
                <a:cubicBezTo>
                  <a:pt x="5226" y="13665"/>
                  <a:pt x="5226" y="13726"/>
                  <a:pt x="5257" y="13786"/>
                </a:cubicBezTo>
                <a:cubicBezTo>
                  <a:pt x="5257" y="13817"/>
                  <a:pt x="5287" y="13847"/>
                  <a:pt x="5287" y="13908"/>
                </a:cubicBezTo>
                <a:lnTo>
                  <a:pt x="5226" y="13908"/>
                </a:lnTo>
                <a:lnTo>
                  <a:pt x="5166" y="13786"/>
                </a:lnTo>
                <a:cubicBezTo>
                  <a:pt x="5135" y="13695"/>
                  <a:pt x="5075" y="13574"/>
                  <a:pt x="5044" y="13483"/>
                </a:cubicBezTo>
                <a:cubicBezTo>
                  <a:pt x="5014" y="13391"/>
                  <a:pt x="5014" y="13391"/>
                  <a:pt x="4983" y="13331"/>
                </a:cubicBezTo>
                <a:cubicBezTo>
                  <a:pt x="4953" y="13270"/>
                  <a:pt x="4953" y="13240"/>
                  <a:pt x="4923" y="13209"/>
                </a:cubicBezTo>
                <a:close/>
                <a:moveTo>
                  <a:pt x="10999" y="11143"/>
                </a:moveTo>
                <a:lnTo>
                  <a:pt x="11060" y="11204"/>
                </a:lnTo>
                <a:cubicBezTo>
                  <a:pt x="11151" y="11325"/>
                  <a:pt x="11242" y="11417"/>
                  <a:pt x="11333" y="11538"/>
                </a:cubicBezTo>
                <a:cubicBezTo>
                  <a:pt x="11425" y="11629"/>
                  <a:pt x="11425" y="11720"/>
                  <a:pt x="11455" y="11812"/>
                </a:cubicBezTo>
                <a:cubicBezTo>
                  <a:pt x="11516" y="11994"/>
                  <a:pt x="11576" y="12146"/>
                  <a:pt x="11637" y="12298"/>
                </a:cubicBezTo>
                <a:lnTo>
                  <a:pt x="12336" y="13938"/>
                </a:lnTo>
                <a:lnTo>
                  <a:pt x="12275" y="13878"/>
                </a:lnTo>
                <a:lnTo>
                  <a:pt x="12002" y="13331"/>
                </a:lnTo>
                <a:cubicBezTo>
                  <a:pt x="11850" y="12996"/>
                  <a:pt x="11668" y="12662"/>
                  <a:pt x="11516" y="12328"/>
                </a:cubicBezTo>
                <a:cubicBezTo>
                  <a:pt x="11485" y="12267"/>
                  <a:pt x="11455" y="12207"/>
                  <a:pt x="11394" y="12115"/>
                </a:cubicBezTo>
                <a:lnTo>
                  <a:pt x="11242" y="11781"/>
                </a:lnTo>
                <a:cubicBezTo>
                  <a:pt x="11212" y="11660"/>
                  <a:pt x="11151" y="11568"/>
                  <a:pt x="11121" y="11447"/>
                </a:cubicBezTo>
                <a:cubicBezTo>
                  <a:pt x="11060" y="11356"/>
                  <a:pt x="11030" y="11234"/>
                  <a:pt x="10999" y="11143"/>
                </a:cubicBezTo>
                <a:close/>
                <a:moveTo>
                  <a:pt x="15162" y="13483"/>
                </a:moveTo>
                <a:cubicBezTo>
                  <a:pt x="15162" y="13574"/>
                  <a:pt x="15131" y="13726"/>
                  <a:pt x="15131" y="13847"/>
                </a:cubicBezTo>
                <a:lnTo>
                  <a:pt x="15101" y="13847"/>
                </a:lnTo>
                <a:cubicBezTo>
                  <a:pt x="15101" y="13878"/>
                  <a:pt x="15070" y="13908"/>
                  <a:pt x="15070" y="13969"/>
                </a:cubicBezTo>
                <a:cubicBezTo>
                  <a:pt x="15070" y="13817"/>
                  <a:pt x="15070" y="13665"/>
                  <a:pt x="15070" y="13543"/>
                </a:cubicBezTo>
                <a:lnTo>
                  <a:pt x="15131" y="13543"/>
                </a:lnTo>
                <a:cubicBezTo>
                  <a:pt x="15131" y="13513"/>
                  <a:pt x="15162" y="13513"/>
                  <a:pt x="15162" y="13483"/>
                </a:cubicBezTo>
                <a:close/>
                <a:moveTo>
                  <a:pt x="10513" y="11660"/>
                </a:moveTo>
                <a:cubicBezTo>
                  <a:pt x="10543" y="11690"/>
                  <a:pt x="10574" y="11720"/>
                  <a:pt x="10574" y="11720"/>
                </a:cubicBezTo>
                <a:cubicBezTo>
                  <a:pt x="10635" y="11812"/>
                  <a:pt x="10665" y="11903"/>
                  <a:pt x="10726" y="11994"/>
                </a:cubicBezTo>
                <a:lnTo>
                  <a:pt x="10878" y="12328"/>
                </a:lnTo>
                <a:cubicBezTo>
                  <a:pt x="10878" y="12389"/>
                  <a:pt x="10908" y="12450"/>
                  <a:pt x="10938" y="12510"/>
                </a:cubicBezTo>
                <a:cubicBezTo>
                  <a:pt x="11090" y="12845"/>
                  <a:pt x="11212" y="13179"/>
                  <a:pt x="11333" y="13543"/>
                </a:cubicBezTo>
                <a:cubicBezTo>
                  <a:pt x="11364" y="13635"/>
                  <a:pt x="11425" y="13756"/>
                  <a:pt x="11455" y="13847"/>
                </a:cubicBezTo>
                <a:cubicBezTo>
                  <a:pt x="11485" y="13969"/>
                  <a:pt x="11485" y="13999"/>
                  <a:pt x="11516" y="14060"/>
                </a:cubicBezTo>
                <a:cubicBezTo>
                  <a:pt x="11485" y="14029"/>
                  <a:pt x="11425" y="13999"/>
                  <a:pt x="11394" y="13999"/>
                </a:cubicBezTo>
                <a:cubicBezTo>
                  <a:pt x="11333" y="13969"/>
                  <a:pt x="11273" y="13969"/>
                  <a:pt x="11242" y="13938"/>
                </a:cubicBezTo>
                <a:lnTo>
                  <a:pt x="11242" y="13908"/>
                </a:lnTo>
                <a:cubicBezTo>
                  <a:pt x="11242" y="13878"/>
                  <a:pt x="11212" y="13847"/>
                  <a:pt x="11212" y="13786"/>
                </a:cubicBezTo>
                <a:cubicBezTo>
                  <a:pt x="11181" y="13756"/>
                  <a:pt x="11181" y="13726"/>
                  <a:pt x="11181" y="13665"/>
                </a:cubicBezTo>
                <a:lnTo>
                  <a:pt x="11090" y="13391"/>
                </a:lnTo>
                <a:lnTo>
                  <a:pt x="10938" y="12905"/>
                </a:lnTo>
                <a:cubicBezTo>
                  <a:pt x="10908" y="12753"/>
                  <a:pt x="10847" y="12571"/>
                  <a:pt x="10786" y="12389"/>
                </a:cubicBezTo>
                <a:cubicBezTo>
                  <a:pt x="10726" y="12207"/>
                  <a:pt x="10665" y="12024"/>
                  <a:pt x="10604" y="11842"/>
                </a:cubicBezTo>
                <a:cubicBezTo>
                  <a:pt x="10574" y="11781"/>
                  <a:pt x="10543" y="11720"/>
                  <a:pt x="10513" y="11660"/>
                </a:cubicBezTo>
                <a:close/>
                <a:moveTo>
                  <a:pt x="8538" y="13148"/>
                </a:moveTo>
                <a:cubicBezTo>
                  <a:pt x="8569" y="13270"/>
                  <a:pt x="8629" y="13391"/>
                  <a:pt x="8660" y="13483"/>
                </a:cubicBezTo>
                <a:cubicBezTo>
                  <a:pt x="8690" y="13543"/>
                  <a:pt x="8720" y="13604"/>
                  <a:pt x="8751" y="13665"/>
                </a:cubicBezTo>
                <a:cubicBezTo>
                  <a:pt x="8812" y="13786"/>
                  <a:pt x="8842" y="13878"/>
                  <a:pt x="8903" y="13999"/>
                </a:cubicBezTo>
                <a:cubicBezTo>
                  <a:pt x="8933" y="14029"/>
                  <a:pt x="8933" y="14060"/>
                  <a:pt x="8933" y="14060"/>
                </a:cubicBezTo>
                <a:lnTo>
                  <a:pt x="8812" y="14060"/>
                </a:lnTo>
                <a:cubicBezTo>
                  <a:pt x="8781" y="14060"/>
                  <a:pt x="8751" y="14090"/>
                  <a:pt x="8751" y="14090"/>
                </a:cubicBezTo>
                <a:lnTo>
                  <a:pt x="8508" y="13665"/>
                </a:lnTo>
                <a:cubicBezTo>
                  <a:pt x="8447" y="13513"/>
                  <a:pt x="8356" y="13361"/>
                  <a:pt x="8295" y="13209"/>
                </a:cubicBezTo>
                <a:lnTo>
                  <a:pt x="8477" y="13209"/>
                </a:lnTo>
                <a:cubicBezTo>
                  <a:pt x="8477" y="13209"/>
                  <a:pt x="8508" y="13179"/>
                  <a:pt x="8538" y="13148"/>
                </a:cubicBezTo>
                <a:close/>
                <a:moveTo>
                  <a:pt x="8082" y="13756"/>
                </a:moveTo>
                <a:cubicBezTo>
                  <a:pt x="8113" y="13786"/>
                  <a:pt x="8143" y="13847"/>
                  <a:pt x="8143" y="13878"/>
                </a:cubicBezTo>
                <a:lnTo>
                  <a:pt x="8204" y="13999"/>
                </a:lnTo>
                <a:cubicBezTo>
                  <a:pt x="8143" y="14029"/>
                  <a:pt x="8052" y="14060"/>
                  <a:pt x="7991" y="14121"/>
                </a:cubicBezTo>
                <a:lnTo>
                  <a:pt x="7991" y="14090"/>
                </a:lnTo>
                <a:lnTo>
                  <a:pt x="7870" y="13908"/>
                </a:lnTo>
                <a:lnTo>
                  <a:pt x="7991" y="13908"/>
                </a:lnTo>
                <a:lnTo>
                  <a:pt x="8022" y="13878"/>
                </a:lnTo>
                <a:cubicBezTo>
                  <a:pt x="8022" y="13847"/>
                  <a:pt x="8052" y="13847"/>
                  <a:pt x="8082" y="13786"/>
                </a:cubicBezTo>
                <a:cubicBezTo>
                  <a:pt x="8082" y="13786"/>
                  <a:pt x="8082" y="13756"/>
                  <a:pt x="8082" y="13756"/>
                </a:cubicBezTo>
                <a:close/>
                <a:moveTo>
                  <a:pt x="7323" y="13513"/>
                </a:moveTo>
                <a:lnTo>
                  <a:pt x="7444" y="13786"/>
                </a:lnTo>
                <a:cubicBezTo>
                  <a:pt x="7536" y="13938"/>
                  <a:pt x="7596" y="14090"/>
                  <a:pt x="7687" y="14242"/>
                </a:cubicBezTo>
                <a:cubicBezTo>
                  <a:pt x="7687" y="14273"/>
                  <a:pt x="7748" y="14333"/>
                  <a:pt x="7748" y="14364"/>
                </a:cubicBezTo>
                <a:lnTo>
                  <a:pt x="7718" y="14364"/>
                </a:lnTo>
                <a:cubicBezTo>
                  <a:pt x="7657" y="14333"/>
                  <a:pt x="7566" y="14303"/>
                  <a:pt x="7505" y="14242"/>
                </a:cubicBezTo>
                <a:cubicBezTo>
                  <a:pt x="7475" y="14242"/>
                  <a:pt x="7444" y="14242"/>
                  <a:pt x="7414" y="14212"/>
                </a:cubicBezTo>
                <a:cubicBezTo>
                  <a:pt x="7444" y="14181"/>
                  <a:pt x="7444" y="14151"/>
                  <a:pt x="7444" y="14121"/>
                </a:cubicBezTo>
                <a:cubicBezTo>
                  <a:pt x="7414" y="13999"/>
                  <a:pt x="7384" y="13908"/>
                  <a:pt x="7353" y="13817"/>
                </a:cubicBezTo>
                <a:cubicBezTo>
                  <a:pt x="7353" y="13786"/>
                  <a:pt x="7353" y="13786"/>
                  <a:pt x="7353" y="13756"/>
                </a:cubicBezTo>
                <a:lnTo>
                  <a:pt x="7353" y="13695"/>
                </a:lnTo>
                <a:lnTo>
                  <a:pt x="7353" y="13635"/>
                </a:lnTo>
                <a:lnTo>
                  <a:pt x="7323" y="13513"/>
                </a:lnTo>
                <a:close/>
                <a:moveTo>
                  <a:pt x="14463" y="13088"/>
                </a:moveTo>
                <a:lnTo>
                  <a:pt x="14524" y="13148"/>
                </a:lnTo>
                <a:cubicBezTo>
                  <a:pt x="14554" y="13209"/>
                  <a:pt x="14615" y="13240"/>
                  <a:pt x="14645" y="13270"/>
                </a:cubicBezTo>
                <a:cubicBezTo>
                  <a:pt x="14675" y="13361"/>
                  <a:pt x="14706" y="13422"/>
                  <a:pt x="14736" y="13513"/>
                </a:cubicBezTo>
                <a:lnTo>
                  <a:pt x="14706" y="13513"/>
                </a:lnTo>
                <a:cubicBezTo>
                  <a:pt x="14736" y="13604"/>
                  <a:pt x="14736" y="13695"/>
                  <a:pt x="14767" y="13786"/>
                </a:cubicBezTo>
                <a:cubicBezTo>
                  <a:pt x="14736" y="13938"/>
                  <a:pt x="14736" y="14090"/>
                  <a:pt x="14675" y="14212"/>
                </a:cubicBezTo>
                <a:cubicBezTo>
                  <a:pt x="14675" y="14273"/>
                  <a:pt x="14645" y="14333"/>
                  <a:pt x="14645" y="14394"/>
                </a:cubicBezTo>
                <a:lnTo>
                  <a:pt x="14524" y="14333"/>
                </a:lnTo>
                <a:cubicBezTo>
                  <a:pt x="14463" y="14242"/>
                  <a:pt x="14402" y="14181"/>
                  <a:pt x="14341" y="14090"/>
                </a:cubicBezTo>
                <a:cubicBezTo>
                  <a:pt x="14281" y="13969"/>
                  <a:pt x="14220" y="13817"/>
                  <a:pt x="14189" y="13695"/>
                </a:cubicBezTo>
                <a:cubicBezTo>
                  <a:pt x="14159" y="13635"/>
                  <a:pt x="14159" y="13574"/>
                  <a:pt x="14189" y="13513"/>
                </a:cubicBezTo>
                <a:cubicBezTo>
                  <a:pt x="14189" y="13483"/>
                  <a:pt x="14189" y="13483"/>
                  <a:pt x="14189" y="13452"/>
                </a:cubicBezTo>
                <a:cubicBezTo>
                  <a:pt x="14220" y="13543"/>
                  <a:pt x="14281" y="13635"/>
                  <a:pt x="14341" y="13756"/>
                </a:cubicBezTo>
                <a:cubicBezTo>
                  <a:pt x="14341" y="13786"/>
                  <a:pt x="14372" y="13786"/>
                  <a:pt x="14372" y="13817"/>
                </a:cubicBezTo>
                <a:cubicBezTo>
                  <a:pt x="14402" y="13847"/>
                  <a:pt x="14463" y="13878"/>
                  <a:pt x="14493" y="13878"/>
                </a:cubicBezTo>
                <a:lnTo>
                  <a:pt x="14584" y="13878"/>
                </a:lnTo>
                <a:cubicBezTo>
                  <a:pt x="14584" y="13878"/>
                  <a:pt x="14615" y="13847"/>
                  <a:pt x="14645" y="13817"/>
                </a:cubicBezTo>
                <a:cubicBezTo>
                  <a:pt x="14675" y="13786"/>
                  <a:pt x="14675" y="13726"/>
                  <a:pt x="14645" y="13665"/>
                </a:cubicBezTo>
                <a:cubicBezTo>
                  <a:pt x="14584" y="13483"/>
                  <a:pt x="14493" y="13300"/>
                  <a:pt x="14402" y="13088"/>
                </a:cubicBezTo>
                <a:close/>
                <a:moveTo>
                  <a:pt x="9746" y="13092"/>
                </a:moveTo>
                <a:lnTo>
                  <a:pt x="10027" y="13513"/>
                </a:lnTo>
                <a:cubicBezTo>
                  <a:pt x="10118" y="13635"/>
                  <a:pt x="10209" y="13756"/>
                  <a:pt x="10270" y="13878"/>
                </a:cubicBezTo>
                <a:lnTo>
                  <a:pt x="10361" y="13938"/>
                </a:lnTo>
                <a:cubicBezTo>
                  <a:pt x="10361" y="13999"/>
                  <a:pt x="10392" y="14060"/>
                  <a:pt x="10422" y="14121"/>
                </a:cubicBezTo>
                <a:cubicBezTo>
                  <a:pt x="10452" y="14181"/>
                  <a:pt x="10483" y="14273"/>
                  <a:pt x="10513" y="14364"/>
                </a:cubicBezTo>
                <a:cubicBezTo>
                  <a:pt x="10483" y="14394"/>
                  <a:pt x="10483" y="14424"/>
                  <a:pt x="10483" y="14485"/>
                </a:cubicBezTo>
                <a:lnTo>
                  <a:pt x="10483" y="14576"/>
                </a:lnTo>
                <a:lnTo>
                  <a:pt x="10270" y="14151"/>
                </a:lnTo>
                <a:cubicBezTo>
                  <a:pt x="10240" y="14090"/>
                  <a:pt x="10209" y="14029"/>
                  <a:pt x="10179" y="13969"/>
                </a:cubicBezTo>
                <a:lnTo>
                  <a:pt x="10027" y="13635"/>
                </a:lnTo>
                <a:cubicBezTo>
                  <a:pt x="9997" y="13574"/>
                  <a:pt x="9966" y="13513"/>
                  <a:pt x="9936" y="13452"/>
                </a:cubicBezTo>
                <a:lnTo>
                  <a:pt x="9845" y="13300"/>
                </a:lnTo>
                <a:lnTo>
                  <a:pt x="9784" y="13179"/>
                </a:lnTo>
                <a:lnTo>
                  <a:pt x="9753" y="13148"/>
                </a:lnTo>
                <a:cubicBezTo>
                  <a:pt x="9753" y="13130"/>
                  <a:pt x="9753" y="13111"/>
                  <a:pt x="9746" y="13092"/>
                </a:cubicBezTo>
                <a:close/>
                <a:moveTo>
                  <a:pt x="4436" y="14090"/>
                </a:moveTo>
                <a:lnTo>
                  <a:pt x="4467" y="14151"/>
                </a:lnTo>
                <a:lnTo>
                  <a:pt x="4619" y="14273"/>
                </a:lnTo>
                <a:cubicBezTo>
                  <a:pt x="4649" y="14303"/>
                  <a:pt x="4680" y="14333"/>
                  <a:pt x="4710" y="14364"/>
                </a:cubicBezTo>
                <a:lnTo>
                  <a:pt x="4771" y="14364"/>
                </a:lnTo>
                <a:cubicBezTo>
                  <a:pt x="4740" y="14394"/>
                  <a:pt x="4740" y="14455"/>
                  <a:pt x="4771" y="14516"/>
                </a:cubicBezTo>
                <a:cubicBezTo>
                  <a:pt x="4787" y="14532"/>
                  <a:pt x="4804" y="14558"/>
                  <a:pt x="4820" y="14583"/>
                </a:cubicBezTo>
                <a:lnTo>
                  <a:pt x="4820" y="14583"/>
                </a:lnTo>
                <a:cubicBezTo>
                  <a:pt x="4736" y="14472"/>
                  <a:pt x="4632" y="14346"/>
                  <a:pt x="4528" y="14242"/>
                </a:cubicBezTo>
                <a:lnTo>
                  <a:pt x="4436" y="14151"/>
                </a:lnTo>
                <a:cubicBezTo>
                  <a:pt x="4436" y="14121"/>
                  <a:pt x="4436" y="14121"/>
                  <a:pt x="4436" y="14090"/>
                </a:cubicBezTo>
                <a:close/>
                <a:moveTo>
                  <a:pt x="8356" y="14333"/>
                </a:moveTo>
                <a:lnTo>
                  <a:pt x="8417" y="14424"/>
                </a:lnTo>
                <a:cubicBezTo>
                  <a:pt x="8447" y="14516"/>
                  <a:pt x="8477" y="14576"/>
                  <a:pt x="8508" y="14607"/>
                </a:cubicBezTo>
                <a:lnTo>
                  <a:pt x="8386" y="14516"/>
                </a:lnTo>
                <a:cubicBezTo>
                  <a:pt x="8325" y="14485"/>
                  <a:pt x="8265" y="14424"/>
                  <a:pt x="8174" y="14424"/>
                </a:cubicBezTo>
                <a:lnTo>
                  <a:pt x="8174" y="14394"/>
                </a:lnTo>
                <a:cubicBezTo>
                  <a:pt x="8174" y="14394"/>
                  <a:pt x="8174" y="14394"/>
                  <a:pt x="8174" y="14364"/>
                </a:cubicBezTo>
                <a:lnTo>
                  <a:pt x="8204" y="14333"/>
                </a:lnTo>
                <a:close/>
                <a:moveTo>
                  <a:pt x="7566" y="14728"/>
                </a:moveTo>
                <a:cubicBezTo>
                  <a:pt x="7566" y="14759"/>
                  <a:pt x="7566" y="14759"/>
                  <a:pt x="7596" y="14789"/>
                </a:cubicBezTo>
                <a:lnTo>
                  <a:pt x="7536" y="14728"/>
                </a:lnTo>
                <a:close/>
                <a:moveTo>
                  <a:pt x="9115" y="14546"/>
                </a:moveTo>
                <a:lnTo>
                  <a:pt x="9207" y="14637"/>
                </a:lnTo>
                <a:lnTo>
                  <a:pt x="9267" y="14668"/>
                </a:lnTo>
                <a:lnTo>
                  <a:pt x="9328" y="14819"/>
                </a:lnTo>
                <a:lnTo>
                  <a:pt x="9298" y="14759"/>
                </a:lnTo>
                <a:lnTo>
                  <a:pt x="9115" y="14546"/>
                </a:lnTo>
                <a:close/>
                <a:moveTo>
                  <a:pt x="11546" y="14455"/>
                </a:moveTo>
                <a:lnTo>
                  <a:pt x="11546" y="14455"/>
                </a:lnTo>
                <a:cubicBezTo>
                  <a:pt x="11576" y="14485"/>
                  <a:pt x="11607" y="14516"/>
                  <a:pt x="11637" y="14546"/>
                </a:cubicBezTo>
                <a:lnTo>
                  <a:pt x="11698" y="14607"/>
                </a:lnTo>
                <a:cubicBezTo>
                  <a:pt x="11728" y="14698"/>
                  <a:pt x="11728" y="14759"/>
                  <a:pt x="11759" y="14850"/>
                </a:cubicBezTo>
                <a:cubicBezTo>
                  <a:pt x="11668" y="14728"/>
                  <a:pt x="11607" y="14607"/>
                  <a:pt x="11546" y="14455"/>
                </a:cubicBezTo>
                <a:close/>
                <a:moveTo>
                  <a:pt x="9768" y="14608"/>
                </a:moveTo>
                <a:lnTo>
                  <a:pt x="9905" y="14911"/>
                </a:lnTo>
                <a:lnTo>
                  <a:pt x="9845" y="14911"/>
                </a:lnTo>
                <a:lnTo>
                  <a:pt x="9784" y="14789"/>
                </a:lnTo>
                <a:cubicBezTo>
                  <a:pt x="9784" y="14759"/>
                  <a:pt x="9784" y="14728"/>
                  <a:pt x="9784" y="14698"/>
                </a:cubicBezTo>
                <a:cubicBezTo>
                  <a:pt x="9784" y="14667"/>
                  <a:pt x="9776" y="14636"/>
                  <a:pt x="9768" y="14608"/>
                </a:cubicBezTo>
                <a:close/>
                <a:moveTo>
                  <a:pt x="14007" y="14668"/>
                </a:moveTo>
                <a:lnTo>
                  <a:pt x="14068" y="14728"/>
                </a:lnTo>
                <a:lnTo>
                  <a:pt x="14037" y="14759"/>
                </a:lnTo>
                <a:lnTo>
                  <a:pt x="14037" y="14911"/>
                </a:lnTo>
                <a:cubicBezTo>
                  <a:pt x="14037" y="14819"/>
                  <a:pt x="14007" y="14759"/>
                  <a:pt x="14007" y="14668"/>
                </a:cubicBezTo>
                <a:close/>
                <a:moveTo>
                  <a:pt x="13096" y="14394"/>
                </a:moveTo>
                <a:lnTo>
                  <a:pt x="13217" y="14576"/>
                </a:lnTo>
                <a:lnTo>
                  <a:pt x="13217" y="14728"/>
                </a:lnTo>
                <a:lnTo>
                  <a:pt x="13217" y="14941"/>
                </a:lnTo>
                <a:lnTo>
                  <a:pt x="13187" y="14850"/>
                </a:lnTo>
                <a:lnTo>
                  <a:pt x="13187" y="14789"/>
                </a:lnTo>
                <a:lnTo>
                  <a:pt x="13187" y="14759"/>
                </a:lnTo>
                <a:cubicBezTo>
                  <a:pt x="13187" y="14698"/>
                  <a:pt x="13156" y="14637"/>
                  <a:pt x="13126" y="14546"/>
                </a:cubicBezTo>
                <a:lnTo>
                  <a:pt x="13096" y="14394"/>
                </a:lnTo>
                <a:close/>
                <a:moveTo>
                  <a:pt x="14402" y="14637"/>
                </a:moveTo>
                <a:lnTo>
                  <a:pt x="14493" y="14728"/>
                </a:lnTo>
                <a:cubicBezTo>
                  <a:pt x="14493" y="14728"/>
                  <a:pt x="14493" y="14759"/>
                  <a:pt x="14493" y="14789"/>
                </a:cubicBezTo>
                <a:cubicBezTo>
                  <a:pt x="14463" y="14850"/>
                  <a:pt x="14402" y="14911"/>
                  <a:pt x="14372" y="14971"/>
                </a:cubicBezTo>
                <a:cubicBezTo>
                  <a:pt x="14372" y="14911"/>
                  <a:pt x="14372" y="14850"/>
                  <a:pt x="14372" y="14789"/>
                </a:cubicBezTo>
                <a:lnTo>
                  <a:pt x="14402" y="14728"/>
                </a:lnTo>
                <a:cubicBezTo>
                  <a:pt x="14402" y="14698"/>
                  <a:pt x="14402" y="14668"/>
                  <a:pt x="14402" y="14637"/>
                </a:cubicBezTo>
                <a:close/>
                <a:moveTo>
                  <a:pt x="4997" y="14802"/>
                </a:moveTo>
                <a:lnTo>
                  <a:pt x="5135" y="14941"/>
                </a:lnTo>
                <a:cubicBezTo>
                  <a:pt x="5135" y="15003"/>
                  <a:pt x="5151" y="15057"/>
                  <a:pt x="5174" y="15111"/>
                </a:cubicBezTo>
                <a:lnTo>
                  <a:pt x="5174" y="15111"/>
                </a:lnTo>
                <a:cubicBezTo>
                  <a:pt x="5114" y="15006"/>
                  <a:pt x="5058" y="14898"/>
                  <a:pt x="4997" y="14802"/>
                </a:cubicBezTo>
                <a:close/>
                <a:moveTo>
                  <a:pt x="8751" y="15366"/>
                </a:moveTo>
                <a:cubicBezTo>
                  <a:pt x="8846" y="15461"/>
                  <a:pt x="8922" y="15556"/>
                  <a:pt x="8994" y="15651"/>
                </a:cubicBezTo>
                <a:lnTo>
                  <a:pt x="8994" y="15651"/>
                </a:lnTo>
                <a:cubicBezTo>
                  <a:pt x="8902" y="15567"/>
                  <a:pt x="8826" y="15467"/>
                  <a:pt x="8751" y="15366"/>
                </a:cubicBezTo>
                <a:close/>
                <a:moveTo>
                  <a:pt x="13703" y="15214"/>
                </a:moveTo>
                <a:cubicBezTo>
                  <a:pt x="13734" y="15306"/>
                  <a:pt x="13734" y="15366"/>
                  <a:pt x="13703" y="15427"/>
                </a:cubicBezTo>
                <a:cubicBezTo>
                  <a:pt x="13703" y="15488"/>
                  <a:pt x="13673" y="15579"/>
                  <a:pt x="13642" y="15670"/>
                </a:cubicBezTo>
                <a:lnTo>
                  <a:pt x="13582" y="15822"/>
                </a:lnTo>
                <a:lnTo>
                  <a:pt x="13399" y="16004"/>
                </a:lnTo>
                <a:lnTo>
                  <a:pt x="13339" y="16004"/>
                </a:lnTo>
                <a:lnTo>
                  <a:pt x="13278" y="15974"/>
                </a:lnTo>
                <a:cubicBezTo>
                  <a:pt x="13308" y="15761"/>
                  <a:pt x="13308" y="15579"/>
                  <a:pt x="13308" y="15366"/>
                </a:cubicBezTo>
                <a:lnTo>
                  <a:pt x="13308" y="15397"/>
                </a:lnTo>
                <a:cubicBezTo>
                  <a:pt x="13339" y="15427"/>
                  <a:pt x="13339" y="15457"/>
                  <a:pt x="13369" y="15488"/>
                </a:cubicBezTo>
                <a:cubicBezTo>
                  <a:pt x="13399" y="15488"/>
                  <a:pt x="13460" y="15518"/>
                  <a:pt x="13491" y="15518"/>
                </a:cubicBezTo>
                <a:lnTo>
                  <a:pt x="13551" y="15488"/>
                </a:lnTo>
                <a:cubicBezTo>
                  <a:pt x="13582" y="15488"/>
                  <a:pt x="13612" y="15457"/>
                  <a:pt x="13642" y="15427"/>
                </a:cubicBezTo>
                <a:cubicBezTo>
                  <a:pt x="13673" y="15366"/>
                  <a:pt x="13673" y="15306"/>
                  <a:pt x="13673" y="15245"/>
                </a:cubicBezTo>
                <a:lnTo>
                  <a:pt x="13673" y="15214"/>
                </a:lnTo>
                <a:close/>
                <a:moveTo>
                  <a:pt x="10027" y="15974"/>
                </a:moveTo>
                <a:cubicBezTo>
                  <a:pt x="10027" y="16004"/>
                  <a:pt x="10057" y="16004"/>
                  <a:pt x="10057" y="16035"/>
                </a:cubicBezTo>
                <a:lnTo>
                  <a:pt x="10027" y="16004"/>
                </a:lnTo>
                <a:lnTo>
                  <a:pt x="10027" y="15974"/>
                </a:lnTo>
                <a:close/>
                <a:moveTo>
                  <a:pt x="11576" y="15579"/>
                </a:moveTo>
                <a:cubicBezTo>
                  <a:pt x="11607" y="15609"/>
                  <a:pt x="11668" y="15670"/>
                  <a:pt x="11698" y="15731"/>
                </a:cubicBezTo>
                <a:cubicBezTo>
                  <a:pt x="11728" y="15792"/>
                  <a:pt x="11759" y="15883"/>
                  <a:pt x="11819" y="15974"/>
                </a:cubicBezTo>
                <a:lnTo>
                  <a:pt x="11819" y="16035"/>
                </a:lnTo>
                <a:lnTo>
                  <a:pt x="11668" y="15913"/>
                </a:lnTo>
                <a:cubicBezTo>
                  <a:pt x="11668" y="15852"/>
                  <a:pt x="11637" y="15792"/>
                  <a:pt x="11637" y="15731"/>
                </a:cubicBezTo>
                <a:cubicBezTo>
                  <a:pt x="11607" y="15670"/>
                  <a:pt x="11607" y="15609"/>
                  <a:pt x="11576" y="15579"/>
                </a:cubicBezTo>
                <a:close/>
                <a:moveTo>
                  <a:pt x="4224" y="15336"/>
                </a:moveTo>
                <a:lnTo>
                  <a:pt x="4285" y="15397"/>
                </a:lnTo>
                <a:lnTo>
                  <a:pt x="4345" y="15457"/>
                </a:lnTo>
                <a:cubicBezTo>
                  <a:pt x="4376" y="15518"/>
                  <a:pt x="4406" y="15549"/>
                  <a:pt x="4436" y="15579"/>
                </a:cubicBezTo>
                <a:lnTo>
                  <a:pt x="4497" y="15609"/>
                </a:lnTo>
                <a:lnTo>
                  <a:pt x="4588" y="15701"/>
                </a:lnTo>
                <a:cubicBezTo>
                  <a:pt x="4649" y="15761"/>
                  <a:pt x="4710" y="15822"/>
                  <a:pt x="4740" y="15883"/>
                </a:cubicBezTo>
                <a:lnTo>
                  <a:pt x="4862" y="16004"/>
                </a:lnTo>
                <a:cubicBezTo>
                  <a:pt x="4862" y="16004"/>
                  <a:pt x="4831" y="16035"/>
                  <a:pt x="4831" y="16035"/>
                </a:cubicBezTo>
                <a:cubicBezTo>
                  <a:pt x="4831" y="16065"/>
                  <a:pt x="4801" y="16096"/>
                  <a:pt x="4801" y="16126"/>
                </a:cubicBezTo>
                <a:cubicBezTo>
                  <a:pt x="4680" y="15974"/>
                  <a:pt x="4558" y="15822"/>
                  <a:pt x="4467" y="15701"/>
                </a:cubicBezTo>
                <a:lnTo>
                  <a:pt x="4285" y="15427"/>
                </a:lnTo>
                <a:cubicBezTo>
                  <a:pt x="4254" y="15397"/>
                  <a:pt x="4224" y="15366"/>
                  <a:pt x="4193" y="15336"/>
                </a:cubicBezTo>
                <a:close/>
                <a:moveTo>
                  <a:pt x="10878" y="15518"/>
                </a:moveTo>
                <a:lnTo>
                  <a:pt x="10878" y="15518"/>
                </a:lnTo>
                <a:cubicBezTo>
                  <a:pt x="10908" y="15579"/>
                  <a:pt x="10969" y="15670"/>
                  <a:pt x="11030" y="15731"/>
                </a:cubicBezTo>
                <a:cubicBezTo>
                  <a:pt x="11090" y="15792"/>
                  <a:pt x="11060" y="15822"/>
                  <a:pt x="11060" y="15883"/>
                </a:cubicBezTo>
                <a:cubicBezTo>
                  <a:pt x="11090" y="15974"/>
                  <a:pt x="11121" y="16096"/>
                  <a:pt x="11121" y="16187"/>
                </a:cubicBezTo>
                <a:lnTo>
                  <a:pt x="11060" y="16035"/>
                </a:lnTo>
                <a:lnTo>
                  <a:pt x="11030" y="15974"/>
                </a:lnTo>
                <a:cubicBezTo>
                  <a:pt x="10969" y="15822"/>
                  <a:pt x="10908" y="15670"/>
                  <a:pt x="10878" y="15518"/>
                </a:cubicBezTo>
                <a:close/>
                <a:moveTo>
                  <a:pt x="6837" y="15093"/>
                </a:moveTo>
                <a:lnTo>
                  <a:pt x="6928" y="15245"/>
                </a:lnTo>
                <a:cubicBezTo>
                  <a:pt x="7019" y="15397"/>
                  <a:pt x="7080" y="15579"/>
                  <a:pt x="7141" y="15731"/>
                </a:cubicBezTo>
                <a:lnTo>
                  <a:pt x="7262" y="15974"/>
                </a:lnTo>
                <a:cubicBezTo>
                  <a:pt x="7292" y="16065"/>
                  <a:pt x="7323" y="16126"/>
                  <a:pt x="7323" y="16217"/>
                </a:cubicBezTo>
                <a:cubicBezTo>
                  <a:pt x="7292" y="16187"/>
                  <a:pt x="7262" y="16156"/>
                  <a:pt x="7232" y="16126"/>
                </a:cubicBezTo>
                <a:lnTo>
                  <a:pt x="7171" y="16035"/>
                </a:lnTo>
                <a:cubicBezTo>
                  <a:pt x="7171" y="16004"/>
                  <a:pt x="7171" y="15974"/>
                  <a:pt x="7141" y="15974"/>
                </a:cubicBezTo>
                <a:lnTo>
                  <a:pt x="7049" y="15792"/>
                </a:lnTo>
                <a:cubicBezTo>
                  <a:pt x="7019" y="15731"/>
                  <a:pt x="6989" y="15670"/>
                  <a:pt x="6989" y="15579"/>
                </a:cubicBezTo>
                <a:lnTo>
                  <a:pt x="6867" y="15245"/>
                </a:lnTo>
                <a:cubicBezTo>
                  <a:pt x="6837" y="15214"/>
                  <a:pt x="6837" y="15184"/>
                  <a:pt x="6837" y="15184"/>
                </a:cubicBezTo>
                <a:lnTo>
                  <a:pt x="6837" y="15154"/>
                </a:lnTo>
                <a:cubicBezTo>
                  <a:pt x="6837" y="15123"/>
                  <a:pt x="6837" y="15093"/>
                  <a:pt x="6837" y="15093"/>
                </a:cubicBezTo>
                <a:close/>
                <a:moveTo>
                  <a:pt x="12853" y="16065"/>
                </a:moveTo>
                <a:lnTo>
                  <a:pt x="12913" y="16126"/>
                </a:lnTo>
                <a:cubicBezTo>
                  <a:pt x="12913" y="16187"/>
                  <a:pt x="12883" y="16217"/>
                  <a:pt x="12853" y="16278"/>
                </a:cubicBezTo>
                <a:lnTo>
                  <a:pt x="12792" y="16217"/>
                </a:lnTo>
                <a:lnTo>
                  <a:pt x="12792" y="16126"/>
                </a:lnTo>
                <a:cubicBezTo>
                  <a:pt x="12822" y="16096"/>
                  <a:pt x="12822" y="16096"/>
                  <a:pt x="12853" y="16065"/>
                </a:cubicBezTo>
                <a:close/>
                <a:moveTo>
                  <a:pt x="7687" y="15640"/>
                </a:moveTo>
                <a:lnTo>
                  <a:pt x="7748" y="15731"/>
                </a:lnTo>
                <a:lnTo>
                  <a:pt x="7779" y="15792"/>
                </a:lnTo>
                <a:cubicBezTo>
                  <a:pt x="7870" y="15944"/>
                  <a:pt x="7931" y="16126"/>
                  <a:pt x="8022" y="16278"/>
                </a:cubicBezTo>
                <a:lnTo>
                  <a:pt x="8143" y="16551"/>
                </a:lnTo>
                <a:lnTo>
                  <a:pt x="8052" y="16430"/>
                </a:lnTo>
                <a:lnTo>
                  <a:pt x="7961" y="16187"/>
                </a:lnTo>
                <a:cubicBezTo>
                  <a:pt x="7870" y="16035"/>
                  <a:pt x="7779" y="15852"/>
                  <a:pt x="7687" y="15670"/>
                </a:cubicBezTo>
                <a:cubicBezTo>
                  <a:pt x="7687" y="15670"/>
                  <a:pt x="7687" y="15640"/>
                  <a:pt x="7687" y="15640"/>
                </a:cubicBezTo>
                <a:close/>
                <a:moveTo>
                  <a:pt x="10452" y="15944"/>
                </a:moveTo>
                <a:lnTo>
                  <a:pt x="10513" y="16035"/>
                </a:lnTo>
                <a:cubicBezTo>
                  <a:pt x="10604" y="16187"/>
                  <a:pt x="10695" y="16339"/>
                  <a:pt x="10817" y="16490"/>
                </a:cubicBezTo>
                <a:lnTo>
                  <a:pt x="10847" y="16612"/>
                </a:lnTo>
                <a:cubicBezTo>
                  <a:pt x="10786" y="16551"/>
                  <a:pt x="10756" y="16460"/>
                  <a:pt x="10695" y="16399"/>
                </a:cubicBezTo>
                <a:lnTo>
                  <a:pt x="10604" y="16278"/>
                </a:lnTo>
                <a:lnTo>
                  <a:pt x="10513" y="16187"/>
                </a:lnTo>
                <a:cubicBezTo>
                  <a:pt x="10513" y="16126"/>
                  <a:pt x="10483" y="16096"/>
                  <a:pt x="10452" y="16035"/>
                </a:cubicBezTo>
                <a:lnTo>
                  <a:pt x="10452" y="15944"/>
                </a:lnTo>
                <a:close/>
                <a:moveTo>
                  <a:pt x="7779" y="16521"/>
                </a:moveTo>
                <a:lnTo>
                  <a:pt x="7779" y="16521"/>
                </a:lnTo>
                <a:cubicBezTo>
                  <a:pt x="7779" y="16551"/>
                  <a:pt x="7809" y="16612"/>
                  <a:pt x="7839" y="16673"/>
                </a:cubicBezTo>
                <a:lnTo>
                  <a:pt x="7809" y="16612"/>
                </a:lnTo>
                <a:cubicBezTo>
                  <a:pt x="7779" y="16582"/>
                  <a:pt x="7779" y="16551"/>
                  <a:pt x="7779" y="16521"/>
                </a:cubicBezTo>
                <a:close/>
                <a:moveTo>
                  <a:pt x="11819" y="16369"/>
                </a:moveTo>
                <a:lnTo>
                  <a:pt x="12002" y="16460"/>
                </a:lnTo>
                <a:cubicBezTo>
                  <a:pt x="11941" y="16490"/>
                  <a:pt x="11941" y="16521"/>
                  <a:pt x="11941" y="16521"/>
                </a:cubicBezTo>
                <a:lnTo>
                  <a:pt x="11941" y="16551"/>
                </a:lnTo>
                <a:cubicBezTo>
                  <a:pt x="11941" y="16551"/>
                  <a:pt x="11941" y="16582"/>
                  <a:pt x="11941" y="16582"/>
                </a:cubicBezTo>
                <a:lnTo>
                  <a:pt x="11941" y="16612"/>
                </a:lnTo>
                <a:cubicBezTo>
                  <a:pt x="11911" y="16642"/>
                  <a:pt x="11880" y="16703"/>
                  <a:pt x="11850" y="16734"/>
                </a:cubicBezTo>
                <a:lnTo>
                  <a:pt x="11819" y="16734"/>
                </a:lnTo>
                <a:cubicBezTo>
                  <a:pt x="11850" y="16642"/>
                  <a:pt x="11850" y="16582"/>
                  <a:pt x="11819" y="16490"/>
                </a:cubicBezTo>
                <a:lnTo>
                  <a:pt x="11819" y="16369"/>
                </a:lnTo>
                <a:close/>
                <a:moveTo>
                  <a:pt x="9176" y="16187"/>
                </a:moveTo>
                <a:lnTo>
                  <a:pt x="9298" y="16217"/>
                </a:lnTo>
                <a:lnTo>
                  <a:pt x="9419" y="16217"/>
                </a:lnTo>
                <a:lnTo>
                  <a:pt x="9510" y="16399"/>
                </a:lnTo>
                <a:cubicBezTo>
                  <a:pt x="9571" y="16460"/>
                  <a:pt x="9602" y="16551"/>
                  <a:pt x="9662" y="16642"/>
                </a:cubicBezTo>
                <a:lnTo>
                  <a:pt x="9693" y="16703"/>
                </a:lnTo>
                <a:cubicBezTo>
                  <a:pt x="9693" y="16734"/>
                  <a:pt x="9693" y="16734"/>
                  <a:pt x="9723" y="16764"/>
                </a:cubicBezTo>
                <a:cubicBezTo>
                  <a:pt x="9541" y="16642"/>
                  <a:pt x="9389" y="16551"/>
                  <a:pt x="9267" y="16399"/>
                </a:cubicBezTo>
                <a:lnTo>
                  <a:pt x="9207" y="16278"/>
                </a:lnTo>
                <a:lnTo>
                  <a:pt x="9146" y="16187"/>
                </a:lnTo>
                <a:close/>
                <a:moveTo>
                  <a:pt x="11789" y="17129"/>
                </a:moveTo>
                <a:lnTo>
                  <a:pt x="11911" y="17159"/>
                </a:lnTo>
                <a:lnTo>
                  <a:pt x="11850" y="17189"/>
                </a:lnTo>
                <a:lnTo>
                  <a:pt x="11789" y="17129"/>
                </a:lnTo>
                <a:close/>
                <a:moveTo>
                  <a:pt x="10270" y="16916"/>
                </a:moveTo>
                <a:cubicBezTo>
                  <a:pt x="10331" y="16977"/>
                  <a:pt x="10392" y="17037"/>
                  <a:pt x="10452" y="17098"/>
                </a:cubicBezTo>
                <a:lnTo>
                  <a:pt x="10574" y="17220"/>
                </a:lnTo>
                <a:lnTo>
                  <a:pt x="10574" y="17220"/>
                </a:lnTo>
                <a:lnTo>
                  <a:pt x="10513" y="17189"/>
                </a:lnTo>
                <a:cubicBezTo>
                  <a:pt x="10392" y="17129"/>
                  <a:pt x="10300" y="17098"/>
                  <a:pt x="10179" y="17037"/>
                </a:cubicBezTo>
                <a:cubicBezTo>
                  <a:pt x="10179" y="17007"/>
                  <a:pt x="10148" y="16977"/>
                  <a:pt x="10148" y="16946"/>
                </a:cubicBezTo>
                <a:lnTo>
                  <a:pt x="10209" y="16946"/>
                </a:lnTo>
                <a:lnTo>
                  <a:pt x="10270" y="16916"/>
                </a:lnTo>
                <a:close/>
                <a:moveTo>
                  <a:pt x="8629" y="16794"/>
                </a:moveTo>
                <a:lnTo>
                  <a:pt x="8812" y="17007"/>
                </a:lnTo>
                <a:cubicBezTo>
                  <a:pt x="8903" y="17098"/>
                  <a:pt x="9024" y="17220"/>
                  <a:pt x="9146" y="17341"/>
                </a:cubicBezTo>
                <a:cubicBezTo>
                  <a:pt x="9085" y="17311"/>
                  <a:pt x="9024" y="17311"/>
                  <a:pt x="8964" y="17311"/>
                </a:cubicBezTo>
                <a:lnTo>
                  <a:pt x="8812" y="17250"/>
                </a:lnTo>
                <a:lnTo>
                  <a:pt x="8629" y="16794"/>
                </a:lnTo>
                <a:close/>
                <a:moveTo>
                  <a:pt x="9723" y="17341"/>
                </a:moveTo>
                <a:lnTo>
                  <a:pt x="9845" y="17432"/>
                </a:lnTo>
                <a:lnTo>
                  <a:pt x="9723" y="17372"/>
                </a:lnTo>
                <a:lnTo>
                  <a:pt x="9723" y="17341"/>
                </a:lnTo>
                <a:close/>
                <a:moveTo>
                  <a:pt x="11364" y="17189"/>
                </a:moveTo>
                <a:lnTo>
                  <a:pt x="11485" y="17341"/>
                </a:lnTo>
                <a:lnTo>
                  <a:pt x="11181" y="17432"/>
                </a:lnTo>
                <a:cubicBezTo>
                  <a:pt x="11242" y="17402"/>
                  <a:pt x="11273" y="17372"/>
                  <a:pt x="11303" y="17341"/>
                </a:cubicBezTo>
                <a:cubicBezTo>
                  <a:pt x="11303" y="17311"/>
                  <a:pt x="11333" y="17280"/>
                  <a:pt x="11333" y="17250"/>
                </a:cubicBezTo>
                <a:cubicBezTo>
                  <a:pt x="11364" y="17220"/>
                  <a:pt x="11364" y="17220"/>
                  <a:pt x="11364" y="17189"/>
                </a:cubicBezTo>
                <a:close/>
                <a:moveTo>
                  <a:pt x="8143" y="17402"/>
                </a:moveTo>
                <a:lnTo>
                  <a:pt x="8356" y="17493"/>
                </a:lnTo>
                <a:lnTo>
                  <a:pt x="8417" y="17554"/>
                </a:lnTo>
                <a:lnTo>
                  <a:pt x="8508" y="17675"/>
                </a:lnTo>
                <a:lnTo>
                  <a:pt x="8569" y="17767"/>
                </a:lnTo>
                <a:lnTo>
                  <a:pt x="8356" y="17736"/>
                </a:lnTo>
                <a:lnTo>
                  <a:pt x="8082" y="17675"/>
                </a:lnTo>
                <a:cubicBezTo>
                  <a:pt x="8082" y="17675"/>
                  <a:pt x="8113" y="17645"/>
                  <a:pt x="8113" y="17615"/>
                </a:cubicBezTo>
                <a:cubicBezTo>
                  <a:pt x="8143" y="17554"/>
                  <a:pt x="8143" y="17463"/>
                  <a:pt x="8082" y="17402"/>
                </a:cubicBezTo>
                <a:close/>
                <a:moveTo>
                  <a:pt x="9389" y="17615"/>
                </a:moveTo>
                <a:lnTo>
                  <a:pt x="9450" y="17675"/>
                </a:lnTo>
                <a:lnTo>
                  <a:pt x="9510" y="17736"/>
                </a:lnTo>
                <a:lnTo>
                  <a:pt x="9419" y="17767"/>
                </a:lnTo>
                <a:lnTo>
                  <a:pt x="9024" y="17767"/>
                </a:lnTo>
                <a:cubicBezTo>
                  <a:pt x="9024" y="17736"/>
                  <a:pt x="9024" y="17706"/>
                  <a:pt x="9024" y="17675"/>
                </a:cubicBezTo>
                <a:cubicBezTo>
                  <a:pt x="9024" y="17675"/>
                  <a:pt x="9024" y="17645"/>
                  <a:pt x="9024" y="17645"/>
                </a:cubicBezTo>
                <a:lnTo>
                  <a:pt x="9267" y="17645"/>
                </a:lnTo>
                <a:cubicBezTo>
                  <a:pt x="9298" y="17645"/>
                  <a:pt x="9328" y="17645"/>
                  <a:pt x="9358" y="17615"/>
                </a:cubicBezTo>
                <a:close/>
                <a:moveTo>
                  <a:pt x="9283" y="0"/>
                </a:moveTo>
                <a:cubicBezTo>
                  <a:pt x="9077" y="0"/>
                  <a:pt x="8872" y="8"/>
                  <a:pt x="8660" y="23"/>
                </a:cubicBezTo>
                <a:cubicBezTo>
                  <a:pt x="8477" y="23"/>
                  <a:pt x="8295" y="53"/>
                  <a:pt x="8113" y="84"/>
                </a:cubicBezTo>
                <a:cubicBezTo>
                  <a:pt x="7900" y="114"/>
                  <a:pt x="7657" y="175"/>
                  <a:pt x="7444" y="236"/>
                </a:cubicBezTo>
                <a:cubicBezTo>
                  <a:pt x="7080" y="327"/>
                  <a:pt x="6715" y="448"/>
                  <a:pt x="6381" y="570"/>
                </a:cubicBezTo>
                <a:cubicBezTo>
                  <a:pt x="6016" y="691"/>
                  <a:pt x="5682" y="843"/>
                  <a:pt x="5348" y="995"/>
                </a:cubicBezTo>
                <a:lnTo>
                  <a:pt x="5318" y="1026"/>
                </a:lnTo>
                <a:cubicBezTo>
                  <a:pt x="4953" y="1178"/>
                  <a:pt x="4588" y="1421"/>
                  <a:pt x="4254" y="1664"/>
                </a:cubicBezTo>
                <a:cubicBezTo>
                  <a:pt x="3950" y="1876"/>
                  <a:pt x="3677" y="2089"/>
                  <a:pt x="3373" y="2302"/>
                </a:cubicBezTo>
                <a:cubicBezTo>
                  <a:pt x="3252" y="2393"/>
                  <a:pt x="3100" y="2514"/>
                  <a:pt x="2978" y="2636"/>
                </a:cubicBezTo>
                <a:cubicBezTo>
                  <a:pt x="2826" y="2727"/>
                  <a:pt x="2614" y="2940"/>
                  <a:pt x="2462" y="3122"/>
                </a:cubicBezTo>
                <a:cubicBezTo>
                  <a:pt x="2188" y="3396"/>
                  <a:pt x="1945" y="3669"/>
                  <a:pt x="1702" y="3973"/>
                </a:cubicBezTo>
                <a:cubicBezTo>
                  <a:pt x="1459" y="4277"/>
                  <a:pt x="1246" y="4580"/>
                  <a:pt x="1064" y="4884"/>
                </a:cubicBezTo>
                <a:cubicBezTo>
                  <a:pt x="851" y="5249"/>
                  <a:pt x="669" y="5613"/>
                  <a:pt x="487" y="5978"/>
                </a:cubicBezTo>
                <a:cubicBezTo>
                  <a:pt x="335" y="6373"/>
                  <a:pt x="244" y="6768"/>
                  <a:pt x="183" y="7193"/>
                </a:cubicBezTo>
                <a:cubicBezTo>
                  <a:pt x="92" y="7558"/>
                  <a:pt x="61" y="7923"/>
                  <a:pt x="31" y="8287"/>
                </a:cubicBezTo>
                <a:cubicBezTo>
                  <a:pt x="31" y="8469"/>
                  <a:pt x="1" y="8652"/>
                  <a:pt x="1" y="8864"/>
                </a:cubicBezTo>
                <a:cubicBezTo>
                  <a:pt x="1" y="9047"/>
                  <a:pt x="1" y="9229"/>
                  <a:pt x="31" y="9411"/>
                </a:cubicBezTo>
                <a:cubicBezTo>
                  <a:pt x="31" y="9502"/>
                  <a:pt x="61" y="9624"/>
                  <a:pt x="92" y="9715"/>
                </a:cubicBezTo>
                <a:cubicBezTo>
                  <a:pt x="183" y="10140"/>
                  <a:pt x="304" y="10535"/>
                  <a:pt x="456" y="10930"/>
                </a:cubicBezTo>
                <a:cubicBezTo>
                  <a:pt x="547" y="11113"/>
                  <a:pt x="608" y="11325"/>
                  <a:pt x="699" y="11508"/>
                </a:cubicBezTo>
                <a:cubicBezTo>
                  <a:pt x="791" y="11842"/>
                  <a:pt x="912" y="12207"/>
                  <a:pt x="1034" y="12571"/>
                </a:cubicBezTo>
                <a:cubicBezTo>
                  <a:pt x="1155" y="12936"/>
                  <a:pt x="1277" y="13270"/>
                  <a:pt x="1429" y="13604"/>
                </a:cubicBezTo>
                <a:cubicBezTo>
                  <a:pt x="1581" y="13999"/>
                  <a:pt x="1793" y="14394"/>
                  <a:pt x="2006" y="14759"/>
                </a:cubicBezTo>
                <a:cubicBezTo>
                  <a:pt x="2219" y="15093"/>
                  <a:pt x="2462" y="15397"/>
                  <a:pt x="2705" y="15701"/>
                </a:cubicBezTo>
                <a:cubicBezTo>
                  <a:pt x="3008" y="15974"/>
                  <a:pt x="3312" y="16247"/>
                  <a:pt x="3616" y="16551"/>
                </a:cubicBezTo>
                <a:cubicBezTo>
                  <a:pt x="3890" y="16825"/>
                  <a:pt x="4163" y="17068"/>
                  <a:pt x="4497" y="17311"/>
                </a:cubicBezTo>
                <a:cubicBezTo>
                  <a:pt x="4680" y="17432"/>
                  <a:pt x="4862" y="17554"/>
                  <a:pt x="5044" y="17675"/>
                </a:cubicBezTo>
                <a:cubicBezTo>
                  <a:pt x="5196" y="17736"/>
                  <a:pt x="5378" y="17827"/>
                  <a:pt x="5530" y="17918"/>
                </a:cubicBezTo>
                <a:cubicBezTo>
                  <a:pt x="5895" y="18040"/>
                  <a:pt x="6229" y="18192"/>
                  <a:pt x="6594" y="18344"/>
                </a:cubicBezTo>
                <a:cubicBezTo>
                  <a:pt x="6958" y="18496"/>
                  <a:pt x="7384" y="18648"/>
                  <a:pt x="7809" y="18708"/>
                </a:cubicBezTo>
                <a:cubicBezTo>
                  <a:pt x="7991" y="18769"/>
                  <a:pt x="8174" y="18800"/>
                  <a:pt x="8386" y="18800"/>
                </a:cubicBezTo>
                <a:cubicBezTo>
                  <a:pt x="8629" y="18830"/>
                  <a:pt x="8872" y="18830"/>
                  <a:pt x="9115" y="18830"/>
                </a:cubicBezTo>
                <a:cubicBezTo>
                  <a:pt x="9450" y="18830"/>
                  <a:pt x="9814" y="18800"/>
                  <a:pt x="10179" y="18739"/>
                </a:cubicBezTo>
                <a:cubicBezTo>
                  <a:pt x="10361" y="18708"/>
                  <a:pt x="10543" y="18678"/>
                  <a:pt x="10726" y="18648"/>
                </a:cubicBezTo>
                <a:cubicBezTo>
                  <a:pt x="10878" y="18587"/>
                  <a:pt x="11181" y="18526"/>
                  <a:pt x="11425" y="18465"/>
                </a:cubicBezTo>
                <a:cubicBezTo>
                  <a:pt x="11789" y="18344"/>
                  <a:pt x="12154" y="18192"/>
                  <a:pt x="12488" y="18010"/>
                </a:cubicBezTo>
                <a:cubicBezTo>
                  <a:pt x="12913" y="17797"/>
                  <a:pt x="13308" y="17493"/>
                  <a:pt x="13673" y="17159"/>
                </a:cubicBezTo>
                <a:cubicBezTo>
                  <a:pt x="14007" y="16885"/>
                  <a:pt x="14311" y="16582"/>
                  <a:pt x="14615" y="16278"/>
                </a:cubicBezTo>
                <a:cubicBezTo>
                  <a:pt x="14919" y="15974"/>
                  <a:pt x="15131" y="15731"/>
                  <a:pt x="15374" y="15427"/>
                </a:cubicBezTo>
                <a:cubicBezTo>
                  <a:pt x="15496" y="15275"/>
                  <a:pt x="15617" y="15123"/>
                  <a:pt x="15739" y="14971"/>
                </a:cubicBezTo>
                <a:cubicBezTo>
                  <a:pt x="15860" y="14819"/>
                  <a:pt x="15952" y="14668"/>
                  <a:pt x="16043" y="14516"/>
                </a:cubicBezTo>
                <a:cubicBezTo>
                  <a:pt x="16286" y="14151"/>
                  <a:pt x="16468" y="13786"/>
                  <a:pt x="16650" y="13422"/>
                </a:cubicBezTo>
                <a:cubicBezTo>
                  <a:pt x="16863" y="13057"/>
                  <a:pt x="17045" y="12753"/>
                  <a:pt x="17167" y="12419"/>
                </a:cubicBezTo>
                <a:cubicBezTo>
                  <a:pt x="17349" y="12024"/>
                  <a:pt x="17471" y="11629"/>
                  <a:pt x="17592" y="11234"/>
                </a:cubicBezTo>
                <a:cubicBezTo>
                  <a:pt x="17683" y="10870"/>
                  <a:pt x="17714" y="10475"/>
                  <a:pt x="17744" y="10110"/>
                </a:cubicBezTo>
                <a:cubicBezTo>
                  <a:pt x="17744" y="9897"/>
                  <a:pt x="17775" y="9685"/>
                  <a:pt x="17744" y="9472"/>
                </a:cubicBezTo>
                <a:cubicBezTo>
                  <a:pt x="17744" y="9290"/>
                  <a:pt x="17714" y="9077"/>
                  <a:pt x="17714" y="8895"/>
                </a:cubicBezTo>
                <a:cubicBezTo>
                  <a:pt x="17653" y="8500"/>
                  <a:pt x="17562" y="8105"/>
                  <a:pt x="17440" y="7710"/>
                </a:cubicBezTo>
                <a:cubicBezTo>
                  <a:pt x="17319" y="7345"/>
                  <a:pt x="17228" y="6950"/>
                  <a:pt x="17106" y="6616"/>
                </a:cubicBezTo>
                <a:cubicBezTo>
                  <a:pt x="17015" y="6251"/>
                  <a:pt x="16924" y="5917"/>
                  <a:pt x="16772" y="5583"/>
                </a:cubicBezTo>
                <a:cubicBezTo>
                  <a:pt x="16711" y="5401"/>
                  <a:pt x="16620" y="5249"/>
                  <a:pt x="16559" y="5067"/>
                </a:cubicBezTo>
                <a:cubicBezTo>
                  <a:pt x="16498" y="4884"/>
                  <a:pt x="16407" y="4702"/>
                  <a:pt x="16316" y="4520"/>
                </a:cubicBezTo>
                <a:cubicBezTo>
                  <a:pt x="16164" y="4155"/>
                  <a:pt x="15982" y="3790"/>
                  <a:pt x="15800" y="3456"/>
                </a:cubicBezTo>
                <a:cubicBezTo>
                  <a:pt x="15587" y="3152"/>
                  <a:pt x="15344" y="2849"/>
                  <a:pt x="15101" y="2575"/>
                </a:cubicBezTo>
                <a:cubicBezTo>
                  <a:pt x="14858" y="2271"/>
                  <a:pt x="14584" y="1968"/>
                  <a:pt x="14311" y="1694"/>
                </a:cubicBezTo>
                <a:cubicBezTo>
                  <a:pt x="14159" y="1542"/>
                  <a:pt x="14037" y="1421"/>
                  <a:pt x="13886" y="1329"/>
                </a:cubicBezTo>
                <a:cubicBezTo>
                  <a:pt x="13703" y="1178"/>
                  <a:pt x="13491" y="1056"/>
                  <a:pt x="13308" y="935"/>
                </a:cubicBezTo>
                <a:cubicBezTo>
                  <a:pt x="12974" y="752"/>
                  <a:pt x="12609" y="600"/>
                  <a:pt x="12245" y="479"/>
                </a:cubicBezTo>
                <a:cubicBezTo>
                  <a:pt x="12154" y="448"/>
                  <a:pt x="12063" y="418"/>
                  <a:pt x="12002" y="388"/>
                </a:cubicBezTo>
                <a:cubicBezTo>
                  <a:pt x="11880" y="357"/>
                  <a:pt x="11759" y="327"/>
                  <a:pt x="11607" y="296"/>
                </a:cubicBezTo>
                <a:lnTo>
                  <a:pt x="11030" y="205"/>
                </a:lnTo>
                <a:cubicBezTo>
                  <a:pt x="10665" y="114"/>
                  <a:pt x="10270" y="53"/>
                  <a:pt x="9905" y="23"/>
                </a:cubicBezTo>
                <a:cubicBezTo>
                  <a:pt x="9693" y="8"/>
                  <a:pt x="9488" y="0"/>
                  <a:pt x="928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0"/>
          <p:cNvSpPr/>
          <p:nvPr/>
        </p:nvSpPr>
        <p:spPr>
          <a:xfrm rot="4943404">
            <a:off x="-322276" y="2035862"/>
            <a:ext cx="1118591" cy="312359"/>
          </a:xfrm>
          <a:custGeom>
            <a:rect b="b" l="l" r="r" t="t"/>
            <a:pathLst>
              <a:path extrusionOk="0" h="10513" w="37645">
                <a:moveTo>
                  <a:pt x="20813" y="0"/>
                </a:moveTo>
                <a:lnTo>
                  <a:pt x="19385" y="30"/>
                </a:lnTo>
                <a:lnTo>
                  <a:pt x="19172" y="30"/>
                </a:lnTo>
                <a:cubicBezTo>
                  <a:pt x="18777" y="30"/>
                  <a:pt x="18382" y="61"/>
                  <a:pt x="17957" y="61"/>
                </a:cubicBezTo>
                <a:lnTo>
                  <a:pt x="17045" y="152"/>
                </a:lnTo>
                <a:cubicBezTo>
                  <a:pt x="16438" y="182"/>
                  <a:pt x="15800" y="243"/>
                  <a:pt x="15162" y="273"/>
                </a:cubicBezTo>
                <a:cubicBezTo>
                  <a:pt x="14615" y="304"/>
                  <a:pt x="14159" y="334"/>
                  <a:pt x="13764" y="365"/>
                </a:cubicBezTo>
                <a:cubicBezTo>
                  <a:pt x="13400" y="395"/>
                  <a:pt x="13035" y="425"/>
                  <a:pt x="12701" y="456"/>
                </a:cubicBezTo>
                <a:lnTo>
                  <a:pt x="12306" y="486"/>
                </a:lnTo>
                <a:cubicBezTo>
                  <a:pt x="11820" y="517"/>
                  <a:pt x="11364" y="577"/>
                  <a:pt x="10908" y="638"/>
                </a:cubicBezTo>
                <a:cubicBezTo>
                  <a:pt x="10604" y="668"/>
                  <a:pt x="10300" y="699"/>
                  <a:pt x="9997" y="729"/>
                </a:cubicBezTo>
                <a:lnTo>
                  <a:pt x="9511" y="820"/>
                </a:lnTo>
                <a:lnTo>
                  <a:pt x="8994" y="881"/>
                </a:lnTo>
                <a:cubicBezTo>
                  <a:pt x="8204" y="972"/>
                  <a:pt x="7414" y="1094"/>
                  <a:pt x="6655" y="1215"/>
                </a:cubicBezTo>
                <a:cubicBezTo>
                  <a:pt x="6260" y="1307"/>
                  <a:pt x="5834" y="1337"/>
                  <a:pt x="5439" y="1398"/>
                </a:cubicBezTo>
                <a:lnTo>
                  <a:pt x="5409" y="1398"/>
                </a:lnTo>
                <a:cubicBezTo>
                  <a:pt x="4923" y="1458"/>
                  <a:pt x="4406" y="1550"/>
                  <a:pt x="4042" y="1641"/>
                </a:cubicBezTo>
                <a:cubicBezTo>
                  <a:pt x="3130" y="1762"/>
                  <a:pt x="2279" y="2066"/>
                  <a:pt x="1520" y="2552"/>
                </a:cubicBezTo>
                <a:cubicBezTo>
                  <a:pt x="1064" y="2856"/>
                  <a:pt x="700" y="3251"/>
                  <a:pt x="396" y="3707"/>
                </a:cubicBezTo>
                <a:cubicBezTo>
                  <a:pt x="92" y="4162"/>
                  <a:pt x="1" y="4709"/>
                  <a:pt x="92" y="5256"/>
                </a:cubicBezTo>
                <a:cubicBezTo>
                  <a:pt x="122" y="5530"/>
                  <a:pt x="213" y="5773"/>
                  <a:pt x="305" y="6046"/>
                </a:cubicBezTo>
                <a:cubicBezTo>
                  <a:pt x="396" y="6259"/>
                  <a:pt x="487" y="6472"/>
                  <a:pt x="639" y="6745"/>
                </a:cubicBezTo>
                <a:cubicBezTo>
                  <a:pt x="851" y="7140"/>
                  <a:pt x="1094" y="7535"/>
                  <a:pt x="1398" y="7869"/>
                </a:cubicBezTo>
                <a:cubicBezTo>
                  <a:pt x="1489" y="7991"/>
                  <a:pt x="1581" y="8112"/>
                  <a:pt x="1702" y="8234"/>
                </a:cubicBezTo>
                <a:lnTo>
                  <a:pt x="1793" y="8386"/>
                </a:lnTo>
                <a:cubicBezTo>
                  <a:pt x="1945" y="8598"/>
                  <a:pt x="2128" y="8781"/>
                  <a:pt x="2340" y="8963"/>
                </a:cubicBezTo>
                <a:cubicBezTo>
                  <a:pt x="2735" y="9297"/>
                  <a:pt x="3161" y="9571"/>
                  <a:pt x="3616" y="9783"/>
                </a:cubicBezTo>
                <a:cubicBezTo>
                  <a:pt x="3859" y="9905"/>
                  <a:pt x="4133" y="9996"/>
                  <a:pt x="4376" y="10087"/>
                </a:cubicBezTo>
                <a:cubicBezTo>
                  <a:pt x="4619" y="10148"/>
                  <a:pt x="4832" y="10209"/>
                  <a:pt x="5044" y="10239"/>
                </a:cubicBezTo>
                <a:cubicBezTo>
                  <a:pt x="5287" y="10300"/>
                  <a:pt x="5530" y="10330"/>
                  <a:pt x="5743" y="10361"/>
                </a:cubicBezTo>
                <a:lnTo>
                  <a:pt x="6381" y="10421"/>
                </a:lnTo>
                <a:lnTo>
                  <a:pt x="6503" y="10421"/>
                </a:lnTo>
                <a:cubicBezTo>
                  <a:pt x="6958" y="10482"/>
                  <a:pt x="7444" y="10512"/>
                  <a:pt x="7900" y="10512"/>
                </a:cubicBezTo>
                <a:lnTo>
                  <a:pt x="7991" y="10512"/>
                </a:lnTo>
                <a:cubicBezTo>
                  <a:pt x="8447" y="10512"/>
                  <a:pt x="8933" y="10482"/>
                  <a:pt x="9450" y="10452"/>
                </a:cubicBezTo>
                <a:cubicBezTo>
                  <a:pt x="9966" y="10421"/>
                  <a:pt x="10452" y="10361"/>
                  <a:pt x="10939" y="10361"/>
                </a:cubicBezTo>
                <a:lnTo>
                  <a:pt x="11455" y="10330"/>
                </a:lnTo>
                <a:cubicBezTo>
                  <a:pt x="11728" y="10300"/>
                  <a:pt x="12032" y="10300"/>
                  <a:pt x="12336" y="10300"/>
                </a:cubicBezTo>
                <a:lnTo>
                  <a:pt x="15253" y="10300"/>
                </a:lnTo>
                <a:cubicBezTo>
                  <a:pt x="15739" y="10269"/>
                  <a:pt x="16195" y="10239"/>
                  <a:pt x="16650" y="10239"/>
                </a:cubicBezTo>
                <a:lnTo>
                  <a:pt x="18230" y="10239"/>
                </a:lnTo>
                <a:cubicBezTo>
                  <a:pt x="18595" y="10209"/>
                  <a:pt x="18960" y="10178"/>
                  <a:pt x="19324" y="10178"/>
                </a:cubicBezTo>
                <a:cubicBezTo>
                  <a:pt x="19810" y="10148"/>
                  <a:pt x="20296" y="10148"/>
                  <a:pt x="20752" y="10148"/>
                </a:cubicBezTo>
                <a:lnTo>
                  <a:pt x="21846" y="10148"/>
                </a:lnTo>
                <a:lnTo>
                  <a:pt x="22697" y="10178"/>
                </a:lnTo>
                <a:cubicBezTo>
                  <a:pt x="23213" y="10209"/>
                  <a:pt x="23699" y="10239"/>
                  <a:pt x="24185" y="10239"/>
                </a:cubicBezTo>
                <a:lnTo>
                  <a:pt x="24945" y="10300"/>
                </a:lnTo>
                <a:lnTo>
                  <a:pt x="25583" y="10330"/>
                </a:lnTo>
                <a:cubicBezTo>
                  <a:pt x="26039" y="10391"/>
                  <a:pt x="26434" y="10391"/>
                  <a:pt x="26798" y="10391"/>
                </a:cubicBezTo>
                <a:lnTo>
                  <a:pt x="27102" y="10391"/>
                </a:lnTo>
                <a:lnTo>
                  <a:pt x="28014" y="10361"/>
                </a:lnTo>
                <a:lnTo>
                  <a:pt x="28530" y="10330"/>
                </a:lnTo>
                <a:lnTo>
                  <a:pt x="28682" y="10330"/>
                </a:lnTo>
                <a:cubicBezTo>
                  <a:pt x="28864" y="10330"/>
                  <a:pt x="29077" y="10300"/>
                  <a:pt x="29290" y="10300"/>
                </a:cubicBezTo>
                <a:lnTo>
                  <a:pt x="29654" y="10300"/>
                </a:lnTo>
                <a:lnTo>
                  <a:pt x="30080" y="10239"/>
                </a:lnTo>
                <a:cubicBezTo>
                  <a:pt x="30535" y="10209"/>
                  <a:pt x="31022" y="10178"/>
                  <a:pt x="31538" y="10178"/>
                </a:cubicBezTo>
                <a:cubicBezTo>
                  <a:pt x="31933" y="10148"/>
                  <a:pt x="32450" y="10148"/>
                  <a:pt x="32966" y="10118"/>
                </a:cubicBezTo>
                <a:cubicBezTo>
                  <a:pt x="33452" y="10057"/>
                  <a:pt x="33969" y="9996"/>
                  <a:pt x="34424" y="9844"/>
                </a:cubicBezTo>
                <a:cubicBezTo>
                  <a:pt x="34941" y="9723"/>
                  <a:pt x="35427" y="9540"/>
                  <a:pt x="35883" y="9267"/>
                </a:cubicBezTo>
                <a:cubicBezTo>
                  <a:pt x="36095" y="9145"/>
                  <a:pt x="36278" y="9024"/>
                  <a:pt x="36460" y="8872"/>
                </a:cubicBezTo>
                <a:lnTo>
                  <a:pt x="36551" y="8811"/>
                </a:lnTo>
                <a:cubicBezTo>
                  <a:pt x="36703" y="8690"/>
                  <a:pt x="36885" y="8538"/>
                  <a:pt x="37007" y="8355"/>
                </a:cubicBezTo>
                <a:lnTo>
                  <a:pt x="37007" y="8325"/>
                </a:lnTo>
                <a:cubicBezTo>
                  <a:pt x="37128" y="8173"/>
                  <a:pt x="37250" y="7991"/>
                  <a:pt x="37341" y="7808"/>
                </a:cubicBezTo>
                <a:cubicBezTo>
                  <a:pt x="37554" y="7292"/>
                  <a:pt x="37645" y="6775"/>
                  <a:pt x="37645" y="6229"/>
                </a:cubicBezTo>
                <a:lnTo>
                  <a:pt x="37645" y="6077"/>
                </a:lnTo>
                <a:lnTo>
                  <a:pt x="37645" y="5530"/>
                </a:lnTo>
                <a:lnTo>
                  <a:pt x="37645" y="5287"/>
                </a:lnTo>
                <a:cubicBezTo>
                  <a:pt x="37645" y="5135"/>
                  <a:pt x="37645" y="4983"/>
                  <a:pt x="37645" y="4831"/>
                </a:cubicBezTo>
                <a:lnTo>
                  <a:pt x="37645" y="4770"/>
                </a:lnTo>
                <a:cubicBezTo>
                  <a:pt x="37615" y="4314"/>
                  <a:pt x="37584" y="3828"/>
                  <a:pt x="37493" y="3373"/>
                </a:cubicBezTo>
                <a:cubicBezTo>
                  <a:pt x="37432" y="3129"/>
                  <a:pt x="37372" y="2917"/>
                  <a:pt x="37250" y="2704"/>
                </a:cubicBezTo>
                <a:cubicBezTo>
                  <a:pt x="37159" y="2583"/>
                  <a:pt x="37068" y="2461"/>
                  <a:pt x="36946" y="2340"/>
                </a:cubicBezTo>
                <a:cubicBezTo>
                  <a:pt x="36885" y="2248"/>
                  <a:pt x="36825" y="2188"/>
                  <a:pt x="36764" y="2127"/>
                </a:cubicBezTo>
                <a:cubicBezTo>
                  <a:pt x="36369" y="1853"/>
                  <a:pt x="35944" y="1610"/>
                  <a:pt x="35518" y="1458"/>
                </a:cubicBezTo>
                <a:cubicBezTo>
                  <a:pt x="35184" y="1337"/>
                  <a:pt x="34850" y="1215"/>
                  <a:pt x="34516" y="1094"/>
                </a:cubicBezTo>
                <a:cubicBezTo>
                  <a:pt x="34333" y="942"/>
                  <a:pt x="34151" y="820"/>
                  <a:pt x="33969" y="699"/>
                </a:cubicBezTo>
                <a:cubicBezTo>
                  <a:pt x="33726" y="577"/>
                  <a:pt x="33452" y="486"/>
                  <a:pt x="33209" y="456"/>
                </a:cubicBezTo>
                <a:cubicBezTo>
                  <a:pt x="32814" y="395"/>
                  <a:pt x="32389" y="334"/>
                  <a:pt x="31963" y="273"/>
                </a:cubicBezTo>
                <a:lnTo>
                  <a:pt x="31265" y="213"/>
                </a:lnTo>
                <a:lnTo>
                  <a:pt x="30687" y="122"/>
                </a:lnTo>
                <a:lnTo>
                  <a:pt x="30353" y="91"/>
                </a:lnTo>
                <a:lnTo>
                  <a:pt x="30019" y="61"/>
                </a:lnTo>
                <a:cubicBezTo>
                  <a:pt x="29776" y="61"/>
                  <a:pt x="29502" y="0"/>
                  <a:pt x="2919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0"/>
          <p:cNvSpPr/>
          <p:nvPr/>
        </p:nvSpPr>
        <p:spPr>
          <a:xfrm rot="4315122">
            <a:off x="-487297" y="2473125"/>
            <a:ext cx="1118618" cy="312368"/>
          </a:xfrm>
          <a:custGeom>
            <a:rect b="b" l="l" r="r" t="t"/>
            <a:pathLst>
              <a:path extrusionOk="0" h="10513" w="37645">
                <a:moveTo>
                  <a:pt x="20813" y="0"/>
                </a:moveTo>
                <a:lnTo>
                  <a:pt x="19385" y="30"/>
                </a:lnTo>
                <a:lnTo>
                  <a:pt x="19172" y="30"/>
                </a:lnTo>
                <a:cubicBezTo>
                  <a:pt x="18777" y="30"/>
                  <a:pt x="18382" y="61"/>
                  <a:pt x="17957" y="61"/>
                </a:cubicBezTo>
                <a:lnTo>
                  <a:pt x="17045" y="152"/>
                </a:lnTo>
                <a:cubicBezTo>
                  <a:pt x="16438" y="182"/>
                  <a:pt x="15800" y="243"/>
                  <a:pt x="15162" y="273"/>
                </a:cubicBezTo>
                <a:cubicBezTo>
                  <a:pt x="14615" y="304"/>
                  <a:pt x="14159" y="334"/>
                  <a:pt x="13764" y="365"/>
                </a:cubicBezTo>
                <a:cubicBezTo>
                  <a:pt x="13400" y="395"/>
                  <a:pt x="13035" y="425"/>
                  <a:pt x="12701" y="456"/>
                </a:cubicBezTo>
                <a:lnTo>
                  <a:pt x="12306" y="486"/>
                </a:lnTo>
                <a:cubicBezTo>
                  <a:pt x="11820" y="517"/>
                  <a:pt x="11364" y="577"/>
                  <a:pt x="10908" y="638"/>
                </a:cubicBezTo>
                <a:cubicBezTo>
                  <a:pt x="10604" y="668"/>
                  <a:pt x="10300" y="699"/>
                  <a:pt x="9997" y="729"/>
                </a:cubicBezTo>
                <a:lnTo>
                  <a:pt x="9511" y="820"/>
                </a:lnTo>
                <a:lnTo>
                  <a:pt x="8994" y="881"/>
                </a:lnTo>
                <a:cubicBezTo>
                  <a:pt x="8204" y="972"/>
                  <a:pt x="7414" y="1094"/>
                  <a:pt x="6655" y="1215"/>
                </a:cubicBezTo>
                <a:cubicBezTo>
                  <a:pt x="6260" y="1307"/>
                  <a:pt x="5834" y="1337"/>
                  <a:pt x="5439" y="1398"/>
                </a:cubicBezTo>
                <a:lnTo>
                  <a:pt x="5409" y="1398"/>
                </a:lnTo>
                <a:cubicBezTo>
                  <a:pt x="4923" y="1458"/>
                  <a:pt x="4406" y="1550"/>
                  <a:pt x="4042" y="1641"/>
                </a:cubicBezTo>
                <a:cubicBezTo>
                  <a:pt x="3130" y="1762"/>
                  <a:pt x="2279" y="2066"/>
                  <a:pt x="1520" y="2552"/>
                </a:cubicBezTo>
                <a:cubicBezTo>
                  <a:pt x="1064" y="2856"/>
                  <a:pt x="700" y="3251"/>
                  <a:pt x="396" y="3707"/>
                </a:cubicBezTo>
                <a:cubicBezTo>
                  <a:pt x="92" y="4162"/>
                  <a:pt x="1" y="4709"/>
                  <a:pt x="92" y="5256"/>
                </a:cubicBezTo>
                <a:cubicBezTo>
                  <a:pt x="122" y="5530"/>
                  <a:pt x="213" y="5773"/>
                  <a:pt x="305" y="6046"/>
                </a:cubicBezTo>
                <a:cubicBezTo>
                  <a:pt x="396" y="6259"/>
                  <a:pt x="487" y="6472"/>
                  <a:pt x="639" y="6745"/>
                </a:cubicBezTo>
                <a:cubicBezTo>
                  <a:pt x="851" y="7140"/>
                  <a:pt x="1094" y="7535"/>
                  <a:pt x="1398" y="7869"/>
                </a:cubicBezTo>
                <a:cubicBezTo>
                  <a:pt x="1489" y="7991"/>
                  <a:pt x="1581" y="8112"/>
                  <a:pt x="1702" y="8234"/>
                </a:cubicBezTo>
                <a:lnTo>
                  <a:pt x="1793" y="8386"/>
                </a:lnTo>
                <a:cubicBezTo>
                  <a:pt x="1945" y="8598"/>
                  <a:pt x="2128" y="8781"/>
                  <a:pt x="2340" y="8963"/>
                </a:cubicBezTo>
                <a:cubicBezTo>
                  <a:pt x="2735" y="9297"/>
                  <a:pt x="3161" y="9571"/>
                  <a:pt x="3616" y="9783"/>
                </a:cubicBezTo>
                <a:cubicBezTo>
                  <a:pt x="3859" y="9905"/>
                  <a:pt x="4133" y="9996"/>
                  <a:pt x="4376" y="10087"/>
                </a:cubicBezTo>
                <a:cubicBezTo>
                  <a:pt x="4619" y="10148"/>
                  <a:pt x="4832" y="10209"/>
                  <a:pt x="5044" y="10239"/>
                </a:cubicBezTo>
                <a:cubicBezTo>
                  <a:pt x="5287" y="10300"/>
                  <a:pt x="5530" y="10330"/>
                  <a:pt x="5743" y="10361"/>
                </a:cubicBezTo>
                <a:lnTo>
                  <a:pt x="6381" y="10421"/>
                </a:lnTo>
                <a:lnTo>
                  <a:pt x="6503" y="10421"/>
                </a:lnTo>
                <a:cubicBezTo>
                  <a:pt x="6958" y="10482"/>
                  <a:pt x="7444" y="10512"/>
                  <a:pt x="7900" y="10512"/>
                </a:cubicBezTo>
                <a:lnTo>
                  <a:pt x="7991" y="10512"/>
                </a:lnTo>
                <a:cubicBezTo>
                  <a:pt x="8447" y="10512"/>
                  <a:pt x="8933" y="10482"/>
                  <a:pt x="9450" y="10452"/>
                </a:cubicBezTo>
                <a:cubicBezTo>
                  <a:pt x="9966" y="10421"/>
                  <a:pt x="10452" y="10361"/>
                  <a:pt x="10939" y="10361"/>
                </a:cubicBezTo>
                <a:lnTo>
                  <a:pt x="11455" y="10330"/>
                </a:lnTo>
                <a:cubicBezTo>
                  <a:pt x="11728" y="10300"/>
                  <a:pt x="12032" y="10300"/>
                  <a:pt x="12336" y="10300"/>
                </a:cubicBezTo>
                <a:lnTo>
                  <a:pt x="15253" y="10300"/>
                </a:lnTo>
                <a:cubicBezTo>
                  <a:pt x="15739" y="10269"/>
                  <a:pt x="16195" y="10239"/>
                  <a:pt x="16650" y="10239"/>
                </a:cubicBezTo>
                <a:lnTo>
                  <a:pt x="18230" y="10239"/>
                </a:lnTo>
                <a:cubicBezTo>
                  <a:pt x="18595" y="10209"/>
                  <a:pt x="18960" y="10178"/>
                  <a:pt x="19324" y="10178"/>
                </a:cubicBezTo>
                <a:cubicBezTo>
                  <a:pt x="19810" y="10148"/>
                  <a:pt x="20296" y="10148"/>
                  <a:pt x="20752" y="10148"/>
                </a:cubicBezTo>
                <a:lnTo>
                  <a:pt x="21846" y="10148"/>
                </a:lnTo>
                <a:lnTo>
                  <a:pt x="22697" y="10178"/>
                </a:lnTo>
                <a:cubicBezTo>
                  <a:pt x="23213" y="10209"/>
                  <a:pt x="23699" y="10239"/>
                  <a:pt x="24185" y="10239"/>
                </a:cubicBezTo>
                <a:lnTo>
                  <a:pt x="24945" y="10300"/>
                </a:lnTo>
                <a:lnTo>
                  <a:pt x="25583" y="10330"/>
                </a:lnTo>
                <a:cubicBezTo>
                  <a:pt x="26039" y="10391"/>
                  <a:pt x="26434" y="10391"/>
                  <a:pt x="26798" y="10391"/>
                </a:cubicBezTo>
                <a:lnTo>
                  <a:pt x="27102" y="10391"/>
                </a:lnTo>
                <a:lnTo>
                  <a:pt x="28014" y="10361"/>
                </a:lnTo>
                <a:lnTo>
                  <a:pt x="28530" y="10330"/>
                </a:lnTo>
                <a:lnTo>
                  <a:pt x="28682" y="10330"/>
                </a:lnTo>
                <a:cubicBezTo>
                  <a:pt x="28864" y="10330"/>
                  <a:pt x="29077" y="10300"/>
                  <a:pt x="29290" y="10300"/>
                </a:cubicBezTo>
                <a:lnTo>
                  <a:pt x="29654" y="10300"/>
                </a:lnTo>
                <a:lnTo>
                  <a:pt x="30080" y="10239"/>
                </a:lnTo>
                <a:cubicBezTo>
                  <a:pt x="30535" y="10209"/>
                  <a:pt x="31022" y="10178"/>
                  <a:pt x="31538" y="10178"/>
                </a:cubicBezTo>
                <a:cubicBezTo>
                  <a:pt x="31933" y="10148"/>
                  <a:pt x="32450" y="10148"/>
                  <a:pt x="32966" y="10118"/>
                </a:cubicBezTo>
                <a:cubicBezTo>
                  <a:pt x="33452" y="10057"/>
                  <a:pt x="33969" y="9996"/>
                  <a:pt x="34424" y="9844"/>
                </a:cubicBezTo>
                <a:cubicBezTo>
                  <a:pt x="34941" y="9723"/>
                  <a:pt x="35427" y="9540"/>
                  <a:pt x="35883" y="9267"/>
                </a:cubicBezTo>
                <a:cubicBezTo>
                  <a:pt x="36095" y="9145"/>
                  <a:pt x="36278" y="9024"/>
                  <a:pt x="36460" y="8872"/>
                </a:cubicBezTo>
                <a:lnTo>
                  <a:pt x="36551" y="8811"/>
                </a:lnTo>
                <a:cubicBezTo>
                  <a:pt x="36703" y="8690"/>
                  <a:pt x="36885" y="8538"/>
                  <a:pt x="37007" y="8355"/>
                </a:cubicBezTo>
                <a:lnTo>
                  <a:pt x="37007" y="8325"/>
                </a:lnTo>
                <a:cubicBezTo>
                  <a:pt x="37128" y="8173"/>
                  <a:pt x="37250" y="7991"/>
                  <a:pt x="37341" y="7808"/>
                </a:cubicBezTo>
                <a:cubicBezTo>
                  <a:pt x="37554" y="7292"/>
                  <a:pt x="37645" y="6775"/>
                  <a:pt x="37645" y="6229"/>
                </a:cubicBezTo>
                <a:lnTo>
                  <a:pt x="37645" y="6077"/>
                </a:lnTo>
                <a:lnTo>
                  <a:pt x="37645" y="5530"/>
                </a:lnTo>
                <a:lnTo>
                  <a:pt x="37645" y="5287"/>
                </a:lnTo>
                <a:cubicBezTo>
                  <a:pt x="37645" y="5135"/>
                  <a:pt x="37645" y="4983"/>
                  <a:pt x="37645" y="4831"/>
                </a:cubicBezTo>
                <a:lnTo>
                  <a:pt x="37645" y="4770"/>
                </a:lnTo>
                <a:cubicBezTo>
                  <a:pt x="37615" y="4314"/>
                  <a:pt x="37584" y="3828"/>
                  <a:pt x="37493" y="3373"/>
                </a:cubicBezTo>
                <a:cubicBezTo>
                  <a:pt x="37432" y="3129"/>
                  <a:pt x="37372" y="2917"/>
                  <a:pt x="37250" y="2704"/>
                </a:cubicBezTo>
                <a:cubicBezTo>
                  <a:pt x="37159" y="2583"/>
                  <a:pt x="37068" y="2461"/>
                  <a:pt x="36946" y="2340"/>
                </a:cubicBezTo>
                <a:cubicBezTo>
                  <a:pt x="36885" y="2248"/>
                  <a:pt x="36825" y="2188"/>
                  <a:pt x="36764" y="2127"/>
                </a:cubicBezTo>
                <a:cubicBezTo>
                  <a:pt x="36369" y="1853"/>
                  <a:pt x="35944" y="1610"/>
                  <a:pt x="35518" y="1458"/>
                </a:cubicBezTo>
                <a:cubicBezTo>
                  <a:pt x="35184" y="1337"/>
                  <a:pt x="34850" y="1215"/>
                  <a:pt x="34516" y="1094"/>
                </a:cubicBezTo>
                <a:cubicBezTo>
                  <a:pt x="34333" y="942"/>
                  <a:pt x="34151" y="820"/>
                  <a:pt x="33969" y="699"/>
                </a:cubicBezTo>
                <a:cubicBezTo>
                  <a:pt x="33726" y="577"/>
                  <a:pt x="33452" y="486"/>
                  <a:pt x="33209" y="456"/>
                </a:cubicBezTo>
                <a:cubicBezTo>
                  <a:pt x="32814" y="395"/>
                  <a:pt x="32389" y="334"/>
                  <a:pt x="31963" y="273"/>
                </a:cubicBezTo>
                <a:lnTo>
                  <a:pt x="31265" y="213"/>
                </a:lnTo>
                <a:lnTo>
                  <a:pt x="30687" y="122"/>
                </a:lnTo>
                <a:lnTo>
                  <a:pt x="30353" y="91"/>
                </a:lnTo>
                <a:lnTo>
                  <a:pt x="30019" y="61"/>
                </a:lnTo>
                <a:cubicBezTo>
                  <a:pt x="29776" y="61"/>
                  <a:pt x="29502" y="0"/>
                  <a:pt x="2919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0"/>
          <p:cNvSpPr txBox="1"/>
          <p:nvPr>
            <p:ph type="title"/>
          </p:nvPr>
        </p:nvSpPr>
        <p:spPr>
          <a:xfrm>
            <a:off x="2290050" y="3136538"/>
            <a:ext cx="45639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0" name="Google Shape;120;p30"/>
          <p:cNvSpPr txBox="1"/>
          <p:nvPr>
            <p:ph idx="1" type="subTitle"/>
          </p:nvPr>
        </p:nvSpPr>
        <p:spPr>
          <a:xfrm>
            <a:off x="1604250" y="1541963"/>
            <a:ext cx="5935500" cy="15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1"/>
          <p:cNvSpPr/>
          <p:nvPr/>
        </p:nvSpPr>
        <p:spPr>
          <a:xfrm rot="8760841">
            <a:off x="7887244" y="3820761"/>
            <a:ext cx="1690652" cy="1405385"/>
          </a:xfrm>
          <a:custGeom>
            <a:rect b="b" l="l" r="r" t="t"/>
            <a:pathLst>
              <a:path extrusionOk="0" h="40107" w="48248">
                <a:moveTo>
                  <a:pt x="33543" y="1307"/>
                </a:moveTo>
                <a:cubicBezTo>
                  <a:pt x="33482" y="1399"/>
                  <a:pt x="33421" y="1490"/>
                  <a:pt x="33391" y="1581"/>
                </a:cubicBezTo>
                <a:lnTo>
                  <a:pt x="33360" y="1642"/>
                </a:lnTo>
                <a:cubicBezTo>
                  <a:pt x="33330" y="1611"/>
                  <a:pt x="33269" y="1550"/>
                  <a:pt x="33208" y="1490"/>
                </a:cubicBezTo>
                <a:cubicBezTo>
                  <a:pt x="33148" y="1429"/>
                  <a:pt x="33087" y="1368"/>
                  <a:pt x="32996" y="1307"/>
                </a:cubicBezTo>
                <a:close/>
                <a:moveTo>
                  <a:pt x="36186" y="1611"/>
                </a:moveTo>
                <a:lnTo>
                  <a:pt x="36247" y="1642"/>
                </a:lnTo>
                <a:cubicBezTo>
                  <a:pt x="36247" y="1642"/>
                  <a:pt x="36247" y="1672"/>
                  <a:pt x="36247" y="1702"/>
                </a:cubicBezTo>
                <a:cubicBezTo>
                  <a:pt x="36231" y="1702"/>
                  <a:pt x="36224" y="1710"/>
                  <a:pt x="36224" y="1721"/>
                </a:cubicBezTo>
                <a:lnTo>
                  <a:pt x="36224" y="1721"/>
                </a:lnTo>
                <a:cubicBezTo>
                  <a:pt x="36203" y="1685"/>
                  <a:pt x="36186" y="1656"/>
                  <a:pt x="36186" y="1611"/>
                </a:cubicBezTo>
                <a:close/>
                <a:moveTo>
                  <a:pt x="34545" y="1490"/>
                </a:moveTo>
                <a:lnTo>
                  <a:pt x="34515" y="1642"/>
                </a:lnTo>
                <a:lnTo>
                  <a:pt x="34454" y="1642"/>
                </a:lnTo>
                <a:cubicBezTo>
                  <a:pt x="34393" y="1642"/>
                  <a:pt x="34333" y="1642"/>
                  <a:pt x="34302" y="1672"/>
                </a:cubicBezTo>
                <a:lnTo>
                  <a:pt x="34241" y="1702"/>
                </a:lnTo>
                <a:lnTo>
                  <a:pt x="34181" y="1733"/>
                </a:lnTo>
                <a:lnTo>
                  <a:pt x="34211" y="1672"/>
                </a:lnTo>
                <a:cubicBezTo>
                  <a:pt x="34241" y="1642"/>
                  <a:pt x="34272" y="1611"/>
                  <a:pt x="34302" y="1611"/>
                </a:cubicBezTo>
                <a:cubicBezTo>
                  <a:pt x="34333" y="1581"/>
                  <a:pt x="34363" y="1581"/>
                  <a:pt x="34393" y="1550"/>
                </a:cubicBezTo>
                <a:lnTo>
                  <a:pt x="34454" y="1520"/>
                </a:lnTo>
                <a:lnTo>
                  <a:pt x="34515" y="1490"/>
                </a:lnTo>
                <a:close/>
                <a:moveTo>
                  <a:pt x="35335" y="1459"/>
                </a:moveTo>
                <a:lnTo>
                  <a:pt x="35396" y="1550"/>
                </a:lnTo>
                <a:cubicBezTo>
                  <a:pt x="35426" y="1581"/>
                  <a:pt x="35457" y="1611"/>
                  <a:pt x="35487" y="1642"/>
                </a:cubicBezTo>
                <a:cubicBezTo>
                  <a:pt x="35517" y="1672"/>
                  <a:pt x="35487" y="1702"/>
                  <a:pt x="35457" y="1733"/>
                </a:cubicBezTo>
                <a:lnTo>
                  <a:pt x="35426" y="1702"/>
                </a:lnTo>
                <a:cubicBezTo>
                  <a:pt x="35396" y="1611"/>
                  <a:pt x="35335" y="1550"/>
                  <a:pt x="35305" y="1459"/>
                </a:cubicBezTo>
                <a:close/>
                <a:moveTo>
                  <a:pt x="33816" y="1702"/>
                </a:moveTo>
                <a:cubicBezTo>
                  <a:pt x="33786" y="1763"/>
                  <a:pt x="33786" y="1794"/>
                  <a:pt x="33786" y="1854"/>
                </a:cubicBezTo>
                <a:lnTo>
                  <a:pt x="33755" y="1854"/>
                </a:lnTo>
                <a:cubicBezTo>
                  <a:pt x="33755" y="1794"/>
                  <a:pt x="33786" y="1763"/>
                  <a:pt x="33816" y="1702"/>
                </a:cubicBezTo>
                <a:close/>
                <a:moveTo>
                  <a:pt x="30170" y="1854"/>
                </a:moveTo>
                <a:lnTo>
                  <a:pt x="30170" y="1854"/>
                </a:lnTo>
                <a:cubicBezTo>
                  <a:pt x="30140" y="1915"/>
                  <a:pt x="30140" y="1976"/>
                  <a:pt x="30109" y="2037"/>
                </a:cubicBezTo>
                <a:lnTo>
                  <a:pt x="30049" y="2067"/>
                </a:lnTo>
                <a:lnTo>
                  <a:pt x="30018" y="2067"/>
                </a:lnTo>
                <a:lnTo>
                  <a:pt x="29927" y="2037"/>
                </a:lnTo>
                <a:cubicBezTo>
                  <a:pt x="29884" y="2015"/>
                  <a:pt x="29841" y="1994"/>
                  <a:pt x="29798" y="1994"/>
                </a:cubicBezTo>
                <a:cubicBezTo>
                  <a:pt x="29789" y="1994"/>
                  <a:pt x="29781" y="1994"/>
                  <a:pt x="29772" y="1996"/>
                </a:cubicBezTo>
                <a:lnTo>
                  <a:pt x="29772" y="1996"/>
                </a:lnTo>
                <a:lnTo>
                  <a:pt x="30170" y="1854"/>
                </a:lnTo>
                <a:close/>
                <a:moveTo>
                  <a:pt x="30839" y="1915"/>
                </a:moveTo>
                <a:lnTo>
                  <a:pt x="30869" y="1945"/>
                </a:lnTo>
                <a:lnTo>
                  <a:pt x="30899" y="1945"/>
                </a:lnTo>
                <a:cubicBezTo>
                  <a:pt x="30899" y="2006"/>
                  <a:pt x="30899" y="2037"/>
                  <a:pt x="30869" y="2067"/>
                </a:cubicBezTo>
                <a:cubicBezTo>
                  <a:pt x="30839" y="2067"/>
                  <a:pt x="30808" y="2037"/>
                  <a:pt x="30778" y="2006"/>
                </a:cubicBezTo>
                <a:lnTo>
                  <a:pt x="30839" y="1915"/>
                </a:lnTo>
                <a:close/>
                <a:moveTo>
                  <a:pt x="31689" y="2097"/>
                </a:moveTo>
                <a:lnTo>
                  <a:pt x="31720" y="2128"/>
                </a:lnTo>
                <a:cubicBezTo>
                  <a:pt x="31720" y="2158"/>
                  <a:pt x="31720" y="2158"/>
                  <a:pt x="31720" y="2188"/>
                </a:cubicBezTo>
                <a:lnTo>
                  <a:pt x="31720" y="2219"/>
                </a:lnTo>
                <a:lnTo>
                  <a:pt x="31659" y="2371"/>
                </a:lnTo>
                <a:cubicBezTo>
                  <a:pt x="31628" y="2280"/>
                  <a:pt x="31568" y="2219"/>
                  <a:pt x="31537" y="2128"/>
                </a:cubicBezTo>
                <a:cubicBezTo>
                  <a:pt x="31568" y="2128"/>
                  <a:pt x="31568" y="2097"/>
                  <a:pt x="31598" y="2097"/>
                </a:cubicBezTo>
                <a:close/>
                <a:moveTo>
                  <a:pt x="38191" y="2249"/>
                </a:moveTo>
                <a:lnTo>
                  <a:pt x="38465" y="2371"/>
                </a:lnTo>
                <a:lnTo>
                  <a:pt x="38465" y="2401"/>
                </a:lnTo>
                <a:cubicBezTo>
                  <a:pt x="38404" y="2371"/>
                  <a:pt x="38313" y="2340"/>
                  <a:pt x="38252" y="2310"/>
                </a:cubicBezTo>
                <a:lnTo>
                  <a:pt x="38191" y="2249"/>
                </a:lnTo>
                <a:close/>
                <a:moveTo>
                  <a:pt x="34454" y="1976"/>
                </a:moveTo>
                <a:cubicBezTo>
                  <a:pt x="34454" y="2158"/>
                  <a:pt x="34454" y="2310"/>
                  <a:pt x="34454" y="2492"/>
                </a:cubicBezTo>
                <a:cubicBezTo>
                  <a:pt x="34393" y="2401"/>
                  <a:pt x="34333" y="2310"/>
                  <a:pt x="34272" y="2249"/>
                </a:cubicBezTo>
                <a:lnTo>
                  <a:pt x="34241" y="2219"/>
                </a:lnTo>
                <a:cubicBezTo>
                  <a:pt x="34272" y="2158"/>
                  <a:pt x="34302" y="2097"/>
                  <a:pt x="34333" y="2037"/>
                </a:cubicBezTo>
                <a:lnTo>
                  <a:pt x="34363" y="2006"/>
                </a:lnTo>
                <a:lnTo>
                  <a:pt x="34393" y="1976"/>
                </a:lnTo>
                <a:close/>
                <a:moveTo>
                  <a:pt x="34940" y="1763"/>
                </a:moveTo>
                <a:lnTo>
                  <a:pt x="35122" y="1915"/>
                </a:lnTo>
                <a:cubicBezTo>
                  <a:pt x="35153" y="2006"/>
                  <a:pt x="35183" y="2097"/>
                  <a:pt x="35244" y="2188"/>
                </a:cubicBezTo>
                <a:cubicBezTo>
                  <a:pt x="35274" y="2310"/>
                  <a:pt x="35305" y="2432"/>
                  <a:pt x="35335" y="2553"/>
                </a:cubicBezTo>
                <a:cubicBezTo>
                  <a:pt x="35305" y="2432"/>
                  <a:pt x="35274" y="2340"/>
                  <a:pt x="35244" y="2249"/>
                </a:cubicBezTo>
                <a:cubicBezTo>
                  <a:pt x="35214" y="2128"/>
                  <a:pt x="35153" y="2006"/>
                  <a:pt x="35062" y="1915"/>
                </a:cubicBezTo>
                <a:cubicBezTo>
                  <a:pt x="35031" y="1885"/>
                  <a:pt x="35001" y="1824"/>
                  <a:pt x="34940" y="1794"/>
                </a:cubicBezTo>
                <a:cubicBezTo>
                  <a:pt x="34940" y="1763"/>
                  <a:pt x="34940" y="1763"/>
                  <a:pt x="34940" y="1763"/>
                </a:cubicBezTo>
                <a:close/>
                <a:moveTo>
                  <a:pt x="30717" y="2432"/>
                </a:moveTo>
                <a:lnTo>
                  <a:pt x="30778" y="2462"/>
                </a:lnTo>
                <a:lnTo>
                  <a:pt x="30808" y="2553"/>
                </a:lnTo>
                <a:cubicBezTo>
                  <a:pt x="30778" y="2583"/>
                  <a:pt x="30747" y="2614"/>
                  <a:pt x="30717" y="2644"/>
                </a:cubicBezTo>
                <a:lnTo>
                  <a:pt x="30717" y="2432"/>
                </a:lnTo>
                <a:close/>
                <a:moveTo>
                  <a:pt x="29389" y="2150"/>
                </a:moveTo>
                <a:cubicBezTo>
                  <a:pt x="29329" y="2209"/>
                  <a:pt x="29252" y="2290"/>
                  <a:pt x="29198" y="2371"/>
                </a:cubicBezTo>
                <a:cubicBezTo>
                  <a:pt x="29167" y="2432"/>
                  <a:pt x="29167" y="2492"/>
                  <a:pt x="29137" y="2523"/>
                </a:cubicBezTo>
                <a:cubicBezTo>
                  <a:pt x="29107" y="2583"/>
                  <a:pt x="29107" y="2614"/>
                  <a:pt x="29107" y="2644"/>
                </a:cubicBezTo>
                <a:lnTo>
                  <a:pt x="29107" y="2675"/>
                </a:lnTo>
                <a:cubicBezTo>
                  <a:pt x="29046" y="2553"/>
                  <a:pt x="28955" y="2462"/>
                  <a:pt x="28864" y="2371"/>
                </a:cubicBezTo>
                <a:lnTo>
                  <a:pt x="29389" y="2150"/>
                </a:lnTo>
                <a:close/>
                <a:moveTo>
                  <a:pt x="37523" y="2614"/>
                </a:moveTo>
                <a:lnTo>
                  <a:pt x="37583" y="2644"/>
                </a:lnTo>
                <a:lnTo>
                  <a:pt x="37583" y="2705"/>
                </a:lnTo>
                <a:cubicBezTo>
                  <a:pt x="37553" y="2675"/>
                  <a:pt x="37553" y="2644"/>
                  <a:pt x="37523" y="2614"/>
                </a:cubicBezTo>
                <a:close/>
                <a:moveTo>
                  <a:pt x="28499" y="2523"/>
                </a:moveTo>
                <a:lnTo>
                  <a:pt x="28529" y="2553"/>
                </a:lnTo>
                <a:lnTo>
                  <a:pt x="28621" y="2644"/>
                </a:lnTo>
                <a:cubicBezTo>
                  <a:pt x="28651" y="2675"/>
                  <a:pt x="28681" y="2705"/>
                  <a:pt x="28712" y="2735"/>
                </a:cubicBezTo>
                <a:lnTo>
                  <a:pt x="28742" y="2796"/>
                </a:lnTo>
                <a:lnTo>
                  <a:pt x="28712" y="2796"/>
                </a:lnTo>
                <a:cubicBezTo>
                  <a:pt x="28681" y="2766"/>
                  <a:pt x="28681" y="2766"/>
                  <a:pt x="28651" y="2766"/>
                </a:cubicBezTo>
                <a:lnTo>
                  <a:pt x="28560" y="2705"/>
                </a:lnTo>
                <a:lnTo>
                  <a:pt x="28195" y="2705"/>
                </a:lnTo>
                <a:lnTo>
                  <a:pt x="28347" y="2614"/>
                </a:lnTo>
                <a:lnTo>
                  <a:pt x="28499" y="2523"/>
                </a:lnTo>
                <a:close/>
                <a:moveTo>
                  <a:pt x="38799" y="2523"/>
                </a:moveTo>
                <a:cubicBezTo>
                  <a:pt x="38920" y="2583"/>
                  <a:pt x="39011" y="2644"/>
                  <a:pt x="39133" y="2705"/>
                </a:cubicBezTo>
                <a:lnTo>
                  <a:pt x="39255" y="2796"/>
                </a:lnTo>
                <a:cubicBezTo>
                  <a:pt x="39194" y="2827"/>
                  <a:pt x="39163" y="2918"/>
                  <a:pt x="39133" y="2978"/>
                </a:cubicBezTo>
                <a:cubicBezTo>
                  <a:pt x="39133" y="3009"/>
                  <a:pt x="39103" y="3039"/>
                  <a:pt x="39103" y="3100"/>
                </a:cubicBezTo>
                <a:cubicBezTo>
                  <a:pt x="39072" y="3070"/>
                  <a:pt x="39072" y="3039"/>
                  <a:pt x="39042" y="3009"/>
                </a:cubicBezTo>
                <a:cubicBezTo>
                  <a:pt x="38981" y="2918"/>
                  <a:pt x="38890" y="2827"/>
                  <a:pt x="38829" y="2735"/>
                </a:cubicBezTo>
                <a:cubicBezTo>
                  <a:pt x="38799" y="2705"/>
                  <a:pt x="38768" y="2675"/>
                  <a:pt x="38738" y="2675"/>
                </a:cubicBezTo>
                <a:cubicBezTo>
                  <a:pt x="38768" y="2614"/>
                  <a:pt x="38768" y="2583"/>
                  <a:pt x="38799" y="2523"/>
                </a:cubicBezTo>
                <a:close/>
                <a:moveTo>
                  <a:pt x="36763" y="1976"/>
                </a:moveTo>
                <a:cubicBezTo>
                  <a:pt x="36794" y="2037"/>
                  <a:pt x="36824" y="2067"/>
                  <a:pt x="36885" y="2128"/>
                </a:cubicBezTo>
                <a:cubicBezTo>
                  <a:pt x="36945" y="2219"/>
                  <a:pt x="37006" y="2310"/>
                  <a:pt x="37037" y="2401"/>
                </a:cubicBezTo>
                <a:lnTo>
                  <a:pt x="37037" y="2523"/>
                </a:lnTo>
                <a:cubicBezTo>
                  <a:pt x="37037" y="2553"/>
                  <a:pt x="37006" y="2675"/>
                  <a:pt x="37006" y="2766"/>
                </a:cubicBezTo>
                <a:cubicBezTo>
                  <a:pt x="37006" y="2948"/>
                  <a:pt x="36976" y="3130"/>
                  <a:pt x="36976" y="3313"/>
                </a:cubicBezTo>
                <a:lnTo>
                  <a:pt x="36976" y="3404"/>
                </a:lnTo>
                <a:cubicBezTo>
                  <a:pt x="36945" y="3282"/>
                  <a:pt x="36885" y="3130"/>
                  <a:pt x="36794" y="3009"/>
                </a:cubicBezTo>
                <a:cubicBezTo>
                  <a:pt x="36763" y="2948"/>
                  <a:pt x="36733" y="2887"/>
                  <a:pt x="36672" y="2857"/>
                </a:cubicBezTo>
                <a:cubicBezTo>
                  <a:pt x="36642" y="2827"/>
                  <a:pt x="36611" y="2796"/>
                  <a:pt x="36581" y="2796"/>
                </a:cubicBezTo>
                <a:lnTo>
                  <a:pt x="36581" y="2675"/>
                </a:lnTo>
                <a:lnTo>
                  <a:pt x="36611" y="2432"/>
                </a:lnTo>
                <a:cubicBezTo>
                  <a:pt x="36611" y="2310"/>
                  <a:pt x="36642" y="2158"/>
                  <a:pt x="36672" y="2006"/>
                </a:cubicBezTo>
                <a:lnTo>
                  <a:pt x="36733" y="2037"/>
                </a:lnTo>
                <a:lnTo>
                  <a:pt x="36763" y="1976"/>
                </a:lnTo>
                <a:close/>
                <a:moveTo>
                  <a:pt x="27253" y="3465"/>
                </a:moveTo>
                <a:lnTo>
                  <a:pt x="27253" y="3495"/>
                </a:lnTo>
                <a:cubicBezTo>
                  <a:pt x="27253" y="3495"/>
                  <a:pt x="27253" y="3525"/>
                  <a:pt x="27223" y="3525"/>
                </a:cubicBezTo>
                <a:cubicBezTo>
                  <a:pt x="27253" y="3495"/>
                  <a:pt x="27253" y="3465"/>
                  <a:pt x="27253" y="3465"/>
                </a:cubicBezTo>
                <a:close/>
                <a:moveTo>
                  <a:pt x="29957" y="3039"/>
                </a:moveTo>
                <a:lnTo>
                  <a:pt x="29957" y="3191"/>
                </a:lnTo>
                <a:lnTo>
                  <a:pt x="29957" y="3556"/>
                </a:lnTo>
                <a:cubicBezTo>
                  <a:pt x="29957" y="3556"/>
                  <a:pt x="29927" y="3525"/>
                  <a:pt x="29927" y="3525"/>
                </a:cubicBezTo>
                <a:cubicBezTo>
                  <a:pt x="29927" y="3343"/>
                  <a:pt x="29927" y="3191"/>
                  <a:pt x="29957" y="3039"/>
                </a:cubicBezTo>
                <a:close/>
                <a:moveTo>
                  <a:pt x="29654" y="2705"/>
                </a:moveTo>
                <a:cubicBezTo>
                  <a:pt x="29654" y="2766"/>
                  <a:pt x="29654" y="2827"/>
                  <a:pt x="29623" y="2857"/>
                </a:cubicBezTo>
                <a:lnTo>
                  <a:pt x="29562" y="3070"/>
                </a:lnTo>
                <a:cubicBezTo>
                  <a:pt x="29562" y="3191"/>
                  <a:pt x="29532" y="3313"/>
                  <a:pt x="29532" y="3434"/>
                </a:cubicBezTo>
                <a:lnTo>
                  <a:pt x="29471" y="3525"/>
                </a:lnTo>
                <a:cubicBezTo>
                  <a:pt x="29471" y="3556"/>
                  <a:pt x="29471" y="3556"/>
                  <a:pt x="29441" y="3586"/>
                </a:cubicBezTo>
                <a:cubicBezTo>
                  <a:pt x="29411" y="3465"/>
                  <a:pt x="29380" y="3373"/>
                  <a:pt x="29350" y="3252"/>
                </a:cubicBezTo>
                <a:cubicBezTo>
                  <a:pt x="29319" y="3130"/>
                  <a:pt x="29380" y="3100"/>
                  <a:pt x="29380" y="3009"/>
                </a:cubicBezTo>
                <a:cubicBezTo>
                  <a:pt x="29380" y="2948"/>
                  <a:pt x="29411" y="2887"/>
                  <a:pt x="29411" y="2796"/>
                </a:cubicBezTo>
                <a:lnTo>
                  <a:pt x="29502" y="2735"/>
                </a:lnTo>
                <a:cubicBezTo>
                  <a:pt x="29532" y="2735"/>
                  <a:pt x="29562" y="2705"/>
                  <a:pt x="29593" y="2705"/>
                </a:cubicBezTo>
                <a:close/>
                <a:moveTo>
                  <a:pt x="34940" y="2401"/>
                </a:moveTo>
                <a:cubicBezTo>
                  <a:pt x="34971" y="2553"/>
                  <a:pt x="35001" y="2675"/>
                  <a:pt x="35031" y="2827"/>
                </a:cubicBezTo>
                <a:lnTo>
                  <a:pt x="35062" y="2857"/>
                </a:lnTo>
                <a:cubicBezTo>
                  <a:pt x="35122" y="3039"/>
                  <a:pt x="35153" y="3222"/>
                  <a:pt x="35153" y="3404"/>
                </a:cubicBezTo>
                <a:cubicBezTo>
                  <a:pt x="35122" y="3465"/>
                  <a:pt x="35092" y="3525"/>
                  <a:pt x="35092" y="3586"/>
                </a:cubicBezTo>
                <a:cubicBezTo>
                  <a:pt x="35062" y="3525"/>
                  <a:pt x="35031" y="3465"/>
                  <a:pt x="35001" y="3404"/>
                </a:cubicBezTo>
                <a:cubicBezTo>
                  <a:pt x="34971" y="3343"/>
                  <a:pt x="34971" y="3373"/>
                  <a:pt x="34971" y="3343"/>
                </a:cubicBezTo>
                <a:cubicBezTo>
                  <a:pt x="34940" y="3343"/>
                  <a:pt x="34971" y="3252"/>
                  <a:pt x="34971" y="3191"/>
                </a:cubicBezTo>
                <a:lnTo>
                  <a:pt x="34940" y="2827"/>
                </a:lnTo>
                <a:cubicBezTo>
                  <a:pt x="34940" y="2694"/>
                  <a:pt x="34940" y="2539"/>
                  <a:pt x="34940" y="2401"/>
                </a:cubicBezTo>
                <a:close/>
                <a:moveTo>
                  <a:pt x="35791" y="2128"/>
                </a:moveTo>
                <a:cubicBezTo>
                  <a:pt x="35882" y="2310"/>
                  <a:pt x="35973" y="2492"/>
                  <a:pt x="36034" y="2675"/>
                </a:cubicBezTo>
                <a:cubicBezTo>
                  <a:pt x="36034" y="2705"/>
                  <a:pt x="36064" y="2735"/>
                  <a:pt x="36064" y="2735"/>
                </a:cubicBezTo>
                <a:cubicBezTo>
                  <a:pt x="36064" y="2948"/>
                  <a:pt x="36095" y="3130"/>
                  <a:pt x="36095" y="3343"/>
                </a:cubicBezTo>
                <a:lnTo>
                  <a:pt x="36095" y="3708"/>
                </a:lnTo>
                <a:cubicBezTo>
                  <a:pt x="36095" y="3708"/>
                  <a:pt x="36064" y="3677"/>
                  <a:pt x="36034" y="3677"/>
                </a:cubicBezTo>
                <a:lnTo>
                  <a:pt x="36034" y="3434"/>
                </a:lnTo>
                <a:cubicBezTo>
                  <a:pt x="36034" y="3343"/>
                  <a:pt x="36034" y="3252"/>
                  <a:pt x="36004" y="3161"/>
                </a:cubicBezTo>
                <a:cubicBezTo>
                  <a:pt x="35973" y="2978"/>
                  <a:pt x="35973" y="2796"/>
                  <a:pt x="35943" y="2614"/>
                </a:cubicBezTo>
                <a:cubicBezTo>
                  <a:pt x="35912" y="2492"/>
                  <a:pt x="35882" y="2340"/>
                  <a:pt x="35821" y="2219"/>
                </a:cubicBezTo>
                <a:lnTo>
                  <a:pt x="35791" y="2158"/>
                </a:lnTo>
                <a:lnTo>
                  <a:pt x="35791" y="2128"/>
                </a:lnTo>
                <a:close/>
                <a:moveTo>
                  <a:pt x="28236" y="3180"/>
                </a:moveTo>
                <a:cubicBezTo>
                  <a:pt x="28263" y="3229"/>
                  <a:pt x="28290" y="3259"/>
                  <a:pt x="28317" y="3313"/>
                </a:cubicBezTo>
                <a:cubicBezTo>
                  <a:pt x="28378" y="3373"/>
                  <a:pt x="28408" y="3465"/>
                  <a:pt x="28438" y="3556"/>
                </a:cubicBezTo>
                <a:cubicBezTo>
                  <a:pt x="28499" y="3677"/>
                  <a:pt x="28529" y="3799"/>
                  <a:pt x="28560" y="3890"/>
                </a:cubicBezTo>
                <a:cubicBezTo>
                  <a:pt x="28590" y="4011"/>
                  <a:pt x="28529" y="4042"/>
                  <a:pt x="28499" y="4103"/>
                </a:cubicBezTo>
                <a:cubicBezTo>
                  <a:pt x="28469" y="4042"/>
                  <a:pt x="28438" y="3981"/>
                  <a:pt x="28378" y="3920"/>
                </a:cubicBezTo>
                <a:cubicBezTo>
                  <a:pt x="28347" y="3799"/>
                  <a:pt x="28347" y="3708"/>
                  <a:pt x="28317" y="3586"/>
                </a:cubicBezTo>
                <a:cubicBezTo>
                  <a:pt x="28317" y="3586"/>
                  <a:pt x="28317" y="3556"/>
                  <a:pt x="28317" y="3556"/>
                </a:cubicBezTo>
                <a:cubicBezTo>
                  <a:pt x="28290" y="3421"/>
                  <a:pt x="28263" y="3310"/>
                  <a:pt x="28236" y="3180"/>
                </a:cubicBezTo>
                <a:close/>
                <a:moveTo>
                  <a:pt x="33148" y="3161"/>
                </a:moveTo>
                <a:cubicBezTo>
                  <a:pt x="33148" y="3222"/>
                  <a:pt x="33178" y="3313"/>
                  <a:pt x="33208" y="3404"/>
                </a:cubicBezTo>
                <a:cubicBezTo>
                  <a:pt x="33208" y="3495"/>
                  <a:pt x="33239" y="3647"/>
                  <a:pt x="33269" y="3768"/>
                </a:cubicBezTo>
                <a:lnTo>
                  <a:pt x="33269" y="3860"/>
                </a:lnTo>
                <a:cubicBezTo>
                  <a:pt x="33269" y="3981"/>
                  <a:pt x="33300" y="4103"/>
                  <a:pt x="33300" y="4224"/>
                </a:cubicBezTo>
                <a:cubicBezTo>
                  <a:pt x="33283" y="4257"/>
                  <a:pt x="33275" y="4281"/>
                  <a:pt x="33267" y="4301"/>
                </a:cubicBezTo>
                <a:lnTo>
                  <a:pt x="33267" y="4301"/>
                </a:lnTo>
                <a:cubicBezTo>
                  <a:pt x="33237" y="4093"/>
                  <a:pt x="33208" y="3885"/>
                  <a:pt x="33178" y="3677"/>
                </a:cubicBezTo>
                <a:cubicBezTo>
                  <a:pt x="33178" y="3647"/>
                  <a:pt x="33178" y="3586"/>
                  <a:pt x="33148" y="3556"/>
                </a:cubicBezTo>
                <a:cubicBezTo>
                  <a:pt x="33148" y="3525"/>
                  <a:pt x="33148" y="3465"/>
                  <a:pt x="33148" y="3404"/>
                </a:cubicBezTo>
                <a:lnTo>
                  <a:pt x="33148" y="3161"/>
                </a:lnTo>
                <a:close/>
                <a:moveTo>
                  <a:pt x="41381" y="4376"/>
                </a:moveTo>
                <a:lnTo>
                  <a:pt x="41412" y="4406"/>
                </a:lnTo>
                <a:cubicBezTo>
                  <a:pt x="41412" y="4406"/>
                  <a:pt x="41412" y="4406"/>
                  <a:pt x="41412" y="4437"/>
                </a:cubicBezTo>
                <a:cubicBezTo>
                  <a:pt x="41412" y="4407"/>
                  <a:pt x="41382" y="4377"/>
                  <a:pt x="41381" y="4376"/>
                </a:cubicBezTo>
                <a:close/>
                <a:moveTo>
                  <a:pt x="39619" y="3434"/>
                </a:moveTo>
                <a:cubicBezTo>
                  <a:pt x="39680" y="3495"/>
                  <a:pt x="39741" y="3556"/>
                  <a:pt x="39771" y="3616"/>
                </a:cubicBezTo>
                <a:cubicBezTo>
                  <a:pt x="39832" y="3708"/>
                  <a:pt x="39893" y="3799"/>
                  <a:pt x="39953" y="3920"/>
                </a:cubicBezTo>
                <a:cubicBezTo>
                  <a:pt x="39953" y="4011"/>
                  <a:pt x="39984" y="4103"/>
                  <a:pt x="39984" y="4224"/>
                </a:cubicBezTo>
                <a:cubicBezTo>
                  <a:pt x="40014" y="4315"/>
                  <a:pt x="39984" y="4376"/>
                  <a:pt x="39984" y="4437"/>
                </a:cubicBezTo>
                <a:lnTo>
                  <a:pt x="39984" y="4619"/>
                </a:lnTo>
                <a:cubicBezTo>
                  <a:pt x="39953" y="4498"/>
                  <a:pt x="39923" y="4406"/>
                  <a:pt x="39893" y="4315"/>
                </a:cubicBezTo>
                <a:cubicBezTo>
                  <a:pt x="39862" y="4285"/>
                  <a:pt x="39862" y="4255"/>
                  <a:pt x="39832" y="4224"/>
                </a:cubicBezTo>
                <a:cubicBezTo>
                  <a:pt x="39801" y="4194"/>
                  <a:pt x="39771" y="4163"/>
                  <a:pt x="39741" y="4133"/>
                </a:cubicBezTo>
                <a:cubicBezTo>
                  <a:pt x="39710" y="4103"/>
                  <a:pt x="39680" y="4072"/>
                  <a:pt x="39619" y="4072"/>
                </a:cubicBezTo>
                <a:cubicBezTo>
                  <a:pt x="39650" y="4042"/>
                  <a:pt x="39650" y="4011"/>
                  <a:pt x="39619" y="4011"/>
                </a:cubicBezTo>
                <a:lnTo>
                  <a:pt x="39619" y="3434"/>
                </a:lnTo>
                <a:close/>
                <a:moveTo>
                  <a:pt x="36034" y="4255"/>
                </a:moveTo>
                <a:cubicBezTo>
                  <a:pt x="36064" y="4346"/>
                  <a:pt x="36064" y="4406"/>
                  <a:pt x="36095" y="4467"/>
                </a:cubicBezTo>
                <a:cubicBezTo>
                  <a:pt x="36125" y="4528"/>
                  <a:pt x="36095" y="4680"/>
                  <a:pt x="36064" y="4801"/>
                </a:cubicBezTo>
                <a:cubicBezTo>
                  <a:pt x="36064" y="4680"/>
                  <a:pt x="36034" y="4558"/>
                  <a:pt x="36034" y="4437"/>
                </a:cubicBezTo>
                <a:lnTo>
                  <a:pt x="36034" y="4255"/>
                </a:lnTo>
                <a:close/>
                <a:moveTo>
                  <a:pt x="30839" y="4498"/>
                </a:moveTo>
                <a:cubicBezTo>
                  <a:pt x="30839" y="4558"/>
                  <a:pt x="30839" y="4710"/>
                  <a:pt x="30869" y="4832"/>
                </a:cubicBezTo>
                <a:lnTo>
                  <a:pt x="30869" y="4862"/>
                </a:lnTo>
                <a:cubicBezTo>
                  <a:pt x="30869" y="4862"/>
                  <a:pt x="30839" y="4832"/>
                  <a:pt x="30839" y="4801"/>
                </a:cubicBezTo>
                <a:lnTo>
                  <a:pt x="30839" y="4498"/>
                </a:lnTo>
                <a:close/>
                <a:moveTo>
                  <a:pt x="32449" y="4589"/>
                </a:moveTo>
                <a:lnTo>
                  <a:pt x="32510" y="4710"/>
                </a:lnTo>
                <a:cubicBezTo>
                  <a:pt x="32510" y="4813"/>
                  <a:pt x="32510" y="4916"/>
                  <a:pt x="32528" y="5020"/>
                </a:cubicBezTo>
                <a:lnTo>
                  <a:pt x="32528" y="5020"/>
                </a:lnTo>
                <a:cubicBezTo>
                  <a:pt x="32475" y="4903"/>
                  <a:pt x="32449" y="4763"/>
                  <a:pt x="32449" y="4649"/>
                </a:cubicBezTo>
                <a:lnTo>
                  <a:pt x="32449" y="4589"/>
                </a:lnTo>
                <a:close/>
                <a:moveTo>
                  <a:pt x="25157" y="5136"/>
                </a:moveTo>
                <a:lnTo>
                  <a:pt x="25157" y="5136"/>
                </a:lnTo>
                <a:cubicBezTo>
                  <a:pt x="25127" y="5196"/>
                  <a:pt x="25096" y="5257"/>
                  <a:pt x="25096" y="5288"/>
                </a:cubicBezTo>
                <a:lnTo>
                  <a:pt x="25035" y="5257"/>
                </a:lnTo>
                <a:lnTo>
                  <a:pt x="25157" y="5136"/>
                </a:lnTo>
                <a:close/>
                <a:moveTo>
                  <a:pt x="38708" y="3161"/>
                </a:moveTo>
                <a:lnTo>
                  <a:pt x="38768" y="3191"/>
                </a:lnTo>
                <a:cubicBezTo>
                  <a:pt x="38799" y="3282"/>
                  <a:pt x="38860" y="3343"/>
                  <a:pt x="38890" y="3434"/>
                </a:cubicBezTo>
                <a:cubicBezTo>
                  <a:pt x="38951" y="3495"/>
                  <a:pt x="38981" y="3586"/>
                  <a:pt x="39011" y="3677"/>
                </a:cubicBezTo>
                <a:cubicBezTo>
                  <a:pt x="39011" y="3708"/>
                  <a:pt x="39042" y="3738"/>
                  <a:pt x="39042" y="3768"/>
                </a:cubicBezTo>
                <a:cubicBezTo>
                  <a:pt x="38981" y="3890"/>
                  <a:pt x="38981" y="4011"/>
                  <a:pt x="38981" y="4103"/>
                </a:cubicBezTo>
                <a:lnTo>
                  <a:pt x="39042" y="4163"/>
                </a:lnTo>
                <a:lnTo>
                  <a:pt x="39042" y="4467"/>
                </a:lnTo>
                <a:cubicBezTo>
                  <a:pt x="39042" y="4558"/>
                  <a:pt x="39042" y="4741"/>
                  <a:pt x="39072" y="4862"/>
                </a:cubicBezTo>
                <a:cubicBezTo>
                  <a:pt x="39103" y="5014"/>
                  <a:pt x="39103" y="5105"/>
                  <a:pt x="39103" y="5227"/>
                </a:cubicBezTo>
                <a:lnTo>
                  <a:pt x="39103" y="5288"/>
                </a:lnTo>
                <a:cubicBezTo>
                  <a:pt x="39072" y="5257"/>
                  <a:pt x="39042" y="5196"/>
                  <a:pt x="39011" y="5166"/>
                </a:cubicBezTo>
                <a:lnTo>
                  <a:pt x="38981" y="5136"/>
                </a:lnTo>
                <a:lnTo>
                  <a:pt x="38951" y="5105"/>
                </a:lnTo>
                <a:lnTo>
                  <a:pt x="38951" y="4953"/>
                </a:lnTo>
                <a:lnTo>
                  <a:pt x="38951" y="4801"/>
                </a:lnTo>
                <a:cubicBezTo>
                  <a:pt x="38951" y="4710"/>
                  <a:pt x="38951" y="4649"/>
                  <a:pt x="38951" y="4589"/>
                </a:cubicBezTo>
                <a:cubicBezTo>
                  <a:pt x="38951" y="4498"/>
                  <a:pt x="38951" y="4406"/>
                  <a:pt x="38951" y="4285"/>
                </a:cubicBezTo>
                <a:cubicBezTo>
                  <a:pt x="38920" y="4194"/>
                  <a:pt x="38920" y="4042"/>
                  <a:pt x="38890" y="3920"/>
                </a:cubicBezTo>
                <a:cubicBezTo>
                  <a:pt x="38860" y="3647"/>
                  <a:pt x="38799" y="3404"/>
                  <a:pt x="38708" y="3161"/>
                </a:cubicBezTo>
                <a:close/>
                <a:moveTo>
                  <a:pt x="29988" y="4255"/>
                </a:moveTo>
                <a:cubicBezTo>
                  <a:pt x="30079" y="4589"/>
                  <a:pt x="30140" y="4953"/>
                  <a:pt x="30200" y="5288"/>
                </a:cubicBezTo>
                <a:lnTo>
                  <a:pt x="30200" y="5409"/>
                </a:lnTo>
                <a:lnTo>
                  <a:pt x="30170" y="5348"/>
                </a:lnTo>
                <a:cubicBezTo>
                  <a:pt x="30079" y="5044"/>
                  <a:pt x="29988" y="4710"/>
                  <a:pt x="29988" y="4376"/>
                </a:cubicBezTo>
                <a:lnTo>
                  <a:pt x="29988" y="4255"/>
                </a:lnTo>
                <a:close/>
                <a:moveTo>
                  <a:pt x="37583" y="4042"/>
                </a:moveTo>
                <a:lnTo>
                  <a:pt x="37675" y="4589"/>
                </a:lnTo>
                <a:cubicBezTo>
                  <a:pt x="37675" y="4771"/>
                  <a:pt x="37675" y="4953"/>
                  <a:pt x="37675" y="5136"/>
                </a:cubicBezTo>
                <a:cubicBezTo>
                  <a:pt x="37675" y="5257"/>
                  <a:pt x="37644" y="5348"/>
                  <a:pt x="37614" y="5470"/>
                </a:cubicBezTo>
                <a:lnTo>
                  <a:pt x="37583" y="5379"/>
                </a:lnTo>
                <a:cubicBezTo>
                  <a:pt x="37553" y="5288"/>
                  <a:pt x="37523" y="5166"/>
                  <a:pt x="37492" y="5075"/>
                </a:cubicBezTo>
                <a:lnTo>
                  <a:pt x="37492" y="5044"/>
                </a:lnTo>
                <a:cubicBezTo>
                  <a:pt x="37492" y="4832"/>
                  <a:pt x="37523" y="4589"/>
                  <a:pt x="37553" y="4376"/>
                </a:cubicBezTo>
                <a:lnTo>
                  <a:pt x="37583" y="4042"/>
                </a:lnTo>
                <a:close/>
                <a:moveTo>
                  <a:pt x="24914" y="5683"/>
                </a:moveTo>
                <a:lnTo>
                  <a:pt x="24914" y="5713"/>
                </a:lnTo>
                <a:cubicBezTo>
                  <a:pt x="24914" y="5713"/>
                  <a:pt x="24914" y="5743"/>
                  <a:pt x="24914" y="5743"/>
                </a:cubicBezTo>
                <a:lnTo>
                  <a:pt x="24883" y="5713"/>
                </a:lnTo>
                <a:lnTo>
                  <a:pt x="24914" y="5713"/>
                </a:lnTo>
                <a:cubicBezTo>
                  <a:pt x="24883" y="5713"/>
                  <a:pt x="24883" y="5683"/>
                  <a:pt x="24914" y="5683"/>
                </a:cubicBezTo>
                <a:close/>
                <a:moveTo>
                  <a:pt x="34272" y="4224"/>
                </a:moveTo>
                <a:cubicBezTo>
                  <a:pt x="34272" y="4376"/>
                  <a:pt x="34302" y="4528"/>
                  <a:pt x="34302" y="4680"/>
                </a:cubicBezTo>
                <a:cubicBezTo>
                  <a:pt x="34302" y="4923"/>
                  <a:pt x="34363" y="5136"/>
                  <a:pt x="34363" y="5379"/>
                </a:cubicBezTo>
                <a:cubicBezTo>
                  <a:pt x="34363" y="5500"/>
                  <a:pt x="34393" y="5622"/>
                  <a:pt x="34424" y="5743"/>
                </a:cubicBezTo>
                <a:cubicBezTo>
                  <a:pt x="34424" y="5895"/>
                  <a:pt x="34454" y="5956"/>
                  <a:pt x="34454" y="6047"/>
                </a:cubicBezTo>
                <a:lnTo>
                  <a:pt x="34424" y="5956"/>
                </a:lnTo>
                <a:lnTo>
                  <a:pt x="34424" y="5865"/>
                </a:lnTo>
                <a:lnTo>
                  <a:pt x="34333" y="5561"/>
                </a:lnTo>
                <a:cubicBezTo>
                  <a:pt x="34302" y="5348"/>
                  <a:pt x="34302" y="5166"/>
                  <a:pt x="34272" y="4953"/>
                </a:cubicBezTo>
                <a:lnTo>
                  <a:pt x="34272" y="4649"/>
                </a:lnTo>
                <a:lnTo>
                  <a:pt x="34272" y="4376"/>
                </a:lnTo>
                <a:lnTo>
                  <a:pt x="34272" y="4224"/>
                </a:lnTo>
                <a:close/>
                <a:moveTo>
                  <a:pt x="41776" y="5227"/>
                </a:moveTo>
                <a:lnTo>
                  <a:pt x="41776" y="5227"/>
                </a:lnTo>
                <a:cubicBezTo>
                  <a:pt x="41807" y="5318"/>
                  <a:pt x="41837" y="5409"/>
                  <a:pt x="41837" y="5500"/>
                </a:cubicBezTo>
                <a:cubicBezTo>
                  <a:pt x="41867" y="5591"/>
                  <a:pt x="41898" y="5683"/>
                  <a:pt x="41898" y="5774"/>
                </a:cubicBezTo>
                <a:lnTo>
                  <a:pt x="41959" y="6077"/>
                </a:lnTo>
                <a:cubicBezTo>
                  <a:pt x="41928" y="6108"/>
                  <a:pt x="41928" y="6108"/>
                  <a:pt x="41898" y="6108"/>
                </a:cubicBezTo>
                <a:lnTo>
                  <a:pt x="41867" y="6047"/>
                </a:lnTo>
                <a:lnTo>
                  <a:pt x="41837" y="5834"/>
                </a:lnTo>
                <a:cubicBezTo>
                  <a:pt x="41807" y="5622"/>
                  <a:pt x="41807" y="5439"/>
                  <a:pt x="41776" y="5227"/>
                </a:cubicBezTo>
                <a:close/>
                <a:moveTo>
                  <a:pt x="27770" y="5075"/>
                </a:moveTo>
                <a:cubicBezTo>
                  <a:pt x="27770" y="5257"/>
                  <a:pt x="27800" y="5439"/>
                  <a:pt x="27831" y="5652"/>
                </a:cubicBezTo>
                <a:cubicBezTo>
                  <a:pt x="27861" y="5774"/>
                  <a:pt x="27891" y="5895"/>
                  <a:pt x="27922" y="6017"/>
                </a:cubicBezTo>
                <a:lnTo>
                  <a:pt x="27891" y="6138"/>
                </a:lnTo>
                <a:lnTo>
                  <a:pt x="27831" y="6017"/>
                </a:lnTo>
                <a:lnTo>
                  <a:pt x="27831" y="5986"/>
                </a:lnTo>
                <a:cubicBezTo>
                  <a:pt x="27831" y="5865"/>
                  <a:pt x="27800" y="5774"/>
                  <a:pt x="27770" y="5652"/>
                </a:cubicBezTo>
                <a:cubicBezTo>
                  <a:pt x="27770" y="5452"/>
                  <a:pt x="27770" y="5277"/>
                  <a:pt x="27770" y="5075"/>
                </a:cubicBezTo>
                <a:close/>
                <a:moveTo>
                  <a:pt x="38343" y="6108"/>
                </a:moveTo>
                <a:lnTo>
                  <a:pt x="38313" y="6290"/>
                </a:lnTo>
                <a:cubicBezTo>
                  <a:pt x="38313" y="6260"/>
                  <a:pt x="38313" y="6229"/>
                  <a:pt x="38313" y="6199"/>
                </a:cubicBezTo>
                <a:lnTo>
                  <a:pt x="38313" y="6108"/>
                </a:lnTo>
                <a:close/>
                <a:moveTo>
                  <a:pt x="40986" y="4437"/>
                </a:moveTo>
                <a:cubicBezTo>
                  <a:pt x="41017" y="4528"/>
                  <a:pt x="41047" y="4619"/>
                  <a:pt x="41078" y="4710"/>
                </a:cubicBezTo>
                <a:cubicBezTo>
                  <a:pt x="41138" y="4862"/>
                  <a:pt x="41199" y="5014"/>
                  <a:pt x="41229" y="5166"/>
                </a:cubicBezTo>
                <a:cubicBezTo>
                  <a:pt x="41260" y="5227"/>
                  <a:pt x="41290" y="5318"/>
                  <a:pt x="41321" y="5409"/>
                </a:cubicBezTo>
                <a:cubicBezTo>
                  <a:pt x="41321" y="5500"/>
                  <a:pt x="41351" y="5591"/>
                  <a:pt x="41351" y="5683"/>
                </a:cubicBezTo>
                <a:cubicBezTo>
                  <a:pt x="41381" y="5774"/>
                  <a:pt x="41381" y="5865"/>
                  <a:pt x="41381" y="5956"/>
                </a:cubicBezTo>
                <a:cubicBezTo>
                  <a:pt x="41351" y="5986"/>
                  <a:pt x="41321" y="6047"/>
                  <a:pt x="41290" y="6108"/>
                </a:cubicBezTo>
                <a:cubicBezTo>
                  <a:pt x="41290" y="6169"/>
                  <a:pt x="41260" y="6260"/>
                  <a:pt x="41260" y="6321"/>
                </a:cubicBezTo>
                <a:lnTo>
                  <a:pt x="41260" y="6351"/>
                </a:lnTo>
                <a:lnTo>
                  <a:pt x="41229" y="6229"/>
                </a:lnTo>
                <a:lnTo>
                  <a:pt x="41169" y="6138"/>
                </a:lnTo>
                <a:lnTo>
                  <a:pt x="41138" y="5986"/>
                </a:lnTo>
                <a:cubicBezTo>
                  <a:pt x="41138" y="5743"/>
                  <a:pt x="41108" y="5500"/>
                  <a:pt x="41078" y="5257"/>
                </a:cubicBezTo>
                <a:cubicBezTo>
                  <a:pt x="41047" y="5105"/>
                  <a:pt x="41017" y="4923"/>
                  <a:pt x="40986" y="4771"/>
                </a:cubicBezTo>
                <a:cubicBezTo>
                  <a:pt x="40956" y="4619"/>
                  <a:pt x="40986" y="4558"/>
                  <a:pt x="40986" y="4437"/>
                </a:cubicBezTo>
                <a:close/>
                <a:moveTo>
                  <a:pt x="29714" y="5105"/>
                </a:moveTo>
                <a:cubicBezTo>
                  <a:pt x="29775" y="5379"/>
                  <a:pt x="29897" y="5622"/>
                  <a:pt x="30018" y="5865"/>
                </a:cubicBezTo>
                <a:lnTo>
                  <a:pt x="30018" y="5895"/>
                </a:lnTo>
                <a:cubicBezTo>
                  <a:pt x="30049" y="5926"/>
                  <a:pt x="30079" y="5986"/>
                  <a:pt x="30109" y="6047"/>
                </a:cubicBezTo>
                <a:cubicBezTo>
                  <a:pt x="30079" y="6199"/>
                  <a:pt x="30049" y="6351"/>
                  <a:pt x="29988" y="6533"/>
                </a:cubicBezTo>
                <a:lnTo>
                  <a:pt x="29866" y="6472"/>
                </a:lnTo>
                <a:lnTo>
                  <a:pt x="29775" y="6472"/>
                </a:lnTo>
                <a:cubicBezTo>
                  <a:pt x="29775" y="6381"/>
                  <a:pt x="29775" y="6260"/>
                  <a:pt x="29775" y="6138"/>
                </a:cubicBezTo>
                <a:cubicBezTo>
                  <a:pt x="29745" y="5895"/>
                  <a:pt x="29714" y="5683"/>
                  <a:pt x="29714" y="5439"/>
                </a:cubicBezTo>
                <a:lnTo>
                  <a:pt x="29714" y="5105"/>
                </a:lnTo>
                <a:close/>
                <a:moveTo>
                  <a:pt x="34910" y="5409"/>
                </a:moveTo>
                <a:cubicBezTo>
                  <a:pt x="34910" y="5439"/>
                  <a:pt x="34910" y="5470"/>
                  <a:pt x="34940" y="5531"/>
                </a:cubicBezTo>
                <a:cubicBezTo>
                  <a:pt x="34940" y="5561"/>
                  <a:pt x="34940" y="5591"/>
                  <a:pt x="34940" y="5622"/>
                </a:cubicBezTo>
                <a:cubicBezTo>
                  <a:pt x="34940" y="5743"/>
                  <a:pt x="34940" y="5834"/>
                  <a:pt x="34940" y="5926"/>
                </a:cubicBezTo>
                <a:cubicBezTo>
                  <a:pt x="34971" y="6047"/>
                  <a:pt x="34940" y="6108"/>
                  <a:pt x="34940" y="6169"/>
                </a:cubicBezTo>
                <a:cubicBezTo>
                  <a:pt x="34910" y="6290"/>
                  <a:pt x="34879" y="6412"/>
                  <a:pt x="34849" y="6564"/>
                </a:cubicBezTo>
                <a:cubicBezTo>
                  <a:pt x="34849" y="6472"/>
                  <a:pt x="34849" y="6412"/>
                  <a:pt x="34819" y="6351"/>
                </a:cubicBezTo>
                <a:cubicBezTo>
                  <a:pt x="34788" y="6290"/>
                  <a:pt x="34819" y="6260"/>
                  <a:pt x="34819" y="6199"/>
                </a:cubicBezTo>
                <a:cubicBezTo>
                  <a:pt x="34879" y="6108"/>
                  <a:pt x="34879" y="5986"/>
                  <a:pt x="34879" y="5865"/>
                </a:cubicBezTo>
                <a:cubicBezTo>
                  <a:pt x="34879" y="5774"/>
                  <a:pt x="34879" y="5652"/>
                  <a:pt x="34910" y="5531"/>
                </a:cubicBezTo>
                <a:lnTo>
                  <a:pt x="34910" y="5409"/>
                </a:lnTo>
                <a:close/>
                <a:moveTo>
                  <a:pt x="37591" y="6137"/>
                </a:moveTo>
                <a:lnTo>
                  <a:pt x="37591" y="6137"/>
                </a:lnTo>
                <a:cubicBezTo>
                  <a:pt x="37600" y="6158"/>
                  <a:pt x="37614" y="6178"/>
                  <a:pt x="37614" y="6199"/>
                </a:cubicBezTo>
                <a:cubicBezTo>
                  <a:pt x="37670" y="6340"/>
                  <a:pt x="37701" y="6455"/>
                  <a:pt x="37729" y="6592"/>
                </a:cubicBezTo>
                <a:lnTo>
                  <a:pt x="37729" y="6592"/>
                </a:lnTo>
                <a:cubicBezTo>
                  <a:pt x="37718" y="6560"/>
                  <a:pt x="37696" y="6516"/>
                  <a:pt x="37675" y="6472"/>
                </a:cubicBezTo>
                <a:cubicBezTo>
                  <a:pt x="37647" y="6361"/>
                  <a:pt x="37619" y="6249"/>
                  <a:pt x="37591" y="6137"/>
                </a:cubicBezTo>
                <a:close/>
                <a:moveTo>
                  <a:pt x="25765" y="6412"/>
                </a:moveTo>
                <a:lnTo>
                  <a:pt x="25795" y="6533"/>
                </a:lnTo>
                <a:lnTo>
                  <a:pt x="25825" y="6624"/>
                </a:lnTo>
                <a:lnTo>
                  <a:pt x="25734" y="6685"/>
                </a:lnTo>
                <a:lnTo>
                  <a:pt x="25734" y="6685"/>
                </a:lnTo>
                <a:lnTo>
                  <a:pt x="25765" y="6442"/>
                </a:lnTo>
                <a:lnTo>
                  <a:pt x="25765" y="6412"/>
                </a:lnTo>
                <a:close/>
                <a:moveTo>
                  <a:pt x="42293" y="5318"/>
                </a:moveTo>
                <a:lnTo>
                  <a:pt x="42323" y="5348"/>
                </a:lnTo>
                <a:cubicBezTo>
                  <a:pt x="42414" y="5500"/>
                  <a:pt x="42505" y="5683"/>
                  <a:pt x="42566" y="5865"/>
                </a:cubicBezTo>
                <a:cubicBezTo>
                  <a:pt x="42597" y="5956"/>
                  <a:pt x="42627" y="6047"/>
                  <a:pt x="42657" y="6138"/>
                </a:cubicBezTo>
                <a:cubicBezTo>
                  <a:pt x="42688" y="6260"/>
                  <a:pt x="42718" y="6442"/>
                  <a:pt x="42718" y="6594"/>
                </a:cubicBezTo>
                <a:lnTo>
                  <a:pt x="42718" y="6716"/>
                </a:lnTo>
                <a:lnTo>
                  <a:pt x="42688" y="6564"/>
                </a:lnTo>
                <a:cubicBezTo>
                  <a:pt x="42597" y="6321"/>
                  <a:pt x="42505" y="6077"/>
                  <a:pt x="42414" y="5804"/>
                </a:cubicBezTo>
                <a:cubicBezTo>
                  <a:pt x="42384" y="5683"/>
                  <a:pt x="42354" y="5561"/>
                  <a:pt x="42323" y="5439"/>
                </a:cubicBezTo>
                <a:cubicBezTo>
                  <a:pt x="42323" y="5379"/>
                  <a:pt x="42293" y="5348"/>
                  <a:pt x="42293" y="5318"/>
                </a:cubicBezTo>
                <a:close/>
                <a:moveTo>
                  <a:pt x="27557" y="6594"/>
                </a:moveTo>
                <a:cubicBezTo>
                  <a:pt x="27588" y="6655"/>
                  <a:pt x="27588" y="6746"/>
                  <a:pt x="27618" y="6807"/>
                </a:cubicBezTo>
                <a:lnTo>
                  <a:pt x="27557" y="6776"/>
                </a:lnTo>
                <a:lnTo>
                  <a:pt x="27557" y="6594"/>
                </a:lnTo>
                <a:close/>
                <a:moveTo>
                  <a:pt x="43266" y="6626"/>
                </a:moveTo>
                <a:cubicBezTo>
                  <a:pt x="43296" y="6686"/>
                  <a:pt x="43326" y="6746"/>
                  <a:pt x="43356" y="6807"/>
                </a:cubicBezTo>
                <a:cubicBezTo>
                  <a:pt x="43356" y="6837"/>
                  <a:pt x="43326" y="6867"/>
                  <a:pt x="43326" y="6867"/>
                </a:cubicBezTo>
                <a:cubicBezTo>
                  <a:pt x="43295" y="6867"/>
                  <a:pt x="43295" y="6837"/>
                  <a:pt x="43326" y="6807"/>
                </a:cubicBezTo>
                <a:cubicBezTo>
                  <a:pt x="43326" y="6746"/>
                  <a:pt x="43296" y="6686"/>
                  <a:pt x="43266" y="6626"/>
                </a:cubicBezTo>
                <a:close/>
                <a:moveTo>
                  <a:pt x="29046" y="6381"/>
                </a:moveTo>
                <a:lnTo>
                  <a:pt x="29076" y="6472"/>
                </a:lnTo>
                <a:cubicBezTo>
                  <a:pt x="29076" y="6564"/>
                  <a:pt x="29107" y="6624"/>
                  <a:pt x="29137" y="6716"/>
                </a:cubicBezTo>
                <a:lnTo>
                  <a:pt x="29137" y="6898"/>
                </a:lnTo>
                <a:lnTo>
                  <a:pt x="29137" y="6959"/>
                </a:lnTo>
                <a:lnTo>
                  <a:pt x="28955" y="6898"/>
                </a:lnTo>
                <a:cubicBezTo>
                  <a:pt x="28985" y="6716"/>
                  <a:pt x="29016" y="6564"/>
                  <a:pt x="29046" y="6381"/>
                </a:cubicBezTo>
                <a:close/>
                <a:moveTo>
                  <a:pt x="39255" y="6108"/>
                </a:moveTo>
                <a:lnTo>
                  <a:pt x="39285" y="6229"/>
                </a:lnTo>
                <a:cubicBezTo>
                  <a:pt x="39315" y="6321"/>
                  <a:pt x="39346" y="6442"/>
                  <a:pt x="39376" y="6533"/>
                </a:cubicBezTo>
                <a:lnTo>
                  <a:pt x="39376" y="6685"/>
                </a:lnTo>
                <a:cubicBezTo>
                  <a:pt x="39376" y="6867"/>
                  <a:pt x="39376" y="7050"/>
                  <a:pt x="39346" y="7262"/>
                </a:cubicBezTo>
                <a:lnTo>
                  <a:pt x="39346" y="7384"/>
                </a:lnTo>
                <a:cubicBezTo>
                  <a:pt x="39315" y="7354"/>
                  <a:pt x="39315" y="7323"/>
                  <a:pt x="39315" y="7323"/>
                </a:cubicBezTo>
                <a:lnTo>
                  <a:pt x="39133" y="6867"/>
                </a:lnTo>
                <a:cubicBezTo>
                  <a:pt x="39163" y="6776"/>
                  <a:pt x="39163" y="6655"/>
                  <a:pt x="39194" y="6564"/>
                </a:cubicBezTo>
                <a:cubicBezTo>
                  <a:pt x="39224" y="6412"/>
                  <a:pt x="39224" y="6260"/>
                  <a:pt x="39224" y="6108"/>
                </a:cubicBezTo>
                <a:close/>
                <a:moveTo>
                  <a:pt x="33482" y="5895"/>
                </a:moveTo>
                <a:lnTo>
                  <a:pt x="33512" y="5956"/>
                </a:lnTo>
                <a:cubicBezTo>
                  <a:pt x="33543" y="6017"/>
                  <a:pt x="33573" y="6108"/>
                  <a:pt x="33603" y="6199"/>
                </a:cubicBezTo>
                <a:cubicBezTo>
                  <a:pt x="33634" y="6321"/>
                  <a:pt x="33664" y="6442"/>
                  <a:pt x="33694" y="6564"/>
                </a:cubicBezTo>
                <a:lnTo>
                  <a:pt x="33694" y="6594"/>
                </a:lnTo>
                <a:lnTo>
                  <a:pt x="33725" y="6807"/>
                </a:lnTo>
                <a:lnTo>
                  <a:pt x="33725" y="6989"/>
                </a:lnTo>
                <a:lnTo>
                  <a:pt x="33725" y="7019"/>
                </a:lnTo>
                <a:cubicBezTo>
                  <a:pt x="33694" y="7141"/>
                  <a:pt x="33634" y="7262"/>
                  <a:pt x="33603" y="7354"/>
                </a:cubicBezTo>
                <a:cubicBezTo>
                  <a:pt x="33603" y="7384"/>
                  <a:pt x="33573" y="7414"/>
                  <a:pt x="33573" y="7414"/>
                </a:cubicBezTo>
                <a:lnTo>
                  <a:pt x="33512" y="7293"/>
                </a:lnTo>
                <a:lnTo>
                  <a:pt x="33451" y="7111"/>
                </a:lnTo>
                <a:lnTo>
                  <a:pt x="33451" y="6655"/>
                </a:lnTo>
                <a:lnTo>
                  <a:pt x="33451" y="6108"/>
                </a:lnTo>
                <a:cubicBezTo>
                  <a:pt x="33451" y="6047"/>
                  <a:pt x="33451" y="5956"/>
                  <a:pt x="33482" y="5895"/>
                </a:cubicBezTo>
                <a:close/>
                <a:moveTo>
                  <a:pt x="36307" y="5652"/>
                </a:moveTo>
                <a:lnTo>
                  <a:pt x="36307" y="5926"/>
                </a:lnTo>
                <a:lnTo>
                  <a:pt x="36307" y="6503"/>
                </a:lnTo>
                <a:cubicBezTo>
                  <a:pt x="36277" y="6837"/>
                  <a:pt x="36247" y="7171"/>
                  <a:pt x="36186" y="7505"/>
                </a:cubicBezTo>
                <a:lnTo>
                  <a:pt x="36186" y="7323"/>
                </a:lnTo>
                <a:lnTo>
                  <a:pt x="36216" y="6928"/>
                </a:lnTo>
                <a:lnTo>
                  <a:pt x="36216" y="6746"/>
                </a:lnTo>
                <a:lnTo>
                  <a:pt x="36247" y="6138"/>
                </a:lnTo>
                <a:cubicBezTo>
                  <a:pt x="36247" y="6108"/>
                  <a:pt x="36247" y="6077"/>
                  <a:pt x="36247" y="6047"/>
                </a:cubicBezTo>
                <a:lnTo>
                  <a:pt x="36277" y="5895"/>
                </a:lnTo>
                <a:cubicBezTo>
                  <a:pt x="36277" y="5804"/>
                  <a:pt x="36277" y="5713"/>
                  <a:pt x="36307" y="5652"/>
                </a:cubicBezTo>
                <a:close/>
                <a:moveTo>
                  <a:pt x="28864" y="7232"/>
                </a:moveTo>
                <a:lnTo>
                  <a:pt x="28864" y="7232"/>
                </a:lnTo>
                <a:cubicBezTo>
                  <a:pt x="28924" y="7262"/>
                  <a:pt x="28985" y="7293"/>
                  <a:pt x="29046" y="7323"/>
                </a:cubicBezTo>
                <a:lnTo>
                  <a:pt x="29046" y="7384"/>
                </a:lnTo>
                <a:cubicBezTo>
                  <a:pt x="29046" y="7445"/>
                  <a:pt x="29046" y="7475"/>
                  <a:pt x="29016" y="7505"/>
                </a:cubicBezTo>
                <a:cubicBezTo>
                  <a:pt x="29016" y="7536"/>
                  <a:pt x="29016" y="7566"/>
                  <a:pt x="29016" y="7597"/>
                </a:cubicBezTo>
                <a:cubicBezTo>
                  <a:pt x="29016" y="7597"/>
                  <a:pt x="29016" y="7627"/>
                  <a:pt x="29016" y="7627"/>
                </a:cubicBezTo>
                <a:cubicBezTo>
                  <a:pt x="28985" y="7597"/>
                  <a:pt x="28955" y="7536"/>
                  <a:pt x="28924" y="7475"/>
                </a:cubicBezTo>
                <a:cubicBezTo>
                  <a:pt x="28894" y="7384"/>
                  <a:pt x="28894" y="7323"/>
                  <a:pt x="28864" y="7232"/>
                </a:cubicBezTo>
                <a:close/>
                <a:moveTo>
                  <a:pt x="42475" y="7202"/>
                </a:moveTo>
                <a:lnTo>
                  <a:pt x="42566" y="7354"/>
                </a:lnTo>
                <a:lnTo>
                  <a:pt x="42536" y="7536"/>
                </a:lnTo>
                <a:lnTo>
                  <a:pt x="42536" y="7475"/>
                </a:lnTo>
                <a:cubicBezTo>
                  <a:pt x="42536" y="7536"/>
                  <a:pt x="42505" y="7566"/>
                  <a:pt x="42505" y="7627"/>
                </a:cubicBezTo>
                <a:cubicBezTo>
                  <a:pt x="42505" y="7475"/>
                  <a:pt x="42475" y="7323"/>
                  <a:pt x="42475" y="7202"/>
                </a:cubicBezTo>
                <a:close/>
                <a:moveTo>
                  <a:pt x="32935" y="6017"/>
                </a:moveTo>
                <a:cubicBezTo>
                  <a:pt x="32935" y="6077"/>
                  <a:pt x="32935" y="6108"/>
                  <a:pt x="32965" y="6138"/>
                </a:cubicBezTo>
                <a:lnTo>
                  <a:pt x="32996" y="6260"/>
                </a:lnTo>
                <a:lnTo>
                  <a:pt x="32996" y="6442"/>
                </a:lnTo>
                <a:cubicBezTo>
                  <a:pt x="32996" y="6564"/>
                  <a:pt x="32996" y="6685"/>
                  <a:pt x="33026" y="6776"/>
                </a:cubicBezTo>
                <a:lnTo>
                  <a:pt x="33026" y="6898"/>
                </a:lnTo>
                <a:cubicBezTo>
                  <a:pt x="33026" y="7111"/>
                  <a:pt x="33026" y="7323"/>
                  <a:pt x="33026" y="7505"/>
                </a:cubicBezTo>
                <a:lnTo>
                  <a:pt x="33026" y="7657"/>
                </a:lnTo>
                <a:lnTo>
                  <a:pt x="33026" y="7688"/>
                </a:lnTo>
                <a:cubicBezTo>
                  <a:pt x="32996" y="7597"/>
                  <a:pt x="32965" y="7505"/>
                  <a:pt x="32935" y="7414"/>
                </a:cubicBezTo>
                <a:cubicBezTo>
                  <a:pt x="32874" y="7323"/>
                  <a:pt x="32935" y="7262"/>
                  <a:pt x="32935" y="7171"/>
                </a:cubicBezTo>
                <a:lnTo>
                  <a:pt x="32935" y="6017"/>
                </a:lnTo>
                <a:close/>
                <a:moveTo>
                  <a:pt x="40379" y="7475"/>
                </a:moveTo>
                <a:cubicBezTo>
                  <a:pt x="40379" y="7536"/>
                  <a:pt x="40439" y="7627"/>
                  <a:pt x="40439" y="7688"/>
                </a:cubicBezTo>
                <a:lnTo>
                  <a:pt x="40439" y="7688"/>
                </a:lnTo>
                <a:cubicBezTo>
                  <a:pt x="40419" y="7647"/>
                  <a:pt x="40399" y="7607"/>
                  <a:pt x="40379" y="7566"/>
                </a:cubicBezTo>
                <a:cubicBezTo>
                  <a:pt x="40348" y="7505"/>
                  <a:pt x="40379" y="7536"/>
                  <a:pt x="40348" y="7505"/>
                </a:cubicBezTo>
                <a:lnTo>
                  <a:pt x="40379" y="7475"/>
                </a:lnTo>
                <a:close/>
                <a:moveTo>
                  <a:pt x="32023" y="6077"/>
                </a:moveTo>
                <a:cubicBezTo>
                  <a:pt x="32023" y="6129"/>
                  <a:pt x="32023" y="6187"/>
                  <a:pt x="32023" y="6229"/>
                </a:cubicBezTo>
                <a:lnTo>
                  <a:pt x="32054" y="6229"/>
                </a:lnTo>
                <a:cubicBezTo>
                  <a:pt x="32084" y="6442"/>
                  <a:pt x="32084" y="6655"/>
                  <a:pt x="32115" y="6867"/>
                </a:cubicBezTo>
                <a:cubicBezTo>
                  <a:pt x="32115" y="6928"/>
                  <a:pt x="32145" y="6989"/>
                  <a:pt x="32145" y="7080"/>
                </a:cubicBezTo>
                <a:cubicBezTo>
                  <a:pt x="32145" y="7141"/>
                  <a:pt x="32175" y="7232"/>
                  <a:pt x="32206" y="7323"/>
                </a:cubicBezTo>
                <a:lnTo>
                  <a:pt x="32206" y="7384"/>
                </a:lnTo>
                <a:lnTo>
                  <a:pt x="32206" y="7566"/>
                </a:lnTo>
                <a:cubicBezTo>
                  <a:pt x="32175" y="7627"/>
                  <a:pt x="32145" y="7688"/>
                  <a:pt x="32145" y="7718"/>
                </a:cubicBezTo>
                <a:cubicBezTo>
                  <a:pt x="32145" y="7749"/>
                  <a:pt x="32145" y="7779"/>
                  <a:pt x="32145" y="7779"/>
                </a:cubicBezTo>
                <a:cubicBezTo>
                  <a:pt x="32115" y="7536"/>
                  <a:pt x="32054" y="7293"/>
                  <a:pt x="32023" y="7050"/>
                </a:cubicBezTo>
                <a:cubicBezTo>
                  <a:pt x="31993" y="6898"/>
                  <a:pt x="31963" y="6746"/>
                  <a:pt x="31963" y="6594"/>
                </a:cubicBezTo>
                <a:cubicBezTo>
                  <a:pt x="31963" y="6533"/>
                  <a:pt x="31963" y="6472"/>
                  <a:pt x="31993" y="6412"/>
                </a:cubicBezTo>
                <a:cubicBezTo>
                  <a:pt x="31993" y="6351"/>
                  <a:pt x="31993" y="6199"/>
                  <a:pt x="32023" y="6077"/>
                </a:cubicBezTo>
                <a:close/>
                <a:moveTo>
                  <a:pt x="35578" y="5804"/>
                </a:moveTo>
                <a:lnTo>
                  <a:pt x="35639" y="5834"/>
                </a:lnTo>
                <a:lnTo>
                  <a:pt x="35700" y="5834"/>
                </a:lnTo>
                <a:lnTo>
                  <a:pt x="35700" y="6199"/>
                </a:lnTo>
                <a:lnTo>
                  <a:pt x="35700" y="6594"/>
                </a:lnTo>
                <a:lnTo>
                  <a:pt x="35700" y="6746"/>
                </a:lnTo>
                <a:cubicBezTo>
                  <a:pt x="35700" y="6898"/>
                  <a:pt x="35669" y="7080"/>
                  <a:pt x="35669" y="7232"/>
                </a:cubicBezTo>
                <a:cubicBezTo>
                  <a:pt x="35639" y="7384"/>
                  <a:pt x="35639" y="7566"/>
                  <a:pt x="35609" y="7749"/>
                </a:cubicBezTo>
                <a:lnTo>
                  <a:pt x="35609" y="7900"/>
                </a:lnTo>
                <a:lnTo>
                  <a:pt x="35548" y="7627"/>
                </a:lnTo>
                <a:cubicBezTo>
                  <a:pt x="35517" y="7445"/>
                  <a:pt x="35487" y="7293"/>
                  <a:pt x="35457" y="7111"/>
                </a:cubicBezTo>
                <a:cubicBezTo>
                  <a:pt x="35457" y="7111"/>
                  <a:pt x="35457" y="7080"/>
                  <a:pt x="35457" y="7080"/>
                </a:cubicBezTo>
                <a:lnTo>
                  <a:pt x="35457" y="6867"/>
                </a:lnTo>
                <a:lnTo>
                  <a:pt x="35457" y="6381"/>
                </a:lnTo>
                <a:lnTo>
                  <a:pt x="35517" y="6351"/>
                </a:lnTo>
                <a:cubicBezTo>
                  <a:pt x="35578" y="6321"/>
                  <a:pt x="35609" y="6260"/>
                  <a:pt x="35609" y="6199"/>
                </a:cubicBezTo>
                <a:cubicBezTo>
                  <a:pt x="35609" y="6077"/>
                  <a:pt x="35609" y="5926"/>
                  <a:pt x="35578" y="5804"/>
                </a:cubicBezTo>
                <a:close/>
                <a:moveTo>
                  <a:pt x="26463" y="7445"/>
                </a:moveTo>
                <a:cubicBezTo>
                  <a:pt x="26494" y="7505"/>
                  <a:pt x="26524" y="7536"/>
                  <a:pt x="26524" y="7566"/>
                </a:cubicBezTo>
                <a:lnTo>
                  <a:pt x="26524" y="7627"/>
                </a:lnTo>
                <a:cubicBezTo>
                  <a:pt x="26524" y="7688"/>
                  <a:pt x="26494" y="7779"/>
                  <a:pt x="26494" y="7840"/>
                </a:cubicBezTo>
                <a:lnTo>
                  <a:pt x="26463" y="7840"/>
                </a:lnTo>
                <a:cubicBezTo>
                  <a:pt x="26494" y="7870"/>
                  <a:pt x="26494" y="7900"/>
                  <a:pt x="26463" y="7931"/>
                </a:cubicBezTo>
                <a:lnTo>
                  <a:pt x="26463" y="7749"/>
                </a:lnTo>
                <a:lnTo>
                  <a:pt x="26463" y="7445"/>
                </a:lnTo>
                <a:close/>
                <a:moveTo>
                  <a:pt x="37371" y="6655"/>
                </a:moveTo>
                <a:lnTo>
                  <a:pt x="37401" y="6746"/>
                </a:lnTo>
                <a:cubicBezTo>
                  <a:pt x="37462" y="6867"/>
                  <a:pt x="37523" y="6989"/>
                  <a:pt x="37583" y="7111"/>
                </a:cubicBezTo>
                <a:lnTo>
                  <a:pt x="37614" y="7111"/>
                </a:lnTo>
                <a:cubicBezTo>
                  <a:pt x="37644" y="7141"/>
                  <a:pt x="37675" y="7171"/>
                  <a:pt x="37705" y="7202"/>
                </a:cubicBezTo>
                <a:lnTo>
                  <a:pt x="37766" y="7232"/>
                </a:lnTo>
                <a:cubicBezTo>
                  <a:pt x="37735" y="7354"/>
                  <a:pt x="37705" y="7445"/>
                  <a:pt x="37675" y="7536"/>
                </a:cubicBezTo>
                <a:cubicBezTo>
                  <a:pt x="37644" y="7657"/>
                  <a:pt x="37644" y="7749"/>
                  <a:pt x="37614" y="7870"/>
                </a:cubicBezTo>
                <a:cubicBezTo>
                  <a:pt x="37614" y="7900"/>
                  <a:pt x="37614" y="7961"/>
                  <a:pt x="37583" y="7992"/>
                </a:cubicBezTo>
                <a:cubicBezTo>
                  <a:pt x="37553" y="7900"/>
                  <a:pt x="37523" y="7809"/>
                  <a:pt x="37523" y="7718"/>
                </a:cubicBezTo>
                <a:cubicBezTo>
                  <a:pt x="37492" y="7627"/>
                  <a:pt x="37462" y="7505"/>
                  <a:pt x="37432" y="7414"/>
                </a:cubicBezTo>
                <a:cubicBezTo>
                  <a:pt x="37432" y="7323"/>
                  <a:pt x="37401" y="7202"/>
                  <a:pt x="37371" y="7111"/>
                </a:cubicBezTo>
                <a:lnTo>
                  <a:pt x="37371" y="7080"/>
                </a:lnTo>
                <a:lnTo>
                  <a:pt x="37371" y="6655"/>
                </a:lnTo>
                <a:close/>
                <a:moveTo>
                  <a:pt x="30018" y="7414"/>
                </a:moveTo>
                <a:cubicBezTo>
                  <a:pt x="30049" y="7536"/>
                  <a:pt x="30079" y="7688"/>
                  <a:pt x="30109" y="7809"/>
                </a:cubicBezTo>
                <a:cubicBezTo>
                  <a:pt x="30136" y="7917"/>
                  <a:pt x="30139" y="8001"/>
                  <a:pt x="30140" y="8083"/>
                </a:cubicBezTo>
                <a:lnTo>
                  <a:pt x="30140" y="8083"/>
                </a:lnTo>
                <a:cubicBezTo>
                  <a:pt x="30079" y="7992"/>
                  <a:pt x="30018" y="7870"/>
                  <a:pt x="29927" y="7809"/>
                </a:cubicBezTo>
                <a:lnTo>
                  <a:pt x="29897" y="7809"/>
                </a:lnTo>
                <a:cubicBezTo>
                  <a:pt x="29957" y="7688"/>
                  <a:pt x="29988" y="7536"/>
                  <a:pt x="30018" y="7414"/>
                </a:cubicBezTo>
                <a:close/>
                <a:moveTo>
                  <a:pt x="29107" y="8083"/>
                </a:moveTo>
                <a:cubicBezTo>
                  <a:pt x="29107" y="8113"/>
                  <a:pt x="29107" y="8144"/>
                  <a:pt x="29107" y="8174"/>
                </a:cubicBezTo>
                <a:lnTo>
                  <a:pt x="29046" y="8113"/>
                </a:lnTo>
                <a:lnTo>
                  <a:pt x="29076" y="8113"/>
                </a:lnTo>
                <a:lnTo>
                  <a:pt x="29107" y="8083"/>
                </a:lnTo>
                <a:close/>
                <a:moveTo>
                  <a:pt x="23577" y="6959"/>
                </a:moveTo>
                <a:cubicBezTo>
                  <a:pt x="23577" y="6989"/>
                  <a:pt x="23547" y="7050"/>
                  <a:pt x="23547" y="7111"/>
                </a:cubicBezTo>
                <a:cubicBezTo>
                  <a:pt x="23516" y="7262"/>
                  <a:pt x="23486" y="7414"/>
                  <a:pt x="23456" y="7566"/>
                </a:cubicBezTo>
                <a:cubicBezTo>
                  <a:pt x="23456" y="7749"/>
                  <a:pt x="23456" y="7900"/>
                  <a:pt x="23425" y="8052"/>
                </a:cubicBezTo>
                <a:lnTo>
                  <a:pt x="23425" y="8295"/>
                </a:lnTo>
                <a:lnTo>
                  <a:pt x="23364" y="8174"/>
                </a:lnTo>
                <a:lnTo>
                  <a:pt x="23364" y="8022"/>
                </a:lnTo>
                <a:cubicBezTo>
                  <a:pt x="23364" y="7870"/>
                  <a:pt x="23334" y="7657"/>
                  <a:pt x="23334" y="7505"/>
                </a:cubicBezTo>
                <a:cubicBezTo>
                  <a:pt x="23334" y="7384"/>
                  <a:pt x="23334" y="7293"/>
                  <a:pt x="23334" y="7202"/>
                </a:cubicBezTo>
                <a:lnTo>
                  <a:pt x="23577" y="6959"/>
                </a:lnTo>
                <a:close/>
                <a:moveTo>
                  <a:pt x="39589" y="7627"/>
                </a:moveTo>
                <a:lnTo>
                  <a:pt x="39619" y="7718"/>
                </a:lnTo>
                <a:cubicBezTo>
                  <a:pt x="39619" y="7779"/>
                  <a:pt x="39650" y="7840"/>
                  <a:pt x="39680" y="7870"/>
                </a:cubicBezTo>
                <a:lnTo>
                  <a:pt x="39741" y="8083"/>
                </a:lnTo>
                <a:cubicBezTo>
                  <a:pt x="39741" y="8083"/>
                  <a:pt x="39741" y="8113"/>
                  <a:pt x="39741" y="8113"/>
                </a:cubicBezTo>
                <a:lnTo>
                  <a:pt x="39710" y="8326"/>
                </a:lnTo>
                <a:lnTo>
                  <a:pt x="39710" y="8387"/>
                </a:lnTo>
                <a:cubicBezTo>
                  <a:pt x="39680" y="8387"/>
                  <a:pt x="39680" y="8417"/>
                  <a:pt x="39680" y="8447"/>
                </a:cubicBezTo>
                <a:lnTo>
                  <a:pt x="39528" y="8052"/>
                </a:lnTo>
                <a:cubicBezTo>
                  <a:pt x="39558" y="7992"/>
                  <a:pt x="39558" y="7931"/>
                  <a:pt x="39558" y="7870"/>
                </a:cubicBezTo>
                <a:cubicBezTo>
                  <a:pt x="39558" y="7779"/>
                  <a:pt x="39589" y="7718"/>
                  <a:pt x="39589" y="7627"/>
                </a:cubicBezTo>
                <a:close/>
                <a:moveTo>
                  <a:pt x="29502" y="7992"/>
                </a:moveTo>
                <a:lnTo>
                  <a:pt x="29471" y="8144"/>
                </a:lnTo>
                <a:cubicBezTo>
                  <a:pt x="29411" y="8265"/>
                  <a:pt x="29411" y="8387"/>
                  <a:pt x="29380" y="8508"/>
                </a:cubicBezTo>
                <a:cubicBezTo>
                  <a:pt x="29380" y="8447"/>
                  <a:pt x="29380" y="8387"/>
                  <a:pt x="29411" y="8295"/>
                </a:cubicBezTo>
                <a:cubicBezTo>
                  <a:pt x="29441" y="8235"/>
                  <a:pt x="29441" y="8083"/>
                  <a:pt x="29471" y="7992"/>
                </a:cubicBezTo>
                <a:close/>
                <a:moveTo>
                  <a:pt x="22635" y="7931"/>
                </a:moveTo>
                <a:lnTo>
                  <a:pt x="22696" y="7961"/>
                </a:lnTo>
                <a:lnTo>
                  <a:pt x="22696" y="8083"/>
                </a:lnTo>
                <a:cubicBezTo>
                  <a:pt x="22666" y="8265"/>
                  <a:pt x="22666" y="8417"/>
                  <a:pt x="22666" y="8569"/>
                </a:cubicBezTo>
                <a:cubicBezTo>
                  <a:pt x="22635" y="8508"/>
                  <a:pt x="22574" y="8417"/>
                  <a:pt x="22544" y="8356"/>
                </a:cubicBezTo>
                <a:cubicBezTo>
                  <a:pt x="22514" y="8295"/>
                  <a:pt x="22453" y="8265"/>
                  <a:pt x="22422" y="8204"/>
                </a:cubicBezTo>
                <a:cubicBezTo>
                  <a:pt x="22422" y="8204"/>
                  <a:pt x="22422" y="8174"/>
                  <a:pt x="22422" y="8144"/>
                </a:cubicBezTo>
                <a:lnTo>
                  <a:pt x="22635" y="7931"/>
                </a:lnTo>
                <a:close/>
                <a:moveTo>
                  <a:pt x="36642" y="6807"/>
                </a:moveTo>
                <a:lnTo>
                  <a:pt x="36642" y="6837"/>
                </a:lnTo>
                <a:cubicBezTo>
                  <a:pt x="36672" y="6867"/>
                  <a:pt x="36702" y="6867"/>
                  <a:pt x="36733" y="6898"/>
                </a:cubicBezTo>
                <a:cubicBezTo>
                  <a:pt x="36763" y="6928"/>
                  <a:pt x="36794" y="6928"/>
                  <a:pt x="36854" y="6928"/>
                </a:cubicBezTo>
                <a:lnTo>
                  <a:pt x="36824" y="7323"/>
                </a:lnTo>
                <a:cubicBezTo>
                  <a:pt x="36794" y="7475"/>
                  <a:pt x="36763" y="7657"/>
                  <a:pt x="36733" y="7809"/>
                </a:cubicBezTo>
                <a:cubicBezTo>
                  <a:pt x="36702" y="7992"/>
                  <a:pt x="36672" y="8265"/>
                  <a:pt x="36611" y="8478"/>
                </a:cubicBezTo>
                <a:lnTo>
                  <a:pt x="36490" y="8478"/>
                </a:lnTo>
                <a:cubicBezTo>
                  <a:pt x="36459" y="8478"/>
                  <a:pt x="36399" y="8508"/>
                  <a:pt x="36368" y="8538"/>
                </a:cubicBezTo>
                <a:cubicBezTo>
                  <a:pt x="36338" y="8538"/>
                  <a:pt x="36338" y="8538"/>
                  <a:pt x="36307" y="8569"/>
                </a:cubicBezTo>
                <a:cubicBezTo>
                  <a:pt x="36338" y="8417"/>
                  <a:pt x="36399" y="8265"/>
                  <a:pt x="36429" y="8113"/>
                </a:cubicBezTo>
                <a:cubicBezTo>
                  <a:pt x="36490" y="7870"/>
                  <a:pt x="36520" y="7627"/>
                  <a:pt x="36550" y="7414"/>
                </a:cubicBezTo>
                <a:cubicBezTo>
                  <a:pt x="36581" y="7202"/>
                  <a:pt x="36611" y="7019"/>
                  <a:pt x="36642" y="6807"/>
                </a:cubicBezTo>
                <a:close/>
                <a:moveTo>
                  <a:pt x="39255" y="8326"/>
                </a:moveTo>
                <a:lnTo>
                  <a:pt x="39346" y="8538"/>
                </a:lnTo>
                <a:lnTo>
                  <a:pt x="39285" y="8569"/>
                </a:lnTo>
                <a:lnTo>
                  <a:pt x="39255" y="8630"/>
                </a:lnTo>
                <a:lnTo>
                  <a:pt x="39255" y="8326"/>
                </a:lnTo>
                <a:close/>
                <a:moveTo>
                  <a:pt x="34089" y="7657"/>
                </a:moveTo>
                <a:lnTo>
                  <a:pt x="34181" y="7840"/>
                </a:lnTo>
                <a:cubicBezTo>
                  <a:pt x="34150" y="7900"/>
                  <a:pt x="34150" y="7961"/>
                  <a:pt x="34120" y="8052"/>
                </a:cubicBezTo>
                <a:cubicBezTo>
                  <a:pt x="34089" y="8113"/>
                  <a:pt x="34059" y="8204"/>
                  <a:pt x="34059" y="8295"/>
                </a:cubicBezTo>
                <a:cubicBezTo>
                  <a:pt x="33998" y="8417"/>
                  <a:pt x="33938" y="8569"/>
                  <a:pt x="33877" y="8721"/>
                </a:cubicBezTo>
                <a:lnTo>
                  <a:pt x="33846" y="8599"/>
                </a:lnTo>
                <a:cubicBezTo>
                  <a:pt x="33877" y="8569"/>
                  <a:pt x="33877" y="8538"/>
                  <a:pt x="33877" y="8508"/>
                </a:cubicBezTo>
                <a:cubicBezTo>
                  <a:pt x="33907" y="8447"/>
                  <a:pt x="33938" y="8356"/>
                  <a:pt x="33968" y="8295"/>
                </a:cubicBezTo>
                <a:cubicBezTo>
                  <a:pt x="33998" y="8174"/>
                  <a:pt x="34029" y="8083"/>
                  <a:pt x="34059" y="7961"/>
                </a:cubicBezTo>
                <a:cubicBezTo>
                  <a:pt x="34089" y="7870"/>
                  <a:pt x="34089" y="7840"/>
                  <a:pt x="34089" y="7779"/>
                </a:cubicBezTo>
                <a:cubicBezTo>
                  <a:pt x="34089" y="7718"/>
                  <a:pt x="34089" y="7718"/>
                  <a:pt x="34089" y="7657"/>
                </a:cubicBezTo>
                <a:close/>
                <a:moveTo>
                  <a:pt x="35335" y="8387"/>
                </a:moveTo>
                <a:cubicBezTo>
                  <a:pt x="35366" y="8508"/>
                  <a:pt x="35426" y="8599"/>
                  <a:pt x="35457" y="8721"/>
                </a:cubicBezTo>
                <a:lnTo>
                  <a:pt x="35426" y="8690"/>
                </a:lnTo>
                <a:cubicBezTo>
                  <a:pt x="35396" y="8660"/>
                  <a:pt x="35366" y="8630"/>
                  <a:pt x="35305" y="8599"/>
                </a:cubicBezTo>
                <a:cubicBezTo>
                  <a:pt x="35305" y="8538"/>
                  <a:pt x="35335" y="8447"/>
                  <a:pt x="35335" y="8387"/>
                </a:cubicBezTo>
                <a:close/>
                <a:moveTo>
                  <a:pt x="35882" y="8356"/>
                </a:moveTo>
                <a:lnTo>
                  <a:pt x="35943" y="8630"/>
                </a:lnTo>
                <a:lnTo>
                  <a:pt x="35943" y="8690"/>
                </a:lnTo>
                <a:cubicBezTo>
                  <a:pt x="35943" y="8721"/>
                  <a:pt x="35912" y="8812"/>
                  <a:pt x="35912" y="8842"/>
                </a:cubicBezTo>
                <a:cubicBezTo>
                  <a:pt x="35882" y="8842"/>
                  <a:pt x="35882" y="8812"/>
                  <a:pt x="35852" y="8812"/>
                </a:cubicBezTo>
                <a:lnTo>
                  <a:pt x="35821" y="8721"/>
                </a:lnTo>
                <a:lnTo>
                  <a:pt x="35882" y="8356"/>
                </a:lnTo>
                <a:close/>
                <a:moveTo>
                  <a:pt x="37037" y="8326"/>
                </a:moveTo>
                <a:cubicBezTo>
                  <a:pt x="37037" y="8447"/>
                  <a:pt x="37037" y="8569"/>
                  <a:pt x="37067" y="8721"/>
                </a:cubicBezTo>
                <a:cubicBezTo>
                  <a:pt x="37067" y="8842"/>
                  <a:pt x="37067" y="8873"/>
                  <a:pt x="37067" y="8964"/>
                </a:cubicBezTo>
                <a:cubicBezTo>
                  <a:pt x="37067" y="8903"/>
                  <a:pt x="37037" y="8873"/>
                  <a:pt x="37006" y="8842"/>
                </a:cubicBezTo>
                <a:cubicBezTo>
                  <a:pt x="36976" y="8782"/>
                  <a:pt x="36976" y="8751"/>
                  <a:pt x="36945" y="8721"/>
                </a:cubicBezTo>
                <a:cubicBezTo>
                  <a:pt x="36945" y="8660"/>
                  <a:pt x="36976" y="8599"/>
                  <a:pt x="36976" y="8538"/>
                </a:cubicBezTo>
                <a:cubicBezTo>
                  <a:pt x="37006" y="8478"/>
                  <a:pt x="37006" y="8417"/>
                  <a:pt x="37037" y="8326"/>
                </a:cubicBezTo>
                <a:close/>
                <a:moveTo>
                  <a:pt x="36794" y="9237"/>
                </a:moveTo>
                <a:cubicBezTo>
                  <a:pt x="36794" y="9268"/>
                  <a:pt x="36824" y="9268"/>
                  <a:pt x="36824" y="9298"/>
                </a:cubicBezTo>
                <a:lnTo>
                  <a:pt x="36794" y="9268"/>
                </a:lnTo>
                <a:lnTo>
                  <a:pt x="36794" y="9237"/>
                </a:lnTo>
                <a:close/>
                <a:moveTo>
                  <a:pt x="40409" y="8508"/>
                </a:moveTo>
                <a:cubicBezTo>
                  <a:pt x="40439" y="8538"/>
                  <a:pt x="40470" y="8569"/>
                  <a:pt x="40500" y="8599"/>
                </a:cubicBezTo>
                <a:lnTo>
                  <a:pt x="40500" y="8630"/>
                </a:lnTo>
                <a:lnTo>
                  <a:pt x="40531" y="8660"/>
                </a:lnTo>
                <a:cubicBezTo>
                  <a:pt x="40561" y="8660"/>
                  <a:pt x="40591" y="8690"/>
                  <a:pt x="40622" y="8690"/>
                </a:cubicBezTo>
                <a:lnTo>
                  <a:pt x="40713" y="8690"/>
                </a:lnTo>
                <a:lnTo>
                  <a:pt x="40713" y="8751"/>
                </a:lnTo>
                <a:lnTo>
                  <a:pt x="40713" y="8903"/>
                </a:lnTo>
                <a:cubicBezTo>
                  <a:pt x="40652" y="8994"/>
                  <a:pt x="40591" y="9116"/>
                  <a:pt x="40561" y="9237"/>
                </a:cubicBezTo>
                <a:cubicBezTo>
                  <a:pt x="40531" y="9298"/>
                  <a:pt x="40500" y="9328"/>
                  <a:pt x="40500" y="9389"/>
                </a:cubicBezTo>
                <a:cubicBezTo>
                  <a:pt x="40470" y="9298"/>
                  <a:pt x="40439" y="9207"/>
                  <a:pt x="40409" y="9116"/>
                </a:cubicBezTo>
                <a:lnTo>
                  <a:pt x="40409" y="9055"/>
                </a:lnTo>
                <a:lnTo>
                  <a:pt x="40409" y="8903"/>
                </a:lnTo>
                <a:lnTo>
                  <a:pt x="40409" y="8630"/>
                </a:lnTo>
                <a:cubicBezTo>
                  <a:pt x="40409" y="8599"/>
                  <a:pt x="40409" y="8538"/>
                  <a:pt x="40409" y="8508"/>
                </a:cubicBezTo>
                <a:close/>
                <a:moveTo>
                  <a:pt x="21481" y="9177"/>
                </a:moveTo>
                <a:cubicBezTo>
                  <a:pt x="21481" y="9268"/>
                  <a:pt x="21450" y="9359"/>
                  <a:pt x="21450" y="9480"/>
                </a:cubicBezTo>
                <a:lnTo>
                  <a:pt x="21420" y="9480"/>
                </a:lnTo>
                <a:lnTo>
                  <a:pt x="21420" y="9420"/>
                </a:lnTo>
                <a:lnTo>
                  <a:pt x="21450" y="9177"/>
                </a:lnTo>
                <a:close/>
                <a:moveTo>
                  <a:pt x="38890" y="7688"/>
                </a:moveTo>
                <a:lnTo>
                  <a:pt x="38890" y="7900"/>
                </a:lnTo>
                <a:cubicBezTo>
                  <a:pt x="38890" y="8052"/>
                  <a:pt x="38890" y="8174"/>
                  <a:pt x="38890" y="8326"/>
                </a:cubicBezTo>
                <a:cubicBezTo>
                  <a:pt x="38890" y="8569"/>
                  <a:pt x="38890" y="8842"/>
                  <a:pt x="38890" y="9085"/>
                </a:cubicBezTo>
                <a:lnTo>
                  <a:pt x="38890" y="9511"/>
                </a:lnTo>
                <a:cubicBezTo>
                  <a:pt x="38890" y="9450"/>
                  <a:pt x="38860" y="9420"/>
                  <a:pt x="38860" y="9359"/>
                </a:cubicBezTo>
                <a:cubicBezTo>
                  <a:pt x="38829" y="9177"/>
                  <a:pt x="38799" y="9025"/>
                  <a:pt x="38768" y="8842"/>
                </a:cubicBezTo>
                <a:cubicBezTo>
                  <a:pt x="38768" y="8751"/>
                  <a:pt x="38768" y="8630"/>
                  <a:pt x="38738" y="8538"/>
                </a:cubicBezTo>
                <a:lnTo>
                  <a:pt x="38708" y="8265"/>
                </a:lnTo>
                <a:lnTo>
                  <a:pt x="38708" y="8022"/>
                </a:lnTo>
                <a:cubicBezTo>
                  <a:pt x="38768" y="7900"/>
                  <a:pt x="38829" y="7809"/>
                  <a:pt x="38890" y="7688"/>
                </a:cubicBezTo>
                <a:close/>
                <a:moveTo>
                  <a:pt x="24397" y="6108"/>
                </a:moveTo>
                <a:lnTo>
                  <a:pt x="24428" y="6138"/>
                </a:lnTo>
                <a:cubicBezTo>
                  <a:pt x="24428" y="6199"/>
                  <a:pt x="24397" y="6260"/>
                  <a:pt x="24397" y="6321"/>
                </a:cubicBezTo>
                <a:cubicBezTo>
                  <a:pt x="24397" y="6442"/>
                  <a:pt x="24367" y="6564"/>
                  <a:pt x="24367" y="6685"/>
                </a:cubicBezTo>
                <a:cubicBezTo>
                  <a:pt x="24337" y="6837"/>
                  <a:pt x="24367" y="6867"/>
                  <a:pt x="24367" y="6959"/>
                </a:cubicBezTo>
                <a:lnTo>
                  <a:pt x="24367" y="7384"/>
                </a:lnTo>
                <a:cubicBezTo>
                  <a:pt x="24367" y="7414"/>
                  <a:pt x="24367" y="7445"/>
                  <a:pt x="24367" y="7445"/>
                </a:cubicBezTo>
                <a:cubicBezTo>
                  <a:pt x="24337" y="7627"/>
                  <a:pt x="24337" y="7779"/>
                  <a:pt x="24306" y="7961"/>
                </a:cubicBezTo>
                <a:lnTo>
                  <a:pt x="24306" y="8447"/>
                </a:lnTo>
                <a:lnTo>
                  <a:pt x="24306" y="8933"/>
                </a:lnTo>
                <a:cubicBezTo>
                  <a:pt x="24306" y="9085"/>
                  <a:pt x="24337" y="9298"/>
                  <a:pt x="24367" y="9480"/>
                </a:cubicBezTo>
                <a:cubicBezTo>
                  <a:pt x="24367" y="9511"/>
                  <a:pt x="24367" y="9541"/>
                  <a:pt x="24367" y="9572"/>
                </a:cubicBezTo>
                <a:lnTo>
                  <a:pt x="24367" y="9602"/>
                </a:lnTo>
                <a:cubicBezTo>
                  <a:pt x="24276" y="9207"/>
                  <a:pt x="24185" y="8812"/>
                  <a:pt x="24154" y="8417"/>
                </a:cubicBezTo>
                <a:cubicBezTo>
                  <a:pt x="24154" y="8204"/>
                  <a:pt x="24124" y="7992"/>
                  <a:pt x="24124" y="7779"/>
                </a:cubicBezTo>
                <a:cubicBezTo>
                  <a:pt x="24124" y="7749"/>
                  <a:pt x="24154" y="7688"/>
                  <a:pt x="24185" y="7657"/>
                </a:cubicBezTo>
                <a:cubicBezTo>
                  <a:pt x="24215" y="7536"/>
                  <a:pt x="24215" y="7414"/>
                  <a:pt x="24245" y="7323"/>
                </a:cubicBezTo>
                <a:cubicBezTo>
                  <a:pt x="24245" y="7262"/>
                  <a:pt x="24245" y="7202"/>
                  <a:pt x="24276" y="7171"/>
                </a:cubicBezTo>
                <a:lnTo>
                  <a:pt x="24306" y="7019"/>
                </a:lnTo>
                <a:cubicBezTo>
                  <a:pt x="24306" y="6837"/>
                  <a:pt x="24337" y="6685"/>
                  <a:pt x="24337" y="6503"/>
                </a:cubicBezTo>
                <a:cubicBezTo>
                  <a:pt x="24337" y="6442"/>
                  <a:pt x="24337" y="6381"/>
                  <a:pt x="24337" y="6321"/>
                </a:cubicBezTo>
                <a:cubicBezTo>
                  <a:pt x="24337" y="6260"/>
                  <a:pt x="24367" y="6199"/>
                  <a:pt x="24397" y="6108"/>
                </a:cubicBezTo>
                <a:close/>
                <a:moveTo>
                  <a:pt x="34576" y="8326"/>
                </a:moveTo>
                <a:lnTo>
                  <a:pt x="34606" y="8356"/>
                </a:lnTo>
                <a:lnTo>
                  <a:pt x="34636" y="8478"/>
                </a:lnTo>
                <a:lnTo>
                  <a:pt x="34576" y="8538"/>
                </a:lnTo>
                <a:lnTo>
                  <a:pt x="34576" y="8599"/>
                </a:lnTo>
                <a:lnTo>
                  <a:pt x="34545" y="8660"/>
                </a:lnTo>
                <a:cubicBezTo>
                  <a:pt x="34515" y="8721"/>
                  <a:pt x="34515" y="8782"/>
                  <a:pt x="34484" y="8842"/>
                </a:cubicBezTo>
                <a:cubicBezTo>
                  <a:pt x="34454" y="8903"/>
                  <a:pt x="34454" y="8964"/>
                  <a:pt x="34424" y="9025"/>
                </a:cubicBezTo>
                <a:cubicBezTo>
                  <a:pt x="34424" y="9085"/>
                  <a:pt x="34363" y="9237"/>
                  <a:pt x="34363" y="9359"/>
                </a:cubicBezTo>
                <a:cubicBezTo>
                  <a:pt x="34333" y="9480"/>
                  <a:pt x="34333" y="9511"/>
                  <a:pt x="34302" y="9602"/>
                </a:cubicBezTo>
                <a:cubicBezTo>
                  <a:pt x="34302" y="9572"/>
                  <a:pt x="34272" y="9541"/>
                  <a:pt x="34241" y="9511"/>
                </a:cubicBezTo>
                <a:lnTo>
                  <a:pt x="34302" y="9359"/>
                </a:lnTo>
                <a:cubicBezTo>
                  <a:pt x="34302" y="9298"/>
                  <a:pt x="34333" y="9268"/>
                  <a:pt x="34333" y="9237"/>
                </a:cubicBezTo>
                <a:cubicBezTo>
                  <a:pt x="34363" y="9116"/>
                  <a:pt x="34393" y="8994"/>
                  <a:pt x="34454" y="8873"/>
                </a:cubicBezTo>
                <a:cubicBezTo>
                  <a:pt x="34484" y="8751"/>
                  <a:pt x="34484" y="8690"/>
                  <a:pt x="34515" y="8599"/>
                </a:cubicBezTo>
                <a:lnTo>
                  <a:pt x="34576" y="8326"/>
                </a:lnTo>
                <a:close/>
                <a:moveTo>
                  <a:pt x="44298" y="9328"/>
                </a:moveTo>
                <a:cubicBezTo>
                  <a:pt x="44328" y="9359"/>
                  <a:pt x="44359" y="9420"/>
                  <a:pt x="44389" y="9480"/>
                </a:cubicBezTo>
                <a:lnTo>
                  <a:pt x="44389" y="9511"/>
                </a:lnTo>
                <a:lnTo>
                  <a:pt x="44420" y="9572"/>
                </a:lnTo>
                <a:cubicBezTo>
                  <a:pt x="44389" y="9602"/>
                  <a:pt x="44359" y="9632"/>
                  <a:pt x="44328" y="9632"/>
                </a:cubicBezTo>
                <a:lnTo>
                  <a:pt x="44328" y="9480"/>
                </a:lnTo>
                <a:cubicBezTo>
                  <a:pt x="44328" y="9420"/>
                  <a:pt x="44298" y="9359"/>
                  <a:pt x="44298" y="9328"/>
                </a:cubicBezTo>
                <a:close/>
                <a:moveTo>
                  <a:pt x="24845" y="9615"/>
                </a:moveTo>
                <a:cubicBezTo>
                  <a:pt x="24848" y="9621"/>
                  <a:pt x="24850" y="9626"/>
                  <a:pt x="24853" y="9632"/>
                </a:cubicBezTo>
                <a:lnTo>
                  <a:pt x="24853" y="9663"/>
                </a:lnTo>
                <a:lnTo>
                  <a:pt x="24845" y="9615"/>
                </a:lnTo>
                <a:close/>
                <a:moveTo>
                  <a:pt x="42050" y="8599"/>
                </a:moveTo>
                <a:lnTo>
                  <a:pt x="42050" y="8599"/>
                </a:lnTo>
                <a:cubicBezTo>
                  <a:pt x="42050" y="8599"/>
                  <a:pt x="42080" y="8630"/>
                  <a:pt x="42080" y="8630"/>
                </a:cubicBezTo>
                <a:cubicBezTo>
                  <a:pt x="42141" y="8690"/>
                  <a:pt x="42171" y="8721"/>
                  <a:pt x="42232" y="8751"/>
                </a:cubicBezTo>
                <a:cubicBezTo>
                  <a:pt x="42262" y="8782"/>
                  <a:pt x="42323" y="8812"/>
                  <a:pt x="42384" y="8842"/>
                </a:cubicBezTo>
                <a:lnTo>
                  <a:pt x="42384" y="8903"/>
                </a:lnTo>
                <a:lnTo>
                  <a:pt x="42384" y="9359"/>
                </a:lnTo>
                <a:lnTo>
                  <a:pt x="42384" y="9602"/>
                </a:lnTo>
                <a:cubicBezTo>
                  <a:pt x="42384" y="9602"/>
                  <a:pt x="42384" y="9632"/>
                  <a:pt x="42384" y="9663"/>
                </a:cubicBezTo>
                <a:cubicBezTo>
                  <a:pt x="42384" y="9663"/>
                  <a:pt x="42384" y="9693"/>
                  <a:pt x="42384" y="9723"/>
                </a:cubicBezTo>
                <a:lnTo>
                  <a:pt x="42232" y="9480"/>
                </a:lnTo>
                <a:lnTo>
                  <a:pt x="42202" y="9420"/>
                </a:lnTo>
                <a:cubicBezTo>
                  <a:pt x="42171" y="9146"/>
                  <a:pt x="42111" y="8873"/>
                  <a:pt x="42050" y="8599"/>
                </a:cubicBezTo>
                <a:close/>
                <a:moveTo>
                  <a:pt x="22331" y="8690"/>
                </a:moveTo>
                <a:cubicBezTo>
                  <a:pt x="22362" y="8751"/>
                  <a:pt x="22392" y="8812"/>
                  <a:pt x="22392" y="8873"/>
                </a:cubicBezTo>
                <a:cubicBezTo>
                  <a:pt x="22483" y="9146"/>
                  <a:pt x="22544" y="9420"/>
                  <a:pt x="22574" y="9693"/>
                </a:cubicBezTo>
                <a:cubicBezTo>
                  <a:pt x="22574" y="9723"/>
                  <a:pt x="22574" y="9723"/>
                  <a:pt x="22574" y="9754"/>
                </a:cubicBezTo>
                <a:lnTo>
                  <a:pt x="22544" y="9754"/>
                </a:lnTo>
                <a:lnTo>
                  <a:pt x="22544" y="9723"/>
                </a:lnTo>
                <a:cubicBezTo>
                  <a:pt x="22514" y="9450"/>
                  <a:pt x="22422" y="9177"/>
                  <a:pt x="22271" y="8933"/>
                </a:cubicBezTo>
                <a:lnTo>
                  <a:pt x="22271" y="8903"/>
                </a:lnTo>
                <a:cubicBezTo>
                  <a:pt x="22301" y="8842"/>
                  <a:pt x="22301" y="8782"/>
                  <a:pt x="22331" y="8690"/>
                </a:cubicBezTo>
                <a:close/>
                <a:moveTo>
                  <a:pt x="43052" y="9328"/>
                </a:moveTo>
                <a:cubicBezTo>
                  <a:pt x="43071" y="9481"/>
                  <a:pt x="43079" y="9646"/>
                  <a:pt x="43081" y="9815"/>
                </a:cubicBezTo>
                <a:lnTo>
                  <a:pt x="43081" y="9815"/>
                </a:lnTo>
                <a:cubicBezTo>
                  <a:pt x="43079" y="9769"/>
                  <a:pt x="43071" y="9731"/>
                  <a:pt x="43052" y="9693"/>
                </a:cubicBezTo>
                <a:cubicBezTo>
                  <a:pt x="43022" y="9602"/>
                  <a:pt x="43052" y="9480"/>
                  <a:pt x="43052" y="9389"/>
                </a:cubicBezTo>
                <a:cubicBezTo>
                  <a:pt x="43052" y="9357"/>
                  <a:pt x="43052" y="9340"/>
                  <a:pt x="43052" y="9328"/>
                </a:cubicBezTo>
                <a:close/>
                <a:moveTo>
                  <a:pt x="39498" y="8933"/>
                </a:moveTo>
                <a:cubicBezTo>
                  <a:pt x="39498" y="8964"/>
                  <a:pt x="39528" y="8994"/>
                  <a:pt x="39558" y="9025"/>
                </a:cubicBezTo>
                <a:lnTo>
                  <a:pt x="39619" y="9207"/>
                </a:lnTo>
                <a:lnTo>
                  <a:pt x="39619" y="9328"/>
                </a:lnTo>
                <a:lnTo>
                  <a:pt x="39558" y="9723"/>
                </a:lnTo>
                <a:cubicBezTo>
                  <a:pt x="39558" y="9754"/>
                  <a:pt x="39558" y="9784"/>
                  <a:pt x="39558" y="9845"/>
                </a:cubicBezTo>
                <a:lnTo>
                  <a:pt x="39528" y="9784"/>
                </a:lnTo>
                <a:cubicBezTo>
                  <a:pt x="39467" y="9754"/>
                  <a:pt x="39437" y="9693"/>
                  <a:pt x="39376" y="9663"/>
                </a:cubicBezTo>
                <a:lnTo>
                  <a:pt x="39315" y="9632"/>
                </a:lnTo>
                <a:lnTo>
                  <a:pt x="39315" y="9541"/>
                </a:lnTo>
                <a:cubicBezTo>
                  <a:pt x="39315" y="9450"/>
                  <a:pt x="39346" y="9389"/>
                  <a:pt x="39376" y="9298"/>
                </a:cubicBezTo>
                <a:cubicBezTo>
                  <a:pt x="39376" y="9207"/>
                  <a:pt x="39406" y="9116"/>
                  <a:pt x="39437" y="9025"/>
                </a:cubicBezTo>
                <a:lnTo>
                  <a:pt x="39467" y="9025"/>
                </a:lnTo>
                <a:cubicBezTo>
                  <a:pt x="39467" y="8994"/>
                  <a:pt x="39498" y="8964"/>
                  <a:pt x="39498" y="8933"/>
                </a:cubicBezTo>
                <a:close/>
                <a:moveTo>
                  <a:pt x="33178" y="8721"/>
                </a:moveTo>
                <a:lnTo>
                  <a:pt x="33269" y="8782"/>
                </a:lnTo>
                <a:lnTo>
                  <a:pt x="33300" y="8782"/>
                </a:lnTo>
                <a:lnTo>
                  <a:pt x="33360" y="8873"/>
                </a:lnTo>
                <a:cubicBezTo>
                  <a:pt x="33360" y="8994"/>
                  <a:pt x="33391" y="9085"/>
                  <a:pt x="33451" y="9177"/>
                </a:cubicBezTo>
                <a:cubicBezTo>
                  <a:pt x="33482" y="9298"/>
                  <a:pt x="33543" y="9389"/>
                  <a:pt x="33603" y="9511"/>
                </a:cubicBezTo>
                <a:cubicBezTo>
                  <a:pt x="33603" y="9541"/>
                  <a:pt x="33603" y="9541"/>
                  <a:pt x="33573" y="9572"/>
                </a:cubicBezTo>
                <a:lnTo>
                  <a:pt x="33573" y="9632"/>
                </a:lnTo>
                <a:lnTo>
                  <a:pt x="33543" y="9754"/>
                </a:lnTo>
                <a:cubicBezTo>
                  <a:pt x="33543" y="9815"/>
                  <a:pt x="33512" y="9875"/>
                  <a:pt x="33512" y="9936"/>
                </a:cubicBezTo>
                <a:cubicBezTo>
                  <a:pt x="33451" y="9693"/>
                  <a:pt x="33360" y="9450"/>
                  <a:pt x="33239" y="9237"/>
                </a:cubicBezTo>
                <a:cubicBezTo>
                  <a:pt x="33208" y="9177"/>
                  <a:pt x="33178" y="9146"/>
                  <a:pt x="33148" y="9085"/>
                </a:cubicBezTo>
                <a:cubicBezTo>
                  <a:pt x="33148" y="9025"/>
                  <a:pt x="33148" y="8994"/>
                  <a:pt x="33148" y="8933"/>
                </a:cubicBezTo>
                <a:lnTo>
                  <a:pt x="33178" y="8721"/>
                </a:lnTo>
                <a:close/>
                <a:moveTo>
                  <a:pt x="37432" y="9784"/>
                </a:moveTo>
                <a:lnTo>
                  <a:pt x="37401" y="9936"/>
                </a:lnTo>
                <a:lnTo>
                  <a:pt x="37371" y="9815"/>
                </a:lnTo>
                <a:lnTo>
                  <a:pt x="37432" y="9784"/>
                </a:lnTo>
                <a:close/>
                <a:moveTo>
                  <a:pt x="25947" y="6989"/>
                </a:moveTo>
                <a:lnTo>
                  <a:pt x="25947" y="7111"/>
                </a:lnTo>
                <a:lnTo>
                  <a:pt x="25947" y="7293"/>
                </a:lnTo>
                <a:lnTo>
                  <a:pt x="25947" y="7749"/>
                </a:lnTo>
                <a:lnTo>
                  <a:pt x="25947" y="7900"/>
                </a:lnTo>
                <a:cubicBezTo>
                  <a:pt x="25947" y="8204"/>
                  <a:pt x="25917" y="8538"/>
                  <a:pt x="25917" y="8842"/>
                </a:cubicBezTo>
                <a:lnTo>
                  <a:pt x="25917" y="9055"/>
                </a:lnTo>
                <a:cubicBezTo>
                  <a:pt x="25917" y="9146"/>
                  <a:pt x="25886" y="9268"/>
                  <a:pt x="25856" y="9389"/>
                </a:cubicBezTo>
                <a:cubicBezTo>
                  <a:pt x="25856" y="9480"/>
                  <a:pt x="25825" y="9693"/>
                  <a:pt x="25795" y="9845"/>
                </a:cubicBezTo>
                <a:cubicBezTo>
                  <a:pt x="25795" y="9906"/>
                  <a:pt x="25795" y="9936"/>
                  <a:pt x="25765" y="9997"/>
                </a:cubicBezTo>
                <a:cubicBezTo>
                  <a:pt x="25765" y="9936"/>
                  <a:pt x="25734" y="9845"/>
                  <a:pt x="25734" y="9784"/>
                </a:cubicBezTo>
                <a:cubicBezTo>
                  <a:pt x="25734" y="9541"/>
                  <a:pt x="25704" y="9268"/>
                  <a:pt x="25673" y="9025"/>
                </a:cubicBezTo>
                <a:cubicBezTo>
                  <a:pt x="25643" y="8782"/>
                  <a:pt x="25643" y="8569"/>
                  <a:pt x="25643" y="8356"/>
                </a:cubicBezTo>
                <a:lnTo>
                  <a:pt x="25643" y="8022"/>
                </a:lnTo>
                <a:cubicBezTo>
                  <a:pt x="25643" y="7992"/>
                  <a:pt x="25643" y="7961"/>
                  <a:pt x="25643" y="7931"/>
                </a:cubicBezTo>
                <a:lnTo>
                  <a:pt x="25643" y="7688"/>
                </a:lnTo>
                <a:lnTo>
                  <a:pt x="25643" y="7262"/>
                </a:lnTo>
                <a:lnTo>
                  <a:pt x="25643" y="7080"/>
                </a:lnTo>
                <a:cubicBezTo>
                  <a:pt x="25704" y="7080"/>
                  <a:pt x="25765" y="7050"/>
                  <a:pt x="25856" y="7019"/>
                </a:cubicBezTo>
                <a:lnTo>
                  <a:pt x="25947" y="6989"/>
                </a:lnTo>
                <a:close/>
                <a:moveTo>
                  <a:pt x="40743" y="9693"/>
                </a:moveTo>
                <a:lnTo>
                  <a:pt x="40743" y="9936"/>
                </a:lnTo>
                <a:lnTo>
                  <a:pt x="40743" y="9966"/>
                </a:lnTo>
                <a:cubicBezTo>
                  <a:pt x="40743" y="9997"/>
                  <a:pt x="40743" y="10058"/>
                  <a:pt x="40713" y="10088"/>
                </a:cubicBezTo>
                <a:lnTo>
                  <a:pt x="40683" y="10058"/>
                </a:lnTo>
                <a:lnTo>
                  <a:pt x="40622" y="10058"/>
                </a:lnTo>
                <a:cubicBezTo>
                  <a:pt x="40622" y="10027"/>
                  <a:pt x="40622" y="9997"/>
                  <a:pt x="40622" y="9997"/>
                </a:cubicBezTo>
                <a:lnTo>
                  <a:pt x="40713" y="9754"/>
                </a:lnTo>
                <a:cubicBezTo>
                  <a:pt x="40713" y="9723"/>
                  <a:pt x="40713" y="9693"/>
                  <a:pt x="40743" y="9693"/>
                </a:cubicBezTo>
                <a:close/>
                <a:moveTo>
                  <a:pt x="36064" y="9359"/>
                </a:moveTo>
                <a:lnTo>
                  <a:pt x="36064" y="9511"/>
                </a:lnTo>
                <a:lnTo>
                  <a:pt x="36064" y="9663"/>
                </a:lnTo>
                <a:cubicBezTo>
                  <a:pt x="36064" y="9845"/>
                  <a:pt x="36064" y="10058"/>
                  <a:pt x="36064" y="10210"/>
                </a:cubicBezTo>
                <a:lnTo>
                  <a:pt x="36064" y="10240"/>
                </a:lnTo>
                <a:cubicBezTo>
                  <a:pt x="36034" y="10149"/>
                  <a:pt x="36004" y="10027"/>
                  <a:pt x="35973" y="9906"/>
                </a:cubicBezTo>
                <a:cubicBezTo>
                  <a:pt x="35973" y="9784"/>
                  <a:pt x="35912" y="9602"/>
                  <a:pt x="35852" y="9480"/>
                </a:cubicBezTo>
                <a:lnTo>
                  <a:pt x="35821" y="9389"/>
                </a:lnTo>
                <a:cubicBezTo>
                  <a:pt x="35852" y="9389"/>
                  <a:pt x="35882" y="9389"/>
                  <a:pt x="35912" y="9420"/>
                </a:cubicBezTo>
                <a:cubicBezTo>
                  <a:pt x="35973" y="9389"/>
                  <a:pt x="36004" y="9389"/>
                  <a:pt x="36064" y="9359"/>
                </a:cubicBezTo>
                <a:close/>
                <a:moveTo>
                  <a:pt x="23790" y="9875"/>
                </a:moveTo>
                <a:lnTo>
                  <a:pt x="23881" y="9966"/>
                </a:lnTo>
                <a:lnTo>
                  <a:pt x="23911" y="9997"/>
                </a:lnTo>
                <a:cubicBezTo>
                  <a:pt x="23911" y="10027"/>
                  <a:pt x="23942" y="10088"/>
                  <a:pt x="24002" y="10088"/>
                </a:cubicBezTo>
                <a:cubicBezTo>
                  <a:pt x="24033" y="10149"/>
                  <a:pt x="24063" y="10149"/>
                  <a:pt x="24124" y="10179"/>
                </a:cubicBezTo>
                <a:lnTo>
                  <a:pt x="24124" y="10210"/>
                </a:lnTo>
                <a:lnTo>
                  <a:pt x="24094" y="10301"/>
                </a:lnTo>
                <a:lnTo>
                  <a:pt x="24033" y="10270"/>
                </a:lnTo>
                <a:cubicBezTo>
                  <a:pt x="23972" y="10210"/>
                  <a:pt x="23911" y="10149"/>
                  <a:pt x="23881" y="10088"/>
                </a:cubicBezTo>
                <a:cubicBezTo>
                  <a:pt x="23850" y="10058"/>
                  <a:pt x="23820" y="9997"/>
                  <a:pt x="23790" y="9966"/>
                </a:cubicBezTo>
                <a:cubicBezTo>
                  <a:pt x="23790" y="9936"/>
                  <a:pt x="23790" y="9906"/>
                  <a:pt x="23790" y="9875"/>
                </a:cubicBezTo>
                <a:close/>
                <a:moveTo>
                  <a:pt x="20782" y="9784"/>
                </a:moveTo>
                <a:cubicBezTo>
                  <a:pt x="20782" y="9875"/>
                  <a:pt x="20751" y="9966"/>
                  <a:pt x="20751" y="10027"/>
                </a:cubicBezTo>
                <a:lnTo>
                  <a:pt x="20721" y="10027"/>
                </a:lnTo>
                <a:lnTo>
                  <a:pt x="20569" y="10118"/>
                </a:lnTo>
                <a:cubicBezTo>
                  <a:pt x="20539" y="10149"/>
                  <a:pt x="20478" y="10179"/>
                  <a:pt x="20448" y="10210"/>
                </a:cubicBezTo>
                <a:cubicBezTo>
                  <a:pt x="20387" y="10240"/>
                  <a:pt x="20326" y="10301"/>
                  <a:pt x="20265" y="10361"/>
                </a:cubicBezTo>
                <a:lnTo>
                  <a:pt x="20144" y="10301"/>
                </a:lnTo>
                <a:lnTo>
                  <a:pt x="20113" y="10301"/>
                </a:lnTo>
                <a:lnTo>
                  <a:pt x="20508" y="9997"/>
                </a:lnTo>
                <a:cubicBezTo>
                  <a:pt x="20600" y="9936"/>
                  <a:pt x="20691" y="9845"/>
                  <a:pt x="20782" y="9784"/>
                </a:cubicBezTo>
                <a:close/>
                <a:moveTo>
                  <a:pt x="34636" y="9632"/>
                </a:moveTo>
                <a:lnTo>
                  <a:pt x="34636" y="9754"/>
                </a:lnTo>
                <a:lnTo>
                  <a:pt x="34636" y="10027"/>
                </a:lnTo>
                <a:cubicBezTo>
                  <a:pt x="34667" y="10088"/>
                  <a:pt x="34636" y="10118"/>
                  <a:pt x="34636" y="10118"/>
                </a:cubicBezTo>
                <a:lnTo>
                  <a:pt x="34606" y="10574"/>
                </a:lnTo>
                <a:lnTo>
                  <a:pt x="34606" y="10544"/>
                </a:lnTo>
                <a:lnTo>
                  <a:pt x="34576" y="10422"/>
                </a:lnTo>
                <a:lnTo>
                  <a:pt x="34576" y="10392"/>
                </a:lnTo>
                <a:cubicBezTo>
                  <a:pt x="34576" y="10240"/>
                  <a:pt x="34576" y="10088"/>
                  <a:pt x="34606" y="9936"/>
                </a:cubicBezTo>
                <a:cubicBezTo>
                  <a:pt x="34636" y="9784"/>
                  <a:pt x="34606" y="9723"/>
                  <a:pt x="34636" y="9632"/>
                </a:cubicBezTo>
                <a:close/>
                <a:moveTo>
                  <a:pt x="27101" y="7019"/>
                </a:moveTo>
                <a:lnTo>
                  <a:pt x="27162" y="7111"/>
                </a:lnTo>
                <a:lnTo>
                  <a:pt x="27193" y="7141"/>
                </a:lnTo>
                <a:lnTo>
                  <a:pt x="27193" y="7475"/>
                </a:lnTo>
                <a:lnTo>
                  <a:pt x="27193" y="8083"/>
                </a:lnTo>
                <a:cubicBezTo>
                  <a:pt x="27193" y="8508"/>
                  <a:pt x="27193" y="8903"/>
                  <a:pt x="27162" y="9328"/>
                </a:cubicBezTo>
                <a:cubicBezTo>
                  <a:pt x="27101" y="9723"/>
                  <a:pt x="27101" y="10179"/>
                  <a:pt x="27071" y="10605"/>
                </a:cubicBezTo>
                <a:lnTo>
                  <a:pt x="27071" y="10361"/>
                </a:lnTo>
                <a:cubicBezTo>
                  <a:pt x="27071" y="9966"/>
                  <a:pt x="27101" y="9541"/>
                  <a:pt x="27101" y="9116"/>
                </a:cubicBezTo>
                <a:lnTo>
                  <a:pt x="27101" y="8417"/>
                </a:lnTo>
                <a:lnTo>
                  <a:pt x="27101" y="8083"/>
                </a:lnTo>
                <a:cubicBezTo>
                  <a:pt x="27132" y="7961"/>
                  <a:pt x="27132" y="7840"/>
                  <a:pt x="27132" y="7688"/>
                </a:cubicBezTo>
                <a:cubicBezTo>
                  <a:pt x="27132" y="7475"/>
                  <a:pt x="27101" y="7262"/>
                  <a:pt x="27101" y="7050"/>
                </a:cubicBezTo>
                <a:lnTo>
                  <a:pt x="27101" y="7019"/>
                </a:lnTo>
                <a:close/>
                <a:moveTo>
                  <a:pt x="22878" y="9693"/>
                </a:moveTo>
                <a:cubicBezTo>
                  <a:pt x="22909" y="9723"/>
                  <a:pt x="22909" y="9754"/>
                  <a:pt x="22909" y="9784"/>
                </a:cubicBezTo>
                <a:cubicBezTo>
                  <a:pt x="22939" y="9966"/>
                  <a:pt x="22969" y="10118"/>
                  <a:pt x="22969" y="10270"/>
                </a:cubicBezTo>
                <a:cubicBezTo>
                  <a:pt x="22969" y="10386"/>
                  <a:pt x="22997" y="10502"/>
                  <a:pt x="23000" y="10618"/>
                </a:cubicBezTo>
                <a:lnTo>
                  <a:pt x="23000" y="10618"/>
                </a:lnTo>
                <a:cubicBezTo>
                  <a:pt x="22999" y="10593"/>
                  <a:pt x="22994" y="10569"/>
                  <a:pt x="22969" y="10544"/>
                </a:cubicBezTo>
                <a:cubicBezTo>
                  <a:pt x="22969" y="10544"/>
                  <a:pt x="22939" y="10513"/>
                  <a:pt x="22909" y="10483"/>
                </a:cubicBezTo>
                <a:lnTo>
                  <a:pt x="22909" y="10210"/>
                </a:lnTo>
                <a:cubicBezTo>
                  <a:pt x="22909" y="10118"/>
                  <a:pt x="22909" y="9906"/>
                  <a:pt x="22878" y="9754"/>
                </a:cubicBezTo>
                <a:lnTo>
                  <a:pt x="22878" y="9693"/>
                </a:lnTo>
                <a:close/>
                <a:moveTo>
                  <a:pt x="22119" y="9663"/>
                </a:moveTo>
                <a:cubicBezTo>
                  <a:pt x="22149" y="9784"/>
                  <a:pt x="22149" y="9936"/>
                  <a:pt x="22179" y="10088"/>
                </a:cubicBezTo>
                <a:cubicBezTo>
                  <a:pt x="22179" y="10179"/>
                  <a:pt x="22179" y="10270"/>
                  <a:pt x="22210" y="10392"/>
                </a:cubicBezTo>
                <a:cubicBezTo>
                  <a:pt x="22179" y="10392"/>
                  <a:pt x="22149" y="10422"/>
                  <a:pt x="22149" y="10453"/>
                </a:cubicBezTo>
                <a:lnTo>
                  <a:pt x="22119" y="10483"/>
                </a:lnTo>
                <a:cubicBezTo>
                  <a:pt x="22119" y="10513"/>
                  <a:pt x="22088" y="10544"/>
                  <a:pt x="22088" y="10574"/>
                </a:cubicBezTo>
                <a:lnTo>
                  <a:pt x="22058" y="10726"/>
                </a:lnTo>
                <a:lnTo>
                  <a:pt x="22058" y="10605"/>
                </a:lnTo>
                <a:cubicBezTo>
                  <a:pt x="22058" y="10392"/>
                  <a:pt x="22058" y="10210"/>
                  <a:pt x="22088" y="10027"/>
                </a:cubicBezTo>
                <a:cubicBezTo>
                  <a:pt x="22088" y="9906"/>
                  <a:pt x="22088" y="9815"/>
                  <a:pt x="22119" y="9693"/>
                </a:cubicBezTo>
                <a:lnTo>
                  <a:pt x="22119" y="9663"/>
                </a:lnTo>
                <a:close/>
                <a:moveTo>
                  <a:pt x="20751" y="10483"/>
                </a:moveTo>
                <a:lnTo>
                  <a:pt x="20721" y="10513"/>
                </a:lnTo>
                <a:lnTo>
                  <a:pt x="20721" y="10696"/>
                </a:lnTo>
                <a:lnTo>
                  <a:pt x="20721" y="10817"/>
                </a:lnTo>
                <a:cubicBezTo>
                  <a:pt x="20660" y="10726"/>
                  <a:pt x="20630" y="10665"/>
                  <a:pt x="20569" y="10605"/>
                </a:cubicBezTo>
                <a:cubicBezTo>
                  <a:pt x="20630" y="10574"/>
                  <a:pt x="20660" y="10513"/>
                  <a:pt x="20721" y="10483"/>
                </a:cubicBezTo>
                <a:close/>
                <a:moveTo>
                  <a:pt x="39923" y="9875"/>
                </a:moveTo>
                <a:cubicBezTo>
                  <a:pt x="39984" y="9906"/>
                  <a:pt x="40014" y="9936"/>
                  <a:pt x="40044" y="9997"/>
                </a:cubicBezTo>
                <a:lnTo>
                  <a:pt x="40075" y="9997"/>
                </a:lnTo>
                <a:lnTo>
                  <a:pt x="40075" y="10088"/>
                </a:lnTo>
                <a:cubicBezTo>
                  <a:pt x="40075" y="10210"/>
                  <a:pt x="40075" y="10331"/>
                  <a:pt x="40075" y="10453"/>
                </a:cubicBezTo>
                <a:cubicBezTo>
                  <a:pt x="40105" y="10605"/>
                  <a:pt x="40014" y="10696"/>
                  <a:pt x="39953" y="10817"/>
                </a:cubicBezTo>
                <a:lnTo>
                  <a:pt x="39923" y="10696"/>
                </a:lnTo>
                <a:lnTo>
                  <a:pt x="39923" y="10301"/>
                </a:lnTo>
                <a:lnTo>
                  <a:pt x="39923" y="9875"/>
                </a:lnTo>
                <a:close/>
                <a:moveTo>
                  <a:pt x="25977" y="10817"/>
                </a:moveTo>
                <a:lnTo>
                  <a:pt x="25977" y="10908"/>
                </a:lnTo>
                <a:lnTo>
                  <a:pt x="25977" y="10939"/>
                </a:lnTo>
                <a:lnTo>
                  <a:pt x="25947" y="10908"/>
                </a:lnTo>
                <a:lnTo>
                  <a:pt x="25977" y="10817"/>
                </a:lnTo>
                <a:close/>
                <a:moveTo>
                  <a:pt x="28165" y="6867"/>
                </a:moveTo>
                <a:cubicBezTo>
                  <a:pt x="28226" y="6989"/>
                  <a:pt x="28317" y="7111"/>
                  <a:pt x="28378" y="7202"/>
                </a:cubicBezTo>
                <a:cubicBezTo>
                  <a:pt x="28408" y="7384"/>
                  <a:pt x="28438" y="7536"/>
                  <a:pt x="28469" y="7718"/>
                </a:cubicBezTo>
                <a:cubicBezTo>
                  <a:pt x="28469" y="7840"/>
                  <a:pt x="28469" y="7992"/>
                  <a:pt x="28469" y="8113"/>
                </a:cubicBezTo>
                <a:cubicBezTo>
                  <a:pt x="28469" y="8144"/>
                  <a:pt x="28438" y="8174"/>
                  <a:pt x="28438" y="8204"/>
                </a:cubicBezTo>
                <a:cubicBezTo>
                  <a:pt x="28408" y="8235"/>
                  <a:pt x="28408" y="8295"/>
                  <a:pt x="28378" y="8326"/>
                </a:cubicBezTo>
                <a:cubicBezTo>
                  <a:pt x="28378" y="8356"/>
                  <a:pt x="28347" y="8417"/>
                  <a:pt x="28317" y="8478"/>
                </a:cubicBezTo>
                <a:cubicBezTo>
                  <a:pt x="28286" y="8599"/>
                  <a:pt x="28226" y="8721"/>
                  <a:pt x="28195" y="8873"/>
                </a:cubicBezTo>
                <a:cubicBezTo>
                  <a:pt x="28165" y="8994"/>
                  <a:pt x="28134" y="9146"/>
                  <a:pt x="28104" y="9268"/>
                </a:cubicBezTo>
                <a:cubicBezTo>
                  <a:pt x="28104" y="9420"/>
                  <a:pt x="28074" y="9602"/>
                  <a:pt x="28074" y="9754"/>
                </a:cubicBezTo>
                <a:cubicBezTo>
                  <a:pt x="28043" y="9906"/>
                  <a:pt x="28074" y="10058"/>
                  <a:pt x="28074" y="10210"/>
                </a:cubicBezTo>
                <a:lnTo>
                  <a:pt x="28013" y="10665"/>
                </a:lnTo>
                <a:lnTo>
                  <a:pt x="28013" y="10939"/>
                </a:lnTo>
                <a:cubicBezTo>
                  <a:pt x="27983" y="10848"/>
                  <a:pt x="27983" y="10726"/>
                  <a:pt x="27983" y="10605"/>
                </a:cubicBezTo>
                <a:cubicBezTo>
                  <a:pt x="27952" y="10513"/>
                  <a:pt x="27983" y="10331"/>
                  <a:pt x="27983" y="10179"/>
                </a:cubicBezTo>
                <a:cubicBezTo>
                  <a:pt x="27983" y="9936"/>
                  <a:pt x="28013" y="9723"/>
                  <a:pt x="28013" y="9480"/>
                </a:cubicBezTo>
                <a:lnTo>
                  <a:pt x="28013" y="9055"/>
                </a:lnTo>
                <a:lnTo>
                  <a:pt x="28013" y="8751"/>
                </a:lnTo>
                <a:lnTo>
                  <a:pt x="28013" y="8356"/>
                </a:lnTo>
                <a:cubicBezTo>
                  <a:pt x="28013" y="8083"/>
                  <a:pt x="27983" y="7840"/>
                  <a:pt x="27922" y="7566"/>
                </a:cubicBezTo>
                <a:cubicBezTo>
                  <a:pt x="27922" y="7475"/>
                  <a:pt x="27952" y="7384"/>
                  <a:pt x="27983" y="7262"/>
                </a:cubicBezTo>
                <a:cubicBezTo>
                  <a:pt x="27983" y="7262"/>
                  <a:pt x="27983" y="7232"/>
                  <a:pt x="27983" y="7232"/>
                </a:cubicBezTo>
                <a:cubicBezTo>
                  <a:pt x="27983" y="7202"/>
                  <a:pt x="27983" y="7171"/>
                  <a:pt x="27983" y="7141"/>
                </a:cubicBezTo>
                <a:cubicBezTo>
                  <a:pt x="27983" y="7141"/>
                  <a:pt x="28013" y="7141"/>
                  <a:pt x="28013" y="7111"/>
                </a:cubicBezTo>
                <a:lnTo>
                  <a:pt x="28074" y="7080"/>
                </a:lnTo>
                <a:lnTo>
                  <a:pt x="28104" y="7019"/>
                </a:lnTo>
                <a:lnTo>
                  <a:pt x="28134" y="6989"/>
                </a:lnTo>
                <a:cubicBezTo>
                  <a:pt x="28134" y="6959"/>
                  <a:pt x="28134" y="6959"/>
                  <a:pt x="28134" y="6928"/>
                </a:cubicBezTo>
                <a:cubicBezTo>
                  <a:pt x="28165" y="6898"/>
                  <a:pt x="28165" y="6867"/>
                  <a:pt x="28134" y="6867"/>
                </a:cubicBezTo>
                <a:close/>
                <a:moveTo>
                  <a:pt x="25309" y="8903"/>
                </a:moveTo>
                <a:lnTo>
                  <a:pt x="25400" y="9754"/>
                </a:lnTo>
                <a:cubicBezTo>
                  <a:pt x="25400" y="9966"/>
                  <a:pt x="25461" y="10179"/>
                  <a:pt x="25491" y="10422"/>
                </a:cubicBezTo>
                <a:cubicBezTo>
                  <a:pt x="25491" y="10483"/>
                  <a:pt x="25491" y="10544"/>
                  <a:pt x="25522" y="10605"/>
                </a:cubicBezTo>
                <a:cubicBezTo>
                  <a:pt x="25522" y="10696"/>
                  <a:pt x="25552" y="10817"/>
                  <a:pt x="25582" y="10908"/>
                </a:cubicBezTo>
                <a:cubicBezTo>
                  <a:pt x="25552" y="10939"/>
                  <a:pt x="25552" y="10939"/>
                  <a:pt x="25552" y="10969"/>
                </a:cubicBezTo>
                <a:cubicBezTo>
                  <a:pt x="25552" y="10878"/>
                  <a:pt x="25522" y="10787"/>
                  <a:pt x="25491" y="10696"/>
                </a:cubicBezTo>
                <a:cubicBezTo>
                  <a:pt x="25430" y="10513"/>
                  <a:pt x="25370" y="10331"/>
                  <a:pt x="25339" y="10118"/>
                </a:cubicBezTo>
                <a:cubicBezTo>
                  <a:pt x="25278" y="9906"/>
                  <a:pt x="25248" y="9784"/>
                  <a:pt x="25218" y="9602"/>
                </a:cubicBezTo>
                <a:cubicBezTo>
                  <a:pt x="25218" y="9420"/>
                  <a:pt x="25278" y="9207"/>
                  <a:pt x="25309" y="9025"/>
                </a:cubicBezTo>
                <a:lnTo>
                  <a:pt x="25309" y="8903"/>
                </a:lnTo>
                <a:close/>
                <a:moveTo>
                  <a:pt x="19232" y="10817"/>
                </a:moveTo>
                <a:lnTo>
                  <a:pt x="19232" y="10817"/>
                </a:lnTo>
                <a:cubicBezTo>
                  <a:pt x="19172" y="10878"/>
                  <a:pt x="19141" y="10939"/>
                  <a:pt x="19111" y="10999"/>
                </a:cubicBezTo>
                <a:lnTo>
                  <a:pt x="18898" y="10999"/>
                </a:lnTo>
                <a:lnTo>
                  <a:pt x="19020" y="10939"/>
                </a:lnTo>
                <a:lnTo>
                  <a:pt x="19232" y="10817"/>
                </a:lnTo>
                <a:close/>
                <a:moveTo>
                  <a:pt x="18533" y="11182"/>
                </a:moveTo>
                <a:lnTo>
                  <a:pt x="18473" y="11243"/>
                </a:lnTo>
                <a:lnTo>
                  <a:pt x="18382" y="11243"/>
                </a:lnTo>
                <a:lnTo>
                  <a:pt x="18533" y="11182"/>
                </a:lnTo>
                <a:close/>
                <a:moveTo>
                  <a:pt x="30687" y="9936"/>
                </a:moveTo>
                <a:cubicBezTo>
                  <a:pt x="30717" y="9936"/>
                  <a:pt x="30717" y="9966"/>
                  <a:pt x="30717" y="9966"/>
                </a:cubicBezTo>
                <a:lnTo>
                  <a:pt x="30717" y="10210"/>
                </a:lnTo>
                <a:lnTo>
                  <a:pt x="30717" y="10574"/>
                </a:lnTo>
                <a:lnTo>
                  <a:pt x="30717" y="11273"/>
                </a:lnTo>
                <a:cubicBezTo>
                  <a:pt x="30717" y="11091"/>
                  <a:pt x="30717" y="10908"/>
                  <a:pt x="30687" y="10726"/>
                </a:cubicBezTo>
                <a:lnTo>
                  <a:pt x="30687" y="9966"/>
                </a:lnTo>
                <a:lnTo>
                  <a:pt x="30687" y="9936"/>
                </a:lnTo>
                <a:close/>
                <a:moveTo>
                  <a:pt x="34150" y="10027"/>
                </a:moveTo>
                <a:cubicBezTo>
                  <a:pt x="34181" y="10179"/>
                  <a:pt x="34241" y="10301"/>
                  <a:pt x="34272" y="10453"/>
                </a:cubicBezTo>
                <a:lnTo>
                  <a:pt x="34272" y="10605"/>
                </a:lnTo>
                <a:lnTo>
                  <a:pt x="34272" y="11425"/>
                </a:lnTo>
                <a:cubicBezTo>
                  <a:pt x="34259" y="11444"/>
                  <a:pt x="34249" y="11461"/>
                  <a:pt x="34241" y="11478"/>
                </a:cubicBezTo>
                <a:lnTo>
                  <a:pt x="34241" y="11478"/>
                </a:lnTo>
                <a:lnTo>
                  <a:pt x="34241" y="11455"/>
                </a:lnTo>
                <a:lnTo>
                  <a:pt x="34181" y="10756"/>
                </a:lnTo>
                <a:cubicBezTo>
                  <a:pt x="34181" y="10574"/>
                  <a:pt x="34150" y="10392"/>
                  <a:pt x="34150" y="10179"/>
                </a:cubicBezTo>
                <a:lnTo>
                  <a:pt x="34150" y="10027"/>
                </a:lnTo>
                <a:close/>
                <a:moveTo>
                  <a:pt x="32661" y="10544"/>
                </a:moveTo>
                <a:lnTo>
                  <a:pt x="32692" y="10878"/>
                </a:lnTo>
                <a:cubicBezTo>
                  <a:pt x="32692" y="11091"/>
                  <a:pt x="32692" y="11273"/>
                  <a:pt x="32661" y="11486"/>
                </a:cubicBezTo>
                <a:lnTo>
                  <a:pt x="32661" y="11394"/>
                </a:lnTo>
                <a:cubicBezTo>
                  <a:pt x="32661" y="11151"/>
                  <a:pt x="32661" y="10939"/>
                  <a:pt x="32661" y="10726"/>
                </a:cubicBezTo>
                <a:lnTo>
                  <a:pt x="32661" y="10574"/>
                </a:lnTo>
                <a:lnTo>
                  <a:pt x="32661" y="10544"/>
                </a:lnTo>
                <a:close/>
                <a:moveTo>
                  <a:pt x="43994" y="9450"/>
                </a:moveTo>
                <a:cubicBezTo>
                  <a:pt x="43994" y="9480"/>
                  <a:pt x="43994" y="9511"/>
                  <a:pt x="44025" y="9541"/>
                </a:cubicBezTo>
                <a:cubicBezTo>
                  <a:pt x="44025" y="9723"/>
                  <a:pt x="44055" y="9875"/>
                  <a:pt x="44085" y="10027"/>
                </a:cubicBezTo>
                <a:cubicBezTo>
                  <a:pt x="44116" y="10210"/>
                  <a:pt x="44116" y="10270"/>
                  <a:pt x="44146" y="10361"/>
                </a:cubicBezTo>
                <a:lnTo>
                  <a:pt x="44177" y="10817"/>
                </a:lnTo>
                <a:cubicBezTo>
                  <a:pt x="44177" y="11030"/>
                  <a:pt x="44207" y="11212"/>
                  <a:pt x="44207" y="11394"/>
                </a:cubicBezTo>
                <a:cubicBezTo>
                  <a:pt x="44207" y="11425"/>
                  <a:pt x="44207" y="11425"/>
                  <a:pt x="44207" y="11455"/>
                </a:cubicBezTo>
                <a:lnTo>
                  <a:pt x="44146" y="11486"/>
                </a:lnTo>
                <a:lnTo>
                  <a:pt x="44116" y="11546"/>
                </a:lnTo>
                <a:lnTo>
                  <a:pt x="44116" y="11425"/>
                </a:lnTo>
                <a:cubicBezTo>
                  <a:pt x="44085" y="11151"/>
                  <a:pt x="44055" y="10908"/>
                  <a:pt x="44025" y="10635"/>
                </a:cubicBezTo>
                <a:cubicBezTo>
                  <a:pt x="44025" y="10605"/>
                  <a:pt x="44025" y="10574"/>
                  <a:pt x="44025" y="10544"/>
                </a:cubicBezTo>
                <a:lnTo>
                  <a:pt x="43994" y="10118"/>
                </a:lnTo>
                <a:lnTo>
                  <a:pt x="43994" y="9906"/>
                </a:lnTo>
                <a:lnTo>
                  <a:pt x="43994" y="9815"/>
                </a:lnTo>
                <a:lnTo>
                  <a:pt x="43994" y="9632"/>
                </a:lnTo>
                <a:lnTo>
                  <a:pt x="43994" y="9450"/>
                </a:lnTo>
                <a:close/>
                <a:moveTo>
                  <a:pt x="44572" y="10270"/>
                </a:moveTo>
                <a:cubicBezTo>
                  <a:pt x="44602" y="10422"/>
                  <a:pt x="44632" y="10574"/>
                  <a:pt x="44663" y="10726"/>
                </a:cubicBezTo>
                <a:cubicBezTo>
                  <a:pt x="44693" y="10939"/>
                  <a:pt x="44723" y="11151"/>
                  <a:pt x="44754" y="11364"/>
                </a:cubicBezTo>
                <a:lnTo>
                  <a:pt x="44754" y="11577"/>
                </a:lnTo>
                <a:cubicBezTo>
                  <a:pt x="44723" y="11546"/>
                  <a:pt x="44693" y="11486"/>
                  <a:pt x="44632" y="11455"/>
                </a:cubicBezTo>
                <a:cubicBezTo>
                  <a:pt x="44663" y="11364"/>
                  <a:pt x="44632" y="11303"/>
                  <a:pt x="44632" y="11212"/>
                </a:cubicBezTo>
                <a:lnTo>
                  <a:pt x="44632" y="11243"/>
                </a:lnTo>
                <a:cubicBezTo>
                  <a:pt x="44632" y="11151"/>
                  <a:pt x="44602" y="11060"/>
                  <a:pt x="44602" y="10969"/>
                </a:cubicBezTo>
                <a:cubicBezTo>
                  <a:pt x="44602" y="10817"/>
                  <a:pt x="44572" y="10635"/>
                  <a:pt x="44572" y="10483"/>
                </a:cubicBezTo>
                <a:lnTo>
                  <a:pt x="44572" y="10301"/>
                </a:lnTo>
                <a:cubicBezTo>
                  <a:pt x="44572" y="10301"/>
                  <a:pt x="44572" y="10288"/>
                  <a:pt x="44572" y="10270"/>
                </a:cubicBezTo>
                <a:close/>
                <a:moveTo>
                  <a:pt x="24640" y="10756"/>
                </a:moveTo>
                <a:cubicBezTo>
                  <a:pt x="24671" y="10848"/>
                  <a:pt x="24701" y="10969"/>
                  <a:pt x="24732" y="11060"/>
                </a:cubicBezTo>
                <a:cubicBezTo>
                  <a:pt x="24792" y="11212"/>
                  <a:pt x="24853" y="11334"/>
                  <a:pt x="24914" y="11455"/>
                </a:cubicBezTo>
                <a:cubicBezTo>
                  <a:pt x="24914" y="11516"/>
                  <a:pt x="24944" y="11546"/>
                  <a:pt x="24975" y="11607"/>
                </a:cubicBezTo>
                <a:lnTo>
                  <a:pt x="24883" y="11607"/>
                </a:lnTo>
                <a:cubicBezTo>
                  <a:pt x="24823" y="11486"/>
                  <a:pt x="24792" y="11334"/>
                  <a:pt x="24732" y="11212"/>
                </a:cubicBezTo>
                <a:cubicBezTo>
                  <a:pt x="24701" y="11091"/>
                  <a:pt x="24640" y="10999"/>
                  <a:pt x="24580" y="10878"/>
                </a:cubicBezTo>
                <a:lnTo>
                  <a:pt x="24640" y="10756"/>
                </a:lnTo>
                <a:close/>
                <a:moveTo>
                  <a:pt x="39224" y="10058"/>
                </a:moveTo>
                <a:lnTo>
                  <a:pt x="39255" y="10118"/>
                </a:lnTo>
                <a:cubicBezTo>
                  <a:pt x="39285" y="10179"/>
                  <a:pt x="39346" y="10240"/>
                  <a:pt x="39406" y="10331"/>
                </a:cubicBezTo>
                <a:cubicBezTo>
                  <a:pt x="39406" y="10361"/>
                  <a:pt x="39437" y="10392"/>
                  <a:pt x="39437" y="10422"/>
                </a:cubicBezTo>
                <a:cubicBezTo>
                  <a:pt x="39406" y="10544"/>
                  <a:pt x="39376" y="10696"/>
                  <a:pt x="39376" y="10848"/>
                </a:cubicBezTo>
                <a:lnTo>
                  <a:pt x="39224" y="11607"/>
                </a:lnTo>
                <a:lnTo>
                  <a:pt x="39224" y="11425"/>
                </a:lnTo>
                <a:lnTo>
                  <a:pt x="39224" y="10787"/>
                </a:lnTo>
                <a:cubicBezTo>
                  <a:pt x="39224" y="10787"/>
                  <a:pt x="39224" y="10756"/>
                  <a:pt x="39224" y="10756"/>
                </a:cubicBezTo>
                <a:lnTo>
                  <a:pt x="39224" y="10453"/>
                </a:lnTo>
                <a:lnTo>
                  <a:pt x="39224" y="10270"/>
                </a:lnTo>
                <a:lnTo>
                  <a:pt x="39224" y="10058"/>
                </a:lnTo>
                <a:close/>
                <a:moveTo>
                  <a:pt x="35122" y="9359"/>
                </a:moveTo>
                <a:cubicBezTo>
                  <a:pt x="35153" y="9480"/>
                  <a:pt x="35183" y="9572"/>
                  <a:pt x="35214" y="9693"/>
                </a:cubicBezTo>
                <a:lnTo>
                  <a:pt x="35274" y="10058"/>
                </a:lnTo>
                <a:cubicBezTo>
                  <a:pt x="35305" y="10240"/>
                  <a:pt x="35305" y="10422"/>
                  <a:pt x="35335" y="10605"/>
                </a:cubicBezTo>
                <a:cubicBezTo>
                  <a:pt x="35335" y="10756"/>
                  <a:pt x="35366" y="10999"/>
                  <a:pt x="35366" y="11212"/>
                </a:cubicBezTo>
                <a:lnTo>
                  <a:pt x="35366" y="11607"/>
                </a:lnTo>
                <a:cubicBezTo>
                  <a:pt x="35305" y="11607"/>
                  <a:pt x="35274" y="11638"/>
                  <a:pt x="35244" y="11668"/>
                </a:cubicBezTo>
                <a:lnTo>
                  <a:pt x="35214" y="11729"/>
                </a:lnTo>
                <a:lnTo>
                  <a:pt x="35214" y="11638"/>
                </a:lnTo>
                <a:cubicBezTo>
                  <a:pt x="35183" y="11516"/>
                  <a:pt x="35153" y="11394"/>
                  <a:pt x="35153" y="11273"/>
                </a:cubicBezTo>
                <a:cubicBezTo>
                  <a:pt x="35122" y="11060"/>
                  <a:pt x="35092" y="10848"/>
                  <a:pt x="35062" y="10665"/>
                </a:cubicBezTo>
                <a:lnTo>
                  <a:pt x="35031" y="10240"/>
                </a:lnTo>
                <a:lnTo>
                  <a:pt x="35031" y="10088"/>
                </a:lnTo>
                <a:cubicBezTo>
                  <a:pt x="35031" y="9966"/>
                  <a:pt x="35062" y="9845"/>
                  <a:pt x="35092" y="9723"/>
                </a:cubicBezTo>
                <a:cubicBezTo>
                  <a:pt x="35092" y="9602"/>
                  <a:pt x="35122" y="9541"/>
                  <a:pt x="35122" y="9450"/>
                </a:cubicBezTo>
                <a:cubicBezTo>
                  <a:pt x="35122" y="9412"/>
                  <a:pt x="35122" y="9379"/>
                  <a:pt x="35122" y="9359"/>
                </a:cubicBezTo>
                <a:close/>
                <a:moveTo>
                  <a:pt x="43235" y="7961"/>
                </a:moveTo>
                <a:cubicBezTo>
                  <a:pt x="43326" y="8204"/>
                  <a:pt x="43387" y="8478"/>
                  <a:pt x="43447" y="8721"/>
                </a:cubicBezTo>
                <a:cubicBezTo>
                  <a:pt x="43478" y="8903"/>
                  <a:pt x="43508" y="9085"/>
                  <a:pt x="43539" y="9268"/>
                </a:cubicBezTo>
                <a:cubicBezTo>
                  <a:pt x="43539" y="9450"/>
                  <a:pt x="43569" y="9663"/>
                  <a:pt x="43599" y="9815"/>
                </a:cubicBezTo>
                <a:lnTo>
                  <a:pt x="43599" y="9845"/>
                </a:lnTo>
                <a:lnTo>
                  <a:pt x="43599" y="10058"/>
                </a:lnTo>
                <a:cubicBezTo>
                  <a:pt x="43599" y="10240"/>
                  <a:pt x="43630" y="10392"/>
                  <a:pt x="43630" y="10574"/>
                </a:cubicBezTo>
                <a:lnTo>
                  <a:pt x="43630" y="10605"/>
                </a:lnTo>
                <a:lnTo>
                  <a:pt x="43630" y="11182"/>
                </a:lnTo>
                <a:lnTo>
                  <a:pt x="43630" y="11759"/>
                </a:lnTo>
                <a:cubicBezTo>
                  <a:pt x="43599" y="11668"/>
                  <a:pt x="43539" y="11577"/>
                  <a:pt x="43478" y="11486"/>
                </a:cubicBezTo>
                <a:lnTo>
                  <a:pt x="43478" y="11394"/>
                </a:lnTo>
                <a:lnTo>
                  <a:pt x="43478" y="10726"/>
                </a:lnTo>
                <a:cubicBezTo>
                  <a:pt x="43478" y="10513"/>
                  <a:pt x="43478" y="10331"/>
                  <a:pt x="43478" y="10118"/>
                </a:cubicBezTo>
                <a:cubicBezTo>
                  <a:pt x="43447" y="9693"/>
                  <a:pt x="43417" y="9268"/>
                  <a:pt x="43356" y="8842"/>
                </a:cubicBezTo>
                <a:cubicBezTo>
                  <a:pt x="43326" y="8569"/>
                  <a:pt x="43265" y="8265"/>
                  <a:pt x="43174" y="7961"/>
                </a:cubicBezTo>
                <a:close/>
                <a:moveTo>
                  <a:pt x="24428" y="11516"/>
                </a:moveTo>
                <a:cubicBezTo>
                  <a:pt x="24428" y="11607"/>
                  <a:pt x="24458" y="11668"/>
                  <a:pt x="24489" y="11729"/>
                </a:cubicBezTo>
                <a:lnTo>
                  <a:pt x="24367" y="11789"/>
                </a:lnTo>
                <a:cubicBezTo>
                  <a:pt x="24367" y="11698"/>
                  <a:pt x="24397" y="11607"/>
                  <a:pt x="24428" y="11516"/>
                </a:cubicBezTo>
                <a:close/>
                <a:moveTo>
                  <a:pt x="22865" y="11206"/>
                </a:moveTo>
                <a:cubicBezTo>
                  <a:pt x="22880" y="11238"/>
                  <a:pt x="22885" y="11280"/>
                  <a:pt x="22909" y="11303"/>
                </a:cubicBezTo>
                <a:cubicBezTo>
                  <a:pt x="22909" y="11334"/>
                  <a:pt x="22909" y="11364"/>
                  <a:pt x="22909" y="11364"/>
                </a:cubicBezTo>
                <a:cubicBezTo>
                  <a:pt x="22878" y="11455"/>
                  <a:pt x="22848" y="11516"/>
                  <a:pt x="22848" y="11577"/>
                </a:cubicBezTo>
                <a:cubicBezTo>
                  <a:pt x="22817" y="11668"/>
                  <a:pt x="22817" y="11668"/>
                  <a:pt x="22817" y="11729"/>
                </a:cubicBezTo>
                <a:cubicBezTo>
                  <a:pt x="22787" y="11759"/>
                  <a:pt x="22817" y="11820"/>
                  <a:pt x="22787" y="11850"/>
                </a:cubicBezTo>
                <a:lnTo>
                  <a:pt x="22787" y="11759"/>
                </a:lnTo>
                <a:cubicBezTo>
                  <a:pt x="22787" y="11668"/>
                  <a:pt x="22817" y="11577"/>
                  <a:pt x="22817" y="11486"/>
                </a:cubicBezTo>
                <a:cubicBezTo>
                  <a:pt x="22817" y="11408"/>
                  <a:pt x="22839" y="11309"/>
                  <a:pt x="22865" y="11206"/>
                </a:cubicBezTo>
                <a:close/>
                <a:moveTo>
                  <a:pt x="21268" y="10939"/>
                </a:moveTo>
                <a:cubicBezTo>
                  <a:pt x="21268" y="11060"/>
                  <a:pt x="21298" y="11182"/>
                  <a:pt x="21298" y="11303"/>
                </a:cubicBezTo>
                <a:cubicBezTo>
                  <a:pt x="21298" y="11516"/>
                  <a:pt x="21329" y="11698"/>
                  <a:pt x="21329" y="11881"/>
                </a:cubicBezTo>
                <a:lnTo>
                  <a:pt x="21268" y="11941"/>
                </a:lnTo>
                <a:cubicBezTo>
                  <a:pt x="21268" y="11941"/>
                  <a:pt x="21238" y="11972"/>
                  <a:pt x="21238" y="11972"/>
                </a:cubicBezTo>
                <a:lnTo>
                  <a:pt x="21238" y="11881"/>
                </a:lnTo>
                <a:lnTo>
                  <a:pt x="21238" y="11607"/>
                </a:lnTo>
                <a:cubicBezTo>
                  <a:pt x="21238" y="11425"/>
                  <a:pt x="21238" y="11212"/>
                  <a:pt x="21268" y="11030"/>
                </a:cubicBezTo>
                <a:lnTo>
                  <a:pt x="21268" y="10939"/>
                </a:lnTo>
                <a:close/>
                <a:moveTo>
                  <a:pt x="17166" y="11668"/>
                </a:moveTo>
                <a:cubicBezTo>
                  <a:pt x="17227" y="11668"/>
                  <a:pt x="17257" y="11698"/>
                  <a:pt x="17288" y="11729"/>
                </a:cubicBezTo>
                <a:cubicBezTo>
                  <a:pt x="17197" y="11850"/>
                  <a:pt x="17136" y="11972"/>
                  <a:pt x="17106" y="12093"/>
                </a:cubicBezTo>
                <a:cubicBezTo>
                  <a:pt x="17045" y="12033"/>
                  <a:pt x="17014" y="12002"/>
                  <a:pt x="16954" y="11941"/>
                </a:cubicBezTo>
                <a:cubicBezTo>
                  <a:pt x="16984" y="11881"/>
                  <a:pt x="16984" y="11820"/>
                  <a:pt x="17014" y="11759"/>
                </a:cubicBezTo>
                <a:cubicBezTo>
                  <a:pt x="17014" y="11729"/>
                  <a:pt x="17045" y="11698"/>
                  <a:pt x="17075" y="11668"/>
                </a:cubicBezTo>
                <a:close/>
                <a:moveTo>
                  <a:pt x="29806" y="8204"/>
                </a:moveTo>
                <a:lnTo>
                  <a:pt x="29836" y="8235"/>
                </a:lnTo>
                <a:cubicBezTo>
                  <a:pt x="29836" y="8235"/>
                  <a:pt x="29866" y="8265"/>
                  <a:pt x="29866" y="8265"/>
                </a:cubicBezTo>
                <a:cubicBezTo>
                  <a:pt x="29897" y="8295"/>
                  <a:pt x="29897" y="8326"/>
                  <a:pt x="29927" y="8356"/>
                </a:cubicBezTo>
                <a:cubicBezTo>
                  <a:pt x="29957" y="8387"/>
                  <a:pt x="29957" y="8447"/>
                  <a:pt x="29988" y="8508"/>
                </a:cubicBezTo>
                <a:cubicBezTo>
                  <a:pt x="30018" y="8569"/>
                  <a:pt x="30049" y="8660"/>
                  <a:pt x="30079" y="8751"/>
                </a:cubicBezTo>
                <a:cubicBezTo>
                  <a:pt x="30079" y="8842"/>
                  <a:pt x="30018" y="9025"/>
                  <a:pt x="29988" y="9146"/>
                </a:cubicBezTo>
                <a:cubicBezTo>
                  <a:pt x="29957" y="9450"/>
                  <a:pt x="29927" y="9754"/>
                  <a:pt x="29927" y="10058"/>
                </a:cubicBezTo>
                <a:lnTo>
                  <a:pt x="29927" y="11060"/>
                </a:lnTo>
                <a:lnTo>
                  <a:pt x="29927" y="11151"/>
                </a:lnTo>
                <a:cubicBezTo>
                  <a:pt x="29897" y="11273"/>
                  <a:pt x="29866" y="11425"/>
                  <a:pt x="29836" y="11546"/>
                </a:cubicBezTo>
                <a:cubicBezTo>
                  <a:pt x="29775" y="11729"/>
                  <a:pt x="29745" y="11911"/>
                  <a:pt x="29684" y="12093"/>
                </a:cubicBezTo>
                <a:lnTo>
                  <a:pt x="29684" y="11941"/>
                </a:lnTo>
                <a:lnTo>
                  <a:pt x="29623" y="11364"/>
                </a:lnTo>
                <a:cubicBezTo>
                  <a:pt x="29623" y="11212"/>
                  <a:pt x="29623" y="11030"/>
                  <a:pt x="29623" y="10878"/>
                </a:cubicBezTo>
                <a:lnTo>
                  <a:pt x="29623" y="10665"/>
                </a:lnTo>
                <a:lnTo>
                  <a:pt x="29623" y="10513"/>
                </a:lnTo>
                <a:lnTo>
                  <a:pt x="29623" y="9875"/>
                </a:lnTo>
                <a:cubicBezTo>
                  <a:pt x="29623" y="9723"/>
                  <a:pt x="29623" y="9572"/>
                  <a:pt x="29623" y="9420"/>
                </a:cubicBezTo>
                <a:cubicBezTo>
                  <a:pt x="29654" y="9207"/>
                  <a:pt x="29684" y="8994"/>
                  <a:pt x="29714" y="8782"/>
                </a:cubicBezTo>
                <a:cubicBezTo>
                  <a:pt x="29745" y="8569"/>
                  <a:pt x="29775" y="8387"/>
                  <a:pt x="29806" y="8204"/>
                </a:cubicBezTo>
                <a:close/>
                <a:moveTo>
                  <a:pt x="41624" y="9177"/>
                </a:moveTo>
                <a:cubicBezTo>
                  <a:pt x="41655" y="9237"/>
                  <a:pt x="41685" y="9298"/>
                  <a:pt x="41746" y="9359"/>
                </a:cubicBezTo>
                <a:cubicBezTo>
                  <a:pt x="41776" y="9420"/>
                  <a:pt x="41807" y="9511"/>
                  <a:pt x="41837" y="9572"/>
                </a:cubicBezTo>
                <a:lnTo>
                  <a:pt x="41837" y="9541"/>
                </a:lnTo>
                <a:cubicBezTo>
                  <a:pt x="41867" y="9784"/>
                  <a:pt x="41898" y="9997"/>
                  <a:pt x="41928" y="10210"/>
                </a:cubicBezTo>
                <a:cubicBezTo>
                  <a:pt x="41959" y="10422"/>
                  <a:pt x="41959" y="10635"/>
                  <a:pt x="41959" y="10878"/>
                </a:cubicBezTo>
                <a:cubicBezTo>
                  <a:pt x="41989" y="11091"/>
                  <a:pt x="41959" y="11243"/>
                  <a:pt x="41989" y="11455"/>
                </a:cubicBezTo>
                <a:cubicBezTo>
                  <a:pt x="41989" y="11638"/>
                  <a:pt x="41989" y="11881"/>
                  <a:pt x="41989" y="12124"/>
                </a:cubicBezTo>
                <a:cubicBezTo>
                  <a:pt x="41928" y="11911"/>
                  <a:pt x="41898" y="11729"/>
                  <a:pt x="41867" y="11516"/>
                </a:cubicBezTo>
                <a:lnTo>
                  <a:pt x="41837" y="11243"/>
                </a:lnTo>
                <a:cubicBezTo>
                  <a:pt x="41837" y="11182"/>
                  <a:pt x="41837" y="11121"/>
                  <a:pt x="41807" y="11060"/>
                </a:cubicBezTo>
                <a:cubicBezTo>
                  <a:pt x="41776" y="10999"/>
                  <a:pt x="41776" y="10939"/>
                  <a:pt x="41776" y="10848"/>
                </a:cubicBezTo>
                <a:lnTo>
                  <a:pt x="41716" y="10422"/>
                </a:lnTo>
                <a:cubicBezTo>
                  <a:pt x="41716" y="10210"/>
                  <a:pt x="41685" y="9997"/>
                  <a:pt x="41655" y="9815"/>
                </a:cubicBezTo>
                <a:cubicBezTo>
                  <a:pt x="41655" y="9602"/>
                  <a:pt x="41624" y="9480"/>
                  <a:pt x="41624" y="9328"/>
                </a:cubicBezTo>
                <a:lnTo>
                  <a:pt x="41624" y="9177"/>
                </a:lnTo>
                <a:close/>
                <a:moveTo>
                  <a:pt x="42870" y="11273"/>
                </a:moveTo>
                <a:cubicBezTo>
                  <a:pt x="42870" y="11364"/>
                  <a:pt x="42900" y="11486"/>
                  <a:pt x="42931" y="11577"/>
                </a:cubicBezTo>
                <a:lnTo>
                  <a:pt x="42961" y="11759"/>
                </a:lnTo>
                <a:cubicBezTo>
                  <a:pt x="42992" y="11911"/>
                  <a:pt x="43022" y="12063"/>
                  <a:pt x="43022" y="12215"/>
                </a:cubicBezTo>
                <a:lnTo>
                  <a:pt x="43022" y="12245"/>
                </a:lnTo>
                <a:lnTo>
                  <a:pt x="42961" y="12245"/>
                </a:lnTo>
                <a:cubicBezTo>
                  <a:pt x="42961" y="12124"/>
                  <a:pt x="42931" y="12002"/>
                  <a:pt x="42931" y="11911"/>
                </a:cubicBezTo>
                <a:cubicBezTo>
                  <a:pt x="42900" y="11789"/>
                  <a:pt x="42900" y="11729"/>
                  <a:pt x="42870" y="11638"/>
                </a:cubicBezTo>
                <a:lnTo>
                  <a:pt x="42870" y="11486"/>
                </a:lnTo>
                <a:lnTo>
                  <a:pt x="42870" y="11273"/>
                </a:lnTo>
                <a:close/>
                <a:moveTo>
                  <a:pt x="23838" y="10648"/>
                </a:moveTo>
                <a:cubicBezTo>
                  <a:pt x="23870" y="10666"/>
                  <a:pt x="23916" y="10670"/>
                  <a:pt x="23942" y="10696"/>
                </a:cubicBezTo>
                <a:lnTo>
                  <a:pt x="23972" y="10726"/>
                </a:lnTo>
                <a:cubicBezTo>
                  <a:pt x="24002" y="10756"/>
                  <a:pt x="24063" y="10817"/>
                  <a:pt x="24094" y="10848"/>
                </a:cubicBezTo>
                <a:cubicBezTo>
                  <a:pt x="24094" y="10878"/>
                  <a:pt x="24124" y="10908"/>
                  <a:pt x="24154" y="10969"/>
                </a:cubicBezTo>
                <a:cubicBezTo>
                  <a:pt x="24094" y="11182"/>
                  <a:pt x="24033" y="11394"/>
                  <a:pt x="24002" y="11638"/>
                </a:cubicBezTo>
                <a:cubicBezTo>
                  <a:pt x="23972" y="11759"/>
                  <a:pt x="23972" y="11911"/>
                  <a:pt x="23972" y="12063"/>
                </a:cubicBezTo>
                <a:cubicBezTo>
                  <a:pt x="23942" y="12093"/>
                  <a:pt x="23942" y="12124"/>
                  <a:pt x="23972" y="12154"/>
                </a:cubicBezTo>
                <a:lnTo>
                  <a:pt x="23942" y="12184"/>
                </a:lnTo>
                <a:cubicBezTo>
                  <a:pt x="23881" y="12276"/>
                  <a:pt x="23820" y="12336"/>
                  <a:pt x="23759" y="12427"/>
                </a:cubicBezTo>
                <a:cubicBezTo>
                  <a:pt x="23759" y="12245"/>
                  <a:pt x="23699" y="12063"/>
                  <a:pt x="23668" y="11881"/>
                </a:cubicBezTo>
                <a:cubicBezTo>
                  <a:pt x="23668" y="11789"/>
                  <a:pt x="23699" y="11698"/>
                  <a:pt x="23699" y="11577"/>
                </a:cubicBezTo>
                <a:cubicBezTo>
                  <a:pt x="23729" y="11486"/>
                  <a:pt x="23729" y="11364"/>
                  <a:pt x="23759" y="11273"/>
                </a:cubicBezTo>
                <a:cubicBezTo>
                  <a:pt x="23759" y="11151"/>
                  <a:pt x="23759" y="11030"/>
                  <a:pt x="23759" y="10878"/>
                </a:cubicBezTo>
                <a:cubicBezTo>
                  <a:pt x="23759" y="10848"/>
                  <a:pt x="23759" y="10817"/>
                  <a:pt x="23759" y="10787"/>
                </a:cubicBezTo>
                <a:cubicBezTo>
                  <a:pt x="23790" y="10756"/>
                  <a:pt x="23790" y="10726"/>
                  <a:pt x="23820" y="10665"/>
                </a:cubicBezTo>
                <a:lnTo>
                  <a:pt x="23838" y="10648"/>
                </a:lnTo>
                <a:close/>
                <a:moveTo>
                  <a:pt x="41412" y="10817"/>
                </a:moveTo>
                <a:lnTo>
                  <a:pt x="41442" y="10939"/>
                </a:lnTo>
                <a:cubicBezTo>
                  <a:pt x="41472" y="11151"/>
                  <a:pt x="41472" y="11364"/>
                  <a:pt x="41533" y="11546"/>
                </a:cubicBezTo>
                <a:cubicBezTo>
                  <a:pt x="41533" y="11668"/>
                  <a:pt x="41533" y="11759"/>
                  <a:pt x="41564" y="11881"/>
                </a:cubicBezTo>
                <a:cubicBezTo>
                  <a:pt x="41564" y="12063"/>
                  <a:pt x="41594" y="12245"/>
                  <a:pt x="41624" y="12458"/>
                </a:cubicBezTo>
                <a:lnTo>
                  <a:pt x="41564" y="12306"/>
                </a:lnTo>
                <a:cubicBezTo>
                  <a:pt x="41564" y="12184"/>
                  <a:pt x="41533" y="12063"/>
                  <a:pt x="41533" y="11972"/>
                </a:cubicBezTo>
                <a:cubicBezTo>
                  <a:pt x="41503" y="11759"/>
                  <a:pt x="41472" y="11577"/>
                  <a:pt x="41442" y="11364"/>
                </a:cubicBezTo>
                <a:cubicBezTo>
                  <a:pt x="41442" y="11182"/>
                  <a:pt x="41412" y="10999"/>
                  <a:pt x="41412" y="10817"/>
                </a:cubicBezTo>
                <a:close/>
                <a:moveTo>
                  <a:pt x="45058" y="10756"/>
                </a:moveTo>
                <a:cubicBezTo>
                  <a:pt x="45149" y="10969"/>
                  <a:pt x="45179" y="11182"/>
                  <a:pt x="45240" y="11394"/>
                </a:cubicBezTo>
                <a:cubicBezTo>
                  <a:pt x="45240" y="11486"/>
                  <a:pt x="45270" y="11577"/>
                  <a:pt x="45270" y="11668"/>
                </a:cubicBezTo>
                <a:cubicBezTo>
                  <a:pt x="45301" y="11759"/>
                  <a:pt x="45301" y="11759"/>
                  <a:pt x="45301" y="11820"/>
                </a:cubicBezTo>
                <a:cubicBezTo>
                  <a:pt x="45301" y="11972"/>
                  <a:pt x="45331" y="12124"/>
                  <a:pt x="45361" y="12276"/>
                </a:cubicBezTo>
                <a:lnTo>
                  <a:pt x="45361" y="12336"/>
                </a:lnTo>
                <a:cubicBezTo>
                  <a:pt x="45361" y="12336"/>
                  <a:pt x="45331" y="12367"/>
                  <a:pt x="45331" y="12397"/>
                </a:cubicBezTo>
                <a:lnTo>
                  <a:pt x="45301" y="12458"/>
                </a:lnTo>
                <a:lnTo>
                  <a:pt x="45210" y="12397"/>
                </a:lnTo>
                <a:lnTo>
                  <a:pt x="45179" y="12397"/>
                </a:lnTo>
                <a:lnTo>
                  <a:pt x="45179" y="12367"/>
                </a:lnTo>
                <a:cubicBezTo>
                  <a:pt x="45179" y="12184"/>
                  <a:pt x="45179" y="12002"/>
                  <a:pt x="45149" y="11820"/>
                </a:cubicBezTo>
                <a:cubicBezTo>
                  <a:pt x="45149" y="11668"/>
                  <a:pt x="45118" y="11425"/>
                  <a:pt x="45118" y="11212"/>
                </a:cubicBezTo>
                <a:lnTo>
                  <a:pt x="45058" y="10787"/>
                </a:lnTo>
                <a:lnTo>
                  <a:pt x="45058" y="10756"/>
                </a:lnTo>
                <a:close/>
                <a:moveTo>
                  <a:pt x="15283" y="12397"/>
                </a:moveTo>
                <a:lnTo>
                  <a:pt x="15252" y="12488"/>
                </a:lnTo>
                <a:cubicBezTo>
                  <a:pt x="15222" y="12458"/>
                  <a:pt x="15222" y="12458"/>
                  <a:pt x="15222" y="12427"/>
                </a:cubicBezTo>
                <a:lnTo>
                  <a:pt x="15283" y="12397"/>
                </a:lnTo>
                <a:close/>
                <a:moveTo>
                  <a:pt x="18230" y="12093"/>
                </a:moveTo>
                <a:lnTo>
                  <a:pt x="18230" y="12093"/>
                </a:lnTo>
                <a:cubicBezTo>
                  <a:pt x="18199" y="12245"/>
                  <a:pt x="18169" y="12367"/>
                  <a:pt x="18169" y="12519"/>
                </a:cubicBezTo>
                <a:cubicBezTo>
                  <a:pt x="18139" y="12427"/>
                  <a:pt x="18108" y="12367"/>
                  <a:pt x="18078" y="12306"/>
                </a:cubicBezTo>
                <a:cubicBezTo>
                  <a:pt x="18078" y="12276"/>
                  <a:pt x="18078" y="12276"/>
                  <a:pt x="18078" y="12245"/>
                </a:cubicBezTo>
                <a:cubicBezTo>
                  <a:pt x="18139" y="12215"/>
                  <a:pt x="18169" y="12154"/>
                  <a:pt x="18230" y="12093"/>
                </a:cubicBezTo>
                <a:close/>
                <a:moveTo>
                  <a:pt x="15890" y="12397"/>
                </a:moveTo>
                <a:lnTo>
                  <a:pt x="15951" y="12458"/>
                </a:lnTo>
                <a:lnTo>
                  <a:pt x="15951" y="12549"/>
                </a:lnTo>
                <a:lnTo>
                  <a:pt x="15860" y="12397"/>
                </a:lnTo>
                <a:close/>
                <a:moveTo>
                  <a:pt x="26342" y="10756"/>
                </a:moveTo>
                <a:cubicBezTo>
                  <a:pt x="26342" y="10817"/>
                  <a:pt x="26342" y="10878"/>
                  <a:pt x="26372" y="10939"/>
                </a:cubicBezTo>
                <a:cubicBezTo>
                  <a:pt x="26372" y="10999"/>
                  <a:pt x="26372" y="11030"/>
                  <a:pt x="26372" y="11091"/>
                </a:cubicBezTo>
                <a:cubicBezTo>
                  <a:pt x="26403" y="11243"/>
                  <a:pt x="26433" y="11394"/>
                  <a:pt x="26463" y="11546"/>
                </a:cubicBezTo>
                <a:cubicBezTo>
                  <a:pt x="26494" y="11698"/>
                  <a:pt x="26463" y="11759"/>
                  <a:pt x="26463" y="11881"/>
                </a:cubicBezTo>
                <a:lnTo>
                  <a:pt x="26403" y="12549"/>
                </a:lnTo>
                <a:cubicBezTo>
                  <a:pt x="26372" y="12519"/>
                  <a:pt x="26342" y="12458"/>
                  <a:pt x="26342" y="12397"/>
                </a:cubicBezTo>
                <a:cubicBezTo>
                  <a:pt x="26281" y="12276"/>
                  <a:pt x="26251" y="12124"/>
                  <a:pt x="26190" y="11972"/>
                </a:cubicBezTo>
                <a:cubicBezTo>
                  <a:pt x="26190" y="11941"/>
                  <a:pt x="26190" y="11881"/>
                  <a:pt x="26160" y="11820"/>
                </a:cubicBezTo>
                <a:lnTo>
                  <a:pt x="26190" y="11729"/>
                </a:lnTo>
                <a:cubicBezTo>
                  <a:pt x="26220" y="11516"/>
                  <a:pt x="26251" y="11303"/>
                  <a:pt x="26311" y="11091"/>
                </a:cubicBezTo>
                <a:cubicBezTo>
                  <a:pt x="26311" y="10969"/>
                  <a:pt x="26342" y="10878"/>
                  <a:pt x="26342" y="10756"/>
                </a:cubicBezTo>
                <a:close/>
                <a:moveTo>
                  <a:pt x="27496" y="9875"/>
                </a:moveTo>
                <a:cubicBezTo>
                  <a:pt x="27496" y="9997"/>
                  <a:pt x="27496" y="10118"/>
                  <a:pt x="27527" y="10240"/>
                </a:cubicBezTo>
                <a:lnTo>
                  <a:pt x="27588" y="10635"/>
                </a:lnTo>
                <a:cubicBezTo>
                  <a:pt x="27588" y="10756"/>
                  <a:pt x="27588" y="10878"/>
                  <a:pt x="27557" y="10999"/>
                </a:cubicBezTo>
                <a:cubicBezTo>
                  <a:pt x="27496" y="11455"/>
                  <a:pt x="27436" y="11911"/>
                  <a:pt x="27375" y="12367"/>
                </a:cubicBezTo>
                <a:cubicBezTo>
                  <a:pt x="27375" y="12427"/>
                  <a:pt x="27375" y="12488"/>
                  <a:pt x="27375" y="12579"/>
                </a:cubicBezTo>
                <a:cubicBezTo>
                  <a:pt x="27314" y="12519"/>
                  <a:pt x="27284" y="12458"/>
                  <a:pt x="27253" y="12397"/>
                </a:cubicBezTo>
                <a:lnTo>
                  <a:pt x="27193" y="12367"/>
                </a:lnTo>
                <a:lnTo>
                  <a:pt x="27132" y="12093"/>
                </a:lnTo>
                <a:cubicBezTo>
                  <a:pt x="27223" y="12063"/>
                  <a:pt x="27253" y="12002"/>
                  <a:pt x="27284" y="11941"/>
                </a:cubicBezTo>
                <a:cubicBezTo>
                  <a:pt x="27314" y="11881"/>
                  <a:pt x="27314" y="11789"/>
                  <a:pt x="27344" y="11729"/>
                </a:cubicBezTo>
                <a:cubicBezTo>
                  <a:pt x="27344" y="11668"/>
                  <a:pt x="27344" y="11607"/>
                  <a:pt x="27344" y="11577"/>
                </a:cubicBezTo>
                <a:cubicBezTo>
                  <a:pt x="27344" y="11455"/>
                  <a:pt x="27375" y="11334"/>
                  <a:pt x="27375" y="11243"/>
                </a:cubicBezTo>
                <a:cubicBezTo>
                  <a:pt x="27405" y="11030"/>
                  <a:pt x="27436" y="10848"/>
                  <a:pt x="27436" y="10635"/>
                </a:cubicBezTo>
                <a:cubicBezTo>
                  <a:pt x="27466" y="10422"/>
                  <a:pt x="27466" y="10149"/>
                  <a:pt x="27496" y="9906"/>
                </a:cubicBezTo>
                <a:lnTo>
                  <a:pt x="27496" y="9875"/>
                </a:lnTo>
                <a:close/>
                <a:moveTo>
                  <a:pt x="32510" y="8599"/>
                </a:moveTo>
                <a:cubicBezTo>
                  <a:pt x="32540" y="8630"/>
                  <a:pt x="32570" y="8660"/>
                  <a:pt x="32601" y="8690"/>
                </a:cubicBezTo>
                <a:lnTo>
                  <a:pt x="32631" y="8721"/>
                </a:lnTo>
                <a:lnTo>
                  <a:pt x="32631" y="8933"/>
                </a:lnTo>
                <a:cubicBezTo>
                  <a:pt x="32601" y="8933"/>
                  <a:pt x="32570" y="8964"/>
                  <a:pt x="32540" y="8994"/>
                </a:cubicBezTo>
                <a:cubicBezTo>
                  <a:pt x="32510" y="9025"/>
                  <a:pt x="32479" y="9085"/>
                  <a:pt x="32449" y="9116"/>
                </a:cubicBezTo>
                <a:cubicBezTo>
                  <a:pt x="32418" y="9207"/>
                  <a:pt x="32418" y="9298"/>
                  <a:pt x="32388" y="9389"/>
                </a:cubicBezTo>
                <a:cubicBezTo>
                  <a:pt x="32358" y="9480"/>
                  <a:pt x="32327" y="9632"/>
                  <a:pt x="32327" y="9754"/>
                </a:cubicBezTo>
                <a:cubicBezTo>
                  <a:pt x="32297" y="9845"/>
                  <a:pt x="32267" y="10027"/>
                  <a:pt x="32236" y="10179"/>
                </a:cubicBezTo>
                <a:cubicBezTo>
                  <a:pt x="32206" y="10513"/>
                  <a:pt x="32206" y="10817"/>
                  <a:pt x="32206" y="11151"/>
                </a:cubicBezTo>
                <a:cubicBezTo>
                  <a:pt x="32206" y="11486"/>
                  <a:pt x="32206" y="11789"/>
                  <a:pt x="32236" y="12093"/>
                </a:cubicBezTo>
                <a:cubicBezTo>
                  <a:pt x="32236" y="12184"/>
                  <a:pt x="32236" y="12306"/>
                  <a:pt x="32236" y="12397"/>
                </a:cubicBezTo>
                <a:lnTo>
                  <a:pt x="32236" y="12519"/>
                </a:lnTo>
                <a:lnTo>
                  <a:pt x="32236" y="12610"/>
                </a:lnTo>
                <a:cubicBezTo>
                  <a:pt x="32236" y="12367"/>
                  <a:pt x="32206" y="12124"/>
                  <a:pt x="32206" y="11911"/>
                </a:cubicBezTo>
                <a:cubicBezTo>
                  <a:pt x="32206" y="11789"/>
                  <a:pt x="32175" y="11698"/>
                  <a:pt x="32175" y="11607"/>
                </a:cubicBezTo>
                <a:cubicBezTo>
                  <a:pt x="32175" y="11486"/>
                  <a:pt x="32175" y="11455"/>
                  <a:pt x="32175" y="11364"/>
                </a:cubicBezTo>
                <a:cubicBezTo>
                  <a:pt x="32175" y="11091"/>
                  <a:pt x="32175" y="10817"/>
                  <a:pt x="32145" y="10544"/>
                </a:cubicBezTo>
                <a:lnTo>
                  <a:pt x="32145" y="10210"/>
                </a:lnTo>
                <a:cubicBezTo>
                  <a:pt x="32145" y="10118"/>
                  <a:pt x="32145" y="9906"/>
                  <a:pt x="32175" y="9754"/>
                </a:cubicBezTo>
                <a:cubicBezTo>
                  <a:pt x="32175" y="9572"/>
                  <a:pt x="32206" y="9420"/>
                  <a:pt x="32206" y="9237"/>
                </a:cubicBezTo>
                <a:cubicBezTo>
                  <a:pt x="32206" y="9207"/>
                  <a:pt x="32206" y="9177"/>
                  <a:pt x="32236" y="9146"/>
                </a:cubicBezTo>
                <a:lnTo>
                  <a:pt x="32297" y="8964"/>
                </a:lnTo>
                <a:cubicBezTo>
                  <a:pt x="32358" y="8964"/>
                  <a:pt x="32418" y="8933"/>
                  <a:pt x="32449" y="8873"/>
                </a:cubicBezTo>
                <a:lnTo>
                  <a:pt x="32449" y="8903"/>
                </a:lnTo>
                <a:cubicBezTo>
                  <a:pt x="32479" y="8873"/>
                  <a:pt x="32510" y="8842"/>
                  <a:pt x="32510" y="8812"/>
                </a:cubicBezTo>
                <a:cubicBezTo>
                  <a:pt x="32510" y="8751"/>
                  <a:pt x="32510" y="8721"/>
                  <a:pt x="32510" y="8660"/>
                </a:cubicBezTo>
                <a:lnTo>
                  <a:pt x="32510" y="8599"/>
                </a:lnTo>
                <a:close/>
                <a:moveTo>
                  <a:pt x="27800" y="12033"/>
                </a:moveTo>
                <a:cubicBezTo>
                  <a:pt x="27831" y="12154"/>
                  <a:pt x="27831" y="12276"/>
                  <a:pt x="27861" y="12427"/>
                </a:cubicBezTo>
                <a:cubicBezTo>
                  <a:pt x="27861" y="12488"/>
                  <a:pt x="27891" y="12549"/>
                  <a:pt x="27891" y="12610"/>
                </a:cubicBezTo>
                <a:lnTo>
                  <a:pt x="27891" y="12640"/>
                </a:lnTo>
                <a:cubicBezTo>
                  <a:pt x="27891" y="12640"/>
                  <a:pt x="27861" y="12610"/>
                  <a:pt x="27831" y="12610"/>
                </a:cubicBezTo>
                <a:lnTo>
                  <a:pt x="27739" y="12640"/>
                </a:lnTo>
                <a:lnTo>
                  <a:pt x="27770" y="12184"/>
                </a:lnTo>
                <a:lnTo>
                  <a:pt x="27800" y="12033"/>
                </a:lnTo>
                <a:close/>
                <a:moveTo>
                  <a:pt x="17531" y="12002"/>
                </a:moveTo>
                <a:lnTo>
                  <a:pt x="17561" y="12093"/>
                </a:lnTo>
                <a:cubicBezTo>
                  <a:pt x="17500" y="12276"/>
                  <a:pt x="17440" y="12488"/>
                  <a:pt x="17379" y="12701"/>
                </a:cubicBezTo>
                <a:cubicBezTo>
                  <a:pt x="17379" y="12671"/>
                  <a:pt x="17349" y="12640"/>
                  <a:pt x="17349" y="12610"/>
                </a:cubicBezTo>
                <a:cubicBezTo>
                  <a:pt x="17379" y="12427"/>
                  <a:pt x="17440" y="12245"/>
                  <a:pt x="17500" y="12093"/>
                </a:cubicBezTo>
                <a:lnTo>
                  <a:pt x="17531" y="12002"/>
                </a:lnTo>
                <a:close/>
                <a:moveTo>
                  <a:pt x="38768" y="12367"/>
                </a:moveTo>
                <a:cubicBezTo>
                  <a:pt x="38799" y="12427"/>
                  <a:pt x="38799" y="12549"/>
                  <a:pt x="38829" y="12671"/>
                </a:cubicBezTo>
                <a:cubicBezTo>
                  <a:pt x="38799" y="12671"/>
                  <a:pt x="38768" y="12671"/>
                  <a:pt x="38768" y="12701"/>
                </a:cubicBezTo>
                <a:lnTo>
                  <a:pt x="38768" y="12610"/>
                </a:lnTo>
                <a:lnTo>
                  <a:pt x="38768" y="12458"/>
                </a:lnTo>
                <a:lnTo>
                  <a:pt x="38768" y="12367"/>
                </a:lnTo>
                <a:close/>
                <a:moveTo>
                  <a:pt x="16407" y="12336"/>
                </a:moveTo>
                <a:lnTo>
                  <a:pt x="16498" y="12397"/>
                </a:lnTo>
                <a:cubicBezTo>
                  <a:pt x="16498" y="12519"/>
                  <a:pt x="16467" y="12640"/>
                  <a:pt x="16467" y="12731"/>
                </a:cubicBezTo>
                <a:cubicBezTo>
                  <a:pt x="16437" y="12640"/>
                  <a:pt x="16407" y="12549"/>
                  <a:pt x="16376" y="12458"/>
                </a:cubicBezTo>
                <a:lnTo>
                  <a:pt x="16376" y="12427"/>
                </a:lnTo>
                <a:lnTo>
                  <a:pt x="16407" y="12367"/>
                </a:lnTo>
                <a:lnTo>
                  <a:pt x="16407" y="12336"/>
                </a:lnTo>
                <a:close/>
                <a:moveTo>
                  <a:pt x="39558" y="11638"/>
                </a:moveTo>
                <a:lnTo>
                  <a:pt x="39558" y="11698"/>
                </a:lnTo>
                <a:lnTo>
                  <a:pt x="39558" y="11972"/>
                </a:lnTo>
                <a:lnTo>
                  <a:pt x="39528" y="12245"/>
                </a:lnTo>
                <a:cubicBezTo>
                  <a:pt x="39467" y="12397"/>
                  <a:pt x="39406" y="12579"/>
                  <a:pt x="39376" y="12731"/>
                </a:cubicBezTo>
                <a:cubicBezTo>
                  <a:pt x="39406" y="12488"/>
                  <a:pt x="39467" y="12276"/>
                  <a:pt x="39498" y="12033"/>
                </a:cubicBezTo>
                <a:lnTo>
                  <a:pt x="39558" y="11638"/>
                </a:lnTo>
                <a:close/>
                <a:moveTo>
                  <a:pt x="31203" y="10361"/>
                </a:moveTo>
                <a:cubicBezTo>
                  <a:pt x="31203" y="10453"/>
                  <a:pt x="31233" y="10574"/>
                  <a:pt x="31233" y="10665"/>
                </a:cubicBezTo>
                <a:lnTo>
                  <a:pt x="31294" y="11151"/>
                </a:lnTo>
                <a:lnTo>
                  <a:pt x="31294" y="11243"/>
                </a:lnTo>
                <a:lnTo>
                  <a:pt x="31294" y="11607"/>
                </a:lnTo>
                <a:lnTo>
                  <a:pt x="31294" y="12336"/>
                </a:lnTo>
                <a:lnTo>
                  <a:pt x="31294" y="12579"/>
                </a:lnTo>
                <a:lnTo>
                  <a:pt x="31294" y="12792"/>
                </a:lnTo>
                <a:cubicBezTo>
                  <a:pt x="31294" y="12640"/>
                  <a:pt x="31264" y="12519"/>
                  <a:pt x="31264" y="12367"/>
                </a:cubicBezTo>
                <a:cubicBezTo>
                  <a:pt x="31233" y="12215"/>
                  <a:pt x="31203" y="12002"/>
                  <a:pt x="31203" y="11789"/>
                </a:cubicBezTo>
                <a:cubicBezTo>
                  <a:pt x="31173" y="11486"/>
                  <a:pt x="31142" y="11182"/>
                  <a:pt x="31142" y="10908"/>
                </a:cubicBezTo>
                <a:lnTo>
                  <a:pt x="31142" y="10574"/>
                </a:lnTo>
                <a:lnTo>
                  <a:pt x="31142" y="10361"/>
                </a:lnTo>
                <a:close/>
                <a:moveTo>
                  <a:pt x="42293" y="10361"/>
                </a:moveTo>
                <a:lnTo>
                  <a:pt x="42354" y="10422"/>
                </a:lnTo>
                <a:lnTo>
                  <a:pt x="42414" y="10544"/>
                </a:lnTo>
                <a:lnTo>
                  <a:pt x="42414" y="10696"/>
                </a:lnTo>
                <a:cubicBezTo>
                  <a:pt x="42445" y="10969"/>
                  <a:pt x="42475" y="11243"/>
                  <a:pt x="42475" y="11486"/>
                </a:cubicBezTo>
                <a:lnTo>
                  <a:pt x="42475" y="11941"/>
                </a:lnTo>
                <a:cubicBezTo>
                  <a:pt x="42475" y="12154"/>
                  <a:pt x="42475" y="12367"/>
                  <a:pt x="42475" y="12579"/>
                </a:cubicBezTo>
                <a:cubicBezTo>
                  <a:pt x="42414" y="12640"/>
                  <a:pt x="42384" y="12731"/>
                  <a:pt x="42354" y="12792"/>
                </a:cubicBezTo>
                <a:lnTo>
                  <a:pt x="42354" y="12124"/>
                </a:lnTo>
                <a:cubicBezTo>
                  <a:pt x="42354" y="11881"/>
                  <a:pt x="42354" y="11698"/>
                  <a:pt x="42354" y="11516"/>
                </a:cubicBezTo>
                <a:cubicBezTo>
                  <a:pt x="42354" y="11334"/>
                  <a:pt x="42354" y="11121"/>
                  <a:pt x="42354" y="10908"/>
                </a:cubicBezTo>
                <a:lnTo>
                  <a:pt x="42293" y="10361"/>
                </a:lnTo>
                <a:close/>
                <a:moveTo>
                  <a:pt x="43083" y="12701"/>
                </a:moveTo>
                <a:lnTo>
                  <a:pt x="43083" y="12762"/>
                </a:lnTo>
                <a:lnTo>
                  <a:pt x="43083" y="12792"/>
                </a:lnTo>
                <a:lnTo>
                  <a:pt x="43052" y="12792"/>
                </a:lnTo>
                <a:cubicBezTo>
                  <a:pt x="43052" y="12792"/>
                  <a:pt x="43052" y="12762"/>
                  <a:pt x="43052" y="12731"/>
                </a:cubicBezTo>
                <a:cubicBezTo>
                  <a:pt x="43052" y="12701"/>
                  <a:pt x="43052" y="12701"/>
                  <a:pt x="43052" y="12701"/>
                </a:cubicBezTo>
                <a:close/>
                <a:moveTo>
                  <a:pt x="13034" y="12883"/>
                </a:moveTo>
                <a:lnTo>
                  <a:pt x="13027" y="12906"/>
                </a:lnTo>
                <a:lnTo>
                  <a:pt x="13004" y="12883"/>
                </a:lnTo>
                <a:close/>
                <a:moveTo>
                  <a:pt x="13024" y="12914"/>
                </a:moveTo>
                <a:lnTo>
                  <a:pt x="13004" y="12974"/>
                </a:lnTo>
                <a:lnTo>
                  <a:pt x="12943" y="12974"/>
                </a:lnTo>
                <a:lnTo>
                  <a:pt x="13004" y="12914"/>
                </a:lnTo>
                <a:close/>
                <a:moveTo>
                  <a:pt x="43447" y="12154"/>
                </a:moveTo>
                <a:lnTo>
                  <a:pt x="43660" y="12397"/>
                </a:lnTo>
                <a:lnTo>
                  <a:pt x="43660" y="12974"/>
                </a:lnTo>
                <a:lnTo>
                  <a:pt x="43630" y="12914"/>
                </a:lnTo>
                <a:cubicBezTo>
                  <a:pt x="43569" y="12792"/>
                  <a:pt x="43539" y="12701"/>
                  <a:pt x="43447" y="12610"/>
                </a:cubicBezTo>
                <a:lnTo>
                  <a:pt x="43447" y="12154"/>
                </a:lnTo>
                <a:close/>
                <a:moveTo>
                  <a:pt x="20326" y="10878"/>
                </a:moveTo>
                <a:cubicBezTo>
                  <a:pt x="20326" y="10908"/>
                  <a:pt x="20356" y="10908"/>
                  <a:pt x="20356" y="10939"/>
                </a:cubicBezTo>
                <a:cubicBezTo>
                  <a:pt x="20387" y="10999"/>
                  <a:pt x="20417" y="11091"/>
                  <a:pt x="20448" y="11151"/>
                </a:cubicBezTo>
                <a:lnTo>
                  <a:pt x="20478" y="11151"/>
                </a:lnTo>
                <a:cubicBezTo>
                  <a:pt x="20539" y="11303"/>
                  <a:pt x="20569" y="11455"/>
                  <a:pt x="20569" y="11638"/>
                </a:cubicBezTo>
                <a:cubicBezTo>
                  <a:pt x="20600" y="11820"/>
                  <a:pt x="20600" y="12033"/>
                  <a:pt x="20569" y="12215"/>
                </a:cubicBezTo>
                <a:cubicBezTo>
                  <a:pt x="20569" y="12397"/>
                  <a:pt x="20539" y="12579"/>
                  <a:pt x="20508" y="12762"/>
                </a:cubicBezTo>
                <a:lnTo>
                  <a:pt x="20448" y="12762"/>
                </a:lnTo>
                <a:cubicBezTo>
                  <a:pt x="20387" y="12792"/>
                  <a:pt x="20356" y="12792"/>
                  <a:pt x="20326" y="12853"/>
                </a:cubicBezTo>
                <a:cubicBezTo>
                  <a:pt x="20296" y="12883"/>
                  <a:pt x="20265" y="12914"/>
                  <a:pt x="20235" y="12974"/>
                </a:cubicBezTo>
                <a:lnTo>
                  <a:pt x="20235" y="13005"/>
                </a:lnTo>
                <a:cubicBezTo>
                  <a:pt x="20235" y="12944"/>
                  <a:pt x="20205" y="12853"/>
                  <a:pt x="20144" y="12792"/>
                </a:cubicBezTo>
                <a:lnTo>
                  <a:pt x="20113" y="12610"/>
                </a:lnTo>
                <a:cubicBezTo>
                  <a:pt x="20174" y="12184"/>
                  <a:pt x="20144" y="11759"/>
                  <a:pt x="20083" y="11334"/>
                </a:cubicBezTo>
                <a:cubicBezTo>
                  <a:pt x="20083" y="11334"/>
                  <a:pt x="20113" y="11273"/>
                  <a:pt x="20113" y="11273"/>
                </a:cubicBezTo>
                <a:cubicBezTo>
                  <a:pt x="20174" y="11121"/>
                  <a:pt x="20235" y="10999"/>
                  <a:pt x="20326" y="10878"/>
                </a:cubicBezTo>
                <a:close/>
                <a:moveTo>
                  <a:pt x="12664" y="12680"/>
                </a:moveTo>
                <a:lnTo>
                  <a:pt x="12609" y="12762"/>
                </a:lnTo>
                <a:cubicBezTo>
                  <a:pt x="12518" y="12822"/>
                  <a:pt x="12427" y="12944"/>
                  <a:pt x="12366" y="13035"/>
                </a:cubicBezTo>
                <a:cubicBezTo>
                  <a:pt x="12335" y="13066"/>
                  <a:pt x="12335" y="13096"/>
                  <a:pt x="12335" y="13126"/>
                </a:cubicBezTo>
                <a:lnTo>
                  <a:pt x="12244" y="13066"/>
                </a:lnTo>
                <a:cubicBezTo>
                  <a:pt x="12214" y="13005"/>
                  <a:pt x="12153" y="12974"/>
                  <a:pt x="12092" y="12974"/>
                </a:cubicBezTo>
                <a:lnTo>
                  <a:pt x="12062" y="12974"/>
                </a:lnTo>
                <a:cubicBezTo>
                  <a:pt x="12062" y="12944"/>
                  <a:pt x="12032" y="12883"/>
                  <a:pt x="11971" y="12853"/>
                </a:cubicBezTo>
                <a:cubicBezTo>
                  <a:pt x="12153" y="12822"/>
                  <a:pt x="12305" y="12762"/>
                  <a:pt x="12457" y="12731"/>
                </a:cubicBezTo>
                <a:lnTo>
                  <a:pt x="12664" y="12680"/>
                </a:lnTo>
                <a:close/>
                <a:moveTo>
                  <a:pt x="25370" y="12306"/>
                </a:moveTo>
                <a:cubicBezTo>
                  <a:pt x="25430" y="12367"/>
                  <a:pt x="25461" y="12397"/>
                  <a:pt x="25522" y="12458"/>
                </a:cubicBezTo>
                <a:lnTo>
                  <a:pt x="25491" y="12458"/>
                </a:lnTo>
                <a:lnTo>
                  <a:pt x="25582" y="12579"/>
                </a:lnTo>
                <a:lnTo>
                  <a:pt x="25552" y="12640"/>
                </a:lnTo>
                <a:cubicBezTo>
                  <a:pt x="25552" y="12701"/>
                  <a:pt x="25522" y="12731"/>
                  <a:pt x="25522" y="12792"/>
                </a:cubicBezTo>
                <a:cubicBezTo>
                  <a:pt x="25522" y="12822"/>
                  <a:pt x="25522" y="12914"/>
                  <a:pt x="25491" y="12974"/>
                </a:cubicBezTo>
                <a:cubicBezTo>
                  <a:pt x="25461" y="13035"/>
                  <a:pt x="25491" y="13096"/>
                  <a:pt x="25491" y="13157"/>
                </a:cubicBezTo>
                <a:cubicBezTo>
                  <a:pt x="25461" y="12944"/>
                  <a:pt x="25430" y="12731"/>
                  <a:pt x="25370" y="12519"/>
                </a:cubicBezTo>
                <a:lnTo>
                  <a:pt x="25370" y="12367"/>
                </a:lnTo>
                <a:cubicBezTo>
                  <a:pt x="25370" y="12367"/>
                  <a:pt x="25370" y="12336"/>
                  <a:pt x="25370" y="12306"/>
                </a:cubicBezTo>
                <a:close/>
                <a:moveTo>
                  <a:pt x="13308" y="13126"/>
                </a:moveTo>
                <a:cubicBezTo>
                  <a:pt x="13319" y="13150"/>
                  <a:pt x="13331" y="13169"/>
                  <a:pt x="13343" y="13187"/>
                </a:cubicBezTo>
                <a:lnTo>
                  <a:pt x="13308" y="13187"/>
                </a:lnTo>
                <a:cubicBezTo>
                  <a:pt x="13308" y="13187"/>
                  <a:pt x="13308" y="13157"/>
                  <a:pt x="13308" y="13126"/>
                </a:cubicBezTo>
                <a:close/>
                <a:moveTo>
                  <a:pt x="13794" y="12549"/>
                </a:moveTo>
                <a:lnTo>
                  <a:pt x="13885" y="12579"/>
                </a:lnTo>
                <a:cubicBezTo>
                  <a:pt x="13915" y="12579"/>
                  <a:pt x="13946" y="12610"/>
                  <a:pt x="13976" y="12610"/>
                </a:cubicBezTo>
                <a:lnTo>
                  <a:pt x="14006" y="12640"/>
                </a:lnTo>
                <a:cubicBezTo>
                  <a:pt x="13976" y="12701"/>
                  <a:pt x="13946" y="12762"/>
                  <a:pt x="13915" y="12822"/>
                </a:cubicBezTo>
                <a:cubicBezTo>
                  <a:pt x="13915" y="12883"/>
                  <a:pt x="13885" y="12944"/>
                  <a:pt x="13855" y="13005"/>
                </a:cubicBezTo>
                <a:cubicBezTo>
                  <a:pt x="13855" y="13066"/>
                  <a:pt x="13824" y="13157"/>
                  <a:pt x="13794" y="13217"/>
                </a:cubicBezTo>
                <a:lnTo>
                  <a:pt x="13763" y="13217"/>
                </a:lnTo>
                <a:cubicBezTo>
                  <a:pt x="13763" y="13126"/>
                  <a:pt x="13703" y="13066"/>
                  <a:pt x="13672" y="12974"/>
                </a:cubicBezTo>
                <a:cubicBezTo>
                  <a:pt x="13642" y="12883"/>
                  <a:pt x="13581" y="12822"/>
                  <a:pt x="13520" y="12762"/>
                </a:cubicBezTo>
                <a:lnTo>
                  <a:pt x="13551" y="12701"/>
                </a:lnTo>
                <a:cubicBezTo>
                  <a:pt x="13611" y="12640"/>
                  <a:pt x="13642" y="12610"/>
                  <a:pt x="13703" y="12549"/>
                </a:cubicBezTo>
                <a:close/>
                <a:moveTo>
                  <a:pt x="13344" y="13189"/>
                </a:moveTo>
                <a:cubicBezTo>
                  <a:pt x="13362" y="13216"/>
                  <a:pt x="13381" y="13242"/>
                  <a:pt x="13399" y="13278"/>
                </a:cubicBezTo>
                <a:lnTo>
                  <a:pt x="13399" y="13309"/>
                </a:lnTo>
                <a:lnTo>
                  <a:pt x="13368" y="13309"/>
                </a:lnTo>
                <a:cubicBezTo>
                  <a:pt x="13368" y="13278"/>
                  <a:pt x="13338" y="13248"/>
                  <a:pt x="13308" y="13217"/>
                </a:cubicBezTo>
                <a:cubicBezTo>
                  <a:pt x="13327" y="13198"/>
                  <a:pt x="13334" y="13191"/>
                  <a:pt x="13344" y="13189"/>
                </a:cubicBezTo>
                <a:close/>
                <a:moveTo>
                  <a:pt x="15556" y="12610"/>
                </a:moveTo>
                <a:lnTo>
                  <a:pt x="15556" y="12640"/>
                </a:lnTo>
                <a:cubicBezTo>
                  <a:pt x="15586" y="12762"/>
                  <a:pt x="15647" y="12853"/>
                  <a:pt x="15647" y="12974"/>
                </a:cubicBezTo>
                <a:cubicBezTo>
                  <a:pt x="15678" y="13066"/>
                  <a:pt x="15678" y="13157"/>
                  <a:pt x="15708" y="13217"/>
                </a:cubicBezTo>
                <a:lnTo>
                  <a:pt x="15617" y="13309"/>
                </a:lnTo>
                <a:lnTo>
                  <a:pt x="15586" y="13187"/>
                </a:lnTo>
                <a:cubicBezTo>
                  <a:pt x="15556" y="13066"/>
                  <a:pt x="15526" y="12944"/>
                  <a:pt x="15465" y="12853"/>
                </a:cubicBezTo>
                <a:cubicBezTo>
                  <a:pt x="15465" y="12792"/>
                  <a:pt x="15495" y="12762"/>
                  <a:pt x="15526" y="12701"/>
                </a:cubicBezTo>
                <a:cubicBezTo>
                  <a:pt x="15526" y="12671"/>
                  <a:pt x="15556" y="12640"/>
                  <a:pt x="15556" y="12610"/>
                </a:cubicBezTo>
                <a:close/>
                <a:moveTo>
                  <a:pt x="28864" y="8690"/>
                </a:moveTo>
                <a:cubicBezTo>
                  <a:pt x="28864" y="8721"/>
                  <a:pt x="28894" y="8782"/>
                  <a:pt x="28924" y="8842"/>
                </a:cubicBezTo>
                <a:cubicBezTo>
                  <a:pt x="28924" y="8903"/>
                  <a:pt x="28924" y="8964"/>
                  <a:pt x="28924" y="9025"/>
                </a:cubicBezTo>
                <a:lnTo>
                  <a:pt x="28924" y="9359"/>
                </a:lnTo>
                <a:cubicBezTo>
                  <a:pt x="28924" y="9389"/>
                  <a:pt x="28924" y="9420"/>
                  <a:pt x="28924" y="9480"/>
                </a:cubicBezTo>
                <a:lnTo>
                  <a:pt x="28924" y="9693"/>
                </a:lnTo>
                <a:lnTo>
                  <a:pt x="28924" y="10058"/>
                </a:lnTo>
                <a:lnTo>
                  <a:pt x="28924" y="10331"/>
                </a:lnTo>
                <a:lnTo>
                  <a:pt x="28924" y="10848"/>
                </a:lnTo>
                <a:lnTo>
                  <a:pt x="28924" y="11030"/>
                </a:lnTo>
                <a:cubicBezTo>
                  <a:pt x="28924" y="11121"/>
                  <a:pt x="28955" y="11273"/>
                  <a:pt x="28955" y="11394"/>
                </a:cubicBezTo>
                <a:cubicBezTo>
                  <a:pt x="28985" y="11486"/>
                  <a:pt x="28955" y="11516"/>
                  <a:pt x="28985" y="11577"/>
                </a:cubicBezTo>
                <a:lnTo>
                  <a:pt x="28985" y="11881"/>
                </a:lnTo>
                <a:cubicBezTo>
                  <a:pt x="28985" y="12093"/>
                  <a:pt x="28955" y="12306"/>
                  <a:pt x="28955" y="12519"/>
                </a:cubicBezTo>
                <a:cubicBezTo>
                  <a:pt x="28924" y="12762"/>
                  <a:pt x="28894" y="12974"/>
                  <a:pt x="28864" y="13217"/>
                </a:cubicBezTo>
                <a:lnTo>
                  <a:pt x="28864" y="13309"/>
                </a:lnTo>
                <a:lnTo>
                  <a:pt x="28772" y="13309"/>
                </a:lnTo>
                <a:cubicBezTo>
                  <a:pt x="28772" y="13187"/>
                  <a:pt x="28742" y="13066"/>
                  <a:pt x="28712" y="12944"/>
                </a:cubicBezTo>
                <a:cubicBezTo>
                  <a:pt x="28651" y="12853"/>
                  <a:pt x="28621" y="12731"/>
                  <a:pt x="28560" y="12640"/>
                </a:cubicBezTo>
                <a:cubicBezTo>
                  <a:pt x="28560" y="12610"/>
                  <a:pt x="28560" y="12610"/>
                  <a:pt x="28560" y="12610"/>
                </a:cubicBezTo>
                <a:lnTo>
                  <a:pt x="28499" y="12336"/>
                </a:lnTo>
                <a:cubicBezTo>
                  <a:pt x="28499" y="12184"/>
                  <a:pt x="28499" y="12063"/>
                  <a:pt x="28499" y="11941"/>
                </a:cubicBezTo>
                <a:lnTo>
                  <a:pt x="28529" y="11759"/>
                </a:lnTo>
                <a:cubicBezTo>
                  <a:pt x="28560" y="11516"/>
                  <a:pt x="28621" y="11273"/>
                  <a:pt x="28651" y="10999"/>
                </a:cubicBezTo>
                <a:cubicBezTo>
                  <a:pt x="28681" y="10726"/>
                  <a:pt x="28712" y="10574"/>
                  <a:pt x="28742" y="10331"/>
                </a:cubicBezTo>
                <a:cubicBezTo>
                  <a:pt x="28742" y="10240"/>
                  <a:pt x="28772" y="10149"/>
                  <a:pt x="28803" y="10027"/>
                </a:cubicBezTo>
                <a:cubicBezTo>
                  <a:pt x="28803" y="9936"/>
                  <a:pt x="28833" y="9845"/>
                  <a:pt x="28833" y="9723"/>
                </a:cubicBezTo>
                <a:cubicBezTo>
                  <a:pt x="28833" y="9572"/>
                  <a:pt x="28833" y="9450"/>
                  <a:pt x="28864" y="9298"/>
                </a:cubicBezTo>
                <a:cubicBezTo>
                  <a:pt x="28894" y="9177"/>
                  <a:pt x="28864" y="9085"/>
                  <a:pt x="28864" y="8994"/>
                </a:cubicBezTo>
                <a:lnTo>
                  <a:pt x="28864" y="8751"/>
                </a:lnTo>
                <a:lnTo>
                  <a:pt x="28864" y="8690"/>
                </a:lnTo>
                <a:close/>
                <a:moveTo>
                  <a:pt x="33087" y="10422"/>
                </a:moveTo>
                <a:cubicBezTo>
                  <a:pt x="33148" y="10574"/>
                  <a:pt x="33178" y="10726"/>
                  <a:pt x="33208" y="10878"/>
                </a:cubicBezTo>
                <a:cubicBezTo>
                  <a:pt x="33239" y="10999"/>
                  <a:pt x="33269" y="11121"/>
                  <a:pt x="33269" y="11243"/>
                </a:cubicBezTo>
                <a:cubicBezTo>
                  <a:pt x="33269" y="11303"/>
                  <a:pt x="33269" y="11334"/>
                  <a:pt x="33300" y="11394"/>
                </a:cubicBezTo>
                <a:cubicBezTo>
                  <a:pt x="33330" y="11425"/>
                  <a:pt x="33300" y="11546"/>
                  <a:pt x="33300" y="11638"/>
                </a:cubicBezTo>
                <a:lnTo>
                  <a:pt x="33300" y="11820"/>
                </a:lnTo>
                <a:lnTo>
                  <a:pt x="33300" y="12245"/>
                </a:lnTo>
                <a:lnTo>
                  <a:pt x="33300" y="12853"/>
                </a:lnTo>
                <a:cubicBezTo>
                  <a:pt x="33300" y="13066"/>
                  <a:pt x="33300" y="13157"/>
                  <a:pt x="33330" y="13309"/>
                </a:cubicBezTo>
                <a:lnTo>
                  <a:pt x="33330" y="13400"/>
                </a:lnTo>
                <a:cubicBezTo>
                  <a:pt x="33330" y="13278"/>
                  <a:pt x="33300" y="13157"/>
                  <a:pt x="33269" y="13035"/>
                </a:cubicBezTo>
                <a:cubicBezTo>
                  <a:pt x="33269" y="12822"/>
                  <a:pt x="33239" y="12640"/>
                  <a:pt x="33208" y="12427"/>
                </a:cubicBezTo>
                <a:lnTo>
                  <a:pt x="33148" y="11881"/>
                </a:lnTo>
                <a:cubicBezTo>
                  <a:pt x="33148" y="11729"/>
                  <a:pt x="33148" y="11546"/>
                  <a:pt x="33117" y="11394"/>
                </a:cubicBezTo>
                <a:cubicBezTo>
                  <a:pt x="33117" y="11091"/>
                  <a:pt x="33087" y="10756"/>
                  <a:pt x="33087" y="10422"/>
                </a:cubicBezTo>
                <a:close/>
                <a:moveTo>
                  <a:pt x="33786" y="10422"/>
                </a:moveTo>
                <a:lnTo>
                  <a:pt x="33816" y="11151"/>
                </a:lnTo>
                <a:cubicBezTo>
                  <a:pt x="33816" y="11334"/>
                  <a:pt x="33846" y="11516"/>
                  <a:pt x="33846" y="11668"/>
                </a:cubicBezTo>
                <a:lnTo>
                  <a:pt x="33846" y="12488"/>
                </a:lnTo>
                <a:lnTo>
                  <a:pt x="33846" y="12731"/>
                </a:lnTo>
                <a:lnTo>
                  <a:pt x="33846" y="13217"/>
                </a:lnTo>
                <a:lnTo>
                  <a:pt x="33846" y="13400"/>
                </a:lnTo>
                <a:cubicBezTo>
                  <a:pt x="33846" y="13126"/>
                  <a:pt x="33816" y="12853"/>
                  <a:pt x="33786" y="12579"/>
                </a:cubicBezTo>
                <a:cubicBezTo>
                  <a:pt x="33786" y="12306"/>
                  <a:pt x="33755" y="12124"/>
                  <a:pt x="33725" y="11881"/>
                </a:cubicBezTo>
                <a:lnTo>
                  <a:pt x="33725" y="11789"/>
                </a:lnTo>
                <a:lnTo>
                  <a:pt x="33725" y="11486"/>
                </a:lnTo>
                <a:lnTo>
                  <a:pt x="33725" y="11182"/>
                </a:lnTo>
                <a:lnTo>
                  <a:pt x="33725" y="11060"/>
                </a:lnTo>
                <a:cubicBezTo>
                  <a:pt x="33725" y="10999"/>
                  <a:pt x="33725" y="10939"/>
                  <a:pt x="33755" y="10908"/>
                </a:cubicBezTo>
                <a:lnTo>
                  <a:pt x="33786" y="10453"/>
                </a:lnTo>
                <a:lnTo>
                  <a:pt x="33786" y="10422"/>
                </a:lnTo>
                <a:close/>
                <a:moveTo>
                  <a:pt x="24549" y="12063"/>
                </a:moveTo>
                <a:cubicBezTo>
                  <a:pt x="24580" y="12093"/>
                  <a:pt x="24580" y="12093"/>
                  <a:pt x="24610" y="12124"/>
                </a:cubicBezTo>
                <a:lnTo>
                  <a:pt x="24580" y="12184"/>
                </a:lnTo>
                <a:cubicBezTo>
                  <a:pt x="24580" y="12245"/>
                  <a:pt x="24549" y="12306"/>
                  <a:pt x="24519" y="12367"/>
                </a:cubicBezTo>
                <a:cubicBezTo>
                  <a:pt x="24519" y="12427"/>
                  <a:pt x="24458" y="12579"/>
                  <a:pt x="24428" y="12701"/>
                </a:cubicBezTo>
                <a:cubicBezTo>
                  <a:pt x="24397" y="12822"/>
                  <a:pt x="24397" y="12883"/>
                  <a:pt x="24367" y="12974"/>
                </a:cubicBezTo>
                <a:cubicBezTo>
                  <a:pt x="24367" y="13096"/>
                  <a:pt x="24337" y="13187"/>
                  <a:pt x="24306" y="13309"/>
                </a:cubicBezTo>
                <a:cubicBezTo>
                  <a:pt x="24306" y="13400"/>
                  <a:pt x="24276" y="13400"/>
                  <a:pt x="24276" y="13461"/>
                </a:cubicBezTo>
                <a:lnTo>
                  <a:pt x="24276" y="13309"/>
                </a:lnTo>
                <a:cubicBezTo>
                  <a:pt x="24276" y="13066"/>
                  <a:pt x="24276" y="12822"/>
                  <a:pt x="24306" y="12579"/>
                </a:cubicBezTo>
                <a:lnTo>
                  <a:pt x="24306" y="12276"/>
                </a:lnTo>
                <a:cubicBezTo>
                  <a:pt x="24367" y="12184"/>
                  <a:pt x="24458" y="12124"/>
                  <a:pt x="24549" y="12063"/>
                </a:cubicBezTo>
                <a:close/>
                <a:moveTo>
                  <a:pt x="40804" y="10453"/>
                </a:moveTo>
                <a:lnTo>
                  <a:pt x="40804" y="10574"/>
                </a:lnTo>
                <a:cubicBezTo>
                  <a:pt x="40804" y="10726"/>
                  <a:pt x="40834" y="10848"/>
                  <a:pt x="40834" y="10999"/>
                </a:cubicBezTo>
                <a:lnTo>
                  <a:pt x="40834" y="11151"/>
                </a:lnTo>
                <a:cubicBezTo>
                  <a:pt x="40895" y="11516"/>
                  <a:pt x="40956" y="11911"/>
                  <a:pt x="41017" y="12276"/>
                </a:cubicBezTo>
                <a:cubicBezTo>
                  <a:pt x="41078" y="12671"/>
                  <a:pt x="41138" y="13157"/>
                  <a:pt x="41199" y="13582"/>
                </a:cubicBezTo>
                <a:cubicBezTo>
                  <a:pt x="41169" y="13552"/>
                  <a:pt x="41138" y="13521"/>
                  <a:pt x="41078" y="13491"/>
                </a:cubicBezTo>
                <a:lnTo>
                  <a:pt x="41017" y="13491"/>
                </a:lnTo>
                <a:lnTo>
                  <a:pt x="41017" y="13461"/>
                </a:lnTo>
                <a:cubicBezTo>
                  <a:pt x="40986" y="13217"/>
                  <a:pt x="40956" y="12944"/>
                  <a:pt x="40926" y="12701"/>
                </a:cubicBezTo>
                <a:lnTo>
                  <a:pt x="40956" y="12549"/>
                </a:lnTo>
                <a:cubicBezTo>
                  <a:pt x="40956" y="12488"/>
                  <a:pt x="40956" y="12458"/>
                  <a:pt x="40926" y="12427"/>
                </a:cubicBezTo>
                <a:cubicBezTo>
                  <a:pt x="40926" y="12367"/>
                  <a:pt x="40926" y="12306"/>
                  <a:pt x="40895" y="12245"/>
                </a:cubicBezTo>
                <a:cubicBezTo>
                  <a:pt x="40865" y="11850"/>
                  <a:pt x="40834" y="11486"/>
                  <a:pt x="40774" y="11091"/>
                </a:cubicBezTo>
                <a:cubicBezTo>
                  <a:pt x="40743" y="10878"/>
                  <a:pt x="40743" y="10696"/>
                  <a:pt x="40713" y="10513"/>
                </a:cubicBezTo>
                <a:lnTo>
                  <a:pt x="40713" y="10453"/>
                </a:lnTo>
                <a:close/>
                <a:moveTo>
                  <a:pt x="11880" y="13400"/>
                </a:moveTo>
                <a:cubicBezTo>
                  <a:pt x="11910" y="13461"/>
                  <a:pt x="11940" y="13521"/>
                  <a:pt x="11971" y="13582"/>
                </a:cubicBezTo>
                <a:lnTo>
                  <a:pt x="11971" y="13612"/>
                </a:lnTo>
                <a:cubicBezTo>
                  <a:pt x="11940" y="13582"/>
                  <a:pt x="11910" y="13521"/>
                  <a:pt x="11880" y="13491"/>
                </a:cubicBezTo>
                <a:lnTo>
                  <a:pt x="11880" y="13400"/>
                </a:lnTo>
                <a:close/>
                <a:moveTo>
                  <a:pt x="16832" y="12640"/>
                </a:moveTo>
                <a:cubicBezTo>
                  <a:pt x="16893" y="12671"/>
                  <a:pt x="16923" y="12701"/>
                  <a:pt x="16954" y="12762"/>
                </a:cubicBezTo>
                <a:cubicBezTo>
                  <a:pt x="16923" y="13005"/>
                  <a:pt x="16923" y="13217"/>
                  <a:pt x="16893" y="13461"/>
                </a:cubicBezTo>
                <a:lnTo>
                  <a:pt x="16923" y="13461"/>
                </a:lnTo>
                <a:lnTo>
                  <a:pt x="16923" y="13612"/>
                </a:lnTo>
                <a:lnTo>
                  <a:pt x="16832" y="13491"/>
                </a:lnTo>
                <a:lnTo>
                  <a:pt x="16832" y="13157"/>
                </a:lnTo>
                <a:lnTo>
                  <a:pt x="16832" y="12944"/>
                </a:lnTo>
                <a:cubicBezTo>
                  <a:pt x="16832" y="12853"/>
                  <a:pt x="16832" y="12731"/>
                  <a:pt x="16832" y="12640"/>
                </a:cubicBezTo>
                <a:close/>
                <a:moveTo>
                  <a:pt x="22969" y="12488"/>
                </a:moveTo>
                <a:lnTo>
                  <a:pt x="22969" y="12549"/>
                </a:lnTo>
                <a:cubicBezTo>
                  <a:pt x="22939" y="12914"/>
                  <a:pt x="22909" y="13278"/>
                  <a:pt x="22878" y="13643"/>
                </a:cubicBezTo>
                <a:cubicBezTo>
                  <a:pt x="22863" y="13628"/>
                  <a:pt x="22848" y="13620"/>
                  <a:pt x="22836" y="13620"/>
                </a:cubicBezTo>
                <a:cubicBezTo>
                  <a:pt x="22825" y="13620"/>
                  <a:pt x="22817" y="13628"/>
                  <a:pt x="22817" y="13643"/>
                </a:cubicBezTo>
                <a:cubicBezTo>
                  <a:pt x="22817" y="13400"/>
                  <a:pt x="22848" y="13157"/>
                  <a:pt x="22909" y="12944"/>
                </a:cubicBezTo>
                <a:lnTo>
                  <a:pt x="22878" y="12944"/>
                </a:lnTo>
                <a:cubicBezTo>
                  <a:pt x="22909" y="12792"/>
                  <a:pt x="22939" y="12640"/>
                  <a:pt x="22969" y="12488"/>
                </a:cubicBezTo>
                <a:close/>
                <a:moveTo>
                  <a:pt x="39589" y="13066"/>
                </a:moveTo>
                <a:lnTo>
                  <a:pt x="39619" y="13491"/>
                </a:lnTo>
                <a:cubicBezTo>
                  <a:pt x="39619" y="13575"/>
                  <a:pt x="39619" y="13673"/>
                  <a:pt x="39629" y="13765"/>
                </a:cubicBezTo>
                <a:lnTo>
                  <a:pt x="39629" y="13765"/>
                </a:lnTo>
                <a:cubicBezTo>
                  <a:pt x="39604" y="13625"/>
                  <a:pt x="39575" y="13488"/>
                  <a:pt x="39528" y="13369"/>
                </a:cubicBezTo>
                <a:lnTo>
                  <a:pt x="39498" y="13339"/>
                </a:lnTo>
                <a:lnTo>
                  <a:pt x="39558" y="13187"/>
                </a:lnTo>
                <a:cubicBezTo>
                  <a:pt x="39558" y="13157"/>
                  <a:pt x="39589" y="13096"/>
                  <a:pt x="39589" y="13066"/>
                </a:cubicBezTo>
                <a:close/>
                <a:moveTo>
                  <a:pt x="14888" y="12640"/>
                </a:moveTo>
                <a:cubicBezTo>
                  <a:pt x="14948" y="12701"/>
                  <a:pt x="14979" y="12731"/>
                  <a:pt x="15039" y="12792"/>
                </a:cubicBezTo>
                <a:cubicBezTo>
                  <a:pt x="15039" y="12822"/>
                  <a:pt x="15070" y="12853"/>
                  <a:pt x="15070" y="12853"/>
                </a:cubicBezTo>
                <a:cubicBezTo>
                  <a:pt x="15039" y="12974"/>
                  <a:pt x="15009" y="13035"/>
                  <a:pt x="15009" y="13126"/>
                </a:cubicBezTo>
                <a:cubicBezTo>
                  <a:pt x="14979" y="13278"/>
                  <a:pt x="14948" y="13430"/>
                  <a:pt x="14918" y="13582"/>
                </a:cubicBezTo>
                <a:cubicBezTo>
                  <a:pt x="14918" y="13643"/>
                  <a:pt x="14888" y="13704"/>
                  <a:pt x="14888" y="13734"/>
                </a:cubicBezTo>
                <a:lnTo>
                  <a:pt x="14857" y="13795"/>
                </a:lnTo>
                <a:lnTo>
                  <a:pt x="14827" y="13825"/>
                </a:lnTo>
                <a:cubicBezTo>
                  <a:pt x="14796" y="13430"/>
                  <a:pt x="14796" y="13066"/>
                  <a:pt x="14827" y="12671"/>
                </a:cubicBezTo>
                <a:lnTo>
                  <a:pt x="14888" y="12640"/>
                </a:lnTo>
                <a:close/>
                <a:moveTo>
                  <a:pt x="36459" y="9693"/>
                </a:moveTo>
                <a:lnTo>
                  <a:pt x="36520" y="9754"/>
                </a:lnTo>
                <a:cubicBezTo>
                  <a:pt x="36550" y="9754"/>
                  <a:pt x="36581" y="9784"/>
                  <a:pt x="36611" y="9784"/>
                </a:cubicBezTo>
                <a:lnTo>
                  <a:pt x="36642" y="9784"/>
                </a:lnTo>
                <a:cubicBezTo>
                  <a:pt x="36672" y="9875"/>
                  <a:pt x="36702" y="9966"/>
                  <a:pt x="36733" y="10027"/>
                </a:cubicBezTo>
                <a:lnTo>
                  <a:pt x="36702" y="10027"/>
                </a:lnTo>
                <a:cubicBezTo>
                  <a:pt x="36687" y="10012"/>
                  <a:pt x="36664" y="10004"/>
                  <a:pt x="36638" y="10004"/>
                </a:cubicBezTo>
                <a:cubicBezTo>
                  <a:pt x="36611" y="10004"/>
                  <a:pt x="36581" y="10012"/>
                  <a:pt x="36550" y="10027"/>
                </a:cubicBezTo>
                <a:cubicBezTo>
                  <a:pt x="36490" y="10027"/>
                  <a:pt x="36429" y="10118"/>
                  <a:pt x="36429" y="10210"/>
                </a:cubicBezTo>
                <a:cubicBezTo>
                  <a:pt x="36490" y="10422"/>
                  <a:pt x="36550" y="10635"/>
                  <a:pt x="36611" y="10848"/>
                </a:cubicBezTo>
                <a:cubicBezTo>
                  <a:pt x="36672" y="11060"/>
                  <a:pt x="36733" y="11212"/>
                  <a:pt x="36794" y="11394"/>
                </a:cubicBezTo>
                <a:cubicBezTo>
                  <a:pt x="36794" y="11486"/>
                  <a:pt x="36824" y="11577"/>
                  <a:pt x="36854" y="11668"/>
                </a:cubicBezTo>
                <a:lnTo>
                  <a:pt x="36854" y="11881"/>
                </a:lnTo>
                <a:cubicBezTo>
                  <a:pt x="36854" y="12184"/>
                  <a:pt x="36854" y="12488"/>
                  <a:pt x="36824" y="12792"/>
                </a:cubicBezTo>
                <a:lnTo>
                  <a:pt x="36824" y="13248"/>
                </a:lnTo>
                <a:cubicBezTo>
                  <a:pt x="36824" y="13400"/>
                  <a:pt x="36824" y="13582"/>
                  <a:pt x="36794" y="13764"/>
                </a:cubicBezTo>
                <a:cubicBezTo>
                  <a:pt x="36794" y="13795"/>
                  <a:pt x="36794" y="13795"/>
                  <a:pt x="36794" y="13825"/>
                </a:cubicBezTo>
                <a:cubicBezTo>
                  <a:pt x="36794" y="13795"/>
                  <a:pt x="36763" y="13734"/>
                  <a:pt x="36763" y="13704"/>
                </a:cubicBezTo>
                <a:cubicBezTo>
                  <a:pt x="36733" y="13461"/>
                  <a:pt x="36672" y="13248"/>
                  <a:pt x="36642" y="13035"/>
                </a:cubicBezTo>
                <a:cubicBezTo>
                  <a:pt x="36642" y="12792"/>
                  <a:pt x="36581" y="12488"/>
                  <a:pt x="36550" y="12215"/>
                </a:cubicBezTo>
                <a:cubicBezTo>
                  <a:pt x="36550" y="12093"/>
                  <a:pt x="36520" y="11972"/>
                  <a:pt x="36520" y="11850"/>
                </a:cubicBezTo>
                <a:cubicBezTo>
                  <a:pt x="36490" y="11759"/>
                  <a:pt x="36490" y="11607"/>
                  <a:pt x="36490" y="11486"/>
                </a:cubicBezTo>
                <a:cubicBezTo>
                  <a:pt x="36459" y="11364"/>
                  <a:pt x="36459" y="11151"/>
                  <a:pt x="36429" y="10999"/>
                </a:cubicBezTo>
                <a:cubicBezTo>
                  <a:pt x="36429" y="10848"/>
                  <a:pt x="36429" y="10696"/>
                  <a:pt x="36399" y="10574"/>
                </a:cubicBezTo>
                <a:lnTo>
                  <a:pt x="36399" y="10483"/>
                </a:lnTo>
                <a:lnTo>
                  <a:pt x="36399" y="10301"/>
                </a:lnTo>
                <a:lnTo>
                  <a:pt x="36399" y="10088"/>
                </a:lnTo>
                <a:cubicBezTo>
                  <a:pt x="36399" y="9966"/>
                  <a:pt x="36429" y="9815"/>
                  <a:pt x="36459" y="9693"/>
                </a:cubicBezTo>
                <a:close/>
                <a:moveTo>
                  <a:pt x="38890" y="13035"/>
                </a:moveTo>
                <a:lnTo>
                  <a:pt x="38890" y="13066"/>
                </a:lnTo>
                <a:cubicBezTo>
                  <a:pt x="38890" y="13187"/>
                  <a:pt x="38860" y="13309"/>
                  <a:pt x="38829" y="13430"/>
                </a:cubicBezTo>
                <a:cubicBezTo>
                  <a:pt x="38799" y="13552"/>
                  <a:pt x="38738" y="13734"/>
                  <a:pt x="38708" y="13886"/>
                </a:cubicBezTo>
                <a:lnTo>
                  <a:pt x="38677" y="13886"/>
                </a:lnTo>
                <a:lnTo>
                  <a:pt x="38708" y="13764"/>
                </a:lnTo>
                <a:cubicBezTo>
                  <a:pt x="38708" y="13643"/>
                  <a:pt x="38738" y="13491"/>
                  <a:pt x="38738" y="13369"/>
                </a:cubicBezTo>
                <a:cubicBezTo>
                  <a:pt x="38738" y="13309"/>
                  <a:pt x="38768" y="13278"/>
                  <a:pt x="38768" y="13248"/>
                </a:cubicBezTo>
                <a:lnTo>
                  <a:pt x="38829" y="13157"/>
                </a:lnTo>
                <a:cubicBezTo>
                  <a:pt x="38860" y="13096"/>
                  <a:pt x="38860" y="13066"/>
                  <a:pt x="38890" y="13035"/>
                </a:cubicBezTo>
                <a:close/>
                <a:moveTo>
                  <a:pt x="30018" y="12184"/>
                </a:moveTo>
                <a:lnTo>
                  <a:pt x="30049" y="12276"/>
                </a:lnTo>
                <a:lnTo>
                  <a:pt x="30079" y="12549"/>
                </a:lnTo>
                <a:cubicBezTo>
                  <a:pt x="30079" y="12671"/>
                  <a:pt x="30049" y="12792"/>
                  <a:pt x="30049" y="12914"/>
                </a:cubicBezTo>
                <a:cubicBezTo>
                  <a:pt x="29988" y="13248"/>
                  <a:pt x="29957" y="13582"/>
                  <a:pt x="29897" y="13916"/>
                </a:cubicBezTo>
                <a:cubicBezTo>
                  <a:pt x="29897" y="13764"/>
                  <a:pt x="29836" y="13643"/>
                  <a:pt x="29836" y="13491"/>
                </a:cubicBezTo>
                <a:cubicBezTo>
                  <a:pt x="29806" y="13339"/>
                  <a:pt x="29806" y="13217"/>
                  <a:pt x="29775" y="13096"/>
                </a:cubicBezTo>
                <a:lnTo>
                  <a:pt x="29775" y="13005"/>
                </a:lnTo>
                <a:cubicBezTo>
                  <a:pt x="29806" y="12914"/>
                  <a:pt x="29836" y="12853"/>
                  <a:pt x="29866" y="12792"/>
                </a:cubicBezTo>
                <a:cubicBezTo>
                  <a:pt x="29897" y="12640"/>
                  <a:pt x="29927" y="12519"/>
                  <a:pt x="29988" y="12367"/>
                </a:cubicBezTo>
                <a:cubicBezTo>
                  <a:pt x="29988" y="12306"/>
                  <a:pt x="30018" y="12245"/>
                  <a:pt x="30018" y="12184"/>
                </a:cubicBezTo>
                <a:close/>
                <a:moveTo>
                  <a:pt x="38282" y="10908"/>
                </a:moveTo>
                <a:cubicBezTo>
                  <a:pt x="38282" y="10999"/>
                  <a:pt x="38313" y="11091"/>
                  <a:pt x="38313" y="11182"/>
                </a:cubicBezTo>
                <a:lnTo>
                  <a:pt x="38373" y="11546"/>
                </a:lnTo>
                <a:cubicBezTo>
                  <a:pt x="38373" y="11729"/>
                  <a:pt x="38404" y="11941"/>
                  <a:pt x="38404" y="12093"/>
                </a:cubicBezTo>
                <a:cubicBezTo>
                  <a:pt x="38404" y="12276"/>
                  <a:pt x="38404" y="12397"/>
                  <a:pt x="38404" y="12549"/>
                </a:cubicBezTo>
                <a:cubicBezTo>
                  <a:pt x="38404" y="12731"/>
                  <a:pt x="38373" y="12792"/>
                  <a:pt x="38373" y="12883"/>
                </a:cubicBezTo>
                <a:cubicBezTo>
                  <a:pt x="38373" y="13005"/>
                  <a:pt x="38373" y="13096"/>
                  <a:pt x="38343" y="13187"/>
                </a:cubicBezTo>
                <a:cubicBezTo>
                  <a:pt x="38313" y="13278"/>
                  <a:pt x="38343" y="13369"/>
                  <a:pt x="38313" y="13430"/>
                </a:cubicBezTo>
                <a:cubicBezTo>
                  <a:pt x="38313" y="13461"/>
                  <a:pt x="38313" y="13491"/>
                  <a:pt x="38282" y="13491"/>
                </a:cubicBezTo>
                <a:lnTo>
                  <a:pt x="38222" y="13673"/>
                </a:lnTo>
                <a:lnTo>
                  <a:pt x="38191" y="13673"/>
                </a:lnTo>
                <a:cubicBezTo>
                  <a:pt x="38161" y="13673"/>
                  <a:pt x="38130" y="13704"/>
                  <a:pt x="38070" y="13704"/>
                </a:cubicBezTo>
                <a:cubicBezTo>
                  <a:pt x="37978" y="13764"/>
                  <a:pt x="37857" y="13825"/>
                  <a:pt x="37796" y="13916"/>
                </a:cubicBezTo>
                <a:cubicBezTo>
                  <a:pt x="37796" y="13855"/>
                  <a:pt x="37796" y="13795"/>
                  <a:pt x="37766" y="13704"/>
                </a:cubicBezTo>
                <a:lnTo>
                  <a:pt x="37766" y="13643"/>
                </a:lnTo>
                <a:cubicBezTo>
                  <a:pt x="37796" y="13552"/>
                  <a:pt x="37796" y="13430"/>
                  <a:pt x="37827" y="13309"/>
                </a:cubicBezTo>
                <a:cubicBezTo>
                  <a:pt x="37857" y="13066"/>
                  <a:pt x="37887" y="12822"/>
                  <a:pt x="37918" y="12549"/>
                </a:cubicBezTo>
                <a:cubicBezTo>
                  <a:pt x="37948" y="12306"/>
                  <a:pt x="37948" y="12093"/>
                  <a:pt x="37978" y="11881"/>
                </a:cubicBezTo>
                <a:lnTo>
                  <a:pt x="37978" y="11638"/>
                </a:lnTo>
                <a:lnTo>
                  <a:pt x="37978" y="11212"/>
                </a:lnTo>
                <a:cubicBezTo>
                  <a:pt x="37978" y="11060"/>
                  <a:pt x="38009" y="11091"/>
                  <a:pt x="38009" y="10969"/>
                </a:cubicBezTo>
                <a:lnTo>
                  <a:pt x="38009" y="10908"/>
                </a:lnTo>
                <a:cubicBezTo>
                  <a:pt x="38054" y="10939"/>
                  <a:pt x="38100" y="10954"/>
                  <a:pt x="38146" y="10954"/>
                </a:cubicBezTo>
                <a:cubicBezTo>
                  <a:pt x="38191" y="10954"/>
                  <a:pt x="38237" y="10939"/>
                  <a:pt x="38282" y="10908"/>
                </a:cubicBezTo>
                <a:close/>
                <a:moveTo>
                  <a:pt x="11485" y="13704"/>
                </a:moveTo>
                <a:lnTo>
                  <a:pt x="11485" y="14068"/>
                </a:lnTo>
                <a:cubicBezTo>
                  <a:pt x="11454" y="13947"/>
                  <a:pt x="11424" y="13825"/>
                  <a:pt x="11363" y="13704"/>
                </a:cubicBezTo>
                <a:close/>
                <a:moveTo>
                  <a:pt x="17895" y="12853"/>
                </a:moveTo>
                <a:lnTo>
                  <a:pt x="17895" y="12883"/>
                </a:lnTo>
                <a:cubicBezTo>
                  <a:pt x="17926" y="13066"/>
                  <a:pt x="17956" y="13248"/>
                  <a:pt x="17956" y="13430"/>
                </a:cubicBezTo>
                <a:lnTo>
                  <a:pt x="17956" y="13673"/>
                </a:lnTo>
                <a:lnTo>
                  <a:pt x="17956" y="13855"/>
                </a:lnTo>
                <a:lnTo>
                  <a:pt x="17956" y="13916"/>
                </a:lnTo>
                <a:lnTo>
                  <a:pt x="17926" y="13916"/>
                </a:lnTo>
                <a:cubicBezTo>
                  <a:pt x="17865" y="13947"/>
                  <a:pt x="17804" y="14007"/>
                  <a:pt x="17774" y="14068"/>
                </a:cubicBezTo>
                <a:cubicBezTo>
                  <a:pt x="17744" y="14159"/>
                  <a:pt x="17713" y="14220"/>
                  <a:pt x="17683" y="14311"/>
                </a:cubicBezTo>
                <a:lnTo>
                  <a:pt x="17683" y="14220"/>
                </a:lnTo>
                <a:cubicBezTo>
                  <a:pt x="17683" y="14007"/>
                  <a:pt x="17683" y="13825"/>
                  <a:pt x="17652" y="13643"/>
                </a:cubicBezTo>
                <a:cubicBezTo>
                  <a:pt x="17652" y="13521"/>
                  <a:pt x="17652" y="13400"/>
                  <a:pt x="17683" y="13278"/>
                </a:cubicBezTo>
                <a:cubicBezTo>
                  <a:pt x="17713" y="13157"/>
                  <a:pt x="17683" y="13157"/>
                  <a:pt x="17713" y="13096"/>
                </a:cubicBezTo>
                <a:cubicBezTo>
                  <a:pt x="17744" y="13035"/>
                  <a:pt x="17774" y="12974"/>
                  <a:pt x="17804" y="12914"/>
                </a:cubicBezTo>
                <a:lnTo>
                  <a:pt x="17804" y="12883"/>
                </a:lnTo>
                <a:lnTo>
                  <a:pt x="17804" y="12853"/>
                </a:lnTo>
                <a:close/>
                <a:moveTo>
                  <a:pt x="22817" y="14007"/>
                </a:moveTo>
                <a:lnTo>
                  <a:pt x="22817" y="14038"/>
                </a:lnTo>
                <a:cubicBezTo>
                  <a:pt x="22817" y="14159"/>
                  <a:pt x="22787" y="14281"/>
                  <a:pt x="22757" y="14402"/>
                </a:cubicBezTo>
                <a:cubicBezTo>
                  <a:pt x="22757" y="14372"/>
                  <a:pt x="22757" y="14342"/>
                  <a:pt x="22726" y="14311"/>
                </a:cubicBezTo>
                <a:cubicBezTo>
                  <a:pt x="22726" y="14281"/>
                  <a:pt x="22726" y="14250"/>
                  <a:pt x="22726" y="14220"/>
                </a:cubicBezTo>
                <a:cubicBezTo>
                  <a:pt x="22726" y="14220"/>
                  <a:pt x="22787" y="14190"/>
                  <a:pt x="22787" y="14159"/>
                </a:cubicBezTo>
                <a:lnTo>
                  <a:pt x="22787" y="14159"/>
                </a:lnTo>
                <a:lnTo>
                  <a:pt x="22757" y="14190"/>
                </a:lnTo>
                <a:lnTo>
                  <a:pt x="22757" y="14129"/>
                </a:lnTo>
                <a:cubicBezTo>
                  <a:pt x="22787" y="14099"/>
                  <a:pt x="22787" y="14038"/>
                  <a:pt x="22817" y="14007"/>
                </a:cubicBezTo>
                <a:close/>
                <a:moveTo>
                  <a:pt x="19141" y="13369"/>
                </a:moveTo>
                <a:cubicBezTo>
                  <a:pt x="19111" y="13430"/>
                  <a:pt x="19141" y="13491"/>
                  <a:pt x="19141" y="13552"/>
                </a:cubicBezTo>
                <a:lnTo>
                  <a:pt x="19141" y="13734"/>
                </a:lnTo>
                <a:cubicBezTo>
                  <a:pt x="19141" y="13855"/>
                  <a:pt x="19111" y="14007"/>
                  <a:pt x="19080" y="14129"/>
                </a:cubicBezTo>
                <a:cubicBezTo>
                  <a:pt x="19080" y="14281"/>
                  <a:pt x="19080" y="14311"/>
                  <a:pt x="19050" y="14402"/>
                </a:cubicBezTo>
                <a:lnTo>
                  <a:pt x="19050" y="14494"/>
                </a:lnTo>
                <a:cubicBezTo>
                  <a:pt x="19020" y="14372"/>
                  <a:pt x="18989" y="14281"/>
                  <a:pt x="18959" y="14190"/>
                </a:cubicBezTo>
                <a:cubicBezTo>
                  <a:pt x="18928" y="14068"/>
                  <a:pt x="18959" y="14038"/>
                  <a:pt x="18989" y="13977"/>
                </a:cubicBezTo>
                <a:lnTo>
                  <a:pt x="19050" y="13704"/>
                </a:lnTo>
                <a:cubicBezTo>
                  <a:pt x="19050" y="13643"/>
                  <a:pt x="19080" y="13612"/>
                  <a:pt x="19080" y="13552"/>
                </a:cubicBezTo>
                <a:cubicBezTo>
                  <a:pt x="19080" y="13521"/>
                  <a:pt x="19111" y="13430"/>
                  <a:pt x="19141" y="13369"/>
                </a:cubicBezTo>
                <a:close/>
                <a:moveTo>
                  <a:pt x="30990" y="13430"/>
                </a:moveTo>
                <a:cubicBezTo>
                  <a:pt x="31021" y="13612"/>
                  <a:pt x="31051" y="13825"/>
                  <a:pt x="31082" y="14007"/>
                </a:cubicBezTo>
                <a:lnTo>
                  <a:pt x="31173" y="14463"/>
                </a:lnTo>
                <a:lnTo>
                  <a:pt x="31173" y="14524"/>
                </a:lnTo>
                <a:cubicBezTo>
                  <a:pt x="31112" y="14402"/>
                  <a:pt x="31082" y="14281"/>
                  <a:pt x="31082" y="14129"/>
                </a:cubicBezTo>
                <a:lnTo>
                  <a:pt x="30990" y="13612"/>
                </a:lnTo>
                <a:lnTo>
                  <a:pt x="30990" y="13430"/>
                </a:lnTo>
                <a:close/>
                <a:moveTo>
                  <a:pt x="12973" y="13339"/>
                </a:moveTo>
                <a:cubicBezTo>
                  <a:pt x="12913" y="13643"/>
                  <a:pt x="12882" y="13947"/>
                  <a:pt x="12913" y="14250"/>
                </a:cubicBezTo>
                <a:cubicBezTo>
                  <a:pt x="12913" y="14311"/>
                  <a:pt x="12913" y="14342"/>
                  <a:pt x="12913" y="14372"/>
                </a:cubicBezTo>
                <a:cubicBezTo>
                  <a:pt x="12913" y="14433"/>
                  <a:pt x="12882" y="14494"/>
                  <a:pt x="12882" y="14554"/>
                </a:cubicBezTo>
                <a:cubicBezTo>
                  <a:pt x="12882" y="14463"/>
                  <a:pt x="12852" y="14372"/>
                  <a:pt x="12822" y="14250"/>
                </a:cubicBezTo>
                <a:lnTo>
                  <a:pt x="12822" y="14038"/>
                </a:lnTo>
                <a:cubicBezTo>
                  <a:pt x="12822" y="13886"/>
                  <a:pt x="12852" y="13734"/>
                  <a:pt x="12852" y="13552"/>
                </a:cubicBezTo>
                <a:cubicBezTo>
                  <a:pt x="12913" y="13491"/>
                  <a:pt x="12943" y="13430"/>
                  <a:pt x="12943" y="13400"/>
                </a:cubicBezTo>
                <a:cubicBezTo>
                  <a:pt x="12943" y="13369"/>
                  <a:pt x="12943" y="13339"/>
                  <a:pt x="12973" y="13339"/>
                </a:cubicBezTo>
                <a:close/>
                <a:moveTo>
                  <a:pt x="16133" y="13369"/>
                </a:moveTo>
                <a:lnTo>
                  <a:pt x="16194" y="13400"/>
                </a:lnTo>
                <a:lnTo>
                  <a:pt x="16224" y="13400"/>
                </a:lnTo>
                <a:cubicBezTo>
                  <a:pt x="16255" y="13643"/>
                  <a:pt x="16255" y="13916"/>
                  <a:pt x="16224" y="14159"/>
                </a:cubicBezTo>
                <a:lnTo>
                  <a:pt x="16194" y="14463"/>
                </a:lnTo>
                <a:lnTo>
                  <a:pt x="16194" y="14554"/>
                </a:lnTo>
                <a:cubicBezTo>
                  <a:pt x="16194" y="14494"/>
                  <a:pt x="16164" y="14433"/>
                  <a:pt x="16133" y="14372"/>
                </a:cubicBezTo>
                <a:lnTo>
                  <a:pt x="16133" y="14007"/>
                </a:lnTo>
                <a:lnTo>
                  <a:pt x="16133" y="13582"/>
                </a:lnTo>
                <a:lnTo>
                  <a:pt x="16133" y="13369"/>
                </a:lnTo>
                <a:close/>
                <a:moveTo>
                  <a:pt x="29380" y="14159"/>
                </a:moveTo>
                <a:lnTo>
                  <a:pt x="29441" y="14463"/>
                </a:lnTo>
                <a:lnTo>
                  <a:pt x="29411" y="14554"/>
                </a:lnTo>
                <a:cubicBezTo>
                  <a:pt x="29380" y="14524"/>
                  <a:pt x="29350" y="14494"/>
                  <a:pt x="29319" y="14463"/>
                </a:cubicBezTo>
                <a:lnTo>
                  <a:pt x="29259" y="14433"/>
                </a:lnTo>
                <a:cubicBezTo>
                  <a:pt x="29259" y="14372"/>
                  <a:pt x="29289" y="14342"/>
                  <a:pt x="29319" y="14311"/>
                </a:cubicBezTo>
                <a:cubicBezTo>
                  <a:pt x="29319" y="14281"/>
                  <a:pt x="29350" y="14220"/>
                  <a:pt x="29380" y="14159"/>
                </a:cubicBezTo>
                <a:close/>
                <a:moveTo>
                  <a:pt x="40500" y="14372"/>
                </a:moveTo>
                <a:lnTo>
                  <a:pt x="40500" y="14372"/>
                </a:lnTo>
                <a:cubicBezTo>
                  <a:pt x="40470" y="14433"/>
                  <a:pt x="40439" y="14494"/>
                  <a:pt x="40409" y="14554"/>
                </a:cubicBezTo>
                <a:lnTo>
                  <a:pt x="40439" y="14433"/>
                </a:lnTo>
                <a:lnTo>
                  <a:pt x="40500" y="14372"/>
                </a:lnTo>
                <a:close/>
                <a:moveTo>
                  <a:pt x="42263" y="14489"/>
                </a:moveTo>
                <a:cubicBezTo>
                  <a:pt x="42269" y="14489"/>
                  <a:pt x="42296" y="14588"/>
                  <a:pt x="42323" y="14615"/>
                </a:cubicBezTo>
                <a:lnTo>
                  <a:pt x="42323" y="14645"/>
                </a:lnTo>
                <a:lnTo>
                  <a:pt x="42262" y="14524"/>
                </a:lnTo>
                <a:lnTo>
                  <a:pt x="42262" y="14494"/>
                </a:lnTo>
                <a:cubicBezTo>
                  <a:pt x="42262" y="14490"/>
                  <a:pt x="42263" y="14489"/>
                  <a:pt x="42263" y="14489"/>
                </a:cubicBezTo>
                <a:close/>
                <a:moveTo>
                  <a:pt x="9935" y="14068"/>
                </a:moveTo>
                <a:lnTo>
                  <a:pt x="9935" y="14190"/>
                </a:lnTo>
                <a:cubicBezTo>
                  <a:pt x="9935" y="14250"/>
                  <a:pt x="9966" y="14311"/>
                  <a:pt x="9966" y="14342"/>
                </a:cubicBezTo>
                <a:lnTo>
                  <a:pt x="9935" y="14342"/>
                </a:lnTo>
                <a:lnTo>
                  <a:pt x="9935" y="14494"/>
                </a:lnTo>
                <a:lnTo>
                  <a:pt x="9935" y="14585"/>
                </a:lnTo>
                <a:lnTo>
                  <a:pt x="9874" y="14676"/>
                </a:lnTo>
                <a:lnTo>
                  <a:pt x="9814" y="14524"/>
                </a:lnTo>
                <a:cubicBezTo>
                  <a:pt x="9844" y="14433"/>
                  <a:pt x="9874" y="14311"/>
                  <a:pt x="9905" y="14190"/>
                </a:cubicBezTo>
                <a:cubicBezTo>
                  <a:pt x="9905" y="14159"/>
                  <a:pt x="9905" y="14099"/>
                  <a:pt x="9935" y="14068"/>
                </a:cubicBezTo>
                <a:close/>
                <a:moveTo>
                  <a:pt x="30322" y="13612"/>
                </a:moveTo>
                <a:cubicBezTo>
                  <a:pt x="30322" y="13673"/>
                  <a:pt x="30352" y="13734"/>
                  <a:pt x="30383" y="13764"/>
                </a:cubicBezTo>
                <a:cubicBezTo>
                  <a:pt x="30383" y="13825"/>
                  <a:pt x="30383" y="13886"/>
                  <a:pt x="30413" y="13977"/>
                </a:cubicBezTo>
                <a:lnTo>
                  <a:pt x="30535" y="14372"/>
                </a:lnTo>
                <a:lnTo>
                  <a:pt x="30535" y="14433"/>
                </a:lnTo>
                <a:cubicBezTo>
                  <a:pt x="30535" y="14494"/>
                  <a:pt x="30535" y="14554"/>
                  <a:pt x="30535" y="14645"/>
                </a:cubicBezTo>
                <a:lnTo>
                  <a:pt x="30535" y="14676"/>
                </a:lnTo>
                <a:lnTo>
                  <a:pt x="30504" y="14585"/>
                </a:lnTo>
                <a:cubicBezTo>
                  <a:pt x="30444" y="14463"/>
                  <a:pt x="30383" y="14311"/>
                  <a:pt x="30292" y="14220"/>
                </a:cubicBezTo>
                <a:lnTo>
                  <a:pt x="30261" y="14159"/>
                </a:lnTo>
                <a:cubicBezTo>
                  <a:pt x="30292" y="13977"/>
                  <a:pt x="30292" y="13795"/>
                  <a:pt x="30322" y="13612"/>
                </a:cubicBezTo>
                <a:close/>
                <a:moveTo>
                  <a:pt x="21450" y="14676"/>
                </a:moveTo>
                <a:lnTo>
                  <a:pt x="21450" y="14706"/>
                </a:lnTo>
                <a:cubicBezTo>
                  <a:pt x="21450" y="14706"/>
                  <a:pt x="21450" y="14676"/>
                  <a:pt x="21420" y="14676"/>
                </a:cubicBezTo>
                <a:close/>
                <a:moveTo>
                  <a:pt x="20053" y="14645"/>
                </a:moveTo>
                <a:lnTo>
                  <a:pt x="19992" y="14737"/>
                </a:lnTo>
                <a:lnTo>
                  <a:pt x="19992" y="14706"/>
                </a:lnTo>
                <a:lnTo>
                  <a:pt x="19992" y="14645"/>
                </a:lnTo>
                <a:close/>
                <a:moveTo>
                  <a:pt x="38070" y="14190"/>
                </a:moveTo>
                <a:cubicBezTo>
                  <a:pt x="38009" y="14402"/>
                  <a:pt x="37948" y="14615"/>
                  <a:pt x="37918" y="14828"/>
                </a:cubicBezTo>
                <a:cubicBezTo>
                  <a:pt x="37887" y="14737"/>
                  <a:pt x="37887" y="14645"/>
                  <a:pt x="37857" y="14554"/>
                </a:cubicBezTo>
                <a:lnTo>
                  <a:pt x="37887" y="14494"/>
                </a:lnTo>
                <a:cubicBezTo>
                  <a:pt x="37948" y="14372"/>
                  <a:pt x="38009" y="14281"/>
                  <a:pt x="38070" y="14190"/>
                </a:cubicBezTo>
                <a:close/>
                <a:moveTo>
                  <a:pt x="35001" y="12519"/>
                </a:moveTo>
                <a:lnTo>
                  <a:pt x="35153" y="13248"/>
                </a:lnTo>
                <a:cubicBezTo>
                  <a:pt x="35153" y="13309"/>
                  <a:pt x="35183" y="13369"/>
                  <a:pt x="35183" y="13430"/>
                </a:cubicBezTo>
                <a:cubicBezTo>
                  <a:pt x="35244" y="13582"/>
                  <a:pt x="35274" y="13704"/>
                  <a:pt x="35305" y="13855"/>
                </a:cubicBezTo>
                <a:cubicBezTo>
                  <a:pt x="35335" y="14007"/>
                  <a:pt x="35335" y="14099"/>
                  <a:pt x="35366" y="14190"/>
                </a:cubicBezTo>
                <a:lnTo>
                  <a:pt x="35335" y="14524"/>
                </a:lnTo>
                <a:lnTo>
                  <a:pt x="35335" y="14463"/>
                </a:lnTo>
                <a:cubicBezTo>
                  <a:pt x="35305" y="14615"/>
                  <a:pt x="35274" y="14767"/>
                  <a:pt x="35274" y="14888"/>
                </a:cubicBezTo>
                <a:lnTo>
                  <a:pt x="35183" y="14888"/>
                </a:lnTo>
                <a:cubicBezTo>
                  <a:pt x="35153" y="14706"/>
                  <a:pt x="35153" y="14524"/>
                  <a:pt x="35122" y="14372"/>
                </a:cubicBezTo>
                <a:cubicBezTo>
                  <a:pt x="35092" y="13947"/>
                  <a:pt x="35062" y="13552"/>
                  <a:pt x="35031" y="13157"/>
                </a:cubicBezTo>
                <a:cubicBezTo>
                  <a:pt x="35031" y="12974"/>
                  <a:pt x="35001" y="12762"/>
                  <a:pt x="35001" y="12579"/>
                </a:cubicBezTo>
                <a:lnTo>
                  <a:pt x="35001" y="12519"/>
                </a:lnTo>
                <a:close/>
                <a:moveTo>
                  <a:pt x="45787" y="12883"/>
                </a:moveTo>
                <a:cubicBezTo>
                  <a:pt x="45848" y="12974"/>
                  <a:pt x="45878" y="13066"/>
                  <a:pt x="45908" y="13157"/>
                </a:cubicBezTo>
                <a:cubicBezTo>
                  <a:pt x="45939" y="13248"/>
                  <a:pt x="46000" y="13369"/>
                  <a:pt x="46030" y="13461"/>
                </a:cubicBezTo>
                <a:cubicBezTo>
                  <a:pt x="46030" y="13491"/>
                  <a:pt x="46060" y="13552"/>
                  <a:pt x="46060" y="13582"/>
                </a:cubicBezTo>
                <a:cubicBezTo>
                  <a:pt x="46091" y="13643"/>
                  <a:pt x="46121" y="13734"/>
                  <a:pt x="46151" y="13795"/>
                </a:cubicBezTo>
                <a:cubicBezTo>
                  <a:pt x="46212" y="14038"/>
                  <a:pt x="46273" y="14311"/>
                  <a:pt x="46273" y="14554"/>
                </a:cubicBezTo>
                <a:cubicBezTo>
                  <a:pt x="46300" y="14715"/>
                  <a:pt x="46303" y="14852"/>
                  <a:pt x="46324" y="15006"/>
                </a:cubicBezTo>
                <a:lnTo>
                  <a:pt x="46324" y="15006"/>
                </a:lnTo>
                <a:cubicBezTo>
                  <a:pt x="46307" y="14947"/>
                  <a:pt x="46273" y="14896"/>
                  <a:pt x="46273" y="14828"/>
                </a:cubicBezTo>
                <a:lnTo>
                  <a:pt x="46243" y="14797"/>
                </a:lnTo>
                <a:cubicBezTo>
                  <a:pt x="46182" y="14645"/>
                  <a:pt x="46121" y="14494"/>
                  <a:pt x="46060" y="14311"/>
                </a:cubicBezTo>
                <a:cubicBezTo>
                  <a:pt x="46030" y="14038"/>
                  <a:pt x="45939" y="13764"/>
                  <a:pt x="45878" y="13491"/>
                </a:cubicBezTo>
                <a:cubicBezTo>
                  <a:pt x="45878" y="13369"/>
                  <a:pt x="45848" y="13278"/>
                  <a:pt x="45817" y="13187"/>
                </a:cubicBezTo>
                <a:cubicBezTo>
                  <a:pt x="45817" y="13066"/>
                  <a:pt x="45817" y="12974"/>
                  <a:pt x="45787" y="12883"/>
                </a:cubicBezTo>
                <a:close/>
                <a:moveTo>
                  <a:pt x="8264" y="14980"/>
                </a:moveTo>
                <a:cubicBezTo>
                  <a:pt x="8264" y="14980"/>
                  <a:pt x="8295" y="14980"/>
                  <a:pt x="8295" y="15010"/>
                </a:cubicBezTo>
                <a:lnTo>
                  <a:pt x="8264" y="14980"/>
                </a:lnTo>
                <a:close/>
                <a:moveTo>
                  <a:pt x="26858" y="13369"/>
                </a:moveTo>
                <a:lnTo>
                  <a:pt x="26919" y="13552"/>
                </a:lnTo>
                <a:cubicBezTo>
                  <a:pt x="26950" y="13643"/>
                  <a:pt x="26980" y="13704"/>
                  <a:pt x="27010" y="13764"/>
                </a:cubicBezTo>
                <a:cubicBezTo>
                  <a:pt x="27041" y="13825"/>
                  <a:pt x="27071" y="13886"/>
                  <a:pt x="27132" y="13947"/>
                </a:cubicBezTo>
                <a:lnTo>
                  <a:pt x="27162" y="13977"/>
                </a:lnTo>
                <a:cubicBezTo>
                  <a:pt x="27193" y="13977"/>
                  <a:pt x="27223" y="14007"/>
                  <a:pt x="27253" y="14007"/>
                </a:cubicBezTo>
                <a:lnTo>
                  <a:pt x="27344" y="14007"/>
                </a:lnTo>
                <a:lnTo>
                  <a:pt x="27344" y="14099"/>
                </a:lnTo>
                <a:cubicBezTo>
                  <a:pt x="27344" y="14220"/>
                  <a:pt x="27344" y="14311"/>
                  <a:pt x="27314" y="14433"/>
                </a:cubicBezTo>
                <a:cubicBezTo>
                  <a:pt x="27284" y="14524"/>
                  <a:pt x="27314" y="14615"/>
                  <a:pt x="27314" y="14676"/>
                </a:cubicBezTo>
                <a:lnTo>
                  <a:pt x="27314" y="15040"/>
                </a:lnTo>
                <a:lnTo>
                  <a:pt x="27284" y="14980"/>
                </a:lnTo>
                <a:lnTo>
                  <a:pt x="26980" y="14250"/>
                </a:lnTo>
                <a:cubicBezTo>
                  <a:pt x="26919" y="14159"/>
                  <a:pt x="26889" y="14038"/>
                  <a:pt x="26828" y="13916"/>
                </a:cubicBezTo>
                <a:lnTo>
                  <a:pt x="26828" y="13886"/>
                </a:lnTo>
                <a:cubicBezTo>
                  <a:pt x="26828" y="13734"/>
                  <a:pt x="26828" y="13612"/>
                  <a:pt x="26858" y="13461"/>
                </a:cubicBezTo>
                <a:cubicBezTo>
                  <a:pt x="26858" y="13430"/>
                  <a:pt x="26858" y="13400"/>
                  <a:pt x="26858" y="13369"/>
                </a:cubicBezTo>
                <a:close/>
                <a:moveTo>
                  <a:pt x="10573" y="14220"/>
                </a:moveTo>
                <a:lnTo>
                  <a:pt x="10573" y="14281"/>
                </a:lnTo>
                <a:cubicBezTo>
                  <a:pt x="10573" y="14554"/>
                  <a:pt x="10604" y="14828"/>
                  <a:pt x="10664" y="15101"/>
                </a:cubicBezTo>
                <a:lnTo>
                  <a:pt x="10604" y="15040"/>
                </a:lnTo>
                <a:cubicBezTo>
                  <a:pt x="10543" y="14980"/>
                  <a:pt x="10452" y="14919"/>
                  <a:pt x="10391" y="14888"/>
                </a:cubicBezTo>
                <a:cubicBezTo>
                  <a:pt x="10391" y="14767"/>
                  <a:pt x="10361" y="14676"/>
                  <a:pt x="10391" y="14585"/>
                </a:cubicBezTo>
                <a:lnTo>
                  <a:pt x="10361" y="14585"/>
                </a:lnTo>
                <a:cubicBezTo>
                  <a:pt x="10361" y="14554"/>
                  <a:pt x="10361" y="14554"/>
                  <a:pt x="10391" y="14524"/>
                </a:cubicBezTo>
                <a:cubicBezTo>
                  <a:pt x="10421" y="14433"/>
                  <a:pt x="10482" y="14372"/>
                  <a:pt x="10543" y="14281"/>
                </a:cubicBezTo>
                <a:lnTo>
                  <a:pt x="10573" y="14220"/>
                </a:lnTo>
                <a:close/>
                <a:moveTo>
                  <a:pt x="32905" y="13066"/>
                </a:moveTo>
                <a:lnTo>
                  <a:pt x="32905" y="13248"/>
                </a:lnTo>
                <a:cubicBezTo>
                  <a:pt x="32935" y="13400"/>
                  <a:pt x="32935" y="13582"/>
                  <a:pt x="32965" y="13764"/>
                </a:cubicBezTo>
                <a:lnTo>
                  <a:pt x="33026" y="14068"/>
                </a:lnTo>
                <a:cubicBezTo>
                  <a:pt x="33026" y="14129"/>
                  <a:pt x="33026" y="14159"/>
                  <a:pt x="33026" y="14220"/>
                </a:cubicBezTo>
                <a:lnTo>
                  <a:pt x="33148" y="14706"/>
                </a:lnTo>
                <a:cubicBezTo>
                  <a:pt x="33148" y="14767"/>
                  <a:pt x="33117" y="14858"/>
                  <a:pt x="33087" y="14919"/>
                </a:cubicBezTo>
                <a:cubicBezTo>
                  <a:pt x="33087" y="15010"/>
                  <a:pt x="33087" y="15071"/>
                  <a:pt x="33056" y="15132"/>
                </a:cubicBezTo>
                <a:lnTo>
                  <a:pt x="33026" y="15040"/>
                </a:lnTo>
                <a:cubicBezTo>
                  <a:pt x="32996" y="14888"/>
                  <a:pt x="32996" y="14706"/>
                  <a:pt x="32965" y="14554"/>
                </a:cubicBezTo>
                <a:cubicBezTo>
                  <a:pt x="32935" y="14402"/>
                  <a:pt x="32905" y="14190"/>
                  <a:pt x="32874" y="13977"/>
                </a:cubicBezTo>
                <a:cubicBezTo>
                  <a:pt x="32874" y="13916"/>
                  <a:pt x="32844" y="13825"/>
                  <a:pt x="32813" y="13734"/>
                </a:cubicBezTo>
                <a:lnTo>
                  <a:pt x="32874" y="13369"/>
                </a:lnTo>
                <a:cubicBezTo>
                  <a:pt x="32874" y="13248"/>
                  <a:pt x="32905" y="13157"/>
                  <a:pt x="32905" y="13066"/>
                </a:cubicBezTo>
                <a:close/>
                <a:moveTo>
                  <a:pt x="36156" y="13187"/>
                </a:moveTo>
                <a:lnTo>
                  <a:pt x="36186" y="13278"/>
                </a:lnTo>
                <a:lnTo>
                  <a:pt x="36186" y="13369"/>
                </a:lnTo>
                <a:cubicBezTo>
                  <a:pt x="36156" y="13430"/>
                  <a:pt x="36156" y="13521"/>
                  <a:pt x="36186" y="13582"/>
                </a:cubicBezTo>
                <a:lnTo>
                  <a:pt x="36216" y="13612"/>
                </a:lnTo>
                <a:cubicBezTo>
                  <a:pt x="36216" y="13764"/>
                  <a:pt x="36247" y="13886"/>
                  <a:pt x="36277" y="14007"/>
                </a:cubicBezTo>
                <a:cubicBezTo>
                  <a:pt x="36277" y="14190"/>
                  <a:pt x="36338" y="14372"/>
                  <a:pt x="36368" y="14554"/>
                </a:cubicBezTo>
                <a:cubicBezTo>
                  <a:pt x="36307" y="14645"/>
                  <a:pt x="36277" y="14737"/>
                  <a:pt x="36216" y="14858"/>
                </a:cubicBezTo>
                <a:cubicBezTo>
                  <a:pt x="36186" y="14949"/>
                  <a:pt x="36156" y="15040"/>
                  <a:pt x="36095" y="15132"/>
                </a:cubicBezTo>
                <a:cubicBezTo>
                  <a:pt x="36064" y="15010"/>
                  <a:pt x="36034" y="14919"/>
                  <a:pt x="36004" y="14797"/>
                </a:cubicBezTo>
                <a:lnTo>
                  <a:pt x="35943" y="14676"/>
                </a:lnTo>
                <a:cubicBezTo>
                  <a:pt x="36004" y="14372"/>
                  <a:pt x="36064" y="14068"/>
                  <a:pt x="36095" y="13734"/>
                </a:cubicBezTo>
                <a:cubicBezTo>
                  <a:pt x="36095" y="13643"/>
                  <a:pt x="36125" y="13582"/>
                  <a:pt x="36125" y="13491"/>
                </a:cubicBezTo>
                <a:cubicBezTo>
                  <a:pt x="36125" y="13400"/>
                  <a:pt x="36156" y="13278"/>
                  <a:pt x="36156" y="13187"/>
                </a:cubicBezTo>
                <a:close/>
                <a:moveTo>
                  <a:pt x="16559" y="14585"/>
                </a:moveTo>
                <a:cubicBezTo>
                  <a:pt x="16559" y="14676"/>
                  <a:pt x="16559" y="14767"/>
                  <a:pt x="16589" y="14858"/>
                </a:cubicBezTo>
                <a:cubicBezTo>
                  <a:pt x="16589" y="14949"/>
                  <a:pt x="16589" y="15071"/>
                  <a:pt x="16619" y="15192"/>
                </a:cubicBezTo>
                <a:cubicBezTo>
                  <a:pt x="16589" y="15162"/>
                  <a:pt x="16589" y="15132"/>
                  <a:pt x="16559" y="15101"/>
                </a:cubicBezTo>
                <a:lnTo>
                  <a:pt x="16589" y="15071"/>
                </a:lnTo>
                <a:cubicBezTo>
                  <a:pt x="16559" y="15040"/>
                  <a:pt x="16528" y="15010"/>
                  <a:pt x="16498" y="14980"/>
                </a:cubicBezTo>
                <a:lnTo>
                  <a:pt x="16528" y="14797"/>
                </a:lnTo>
                <a:cubicBezTo>
                  <a:pt x="16528" y="14737"/>
                  <a:pt x="16528" y="14645"/>
                  <a:pt x="16559" y="14585"/>
                </a:cubicBezTo>
                <a:close/>
                <a:moveTo>
                  <a:pt x="20448" y="15223"/>
                </a:moveTo>
                <a:cubicBezTo>
                  <a:pt x="20448" y="15253"/>
                  <a:pt x="20448" y="15314"/>
                  <a:pt x="20478" y="15344"/>
                </a:cubicBezTo>
                <a:lnTo>
                  <a:pt x="20448" y="15344"/>
                </a:lnTo>
                <a:lnTo>
                  <a:pt x="20448" y="15223"/>
                </a:lnTo>
                <a:close/>
                <a:moveTo>
                  <a:pt x="23911" y="12944"/>
                </a:moveTo>
                <a:lnTo>
                  <a:pt x="23911" y="13248"/>
                </a:lnTo>
                <a:lnTo>
                  <a:pt x="23911" y="13764"/>
                </a:lnTo>
                <a:lnTo>
                  <a:pt x="23911" y="14250"/>
                </a:lnTo>
                <a:cubicBezTo>
                  <a:pt x="23911" y="14311"/>
                  <a:pt x="23911" y="14372"/>
                  <a:pt x="23911" y="14463"/>
                </a:cubicBezTo>
                <a:cubicBezTo>
                  <a:pt x="23911" y="14737"/>
                  <a:pt x="23911" y="14980"/>
                  <a:pt x="23942" y="15223"/>
                </a:cubicBezTo>
                <a:lnTo>
                  <a:pt x="23942" y="15466"/>
                </a:lnTo>
                <a:cubicBezTo>
                  <a:pt x="23942" y="15405"/>
                  <a:pt x="23911" y="15344"/>
                  <a:pt x="23881" y="15283"/>
                </a:cubicBezTo>
                <a:cubicBezTo>
                  <a:pt x="23850" y="15223"/>
                  <a:pt x="23850" y="15162"/>
                  <a:pt x="23820" y="15071"/>
                </a:cubicBezTo>
                <a:cubicBezTo>
                  <a:pt x="23805" y="15040"/>
                  <a:pt x="23805" y="15033"/>
                  <a:pt x="23809" y="15033"/>
                </a:cubicBezTo>
                <a:cubicBezTo>
                  <a:pt x="23813" y="15033"/>
                  <a:pt x="23820" y="15040"/>
                  <a:pt x="23820" y="15040"/>
                </a:cubicBezTo>
                <a:lnTo>
                  <a:pt x="23820" y="14311"/>
                </a:lnTo>
                <a:lnTo>
                  <a:pt x="23820" y="13552"/>
                </a:lnTo>
                <a:lnTo>
                  <a:pt x="23820" y="13187"/>
                </a:lnTo>
                <a:cubicBezTo>
                  <a:pt x="23820" y="13066"/>
                  <a:pt x="23881" y="13005"/>
                  <a:pt x="23911" y="12944"/>
                </a:cubicBezTo>
                <a:close/>
                <a:moveTo>
                  <a:pt x="29137" y="14737"/>
                </a:moveTo>
                <a:cubicBezTo>
                  <a:pt x="29198" y="14797"/>
                  <a:pt x="29228" y="14858"/>
                  <a:pt x="29259" y="14919"/>
                </a:cubicBezTo>
                <a:cubicBezTo>
                  <a:pt x="29289" y="14980"/>
                  <a:pt x="29350" y="15040"/>
                  <a:pt x="29380" y="15101"/>
                </a:cubicBezTo>
                <a:lnTo>
                  <a:pt x="29380" y="15283"/>
                </a:lnTo>
                <a:lnTo>
                  <a:pt x="29380" y="15405"/>
                </a:lnTo>
                <a:cubicBezTo>
                  <a:pt x="29380" y="15466"/>
                  <a:pt x="29350" y="15527"/>
                  <a:pt x="29350" y="15587"/>
                </a:cubicBezTo>
                <a:cubicBezTo>
                  <a:pt x="29289" y="15466"/>
                  <a:pt x="29228" y="15344"/>
                  <a:pt x="29198" y="15223"/>
                </a:cubicBezTo>
                <a:cubicBezTo>
                  <a:pt x="29137" y="15071"/>
                  <a:pt x="29107" y="15010"/>
                  <a:pt x="29076" y="14888"/>
                </a:cubicBezTo>
                <a:cubicBezTo>
                  <a:pt x="29107" y="14858"/>
                  <a:pt x="29137" y="14797"/>
                  <a:pt x="29137" y="14737"/>
                </a:cubicBezTo>
                <a:close/>
                <a:moveTo>
                  <a:pt x="39832" y="15253"/>
                </a:moveTo>
                <a:cubicBezTo>
                  <a:pt x="39832" y="15314"/>
                  <a:pt x="39832" y="15375"/>
                  <a:pt x="39862" y="15435"/>
                </a:cubicBezTo>
                <a:cubicBezTo>
                  <a:pt x="39862" y="15435"/>
                  <a:pt x="39862" y="15466"/>
                  <a:pt x="39862" y="15466"/>
                </a:cubicBezTo>
                <a:cubicBezTo>
                  <a:pt x="39832" y="15527"/>
                  <a:pt x="39832" y="15587"/>
                  <a:pt x="39832" y="15648"/>
                </a:cubicBezTo>
                <a:lnTo>
                  <a:pt x="39832" y="15253"/>
                </a:lnTo>
                <a:close/>
                <a:moveTo>
                  <a:pt x="9206" y="14250"/>
                </a:moveTo>
                <a:lnTo>
                  <a:pt x="9236" y="14342"/>
                </a:lnTo>
                <a:cubicBezTo>
                  <a:pt x="9267" y="14433"/>
                  <a:pt x="9297" y="14524"/>
                  <a:pt x="9297" y="14615"/>
                </a:cubicBezTo>
                <a:lnTo>
                  <a:pt x="9297" y="15010"/>
                </a:lnTo>
                <a:cubicBezTo>
                  <a:pt x="9176" y="15223"/>
                  <a:pt x="9054" y="15466"/>
                  <a:pt x="8933" y="15678"/>
                </a:cubicBezTo>
                <a:cubicBezTo>
                  <a:pt x="8933" y="15678"/>
                  <a:pt x="8933" y="15648"/>
                  <a:pt x="8933" y="15648"/>
                </a:cubicBezTo>
                <a:cubicBezTo>
                  <a:pt x="8902" y="15527"/>
                  <a:pt x="8872" y="15435"/>
                  <a:pt x="8841" y="15314"/>
                </a:cubicBezTo>
                <a:cubicBezTo>
                  <a:pt x="8841" y="15253"/>
                  <a:pt x="8811" y="15192"/>
                  <a:pt x="8781" y="15132"/>
                </a:cubicBezTo>
                <a:cubicBezTo>
                  <a:pt x="8841" y="14919"/>
                  <a:pt x="8902" y="14706"/>
                  <a:pt x="8993" y="14494"/>
                </a:cubicBezTo>
                <a:cubicBezTo>
                  <a:pt x="9024" y="14463"/>
                  <a:pt x="9054" y="14402"/>
                  <a:pt x="9084" y="14342"/>
                </a:cubicBezTo>
                <a:lnTo>
                  <a:pt x="9206" y="14250"/>
                </a:lnTo>
                <a:close/>
                <a:moveTo>
                  <a:pt x="37006" y="15435"/>
                </a:moveTo>
                <a:cubicBezTo>
                  <a:pt x="37037" y="15435"/>
                  <a:pt x="37067" y="15466"/>
                  <a:pt x="37097" y="15466"/>
                </a:cubicBezTo>
                <a:lnTo>
                  <a:pt x="37128" y="15466"/>
                </a:lnTo>
                <a:cubicBezTo>
                  <a:pt x="37097" y="15557"/>
                  <a:pt x="37097" y="15618"/>
                  <a:pt x="37067" y="15709"/>
                </a:cubicBezTo>
                <a:lnTo>
                  <a:pt x="36976" y="15618"/>
                </a:lnTo>
                <a:cubicBezTo>
                  <a:pt x="36976" y="15557"/>
                  <a:pt x="37006" y="15496"/>
                  <a:pt x="37006" y="15435"/>
                </a:cubicBezTo>
                <a:close/>
                <a:moveTo>
                  <a:pt x="42080" y="14949"/>
                </a:moveTo>
                <a:cubicBezTo>
                  <a:pt x="42080" y="14980"/>
                  <a:pt x="42080" y="15010"/>
                  <a:pt x="42111" y="15040"/>
                </a:cubicBezTo>
                <a:cubicBezTo>
                  <a:pt x="42171" y="15223"/>
                  <a:pt x="42232" y="15405"/>
                  <a:pt x="42262" y="15587"/>
                </a:cubicBezTo>
                <a:lnTo>
                  <a:pt x="42262" y="15678"/>
                </a:lnTo>
                <a:lnTo>
                  <a:pt x="42262" y="15739"/>
                </a:lnTo>
                <a:cubicBezTo>
                  <a:pt x="42202" y="15648"/>
                  <a:pt x="42141" y="15557"/>
                  <a:pt x="42050" y="15466"/>
                </a:cubicBezTo>
                <a:lnTo>
                  <a:pt x="41989" y="15405"/>
                </a:lnTo>
                <a:lnTo>
                  <a:pt x="42019" y="15253"/>
                </a:lnTo>
                <a:cubicBezTo>
                  <a:pt x="42019" y="15162"/>
                  <a:pt x="42050" y="15040"/>
                  <a:pt x="42080" y="14949"/>
                </a:cubicBezTo>
                <a:close/>
                <a:moveTo>
                  <a:pt x="10452" y="15405"/>
                </a:moveTo>
                <a:lnTo>
                  <a:pt x="10482" y="15435"/>
                </a:lnTo>
                <a:cubicBezTo>
                  <a:pt x="10543" y="15496"/>
                  <a:pt x="10573" y="15527"/>
                  <a:pt x="10634" y="15587"/>
                </a:cubicBezTo>
                <a:cubicBezTo>
                  <a:pt x="10604" y="15678"/>
                  <a:pt x="10604" y="15709"/>
                  <a:pt x="10573" y="15770"/>
                </a:cubicBezTo>
                <a:cubicBezTo>
                  <a:pt x="10543" y="15709"/>
                  <a:pt x="10512" y="15648"/>
                  <a:pt x="10482" y="15587"/>
                </a:cubicBezTo>
                <a:lnTo>
                  <a:pt x="10482" y="15557"/>
                </a:lnTo>
                <a:lnTo>
                  <a:pt x="10452" y="15405"/>
                </a:lnTo>
                <a:close/>
                <a:moveTo>
                  <a:pt x="35700" y="15770"/>
                </a:moveTo>
                <a:cubicBezTo>
                  <a:pt x="35700" y="15770"/>
                  <a:pt x="35700" y="15800"/>
                  <a:pt x="35730" y="15800"/>
                </a:cubicBezTo>
                <a:lnTo>
                  <a:pt x="35700" y="15861"/>
                </a:lnTo>
                <a:lnTo>
                  <a:pt x="35700" y="15770"/>
                </a:lnTo>
                <a:close/>
                <a:moveTo>
                  <a:pt x="36520" y="15739"/>
                </a:moveTo>
                <a:lnTo>
                  <a:pt x="36459" y="15952"/>
                </a:lnTo>
                <a:lnTo>
                  <a:pt x="36429" y="15922"/>
                </a:lnTo>
                <a:cubicBezTo>
                  <a:pt x="36490" y="15861"/>
                  <a:pt x="36490" y="15800"/>
                  <a:pt x="36490" y="15739"/>
                </a:cubicBezTo>
                <a:close/>
                <a:moveTo>
                  <a:pt x="34667" y="15010"/>
                </a:moveTo>
                <a:lnTo>
                  <a:pt x="34667" y="15071"/>
                </a:lnTo>
                <a:cubicBezTo>
                  <a:pt x="34697" y="15192"/>
                  <a:pt x="34697" y="15283"/>
                  <a:pt x="34728" y="15375"/>
                </a:cubicBezTo>
                <a:lnTo>
                  <a:pt x="34758" y="15375"/>
                </a:lnTo>
                <a:cubicBezTo>
                  <a:pt x="34728" y="15435"/>
                  <a:pt x="34697" y="15496"/>
                  <a:pt x="34667" y="15557"/>
                </a:cubicBezTo>
                <a:cubicBezTo>
                  <a:pt x="34667" y="15648"/>
                  <a:pt x="34636" y="15739"/>
                  <a:pt x="34606" y="15830"/>
                </a:cubicBezTo>
                <a:lnTo>
                  <a:pt x="34576" y="15982"/>
                </a:lnTo>
                <a:lnTo>
                  <a:pt x="34606" y="15557"/>
                </a:lnTo>
                <a:cubicBezTo>
                  <a:pt x="34606" y="15375"/>
                  <a:pt x="34636" y="15162"/>
                  <a:pt x="34667" y="15010"/>
                </a:cubicBezTo>
                <a:close/>
                <a:moveTo>
                  <a:pt x="15617" y="15678"/>
                </a:moveTo>
                <a:cubicBezTo>
                  <a:pt x="15617" y="15709"/>
                  <a:pt x="15647" y="15770"/>
                  <a:pt x="15647" y="15830"/>
                </a:cubicBezTo>
                <a:lnTo>
                  <a:pt x="15678" y="16043"/>
                </a:lnTo>
                <a:lnTo>
                  <a:pt x="15556" y="15922"/>
                </a:lnTo>
                <a:cubicBezTo>
                  <a:pt x="15556" y="15830"/>
                  <a:pt x="15586" y="15770"/>
                  <a:pt x="15617" y="15678"/>
                </a:cubicBezTo>
                <a:close/>
                <a:moveTo>
                  <a:pt x="45544" y="14099"/>
                </a:moveTo>
                <a:lnTo>
                  <a:pt x="45635" y="14220"/>
                </a:lnTo>
                <a:cubicBezTo>
                  <a:pt x="45665" y="14554"/>
                  <a:pt x="45726" y="14858"/>
                  <a:pt x="45787" y="15192"/>
                </a:cubicBezTo>
                <a:lnTo>
                  <a:pt x="45817" y="15314"/>
                </a:lnTo>
                <a:lnTo>
                  <a:pt x="45817" y="15527"/>
                </a:lnTo>
                <a:lnTo>
                  <a:pt x="45817" y="15952"/>
                </a:lnTo>
                <a:lnTo>
                  <a:pt x="45817" y="16043"/>
                </a:lnTo>
                <a:lnTo>
                  <a:pt x="45787" y="16043"/>
                </a:lnTo>
                <a:cubicBezTo>
                  <a:pt x="45787" y="15952"/>
                  <a:pt x="45787" y="15830"/>
                  <a:pt x="45756" y="15739"/>
                </a:cubicBezTo>
                <a:cubicBezTo>
                  <a:pt x="45726" y="15648"/>
                  <a:pt x="45726" y="15527"/>
                  <a:pt x="45726" y="15405"/>
                </a:cubicBezTo>
                <a:cubicBezTo>
                  <a:pt x="45696" y="15314"/>
                  <a:pt x="45696" y="15223"/>
                  <a:pt x="45696" y="15132"/>
                </a:cubicBezTo>
                <a:cubicBezTo>
                  <a:pt x="45665" y="15010"/>
                  <a:pt x="45635" y="14858"/>
                  <a:pt x="45635" y="14737"/>
                </a:cubicBezTo>
                <a:cubicBezTo>
                  <a:pt x="45605" y="14615"/>
                  <a:pt x="45605" y="14554"/>
                  <a:pt x="45574" y="14463"/>
                </a:cubicBezTo>
                <a:cubicBezTo>
                  <a:pt x="45574" y="14372"/>
                  <a:pt x="45574" y="14220"/>
                  <a:pt x="45544" y="14099"/>
                </a:cubicBezTo>
                <a:close/>
                <a:moveTo>
                  <a:pt x="32023" y="13582"/>
                </a:moveTo>
                <a:lnTo>
                  <a:pt x="32023" y="13673"/>
                </a:lnTo>
                <a:cubicBezTo>
                  <a:pt x="32023" y="13734"/>
                  <a:pt x="32054" y="13795"/>
                  <a:pt x="32054" y="13855"/>
                </a:cubicBezTo>
                <a:cubicBezTo>
                  <a:pt x="32084" y="14007"/>
                  <a:pt x="32084" y="14190"/>
                  <a:pt x="32115" y="14342"/>
                </a:cubicBezTo>
                <a:cubicBezTo>
                  <a:pt x="32145" y="14585"/>
                  <a:pt x="32206" y="14858"/>
                  <a:pt x="32236" y="15101"/>
                </a:cubicBezTo>
                <a:lnTo>
                  <a:pt x="32145" y="15800"/>
                </a:lnTo>
                <a:cubicBezTo>
                  <a:pt x="32115" y="15830"/>
                  <a:pt x="32115" y="15861"/>
                  <a:pt x="32115" y="15891"/>
                </a:cubicBezTo>
                <a:lnTo>
                  <a:pt x="32084" y="16073"/>
                </a:lnTo>
                <a:cubicBezTo>
                  <a:pt x="32054" y="16013"/>
                  <a:pt x="32023" y="15982"/>
                  <a:pt x="31993" y="15922"/>
                </a:cubicBezTo>
                <a:lnTo>
                  <a:pt x="31963" y="15891"/>
                </a:lnTo>
                <a:cubicBezTo>
                  <a:pt x="31932" y="15891"/>
                  <a:pt x="31902" y="15861"/>
                  <a:pt x="31872" y="15861"/>
                </a:cubicBezTo>
                <a:cubicBezTo>
                  <a:pt x="31872" y="15709"/>
                  <a:pt x="31902" y="15557"/>
                  <a:pt x="31932" y="15405"/>
                </a:cubicBezTo>
                <a:cubicBezTo>
                  <a:pt x="31932" y="15253"/>
                  <a:pt x="31963" y="14980"/>
                  <a:pt x="31963" y="14797"/>
                </a:cubicBezTo>
                <a:cubicBezTo>
                  <a:pt x="31963" y="14372"/>
                  <a:pt x="32023" y="13977"/>
                  <a:pt x="32023" y="13582"/>
                </a:cubicBezTo>
                <a:close/>
                <a:moveTo>
                  <a:pt x="42992" y="13795"/>
                </a:moveTo>
                <a:cubicBezTo>
                  <a:pt x="42992" y="13825"/>
                  <a:pt x="42992" y="13825"/>
                  <a:pt x="42992" y="13825"/>
                </a:cubicBezTo>
                <a:cubicBezTo>
                  <a:pt x="43022" y="13855"/>
                  <a:pt x="43052" y="13886"/>
                  <a:pt x="43052" y="13916"/>
                </a:cubicBezTo>
                <a:cubicBezTo>
                  <a:pt x="43083" y="13977"/>
                  <a:pt x="43113" y="14007"/>
                  <a:pt x="43174" y="14007"/>
                </a:cubicBezTo>
                <a:cubicBezTo>
                  <a:pt x="43192" y="14016"/>
                  <a:pt x="43210" y="14020"/>
                  <a:pt x="43227" y="14020"/>
                </a:cubicBezTo>
                <a:cubicBezTo>
                  <a:pt x="43270" y="14020"/>
                  <a:pt x="43313" y="13998"/>
                  <a:pt x="43356" y="13977"/>
                </a:cubicBezTo>
                <a:lnTo>
                  <a:pt x="43387" y="13916"/>
                </a:lnTo>
                <a:cubicBezTo>
                  <a:pt x="43417" y="14007"/>
                  <a:pt x="43447" y="14068"/>
                  <a:pt x="43478" y="14129"/>
                </a:cubicBezTo>
                <a:lnTo>
                  <a:pt x="43539" y="14281"/>
                </a:lnTo>
                <a:lnTo>
                  <a:pt x="43539" y="14402"/>
                </a:lnTo>
                <a:lnTo>
                  <a:pt x="43478" y="14828"/>
                </a:lnTo>
                <a:lnTo>
                  <a:pt x="43447" y="15283"/>
                </a:lnTo>
                <a:lnTo>
                  <a:pt x="43447" y="15496"/>
                </a:lnTo>
                <a:lnTo>
                  <a:pt x="43447" y="16073"/>
                </a:lnTo>
                <a:cubicBezTo>
                  <a:pt x="43417" y="15739"/>
                  <a:pt x="43356" y="15405"/>
                  <a:pt x="43265" y="15101"/>
                </a:cubicBezTo>
                <a:cubicBezTo>
                  <a:pt x="43235" y="14949"/>
                  <a:pt x="43204" y="14797"/>
                  <a:pt x="43144" y="14676"/>
                </a:cubicBezTo>
                <a:cubicBezTo>
                  <a:pt x="43113" y="14524"/>
                  <a:pt x="43052" y="14402"/>
                  <a:pt x="42992" y="14281"/>
                </a:cubicBezTo>
                <a:cubicBezTo>
                  <a:pt x="42961" y="14220"/>
                  <a:pt x="42931" y="14190"/>
                  <a:pt x="42900" y="14129"/>
                </a:cubicBezTo>
                <a:lnTo>
                  <a:pt x="42931" y="14007"/>
                </a:lnTo>
                <a:cubicBezTo>
                  <a:pt x="42961" y="13947"/>
                  <a:pt x="42992" y="13886"/>
                  <a:pt x="42992" y="13795"/>
                </a:cubicBezTo>
                <a:close/>
                <a:moveTo>
                  <a:pt x="30960" y="15861"/>
                </a:moveTo>
                <a:cubicBezTo>
                  <a:pt x="30960" y="15952"/>
                  <a:pt x="30930" y="16013"/>
                  <a:pt x="30930" y="16104"/>
                </a:cubicBezTo>
                <a:cubicBezTo>
                  <a:pt x="30930" y="16073"/>
                  <a:pt x="30930" y="16043"/>
                  <a:pt x="30930" y="16013"/>
                </a:cubicBezTo>
                <a:lnTo>
                  <a:pt x="30899" y="16043"/>
                </a:lnTo>
                <a:cubicBezTo>
                  <a:pt x="30930" y="15982"/>
                  <a:pt x="30960" y="15922"/>
                  <a:pt x="30960" y="15861"/>
                </a:cubicBezTo>
                <a:close/>
                <a:moveTo>
                  <a:pt x="37614" y="15800"/>
                </a:moveTo>
                <a:lnTo>
                  <a:pt x="37675" y="15861"/>
                </a:lnTo>
                <a:cubicBezTo>
                  <a:pt x="37675" y="15952"/>
                  <a:pt x="37675" y="16043"/>
                  <a:pt x="37644" y="16104"/>
                </a:cubicBezTo>
                <a:cubicBezTo>
                  <a:pt x="37644" y="16013"/>
                  <a:pt x="37644" y="15922"/>
                  <a:pt x="37614" y="15800"/>
                </a:cubicBezTo>
                <a:close/>
                <a:moveTo>
                  <a:pt x="11515" y="14676"/>
                </a:moveTo>
                <a:lnTo>
                  <a:pt x="11576" y="15010"/>
                </a:lnTo>
                <a:cubicBezTo>
                  <a:pt x="11576" y="15192"/>
                  <a:pt x="11606" y="15375"/>
                  <a:pt x="11637" y="15557"/>
                </a:cubicBezTo>
                <a:lnTo>
                  <a:pt x="11606" y="15557"/>
                </a:lnTo>
                <a:cubicBezTo>
                  <a:pt x="11606" y="15618"/>
                  <a:pt x="11606" y="15709"/>
                  <a:pt x="11637" y="15770"/>
                </a:cubicBezTo>
                <a:lnTo>
                  <a:pt x="11637" y="15891"/>
                </a:lnTo>
                <a:lnTo>
                  <a:pt x="11606" y="16134"/>
                </a:lnTo>
                <a:lnTo>
                  <a:pt x="11606" y="16195"/>
                </a:lnTo>
                <a:cubicBezTo>
                  <a:pt x="11545" y="16013"/>
                  <a:pt x="11515" y="15830"/>
                  <a:pt x="11485" y="15648"/>
                </a:cubicBezTo>
                <a:cubicBezTo>
                  <a:pt x="11485" y="15587"/>
                  <a:pt x="11485" y="15527"/>
                  <a:pt x="11454" y="15466"/>
                </a:cubicBezTo>
                <a:cubicBezTo>
                  <a:pt x="11454" y="15435"/>
                  <a:pt x="11454" y="15344"/>
                  <a:pt x="11454" y="15283"/>
                </a:cubicBezTo>
                <a:cubicBezTo>
                  <a:pt x="11424" y="15223"/>
                  <a:pt x="11454" y="15192"/>
                  <a:pt x="11454" y="15162"/>
                </a:cubicBezTo>
                <a:cubicBezTo>
                  <a:pt x="11454" y="15132"/>
                  <a:pt x="11454" y="15101"/>
                  <a:pt x="11454" y="15071"/>
                </a:cubicBezTo>
                <a:cubicBezTo>
                  <a:pt x="11485" y="14949"/>
                  <a:pt x="11515" y="14797"/>
                  <a:pt x="11515" y="14676"/>
                </a:cubicBezTo>
                <a:close/>
                <a:moveTo>
                  <a:pt x="7900" y="15678"/>
                </a:moveTo>
                <a:cubicBezTo>
                  <a:pt x="7960" y="15800"/>
                  <a:pt x="7991" y="15891"/>
                  <a:pt x="8021" y="16013"/>
                </a:cubicBezTo>
                <a:cubicBezTo>
                  <a:pt x="8021" y="16134"/>
                  <a:pt x="8051" y="16286"/>
                  <a:pt x="8051" y="16408"/>
                </a:cubicBezTo>
                <a:cubicBezTo>
                  <a:pt x="8021" y="16377"/>
                  <a:pt x="7960" y="16316"/>
                  <a:pt x="7930" y="16286"/>
                </a:cubicBezTo>
                <a:cubicBezTo>
                  <a:pt x="7900" y="16286"/>
                  <a:pt x="7839" y="16256"/>
                  <a:pt x="7808" y="16256"/>
                </a:cubicBezTo>
                <a:cubicBezTo>
                  <a:pt x="7808" y="16134"/>
                  <a:pt x="7839" y="15982"/>
                  <a:pt x="7839" y="15861"/>
                </a:cubicBezTo>
                <a:cubicBezTo>
                  <a:pt x="7869" y="15800"/>
                  <a:pt x="7869" y="15739"/>
                  <a:pt x="7900" y="15678"/>
                </a:cubicBezTo>
                <a:close/>
                <a:moveTo>
                  <a:pt x="34241" y="11607"/>
                </a:moveTo>
                <a:lnTo>
                  <a:pt x="34272" y="12124"/>
                </a:lnTo>
                <a:cubicBezTo>
                  <a:pt x="34272" y="12245"/>
                  <a:pt x="34302" y="12397"/>
                  <a:pt x="34333" y="12519"/>
                </a:cubicBezTo>
                <a:cubicBezTo>
                  <a:pt x="34333" y="12640"/>
                  <a:pt x="34363" y="12822"/>
                  <a:pt x="34393" y="13005"/>
                </a:cubicBezTo>
                <a:cubicBezTo>
                  <a:pt x="34393" y="13157"/>
                  <a:pt x="34393" y="13217"/>
                  <a:pt x="34424" y="13309"/>
                </a:cubicBezTo>
                <a:lnTo>
                  <a:pt x="34424" y="13886"/>
                </a:lnTo>
                <a:lnTo>
                  <a:pt x="34424" y="14068"/>
                </a:lnTo>
                <a:cubicBezTo>
                  <a:pt x="34424" y="14250"/>
                  <a:pt x="34393" y="14402"/>
                  <a:pt x="34393" y="14585"/>
                </a:cubicBezTo>
                <a:cubicBezTo>
                  <a:pt x="34363" y="15040"/>
                  <a:pt x="34333" y="15466"/>
                  <a:pt x="34272" y="15922"/>
                </a:cubicBezTo>
                <a:cubicBezTo>
                  <a:pt x="34272" y="16104"/>
                  <a:pt x="34241" y="16286"/>
                  <a:pt x="34211" y="16499"/>
                </a:cubicBezTo>
                <a:lnTo>
                  <a:pt x="34181" y="16377"/>
                </a:lnTo>
                <a:lnTo>
                  <a:pt x="34181" y="16195"/>
                </a:lnTo>
                <a:lnTo>
                  <a:pt x="34181" y="15557"/>
                </a:lnTo>
                <a:lnTo>
                  <a:pt x="34181" y="14858"/>
                </a:lnTo>
                <a:cubicBezTo>
                  <a:pt x="34181" y="14372"/>
                  <a:pt x="34211" y="13886"/>
                  <a:pt x="34241" y="13400"/>
                </a:cubicBezTo>
                <a:lnTo>
                  <a:pt x="34241" y="12914"/>
                </a:lnTo>
                <a:lnTo>
                  <a:pt x="34241" y="12458"/>
                </a:lnTo>
                <a:lnTo>
                  <a:pt x="34241" y="11789"/>
                </a:lnTo>
                <a:lnTo>
                  <a:pt x="34241" y="11607"/>
                </a:lnTo>
                <a:close/>
                <a:moveTo>
                  <a:pt x="9145" y="16013"/>
                </a:moveTo>
                <a:cubicBezTo>
                  <a:pt x="9115" y="16104"/>
                  <a:pt x="9084" y="16165"/>
                  <a:pt x="9054" y="16256"/>
                </a:cubicBezTo>
                <a:cubicBezTo>
                  <a:pt x="9024" y="16347"/>
                  <a:pt x="9024" y="16468"/>
                  <a:pt x="8993" y="16560"/>
                </a:cubicBezTo>
                <a:lnTo>
                  <a:pt x="8993" y="16225"/>
                </a:lnTo>
                <a:cubicBezTo>
                  <a:pt x="8993" y="16195"/>
                  <a:pt x="9024" y="16195"/>
                  <a:pt x="9024" y="16165"/>
                </a:cubicBezTo>
                <a:cubicBezTo>
                  <a:pt x="9084" y="16104"/>
                  <a:pt x="9115" y="16043"/>
                  <a:pt x="9145" y="16013"/>
                </a:cubicBezTo>
                <a:close/>
                <a:moveTo>
                  <a:pt x="28651" y="15861"/>
                </a:moveTo>
                <a:lnTo>
                  <a:pt x="28651" y="15952"/>
                </a:lnTo>
                <a:lnTo>
                  <a:pt x="28651" y="16316"/>
                </a:lnTo>
                <a:lnTo>
                  <a:pt x="28651" y="16560"/>
                </a:lnTo>
                <a:lnTo>
                  <a:pt x="28621" y="16468"/>
                </a:lnTo>
                <a:cubicBezTo>
                  <a:pt x="28621" y="16408"/>
                  <a:pt x="28621" y="16347"/>
                  <a:pt x="28621" y="16316"/>
                </a:cubicBezTo>
                <a:lnTo>
                  <a:pt x="28621" y="16073"/>
                </a:lnTo>
                <a:cubicBezTo>
                  <a:pt x="28621" y="16013"/>
                  <a:pt x="28651" y="15952"/>
                  <a:pt x="28651" y="15861"/>
                </a:cubicBezTo>
                <a:close/>
                <a:moveTo>
                  <a:pt x="46607" y="16013"/>
                </a:moveTo>
                <a:cubicBezTo>
                  <a:pt x="46638" y="16165"/>
                  <a:pt x="46638" y="16286"/>
                  <a:pt x="46638" y="16438"/>
                </a:cubicBezTo>
                <a:lnTo>
                  <a:pt x="46607" y="16408"/>
                </a:lnTo>
                <a:lnTo>
                  <a:pt x="46607" y="16560"/>
                </a:lnTo>
                <a:cubicBezTo>
                  <a:pt x="46607" y="16438"/>
                  <a:pt x="46577" y="16316"/>
                  <a:pt x="46577" y="16165"/>
                </a:cubicBezTo>
                <a:lnTo>
                  <a:pt x="46607" y="16073"/>
                </a:lnTo>
                <a:lnTo>
                  <a:pt x="46607" y="16013"/>
                </a:lnTo>
                <a:close/>
                <a:moveTo>
                  <a:pt x="12487" y="15314"/>
                </a:moveTo>
                <a:cubicBezTo>
                  <a:pt x="12487" y="15405"/>
                  <a:pt x="12487" y="15466"/>
                  <a:pt x="12518" y="15527"/>
                </a:cubicBezTo>
                <a:cubicBezTo>
                  <a:pt x="12548" y="15618"/>
                  <a:pt x="12518" y="15678"/>
                  <a:pt x="12548" y="15770"/>
                </a:cubicBezTo>
                <a:cubicBezTo>
                  <a:pt x="12548" y="15830"/>
                  <a:pt x="12578" y="15952"/>
                  <a:pt x="12548" y="16043"/>
                </a:cubicBezTo>
                <a:lnTo>
                  <a:pt x="12548" y="16225"/>
                </a:lnTo>
                <a:cubicBezTo>
                  <a:pt x="12548" y="16286"/>
                  <a:pt x="12518" y="16438"/>
                  <a:pt x="12518" y="16560"/>
                </a:cubicBezTo>
                <a:lnTo>
                  <a:pt x="12487" y="16711"/>
                </a:lnTo>
                <a:lnTo>
                  <a:pt x="12457" y="16651"/>
                </a:lnTo>
                <a:lnTo>
                  <a:pt x="12396" y="16590"/>
                </a:lnTo>
                <a:lnTo>
                  <a:pt x="12427" y="16499"/>
                </a:lnTo>
                <a:lnTo>
                  <a:pt x="12427" y="16347"/>
                </a:lnTo>
                <a:cubicBezTo>
                  <a:pt x="12427" y="16286"/>
                  <a:pt x="12457" y="16225"/>
                  <a:pt x="12487" y="16165"/>
                </a:cubicBezTo>
                <a:lnTo>
                  <a:pt x="12487" y="16013"/>
                </a:lnTo>
                <a:cubicBezTo>
                  <a:pt x="12487" y="15982"/>
                  <a:pt x="12487" y="15922"/>
                  <a:pt x="12487" y="15861"/>
                </a:cubicBezTo>
                <a:cubicBezTo>
                  <a:pt x="12487" y="15800"/>
                  <a:pt x="12487" y="15709"/>
                  <a:pt x="12487" y="15648"/>
                </a:cubicBezTo>
                <a:lnTo>
                  <a:pt x="12487" y="15527"/>
                </a:lnTo>
                <a:lnTo>
                  <a:pt x="12487" y="15314"/>
                </a:lnTo>
                <a:close/>
                <a:moveTo>
                  <a:pt x="21298" y="15314"/>
                </a:moveTo>
                <a:lnTo>
                  <a:pt x="21329" y="15375"/>
                </a:lnTo>
                <a:cubicBezTo>
                  <a:pt x="21359" y="15375"/>
                  <a:pt x="21389" y="15405"/>
                  <a:pt x="21420" y="15435"/>
                </a:cubicBezTo>
                <a:lnTo>
                  <a:pt x="21450" y="15435"/>
                </a:lnTo>
                <a:lnTo>
                  <a:pt x="21450" y="15830"/>
                </a:lnTo>
                <a:lnTo>
                  <a:pt x="21481" y="16590"/>
                </a:lnTo>
                <a:lnTo>
                  <a:pt x="21481" y="16711"/>
                </a:lnTo>
                <a:lnTo>
                  <a:pt x="21389" y="16711"/>
                </a:lnTo>
                <a:cubicBezTo>
                  <a:pt x="21359" y="16468"/>
                  <a:pt x="21298" y="16256"/>
                  <a:pt x="21238" y="16013"/>
                </a:cubicBezTo>
                <a:lnTo>
                  <a:pt x="21238" y="15800"/>
                </a:lnTo>
                <a:lnTo>
                  <a:pt x="21238" y="15435"/>
                </a:lnTo>
                <a:cubicBezTo>
                  <a:pt x="21268" y="15435"/>
                  <a:pt x="21268" y="15435"/>
                  <a:pt x="21298" y="15405"/>
                </a:cubicBezTo>
                <a:lnTo>
                  <a:pt x="21298" y="15314"/>
                </a:lnTo>
                <a:close/>
                <a:moveTo>
                  <a:pt x="38920" y="15040"/>
                </a:moveTo>
                <a:cubicBezTo>
                  <a:pt x="38951" y="15132"/>
                  <a:pt x="38981" y="15223"/>
                  <a:pt x="38981" y="15314"/>
                </a:cubicBezTo>
                <a:cubicBezTo>
                  <a:pt x="39042" y="15496"/>
                  <a:pt x="39042" y="15678"/>
                  <a:pt x="39072" y="15861"/>
                </a:cubicBezTo>
                <a:cubicBezTo>
                  <a:pt x="39042" y="16043"/>
                  <a:pt x="39011" y="16195"/>
                  <a:pt x="38981" y="16377"/>
                </a:cubicBezTo>
                <a:cubicBezTo>
                  <a:pt x="38951" y="16499"/>
                  <a:pt x="38920" y="16590"/>
                  <a:pt x="38920" y="16711"/>
                </a:cubicBezTo>
                <a:lnTo>
                  <a:pt x="38860" y="16681"/>
                </a:lnTo>
                <a:cubicBezTo>
                  <a:pt x="38799" y="16651"/>
                  <a:pt x="38738" y="16620"/>
                  <a:pt x="38677" y="16620"/>
                </a:cubicBezTo>
                <a:lnTo>
                  <a:pt x="38647" y="16620"/>
                </a:lnTo>
                <a:lnTo>
                  <a:pt x="38647" y="16499"/>
                </a:lnTo>
                <a:cubicBezTo>
                  <a:pt x="38647" y="16438"/>
                  <a:pt x="38677" y="16347"/>
                  <a:pt x="38677" y="16286"/>
                </a:cubicBezTo>
                <a:cubicBezTo>
                  <a:pt x="38708" y="16104"/>
                  <a:pt x="38738" y="15922"/>
                  <a:pt x="38768" y="15739"/>
                </a:cubicBezTo>
                <a:cubicBezTo>
                  <a:pt x="38799" y="15618"/>
                  <a:pt x="38829" y="15527"/>
                  <a:pt x="38829" y="15405"/>
                </a:cubicBezTo>
                <a:lnTo>
                  <a:pt x="38920" y="15132"/>
                </a:lnTo>
                <a:lnTo>
                  <a:pt x="38920" y="15040"/>
                </a:lnTo>
                <a:close/>
                <a:moveTo>
                  <a:pt x="29745" y="16316"/>
                </a:moveTo>
                <a:cubicBezTo>
                  <a:pt x="29745" y="16377"/>
                  <a:pt x="29745" y="16438"/>
                  <a:pt x="29775" y="16499"/>
                </a:cubicBezTo>
                <a:cubicBezTo>
                  <a:pt x="29775" y="16590"/>
                  <a:pt x="29745" y="16651"/>
                  <a:pt x="29745" y="16742"/>
                </a:cubicBezTo>
                <a:lnTo>
                  <a:pt x="29714" y="16347"/>
                </a:lnTo>
                <a:lnTo>
                  <a:pt x="29745" y="16316"/>
                </a:lnTo>
                <a:close/>
                <a:moveTo>
                  <a:pt x="18290" y="15770"/>
                </a:moveTo>
                <a:cubicBezTo>
                  <a:pt x="18290" y="15830"/>
                  <a:pt x="18290" y="15891"/>
                  <a:pt x="18260" y="15952"/>
                </a:cubicBezTo>
                <a:cubicBezTo>
                  <a:pt x="18260" y="16134"/>
                  <a:pt x="18230" y="16347"/>
                  <a:pt x="18199" y="16529"/>
                </a:cubicBezTo>
                <a:cubicBezTo>
                  <a:pt x="18199" y="16620"/>
                  <a:pt x="18169" y="16681"/>
                  <a:pt x="18139" y="16772"/>
                </a:cubicBezTo>
                <a:cubicBezTo>
                  <a:pt x="18139" y="16681"/>
                  <a:pt x="18108" y="16590"/>
                  <a:pt x="18108" y="16499"/>
                </a:cubicBezTo>
                <a:cubicBezTo>
                  <a:pt x="18078" y="16408"/>
                  <a:pt x="18139" y="16408"/>
                  <a:pt x="18139" y="16347"/>
                </a:cubicBezTo>
                <a:cubicBezTo>
                  <a:pt x="18199" y="16165"/>
                  <a:pt x="18260" y="15982"/>
                  <a:pt x="18290" y="15770"/>
                </a:cubicBezTo>
                <a:close/>
                <a:moveTo>
                  <a:pt x="44177" y="13248"/>
                </a:moveTo>
                <a:lnTo>
                  <a:pt x="44207" y="13278"/>
                </a:lnTo>
                <a:cubicBezTo>
                  <a:pt x="44237" y="13309"/>
                  <a:pt x="44268" y="13309"/>
                  <a:pt x="44298" y="13339"/>
                </a:cubicBezTo>
                <a:cubicBezTo>
                  <a:pt x="44328" y="13369"/>
                  <a:pt x="44389" y="13369"/>
                  <a:pt x="44450" y="13369"/>
                </a:cubicBezTo>
                <a:lnTo>
                  <a:pt x="44480" y="13369"/>
                </a:lnTo>
                <a:cubicBezTo>
                  <a:pt x="44480" y="13369"/>
                  <a:pt x="44480" y="13369"/>
                  <a:pt x="44511" y="13400"/>
                </a:cubicBezTo>
                <a:cubicBezTo>
                  <a:pt x="44511" y="13552"/>
                  <a:pt x="44480" y="13734"/>
                  <a:pt x="44450" y="13916"/>
                </a:cubicBezTo>
                <a:lnTo>
                  <a:pt x="44450" y="14007"/>
                </a:lnTo>
                <a:lnTo>
                  <a:pt x="44450" y="14220"/>
                </a:lnTo>
                <a:lnTo>
                  <a:pt x="44450" y="14585"/>
                </a:lnTo>
                <a:cubicBezTo>
                  <a:pt x="44450" y="14676"/>
                  <a:pt x="44450" y="14767"/>
                  <a:pt x="44480" y="14828"/>
                </a:cubicBezTo>
                <a:cubicBezTo>
                  <a:pt x="44480" y="15010"/>
                  <a:pt x="44511" y="15162"/>
                  <a:pt x="44511" y="15314"/>
                </a:cubicBezTo>
                <a:cubicBezTo>
                  <a:pt x="44511" y="15466"/>
                  <a:pt x="44541" y="15739"/>
                  <a:pt x="44572" y="15952"/>
                </a:cubicBezTo>
                <a:lnTo>
                  <a:pt x="44602" y="16286"/>
                </a:lnTo>
                <a:lnTo>
                  <a:pt x="44572" y="16286"/>
                </a:lnTo>
                <a:cubicBezTo>
                  <a:pt x="44511" y="16286"/>
                  <a:pt x="44480" y="16316"/>
                  <a:pt x="44450" y="16377"/>
                </a:cubicBezTo>
                <a:lnTo>
                  <a:pt x="44420" y="16408"/>
                </a:lnTo>
                <a:cubicBezTo>
                  <a:pt x="44420" y="16438"/>
                  <a:pt x="44389" y="16468"/>
                  <a:pt x="44389" y="16499"/>
                </a:cubicBezTo>
                <a:cubicBezTo>
                  <a:pt x="44359" y="16590"/>
                  <a:pt x="44328" y="16681"/>
                  <a:pt x="44328" y="16803"/>
                </a:cubicBezTo>
                <a:lnTo>
                  <a:pt x="44298" y="16803"/>
                </a:lnTo>
                <a:lnTo>
                  <a:pt x="44298" y="16468"/>
                </a:lnTo>
                <a:lnTo>
                  <a:pt x="44298" y="16165"/>
                </a:lnTo>
                <a:lnTo>
                  <a:pt x="44268" y="15739"/>
                </a:lnTo>
                <a:cubicBezTo>
                  <a:pt x="44268" y="15678"/>
                  <a:pt x="44268" y="15587"/>
                  <a:pt x="44268" y="15527"/>
                </a:cubicBezTo>
                <a:cubicBezTo>
                  <a:pt x="44268" y="15375"/>
                  <a:pt x="44237" y="15223"/>
                  <a:pt x="44207" y="15071"/>
                </a:cubicBezTo>
                <a:cubicBezTo>
                  <a:pt x="44207" y="14919"/>
                  <a:pt x="44177" y="14676"/>
                  <a:pt x="44146" y="14524"/>
                </a:cubicBezTo>
                <a:cubicBezTo>
                  <a:pt x="44116" y="14342"/>
                  <a:pt x="44116" y="14220"/>
                  <a:pt x="44085" y="14068"/>
                </a:cubicBezTo>
                <a:lnTo>
                  <a:pt x="44055" y="13916"/>
                </a:lnTo>
                <a:cubicBezTo>
                  <a:pt x="44055" y="13855"/>
                  <a:pt x="44055" y="13795"/>
                  <a:pt x="44085" y="13734"/>
                </a:cubicBezTo>
                <a:cubicBezTo>
                  <a:pt x="44116" y="13582"/>
                  <a:pt x="44146" y="13400"/>
                  <a:pt x="44177" y="13248"/>
                </a:cubicBezTo>
                <a:close/>
                <a:moveTo>
                  <a:pt x="10816" y="16225"/>
                </a:moveTo>
                <a:cubicBezTo>
                  <a:pt x="10847" y="16438"/>
                  <a:pt x="10907" y="16681"/>
                  <a:pt x="10968" y="16894"/>
                </a:cubicBezTo>
                <a:cubicBezTo>
                  <a:pt x="10938" y="16894"/>
                  <a:pt x="10938" y="16863"/>
                  <a:pt x="10938" y="16833"/>
                </a:cubicBezTo>
                <a:cubicBezTo>
                  <a:pt x="10907" y="16772"/>
                  <a:pt x="10877" y="16742"/>
                  <a:pt x="10847" y="16681"/>
                </a:cubicBezTo>
                <a:cubicBezTo>
                  <a:pt x="10786" y="16620"/>
                  <a:pt x="10756" y="16529"/>
                  <a:pt x="10725" y="16438"/>
                </a:cubicBezTo>
                <a:cubicBezTo>
                  <a:pt x="10725" y="16408"/>
                  <a:pt x="10756" y="16408"/>
                  <a:pt x="10756" y="16377"/>
                </a:cubicBezTo>
                <a:lnTo>
                  <a:pt x="10816" y="16256"/>
                </a:lnTo>
                <a:cubicBezTo>
                  <a:pt x="10786" y="16256"/>
                  <a:pt x="10786" y="16225"/>
                  <a:pt x="10816" y="16225"/>
                </a:cubicBezTo>
                <a:close/>
                <a:moveTo>
                  <a:pt x="13885" y="15253"/>
                </a:moveTo>
                <a:cubicBezTo>
                  <a:pt x="13964" y="15384"/>
                  <a:pt x="14065" y="15538"/>
                  <a:pt x="14189" y="15597"/>
                </a:cubicBezTo>
                <a:lnTo>
                  <a:pt x="14189" y="15597"/>
                </a:lnTo>
                <a:cubicBezTo>
                  <a:pt x="14189" y="15655"/>
                  <a:pt x="14189" y="15710"/>
                  <a:pt x="14189" y="15739"/>
                </a:cubicBezTo>
                <a:cubicBezTo>
                  <a:pt x="14158" y="15800"/>
                  <a:pt x="14158" y="15891"/>
                  <a:pt x="14128" y="15982"/>
                </a:cubicBezTo>
                <a:cubicBezTo>
                  <a:pt x="14128" y="16043"/>
                  <a:pt x="14128" y="16134"/>
                  <a:pt x="14098" y="16225"/>
                </a:cubicBezTo>
                <a:cubicBezTo>
                  <a:pt x="14067" y="16377"/>
                  <a:pt x="14037" y="16560"/>
                  <a:pt x="13976" y="16711"/>
                </a:cubicBezTo>
                <a:cubicBezTo>
                  <a:pt x="13976" y="16803"/>
                  <a:pt x="13946" y="16863"/>
                  <a:pt x="13946" y="16924"/>
                </a:cubicBezTo>
                <a:cubicBezTo>
                  <a:pt x="13946" y="16863"/>
                  <a:pt x="13885" y="16803"/>
                  <a:pt x="13885" y="16742"/>
                </a:cubicBezTo>
                <a:lnTo>
                  <a:pt x="13763" y="16316"/>
                </a:lnTo>
                <a:cubicBezTo>
                  <a:pt x="13763" y="16286"/>
                  <a:pt x="13763" y="16225"/>
                  <a:pt x="13763" y="16195"/>
                </a:cubicBezTo>
                <a:lnTo>
                  <a:pt x="13703" y="15891"/>
                </a:lnTo>
                <a:lnTo>
                  <a:pt x="13703" y="15861"/>
                </a:lnTo>
                <a:cubicBezTo>
                  <a:pt x="13733" y="15800"/>
                  <a:pt x="13763" y="15739"/>
                  <a:pt x="13763" y="15678"/>
                </a:cubicBezTo>
                <a:cubicBezTo>
                  <a:pt x="13763" y="15618"/>
                  <a:pt x="13794" y="15587"/>
                  <a:pt x="13824" y="15527"/>
                </a:cubicBezTo>
                <a:lnTo>
                  <a:pt x="13855" y="15344"/>
                </a:lnTo>
                <a:cubicBezTo>
                  <a:pt x="13855" y="15314"/>
                  <a:pt x="13855" y="15283"/>
                  <a:pt x="13885" y="15253"/>
                </a:cubicBezTo>
                <a:close/>
                <a:moveTo>
                  <a:pt x="10543" y="16894"/>
                </a:moveTo>
                <a:cubicBezTo>
                  <a:pt x="10543" y="16894"/>
                  <a:pt x="10573" y="16924"/>
                  <a:pt x="10573" y="16955"/>
                </a:cubicBezTo>
                <a:lnTo>
                  <a:pt x="10543" y="16955"/>
                </a:lnTo>
                <a:lnTo>
                  <a:pt x="10543" y="16894"/>
                </a:lnTo>
                <a:close/>
                <a:moveTo>
                  <a:pt x="37219" y="16742"/>
                </a:moveTo>
                <a:cubicBezTo>
                  <a:pt x="37249" y="16803"/>
                  <a:pt x="37280" y="16863"/>
                  <a:pt x="37310" y="16955"/>
                </a:cubicBezTo>
                <a:lnTo>
                  <a:pt x="37280" y="16894"/>
                </a:lnTo>
                <a:lnTo>
                  <a:pt x="37189" y="16894"/>
                </a:lnTo>
                <a:cubicBezTo>
                  <a:pt x="37189" y="16833"/>
                  <a:pt x="37219" y="16772"/>
                  <a:pt x="37219" y="16742"/>
                </a:cubicBezTo>
                <a:close/>
                <a:moveTo>
                  <a:pt x="15465" y="16316"/>
                </a:moveTo>
                <a:cubicBezTo>
                  <a:pt x="15526" y="16377"/>
                  <a:pt x="15586" y="16438"/>
                  <a:pt x="15647" y="16529"/>
                </a:cubicBezTo>
                <a:cubicBezTo>
                  <a:pt x="15738" y="16651"/>
                  <a:pt x="15799" y="16772"/>
                  <a:pt x="15860" y="16924"/>
                </a:cubicBezTo>
                <a:cubicBezTo>
                  <a:pt x="15890" y="16955"/>
                  <a:pt x="15890" y="16985"/>
                  <a:pt x="15890" y="17015"/>
                </a:cubicBezTo>
                <a:lnTo>
                  <a:pt x="15890" y="17076"/>
                </a:lnTo>
                <a:cubicBezTo>
                  <a:pt x="15769" y="16924"/>
                  <a:pt x="15678" y="16772"/>
                  <a:pt x="15586" y="16590"/>
                </a:cubicBezTo>
                <a:cubicBezTo>
                  <a:pt x="15556" y="16499"/>
                  <a:pt x="15495" y="16408"/>
                  <a:pt x="15465" y="16316"/>
                </a:cubicBezTo>
                <a:close/>
                <a:moveTo>
                  <a:pt x="11910" y="16468"/>
                </a:moveTo>
                <a:cubicBezTo>
                  <a:pt x="11940" y="16529"/>
                  <a:pt x="12001" y="16620"/>
                  <a:pt x="12032" y="16681"/>
                </a:cubicBezTo>
                <a:cubicBezTo>
                  <a:pt x="12001" y="16772"/>
                  <a:pt x="11971" y="16863"/>
                  <a:pt x="11940" y="16985"/>
                </a:cubicBezTo>
                <a:lnTo>
                  <a:pt x="11971" y="16985"/>
                </a:lnTo>
                <a:lnTo>
                  <a:pt x="11880" y="17258"/>
                </a:lnTo>
                <a:lnTo>
                  <a:pt x="11880" y="17228"/>
                </a:lnTo>
                <a:cubicBezTo>
                  <a:pt x="11849" y="17137"/>
                  <a:pt x="11819" y="17015"/>
                  <a:pt x="11789" y="16894"/>
                </a:cubicBezTo>
                <a:cubicBezTo>
                  <a:pt x="11789" y="16863"/>
                  <a:pt x="11819" y="16833"/>
                  <a:pt x="11819" y="16772"/>
                </a:cubicBezTo>
                <a:cubicBezTo>
                  <a:pt x="11849" y="16742"/>
                  <a:pt x="11849" y="16651"/>
                  <a:pt x="11880" y="16590"/>
                </a:cubicBezTo>
                <a:cubicBezTo>
                  <a:pt x="11910" y="16529"/>
                  <a:pt x="11910" y="16499"/>
                  <a:pt x="11910" y="16468"/>
                </a:cubicBezTo>
                <a:close/>
                <a:moveTo>
                  <a:pt x="30232" y="17023"/>
                </a:moveTo>
                <a:cubicBezTo>
                  <a:pt x="30237" y="17046"/>
                  <a:pt x="30264" y="17049"/>
                  <a:pt x="30292" y="17076"/>
                </a:cubicBezTo>
                <a:cubicBezTo>
                  <a:pt x="30292" y="17167"/>
                  <a:pt x="30261" y="17228"/>
                  <a:pt x="30261" y="17319"/>
                </a:cubicBezTo>
                <a:lnTo>
                  <a:pt x="30232" y="17023"/>
                </a:lnTo>
                <a:close/>
                <a:moveTo>
                  <a:pt x="34971" y="16073"/>
                </a:moveTo>
                <a:cubicBezTo>
                  <a:pt x="34971" y="16104"/>
                  <a:pt x="35001" y="16134"/>
                  <a:pt x="35001" y="16195"/>
                </a:cubicBezTo>
                <a:lnTo>
                  <a:pt x="35001" y="16256"/>
                </a:lnTo>
                <a:cubicBezTo>
                  <a:pt x="34940" y="16560"/>
                  <a:pt x="34879" y="16863"/>
                  <a:pt x="34819" y="17167"/>
                </a:cubicBezTo>
                <a:cubicBezTo>
                  <a:pt x="34819" y="17228"/>
                  <a:pt x="34819" y="17258"/>
                  <a:pt x="34788" y="17319"/>
                </a:cubicBezTo>
                <a:cubicBezTo>
                  <a:pt x="34788" y="17198"/>
                  <a:pt x="34788" y="17076"/>
                  <a:pt x="34819" y="16985"/>
                </a:cubicBezTo>
                <a:lnTo>
                  <a:pt x="34910" y="16286"/>
                </a:lnTo>
                <a:lnTo>
                  <a:pt x="34971" y="16073"/>
                </a:lnTo>
                <a:close/>
                <a:moveTo>
                  <a:pt x="32570" y="16529"/>
                </a:moveTo>
                <a:cubicBezTo>
                  <a:pt x="32601" y="16620"/>
                  <a:pt x="32631" y="16711"/>
                  <a:pt x="32631" y="16803"/>
                </a:cubicBezTo>
                <a:cubicBezTo>
                  <a:pt x="32631" y="16863"/>
                  <a:pt x="32661" y="16894"/>
                  <a:pt x="32661" y="16924"/>
                </a:cubicBezTo>
                <a:cubicBezTo>
                  <a:pt x="32661" y="16955"/>
                  <a:pt x="32631" y="17015"/>
                  <a:pt x="32631" y="17046"/>
                </a:cubicBezTo>
                <a:cubicBezTo>
                  <a:pt x="32601" y="17137"/>
                  <a:pt x="32570" y="17198"/>
                  <a:pt x="32540" y="17289"/>
                </a:cubicBezTo>
                <a:lnTo>
                  <a:pt x="32540" y="17349"/>
                </a:lnTo>
                <a:cubicBezTo>
                  <a:pt x="32540" y="17258"/>
                  <a:pt x="32510" y="17167"/>
                  <a:pt x="32479" y="17046"/>
                </a:cubicBezTo>
                <a:cubicBezTo>
                  <a:pt x="32449" y="16955"/>
                  <a:pt x="32449" y="16863"/>
                  <a:pt x="32418" y="16803"/>
                </a:cubicBezTo>
                <a:lnTo>
                  <a:pt x="32418" y="16620"/>
                </a:lnTo>
                <a:lnTo>
                  <a:pt x="32479" y="16529"/>
                </a:lnTo>
                <a:close/>
                <a:moveTo>
                  <a:pt x="31659" y="16681"/>
                </a:moveTo>
                <a:cubicBezTo>
                  <a:pt x="31689" y="16833"/>
                  <a:pt x="31720" y="16985"/>
                  <a:pt x="31750" y="17137"/>
                </a:cubicBezTo>
                <a:cubicBezTo>
                  <a:pt x="31750" y="17228"/>
                  <a:pt x="31750" y="17289"/>
                  <a:pt x="31750" y="17349"/>
                </a:cubicBezTo>
                <a:lnTo>
                  <a:pt x="31750" y="17410"/>
                </a:lnTo>
                <a:lnTo>
                  <a:pt x="31689" y="17015"/>
                </a:lnTo>
                <a:cubicBezTo>
                  <a:pt x="31689" y="16955"/>
                  <a:pt x="31659" y="16894"/>
                  <a:pt x="31659" y="16833"/>
                </a:cubicBezTo>
                <a:cubicBezTo>
                  <a:pt x="31628" y="16772"/>
                  <a:pt x="31659" y="16742"/>
                  <a:pt x="31659" y="16681"/>
                </a:cubicBezTo>
                <a:close/>
                <a:moveTo>
                  <a:pt x="12335" y="17015"/>
                </a:moveTo>
                <a:lnTo>
                  <a:pt x="12335" y="17076"/>
                </a:lnTo>
                <a:lnTo>
                  <a:pt x="12305" y="17137"/>
                </a:lnTo>
                <a:cubicBezTo>
                  <a:pt x="12305" y="17198"/>
                  <a:pt x="12275" y="17228"/>
                  <a:pt x="12244" y="17289"/>
                </a:cubicBezTo>
                <a:cubicBezTo>
                  <a:pt x="12244" y="17310"/>
                  <a:pt x="12230" y="17374"/>
                  <a:pt x="12211" y="17432"/>
                </a:cubicBezTo>
                <a:lnTo>
                  <a:pt x="12211" y="17432"/>
                </a:lnTo>
                <a:cubicBezTo>
                  <a:pt x="12232" y="17334"/>
                  <a:pt x="12253" y="17243"/>
                  <a:pt x="12275" y="17137"/>
                </a:cubicBezTo>
                <a:cubicBezTo>
                  <a:pt x="12275" y="17106"/>
                  <a:pt x="12305" y="17046"/>
                  <a:pt x="12305" y="17015"/>
                </a:cubicBezTo>
                <a:close/>
                <a:moveTo>
                  <a:pt x="16417" y="15750"/>
                </a:moveTo>
                <a:cubicBezTo>
                  <a:pt x="16444" y="15864"/>
                  <a:pt x="16471" y="15996"/>
                  <a:pt x="16498" y="16104"/>
                </a:cubicBezTo>
                <a:cubicBezTo>
                  <a:pt x="16559" y="16377"/>
                  <a:pt x="16589" y="16620"/>
                  <a:pt x="16619" y="16894"/>
                </a:cubicBezTo>
                <a:lnTo>
                  <a:pt x="16650" y="16894"/>
                </a:lnTo>
                <a:lnTo>
                  <a:pt x="16650" y="16955"/>
                </a:lnTo>
                <a:cubicBezTo>
                  <a:pt x="16619" y="17137"/>
                  <a:pt x="16559" y="17289"/>
                  <a:pt x="16498" y="17441"/>
                </a:cubicBezTo>
                <a:cubicBezTo>
                  <a:pt x="16498" y="17380"/>
                  <a:pt x="16467" y="17319"/>
                  <a:pt x="16437" y="17258"/>
                </a:cubicBezTo>
                <a:cubicBezTo>
                  <a:pt x="16437" y="17198"/>
                  <a:pt x="16437" y="17137"/>
                  <a:pt x="16437" y="17046"/>
                </a:cubicBezTo>
                <a:lnTo>
                  <a:pt x="16437" y="16863"/>
                </a:lnTo>
                <a:lnTo>
                  <a:pt x="16437" y="16438"/>
                </a:lnTo>
                <a:cubicBezTo>
                  <a:pt x="16437" y="16199"/>
                  <a:pt x="16437" y="15983"/>
                  <a:pt x="16417" y="15750"/>
                </a:cubicBezTo>
                <a:close/>
                <a:moveTo>
                  <a:pt x="35274" y="16772"/>
                </a:moveTo>
                <a:cubicBezTo>
                  <a:pt x="35274" y="16772"/>
                  <a:pt x="35305" y="16803"/>
                  <a:pt x="35305" y="16833"/>
                </a:cubicBezTo>
                <a:lnTo>
                  <a:pt x="35305" y="16894"/>
                </a:lnTo>
                <a:cubicBezTo>
                  <a:pt x="35274" y="16985"/>
                  <a:pt x="35244" y="17076"/>
                  <a:pt x="35214" y="17198"/>
                </a:cubicBezTo>
                <a:cubicBezTo>
                  <a:pt x="35183" y="17289"/>
                  <a:pt x="35153" y="17380"/>
                  <a:pt x="35153" y="17471"/>
                </a:cubicBezTo>
                <a:lnTo>
                  <a:pt x="35122" y="17471"/>
                </a:lnTo>
                <a:cubicBezTo>
                  <a:pt x="35153" y="17319"/>
                  <a:pt x="35153" y="17198"/>
                  <a:pt x="35183" y="17046"/>
                </a:cubicBezTo>
                <a:lnTo>
                  <a:pt x="35214" y="17046"/>
                </a:lnTo>
                <a:lnTo>
                  <a:pt x="35274" y="16772"/>
                </a:lnTo>
                <a:close/>
                <a:moveTo>
                  <a:pt x="24527" y="14390"/>
                </a:moveTo>
                <a:cubicBezTo>
                  <a:pt x="24522" y="14457"/>
                  <a:pt x="24519" y="14522"/>
                  <a:pt x="24519" y="14585"/>
                </a:cubicBezTo>
                <a:lnTo>
                  <a:pt x="24519" y="14919"/>
                </a:lnTo>
                <a:lnTo>
                  <a:pt x="24519" y="15800"/>
                </a:lnTo>
                <a:cubicBezTo>
                  <a:pt x="24489" y="15952"/>
                  <a:pt x="24519" y="16134"/>
                  <a:pt x="24519" y="16316"/>
                </a:cubicBezTo>
                <a:cubicBezTo>
                  <a:pt x="24519" y="16560"/>
                  <a:pt x="24549" y="16803"/>
                  <a:pt x="24549" y="17076"/>
                </a:cubicBezTo>
                <a:lnTo>
                  <a:pt x="24549" y="17258"/>
                </a:lnTo>
                <a:lnTo>
                  <a:pt x="24549" y="17349"/>
                </a:lnTo>
                <a:cubicBezTo>
                  <a:pt x="24549" y="17380"/>
                  <a:pt x="24549" y="17441"/>
                  <a:pt x="24519" y="17501"/>
                </a:cubicBezTo>
                <a:cubicBezTo>
                  <a:pt x="24519" y="17410"/>
                  <a:pt x="24519" y="17349"/>
                  <a:pt x="24489" y="17258"/>
                </a:cubicBezTo>
                <a:lnTo>
                  <a:pt x="24428" y="16894"/>
                </a:lnTo>
                <a:lnTo>
                  <a:pt x="24428" y="16803"/>
                </a:lnTo>
                <a:lnTo>
                  <a:pt x="24428" y="16590"/>
                </a:lnTo>
                <a:lnTo>
                  <a:pt x="24428" y="15952"/>
                </a:lnTo>
                <a:lnTo>
                  <a:pt x="24428" y="15678"/>
                </a:lnTo>
                <a:cubicBezTo>
                  <a:pt x="24428" y="15466"/>
                  <a:pt x="24458" y="15253"/>
                  <a:pt x="24458" y="15040"/>
                </a:cubicBezTo>
                <a:cubicBezTo>
                  <a:pt x="24458" y="14949"/>
                  <a:pt x="24458" y="14858"/>
                  <a:pt x="24489" y="14767"/>
                </a:cubicBezTo>
                <a:cubicBezTo>
                  <a:pt x="24489" y="14641"/>
                  <a:pt x="24510" y="14516"/>
                  <a:pt x="24527" y="14390"/>
                </a:cubicBezTo>
                <a:close/>
                <a:moveTo>
                  <a:pt x="25522" y="16651"/>
                </a:moveTo>
                <a:cubicBezTo>
                  <a:pt x="25522" y="16803"/>
                  <a:pt x="25552" y="16955"/>
                  <a:pt x="25552" y="17076"/>
                </a:cubicBezTo>
                <a:cubicBezTo>
                  <a:pt x="25552" y="17228"/>
                  <a:pt x="25582" y="17380"/>
                  <a:pt x="25613" y="17501"/>
                </a:cubicBezTo>
                <a:lnTo>
                  <a:pt x="25582" y="17471"/>
                </a:lnTo>
                <a:cubicBezTo>
                  <a:pt x="25552" y="17441"/>
                  <a:pt x="25522" y="17410"/>
                  <a:pt x="25491" y="17380"/>
                </a:cubicBezTo>
                <a:lnTo>
                  <a:pt x="25522" y="17380"/>
                </a:lnTo>
                <a:lnTo>
                  <a:pt x="25522" y="17258"/>
                </a:lnTo>
                <a:lnTo>
                  <a:pt x="25522" y="16985"/>
                </a:lnTo>
                <a:lnTo>
                  <a:pt x="25522" y="16651"/>
                </a:lnTo>
                <a:close/>
                <a:moveTo>
                  <a:pt x="26889" y="14797"/>
                </a:moveTo>
                <a:lnTo>
                  <a:pt x="27071" y="15496"/>
                </a:lnTo>
                <a:lnTo>
                  <a:pt x="27314" y="16165"/>
                </a:lnTo>
                <a:lnTo>
                  <a:pt x="27314" y="16408"/>
                </a:lnTo>
                <a:cubicBezTo>
                  <a:pt x="27344" y="16711"/>
                  <a:pt x="27344" y="16985"/>
                  <a:pt x="27375" y="17258"/>
                </a:cubicBezTo>
                <a:lnTo>
                  <a:pt x="27284" y="17228"/>
                </a:lnTo>
                <a:cubicBezTo>
                  <a:pt x="27263" y="17228"/>
                  <a:pt x="27230" y="17214"/>
                  <a:pt x="27200" y="17214"/>
                </a:cubicBezTo>
                <a:cubicBezTo>
                  <a:pt x="27186" y="17214"/>
                  <a:pt x="27172" y="17218"/>
                  <a:pt x="27162" y="17228"/>
                </a:cubicBezTo>
                <a:cubicBezTo>
                  <a:pt x="27101" y="17228"/>
                  <a:pt x="27071" y="17258"/>
                  <a:pt x="27041" y="17289"/>
                </a:cubicBezTo>
                <a:cubicBezTo>
                  <a:pt x="27010" y="17349"/>
                  <a:pt x="26980" y="17410"/>
                  <a:pt x="26950" y="17471"/>
                </a:cubicBezTo>
                <a:cubicBezTo>
                  <a:pt x="26950" y="17501"/>
                  <a:pt x="26919" y="17501"/>
                  <a:pt x="26919" y="17532"/>
                </a:cubicBezTo>
                <a:lnTo>
                  <a:pt x="26919" y="17198"/>
                </a:lnTo>
                <a:lnTo>
                  <a:pt x="26919" y="16803"/>
                </a:lnTo>
                <a:cubicBezTo>
                  <a:pt x="26919" y="16681"/>
                  <a:pt x="26919" y="16590"/>
                  <a:pt x="26889" y="16468"/>
                </a:cubicBezTo>
                <a:cubicBezTo>
                  <a:pt x="26889" y="16347"/>
                  <a:pt x="26889" y="16316"/>
                  <a:pt x="26889" y="16225"/>
                </a:cubicBezTo>
                <a:lnTo>
                  <a:pt x="26889" y="16195"/>
                </a:lnTo>
                <a:lnTo>
                  <a:pt x="26889" y="16134"/>
                </a:lnTo>
                <a:lnTo>
                  <a:pt x="26889" y="16073"/>
                </a:lnTo>
                <a:cubicBezTo>
                  <a:pt x="26889" y="16073"/>
                  <a:pt x="26889" y="16043"/>
                  <a:pt x="26889" y="16043"/>
                </a:cubicBezTo>
                <a:cubicBezTo>
                  <a:pt x="26889" y="16043"/>
                  <a:pt x="26889" y="16013"/>
                  <a:pt x="26889" y="16013"/>
                </a:cubicBezTo>
                <a:cubicBezTo>
                  <a:pt x="26889" y="15982"/>
                  <a:pt x="26889" y="15952"/>
                  <a:pt x="26889" y="15922"/>
                </a:cubicBezTo>
                <a:lnTo>
                  <a:pt x="26889" y="15861"/>
                </a:lnTo>
                <a:cubicBezTo>
                  <a:pt x="26889" y="15861"/>
                  <a:pt x="26889" y="15861"/>
                  <a:pt x="26889" y="15830"/>
                </a:cubicBezTo>
                <a:cubicBezTo>
                  <a:pt x="26889" y="15830"/>
                  <a:pt x="26889" y="15800"/>
                  <a:pt x="26889" y="15770"/>
                </a:cubicBezTo>
                <a:cubicBezTo>
                  <a:pt x="26889" y="15770"/>
                  <a:pt x="26889" y="15739"/>
                  <a:pt x="26889" y="15739"/>
                </a:cubicBezTo>
                <a:lnTo>
                  <a:pt x="26889" y="15678"/>
                </a:lnTo>
                <a:cubicBezTo>
                  <a:pt x="26889" y="15648"/>
                  <a:pt x="26889" y="15618"/>
                  <a:pt x="26889" y="15618"/>
                </a:cubicBezTo>
                <a:lnTo>
                  <a:pt x="26889" y="15496"/>
                </a:lnTo>
                <a:lnTo>
                  <a:pt x="26889" y="15192"/>
                </a:lnTo>
                <a:lnTo>
                  <a:pt x="26889" y="14797"/>
                </a:lnTo>
                <a:close/>
                <a:moveTo>
                  <a:pt x="6684" y="16195"/>
                </a:moveTo>
                <a:lnTo>
                  <a:pt x="6715" y="16256"/>
                </a:lnTo>
                <a:lnTo>
                  <a:pt x="6685" y="16226"/>
                </a:lnTo>
                <a:lnTo>
                  <a:pt x="6685" y="16226"/>
                </a:lnTo>
                <a:cubicBezTo>
                  <a:pt x="6715" y="16256"/>
                  <a:pt x="6745" y="16286"/>
                  <a:pt x="6745" y="16316"/>
                </a:cubicBezTo>
                <a:cubicBezTo>
                  <a:pt x="6715" y="16408"/>
                  <a:pt x="6715" y="16499"/>
                  <a:pt x="6684" y="16590"/>
                </a:cubicBezTo>
                <a:cubicBezTo>
                  <a:pt x="6623" y="16803"/>
                  <a:pt x="6593" y="17046"/>
                  <a:pt x="6532" y="17258"/>
                </a:cubicBezTo>
                <a:cubicBezTo>
                  <a:pt x="6532" y="17349"/>
                  <a:pt x="6502" y="17471"/>
                  <a:pt x="6502" y="17562"/>
                </a:cubicBezTo>
                <a:lnTo>
                  <a:pt x="6472" y="17562"/>
                </a:lnTo>
                <a:lnTo>
                  <a:pt x="6472" y="17410"/>
                </a:lnTo>
                <a:lnTo>
                  <a:pt x="6472" y="17015"/>
                </a:lnTo>
                <a:lnTo>
                  <a:pt x="6472" y="16529"/>
                </a:lnTo>
                <a:lnTo>
                  <a:pt x="6532" y="16408"/>
                </a:lnTo>
                <a:cubicBezTo>
                  <a:pt x="6563" y="16347"/>
                  <a:pt x="6623" y="16316"/>
                  <a:pt x="6654" y="16256"/>
                </a:cubicBezTo>
                <a:lnTo>
                  <a:pt x="6684" y="16195"/>
                </a:lnTo>
                <a:close/>
                <a:moveTo>
                  <a:pt x="25157" y="16286"/>
                </a:moveTo>
                <a:cubicBezTo>
                  <a:pt x="25187" y="16651"/>
                  <a:pt x="25157" y="16985"/>
                  <a:pt x="25127" y="17349"/>
                </a:cubicBezTo>
                <a:cubicBezTo>
                  <a:pt x="25096" y="17380"/>
                  <a:pt x="25096" y="17380"/>
                  <a:pt x="25066" y="17380"/>
                </a:cubicBezTo>
                <a:cubicBezTo>
                  <a:pt x="25035" y="17410"/>
                  <a:pt x="25005" y="17471"/>
                  <a:pt x="25005" y="17501"/>
                </a:cubicBezTo>
                <a:cubicBezTo>
                  <a:pt x="25005" y="17523"/>
                  <a:pt x="24990" y="17545"/>
                  <a:pt x="24981" y="17566"/>
                </a:cubicBezTo>
                <a:lnTo>
                  <a:pt x="24981" y="17566"/>
                </a:lnTo>
                <a:cubicBezTo>
                  <a:pt x="25005" y="17454"/>
                  <a:pt x="25007" y="17341"/>
                  <a:pt x="25035" y="17228"/>
                </a:cubicBezTo>
                <a:cubicBezTo>
                  <a:pt x="25066" y="17015"/>
                  <a:pt x="25096" y="16803"/>
                  <a:pt x="25127" y="16590"/>
                </a:cubicBezTo>
                <a:cubicBezTo>
                  <a:pt x="25127" y="16499"/>
                  <a:pt x="25157" y="16408"/>
                  <a:pt x="25157" y="16286"/>
                </a:cubicBezTo>
                <a:close/>
                <a:moveTo>
                  <a:pt x="14228" y="17475"/>
                </a:moveTo>
                <a:cubicBezTo>
                  <a:pt x="14216" y="17526"/>
                  <a:pt x="14210" y="17581"/>
                  <a:pt x="14189" y="17623"/>
                </a:cubicBezTo>
                <a:lnTo>
                  <a:pt x="14189" y="17593"/>
                </a:lnTo>
                <a:cubicBezTo>
                  <a:pt x="14202" y="17553"/>
                  <a:pt x="14215" y="17514"/>
                  <a:pt x="14228" y="17475"/>
                </a:cubicBezTo>
                <a:close/>
                <a:moveTo>
                  <a:pt x="25917" y="12974"/>
                </a:moveTo>
                <a:cubicBezTo>
                  <a:pt x="26008" y="13369"/>
                  <a:pt x="26068" y="13734"/>
                  <a:pt x="26099" y="14129"/>
                </a:cubicBezTo>
                <a:cubicBezTo>
                  <a:pt x="26099" y="14311"/>
                  <a:pt x="26129" y="14494"/>
                  <a:pt x="26160" y="14676"/>
                </a:cubicBezTo>
                <a:lnTo>
                  <a:pt x="26160" y="15071"/>
                </a:lnTo>
                <a:lnTo>
                  <a:pt x="26160" y="15618"/>
                </a:lnTo>
                <a:cubicBezTo>
                  <a:pt x="26160" y="15770"/>
                  <a:pt x="26129" y="16013"/>
                  <a:pt x="26129" y="16225"/>
                </a:cubicBezTo>
                <a:lnTo>
                  <a:pt x="26129" y="16924"/>
                </a:lnTo>
                <a:cubicBezTo>
                  <a:pt x="26129" y="17137"/>
                  <a:pt x="26129" y="17349"/>
                  <a:pt x="26099" y="17562"/>
                </a:cubicBezTo>
                <a:lnTo>
                  <a:pt x="26099" y="17653"/>
                </a:lnTo>
                <a:lnTo>
                  <a:pt x="26068" y="17623"/>
                </a:lnTo>
                <a:lnTo>
                  <a:pt x="25977" y="17137"/>
                </a:lnTo>
                <a:cubicBezTo>
                  <a:pt x="25977" y="16955"/>
                  <a:pt x="25947" y="16772"/>
                  <a:pt x="25947" y="16620"/>
                </a:cubicBezTo>
                <a:cubicBezTo>
                  <a:pt x="25917" y="16438"/>
                  <a:pt x="25917" y="16316"/>
                  <a:pt x="25886" y="16134"/>
                </a:cubicBezTo>
                <a:cubicBezTo>
                  <a:pt x="25886" y="15770"/>
                  <a:pt x="25856" y="15375"/>
                  <a:pt x="25856" y="15040"/>
                </a:cubicBezTo>
                <a:lnTo>
                  <a:pt x="25856" y="14645"/>
                </a:lnTo>
                <a:lnTo>
                  <a:pt x="25856" y="14463"/>
                </a:lnTo>
                <a:lnTo>
                  <a:pt x="25856" y="14159"/>
                </a:lnTo>
                <a:lnTo>
                  <a:pt x="25856" y="13886"/>
                </a:lnTo>
                <a:cubicBezTo>
                  <a:pt x="25856" y="13704"/>
                  <a:pt x="25856" y="13552"/>
                  <a:pt x="25886" y="13369"/>
                </a:cubicBezTo>
                <a:cubicBezTo>
                  <a:pt x="25917" y="13187"/>
                  <a:pt x="25917" y="13126"/>
                  <a:pt x="25917" y="12974"/>
                </a:cubicBezTo>
                <a:close/>
                <a:moveTo>
                  <a:pt x="39893" y="16742"/>
                </a:moveTo>
                <a:cubicBezTo>
                  <a:pt x="39893" y="16833"/>
                  <a:pt x="39893" y="16894"/>
                  <a:pt x="39862" y="16955"/>
                </a:cubicBezTo>
                <a:cubicBezTo>
                  <a:pt x="39832" y="17106"/>
                  <a:pt x="39801" y="17289"/>
                  <a:pt x="39801" y="17471"/>
                </a:cubicBezTo>
                <a:lnTo>
                  <a:pt x="39771" y="17684"/>
                </a:lnTo>
                <a:lnTo>
                  <a:pt x="39771" y="17501"/>
                </a:lnTo>
                <a:lnTo>
                  <a:pt x="39801" y="17380"/>
                </a:lnTo>
                <a:cubicBezTo>
                  <a:pt x="39771" y="17349"/>
                  <a:pt x="39771" y="17349"/>
                  <a:pt x="39801" y="17319"/>
                </a:cubicBezTo>
                <a:lnTo>
                  <a:pt x="39801" y="17076"/>
                </a:lnTo>
                <a:lnTo>
                  <a:pt x="39801" y="16833"/>
                </a:lnTo>
                <a:lnTo>
                  <a:pt x="39832" y="16833"/>
                </a:lnTo>
                <a:cubicBezTo>
                  <a:pt x="39862" y="16803"/>
                  <a:pt x="39862" y="16772"/>
                  <a:pt x="39893" y="16742"/>
                </a:cubicBezTo>
                <a:close/>
                <a:moveTo>
                  <a:pt x="20600" y="15800"/>
                </a:moveTo>
                <a:cubicBezTo>
                  <a:pt x="20630" y="15982"/>
                  <a:pt x="20691" y="16195"/>
                  <a:pt x="20751" y="16377"/>
                </a:cubicBezTo>
                <a:lnTo>
                  <a:pt x="20751" y="16681"/>
                </a:lnTo>
                <a:cubicBezTo>
                  <a:pt x="20751" y="16924"/>
                  <a:pt x="20721" y="17167"/>
                  <a:pt x="20721" y="17441"/>
                </a:cubicBezTo>
                <a:cubicBezTo>
                  <a:pt x="20691" y="17425"/>
                  <a:pt x="20653" y="17418"/>
                  <a:pt x="20619" y="17418"/>
                </a:cubicBezTo>
                <a:cubicBezTo>
                  <a:pt x="20584" y="17418"/>
                  <a:pt x="20554" y="17425"/>
                  <a:pt x="20539" y="17441"/>
                </a:cubicBezTo>
                <a:cubicBezTo>
                  <a:pt x="20508" y="17471"/>
                  <a:pt x="20478" y="17501"/>
                  <a:pt x="20448" y="17562"/>
                </a:cubicBezTo>
                <a:lnTo>
                  <a:pt x="20417" y="17593"/>
                </a:lnTo>
                <a:cubicBezTo>
                  <a:pt x="20417" y="17623"/>
                  <a:pt x="20387" y="17684"/>
                  <a:pt x="20387" y="17714"/>
                </a:cubicBezTo>
                <a:cubicBezTo>
                  <a:pt x="20387" y="17623"/>
                  <a:pt x="20356" y="17562"/>
                  <a:pt x="20356" y="17471"/>
                </a:cubicBezTo>
                <a:lnTo>
                  <a:pt x="20356" y="17015"/>
                </a:lnTo>
                <a:lnTo>
                  <a:pt x="20356" y="16742"/>
                </a:lnTo>
                <a:lnTo>
                  <a:pt x="20356" y="16620"/>
                </a:lnTo>
                <a:lnTo>
                  <a:pt x="20356" y="16499"/>
                </a:lnTo>
                <a:cubicBezTo>
                  <a:pt x="20417" y="16256"/>
                  <a:pt x="20508" y="16013"/>
                  <a:pt x="20600" y="15800"/>
                </a:cubicBezTo>
                <a:close/>
                <a:moveTo>
                  <a:pt x="21511" y="17805"/>
                </a:moveTo>
                <a:cubicBezTo>
                  <a:pt x="21496" y="17805"/>
                  <a:pt x="21488" y="17813"/>
                  <a:pt x="21481" y="17824"/>
                </a:cubicBezTo>
                <a:lnTo>
                  <a:pt x="21481" y="17824"/>
                </a:lnTo>
                <a:lnTo>
                  <a:pt x="21481" y="17805"/>
                </a:lnTo>
                <a:close/>
                <a:moveTo>
                  <a:pt x="7748" y="16681"/>
                </a:moveTo>
                <a:cubicBezTo>
                  <a:pt x="7808" y="16711"/>
                  <a:pt x="7808" y="16742"/>
                  <a:pt x="7839" y="16742"/>
                </a:cubicBezTo>
                <a:lnTo>
                  <a:pt x="7808" y="16772"/>
                </a:lnTo>
                <a:cubicBezTo>
                  <a:pt x="7839" y="16863"/>
                  <a:pt x="7869" y="16924"/>
                  <a:pt x="7869" y="17015"/>
                </a:cubicBezTo>
                <a:cubicBezTo>
                  <a:pt x="7869" y="17167"/>
                  <a:pt x="7869" y="17349"/>
                  <a:pt x="7839" y="17501"/>
                </a:cubicBezTo>
                <a:cubicBezTo>
                  <a:pt x="7839" y="17623"/>
                  <a:pt x="7808" y="17744"/>
                  <a:pt x="7748" y="17866"/>
                </a:cubicBezTo>
                <a:lnTo>
                  <a:pt x="7748" y="17076"/>
                </a:lnTo>
                <a:lnTo>
                  <a:pt x="7748" y="16681"/>
                </a:lnTo>
                <a:close/>
                <a:moveTo>
                  <a:pt x="13368" y="16073"/>
                </a:moveTo>
                <a:cubicBezTo>
                  <a:pt x="13368" y="16134"/>
                  <a:pt x="13368" y="16225"/>
                  <a:pt x="13399" y="16286"/>
                </a:cubicBezTo>
                <a:cubicBezTo>
                  <a:pt x="13429" y="16499"/>
                  <a:pt x="13490" y="16681"/>
                  <a:pt x="13551" y="16894"/>
                </a:cubicBezTo>
                <a:cubicBezTo>
                  <a:pt x="13581" y="17015"/>
                  <a:pt x="13611" y="17137"/>
                  <a:pt x="13642" y="17258"/>
                </a:cubicBezTo>
                <a:cubicBezTo>
                  <a:pt x="13672" y="17380"/>
                  <a:pt x="13672" y="17380"/>
                  <a:pt x="13703" y="17441"/>
                </a:cubicBezTo>
                <a:lnTo>
                  <a:pt x="13733" y="17593"/>
                </a:lnTo>
                <a:cubicBezTo>
                  <a:pt x="13703" y="17653"/>
                  <a:pt x="13703" y="17714"/>
                  <a:pt x="13672" y="17775"/>
                </a:cubicBezTo>
                <a:lnTo>
                  <a:pt x="13581" y="17866"/>
                </a:lnTo>
                <a:lnTo>
                  <a:pt x="13581" y="17805"/>
                </a:lnTo>
                <a:cubicBezTo>
                  <a:pt x="13581" y="17744"/>
                  <a:pt x="13581" y="17653"/>
                  <a:pt x="13551" y="17562"/>
                </a:cubicBezTo>
                <a:cubicBezTo>
                  <a:pt x="13551" y="17532"/>
                  <a:pt x="13520" y="17501"/>
                  <a:pt x="13520" y="17441"/>
                </a:cubicBezTo>
                <a:cubicBezTo>
                  <a:pt x="13490" y="17410"/>
                  <a:pt x="13460" y="17380"/>
                  <a:pt x="13429" y="17349"/>
                </a:cubicBezTo>
                <a:cubicBezTo>
                  <a:pt x="13429" y="17319"/>
                  <a:pt x="13399" y="17319"/>
                  <a:pt x="13399" y="17319"/>
                </a:cubicBezTo>
                <a:cubicBezTo>
                  <a:pt x="13368" y="17198"/>
                  <a:pt x="13338" y="17076"/>
                  <a:pt x="13308" y="16924"/>
                </a:cubicBezTo>
                <a:cubicBezTo>
                  <a:pt x="13277" y="16803"/>
                  <a:pt x="13247" y="16620"/>
                  <a:pt x="13217" y="16438"/>
                </a:cubicBezTo>
                <a:cubicBezTo>
                  <a:pt x="13247" y="16377"/>
                  <a:pt x="13277" y="16316"/>
                  <a:pt x="13308" y="16256"/>
                </a:cubicBezTo>
                <a:lnTo>
                  <a:pt x="13368" y="16073"/>
                </a:lnTo>
                <a:close/>
                <a:moveTo>
                  <a:pt x="23759" y="16316"/>
                </a:moveTo>
                <a:cubicBezTo>
                  <a:pt x="23759" y="16347"/>
                  <a:pt x="23790" y="16408"/>
                  <a:pt x="23790" y="16468"/>
                </a:cubicBezTo>
                <a:cubicBezTo>
                  <a:pt x="23820" y="16651"/>
                  <a:pt x="23850" y="16803"/>
                  <a:pt x="23850" y="16955"/>
                </a:cubicBezTo>
                <a:cubicBezTo>
                  <a:pt x="23881" y="17137"/>
                  <a:pt x="23911" y="17349"/>
                  <a:pt x="23911" y="17532"/>
                </a:cubicBezTo>
                <a:lnTo>
                  <a:pt x="23942" y="17866"/>
                </a:lnTo>
                <a:lnTo>
                  <a:pt x="23911" y="17775"/>
                </a:lnTo>
                <a:cubicBezTo>
                  <a:pt x="23911" y="17684"/>
                  <a:pt x="23881" y="17623"/>
                  <a:pt x="23850" y="17532"/>
                </a:cubicBezTo>
                <a:lnTo>
                  <a:pt x="23759" y="17106"/>
                </a:lnTo>
                <a:lnTo>
                  <a:pt x="23759" y="16803"/>
                </a:lnTo>
                <a:cubicBezTo>
                  <a:pt x="23759" y="16681"/>
                  <a:pt x="23759" y="16590"/>
                  <a:pt x="23759" y="16499"/>
                </a:cubicBezTo>
                <a:cubicBezTo>
                  <a:pt x="23729" y="16408"/>
                  <a:pt x="23759" y="16377"/>
                  <a:pt x="23759" y="16316"/>
                </a:cubicBezTo>
                <a:close/>
                <a:moveTo>
                  <a:pt x="10148" y="16590"/>
                </a:moveTo>
                <a:lnTo>
                  <a:pt x="10178" y="16620"/>
                </a:lnTo>
                <a:cubicBezTo>
                  <a:pt x="10209" y="16955"/>
                  <a:pt x="10209" y="17289"/>
                  <a:pt x="10209" y="17623"/>
                </a:cubicBezTo>
                <a:lnTo>
                  <a:pt x="10209" y="17775"/>
                </a:lnTo>
                <a:lnTo>
                  <a:pt x="10209" y="17836"/>
                </a:lnTo>
                <a:lnTo>
                  <a:pt x="10148" y="18018"/>
                </a:lnTo>
                <a:lnTo>
                  <a:pt x="10148" y="17957"/>
                </a:lnTo>
                <a:cubicBezTo>
                  <a:pt x="10148" y="17836"/>
                  <a:pt x="10148" y="17684"/>
                  <a:pt x="10148" y="17562"/>
                </a:cubicBezTo>
                <a:cubicBezTo>
                  <a:pt x="10178" y="17410"/>
                  <a:pt x="10148" y="17228"/>
                  <a:pt x="10148" y="17076"/>
                </a:cubicBezTo>
                <a:lnTo>
                  <a:pt x="10148" y="16590"/>
                </a:lnTo>
                <a:close/>
                <a:moveTo>
                  <a:pt x="45331" y="16225"/>
                </a:moveTo>
                <a:cubicBezTo>
                  <a:pt x="45331" y="16316"/>
                  <a:pt x="45361" y="16408"/>
                  <a:pt x="45361" y="16468"/>
                </a:cubicBezTo>
                <a:cubicBezTo>
                  <a:pt x="45392" y="16681"/>
                  <a:pt x="45453" y="16863"/>
                  <a:pt x="45483" y="17076"/>
                </a:cubicBezTo>
                <a:lnTo>
                  <a:pt x="45483" y="17349"/>
                </a:lnTo>
                <a:lnTo>
                  <a:pt x="45483" y="18018"/>
                </a:lnTo>
                <a:cubicBezTo>
                  <a:pt x="45483" y="17988"/>
                  <a:pt x="45483" y="17957"/>
                  <a:pt x="45453" y="17927"/>
                </a:cubicBezTo>
                <a:cubicBezTo>
                  <a:pt x="45422" y="17836"/>
                  <a:pt x="45422" y="17744"/>
                  <a:pt x="45392" y="17623"/>
                </a:cubicBezTo>
                <a:cubicBezTo>
                  <a:pt x="45392" y="17532"/>
                  <a:pt x="45361" y="17441"/>
                  <a:pt x="45331" y="17319"/>
                </a:cubicBezTo>
                <a:cubicBezTo>
                  <a:pt x="45331" y="17228"/>
                  <a:pt x="45301" y="17137"/>
                  <a:pt x="45301" y="17046"/>
                </a:cubicBezTo>
                <a:cubicBezTo>
                  <a:pt x="45301" y="16955"/>
                  <a:pt x="45331" y="16894"/>
                  <a:pt x="45331" y="16803"/>
                </a:cubicBezTo>
                <a:lnTo>
                  <a:pt x="45331" y="16468"/>
                </a:lnTo>
                <a:lnTo>
                  <a:pt x="45331" y="16225"/>
                </a:lnTo>
                <a:close/>
                <a:moveTo>
                  <a:pt x="36446" y="17765"/>
                </a:moveTo>
                <a:lnTo>
                  <a:pt x="36446" y="17765"/>
                </a:lnTo>
                <a:cubicBezTo>
                  <a:pt x="36458" y="17864"/>
                  <a:pt x="36459" y="17963"/>
                  <a:pt x="36459" y="18063"/>
                </a:cubicBezTo>
                <a:lnTo>
                  <a:pt x="36459" y="18063"/>
                </a:lnTo>
                <a:cubicBezTo>
                  <a:pt x="36455" y="17963"/>
                  <a:pt x="36451" y="17863"/>
                  <a:pt x="36446" y="17765"/>
                </a:cubicBezTo>
                <a:close/>
                <a:moveTo>
                  <a:pt x="16650" y="17805"/>
                </a:moveTo>
                <a:lnTo>
                  <a:pt x="16650" y="18018"/>
                </a:lnTo>
                <a:lnTo>
                  <a:pt x="16650" y="18079"/>
                </a:lnTo>
                <a:lnTo>
                  <a:pt x="16619" y="17836"/>
                </a:lnTo>
                <a:lnTo>
                  <a:pt x="16650" y="17805"/>
                </a:lnTo>
                <a:close/>
                <a:moveTo>
                  <a:pt x="46911" y="17593"/>
                </a:moveTo>
                <a:cubicBezTo>
                  <a:pt x="46911" y="17714"/>
                  <a:pt x="46911" y="17866"/>
                  <a:pt x="46911" y="18018"/>
                </a:cubicBezTo>
                <a:lnTo>
                  <a:pt x="46820" y="18018"/>
                </a:lnTo>
                <a:cubicBezTo>
                  <a:pt x="46789" y="18048"/>
                  <a:pt x="46759" y="18048"/>
                  <a:pt x="46759" y="18079"/>
                </a:cubicBezTo>
                <a:lnTo>
                  <a:pt x="46698" y="17988"/>
                </a:lnTo>
                <a:cubicBezTo>
                  <a:pt x="46698" y="17957"/>
                  <a:pt x="46698" y="17927"/>
                  <a:pt x="46668" y="17896"/>
                </a:cubicBezTo>
                <a:lnTo>
                  <a:pt x="46638" y="17866"/>
                </a:lnTo>
                <a:lnTo>
                  <a:pt x="46638" y="17684"/>
                </a:lnTo>
                <a:cubicBezTo>
                  <a:pt x="46653" y="17699"/>
                  <a:pt x="46668" y="17706"/>
                  <a:pt x="46683" y="17706"/>
                </a:cubicBezTo>
                <a:cubicBezTo>
                  <a:pt x="46698" y="17706"/>
                  <a:pt x="46714" y="17699"/>
                  <a:pt x="46729" y="17684"/>
                </a:cubicBezTo>
                <a:cubicBezTo>
                  <a:pt x="46789" y="17684"/>
                  <a:pt x="46820" y="17684"/>
                  <a:pt x="46850" y="17653"/>
                </a:cubicBezTo>
                <a:cubicBezTo>
                  <a:pt x="46881" y="17623"/>
                  <a:pt x="46881" y="17623"/>
                  <a:pt x="46911" y="17593"/>
                </a:cubicBezTo>
                <a:close/>
                <a:moveTo>
                  <a:pt x="29016" y="15830"/>
                </a:moveTo>
                <a:cubicBezTo>
                  <a:pt x="29046" y="15922"/>
                  <a:pt x="29107" y="16013"/>
                  <a:pt x="29167" y="16104"/>
                </a:cubicBezTo>
                <a:cubicBezTo>
                  <a:pt x="29198" y="16104"/>
                  <a:pt x="29198" y="16134"/>
                  <a:pt x="29228" y="16165"/>
                </a:cubicBezTo>
                <a:cubicBezTo>
                  <a:pt x="29198" y="16377"/>
                  <a:pt x="29167" y="16590"/>
                  <a:pt x="29167" y="16833"/>
                </a:cubicBezTo>
                <a:cubicBezTo>
                  <a:pt x="29167" y="17137"/>
                  <a:pt x="29137" y="17441"/>
                  <a:pt x="29167" y="17775"/>
                </a:cubicBezTo>
                <a:lnTo>
                  <a:pt x="29167" y="18018"/>
                </a:lnTo>
                <a:lnTo>
                  <a:pt x="29167" y="18139"/>
                </a:lnTo>
                <a:cubicBezTo>
                  <a:pt x="29107" y="17957"/>
                  <a:pt x="29046" y="17744"/>
                  <a:pt x="28985" y="17562"/>
                </a:cubicBezTo>
                <a:lnTo>
                  <a:pt x="28985" y="17532"/>
                </a:lnTo>
                <a:lnTo>
                  <a:pt x="28985" y="17289"/>
                </a:lnTo>
                <a:lnTo>
                  <a:pt x="29016" y="16985"/>
                </a:lnTo>
                <a:lnTo>
                  <a:pt x="29016" y="16894"/>
                </a:lnTo>
                <a:lnTo>
                  <a:pt x="29016" y="16651"/>
                </a:lnTo>
                <a:lnTo>
                  <a:pt x="29016" y="16286"/>
                </a:lnTo>
                <a:lnTo>
                  <a:pt x="29016" y="15982"/>
                </a:lnTo>
                <a:lnTo>
                  <a:pt x="29016" y="15830"/>
                </a:lnTo>
                <a:close/>
                <a:moveTo>
                  <a:pt x="37310" y="17258"/>
                </a:moveTo>
                <a:lnTo>
                  <a:pt x="37310" y="17714"/>
                </a:lnTo>
                <a:lnTo>
                  <a:pt x="37310" y="17744"/>
                </a:lnTo>
                <a:cubicBezTo>
                  <a:pt x="37280" y="17896"/>
                  <a:pt x="37249" y="17988"/>
                  <a:pt x="37189" y="18109"/>
                </a:cubicBezTo>
                <a:lnTo>
                  <a:pt x="37158" y="18200"/>
                </a:lnTo>
                <a:lnTo>
                  <a:pt x="37158" y="18048"/>
                </a:lnTo>
                <a:lnTo>
                  <a:pt x="37189" y="17562"/>
                </a:lnTo>
                <a:lnTo>
                  <a:pt x="37189" y="17258"/>
                </a:lnTo>
                <a:close/>
                <a:moveTo>
                  <a:pt x="34181" y="17775"/>
                </a:moveTo>
                <a:cubicBezTo>
                  <a:pt x="34181" y="17866"/>
                  <a:pt x="34211" y="17927"/>
                  <a:pt x="34211" y="18018"/>
                </a:cubicBezTo>
                <a:cubicBezTo>
                  <a:pt x="34181" y="18079"/>
                  <a:pt x="34181" y="18139"/>
                  <a:pt x="34150" y="18231"/>
                </a:cubicBezTo>
                <a:lnTo>
                  <a:pt x="34150" y="18170"/>
                </a:lnTo>
                <a:lnTo>
                  <a:pt x="34150" y="17836"/>
                </a:lnTo>
                <a:lnTo>
                  <a:pt x="34150" y="17775"/>
                </a:lnTo>
                <a:close/>
                <a:moveTo>
                  <a:pt x="13915" y="18139"/>
                </a:moveTo>
                <a:cubicBezTo>
                  <a:pt x="13915" y="18200"/>
                  <a:pt x="13915" y="18231"/>
                  <a:pt x="13946" y="18261"/>
                </a:cubicBezTo>
                <a:cubicBezTo>
                  <a:pt x="13915" y="18261"/>
                  <a:pt x="13915" y="18261"/>
                  <a:pt x="13885" y="18231"/>
                </a:cubicBezTo>
                <a:cubicBezTo>
                  <a:pt x="13885" y="18231"/>
                  <a:pt x="13855" y="18200"/>
                  <a:pt x="13855" y="18200"/>
                </a:cubicBezTo>
                <a:lnTo>
                  <a:pt x="13885" y="18170"/>
                </a:lnTo>
                <a:lnTo>
                  <a:pt x="13915" y="18139"/>
                </a:lnTo>
                <a:close/>
                <a:moveTo>
                  <a:pt x="19020" y="16772"/>
                </a:moveTo>
                <a:cubicBezTo>
                  <a:pt x="19050" y="16833"/>
                  <a:pt x="19080" y="16863"/>
                  <a:pt x="19111" y="16924"/>
                </a:cubicBezTo>
                <a:cubicBezTo>
                  <a:pt x="19111" y="16985"/>
                  <a:pt x="19141" y="17046"/>
                  <a:pt x="19172" y="17106"/>
                </a:cubicBezTo>
                <a:cubicBezTo>
                  <a:pt x="19202" y="17198"/>
                  <a:pt x="19202" y="17319"/>
                  <a:pt x="19232" y="17410"/>
                </a:cubicBezTo>
                <a:cubicBezTo>
                  <a:pt x="19263" y="17501"/>
                  <a:pt x="19263" y="17593"/>
                  <a:pt x="19293" y="17684"/>
                </a:cubicBezTo>
                <a:cubicBezTo>
                  <a:pt x="19293" y="17775"/>
                  <a:pt x="19263" y="17775"/>
                  <a:pt x="19263" y="17836"/>
                </a:cubicBezTo>
                <a:lnTo>
                  <a:pt x="19263" y="17866"/>
                </a:lnTo>
                <a:cubicBezTo>
                  <a:pt x="19263" y="17896"/>
                  <a:pt x="19263" y="17957"/>
                  <a:pt x="19263" y="17988"/>
                </a:cubicBezTo>
                <a:cubicBezTo>
                  <a:pt x="19232" y="18048"/>
                  <a:pt x="19263" y="18048"/>
                  <a:pt x="19263" y="18079"/>
                </a:cubicBezTo>
                <a:lnTo>
                  <a:pt x="19202" y="18261"/>
                </a:lnTo>
                <a:cubicBezTo>
                  <a:pt x="19172" y="18170"/>
                  <a:pt x="19141" y="18079"/>
                  <a:pt x="19111" y="17988"/>
                </a:cubicBezTo>
                <a:cubicBezTo>
                  <a:pt x="19080" y="17866"/>
                  <a:pt x="19050" y="17714"/>
                  <a:pt x="19020" y="17593"/>
                </a:cubicBezTo>
                <a:cubicBezTo>
                  <a:pt x="18989" y="17471"/>
                  <a:pt x="18989" y="17319"/>
                  <a:pt x="18959" y="17228"/>
                </a:cubicBezTo>
                <a:cubicBezTo>
                  <a:pt x="18928" y="17106"/>
                  <a:pt x="19020" y="16924"/>
                  <a:pt x="19020" y="16772"/>
                </a:cubicBezTo>
                <a:close/>
                <a:moveTo>
                  <a:pt x="14401" y="18170"/>
                </a:moveTo>
                <a:cubicBezTo>
                  <a:pt x="14401" y="18211"/>
                  <a:pt x="14401" y="18275"/>
                  <a:pt x="14401" y="18322"/>
                </a:cubicBezTo>
                <a:cubicBezTo>
                  <a:pt x="14401" y="18291"/>
                  <a:pt x="14401" y="18261"/>
                  <a:pt x="14371" y="18231"/>
                </a:cubicBezTo>
                <a:lnTo>
                  <a:pt x="14401" y="18170"/>
                </a:lnTo>
                <a:close/>
                <a:moveTo>
                  <a:pt x="46182" y="16955"/>
                </a:moveTo>
                <a:lnTo>
                  <a:pt x="46212" y="17106"/>
                </a:lnTo>
                <a:cubicBezTo>
                  <a:pt x="46212" y="17137"/>
                  <a:pt x="46243" y="17167"/>
                  <a:pt x="46273" y="17198"/>
                </a:cubicBezTo>
                <a:lnTo>
                  <a:pt x="46273" y="17471"/>
                </a:lnTo>
                <a:cubicBezTo>
                  <a:pt x="46273" y="17684"/>
                  <a:pt x="46243" y="17866"/>
                  <a:pt x="46212" y="18048"/>
                </a:cubicBezTo>
                <a:cubicBezTo>
                  <a:pt x="46212" y="18170"/>
                  <a:pt x="46212" y="18291"/>
                  <a:pt x="46182" y="18383"/>
                </a:cubicBezTo>
                <a:cubicBezTo>
                  <a:pt x="46182" y="18170"/>
                  <a:pt x="46182" y="17957"/>
                  <a:pt x="46151" y="17684"/>
                </a:cubicBezTo>
                <a:lnTo>
                  <a:pt x="46151" y="17501"/>
                </a:lnTo>
                <a:cubicBezTo>
                  <a:pt x="46151" y="17380"/>
                  <a:pt x="46151" y="17289"/>
                  <a:pt x="46182" y="17167"/>
                </a:cubicBezTo>
                <a:lnTo>
                  <a:pt x="46182" y="16955"/>
                </a:lnTo>
                <a:close/>
                <a:moveTo>
                  <a:pt x="6958" y="17805"/>
                </a:moveTo>
                <a:lnTo>
                  <a:pt x="6897" y="18139"/>
                </a:lnTo>
                <a:cubicBezTo>
                  <a:pt x="6897" y="18231"/>
                  <a:pt x="6897" y="18322"/>
                  <a:pt x="6867" y="18413"/>
                </a:cubicBezTo>
                <a:cubicBezTo>
                  <a:pt x="6867" y="18352"/>
                  <a:pt x="6867" y="18291"/>
                  <a:pt x="6836" y="18231"/>
                </a:cubicBezTo>
                <a:cubicBezTo>
                  <a:pt x="6867" y="18109"/>
                  <a:pt x="6897" y="17957"/>
                  <a:pt x="6958" y="17805"/>
                </a:cubicBezTo>
                <a:close/>
                <a:moveTo>
                  <a:pt x="32844" y="17653"/>
                </a:moveTo>
                <a:cubicBezTo>
                  <a:pt x="32844" y="17744"/>
                  <a:pt x="32844" y="17836"/>
                  <a:pt x="32874" y="17896"/>
                </a:cubicBezTo>
                <a:lnTo>
                  <a:pt x="32874" y="18018"/>
                </a:lnTo>
                <a:cubicBezTo>
                  <a:pt x="32844" y="18109"/>
                  <a:pt x="32813" y="18170"/>
                  <a:pt x="32783" y="18231"/>
                </a:cubicBezTo>
                <a:cubicBezTo>
                  <a:pt x="32753" y="18322"/>
                  <a:pt x="32692" y="18413"/>
                  <a:pt x="32692" y="18504"/>
                </a:cubicBezTo>
                <a:cubicBezTo>
                  <a:pt x="32692" y="18474"/>
                  <a:pt x="32692" y="18443"/>
                  <a:pt x="32692" y="18413"/>
                </a:cubicBezTo>
                <a:lnTo>
                  <a:pt x="32692" y="18322"/>
                </a:lnTo>
                <a:lnTo>
                  <a:pt x="32692" y="18291"/>
                </a:lnTo>
                <a:cubicBezTo>
                  <a:pt x="32692" y="18170"/>
                  <a:pt x="32722" y="18079"/>
                  <a:pt x="32753" y="17988"/>
                </a:cubicBezTo>
                <a:cubicBezTo>
                  <a:pt x="32753" y="17896"/>
                  <a:pt x="32783" y="17866"/>
                  <a:pt x="32783" y="17836"/>
                </a:cubicBezTo>
                <a:cubicBezTo>
                  <a:pt x="32813" y="17775"/>
                  <a:pt x="32813" y="17714"/>
                  <a:pt x="32844" y="17653"/>
                </a:cubicBezTo>
                <a:close/>
                <a:moveTo>
                  <a:pt x="4983" y="18139"/>
                </a:moveTo>
                <a:cubicBezTo>
                  <a:pt x="4922" y="18322"/>
                  <a:pt x="4892" y="18474"/>
                  <a:pt x="4861" y="18686"/>
                </a:cubicBezTo>
                <a:lnTo>
                  <a:pt x="4831" y="18656"/>
                </a:lnTo>
                <a:lnTo>
                  <a:pt x="4740" y="18626"/>
                </a:lnTo>
                <a:lnTo>
                  <a:pt x="4618" y="18626"/>
                </a:lnTo>
                <a:cubicBezTo>
                  <a:pt x="4740" y="18443"/>
                  <a:pt x="4861" y="18291"/>
                  <a:pt x="4983" y="18139"/>
                </a:cubicBezTo>
                <a:close/>
                <a:moveTo>
                  <a:pt x="35335" y="18200"/>
                </a:moveTo>
                <a:cubicBezTo>
                  <a:pt x="35366" y="18231"/>
                  <a:pt x="35396" y="18261"/>
                  <a:pt x="35426" y="18322"/>
                </a:cubicBezTo>
                <a:lnTo>
                  <a:pt x="35426" y="18352"/>
                </a:lnTo>
                <a:lnTo>
                  <a:pt x="35426" y="18686"/>
                </a:lnTo>
                <a:lnTo>
                  <a:pt x="35305" y="18413"/>
                </a:lnTo>
                <a:cubicBezTo>
                  <a:pt x="35305" y="18322"/>
                  <a:pt x="35335" y="18261"/>
                  <a:pt x="35335" y="18200"/>
                </a:cubicBezTo>
                <a:close/>
                <a:moveTo>
                  <a:pt x="42749" y="14706"/>
                </a:moveTo>
                <a:cubicBezTo>
                  <a:pt x="42840" y="14919"/>
                  <a:pt x="42900" y="15132"/>
                  <a:pt x="42931" y="15344"/>
                </a:cubicBezTo>
                <a:cubicBezTo>
                  <a:pt x="42992" y="15587"/>
                  <a:pt x="43022" y="15830"/>
                  <a:pt x="43022" y="16073"/>
                </a:cubicBezTo>
                <a:lnTo>
                  <a:pt x="43052" y="16073"/>
                </a:lnTo>
                <a:cubicBezTo>
                  <a:pt x="43083" y="16468"/>
                  <a:pt x="43083" y="16803"/>
                  <a:pt x="43113" y="17167"/>
                </a:cubicBezTo>
                <a:lnTo>
                  <a:pt x="43113" y="17593"/>
                </a:lnTo>
                <a:lnTo>
                  <a:pt x="43113" y="18291"/>
                </a:lnTo>
                <a:lnTo>
                  <a:pt x="43052" y="18747"/>
                </a:lnTo>
                <a:lnTo>
                  <a:pt x="42992" y="18747"/>
                </a:lnTo>
                <a:cubicBezTo>
                  <a:pt x="42992" y="18626"/>
                  <a:pt x="43022" y="18504"/>
                  <a:pt x="43022" y="18352"/>
                </a:cubicBezTo>
                <a:lnTo>
                  <a:pt x="43052" y="18109"/>
                </a:lnTo>
                <a:cubicBezTo>
                  <a:pt x="43052" y="18079"/>
                  <a:pt x="43052" y="18048"/>
                  <a:pt x="43052" y="18018"/>
                </a:cubicBezTo>
                <a:lnTo>
                  <a:pt x="43052" y="17805"/>
                </a:lnTo>
                <a:lnTo>
                  <a:pt x="43052" y="16924"/>
                </a:lnTo>
                <a:cubicBezTo>
                  <a:pt x="43052" y="16620"/>
                  <a:pt x="43022" y="16316"/>
                  <a:pt x="42992" y="16013"/>
                </a:cubicBezTo>
                <a:cubicBezTo>
                  <a:pt x="42961" y="15678"/>
                  <a:pt x="42900" y="15344"/>
                  <a:pt x="42840" y="15040"/>
                </a:cubicBezTo>
                <a:cubicBezTo>
                  <a:pt x="42809" y="14949"/>
                  <a:pt x="42779" y="14858"/>
                  <a:pt x="42749" y="14767"/>
                </a:cubicBezTo>
                <a:lnTo>
                  <a:pt x="42749" y="14706"/>
                </a:lnTo>
                <a:close/>
                <a:moveTo>
                  <a:pt x="13277" y="18139"/>
                </a:moveTo>
                <a:lnTo>
                  <a:pt x="13277" y="18443"/>
                </a:lnTo>
                <a:lnTo>
                  <a:pt x="13277" y="18534"/>
                </a:lnTo>
                <a:cubicBezTo>
                  <a:pt x="13247" y="18656"/>
                  <a:pt x="13217" y="18777"/>
                  <a:pt x="13186" y="18899"/>
                </a:cubicBezTo>
                <a:lnTo>
                  <a:pt x="13186" y="18838"/>
                </a:lnTo>
                <a:cubicBezTo>
                  <a:pt x="13186" y="18777"/>
                  <a:pt x="13186" y="18686"/>
                  <a:pt x="13186" y="18595"/>
                </a:cubicBezTo>
                <a:lnTo>
                  <a:pt x="13186" y="18565"/>
                </a:lnTo>
                <a:cubicBezTo>
                  <a:pt x="13186" y="18504"/>
                  <a:pt x="13217" y="18413"/>
                  <a:pt x="13247" y="18352"/>
                </a:cubicBezTo>
                <a:lnTo>
                  <a:pt x="13277" y="18139"/>
                </a:lnTo>
                <a:close/>
                <a:moveTo>
                  <a:pt x="15434" y="17076"/>
                </a:moveTo>
                <a:lnTo>
                  <a:pt x="15434" y="17076"/>
                </a:lnTo>
                <a:cubicBezTo>
                  <a:pt x="15526" y="17228"/>
                  <a:pt x="15617" y="17349"/>
                  <a:pt x="15708" y="17471"/>
                </a:cubicBezTo>
                <a:cubicBezTo>
                  <a:pt x="15738" y="17532"/>
                  <a:pt x="15799" y="17562"/>
                  <a:pt x="15860" y="17623"/>
                </a:cubicBezTo>
                <a:cubicBezTo>
                  <a:pt x="15860" y="17714"/>
                  <a:pt x="15860" y="17775"/>
                  <a:pt x="15829" y="17866"/>
                </a:cubicBezTo>
                <a:cubicBezTo>
                  <a:pt x="15799" y="17927"/>
                  <a:pt x="15829" y="18018"/>
                  <a:pt x="15799" y="18109"/>
                </a:cubicBezTo>
                <a:lnTo>
                  <a:pt x="15708" y="18686"/>
                </a:lnTo>
                <a:cubicBezTo>
                  <a:pt x="15708" y="18747"/>
                  <a:pt x="15678" y="18838"/>
                  <a:pt x="15678" y="18899"/>
                </a:cubicBezTo>
                <a:cubicBezTo>
                  <a:pt x="15678" y="18808"/>
                  <a:pt x="15647" y="18717"/>
                  <a:pt x="15617" y="18626"/>
                </a:cubicBezTo>
                <a:cubicBezTo>
                  <a:pt x="15586" y="18383"/>
                  <a:pt x="15556" y="18139"/>
                  <a:pt x="15526" y="17896"/>
                </a:cubicBezTo>
                <a:cubicBezTo>
                  <a:pt x="15495" y="17653"/>
                  <a:pt x="15465" y="17349"/>
                  <a:pt x="15434" y="17076"/>
                </a:cubicBezTo>
                <a:close/>
                <a:moveTo>
                  <a:pt x="46911" y="18534"/>
                </a:moveTo>
                <a:lnTo>
                  <a:pt x="46911" y="18960"/>
                </a:lnTo>
                <a:cubicBezTo>
                  <a:pt x="46911" y="18869"/>
                  <a:pt x="46881" y="18777"/>
                  <a:pt x="46881" y="18656"/>
                </a:cubicBezTo>
                <a:lnTo>
                  <a:pt x="46911" y="18534"/>
                </a:lnTo>
                <a:close/>
                <a:moveTo>
                  <a:pt x="41898" y="15861"/>
                </a:moveTo>
                <a:cubicBezTo>
                  <a:pt x="41989" y="15982"/>
                  <a:pt x="42080" y="16134"/>
                  <a:pt x="42141" y="16286"/>
                </a:cubicBezTo>
                <a:cubicBezTo>
                  <a:pt x="42141" y="16377"/>
                  <a:pt x="42171" y="16438"/>
                  <a:pt x="42202" y="16529"/>
                </a:cubicBezTo>
                <a:cubicBezTo>
                  <a:pt x="42171" y="16711"/>
                  <a:pt x="42171" y="16894"/>
                  <a:pt x="42171" y="17076"/>
                </a:cubicBezTo>
                <a:lnTo>
                  <a:pt x="42202" y="17076"/>
                </a:lnTo>
                <a:cubicBezTo>
                  <a:pt x="42202" y="17319"/>
                  <a:pt x="42202" y="17593"/>
                  <a:pt x="42171" y="17836"/>
                </a:cubicBezTo>
                <a:lnTo>
                  <a:pt x="42171" y="17988"/>
                </a:lnTo>
                <a:lnTo>
                  <a:pt x="42171" y="18109"/>
                </a:lnTo>
                <a:cubicBezTo>
                  <a:pt x="42141" y="18109"/>
                  <a:pt x="42080" y="18079"/>
                  <a:pt x="42050" y="18079"/>
                </a:cubicBezTo>
                <a:cubicBezTo>
                  <a:pt x="41959" y="18079"/>
                  <a:pt x="41898" y="18139"/>
                  <a:pt x="41867" y="18231"/>
                </a:cubicBezTo>
                <a:cubicBezTo>
                  <a:pt x="41837" y="18261"/>
                  <a:pt x="41837" y="18322"/>
                  <a:pt x="41837" y="18383"/>
                </a:cubicBezTo>
                <a:lnTo>
                  <a:pt x="41807" y="18595"/>
                </a:lnTo>
                <a:lnTo>
                  <a:pt x="41807" y="18747"/>
                </a:lnTo>
                <a:cubicBezTo>
                  <a:pt x="41807" y="18838"/>
                  <a:pt x="41807" y="18899"/>
                  <a:pt x="41776" y="18990"/>
                </a:cubicBezTo>
                <a:lnTo>
                  <a:pt x="41776" y="17684"/>
                </a:lnTo>
                <a:lnTo>
                  <a:pt x="41807" y="16377"/>
                </a:lnTo>
                <a:cubicBezTo>
                  <a:pt x="41837" y="16195"/>
                  <a:pt x="41867" y="16013"/>
                  <a:pt x="41898" y="15861"/>
                </a:cubicBezTo>
                <a:close/>
                <a:moveTo>
                  <a:pt x="46273" y="18990"/>
                </a:moveTo>
                <a:lnTo>
                  <a:pt x="46273" y="19142"/>
                </a:lnTo>
                <a:cubicBezTo>
                  <a:pt x="46273" y="19112"/>
                  <a:pt x="46273" y="19051"/>
                  <a:pt x="46243" y="18990"/>
                </a:cubicBezTo>
                <a:close/>
                <a:moveTo>
                  <a:pt x="41260" y="19112"/>
                </a:moveTo>
                <a:cubicBezTo>
                  <a:pt x="41260" y="19136"/>
                  <a:pt x="41255" y="19160"/>
                  <a:pt x="41249" y="19187"/>
                </a:cubicBezTo>
                <a:lnTo>
                  <a:pt x="41249" y="19187"/>
                </a:lnTo>
                <a:lnTo>
                  <a:pt x="41260" y="19112"/>
                </a:lnTo>
                <a:close/>
                <a:moveTo>
                  <a:pt x="5712" y="18352"/>
                </a:moveTo>
                <a:lnTo>
                  <a:pt x="5712" y="18413"/>
                </a:lnTo>
                <a:cubicBezTo>
                  <a:pt x="5712" y="18504"/>
                  <a:pt x="5742" y="18595"/>
                  <a:pt x="5773" y="18656"/>
                </a:cubicBezTo>
                <a:cubicBezTo>
                  <a:pt x="5773" y="18747"/>
                  <a:pt x="5742" y="18869"/>
                  <a:pt x="5712" y="18960"/>
                </a:cubicBezTo>
                <a:lnTo>
                  <a:pt x="5712" y="18929"/>
                </a:lnTo>
                <a:cubicBezTo>
                  <a:pt x="5712" y="19021"/>
                  <a:pt x="5682" y="19112"/>
                  <a:pt x="5651" y="19203"/>
                </a:cubicBezTo>
                <a:cubicBezTo>
                  <a:pt x="5651" y="18929"/>
                  <a:pt x="5682" y="18626"/>
                  <a:pt x="5712" y="18352"/>
                </a:cubicBezTo>
                <a:close/>
                <a:moveTo>
                  <a:pt x="23456" y="18443"/>
                </a:moveTo>
                <a:cubicBezTo>
                  <a:pt x="23456" y="18626"/>
                  <a:pt x="23456" y="18777"/>
                  <a:pt x="23456" y="18960"/>
                </a:cubicBezTo>
                <a:lnTo>
                  <a:pt x="23456" y="18990"/>
                </a:lnTo>
                <a:lnTo>
                  <a:pt x="23456" y="19264"/>
                </a:lnTo>
                <a:cubicBezTo>
                  <a:pt x="23456" y="19172"/>
                  <a:pt x="23425" y="19081"/>
                  <a:pt x="23395" y="18990"/>
                </a:cubicBezTo>
                <a:cubicBezTo>
                  <a:pt x="23364" y="18808"/>
                  <a:pt x="23304" y="18656"/>
                  <a:pt x="23273" y="18474"/>
                </a:cubicBezTo>
                <a:lnTo>
                  <a:pt x="23334" y="18474"/>
                </a:lnTo>
                <a:cubicBezTo>
                  <a:pt x="23364" y="18474"/>
                  <a:pt x="23395" y="18474"/>
                  <a:pt x="23425" y="18443"/>
                </a:cubicBezTo>
                <a:close/>
                <a:moveTo>
                  <a:pt x="12639" y="17593"/>
                </a:moveTo>
                <a:cubicBezTo>
                  <a:pt x="12639" y="17653"/>
                  <a:pt x="12670" y="17684"/>
                  <a:pt x="12670" y="17744"/>
                </a:cubicBezTo>
                <a:cubicBezTo>
                  <a:pt x="12700" y="17927"/>
                  <a:pt x="12730" y="18109"/>
                  <a:pt x="12730" y="18291"/>
                </a:cubicBezTo>
                <a:cubicBezTo>
                  <a:pt x="12730" y="18383"/>
                  <a:pt x="12730" y="18474"/>
                  <a:pt x="12761" y="18565"/>
                </a:cubicBezTo>
                <a:lnTo>
                  <a:pt x="12730" y="18656"/>
                </a:lnTo>
                <a:cubicBezTo>
                  <a:pt x="12700" y="18777"/>
                  <a:pt x="12670" y="18899"/>
                  <a:pt x="12639" y="19021"/>
                </a:cubicBezTo>
                <a:lnTo>
                  <a:pt x="12578" y="19416"/>
                </a:lnTo>
                <a:cubicBezTo>
                  <a:pt x="12548" y="19294"/>
                  <a:pt x="12518" y="19172"/>
                  <a:pt x="12457" y="19021"/>
                </a:cubicBezTo>
                <a:cubicBezTo>
                  <a:pt x="12427" y="18899"/>
                  <a:pt x="12396" y="18869"/>
                  <a:pt x="12366" y="18777"/>
                </a:cubicBezTo>
                <a:lnTo>
                  <a:pt x="12366" y="18747"/>
                </a:lnTo>
                <a:cubicBezTo>
                  <a:pt x="12366" y="18626"/>
                  <a:pt x="12335" y="18474"/>
                  <a:pt x="12335" y="18352"/>
                </a:cubicBezTo>
                <a:cubicBezTo>
                  <a:pt x="12335" y="18291"/>
                  <a:pt x="12366" y="18231"/>
                  <a:pt x="12366" y="18170"/>
                </a:cubicBezTo>
                <a:lnTo>
                  <a:pt x="12366" y="18139"/>
                </a:lnTo>
                <a:cubicBezTo>
                  <a:pt x="12396" y="18139"/>
                  <a:pt x="12427" y="18109"/>
                  <a:pt x="12427" y="18079"/>
                </a:cubicBezTo>
                <a:cubicBezTo>
                  <a:pt x="12487" y="18048"/>
                  <a:pt x="12487" y="18018"/>
                  <a:pt x="12518" y="17957"/>
                </a:cubicBezTo>
                <a:cubicBezTo>
                  <a:pt x="12548" y="17927"/>
                  <a:pt x="12548" y="17866"/>
                  <a:pt x="12578" y="17805"/>
                </a:cubicBezTo>
                <a:cubicBezTo>
                  <a:pt x="12609" y="17744"/>
                  <a:pt x="12609" y="17653"/>
                  <a:pt x="12639" y="17593"/>
                </a:cubicBezTo>
                <a:close/>
                <a:moveTo>
                  <a:pt x="7991" y="18474"/>
                </a:moveTo>
                <a:lnTo>
                  <a:pt x="8021" y="18565"/>
                </a:lnTo>
                <a:cubicBezTo>
                  <a:pt x="7991" y="18869"/>
                  <a:pt x="7930" y="19203"/>
                  <a:pt x="7900" y="19537"/>
                </a:cubicBezTo>
                <a:cubicBezTo>
                  <a:pt x="7900" y="19416"/>
                  <a:pt x="7900" y="19324"/>
                  <a:pt x="7869" y="19233"/>
                </a:cubicBezTo>
                <a:lnTo>
                  <a:pt x="7869" y="19081"/>
                </a:lnTo>
                <a:cubicBezTo>
                  <a:pt x="7869" y="18990"/>
                  <a:pt x="7900" y="18899"/>
                  <a:pt x="7930" y="18808"/>
                </a:cubicBezTo>
                <a:cubicBezTo>
                  <a:pt x="7930" y="18747"/>
                  <a:pt x="7960" y="18595"/>
                  <a:pt x="7991" y="18474"/>
                </a:cubicBezTo>
                <a:close/>
                <a:moveTo>
                  <a:pt x="13703" y="18565"/>
                </a:moveTo>
                <a:cubicBezTo>
                  <a:pt x="13733" y="18595"/>
                  <a:pt x="13763" y="18626"/>
                  <a:pt x="13794" y="18626"/>
                </a:cubicBezTo>
                <a:lnTo>
                  <a:pt x="13946" y="18626"/>
                </a:lnTo>
                <a:lnTo>
                  <a:pt x="13946" y="18960"/>
                </a:lnTo>
                <a:lnTo>
                  <a:pt x="13946" y="19172"/>
                </a:lnTo>
                <a:cubicBezTo>
                  <a:pt x="13915" y="19294"/>
                  <a:pt x="13855" y="19446"/>
                  <a:pt x="13794" y="19537"/>
                </a:cubicBezTo>
                <a:lnTo>
                  <a:pt x="13794" y="19598"/>
                </a:lnTo>
                <a:cubicBezTo>
                  <a:pt x="13763" y="19537"/>
                  <a:pt x="13703" y="19507"/>
                  <a:pt x="13672" y="19476"/>
                </a:cubicBezTo>
                <a:lnTo>
                  <a:pt x="13672" y="19081"/>
                </a:lnTo>
                <a:cubicBezTo>
                  <a:pt x="13672" y="18960"/>
                  <a:pt x="13703" y="18777"/>
                  <a:pt x="13703" y="18626"/>
                </a:cubicBezTo>
                <a:lnTo>
                  <a:pt x="13672" y="18626"/>
                </a:lnTo>
                <a:lnTo>
                  <a:pt x="13703" y="18565"/>
                </a:lnTo>
                <a:close/>
                <a:moveTo>
                  <a:pt x="26463" y="16468"/>
                </a:moveTo>
                <a:cubicBezTo>
                  <a:pt x="26463" y="16620"/>
                  <a:pt x="26463" y="16772"/>
                  <a:pt x="26494" y="16894"/>
                </a:cubicBezTo>
                <a:cubicBezTo>
                  <a:pt x="26524" y="17046"/>
                  <a:pt x="26494" y="17198"/>
                  <a:pt x="26524" y="17349"/>
                </a:cubicBezTo>
                <a:lnTo>
                  <a:pt x="26585" y="17988"/>
                </a:lnTo>
                <a:cubicBezTo>
                  <a:pt x="26585" y="18170"/>
                  <a:pt x="26615" y="18352"/>
                  <a:pt x="26615" y="18504"/>
                </a:cubicBezTo>
                <a:cubicBezTo>
                  <a:pt x="26615" y="18595"/>
                  <a:pt x="26676" y="18686"/>
                  <a:pt x="26767" y="18717"/>
                </a:cubicBezTo>
                <a:cubicBezTo>
                  <a:pt x="26767" y="18777"/>
                  <a:pt x="26767" y="18869"/>
                  <a:pt x="26737" y="18960"/>
                </a:cubicBezTo>
                <a:lnTo>
                  <a:pt x="26767" y="18960"/>
                </a:lnTo>
                <a:cubicBezTo>
                  <a:pt x="26767" y="19021"/>
                  <a:pt x="26767" y="19081"/>
                  <a:pt x="26767" y="19142"/>
                </a:cubicBezTo>
                <a:lnTo>
                  <a:pt x="26767" y="19598"/>
                </a:lnTo>
                <a:cubicBezTo>
                  <a:pt x="26737" y="19355"/>
                  <a:pt x="26706" y="19081"/>
                  <a:pt x="26646" y="18838"/>
                </a:cubicBezTo>
                <a:cubicBezTo>
                  <a:pt x="26615" y="18656"/>
                  <a:pt x="26555" y="18443"/>
                  <a:pt x="26463" y="18261"/>
                </a:cubicBezTo>
                <a:lnTo>
                  <a:pt x="26463" y="18170"/>
                </a:lnTo>
                <a:lnTo>
                  <a:pt x="26463" y="17532"/>
                </a:lnTo>
                <a:lnTo>
                  <a:pt x="26463" y="16863"/>
                </a:lnTo>
                <a:lnTo>
                  <a:pt x="26463" y="16468"/>
                </a:lnTo>
                <a:close/>
                <a:moveTo>
                  <a:pt x="34879" y="18322"/>
                </a:moveTo>
                <a:cubicBezTo>
                  <a:pt x="34910" y="18352"/>
                  <a:pt x="34910" y="18413"/>
                  <a:pt x="34940" y="18443"/>
                </a:cubicBezTo>
                <a:cubicBezTo>
                  <a:pt x="34940" y="18504"/>
                  <a:pt x="34940" y="18534"/>
                  <a:pt x="34910" y="18565"/>
                </a:cubicBezTo>
                <a:cubicBezTo>
                  <a:pt x="34879" y="18717"/>
                  <a:pt x="34849" y="18869"/>
                  <a:pt x="34849" y="19021"/>
                </a:cubicBezTo>
                <a:cubicBezTo>
                  <a:pt x="34819" y="19172"/>
                  <a:pt x="34788" y="19324"/>
                  <a:pt x="34788" y="19476"/>
                </a:cubicBezTo>
                <a:lnTo>
                  <a:pt x="34788" y="19598"/>
                </a:lnTo>
                <a:cubicBezTo>
                  <a:pt x="34788" y="19355"/>
                  <a:pt x="34758" y="19142"/>
                  <a:pt x="34728" y="18899"/>
                </a:cubicBezTo>
                <a:lnTo>
                  <a:pt x="34728" y="18383"/>
                </a:lnTo>
                <a:cubicBezTo>
                  <a:pt x="34788" y="18383"/>
                  <a:pt x="34819" y="18352"/>
                  <a:pt x="34879" y="18322"/>
                </a:cubicBezTo>
                <a:close/>
                <a:moveTo>
                  <a:pt x="40986" y="15010"/>
                </a:moveTo>
                <a:cubicBezTo>
                  <a:pt x="40986" y="15101"/>
                  <a:pt x="41017" y="15223"/>
                  <a:pt x="41017" y="15314"/>
                </a:cubicBezTo>
                <a:lnTo>
                  <a:pt x="41017" y="15496"/>
                </a:lnTo>
                <a:lnTo>
                  <a:pt x="41017" y="15709"/>
                </a:lnTo>
                <a:lnTo>
                  <a:pt x="41017" y="16347"/>
                </a:lnTo>
                <a:lnTo>
                  <a:pt x="41017" y="16560"/>
                </a:lnTo>
                <a:cubicBezTo>
                  <a:pt x="41017" y="16651"/>
                  <a:pt x="40986" y="16651"/>
                  <a:pt x="40986" y="16711"/>
                </a:cubicBezTo>
                <a:lnTo>
                  <a:pt x="40926" y="17076"/>
                </a:lnTo>
                <a:lnTo>
                  <a:pt x="40895" y="17289"/>
                </a:lnTo>
                <a:cubicBezTo>
                  <a:pt x="40895" y="17349"/>
                  <a:pt x="40895" y="17380"/>
                  <a:pt x="40865" y="17441"/>
                </a:cubicBezTo>
                <a:lnTo>
                  <a:pt x="40804" y="17927"/>
                </a:lnTo>
                <a:cubicBezTo>
                  <a:pt x="40804" y="17988"/>
                  <a:pt x="40804" y="18048"/>
                  <a:pt x="40774" y="18109"/>
                </a:cubicBezTo>
                <a:cubicBezTo>
                  <a:pt x="40743" y="18261"/>
                  <a:pt x="40713" y="18413"/>
                  <a:pt x="40683" y="18565"/>
                </a:cubicBezTo>
                <a:cubicBezTo>
                  <a:pt x="40683" y="18717"/>
                  <a:pt x="40652" y="18777"/>
                  <a:pt x="40652" y="18869"/>
                </a:cubicBezTo>
                <a:cubicBezTo>
                  <a:pt x="40622" y="18990"/>
                  <a:pt x="40591" y="19081"/>
                  <a:pt x="40561" y="19203"/>
                </a:cubicBezTo>
                <a:cubicBezTo>
                  <a:pt x="40531" y="19203"/>
                  <a:pt x="40531" y="19233"/>
                  <a:pt x="40531" y="19264"/>
                </a:cubicBezTo>
                <a:cubicBezTo>
                  <a:pt x="40500" y="19294"/>
                  <a:pt x="40500" y="19324"/>
                  <a:pt x="40470" y="19355"/>
                </a:cubicBezTo>
                <a:lnTo>
                  <a:pt x="40439" y="19507"/>
                </a:lnTo>
                <a:cubicBezTo>
                  <a:pt x="40439" y="19537"/>
                  <a:pt x="40409" y="19567"/>
                  <a:pt x="40409" y="19628"/>
                </a:cubicBezTo>
                <a:cubicBezTo>
                  <a:pt x="40379" y="19416"/>
                  <a:pt x="40318" y="19203"/>
                  <a:pt x="40288" y="18990"/>
                </a:cubicBezTo>
                <a:lnTo>
                  <a:pt x="40257" y="18990"/>
                </a:lnTo>
                <a:lnTo>
                  <a:pt x="40348" y="18443"/>
                </a:lnTo>
                <a:cubicBezTo>
                  <a:pt x="40348" y="18261"/>
                  <a:pt x="40379" y="18079"/>
                  <a:pt x="40409" y="17896"/>
                </a:cubicBezTo>
                <a:cubicBezTo>
                  <a:pt x="40439" y="17744"/>
                  <a:pt x="40470" y="17471"/>
                  <a:pt x="40500" y="17258"/>
                </a:cubicBezTo>
                <a:cubicBezTo>
                  <a:pt x="40561" y="16985"/>
                  <a:pt x="40622" y="16681"/>
                  <a:pt x="40683" y="16377"/>
                </a:cubicBezTo>
                <a:cubicBezTo>
                  <a:pt x="40713" y="16104"/>
                  <a:pt x="40774" y="15861"/>
                  <a:pt x="40834" y="15618"/>
                </a:cubicBezTo>
                <a:lnTo>
                  <a:pt x="40895" y="15344"/>
                </a:lnTo>
                <a:cubicBezTo>
                  <a:pt x="40926" y="15223"/>
                  <a:pt x="40956" y="15101"/>
                  <a:pt x="40986" y="15010"/>
                </a:cubicBezTo>
                <a:close/>
                <a:moveTo>
                  <a:pt x="44632" y="16772"/>
                </a:moveTo>
                <a:lnTo>
                  <a:pt x="44693" y="16985"/>
                </a:lnTo>
                <a:cubicBezTo>
                  <a:pt x="44693" y="17076"/>
                  <a:pt x="44693" y="17137"/>
                  <a:pt x="44723" y="17198"/>
                </a:cubicBezTo>
                <a:cubicBezTo>
                  <a:pt x="44754" y="17319"/>
                  <a:pt x="44784" y="17471"/>
                  <a:pt x="44815" y="17593"/>
                </a:cubicBezTo>
                <a:lnTo>
                  <a:pt x="44845" y="17744"/>
                </a:lnTo>
                <a:lnTo>
                  <a:pt x="44784" y="18139"/>
                </a:lnTo>
                <a:cubicBezTo>
                  <a:pt x="44784" y="18200"/>
                  <a:pt x="44784" y="18291"/>
                  <a:pt x="44754" y="18352"/>
                </a:cubicBezTo>
                <a:cubicBezTo>
                  <a:pt x="44754" y="18443"/>
                  <a:pt x="44723" y="18565"/>
                  <a:pt x="44693" y="18686"/>
                </a:cubicBezTo>
                <a:cubicBezTo>
                  <a:pt x="44663" y="18899"/>
                  <a:pt x="44602" y="19142"/>
                  <a:pt x="44572" y="19385"/>
                </a:cubicBezTo>
                <a:lnTo>
                  <a:pt x="44511" y="19689"/>
                </a:lnTo>
                <a:lnTo>
                  <a:pt x="44511" y="19659"/>
                </a:lnTo>
                <a:lnTo>
                  <a:pt x="44511" y="19081"/>
                </a:lnTo>
                <a:lnTo>
                  <a:pt x="44480" y="18717"/>
                </a:lnTo>
                <a:cubicBezTo>
                  <a:pt x="44480" y="18534"/>
                  <a:pt x="44480" y="18352"/>
                  <a:pt x="44511" y="18139"/>
                </a:cubicBezTo>
                <a:cubicBezTo>
                  <a:pt x="44541" y="17927"/>
                  <a:pt x="44541" y="17836"/>
                  <a:pt x="44541" y="17714"/>
                </a:cubicBezTo>
                <a:lnTo>
                  <a:pt x="44541" y="17501"/>
                </a:lnTo>
                <a:cubicBezTo>
                  <a:pt x="44541" y="17410"/>
                  <a:pt x="44572" y="17319"/>
                  <a:pt x="44572" y="17258"/>
                </a:cubicBezTo>
                <a:cubicBezTo>
                  <a:pt x="44602" y="17106"/>
                  <a:pt x="44632" y="16955"/>
                  <a:pt x="44632" y="16833"/>
                </a:cubicBezTo>
                <a:lnTo>
                  <a:pt x="44632" y="16772"/>
                </a:lnTo>
                <a:close/>
                <a:moveTo>
                  <a:pt x="17288" y="17593"/>
                </a:moveTo>
                <a:lnTo>
                  <a:pt x="17288" y="17593"/>
                </a:lnTo>
                <a:cubicBezTo>
                  <a:pt x="17349" y="17805"/>
                  <a:pt x="17379" y="17957"/>
                  <a:pt x="17409" y="18139"/>
                </a:cubicBezTo>
                <a:lnTo>
                  <a:pt x="17409" y="18109"/>
                </a:lnTo>
                <a:cubicBezTo>
                  <a:pt x="17470" y="18443"/>
                  <a:pt x="17531" y="18777"/>
                  <a:pt x="17561" y="19081"/>
                </a:cubicBezTo>
                <a:lnTo>
                  <a:pt x="17622" y="19719"/>
                </a:lnTo>
                <a:cubicBezTo>
                  <a:pt x="17470" y="19142"/>
                  <a:pt x="17379" y="18565"/>
                  <a:pt x="17318" y="17988"/>
                </a:cubicBezTo>
                <a:cubicBezTo>
                  <a:pt x="17318" y="17866"/>
                  <a:pt x="17288" y="17744"/>
                  <a:pt x="17288" y="17593"/>
                </a:cubicBezTo>
                <a:close/>
                <a:moveTo>
                  <a:pt x="42141" y="18990"/>
                </a:moveTo>
                <a:cubicBezTo>
                  <a:pt x="42171" y="19142"/>
                  <a:pt x="42171" y="19264"/>
                  <a:pt x="42202" y="19416"/>
                </a:cubicBezTo>
                <a:cubicBezTo>
                  <a:pt x="42202" y="19537"/>
                  <a:pt x="42141" y="19628"/>
                  <a:pt x="42111" y="19719"/>
                </a:cubicBezTo>
                <a:lnTo>
                  <a:pt x="42111" y="19537"/>
                </a:lnTo>
                <a:cubicBezTo>
                  <a:pt x="42111" y="19385"/>
                  <a:pt x="42111" y="19203"/>
                  <a:pt x="42141" y="19021"/>
                </a:cubicBezTo>
                <a:lnTo>
                  <a:pt x="42141" y="18990"/>
                </a:lnTo>
                <a:close/>
                <a:moveTo>
                  <a:pt x="4041" y="19476"/>
                </a:moveTo>
                <a:lnTo>
                  <a:pt x="4041" y="19628"/>
                </a:lnTo>
                <a:cubicBezTo>
                  <a:pt x="4011" y="19628"/>
                  <a:pt x="3980" y="19659"/>
                  <a:pt x="3950" y="19689"/>
                </a:cubicBezTo>
                <a:cubicBezTo>
                  <a:pt x="3919" y="19750"/>
                  <a:pt x="3859" y="19811"/>
                  <a:pt x="3828" y="19871"/>
                </a:cubicBezTo>
                <a:cubicBezTo>
                  <a:pt x="3859" y="19811"/>
                  <a:pt x="3889" y="19750"/>
                  <a:pt x="3919" y="19659"/>
                </a:cubicBezTo>
                <a:lnTo>
                  <a:pt x="3919" y="19628"/>
                </a:lnTo>
                <a:cubicBezTo>
                  <a:pt x="3980" y="19598"/>
                  <a:pt x="4011" y="19537"/>
                  <a:pt x="4041" y="19476"/>
                </a:cubicBezTo>
                <a:close/>
                <a:moveTo>
                  <a:pt x="27344" y="18139"/>
                </a:moveTo>
                <a:cubicBezTo>
                  <a:pt x="27375" y="18291"/>
                  <a:pt x="27375" y="18413"/>
                  <a:pt x="27405" y="18565"/>
                </a:cubicBezTo>
                <a:cubicBezTo>
                  <a:pt x="27405" y="18686"/>
                  <a:pt x="27466" y="18929"/>
                  <a:pt x="27466" y="19112"/>
                </a:cubicBezTo>
                <a:lnTo>
                  <a:pt x="27466" y="19294"/>
                </a:lnTo>
                <a:cubicBezTo>
                  <a:pt x="27405" y="19476"/>
                  <a:pt x="27344" y="19659"/>
                  <a:pt x="27314" y="19871"/>
                </a:cubicBezTo>
                <a:lnTo>
                  <a:pt x="27314" y="19476"/>
                </a:lnTo>
                <a:lnTo>
                  <a:pt x="27314" y="19294"/>
                </a:lnTo>
                <a:lnTo>
                  <a:pt x="27314" y="18899"/>
                </a:lnTo>
                <a:cubicBezTo>
                  <a:pt x="27314" y="18747"/>
                  <a:pt x="27314" y="18504"/>
                  <a:pt x="27344" y="18352"/>
                </a:cubicBezTo>
                <a:lnTo>
                  <a:pt x="27344" y="18139"/>
                </a:lnTo>
                <a:close/>
                <a:moveTo>
                  <a:pt x="28894" y="18291"/>
                </a:moveTo>
                <a:cubicBezTo>
                  <a:pt x="28894" y="18443"/>
                  <a:pt x="28924" y="18504"/>
                  <a:pt x="28955" y="18595"/>
                </a:cubicBezTo>
                <a:lnTo>
                  <a:pt x="28955" y="18565"/>
                </a:lnTo>
                <a:lnTo>
                  <a:pt x="29289" y="19324"/>
                </a:lnTo>
                <a:lnTo>
                  <a:pt x="29289" y="19476"/>
                </a:lnTo>
                <a:lnTo>
                  <a:pt x="29319" y="19811"/>
                </a:lnTo>
                <a:cubicBezTo>
                  <a:pt x="29289" y="19780"/>
                  <a:pt x="29228" y="19780"/>
                  <a:pt x="29167" y="19780"/>
                </a:cubicBezTo>
                <a:cubicBezTo>
                  <a:pt x="29137" y="19780"/>
                  <a:pt x="29107" y="19780"/>
                  <a:pt x="29076" y="19811"/>
                </a:cubicBezTo>
                <a:cubicBezTo>
                  <a:pt x="29046" y="19811"/>
                  <a:pt x="29016" y="19871"/>
                  <a:pt x="29016" y="19902"/>
                </a:cubicBezTo>
                <a:lnTo>
                  <a:pt x="29016" y="19750"/>
                </a:lnTo>
                <a:cubicBezTo>
                  <a:pt x="28985" y="19598"/>
                  <a:pt x="28955" y="19446"/>
                  <a:pt x="28924" y="19294"/>
                </a:cubicBezTo>
                <a:cubicBezTo>
                  <a:pt x="28864" y="19172"/>
                  <a:pt x="28833" y="19051"/>
                  <a:pt x="28803" y="18960"/>
                </a:cubicBezTo>
                <a:cubicBezTo>
                  <a:pt x="28803" y="18838"/>
                  <a:pt x="28833" y="18717"/>
                  <a:pt x="28864" y="18595"/>
                </a:cubicBezTo>
                <a:cubicBezTo>
                  <a:pt x="28864" y="18474"/>
                  <a:pt x="28864" y="18383"/>
                  <a:pt x="28894" y="18291"/>
                </a:cubicBezTo>
                <a:close/>
                <a:moveTo>
                  <a:pt x="29927" y="19811"/>
                </a:moveTo>
                <a:cubicBezTo>
                  <a:pt x="29927" y="19841"/>
                  <a:pt x="29957" y="19902"/>
                  <a:pt x="29957" y="19932"/>
                </a:cubicBezTo>
                <a:lnTo>
                  <a:pt x="29927" y="19932"/>
                </a:lnTo>
                <a:lnTo>
                  <a:pt x="29927" y="19811"/>
                </a:lnTo>
                <a:close/>
                <a:moveTo>
                  <a:pt x="9814" y="16438"/>
                </a:moveTo>
                <a:lnTo>
                  <a:pt x="9814" y="16499"/>
                </a:lnTo>
                <a:lnTo>
                  <a:pt x="9814" y="17076"/>
                </a:lnTo>
                <a:lnTo>
                  <a:pt x="9814" y="17593"/>
                </a:lnTo>
                <a:cubicBezTo>
                  <a:pt x="9814" y="17775"/>
                  <a:pt x="9814" y="17866"/>
                  <a:pt x="9783" y="18018"/>
                </a:cubicBezTo>
                <a:lnTo>
                  <a:pt x="9753" y="18322"/>
                </a:lnTo>
                <a:lnTo>
                  <a:pt x="9753" y="18413"/>
                </a:lnTo>
                <a:lnTo>
                  <a:pt x="9753" y="18595"/>
                </a:lnTo>
                <a:lnTo>
                  <a:pt x="9722" y="18929"/>
                </a:lnTo>
                <a:cubicBezTo>
                  <a:pt x="9722" y="19081"/>
                  <a:pt x="9692" y="19233"/>
                  <a:pt x="9692" y="19416"/>
                </a:cubicBezTo>
                <a:cubicBezTo>
                  <a:pt x="9662" y="19567"/>
                  <a:pt x="9631" y="19780"/>
                  <a:pt x="9631" y="19962"/>
                </a:cubicBezTo>
                <a:lnTo>
                  <a:pt x="9631" y="19902"/>
                </a:lnTo>
                <a:lnTo>
                  <a:pt x="9631" y="19355"/>
                </a:lnTo>
                <a:lnTo>
                  <a:pt x="9631" y="19021"/>
                </a:lnTo>
                <a:cubicBezTo>
                  <a:pt x="9631" y="18777"/>
                  <a:pt x="9631" y="18534"/>
                  <a:pt x="9631" y="18322"/>
                </a:cubicBezTo>
                <a:lnTo>
                  <a:pt x="9631" y="18018"/>
                </a:lnTo>
                <a:cubicBezTo>
                  <a:pt x="9662" y="17714"/>
                  <a:pt x="9692" y="17410"/>
                  <a:pt x="9722" y="17137"/>
                </a:cubicBezTo>
                <a:lnTo>
                  <a:pt x="9722" y="17046"/>
                </a:lnTo>
                <a:lnTo>
                  <a:pt x="9753" y="16803"/>
                </a:lnTo>
                <a:cubicBezTo>
                  <a:pt x="9783" y="16681"/>
                  <a:pt x="9783" y="16560"/>
                  <a:pt x="9814" y="16438"/>
                </a:cubicBezTo>
                <a:close/>
                <a:moveTo>
                  <a:pt x="4618" y="18990"/>
                </a:moveTo>
                <a:lnTo>
                  <a:pt x="4649" y="19021"/>
                </a:lnTo>
                <a:cubicBezTo>
                  <a:pt x="4709" y="19112"/>
                  <a:pt x="4740" y="19172"/>
                  <a:pt x="4770" y="19264"/>
                </a:cubicBezTo>
                <a:cubicBezTo>
                  <a:pt x="4770" y="19507"/>
                  <a:pt x="4770" y="19750"/>
                  <a:pt x="4770" y="19993"/>
                </a:cubicBezTo>
                <a:cubicBezTo>
                  <a:pt x="4740" y="19871"/>
                  <a:pt x="4679" y="19780"/>
                  <a:pt x="4618" y="19719"/>
                </a:cubicBezTo>
                <a:cubicBezTo>
                  <a:pt x="4588" y="19689"/>
                  <a:pt x="4527" y="19659"/>
                  <a:pt x="4497" y="19628"/>
                </a:cubicBezTo>
                <a:lnTo>
                  <a:pt x="4436" y="19598"/>
                </a:lnTo>
                <a:cubicBezTo>
                  <a:pt x="4436" y="19567"/>
                  <a:pt x="4436" y="19537"/>
                  <a:pt x="4436" y="19507"/>
                </a:cubicBezTo>
                <a:cubicBezTo>
                  <a:pt x="4466" y="19446"/>
                  <a:pt x="4497" y="19355"/>
                  <a:pt x="4497" y="19264"/>
                </a:cubicBezTo>
                <a:cubicBezTo>
                  <a:pt x="4527" y="19172"/>
                  <a:pt x="4588" y="19172"/>
                  <a:pt x="4588" y="19142"/>
                </a:cubicBezTo>
                <a:cubicBezTo>
                  <a:pt x="4588" y="19081"/>
                  <a:pt x="4618" y="19021"/>
                  <a:pt x="4618" y="18990"/>
                </a:cubicBezTo>
                <a:close/>
                <a:moveTo>
                  <a:pt x="14979" y="16499"/>
                </a:moveTo>
                <a:cubicBezTo>
                  <a:pt x="14979" y="16681"/>
                  <a:pt x="14979" y="16863"/>
                  <a:pt x="15039" y="17015"/>
                </a:cubicBezTo>
                <a:cubicBezTo>
                  <a:pt x="15039" y="17106"/>
                  <a:pt x="15039" y="17167"/>
                  <a:pt x="15039" y="17258"/>
                </a:cubicBezTo>
                <a:lnTo>
                  <a:pt x="15100" y="17744"/>
                </a:lnTo>
                <a:cubicBezTo>
                  <a:pt x="15161" y="17927"/>
                  <a:pt x="15191" y="18109"/>
                  <a:pt x="15222" y="18291"/>
                </a:cubicBezTo>
                <a:lnTo>
                  <a:pt x="15161" y="18291"/>
                </a:lnTo>
                <a:cubicBezTo>
                  <a:pt x="15191" y="18534"/>
                  <a:pt x="15252" y="18777"/>
                  <a:pt x="15283" y="19021"/>
                </a:cubicBezTo>
                <a:cubicBezTo>
                  <a:pt x="15283" y="19112"/>
                  <a:pt x="15313" y="19203"/>
                  <a:pt x="15343" y="19294"/>
                </a:cubicBezTo>
                <a:lnTo>
                  <a:pt x="15434" y="19780"/>
                </a:lnTo>
                <a:lnTo>
                  <a:pt x="15434" y="19811"/>
                </a:lnTo>
                <a:cubicBezTo>
                  <a:pt x="15434" y="19871"/>
                  <a:pt x="15374" y="19932"/>
                  <a:pt x="15374" y="19993"/>
                </a:cubicBezTo>
                <a:cubicBezTo>
                  <a:pt x="15313" y="19871"/>
                  <a:pt x="15252" y="19780"/>
                  <a:pt x="15222" y="19659"/>
                </a:cubicBezTo>
                <a:cubicBezTo>
                  <a:pt x="15222" y="19567"/>
                  <a:pt x="15191" y="19476"/>
                  <a:pt x="15191" y="19385"/>
                </a:cubicBezTo>
                <a:lnTo>
                  <a:pt x="15039" y="18291"/>
                </a:lnTo>
                <a:cubicBezTo>
                  <a:pt x="15039" y="18079"/>
                  <a:pt x="15039" y="17866"/>
                  <a:pt x="15009" y="17653"/>
                </a:cubicBezTo>
                <a:lnTo>
                  <a:pt x="14979" y="17228"/>
                </a:lnTo>
                <a:lnTo>
                  <a:pt x="14979" y="17046"/>
                </a:lnTo>
                <a:lnTo>
                  <a:pt x="14979" y="16529"/>
                </a:lnTo>
                <a:lnTo>
                  <a:pt x="14979" y="16499"/>
                </a:lnTo>
                <a:close/>
                <a:moveTo>
                  <a:pt x="45301" y="18990"/>
                </a:moveTo>
                <a:lnTo>
                  <a:pt x="45331" y="19051"/>
                </a:lnTo>
                <a:cubicBezTo>
                  <a:pt x="45331" y="19051"/>
                  <a:pt x="45331" y="19051"/>
                  <a:pt x="45361" y="19081"/>
                </a:cubicBezTo>
                <a:cubicBezTo>
                  <a:pt x="45392" y="19081"/>
                  <a:pt x="45392" y="19112"/>
                  <a:pt x="45422" y="19112"/>
                </a:cubicBezTo>
                <a:lnTo>
                  <a:pt x="45574" y="19112"/>
                </a:lnTo>
                <a:lnTo>
                  <a:pt x="45574" y="19172"/>
                </a:lnTo>
                <a:cubicBezTo>
                  <a:pt x="45544" y="19264"/>
                  <a:pt x="45513" y="19324"/>
                  <a:pt x="45513" y="19416"/>
                </a:cubicBezTo>
                <a:cubicBezTo>
                  <a:pt x="45483" y="19507"/>
                  <a:pt x="45453" y="19689"/>
                  <a:pt x="45422" y="19811"/>
                </a:cubicBezTo>
                <a:lnTo>
                  <a:pt x="45331" y="20084"/>
                </a:lnTo>
                <a:cubicBezTo>
                  <a:pt x="45331" y="20054"/>
                  <a:pt x="45301" y="20054"/>
                  <a:pt x="45270" y="20054"/>
                </a:cubicBezTo>
                <a:lnTo>
                  <a:pt x="45210" y="20054"/>
                </a:lnTo>
                <a:lnTo>
                  <a:pt x="45210" y="19962"/>
                </a:lnTo>
                <a:cubicBezTo>
                  <a:pt x="45240" y="19811"/>
                  <a:pt x="45270" y="19659"/>
                  <a:pt x="45270" y="19507"/>
                </a:cubicBezTo>
                <a:cubicBezTo>
                  <a:pt x="45301" y="19355"/>
                  <a:pt x="45301" y="19172"/>
                  <a:pt x="45301" y="18990"/>
                </a:cubicBezTo>
                <a:close/>
                <a:moveTo>
                  <a:pt x="13672" y="20054"/>
                </a:moveTo>
                <a:cubicBezTo>
                  <a:pt x="13672" y="20054"/>
                  <a:pt x="13703" y="20084"/>
                  <a:pt x="13703" y="20114"/>
                </a:cubicBezTo>
                <a:lnTo>
                  <a:pt x="13672" y="20114"/>
                </a:lnTo>
                <a:lnTo>
                  <a:pt x="13672" y="20054"/>
                </a:lnTo>
                <a:close/>
                <a:moveTo>
                  <a:pt x="45939" y="19324"/>
                </a:moveTo>
                <a:lnTo>
                  <a:pt x="45969" y="19841"/>
                </a:lnTo>
                <a:lnTo>
                  <a:pt x="45969" y="19871"/>
                </a:lnTo>
                <a:cubicBezTo>
                  <a:pt x="45969" y="19902"/>
                  <a:pt x="45939" y="20023"/>
                  <a:pt x="45908" y="20084"/>
                </a:cubicBezTo>
                <a:lnTo>
                  <a:pt x="45878" y="20175"/>
                </a:lnTo>
                <a:cubicBezTo>
                  <a:pt x="45848" y="20145"/>
                  <a:pt x="45848" y="20114"/>
                  <a:pt x="45817" y="20114"/>
                </a:cubicBezTo>
                <a:lnTo>
                  <a:pt x="45756" y="20084"/>
                </a:lnTo>
                <a:lnTo>
                  <a:pt x="45787" y="19871"/>
                </a:lnTo>
                <a:cubicBezTo>
                  <a:pt x="45817" y="19750"/>
                  <a:pt x="45878" y="19598"/>
                  <a:pt x="45908" y="19476"/>
                </a:cubicBezTo>
                <a:lnTo>
                  <a:pt x="45939" y="19324"/>
                </a:lnTo>
                <a:close/>
                <a:moveTo>
                  <a:pt x="16467" y="18534"/>
                </a:moveTo>
                <a:cubicBezTo>
                  <a:pt x="16498" y="18626"/>
                  <a:pt x="16559" y="18717"/>
                  <a:pt x="16589" y="18838"/>
                </a:cubicBezTo>
                <a:cubicBezTo>
                  <a:pt x="16619" y="18929"/>
                  <a:pt x="16650" y="18990"/>
                  <a:pt x="16680" y="19081"/>
                </a:cubicBezTo>
                <a:cubicBezTo>
                  <a:pt x="16711" y="19142"/>
                  <a:pt x="16680" y="19142"/>
                  <a:pt x="16680" y="19203"/>
                </a:cubicBezTo>
                <a:lnTo>
                  <a:pt x="16680" y="19689"/>
                </a:lnTo>
                <a:cubicBezTo>
                  <a:pt x="16650" y="19689"/>
                  <a:pt x="16619" y="19719"/>
                  <a:pt x="16619" y="19750"/>
                </a:cubicBezTo>
                <a:lnTo>
                  <a:pt x="16589" y="19811"/>
                </a:lnTo>
                <a:cubicBezTo>
                  <a:pt x="16559" y="19841"/>
                  <a:pt x="16559" y="19871"/>
                  <a:pt x="16559" y="19932"/>
                </a:cubicBezTo>
                <a:cubicBezTo>
                  <a:pt x="16528" y="19962"/>
                  <a:pt x="16528" y="20023"/>
                  <a:pt x="16528" y="20054"/>
                </a:cubicBezTo>
                <a:cubicBezTo>
                  <a:pt x="16528" y="20114"/>
                  <a:pt x="16528" y="20145"/>
                  <a:pt x="16498" y="20205"/>
                </a:cubicBezTo>
                <a:lnTo>
                  <a:pt x="16498" y="20145"/>
                </a:lnTo>
                <a:cubicBezTo>
                  <a:pt x="16498" y="20054"/>
                  <a:pt x="16467" y="19962"/>
                  <a:pt x="16467" y="19871"/>
                </a:cubicBezTo>
                <a:lnTo>
                  <a:pt x="16467" y="19385"/>
                </a:lnTo>
                <a:lnTo>
                  <a:pt x="16467" y="18534"/>
                </a:lnTo>
                <a:close/>
                <a:moveTo>
                  <a:pt x="21610" y="19879"/>
                </a:moveTo>
                <a:lnTo>
                  <a:pt x="21633" y="19902"/>
                </a:lnTo>
                <a:cubicBezTo>
                  <a:pt x="21633" y="19993"/>
                  <a:pt x="21633" y="20084"/>
                  <a:pt x="21602" y="20205"/>
                </a:cubicBezTo>
                <a:lnTo>
                  <a:pt x="21602" y="20054"/>
                </a:lnTo>
                <a:lnTo>
                  <a:pt x="21602" y="19932"/>
                </a:lnTo>
                <a:cubicBezTo>
                  <a:pt x="21605" y="19914"/>
                  <a:pt x="21607" y="19897"/>
                  <a:pt x="21610" y="19879"/>
                </a:cubicBezTo>
                <a:close/>
                <a:moveTo>
                  <a:pt x="24367" y="18717"/>
                </a:moveTo>
                <a:lnTo>
                  <a:pt x="24367" y="18717"/>
                </a:lnTo>
                <a:cubicBezTo>
                  <a:pt x="24428" y="18808"/>
                  <a:pt x="24489" y="18929"/>
                  <a:pt x="24519" y="19021"/>
                </a:cubicBezTo>
                <a:cubicBezTo>
                  <a:pt x="24580" y="19203"/>
                  <a:pt x="24640" y="19385"/>
                  <a:pt x="24671" y="19567"/>
                </a:cubicBezTo>
                <a:cubicBezTo>
                  <a:pt x="24701" y="19719"/>
                  <a:pt x="24732" y="19841"/>
                  <a:pt x="24732" y="19993"/>
                </a:cubicBezTo>
                <a:lnTo>
                  <a:pt x="24732" y="20236"/>
                </a:lnTo>
                <a:lnTo>
                  <a:pt x="24397" y="19355"/>
                </a:lnTo>
                <a:lnTo>
                  <a:pt x="24397" y="19324"/>
                </a:lnTo>
                <a:lnTo>
                  <a:pt x="24397" y="19294"/>
                </a:lnTo>
                <a:cubicBezTo>
                  <a:pt x="24397" y="19112"/>
                  <a:pt x="24397" y="18899"/>
                  <a:pt x="24367" y="18717"/>
                </a:cubicBezTo>
                <a:close/>
                <a:moveTo>
                  <a:pt x="12001" y="20145"/>
                </a:moveTo>
                <a:lnTo>
                  <a:pt x="12001" y="20236"/>
                </a:lnTo>
                <a:cubicBezTo>
                  <a:pt x="12001" y="20236"/>
                  <a:pt x="12001" y="20266"/>
                  <a:pt x="12001" y="20297"/>
                </a:cubicBezTo>
                <a:lnTo>
                  <a:pt x="11971" y="20297"/>
                </a:lnTo>
                <a:lnTo>
                  <a:pt x="12001" y="20145"/>
                </a:lnTo>
                <a:close/>
                <a:moveTo>
                  <a:pt x="38617" y="16955"/>
                </a:moveTo>
                <a:cubicBezTo>
                  <a:pt x="38647" y="16955"/>
                  <a:pt x="38677" y="16985"/>
                  <a:pt x="38738" y="16985"/>
                </a:cubicBezTo>
                <a:lnTo>
                  <a:pt x="38860" y="17076"/>
                </a:lnTo>
                <a:cubicBezTo>
                  <a:pt x="38829" y="17319"/>
                  <a:pt x="38799" y="17562"/>
                  <a:pt x="38768" y="17775"/>
                </a:cubicBezTo>
                <a:cubicBezTo>
                  <a:pt x="38768" y="17927"/>
                  <a:pt x="38738" y="18079"/>
                  <a:pt x="38708" y="18261"/>
                </a:cubicBezTo>
                <a:cubicBezTo>
                  <a:pt x="38708" y="18534"/>
                  <a:pt x="38677" y="18808"/>
                  <a:pt x="38647" y="19112"/>
                </a:cubicBezTo>
                <a:lnTo>
                  <a:pt x="38617" y="19476"/>
                </a:lnTo>
                <a:lnTo>
                  <a:pt x="38617" y="19598"/>
                </a:lnTo>
                <a:lnTo>
                  <a:pt x="38586" y="20357"/>
                </a:lnTo>
                <a:cubicBezTo>
                  <a:pt x="38556" y="20084"/>
                  <a:pt x="38556" y="19811"/>
                  <a:pt x="38556" y="19507"/>
                </a:cubicBezTo>
                <a:cubicBezTo>
                  <a:pt x="38556" y="19233"/>
                  <a:pt x="38556" y="19021"/>
                  <a:pt x="38556" y="18777"/>
                </a:cubicBezTo>
                <a:cubicBezTo>
                  <a:pt x="38556" y="18383"/>
                  <a:pt x="38556" y="18048"/>
                  <a:pt x="38586" y="17684"/>
                </a:cubicBezTo>
                <a:lnTo>
                  <a:pt x="38586" y="17349"/>
                </a:lnTo>
                <a:cubicBezTo>
                  <a:pt x="38586" y="17258"/>
                  <a:pt x="38617" y="17106"/>
                  <a:pt x="38617" y="16955"/>
                </a:cubicBezTo>
                <a:close/>
                <a:moveTo>
                  <a:pt x="25096" y="19841"/>
                </a:moveTo>
                <a:cubicBezTo>
                  <a:pt x="25127" y="20023"/>
                  <a:pt x="25157" y="20236"/>
                  <a:pt x="25157" y="20388"/>
                </a:cubicBezTo>
                <a:lnTo>
                  <a:pt x="25127" y="20388"/>
                </a:lnTo>
                <a:cubicBezTo>
                  <a:pt x="25127" y="20376"/>
                  <a:pt x="25127" y="20366"/>
                  <a:pt x="25127" y="20357"/>
                </a:cubicBezTo>
                <a:cubicBezTo>
                  <a:pt x="25127" y="20236"/>
                  <a:pt x="25096" y="20114"/>
                  <a:pt x="25096" y="19993"/>
                </a:cubicBezTo>
                <a:lnTo>
                  <a:pt x="25096" y="19841"/>
                </a:lnTo>
                <a:close/>
                <a:moveTo>
                  <a:pt x="8234" y="19780"/>
                </a:moveTo>
                <a:lnTo>
                  <a:pt x="8234" y="20054"/>
                </a:lnTo>
                <a:lnTo>
                  <a:pt x="8234" y="20297"/>
                </a:lnTo>
                <a:lnTo>
                  <a:pt x="8234" y="20479"/>
                </a:lnTo>
                <a:lnTo>
                  <a:pt x="8143" y="20388"/>
                </a:lnTo>
                <a:cubicBezTo>
                  <a:pt x="8112" y="20357"/>
                  <a:pt x="8112" y="20357"/>
                  <a:pt x="8082" y="20357"/>
                </a:cubicBezTo>
                <a:cubicBezTo>
                  <a:pt x="8112" y="20327"/>
                  <a:pt x="8112" y="20297"/>
                  <a:pt x="8112" y="20266"/>
                </a:cubicBezTo>
                <a:lnTo>
                  <a:pt x="8173" y="20236"/>
                </a:lnTo>
                <a:cubicBezTo>
                  <a:pt x="8173" y="20175"/>
                  <a:pt x="8173" y="20145"/>
                  <a:pt x="8173" y="20114"/>
                </a:cubicBezTo>
                <a:cubicBezTo>
                  <a:pt x="8173" y="20084"/>
                  <a:pt x="8173" y="20023"/>
                  <a:pt x="8203" y="19993"/>
                </a:cubicBezTo>
                <a:cubicBezTo>
                  <a:pt x="8234" y="19932"/>
                  <a:pt x="8203" y="19841"/>
                  <a:pt x="8234" y="19780"/>
                </a:cubicBezTo>
                <a:close/>
                <a:moveTo>
                  <a:pt x="14310" y="19416"/>
                </a:moveTo>
                <a:lnTo>
                  <a:pt x="14341" y="19446"/>
                </a:lnTo>
                <a:lnTo>
                  <a:pt x="14371" y="19476"/>
                </a:lnTo>
                <a:cubicBezTo>
                  <a:pt x="14432" y="19598"/>
                  <a:pt x="14432" y="19689"/>
                  <a:pt x="14432" y="19780"/>
                </a:cubicBezTo>
                <a:lnTo>
                  <a:pt x="14432" y="19993"/>
                </a:lnTo>
                <a:cubicBezTo>
                  <a:pt x="14432" y="20145"/>
                  <a:pt x="14432" y="20297"/>
                  <a:pt x="14462" y="20449"/>
                </a:cubicBezTo>
                <a:cubicBezTo>
                  <a:pt x="14462" y="20479"/>
                  <a:pt x="14462" y="20509"/>
                  <a:pt x="14462" y="20540"/>
                </a:cubicBezTo>
                <a:cubicBezTo>
                  <a:pt x="14432" y="20509"/>
                  <a:pt x="14371" y="20479"/>
                  <a:pt x="14310" y="20479"/>
                </a:cubicBezTo>
                <a:lnTo>
                  <a:pt x="14310" y="20357"/>
                </a:lnTo>
                <a:lnTo>
                  <a:pt x="14310" y="19416"/>
                </a:lnTo>
                <a:close/>
                <a:moveTo>
                  <a:pt x="12396" y="20084"/>
                </a:moveTo>
                <a:cubicBezTo>
                  <a:pt x="12396" y="20205"/>
                  <a:pt x="12427" y="20327"/>
                  <a:pt x="12427" y="20418"/>
                </a:cubicBezTo>
                <a:lnTo>
                  <a:pt x="12396" y="20570"/>
                </a:lnTo>
                <a:lnTo>
                  <a:pt x="12396" y="20388"/>
                </a:lnTo>
                <a:lnTo>
                  <a:pt x="12396" y="20266"/>
                </a:lnTo>
                <a:lnTo>
                  <a:pt x="12396" y="20205"/>
                </a:lnTo>
                <a:lnTo>
                  <a:pt x="12396" y="20084"/>
                </a:lnTo>
                <a:close/>
                <a:moveTo>
                  <a:pt x="36307" y="20457"/>
                </a:moveTo>
                <a:cubicBezTo>
                  <a:pt x="36307" y="20465"/>
                  <a:pt x="36307" y="20472"/>
                  <a:pt x="36307" y="20479"/>
                </a:cubicBezTo>
                <a:lnTo>
                  <a:pt x="36307" y="20570"/>
                </a:lnTo>
                <a:cubicBezTo>
                  <a:pt x="36307" y="20531"/>
                  <a:pt x="36307" y="20493"/>
                  <a:pt x="36307" y="20457"/>
                </a:cubicBezTo>
                <a:close/>
                <a:moveTo>
                  <a:pt x="40136" y="20114"/>
                </a:moveTo>
                <a:cubicBezTo>
                  <a:pt x="40136" y="20175"/>
                  <a:pt x="40166" y="20236"/>
                  <a:pt x="40196" y="20297"/>
                </a:cubicBezTo>
                <a:lnTo>
                  <a:pt x="40196" y="20357"/>
                </a:lnTo>
                <a:cubicBezTo>
                  <a:pt x="40166" y="20418"/>
                  <a:pt x="40136" y="20509"/>
                  <a:pt x="40105" y="20570"/>
                </a:cubicBezTo>
                <a:lnTo>
                  <a:pt x="40136" y="20114"/>
                </a:lnTo>
                <a:close/>
                <a:moveTo>
                  <a:pt x="45210" y="20540"/>
                </a:moveTo>
                <a:lnTo>
                  <a:pt x="45210" y="20570"/>
                </a:lnTo>
                <a:cubicBezTo>
                  <a:pt x="45210" y="20570"/>
                  <a:pt x="45210" y="20600"/>
                  <a:pt x="45179" y="20631"/>
                </a:cubicBezTo>
                <a:cubicBezTo>
                  <a:pt x="45179" y="20600"/>
                  <a:pt x="45179" y="20570"/>
                  <a:pt x="45210" y="20540"/>
                </a:cubicBezTo>
                <a:close/>
                <a:moveTo>
                  <a:pt x="12852" y="19962"/>
                </a:moveTo>
                <a:lnTo>
                  <a:pt x="12852" y="20175"/>
                </a:lnTo>
                <a:lnTo>
                  <a:pt x="12822" y="20297"/>
                </a:lnTo>
                <a:lnTo>
                  <a:pt x="12761" y="20661"/>
                </a:lnTo>
                <a:cubicBezTo>
                  <a:pt x="12761" y="20570"/>
                  <a:pt x="12761" y="20509"/>
                  <a:pt x="12761" y="20449"/>
                </a:cubicBezTo>
                <a:lnTo>
                  <a:pt x="12852" y="19962"/>
                </a:lnTo>
                <a:close/>
                <a:moveTo>
                  <a:pt x="41138" y="19719"/>
                </a:moveTo>
                <a:lnTo>
                  <a:pt x="41199" y="19780"/>
                </a:lnTo>
                <a:lnTo>
                  <a:pt x="41199" y="19811"/>
                </a:lnTo>
                <a:lnTo>
                  <a:pt x="41138" y="20236"/>
                </a:lnTo>
                <a:cubicBezTo>
                  <a:pt x="41138" y="20297"/>
                  <a:pt x="41138" y="20357"/>
                  <a:pt x="41138" y="20418"/>
                </a:cubicBezTo>
                <a:lnTo>
                  <a:pt x="41078" y="20783"/>
                </a:lnTo>
                <a:lnTo>
                  <a:pt x="41078" y="20449"/>
                </a:lnTo>
                <a:lnTo>
                  <a:pt x="41108" y="20327"/>
                </a:lnTo>
                <a:lnTo>
                  <a:pt x="41108" y="20023"/>
                </a:lnTo>
                <a:lnTo>
                  <a:pt x="41108" y="19932"/>
                </a:lnTo>
                <a:cubicBezTo>
                  <a:pt x="41108" y="19871"/>
                  <a:pt x="41138" y="19780"/>
                  <a:pt x="41138" y="19719"/>
                </a:cubicBezTo>
                <a:close/>
                <a:moveTo>
                  <a:pt x="15678" y="20631"/>
                </a:moveTo>
                <a:lnTo>
                  <a:pt x="15708" y="20661"/>
                </a:lnTo>
                <a:lnTo>
                  <a:pt x="15678" y="20752"/>
                </a:lnTo>
                <a:cubicBezTo>
                  <a:pt x="15678" y="20783"/>
                  <a:pt x="15678" y="20813"/>
                  <a:pt x="15647" y="20844"/>
                </a:cubicBezTo>
                <a:cubicBezTo>
                  <a:pt x="15647" y="20752"/>
                  <a:pt x="15678" y="20692"/>
                  <a:pt x="15678" y="20631"/>
                </a:cubicBezTo>
                <a:close/>
                <a:moveTo>
                  <a:pt x="8933" y="19233"/>
                </a:moveTo>
                <a:lnTo>
                  <a:pt x="8963" y="19476"/>
                </a:lnTo>
                <a:cubicBezTo>
                  <a:pt x="8963" y="19567"/>
                  <a:pt x="8993" y="19659"/>
                  <a:pt x="8993" y="19780"/>
                </a:cubicBezTo>
                <a:cubicBezTo>
                  <a:pt x="8993" y="19871"/>
                  <a:pt x="8993" y="20084"/>
                  <a:pt x="9024" y="20236"/>
                </a:cubicBezTo>
                <a:cubicBezTo>
                  <a:pt x="8933" y="20236"/>
                  <a:pt x="8872" y="20297"/>
                  <a:pt x="8811" y="20357"/>
                </a:cubicBezTo>
                <a:cubicBezTo>
                  <a:pt x="8781" y="20388"/>
                  <a:pt x="8781" y="20418"/>
                  <a:pt x="8750" y="20449"/>
                </a:cubicBezTo>
                <a:cubicBezTo>
                  <a:pt x="8750" y="20509"/>
                  <a:pt x="8750" y="20540"/>
                  <a:pt x="8750" y="20570"/>
                </a:cubicBezTo>
                <a:lnTo>
                  <a:pt x="8689" y="20874"/>
                </a:lnTo>
                <a:lnTo>
                  <a:pt x="8689" y="20661"/>
                </a:lnTo>
                <a:cubicBezTo>
                  <a:pt x="8750" y="20509"/>
                  <a:pt x="8750" y="20357"/>
                  <a:pt x="8750" y="20205"/>
                </a:cubicBezTo>
                <a:cubicBezTo>
                  <a:pt x="8750" y="20084"/>
                  <a:pt x="8750" y="19993"/>
                  <a:pt x="8781" y="19902"/>
                </a:cubicBezTo>
                <a:lnTo>
                  <a:pt x="8781" y="19841"/>
                </a:lnTo>
                <a:lnTo>
                  <a:pt x="8811" y="19841"/>
                </a:lnTo>
                <a:cubicBezTo>
                  <a:pt x="8841" y="19811"/>
                  <a:pt x="8872" y="19811"/>
                  <a:pt x="8872" y="19780"/>
                </a:cubicBezTo>
                <a:cubicBezTo>
                  <a:pt x="8902" y="19750"/>
                  <a:pt x="8902" y="19719"/>
                  <a:pt x="8902" y="19689"/>
                </a:cubicBezTo>
                <a:cubicBezTo>
                  <a:pt x="8933" y="19628"/>
                  <a:pt x="8933" y="19537"/>
                  <a:pt x="8933" y="19476"/>
                </a:cubicBezTo>
                <a:lnTo>
                  <a:pt x="8933" y="19324"/>
                </a:lnTo>
                <a:lnTo>
                  <a:pt x="8933" y="19233"/>
                </a:lnTo>
                <a:close/>
                <a:moveTo>
                  <a:pt x="6046" y="19294"/>
                </a:moveTo>
                <a:lnTo>
                  <a:pt x="6046" y="19324"/>
                </a:lnTo>
                <a:lnTo>
                  <a:pt x="6046" y="19719"/>
                </a:lnTo>
                <a:lnTo>
                  <a:pt x="6046" y="19871"/>
                </a:lnTo>
                <a:lnTo>
                  <a:pt x="6046" y="20236"/>
                </a:lnTo>
                <a:lnTo>
                  <a:pt x="6046" y="20631"/>
                </a:lnTo>
                <a:lnTo>
                  <a:pt x="6046" y="20661"/>
                </a:lnTo>
                <a:cubicBezTo>
                  <a:pt x="6046" y="20692"/>
                  <a:pt x="6046" y="20752"/>
                  <a:pt x="6016" y="20783"/>
                </a:cubicBezTo>
                <a:cubicBezTo>
                  <a:pt x="6016" y="20844"/>
                  <a:pt x="5985" y="20904"/>
                  <a:pt x="5985" y="20965"/>
                </a:cubicBezTo>
                <a:cubicBezTo>
                  <a:pt x="5925" y="20752"/>
                  <a:pt x="5864" y="20570"/>
                  <a:pt x="5833" y="20357"/>
                </a:cubicBezTo>
                <a:lnTo>
                  <a:pt x="5833" y="20297"/>
                </a:lnTo>
                <a:cubicBezTo>
                  <a:pt x="5864" y="20175"/>
                  <a:pt x="5894" y="20023"/>
                  <a:pt x="5925" y="19902"/>
                </a:cubicBezTo>
                <a:cubicBezTo>
                  <a:pt x="5955" y="19719"/>
                  <a:pt x="5985" y="19567"/>
                  <a:pt x="6016" y="19416"/>
                </a:cubicBezTo>
                <a:cubicBezTo>
                  <a:pt x="6016" y="19385"/>
                  <a:pt x="6016" y="19324"/>
                  <a:pt x="6016" y="19294"/>
                </a:cubicBezTo>
                <a:close/>
                <a:moveTo>
                  <a:pt x="37310" y="18888"/>
                </a:moveTo>
                <a:lnTo>
                  <a:pt x="37310" y="18899"/>
                </a:lnTo>
                <a:cubicBezTo>
                  <a:pt x="37310" y="19051"/>
                  <a:pt x="37280" y="19233"/>
                  <a:pt x="37280" y="19416"/>
                </a:cubicBezTo>
                <a:cubicBezTo>
                  <a:pt x="37249" y="19567"/>
                  <a:pt x="37249" y="19719"/>
                  <a:pt x="37219" y="19841"/>
                </a:cubicBezTo>
                <a:cubicBezTo>
                  <a:pt x="37189" y="20084"/>
                  <a:pt x="37158" y="20297"/>
                  <a:pt x="37128" y="20540"/>
                </a:cubicBezTo>
                <a:lnTo>
                  <a:pt x="37097" y="20722"/>
                </a:lnTo>
                <a:cubicBezTo>
                  <a:pt x="37097" y="20783"/>
                  <a:pt x="37067" y="20844"/>
                  <a:pt x="37037" y="20935"/>
                </a:cubicBezTo>
                <a:cubicBezTo>
                  <a:pt x="37006" y="20935"/>
                  <a:pt x="37006" y="20935"/>
                  <a:pt x="36976" y="20965"/>
                </a:cubicBezTo>
                <a:lnTo>
                  <a:pt x="36945" y="20965"/>
                </a:lnTo>
                <a:lnTo>
                  <a:pt x="36945" y="20388"/>
                </a:lnTo>
                <a:lnTo>
                  <a:pt x="36945" y="20054"/>
                </a:lnTo>
                <a:cubicBezTo>
                  <a:pt x="37059" y="19657"/>
                  <a:pt x="37172" y="19260"/>
                  <a:pt x="37310" y="18888"/>
                </a:cubicBezTo>
                <a:close/>
                <a:moveTo>
                  <a:pt x="44875" y="19780"/>
                </a:moveTo>
                <a:cubicBezTo>
                  <a:pt x="44875" y="19871"/>
                  <a:pt x="44845" y="19962"/>
                  <a:pt x="44845" y="20023"/>
                </a:cubicBezTo>
                <a:cubicBezTo>
                  <a:pt x="44784" y="20266"/>
                  <a:pt x="44754" y="20479"/>
                  <a:pt x="44693" y="20692"/>
                </a:cubicBezTo>
                <a:cubicBezTo>
                  <a:pt x="44693" y="20752"/>
                  <a:pt x="44663" y="20813"/>
                  <a:pt x="44632" y="20874"/>
                </a:cubicBezTo>
                <a:lnTo>
                  <a:pt x="44602" y="21026"/>
                </a:lnTo>
                <a:cubicBezTo>
                  <a:pt x="44572" y="20844"/>
                  <a:pt x="44572" y="20692"/>
                  <a:pt x="44541" y="20509"/>
                </a:cubicBezTo>
                <a:lnTo>
                  <a:pt x="44541" y="20297"/>
                </a:lnTo>
                <a:lnTo>
                  <a:pt x="44572" y="20297"/>
                </a:lnTo>
                <a:cubicBezTo>
                  <a:pt x="44602" y="20297"/>
                  <a:pt x="44632" y="20297"/>
                  <a:pt x="44663" y="20266"/>
                </a:cubicBezTo>
                <a:cubicBezTo>
                  <a:pt x="44693" y="20236"/>
                  <a:pt x="44723" y="20205"/>
                  <a:pt x="44754" y="20175"/>
                </a:cubicBezTo>
                <a:cubicBezTo>
                  <a:pt x="44784" y="20145"/>
                  <a:pt x="44784" y="20114"/>
                  <a:pt x="44815" y="20054"/>
                </a:cubicBezTo>
                <a:cubicBezTo>
                  <a:pt x="44815" y="19962"/>
                  <a:pt x="44845" y="19871"/>
                  <a:pt x="44875" y="19780"/>
                </a:cubicBezTo>
                <a:close/>
                <a:moveTo>
                  <a:pt x="39315" y="20266"/>
                </a:moveTo>
                <a:lnTo>
                  <a:pt x="39315" y="20388"/>
                </a:lnTo>
                <a:cubicBezTo>
                  <a:pt x="39315" y="20449"/>
                  <a:pt x="39315" y="20540"/>
                  <a:pt x="39315" y="20600"/>
                </a:cubicBezTo>
                <a:cubicBezTo>
                  <a:pt x="39285" y="20752"/>
                  <a:pt x="39255" y="20904"/>
                  <a:pt x="39255" y="21056"/>
                </a:cubicBezTo>
                <a:cubicBezTo>
                  <a:pt x="39224" y="21026"/>
                  <a:pt x="39194" y="21026"/>
                  <a:pt x="39163" y="21026"/>
                </a:cubicBezTo>
                <a:lnTo>
                  <a:pt x="39133" y="20995"/>
                </a:lnTo>
                <a:cubicBezTo>
                  <a:pt x="39194" y="20783"/>
                  <a:pt x="39255" y="20600"/>
                  <a:pt x="39285" y="20388"/>
                </a:cubicBezTo>
                <a:cubicBezTo>
                  <a:pt x="39285" y="20327"/>
                  <a:pt x="39315" y="20297"/>
                  <a:pt x="39315" y="20266"/>
                </a:cubicBezTo>
                <a:close/>
                <a:moveTo>
                  <a:pt x="34272" y="18838"/>
                </a:moveTo>
                <a:lnTo>
                  <a:pt x="34272" y="18990"/>
                </a:lnTo>
                <a:lnTo>
                  <a:pt x="34272" y="19567"/>
                </a:lnTo>
                <a:lnTo>
                  <a:pt x="34272" y="20175"/>
                </a:lnTo>
                <a:lnTo>
                  <a:pt x="34272" y="20570"/>
                </a:lnTo>
                <a:lnTo>
                  <a:pt x="34211" y="21087"/>
                </a:lnTo>
                <a:cubicBezTo>
                  <a:pt x="34211" y="21087"/>
                  <a:pt x="34211" y="21056"/>
                  <a:pt x="34211" y="21056"/>
                </a:cubicBezTo>
                <a:cubicBezTo>
                  <a:pt x="34120" y="20844"/>
                  <a:pt x="34029" y="20600"/>
                  <a:pt x="33938" y="20357"/>
                </a:cubicBezTo>
                <a:cubicBezTo>
                  <a:pt x="33907" y="20357"/>
                  <a:pt x="33907" y="20297"/>
                  <a:pt x="33907" y="20266"/>
                </a:cubicBezTo>
                <a:lnTo>
                  <a:pt x="33877" y="20266"/>
                </a:lnTo>
                <a:cubicBezTo>
                  <a:pt x="33938" y="19993"/>
                  <a:pt x="33998" y="19689"/>
                  <a:pt x="34089" y="19385"/>
                </a:cubicBezTo>
                <a:cubicBezTo>
                  <a:pt x="34120" y="19203"/>
                  <a:pt x="34181" y="18990"/>
                  <a:pt x="34272" y="18838"/>
                </a:cubicBezTo>
                <a:close/>
                <a:moveTo>
                  <a:pt x="45726" y="20570"/>
                </a:moveTo>
                <a:cubicBezTo>
                  <a:pt x="45726" y="20600"/>
                  <a:pt x="45726" y="20631"/>
                  <a:pt x="45756" y="20661"/>
                </a:cubicBezTo>
                <a:lnTo>
                  <a:pt x="45756" y="20722"/>
                </a:lnTo>
                <a:cubicBezTo>
                  <a:pt x="45726" y="20783"/>
                  <a:pt x="45726" y="20874"/>
                  <a:pt x="45696" y="20965"/>
                </a:cubicBezTo>
                <a:lnTo>
                  <a:pt x="45665" y="21087"/>
                </a:lnTo>
                <a:cubicBezTo>
                  <a:pt x="45665" y="21026"/>
                  <a:pt x="45665" y="20965"/>
                  <a:pt x="45635" y="20904"/>
                </a:cubicBezTo>
                <a:lnTo>
                  <a:pt x="45726" y="20570"/>
                </a:lnTo>
                <a:close/>
                <a:moveTo>
                  <a:pt x="35183" y="19203"/>
                </a:moveTo>
                <a:cubicBezTo>
                  <a:pt x="35244" y="19355"/>
                  <a:pt x="35274" y="19537"/>
                  <a:pt x="35335" y="19689"/>
                </a:cubicBezTo>
                <a:cubicBezTo>
                  <a:pt x="35335" y="19780"/>
                  <a:pt x="35366" y="19871"/>
                  <a:pt x="35366" y="19932"/>
                </a:cubicBezTo>
                <a:cubicBezTo>
                  <a:pt x="35396" y="20023"/>
                  <a:pt x="35366" y="20023"/>
                  <a:pt x="35366" y="20054"/>
                </a:cubicBezTo>
                <a:lnTo>
                  <a:pt x="35366" y="20540"/>
                </a:lnTo>
                <a:lnTo>
                  <a:pt x="35366" y="20631"/>
                </a:lnTo>
                <a:cubicBezTo>
                  <a:pt x="35335" y="20631"/>
                  <a:pt x="35335" y="20661"/>
                  <a:pt x="35305" y="20661"/>
                </a:cubicBezTo>
                <a:cubicBezTo>
                  <a:pt x="35274" y="20692"/>
                  <a:pt x="35244" y="20752"/>
                  <a:pt x="35244" y="20783"/>
                </a:cubicBezTo>
                <a:cubicBezTo>
                  <a:pt x="35214" y="20844"/>
                  <a:pt x="35183" y="20904"/>
                  <a:pt x="35183" y="20965"/>
                </a:cubicBezTo>
                <a:lnTo>
                  <a:pt x="35122" y="21147"/>
                </a:lnTo>
                <a:cubicBezTo>
                  <a:pt x="35092" y="20813"/>
                  <a:pt x="35092" y="20509"/>
                  <a:pt x="35092" y="20175"/>
                </a:cubicBezTo>
                <a:lnTo>
                  <a:pt x="35122" y="20175"/>
                </a:lnTo>
                <a:cubicBezTo>
                  <a:pt x="35122" y="19962"/>
                  <a:pt x="35122" y="19780"/>
                  <a:pt x="35153" y="19567"/>
                </a:cubicBezTo>
                <a:cubicBezTo>
                  <a:pt x="35153" y="19446"/>
                  <a:pt x="35183" y="19324"/>
                  <a:pt x="35183" y="19203"/>
                </a:cubicBezTo>
                <a:close/>
                <a:moveTo>
                  <a:pt x="17318" y="20175"/>
                </a:moveTo>
                <a:cubicBezTo>
                  <a:pt x="17349" y="20205"/>
                  <a:pt x="17379" y="20236"/>
                  <a:pt x="17379" y="20266"/>
                </a:cubicBezTo>
                <a:cubicBezTo>
                  <a:pt x="17409" y="20357"/>
                  <a:pt x="17409" y="20449"/>
                  <a:pt x="17440" y="20509"/>
                </a:cubicBezTo>
                <a:cubicBezTo>
                  <a:pt x="17500" y="20722"/>
                  <a:pt x="17561" y="20935"/>
                  <a:pt x="17622" y="21147"/>
                </a:cubicBezTo>
                <a:lnTo>
                  <a:pt x="17622" y="21178"/>
                </a:lnTo>
                <a:cubicBezTo>
                  <a:pt x="17592" y="21117"/>
                  <a:pt x="17531" y="21087"/>
                  <a:pt x="17470" y="21056"/>
                </a:cubicBezTo>
                <a:cubicBezTo>
                  <a:pt x="17470" y="20965"/>
                  <a:pt x="17470" y="20904"/>
                  <a:pt x="17440" y="20844"/>
                </a:cubicBezTo>
                <a:cubicBezTo>
                  <a:pt x="17409" y="20752"/>
                  <a:pt x="17379" y="20570"/>
                  <a:pt x="17349" y="20449"/>
                </a:cubicBezTo>
                <a:lnTo>
                  <a:pt x="17318" y="20175"/>
                </a:lnTo>
                <a:close/>
                <a:moveTo>
                  <a:pt x="44116" y="19811"/>
                </a:moveTo>
                <a:cubicBezTo>
                  <a:pt x="44116" y="19841"/>
                  <a:pt x="44146" y="19871"/>
                  <a:pt x="44177" y="19902"/>
                </a:cubicBezTo>
                <a:lnTo>
                  <a:pt x="44177" y="19962"/>
                </a:lnTo>
                <a:cubicBezTo>
                  <a:pt x="44177" y="20084"/>
                  <a:pt x="44177" y="20236"/>
                  <a:pt x="44177" y="20388"/>
                </a:cubicBezTo>
                <a:cubicBezTo>
                  <a:pt x="44207" y="20509"/>
                  <a:pt x="44177" y="20540"/>
                  <a:pt x="44177" y="20631"/>
                </a:cubicBezTo>
                <a:lnTo>
                  <a:pt x="44268" y="21299"/>
                </a:lnTo>
                <a:lnTo>
                  <a:pt x="44177" y="21208"/>
                </a:lnTo>
                <a:cubicBezTo>
                  <a:pt x="44146" y="21178"/>
                  <a:pt x="44085" y="21147"/>
                  <a:pt x="44055" y="21117"/>
                </a:cubicBezTo>
                <a:lnTo>
                  <a:pt x="44055" y="21147"/>
                </a:lnTo>
                <a:lnTo>
                  <a:pt x="43933" y="21147"/>
                </a:lnTo>
                <a:cubicBezTo>
                  <a:pt x="43964" y="20995"/>
                  <a:pt x="43964" y="20874"/>
                  <a:pt x="43994" y="20722"/>
                </a:cubicBezTo>
                <a:cubicBezTo>
                  <a:pt x="43994" y="20661"/>
                  <a:pt x="43994" y="20600"/>
                  <a:pt x="43994" y="20540"/>
                </a:cubicBezTo>
                <a:lnTo>
                  <a:pt x="44025" y="20084"/>
                </a:lnTo>
                <a:lnTo>
                  <a:pt x="44025" y="19962"/>
                </a:lnTo>
                <a:lnTo>
                  <a:pt x="44085" y="19871"/>
                </a:lnTo>
                <a:cubicBezTo>
                  <a:pt x="44116" y="19871"/>
                  <a:pt x="44116" y="19841"/>
                  <a:pt x="44116" y="19811"/>
                </a:cubicBezTo>
                <a:close/>
                <a:moveTo>
                  <a:pt x="45179" y="20631"/>
                </a:moveTo>
                <a:lnTo>
                  <a:pt x="45179" y="20631"/>
                </a:lnTo>
                <a:cubicBezTo>
                  <a:pt x="45118" y="20844"/>
                  <a:pt x="45027" y="21056"/>
                  <a:pt x="44967" y="21299"/>
                </a:cubicBezTo>
                <a:cubicBezTo>
                  <a:pt x="44997" y="21178"/>
                  <a:pt x="45027" y="21087"/>
                  <a:pt x="45058" y="20995"/>
                </a:cubicBezTo>
                <a:cubicBezTo>
                  <a:pt x="45088" y="20874"/>
                  <a:pt x="45088" y="20874"/>
                  <a:pt x="45118" y="20783"/>
                </a:cubicBezTo>
                <a:lnTo>
                  <a:pt x="45179" y="20631"/>
                </a:lnTo>
                <a:close/>
                <a:moveTo>
                  <a:pt x="37614" y="19203"/>
                </a:moveTo>
                <a:lnTo>
                  <a:pt x="37614" y="19294"/>
                </a:lnTo>
                <a:cubicBezTo>
                  <a:pt x="37644" y="19598"/>
                  <a:pt x="37675" y="19932"/>
                  <a:pt x="37735" y="20266"/>
                </a:cubicBezTo>
                <a:cubicBezTo>
                  <a:pt x="37735" y="20327"/>
                  <a:pt x="37735" y="20388"/>
                  <a:pt x="37766" y="20449"/>
                </a:cubicBezTo>
                <a:lnTo>
                  <a:pt x="37735" y="20570"/>
                </a:lnTo>
                <a:cubicBezTo>
                  <a:pt x="37735" y="20631"/>
                  <a:pt x="37705" y="20692"/>
                  <a:pt x="37705" y="20752"/>
                </a:cubicBezTo>
                <a:cubicBezTo>
                  <a:pt x="37675" y="20813"/>
                  <a:pt x="37675" y="20874"/>
                  <a:pt x="37675" y="20904"/>
                </a:cubicBezTo>
                <a:cubicBezTo>
                  <a:pt x="37644" y="20965"/>
                  <a:pt x="37644" y="21087"/>
                  <a:pt x="37614" y="21147"/>
                </a:cubicBezTo>
                <a:cubicBezTo>
                  <a:pt x="37614" y="21178"/>
                  <a:pt x="37614" y="21208"/>
                  <a:pt x="37614" y="21238"/>
                </a:cubicBezTo>
                <a:cubicBezTo>
                  <a:pt x="37614" y="21269"/>
                  <a:pt x="37614" y="21330"/>
                  <a:pt x="37644" y="21360"/>
                </a:cubicBezTo>
                <a:lnTo>
                  <a:pt x="37614" y="21330"/>
                </a:lnTo>
                <a:cubicBezTo>
                  <a:pt x="37583" y="21238"/>
                  <a:pt x="37523" y="21147"/>
                  <a:pt x="37462" y="21056"/>
                </a:cubicBezTo>
                <a:lnTo>
                  <a:pt x="37432" y="21026"/>
                </a:lnTo>
                <a:lnTo>
                  <a:pt x="37371" y="20995"/>
                </a:lnTo>
                <a:cubicBezTo>
                  <a:pt x="37401" y="20844"/>
                  <a:pt x="37432" y="20692"/>
                  <a:pt x="37432" y="20540"/>
                </a:cubicBezTo>
                <a:cubicBezTo>
                  <a:pt x="37462" y="20388"/>
                  <a:pt x="37492" y="20266"/>
                  <a:pt x="37523" y="20145"/>
                </a:cubicBezTo>
                <a:cubicBezTo>
                  <a:pt x="37553" y="19902"/>
                  <a:pt x="37583" y="19689"/>
                  <a:pt x="37583" y="19476"/>
                </a:cubicBezTo>
                <a:lnTo>
                  <a:pt x="37583" y="19416"/>
                </a:lnTo>
                <a:cubicBezTo>
                  <a:pt x="37583" y="19355"/>
                  <a:pt x="37583" y="19294"/>
                  <a:pt x="37614" y="19203"/>
                </a:cubicBezTo>
                <a:close/>
                <a:moveTo>
                  <a:pt x="5499" y="21117"/>
                </a:moveTo>
                <a:cubicBezTo>
                  <a:pt x="5499" y="21208"/>
                  <a:pt x="5530" y="21299"/>
                  <a:pt x="5530" y="21390"/>
                </a:cubicBezTo>
                <a:cubicBezTo>
                  <a:pt x="5530" y="21330"/>
                  <a:pt x="5499" y="21269"/>
                  <a:pt x="5499" y="21208"/>
                </a:cubicBezTo>
                <a:lnTo>
                  <a:pt x="5469" y="21208"/>
                </a:lnTo>
                <a:cubicBezTo>
                  <a:pt x="5469" y="21178"/>
                  <a:pt x="5469" y="21147"/>
                  <a:pt x="5499" y="21117"/>
                </a:cubicBezTo>
                <a:close/>
                <a:moveTo>
                  <a:pt x="15981" y="21087"/>
                </a:moveTo>
                <a:cubicBezTo>
                  <a:pt x="15981" y="21208"/>
                  <a:pt x="15981" y="21299"/>
                  <a:pt x="15951" y="21390"/>
                </a:cubicBezTo>
                <a:lnTo>
                  <a:pt x="15921" y="21360"/>
                </a:lnTo>
                <a:cubicBezTo>
                  <a:pt x="15921" y="21360"/>
                  <a:pt x="15921" y="21390"/>
                  <a:pt x="15921" y="21390"/>
                </a:cubicBezTo>
                <a:lnTo>
                  <a:pt x="15890" y="21390"/>
                </a:lnTo>
                <a:cubicBezTo>
                  <a:pt x="15921" y="21299"/>
                  <a:pt x="15951" y="21208"/>
                  <a:pt x="15981" y="21087"/>
                </a:cubicBezTo>
                <a:close/>
                <a:moveTo>
                  <a:pt x="30747" y="19963"/>
                </a:moveTo>
                <a:cubicBezTo>
                  <a:pt x="30747" y="20114"/>
                  <a:pt x="30747" y="20297"/>
                  <a:pt x="30717" y="20449"/>
                </a:cubicBezTo>
                <a:cubicBezTo>
                  <a:pt x="30717" y="20661"/>
                  <a:pt x="30687" y="20904"/>
                  <a:pt x="30687" y="21117"/>
                </a:cubicBezTo>
                <a:cubicBezTo>
                  <a:pt x="30687" y="21208"/>
                  <a:pt x="30687" y="21299"/>
                  <a:pt x="30656" y="21390"/>
                </a:cubicBezTo>
                <a:lnTo>
                  <a:pt x="30626" y="21360"/>
                </a:lnTo>
                <a:cubicBezTo>
                  <a:pt x="30626" y="21319"/>
                  <a:pt x="30626" y="21292"/>
                  <a:pt x="30626" y="21269"/>
                </a:cubicBezTo>
                <a:cubicBezTo>
                  <a:pt x="30595" y="21117"/>
                  <a:pt x="30565" y="20995"/>
                  <a:pt x="30535" y="20874"/>
                </a:cubicBezTo>
                <a:cubicBezTo>
                  <a:pt x="30535" y="20844"/>
                  <a:pt x="30535" y="20783"/>
                  <a:pt x="30565" y="20752"/>
                </a:cubicBezTo>
                <a:cubicBezTo>
                  <a:pt x="30595" y="20722"/>
                  <a:pt x="30595" y="20692"/>
                  <a:pt x="30626" y="20661"/>
                </a:cubicBezTo>
                <a:lnTo>
                  <a:pt x="30656" y="20631"/>
                </a:lnTo>
                <a:cubicBezTo>
                  <a:pt x="30656" y="20600"/>
                  <a:pt x="30687" y="20570"/>
                  <a:pt x="30687" y="20540"/>
                </a:cubicBezTo>
                <a:cubicBezTo>
                  <a:pt x="30717" y="20509"/>
                  <a:pt x="30717" y="20449"/>
                  <a:pt x="30717" y="20388"/>
                </a:cubicBezTo>
                <a:lnTo>
                  <a:pt x="30717" y="20236"/>
                </a:lnTo>
                <a:cubicBezTo>
                  <a:pt x="30717" y="20175"/>
                  <a:pt x="30747" y="20054"/>
                  <a:pt x="30747" y="19963"/>
                </a:cubicBezTo>
                <a:close/>
                <a:moveTo>
                  <a:pt x="33786" y="20965"/>
                </a:moveTo>
                <a:cubicBezTo>
                  <a:pt x="33816" y="21087"/>
                  <a:pt x="33877" y="21208"/>
                  <a:pt x="33938" y="21330"/>
                </a:cubicBezTo>
                <a:cubicBezTo>
                  <a:pt x="33938" y="21360"/>
                  <a:pt x="33907" y="21390"/>
                  <a:pt x="33907" y="21451"/>
                </a:cubicBezTo>
                <a:cubicBezTo>
                  <a:pt x="33877" y="21360"/>
                  <a:pt x="33846" y="21299"/>
                  <a:pt x="33816" y="21238"/>
                </a:cubicBezTo>
                <a:cubicBezTo>
                  <a:pt x="33816" y="21238"/>
                  <a:pt x="33786" y="21208"/>
                  <a:pt x="33786" y="21178"/>
                </a:cubicBezTo>
                <a:cubicBezTo>
                  <a:pt x="33786" y="21147"/>
                  <a:pt x="33786" y="21117"/>
                  <a:pt x="33786" y="21087"/>
                </a:cubicBezTo>
                <a:lnTo>
                  <a:pt x="33786" y="20965"/>
                </a:lnTo>
                <a:close/>
                <a:moveTo>
                  <a:pt x="11971" y="20297"/>
                </a:moveTo>
                <a:cubicBezTo>
                  <a:pt x="11971" y="20388"/>
                  <a:pt x="11971" y="20449"/>
                  <a:pt x="11971" y="20570"/>
                </a:cubicBezTo>
                <a:cubicBezTo>
                  <a:pt x="11940" y="20661"/>
                  <a:pt x="11940" y="20813"/>
                  <a:pt x="11910" y="20965"/>
                </a:cubicBezTo>
                <a:lnTo>
                  <a:pt x="11910" y="21056"/>
                </a:lnTo>
                <a:cubicBezTo>
                  <a:pt x="11910" y="21147"/>
                  <a:pt x="11880" y="21208"/>
                  <a:pt x="11880" y="21299"/>
                </a:cubicBezTo>
                <a:cubicBezTo>
                  <a:pt x="11849" y="21390"/>
                  <a:pt x="11849" y="21421"/>
                  <a:pt x="11849" y="21512"/>
                </a:cubicBezTo>
                <a:lnTo>
                  <a:pt x="11849" y="21208"/>
                </a:lnTo>
                <a:cubicBezTo>
                  <a:pt x="11849" y="21117"/>
                  <a:pt x="11880" y="20995"/>
                  <a:pt x="11880" y="20874"/>
                </a:cubicBezTo>
                <a:lnTo>
                  <a:pt x="11880" y="20752"/>
                </a:lnTo>
                <a:lnTo>
                  <a:pt x="11971" y="20297"/>
                </a:lnTo>
                <a:close/>
                <a:moveTo>
                  <a:pt x="13308" y="19902"/>
                </a:moveTo>
                <a:lnTo>
                  <a:pt x="13308" y="20175"/>
                </a:lnTo>
                <a:lnTo>
                  <a:pt x="13308" y="20540"/>
                </a:lnTo>
                <a:cubicBezTo>
                  <a:pt x="13308" y="20844"/>
                  <a:pt x="13308" y="21178"/>
                  <a:pt x="13277" y="21512"/>
                </a:cubicBezTo>
                <a:lnTo>
                  <a:pt x="13277" y="21087"/>
                </a:lnTo>
                <a:lnTo>
                  <a:pt x="13277" y="20266"/>
                </a:lnTo>
                <a:lnTo>
                  <a:pt x="13277" y="20114"/>
                </a:lnTo>
                <a:lnTo>
                  <a:pt x="13308" y="19902"/>
                </a:lnTo>
                <a:close/>
                <a:moveTo>
                  <a:pt x="32874" y="19021"/>
                </a:moveTo>
                <a:lnTo>
                  <a:pt x="32874" y="19446"/>
                </a:lnTo>
                <a:lnTo>
                  <a:pt x="32874" y="19659"/>
                </a:lnTo>
                <a:cubicBezTo>
                  <a:pt x="32874" y="19932"/>
                  <a:pt x="32844" y="20205"/>
                  <a:pt x="32844" y="20479"/>
                </a:cubicBezTo>
                <a:cubicBezTo>
                  <a:pt x="32844" y="20661"/>
                  <a:pt x="32813" y="20844"/>
                  <a:pt x="32813" y="21026"/>
                </a:cubicBezTo>
                <a:lnTo>
                  <a:pt x="32813" y="21269"/>
                </a:lnTo>
                <a:lnTo>
                  <a:pt x="32783" y="21299"/>
                </a:lnTo>
                <a:cubicBezTo>
                  <a:pt x="32783" y="21360"/>
                  <a:pt x="32753" y="21390"/>
                  <a:pt x="32722" y="21451"/>
                </a:cubicBezTo>
                <a:cubicBezTo>
                  <a:pt x="32722" y="21482"/>
                  <a:pt x="32722" y="21512"/>
                  <a:pt x="32692" y="21512"/>
                </a:cubicBezTo>
                <a:lnTo>
                  <a:pt x="32722" y="21056"/>
                </a:lnTo>
                <a:lnTo>
                  <a:pt x="32722" y="20844"/>
                </a:lnTo>
                <a:lnTo>
                  <a:pt x="32722" y="20418"/>
                </a:lnTo>
                <a:lnTo>
                  <a:pt x="32722" y="20023"/>
                </a:lnTo>
                <a:lnTo>
                  <a:pt x="32722" y="19780"/>
                </a:lnTo>
                <a:lnTo>
                  <a:pt x="32722" y="19659"/>
                </a:lnTo>
                <a:cubicBezTo>
                  <a:pt x="32783" y="19446"/>
                  <a:pt x="32813" y="19233"/>
                  <a:pt x="32874" y="19021"/>
                </a:cubicBezTo>
                <a:close/>
                <a:moveTo>
                  <a:pt x="19383" y="19054"/>
                </a:moveTo>
                <a:lnTo>
                  <a:pt x="19354" y="19142"/>
                </a:lnTo>
                <a:lnTo>
                  <a:pt x="19354" y="19476"/>
                </a:lnTo>
                <a:cubicBezTo>
                  <a:pt x="19354" y="19719"/>
                  <a:pt x="19354" y="19993"/>
                  <a:pt x="19354" y="20236"/>
                </a:cubicBezTo>
                <a:lnTo>
                  <a:pt x="19354" y="20479"/>
                </a:lnTo>
                <a:cubicBezTo>
                  <a:pt x="19354" y="20661"/>
                  <a:pt x="19323" y="20813"/>
                  <a:pt x="19323" y="20965"/>
                </a:cubicBezTo>
                <a:cubicBezTo>
                  <a:pt x="19293" y="21117"/>
                  <a:pt x="19293" y="21390"/>
                  <a:pt x="19263" y="21573"/>
                </a:cubicBezTo>
                <a:lnTo>
                  <a:pt x="19263" y="21208"/>
                </a:lnTo>
                <a:lnTo>
                  <a:pt x="19263" y="20965"/>
                </a:lnTo>
                <a:lnTo>
                  <a:pt x="19263" y="20175"/>
                </a:lnTo>
                <a:lnTo>
                  <a:pt x="19263" y="19993"/>
                </a:lnTo>
                <a:cubicBezTo>
                  <a:pt x="19263" y="19811"/>
                  <a:pt x="19263" y="19659"/>
                  <a:pt x="19232" y="19476"/>
                </a:cubicBezTo>
                <a:cubicBezTo>
                  <a:pt x="19232" y="19416"/>
                  <a:pt x="19293" y="19355"/>
                  <a:pt x="19293" y="19294"/>
                </a:cubicBezTo>
                <a:cubicBezTo>
                  <a:pt x="19323" y="19234"/>
                  <a:pt x="19353" y="19144"/>
                  <a:pt x="19383" y="19054"/>
                </a:cubicBezTo>
                <a:close/>
                <a:moveTo>
                  <a:pt x="3585" y="20874"/>
                </a:moveTo>
                <a:lnTo>
                  <a:pt x="3555" y="21026"/>
                </a:lnTo>
                <a:cubicBezTo>
                  <a:pt x="3494" y="21178"/>
                  <a:pt x="3494" y="21330"/>
                  <a:pt x="3464" y="21451"/>
                </a:cubicBezTo>
                <a:lnTo>
                  <a:pt x="3433" y="21633"/>
                </a:lnTo>
                <a:lnTo>
                  <a:pt x="3403" y="21573"/>
                </a:lnTo>
                <a:cubicBezTo>
                  <a:pt x="3403" y="21482"/>
                  <a:pt x="3433" y="21421"/>
                  <a:pt x="3464" y="21330"/>
                </a:cubicBezTo>
                <a:cubicBezTo>
                  <a:pt x="3464" y="21238"/>
                  <a:pt x="3494" y="21208"/>
                  <a:pt x="3494" y="21178"/>
                </a:cubicBezTo>
                <a:cubicBezTo>
                  <a:pt x="3524" y="21056"/>
                  <a:pt x="3555" y="20965"/>
                  <a:pt x="3585" y="20874"/>
                </a:cubicBezTo>
                <a:close/>
                <a:moveTo>
                  <a:pt x="18230" y="20995"/>
                </a:moveTo>
                <a:lnTo>
                  <a:pt x="18230" y="21147"/>
                </a:lnTo>
                <a:lnTo>
                  <a:pt x="18230" y="21178"/>
                </a:lnTo>
                <a:cubicBezTo>
                  <a:pt x="18260" y="21330"/>
                  <a:pt x="18230" y="21482"/>
                  <a:pt x="18199" y="21633"/>
                </a:cubicBezTo>
                <a:cubicBezTo>
                  <a:pt x="18199" y="21603"/>
                  <a:pt x="18199" y="21573"/>
                  <a:pt x="18169" y="21542"/>
                </a:cubicBezTo>
                <a:lnTo>
                  <a:pt x="18169" y="21026"/>
                </a:lnTo>
                <a:cubicBezTo>
                  <a:pt x="18199" y="21026"/>
                  <a:pt x="18199" y="21026"/>
                  <a:pt x="18230" y="20995"/>
                </a:cubicBezTo>
                <a:close/>
                <a:moveTo>
                  <a:pt x="20873" y="18626"/>
                </a:moveTo>
                <a:lnTo>
                  <a:pt x="20903" y="18656"/>
                </a:lnTo>
                <a:lnTo>
                  <a:pt x="20903" y="18686"/>
                </a:lnTo>
                <a:cubicBezTo>
                  <a:pt x="20873" y="18960"/>
                  <a:pt x="20873" y="19203"/>
                  <a:pt x="20843" y="19476"/>
                </a:cubicBezTo>
                <a:lnTo>
                  <a:pt x="20843" y="19628"/>
                </a:lnTo>
                <a:lnTo>
                  <a:pt x="20843" y="20084"/>
                </a:lnTo>
                <a:lnTo>
                  <a:pt x="20843" y="20813"/>
                </a:lnTo>
                <a:lnTo>
                  <a:pt x="20843" y="20965"/>
                </a:lnTo>
                <a:lnTo>
                  <a:pt x="20843" y="21026"/>
                </a:lnTo>
                <a:cubicBezTo>
                  <a:pt x="20843" y="21147"/>
                  <a:pt x="20812" y="21269"/>
                  <a:pt x="20782" y="21390"/>
                </a:cubicBezTo>
                <a:lnTo>
                  <a:pt x="20751" y="21694"/>
                </a:lnTo>
                <a:cubicBezTo>
                  <a:pt x="20736" y="21679"/>
                  <a:pt x="20721" y="21671"/>
                  <a:pt x="20706" y="21671"/>
                </a:cubicBezTo>
                <a:cubicBezTo>
                  <a:pt x="20691" y="21671"/>
                  <a:pt x="20675" y="21679"/>
                  <a:pt x="20660" y="21694"/>
                </a:cubicBezTo>
                <a:lnTo>
                  <a:pt x="20600" y="20965"/>
                </a:lnTo>
                <a:lnTo>
                  <a:pt x="20600" y="20570"/>
                </a:lnTo>
                <a:lnTo>
                  <a:pt x="20600" y="19902"/>
                </a:lnTo>
                <a:lnTo>
                  <a:pt x="20600" y="19811"/>
                </a:lnTo>
                <a:lnTo>
                  <a:pt x="20600" y="19446"/>
                </a:lnTo>
                <a:lnTo>
                  <a:pt x="20600" y="19051"/>
                </a:lnTo>
                <a:lnTo>
                  <a:pt x="20691" y="19051"/>
                </a:lnTo>
                <a:cubicBezTo>
                  <a:pt x="20721" y="19051"/>
                  <a:pt x="20751" y="19021"/>
                  <a:pt x="20782" y="18990"/>
                </a:cubicBezTo>
                <a:cubicBezTo>
                  <a:pt x="20812" y="18929"/>
                  <a:pt x="20812" y="18899"/>
                  <a:pt x="20843" y="18869"/>
                </a:cubicBezTo>
                <a:cubicBezTo>
                  <a:pt x="20843" y="18808"/>
                  <a:pt x="20873" y="18747"/>
                  <a:pt x="20873" y="18686"/>
                </a:cubicBezTo>
                <a:lnTo>
                  <a:pt x="20873" y="18626"/>
                </a:lnTo>
                <a:close/>
                <a:moveTo>
                  <a:pt x="37310" y="21542"/>
                </a:moveTo>
                <a:lnTo>
                  <a:pt x="37340" y="21633"/>
                </a:lnTo>
                <a:cubicBezTo>
                  <a:pt x="37340" y="21664"/>
                  <a:pt x="37371" y="21725"/>
                  <a:pt x="37401" y="21755"/>
                </a:cubicBezTo>
                <a:lnTo>
                  <a:pt x="37310" y="21694"/>
                </a:lnTo>
                <a:cubicBezTo>
                  <a:pt x="37310" y="21664"/>
                  <a:pt x="37310" y="21664"/>
                  <a:pt x="37280" y="21664"/>
                </a:cubicBezTo>
                <a:lnTo>
                  <a:pt x="37310" y="21542"/>
                </a:lnTo>
                <a:close/>
                <a:moveTo>
                  <a:pt x="20022" y="19081"/>
                </a:moveTo>
                <a:lnTo>
                  <a:pt x="20022" y="19233"/>
                </a:lnTo>
                <a:cubicBezTo>
                  <a:pt x="20022" y="19689"/>
                  <a:pt x="20022" y="20145"/>
                  <a:pt x="20053" y="20600"/>
                </a:cubicBezTo>
                <a:cubicBezTo>
                  <a:pt x="20053" y="20995"/>
                  <a:pt x="20083" y="21390"/>
                  <a:pt x="20083" y="21785"/>
                </a:cubicBezTo>
                <a:cubicBezTo>
                  <a:pt x="20053" y="21542"/>
                  <a:pt x="20022" y="21299"/>
                  <a:pt x="19992" y="21056"/>
                </a:cubicBezTo>
                <a:lnTo>
                  <a:pt x="19992" y="21087"/>
                </a:lnTo>
                <a:cubicBezTo>
                  <a:pt x="19992" y="20904"/>
                  <a:pt x="19961" y="20722"/>
                  <a:pt x="19961" y="20570"/>
                </a:cubicBezTo>
                <a:lnTo>
                  <a:pt x="19961" y="20297"/>
                </a:lnTo>
                <a:lnTo>
                  <a:pt x="19961" y="20266"/>
                </a:lnTo>
                <a:cubicBezTo>
                  <a:pt x="19961" y="20054"/>
                  <a:pt x="19992" y="19871"/>
                  <a:pt x="19992" y="19659"/>
                </a:cubicBezTo>
                <a:cubicBezTo>
                  <a:pt x="19992" y="19476"/>
                  <a:pt x="19992" y="19294"/>
                  <a:pt x="20022" y="19081"/>
                </a:cubicBezTo>
                <a:close/>
                <a:moveTo>
                  <a:pt x="43964" y="21482"/>
                </a:moveTo>
                <a:lnTo>
                  <a:pt x="44025" y="21512"/>
                </a:lnTo>
                <a:lnTo>
                  <a:pt x="44085" y="21603"/>
                </a:lnTo>
                <a:lnTo>
                  <a:pt x="44116" y="21664"/>
                </a:lnTo>
                <a:lnTo>
                  <a:pt x="44055" y="21816"/>
                </a:lnTo>
                <a:cubicBezTo>
                  <a:pt x="44025" y="21846"/>
                  <a:pt x="44025" y="21907"/>
                  <a:pt x="43994" y="21937"/>
                </a:cubicBezTo>
                <a:cubicBezTo>
                  <a:pt x="43964" y="21785"/>
                  <a:pt x="43903" y="21664"/>
                  <a:pt x="43873" y="21512"/>
                </a:cubicBezTo>
                <a:lnTo>
                  <a:pt x="43903" y="21482"/>
                </a:lnTo>
                <a:close/>
                <a:moveTo>
                  <a:pt x="43447" y="21208"/>
                </a:moveTo>
                <a:lnTo>
                  <a:pt x="43508" y="21451"/>
                </a:lnTo>
                <a:cubicBezTo>
                  <a:pt x="43478" y="21482"/>
                  <a:pt x="43447" y="21542"/>
                  <a:pt x="43447" y="21573"/>
                </a:cubicBezTo>
                <a:cubicBezTo>
                  <a:pt x="43417" y="21633"/>
                  <a:pt x="43387" y="21694"/>
                  <a:pt x="43356" y="21755"/>
                </a:cubicBezTo>
                <a:cubicBezTo>
                  <a:pt x="43326" y="21846"/>
                  <a:pt x="43295" y="21907"/>
                  <a:pt x="43295" y="21968"/>
                </a:cubicBezTo>
                <a:lnTo>
                  <a:pt x="43295" y="21785"/>
                </a:lnTo>
                <a:cubicBezTo>
                  <a:pt x="43356" y="21603"/>
                  <a:pt x="43417" y="21390"/>
                  <a:pt x="43447" y="21208"/>
                </a:cubicBezTo>
                <a:close/>
                <a:moveTo>
                  <a:pt x="22859" y="20610"/>
                </a:moveTo>
                <a:lnTo>
                  <a:pt x="22859" y="20610"/>
                </a:lnTo>
                <a:cubicBezTo>
                  <a:pt x="22868" y="20651"/>
                  <a:pt x="22878" y="20687"/>
                  <a:pt x="22878" y="20722"/>
                </a:cubicBezTo>
                <a:cubicBezTo>
                  <a:pt x="22939" y="20965"/>
                  <a:pt x="23000" y="21208"/>
                  <a:pt x="23030" y="21451"/>
                </a:cubicBezTo>
                <a:lnTo>
                  <a:pt x="23030" y="21633"/>
                </a:lnTo>
                <a:lnTo>
                  <a:pt x="23030" y="22028"/>
                </a:lnTo>
                <a:cubicBezTo>
                  <a:pt x="23000" y="21877"/>
                  <a:pt x="22969" y="21755"/>
                  <a:pt x="22939" y="21603"/>
                </a:cubicBezTo>
                <a:cubicBezTo>
                  <a:pt x="22939" y="21573"/>
                  <a:pt x="22939" y="21542"/>
                  <a:pt x="22939" y="21512"/>
                </a:cubicBezTo>
                <a:lnTo>
                  <a:pt x="22909" y="21238"/>
                </a:lnTo>
                <a:lnTo>
                  <a:pt x="22848" y="20844"/>
                </a:lnTo>
                <a:cubicBezTo>
                  <a:pt x="22848" y="20778"/>
                  <a:pt x="22848" y="20696"/>
                  <a:pt x="22859" y="20610"/>
                </a:cubicBezTo>
                <a:close/>
                <a:moveTo>
                  <a:pt x="16832" y="21968"/>
                </a:moveTo>
                <a:lnTo>
                  <a:pt x="16832" y="22028"/>
                </a:lnTo>
                <a:lnTo>
                  <a:pt x="16802" y="22150"/>
                </a:lnTo>
                <a:lnTo>
                  <a:pt x="16802" y="22059"/>
                </a:lnTo>
                <a:cubicBezTo>
                  <a:pt x="16802" y="22028"/>
                  <a:pt x="16832" y="21998"/>
                  <a:pt x="16832" y="21968"/>
                </a:cubicBezTo>
                <a:close/>
                <a:moveTo>
                  <a:pt x="29684" y="21968"/>
                </a:moveTo>
                <a:cubicBezTo>
                  <a:pt x="29684" y="21998"/>
                  <a:pt x="29684" y="22028"/>
                  <a:pt x="29684" y="22059"/>
                </a:cubicBezTo>
                <a:lnTo>
                  <a:pt x="29684" y="22089"/>
                </a:lnTo>
                <a:lnTo>
                  <a:pt x="29654" y="22150"/>
                </a:lnTo>
                <a:lnTo>
                  <a:pt x="29654" y="22059"/>
                </a:lnTo>
                <a:cubicBezTo>
                  <a:pt x="29654" y="22028"/>
                  <a:pt x="29684" y="21998"/>
                  <a:pt x="29684" y="21968"/>
                </a:cubicBezTo>
                <a:close/>
                <a:moveTo>
                  <a:pt x="31214" y="16592"/>
                </a:moveTo>
                <a:cubicBezTo>
                  <a:pt x="31240" y="16672"/>
                  <a:pt x="31264" y="16753"/>
                  <a:pt x="31264" y="16833"/>
                </a:cubicBezTo>
                <a:lnTo>
                  <a:pt x="31264" y="16863"/>
                </a:lnTo>
                <a:cubicBezTo>
                  <a:pt x="31264" y="16985"/>
                  <a:pt x="31233" y="17137"/>
                  <a:pt x="31233" y="17258"/>
                </a:cubicBezTo>
                <a:cubicBezTo>
                  <a:pt x="31203" y="17410"/>
                  <a:pt x="31233" y="17441"/>
                  <a:pt x="31233" y="17501"/>
                </a:cubicBezTo>
                <a:cubicBezTo>
                  <a:pt x="31233" y="17714"/>
                  <a:pt x="31203" y="17927"/>
                  <a:pt x="31203" y="18139"/>
                </a:cubicBezTo>
                <a:lnTo>
                  <a:pt x="31203" y="18990"/>
                </a:lnTo>
                <a:lnTo>
                  <a:pt x="31203" y="19142"/>
                </a:lnTo>
                <a:lnTo>
                  <a:pt x="31203" y="19598"/>
                </a:lnTo>
                <a:lnTo>
                  <a:pt x="31203" y="19993"/>
                </a:lnTo>
                <a:lnTo>
                  <a:pt x="31203" y="20327"/>
                </a:lnTo>
                <a:cubicBezTo>
                  <a:pt x="31203" y="20418"/>
                  <a:pt x="31203" y="20631"/>
                  <a:pt x="31203" y="20783"/>
                </a:cubicBezTo>
                <a:cubicBezTo>
                  <a:pt x="31233" y="20935"/>
                  <a:pt x="31233" y="21026"/>
                  <a:pt x="31233" y="21178"/>
                </a:cubicBezTo>
                <a:cubicBezTo>
                  <a:pt x="31264" y="21451"/>
                  <a:pt x="31294" y="21725"/>
                  <a:pt x="31325" y="21998"/>
                </a:cubicBezTo>
                <a:cubicBezTo>
                  <a:pt x="31325" y="22059"/>
                  <a:pt x="31325" y="22089"/>
                  <a:pt x="31355" y="22150"/>
                </a:cubicBezTo>
                <a:cubicBezTo>
                  <a:pt x="31233" y="22059"/>
                  <a:pt x="31142" y="21968"/>
                  <a:pt x="31021" y="21846"/>
                </a:cubicBezTo>
                <a:lnTo>
                  <a:pt x="30990" y="21816"/>
                </a:lnTo>
                <a:cubicBezTo>
                  <a:pt x="30990" y="21785"/>
                  <a:pt x="30990" y="21785"/>
                  <a:pt x="30990" y="21755"/>
                </a:cubicBezTo>
                <a:lnTo>
                  <a:pt x="31051" y="21087"/>
                </a:lnTo>
                <a:cubicBezTo>
                  <a:pt x="31051" y="20874"/>
                  <a:pt x="31082" y="20631"/>
                  <a:pt x="31082" y="20418"/>
                </a:cubicBezTo>
                <a:cubicBezTo>
                  <a:pt x="31112" y="20175"/>
                  <a:pt x="31082" y="19962"/>
                  <a:pt x="31112" y="19719"/>
                </a:cubicBezTo>
                <a:cubicBezTo>
                  <a:pt x="31142" y="19507"/>
                  <a:pt x="31112" y="19324"/>
                  <a:pt x="31112" y="19112"/>
                </a:cubicBezTo>
                <a:lnTo>
                  <a:pt x="31112" y="18777"/>
                </a:lnTo>
                <a:lnTo>
                  <a:pt x="31112" y="18504"/>
                </a:lnTo>
                <a:lnTo>
                  <a:pt x="31112" y="17866"/>
                </a:lnTo>
                <a:cubicBezTo>
                  <a:pt x="31112" y="17653"/>
                  <a:pt x="31082" y="17410"/>
                  <a:pt x="31051" y="17198"/>
                </a:cubicBezTo>
                <a:lnTo>
                  <a:pt x="31112" y="16924"/>
                </a:lnTo>
                <a:cubicBezTo>
                  <a:pt x="31160" y="16804"/>
                  <a:pt x="31189" y="16704"/>
                  <a:pt x="31214" y="16592"/>
                </a:cubicBezTo>
                <a:close/>
                <a:moveTo>
                  <a:pt x="21876" y="20449"/>
                </a:moveTo>
                <a:cubicBezTo>
                  <a:pt x="21906" y="20570"/>
                  <a:pt x="21936" y="20692"/>
                  <a:pt x="21967" y="20813"/>
                </a:cubicBezTo>
                <a:lnTo>
                  <a:pt x="21997" y="20904"/>
                </a:lnTo>
                <a:cubicBezTo>
                  <a:pt x="22028" y="21026"/>
                  <a:pt x="22028" y="21178"/>
                  <a:pt x="21997" y="21330"/>
                </a:cubicBezTo>
                <a:lnTo>
                  <a:pt x="21997" y="21573"/>
                </a:lnTo>
                <a:cubicBezTo>
                  <a:pt x="21997" y="21664"/>
                  <a:pt x="21997" y="21785"/>
                  <a:pt x="21967" y="21877"/>
                </a:cubicBezTo>
                <a:cubicBezTo>
                  <a:pt x="21936" y="21968"/>
                  <a:pt x="21967" y="22059"/>
                  <a:pt x="21936" y="22180"/>
                </a:cubicBezTo>
                <a:cubicBezTo>
                  <a:pt x="21906" y="22120"/>
                  <a:pt x="21876" y="22089"/>
                  <a:pt x="21845" y="22059"/>
                </a:cubicBezTo>
                <a:lnTo>
                  <a:pt x="21815" y="21998"/>
                </a:lnTo>
                <a:lnTo>
                  <a:pt x="21754" y="21968"/>
                </a:lnTo>
                <a:lnTo>
                  <a:pt x="21754" y="21816"/>
                </a:lnTo>
                <a:lnTo>
                  <a:pt x="21784" y="21482"/>
                </a:lnTo>
                <a:cubicBezTo>
                  <a:pt x="21784" y="21269"/>
                  <a:pt x="21815" y="21056"/>
                  <a:pt x="21845" y="20844"/>
                </a:cubicBezTo>
                <a:cubicBezTo>
                  <a:pt x="21845" y="20692"/>
                  <a:pt x="21876" y="20570"/>
                  <a:pt x="21876" y="20449"/>
                </a:cubicBezTo>
                <a:close/>
                <a:moveTo>
                  <a:pt x="34181" y="21755"/>
                </a:moveTo>
                <a:cubicBezTo>
                  <a:pt x="34211" y="21937"/>
                  <a:pt x="34150" y="22089"/>
                  <a:pt x="34150" y="22241"/>
                </a:cubicBezTo>
                <a:lnTo>
                  <a:pt x="34120" y="22241"/>
                </a:lnTo>
                <a:cubicBezTo>
                  <a:pt x="34120" y="22211"/>
                  <a:pt x="34120" y="22180"/>
                  <a:pt x="34120" y="22150"/>
                </a:cubicBezTo>
                <a:cubicBezTo>
                  <a:pt x="34120" y="22089"/>
                  <a:pt x="34150" y="22028"/>
                  <a:pt x="34150" y="21968"/>
                </a:cubicBezTo>
                <a:cubicBezTo>
                  <a:pt x="34150" y="21907"/>
                  <a:pt x="34181" y="21816"/>
                  <a:pt x="34181" y="21755"/>
                </a:cubicBezTo>
                <a:close/>
                <a:moveTo>
                  <a:pt x="30990" y="22241"/>
                </a:moveTo>
                <a:lnTo>
                  <a:pt x="31082" y="22332"/>
                </a:lnTo>
                <a:cubicBezTo>
                  <a:pt x="31051" y="22302"/>
                  <a:pt x="31021" y="22302"/>
                  <a:pt x="30990" y="22302"/>
                </a:cubicBezTo>
                <a:cubicBezTo>
                  <a:pt x="30990" y="22272"/>
                  <a:pt x="30960" y="22272"/>
                  <a:pt x="30990" y="22241"/>
                </a:cubicBezTo>
                <a:close/>
                <a:moveTo>
                  <a:pt x="45301" y="22302"/>
                </a:moveTo>
                <a:lnTo>
                  <a:pt x="45301" y="22363"/>
                </a:lnTo>
                <a:lnTo>
                  <a:pt x="45301" y="22454"/>
                </a:lnTo>
                <a:lnTo>
                  <a:pt x="45270" y="22393"/>
                </a:lnTo>
                <a:lnTo>
                  <a:pt x="45301" y="22302"/>
                </a:lnTo>
                <a:close/>
                <a:moveTo>
                  <a:pt x="22544" y="21907"/>
                </a:moveTo>
                <a:cubicBezTo>
                  <a:pt x="22574" y="22028"/>
                  <a:pt x="22635" y="22150"/>
                  <a:pt x="22666" y="22272"/>
                </a:cubicBezTo>
                <a:cubicBezTo>
                  <a:pt x="22696" y="22363"/>
                  <a:pt x="22696" y="22393"/>
                  <a:pt x="22696" y="22484"/>
                </a:cubicBezTo>
                <a:lnTo>
                  <a:pt x="22666" y="22454"/>
                </a:lnTo>
                <a:lnTo>
                  <a:pt x="22514" y="22454"/>
                </a:lnTo>
                <a:cubicBezTo>
                  <a:pt x="22514" y="22302"/>
                  <a:pt x="22483" y="22180"/>
                  <a:pt x="22453" y="22059"/>
                </a:cubicBezTo>
                <a:lnTo>
                  <a:pt x="22453" y="21907"/>
                </a:lnTo>
                <a:close/>
                <a:moveTo>
                  <a:pt x="2674" y="21998"/>
                </a:moveTo>
                <a:lnTo>
                  <a:pt x="2522" y="22575"/>
                </a:lnTo>
                <a:cubicBezTo>
                  <a:pt x="2491" y="22666"/>
                  <a:pt x="2461" y="22758"/>
                  <a:pt x="2431" y="22849"/>
                </a:cubicBezTo>
                <a:lnTo>
                  <a:pt x="2431" y="22727"/>
                </a:lnTo>
                <a:lnTo>
                  <a:pt x="2522" y="22302"/>
                </a:lnTo>
                <a:lnTo>
                  <a:pt x="2674" y="21998"/>
                </a:lnTo>
                <a:close/>
                <a:moveTo>
                  <a:pt x="12153" y="21877"/>
                </a:moveTo>
                <a:lnTo>
                  <a:pt x="12183" y="22332"/>
                </a:lnTo>
                <a:cubicBezTo>
                  <a:pt x="12183" y="22454"/>
                  <a:pt x="12153" y="22575"/>
                  <a:pt x="12123" y="22697"/>
                </a:cubicBezTo>
                <a:cubicBezTo>
                  <a:pt x="12123" y="22810"/>
                  <a:pt x="12123" y="22856"/>
                  <a:pt x="12123" y="22910"/>
                </a:cubicBezTo>
                <a:cubicBezTo>
                  <a:pt x="12092" y="22788"/>
                  <a:pt x="12062" y="22666"/>
                  <a:pt x="12032" y="22545"/>
                </a:cubicBezTo>
                <a:lnTo>
                  <a:pt x="12092" y="22211"/>
                </a:lnTo>
                <a:cubicBezTo>
                  <a:pt x="12123" y="22120"/>
                  <a:pt x="12153" y="21998"/>
                  <a:pt x="12153" y="21877"/>
                </a:cubicBezTo>
                <a:close/>
                <a:moveTo>
                  <a:pt x="31203" y="22454"/>
                </a:moveTo>
                <a:lnTo>
                  <a:pt x="31203" y="22454"/>
                </a:lnTo>
                <a:cubicBezTo>
                  <a:pt x="31294" y="22515"/>
                  <a:pt x="31355" y="22575"/>
                  <a:pt x="31446" y="22606"/>
                </a:cubicBezTo>
                <a:cubicBezTo>
                  <a:pt x="31446" y="22697"/>
                  <a:pt x="31477" y="22758"/>
                  <a:pt x="31507" y="22818"/>
                </a:cubicBezTo>
                <a:cubicBezTo>
                  <a:pt x="31507" y="22860"/>
                  <a:pt x="31507" y="22887"/>
                  <a:pt x="31507" y="22910"/>
                </a:cubicBezTo>
                <a:cubicBezTo>
                  <a:pt x="31446" y="22788"/>
                  <a:pt x="31385" y="22666"/>
                  <a:pt x="31294" y="22545"/>
                </a:cubicBezTo>
                <a:cubicBezTo>
                  <a:pt x="31294" y="22515"/>
                  <a:pt x="31233" y="22484"/>
                  <a:pt x="31203" y="22454"/>
                </a:cubicBezTo>
                <a:close/>
                <a:moveTo>
                  <a:pt x="44906" y="22332"/>
                </a:moveTo>
                <a:cubicBezTo>
                  <a:pt x="44906" y="22393"/>
                  <a:pt x="44875" y="22423"/>
                  <a:pt x="44875" y="22484"/>
                </a:cubicBezTo>
                <a:cubicBezTo>
                  <a:pt x="44875" y="22545"/>
                  <a:pt x="44845" y="22666"/>
                  <a:pt x="44845" y="22758"/>
                </a:cubicBezTo>
                <a:lnTo>
                  <a:pt x="44784" y="22970"/>
                </a:lnTo>
                <a:lnTo>
                  <a:pt x="44784" y="22849"/>
                </a:lnTo>
                <a:cubicBezTo>
                  <a:pt x="44784" y="22727"/>
                  <a:pt x="44754" y="22575"/>
                  <a:pt x="44754" y="22454"/>
                </a:cubicBezTo>
                <a:cubicBezTo>
                  <a:pt x="44754" y="22446"/>
                  <a:pt x="44754" y="22435"/>
                  <a:pt x="44754" y="22423"/>
                </a:cubicBezTo>
                <a:lnTo>
                  <a:pt x="44754" y="22393"/>
                </a:lnTo>
                <a:cubicBezTo>
                  <a:pt x="44784" y="22393"/>
                  <a:pt x="44845" y="22393"/>
                  <a:pt x="44875" y="22363"/>
                </a:cubicBezTo>
                <a:lnTo>
                  <a:pt x="44906" y="22332"/>
                </a:lnTo>
                <a:close/>
                <a:moveTo>
                  <a:pt x="6623" y="21907"/>
                </a:moveTo>
                <a:cubicBezTo>
                  <a:pt x="6684" y="22180"/>
                  <a:pt x="6745" y="22484"/>
                  <a:pt x="6836" y="22788"/>
                </a:cubicBezTo>
                <a:cubicBezTo>
                  <a:pt x="6836" y="22849"/>
                  <a:pt x="6867" y="22940"/>
                  <a:pt x="6897" y="23031"/>
                </a:cubicBezTo>
                <a:cubicBezTo>
                  <a:pt x="6867" y="23001"/>
                  <a:pt x="6806" y="22970"/>
                  <a:pt x="6775" y="22970"/>
                </a:cubicBezTo>
                <a:lnTo>
                  <a:pt x="6715" y="22970"/>
                </a:lnTo>
                <a:cubicBezTo>
                  <a:pt x="6654" y="22666"/>
                  <a:pt x="6593" y="22363"/>
                  <a:pt x="6563" y="22059"/>
                </a:cubicBezTo>
                <a:lnTo>
                  <a:pt x="6563" y="22028"/>
                </a:lnTo>
                <a:cubicBezTo>
                  <a:pt x="6593" y="21968"/>
                  <a:pt x="6623" y="21937"/>
                  <a:pt x="6623" y="21907"/>
                </a:cubicBezTo>
                <a:close/>
                <a:moveTo>
                  <a:pt x="23699" y="21026"/>
                </a:moveTo>
                <a:lnTo>
                  <a:pt x="23699" y="21117"/>
                </a:lnTo>
                <a:cubicBezTo>
                  <a:pt x="23699" y="21299"/>
                  <a:pt x="23729" y="21482"/>
                  <a:pt x="23759" y="21664"/>
                </a:cubicBezTo>
                <a:lnTo>
                  <a:pt x="23820" y="22393"/>
                </a:lnTo>
                <a:cubicBezTo>
                  <a:pt x="23820" y="22423"/>
                  <a:pt x="23820" y="22454"/>
                  <a:pt x="23820" y="22454"/>
                </a:cubicBezTo>
                <a:cubicBezTo>
                  <a:pt x="23820" y="22515"/>
                  <a:pt x="23820" y="22545"/>
                  <a:pt x="23820" y="22575"/>
                </a:cubicBezTo>
                <a:cubicBezTo>
                  <a:pt x="23820" y="22697"/>
                  <a:pt x="23790" y="22818"/>
                  <a:pt x="23790" y="22940"/>
                </a:cubicBezTo>
                <a:lnTo>
                  <a:pt x="23759" y="23061"/>
                </a:lnTo>
                <a:cubicBezTo>
                  <a:pt x="23759" y="22818"/>
                  <a:pt x="23699" y="22575"/>
                  <a:pt x="23638" y="22363"/>
                </a:cubicBezTo>
                <a:lnTo>
                  <a:pt x="23638" y="21937"/>
                </a:lnTo>
                <a:lnTo>
                  <a:pt x="23638" y="21785"/>
                </a:lnTo>
                <a:lnTo>
                  <a:pt x="23638" y="21694"/>
                </a:lnTo>
                <a:cubicBezTo>
                  <a:pt x="23638" y="21482"/>
                  <a:pt x="23668" y="21238"/>
                  <a:pt x="23699" y="21026"/>
                </a:cubicBezTo>
                <a:close/>
                <a:moveTo>
                  <a:pt x="3281" y="22484"/>
                </a:moveTo>
                <a:cubicBezTo>
                  <a:pt x="3281" y="22575"/>
                  <a:pt x="3312" y="22666"/>
                  <a:pt x="3312" y="22788"/>
                </a:cubicBezTo>
                <a:cubicBezTo>
                  <a:pt x="3312" y="22818"/>
                  <a:pt x="3312" y="22849"/>
                  <a:pt x="3312" y="22879"/>
                </a:cubicBezTo>
                <a:cubicBezTo>
                  <a:pt x="3312" y="22940"/>
                  <a:pt x="3281" y="23031"/>
                  <a:pt x="3251" y="23122"/>
                </a:cubicBezTo>
                <a:cubicBezTo>
                  <a:pt x="3251" y="23011"/>
                  <a:pt x="3251" y="22899"/>
                  <a:pt x="3251" y="22788"/>
                </a:cubicBezTo>
                <a:cubicBezTo>
                  <a:pt x="3281" y="22666"/>
                  <a:pt x="3251" y="22575"/>
                  <a:pt x="3281" y="22484"/>
                </a:cubicBezTo>
                <a:close/>
                <a:moveTo>
                  <a:pt x="7344" y="19943"/>
                </a:moveTo>
                <a:lnTo>
                  <a:pt x="7292" y="20388"/>
                </a:lnTo>
                <a:lnTo>
                  <a:pt x="7292" y="20479"/>
                </a:lnTo>
                <a:lnTo>
                  <a:pt x="7292" y="20813"/>
                </a:lnTo>
                <a:lnTo>
                  <a:pt x="7261" y="21451"/>
                </a:lnTo>
                <a:lnTo>
                  <a:pt x="7261" y="21725"/>
                </a:lnTo>
                <a:lnTo>
                  <a:pt x="7261" y="22454"/>
                </a:lnTo>
                <a:lnTo>
                  <a:pt x="7261" y="22849"/>
                </a:lnTo>
                <a:lnTo>
                  <a:pt x="7261" y="23153"/>
                </a:lnTo>
                <a:cubicBezTo>
                  <a:pt x="7231" y="22910"/>
                  <a:pt x="7201" y="22666"/>
                  <a:pt x="7170" y="22393"/>
                </a:cubicBezTo>
                <a:lnTo>
                  <a:pt x="7170" y="22363"/>
                </a:lnTo>
                <a:cubicBezTo>
                  <a:pt x="7170" y="22150"/>
                  <a:pt x="7140" y="21937"/>
                  <a:pt x="7140" y="21755"/>
                </a:cubicBezTo>
                <a:lnTo>
                  <a:pt x="7110" y="21147"/>
                </a:lnTo>
                <a:lnTo>
                  <a:pt x="7110" y="20874"/>
                </a:lnTo>
                <a:lnTo>
                  <a:pt x="7110" y="20783"/>
                </a:lnTo>
                <a:lnTo>
                  <a:pt x="7110" y="20631"/>
                </a:lnTo>
                <a:cubicBezTo>
                  <a:pt x="7170" y="20600"/>
                  <a:pt x="7201" y="20540"/>
                  <a:pt x="7231" y="20479"/>
                </a:cubicBezTo>
                <a:cubicBezTo>
                  <a:pt x="7261" y="20388"/>
                  <a:pt x="7261" y="20327"/>
                  <a:pt x="7292" y="20236"/>
                </a:cubicBezTo>
                <a:cubicBezTo>
                  <a:pt x="7292" y="20175"/>
                  <a:pt x="7292" y="20145"/>
                  <a:pt x="7322" y="20084"/>
                </a:cubicBezTo>
                <a:cubicBezTo>
                  <a:pt x="7322" y="20044"/>
                  <a:pt x="7335" y="19992"/>
                  <a:pt x="7344" y="19943"/>
                </a:cubicBezTo>
                <a:close/>
                <a:moveTo>
                  <a:pt x="43751" y="22241"/>
                </a:moveTo>
                <a:cubicBezTo>
                  <a:pt x="43782" y="22302"/>
                  <a:pt x="43812" y="22363"/>
                  <a:pt x="43842" y="22423"/>
                </a:cubicBezTo>
                <a:lnTo>
                  <a:pt x="43842" y="22454"/>
                </a:lnTo>
                <a:cubicBezTo>
                  <a:pt x="43842" y="22484"/>
                  <a:pt x="43842" y="22515"/>
                  <a:pt x="43842" y="22515"/>
                </a:cubicBezTo>
                <a:cubicBezTo>
                  <a:pt x="43842" y="22606"/>
                  <a:pt x="43812" y="22697"/>
                  <a:pt x="43782" y="22758"/>
                </a:cubicBezTo>
                <a:cubicBezTo>
                  <a:pt x="43782" y="22849"/>
                  <a:pt x="43690" y="23031"/>
                  <a:pt x="43690" y="23153"/>
                </a:cubicBezTo>
                <a:lnTo>
                  <a:pt x="43690" y="23213"/>
                </a:lnTo>
                <a:cubicBezTo>
                  <a:pt x="43660" y="23122"/>
                  <a:pt x="43630" y="23031"/>
                  <a:pt x="43599" y="22940"/>
                </a:cubicBezTo>
                <a:lnTo>
                  <a:pt x="43630" y="22758"/>
                </a:lnTo>
                <a:cubicBezTo>
                  <a:pt x="43660" y="22666"/>
                  <a:pt x="43690" y="22575"/>
                  <a:pt x="43721" y="22484"/>
                </a:cubicBezTo>
                <a:cubicBezTo>
                  <a:pt x="43721" y="22393"/>
                  <a:pt x="43751" y="22332"/>
                  <a:pt x="43751" y="22241"/>
                </a:cubicBezTo>
                <a:close/>
                <a:moveTo>
                  <a:pt x="4406" y="19962"/>
                </a:moveTo>
                <a:lnTo>
                  <a:pt x="4406" y="19993"/>
                </a:lnTo>
                <a:cubicBezTo>
                  <a:pt x="4466" y="20084"/>
                  <a:pt x="4497" y="20145"/>
                  <a:pt x="4557" y="20236"/>
                </a:cubicBezTo>
                <a:lnTo>
                  <a:pt x="4588" y="20236"/>
                </a:lnTo>
                <a:cubicBezTo>
                  <a:pt x="4679" y="20600"/>
                  <a:pt x="4770" y="20935"/>
                  <a:pt x="4800" y="21299"/>
                </a:cubicBezTo>
                <a:cubicBezTo>
                  <a:pt x="4800" y="21451"/>
                  <a:pt x="4800" y="21573"/>
                  <a:pt x="4800" y="21694"/>
                </a:cubicBezTo>
                <a:lnTo>
                  <a:pt x="4800" y="21998"/>
                </a:lnTo>
                <a:lnTo>
                  <a:pt x="4800" y="22454"/>
                </a:lnTo>
                <a:lnTo>
                  <a:pt x="4800" y="23244"/>
                </a:lnTo>
                <a:cubicBezTo>
                  <a:pt x="4800" y="23122"/>
                  <a:pt x="4770" y="23001"/>
                  <a:pt x="4770" y="22879"/>
                </a:cubicBezTo>
                <a:cubicBezTo>
                  <a:pt x="4770" y="22818"/>
                  <a:pt x="4770" y="22758"/>
                  <a:pt x="4740" y="22666"/>
                </a:cubicBezTo>
                <a:cubicBezTo>
                  <a:pt x="4709" y="22606"/>
                  <a:pt x="4740" y="22545"/>
                  <a:pt x="4709" y="22484"/>
                </a:cubicBezTo>
                <a:cubicBezTo>
                  <a:pt x="4679" y="22423"/>
                  <a:pt x="4709" y="22423"/>
                  <a:pt x="4709" y="22393"/>
                </a:cubicBezTo>
                <a:cubicBezTo>
                  <a:pt x="4709" y="22272"/>
                  <a:pt x="4709" y="22120"/>
                  <a:pt x="4709" y="21968"/>
                </a:cubicBezTo>
                <a:cubicBezTo>
                  <a:pt x="4709" y="21816"/>
                  <a:pt x="4679" y="21664"/>
                  <a:pt x="4649" y="21542"/>
                </a:cubicBezTo>
                <a:cubicBezTo>
                  <a:pt x="4618" y="21421"/>
                  <a:pt x="4588" y="21330"/>
                  <a:pt x="4497" y="21269"/>
                </a:cubicBezTo>
                <a:cubicBezTo>
                  <a:pt x="4466" y="21238"/>
                  <a:pt x="4436" y="21208"/>
                  <a:pt x="4406" y="21208"/>
                </a:cubicBezTo>
                <a:lnTo>
                  <a:pt x="4314" y="21208"/>
                </a:lnTo>
                <a:lnTo>
                  <a:pt x="4314" y="21087"/>
                </a:lnTo>
                <a:cubicBezTo>
                  <a:pt x="4314" y="20874"/>
                  <a:pt x="4314" y="20692"/>
                  <a:pt x="4345" y="20479"/>
                </a:cubicBezTo>
                <a:cubicBezTo>
                  <a:pt x="4345" y="20418"/>
                  <a:pt x="4345" y="20327"/>
                  <a:pt x="4375" y="20266"/>
                </a:cubicBezTo>
                <a:lnTo>
                  <a:pt x="4375" y="20236"/>
                </a:lnTo>
                <a:lnTo>
                  <a:pt x="4375" y="20145"/>
                </a:lnTo>
                <a:cubicBezTo>
                  <a:pt x="4375" y="20145"/>
                  <a:pt x="4375" y="20023"/>
                  <a:pt x="4406" y="19962"/>
                </a:cubicBezTo>
                <a:close/>
                <a:moveTo>
                  <a:pt x="5985" y="21846"/>
                </a:moveTo>
                <a:lnTo>
                  <a:pt x="6046" y="21937"/>
                </a:lnTo>
                <a:cubicBezTo>
                  <a:pt x="6077" y="21968"/>
                  <a:pt x="6107" y="21998"/>
                  <a:pt x="6137" y="21998"/>
                </a:cubicBezTo>
                <a:cubicBezTo>
                  <a:pt x="6137" y="22089"/>
                  <a:pt x="6168" y="22211"/>
                  <a:pt x="6198" y="22302"/>
                </a:cubicBezTo>
                <a:cubicBezTo>
                  <a:pt x="6228" y="22515"/>
                  <a:pt x="6259" y="22758"/>
                  <a:pt x="6320" y="23001"/>
                </a:cubicBezTo>
                <a:cubicBezTo>
                  <a:pt x="6289" y="23031"/>
                  <a:pt x="6259" y="23031"/>
                  <a:pt x="6228" y="23061"/>
                </a:cubicBezTo>
                <a:cubicBezTo>
                  <a:pt x="6198" y="23092"/>
                  <a:pt x="6198" y="23153"/>
                  <a:pt x="6168" y="23183"/>
                </a:cubicBezTo>
                <a:lnTo>
                  <a:pt x="6137" y="23244"/>
                </a:lnTo>
                <a:cubicBezTo>
                  <a:pt x="6137" y="22970"/>
                  <a:pt x="6107" y="22727"/>
                  <a:pt x="6077" y="22484"/>
                </a:cubicBezTo>
                <a:cubicBezTo>
                  <a:pt x="6046" y="22363"/>
                  <a:pt x="6046" y="22241"/>
                  <a:pt x="6016" y="22150"/>
                </a:cubicBezTo>
                <a:cubicBezTo>
                  <a:pt x="6016" y="22120"/>
                  <a:pt x="6016" y="22120"/>
                  <a:pt x="6016" y="22089"/>
                </a:cubicBezTo>
                <a:cubicBezTo>
                  <a:pt x="6016" y="21998"/>
                  <a:pt x="6016" y="21937"/>
                  <a:pt x="5985" y="21846"/>
                </a:cubicBezTo>
                <a:close/>
                <a:moveTo>
                  <a:pt x="37280" y="22484"/>
                </a:moveTo>
                <a:cubicBezTo>
                  <a:pt x="37280" y="22575"/>
                  <a:pt x="37310" y="22666"/>
                  <a:pt x="37310" y="22758"/>
                </a:cubicBezTo>
                <a:cubicBezTo>
                  <a:pt x="37340" y="22910"/>
                  <a:pt x="37371" y="23092"/>
                  <a:pt x="37401" y="23274"/>
                </a:cubicBezTo>
                <a:cubicBezTo>
                  <a:pt x="37340" y="23153"/>
                  <a:pt x="37310" y="23092"/>
                  <a:pt x="37249" y="23001"/>
                </a:cubicBezTo>
                <a:lnTo>
                  <a:pt x="37249" y="22849"/>
                </a:lnTo>
                <a:cubicBezTo>
                  <a:pt x="37249" y="22727"/>
                  <a:pt x="37249" y="22606"/>
                  <a:pt x="37280" y="22484"/>
                </a:cubicBezTo>
                <a:close/>
                <a:moveTo>
                  <a:pt x="5439" y="21785"/>
                </a:moveTo>
                <a:lnTo>
                  <a:pt x="5439" y="21785"/>
                </a:lnTo>
                <a:cubicBezTo>
                  <a:pt x="5469" y="21816"/>
                  <a:pt x="5530" y="21877"/>
                  <a:pt x="5560" y="21877"/>
                </a:cubicBezTo>
                <a:lnTo>
                  <a:pt x="5530" y="21937"/>
                </a:lnTo>
                <a:cubicBezTo>
                  <a:pt x="5530" y="21968"/>
                  <a:pt x="5499" y="21998"/>
                  <a:pt x="5499" y="22028"/>
                </a:cubicBezTo>
                <a:lnTo>
                  <a:pt x="5499" y="22059"/>
                </a:lnTo>
                <a:lnTo>
                  <a:pt x="5499" y="22180"/>
                </a:lnTo>
                <a:lnTo>
                  <a:pt x="5499" y="22332"/>
                </a:lnTo>
                <a:lnTo>
                  <a:pt x="5499" y="22727"/>
                </a:lnTo>
                <a:cubicBezTo>
                  <a:pt x="5499" y="22849"/>
                  <a:pt x="5499" y="22940"/>
                  <a:pt x="5530" y="23031"/>
                </a:cubicBezTo>
                <a:cubicBezTo>
                  <a:pt x="5560" y="23153"/>
                  <a:pt x="5530" y="23213"/>
                  <a:pt x="5560" y="23305"/>
                </a:cubicBezTo>
                <a:cubicBezTo>
                  <a:pt x="5530" y="23244"/>
                  <a:pt x="5499" y="23183"/>
                  <a:pt x="5439" y="23122"/>
                </a:cubicBezTo>
                <a:cubicBezTo>
                  <a:pt x="5439" y="23122"/>
                  <a:pt x="5408" y="23122"/>
                  <a:pt x="5408" y="23092"/>
                </a:cubicBezTo>
                <a:lnTo>
                  <a:pt x="5408" y="22666"/>
                </a:lnTo>
                <a:cubicBezTo>
                  <a:pt x="5469" y="22363"/>
                  <a:pt x="5439" y="22089"/>
                  <a:pt x="5439" y="21785"/>
                </a:cubicBezTo>
                <a:close/>
                <a:moveTo>
                  <a:pt x="24367" y="20357"/>
                </a:moveTo>
                <a:cubicBezTo>
                  <a:pt x="24397" y="20509"/>
                  <a:pt x="24458" y="20631"/>
                  <a:pt x="24519" y="20783"/>
                </a:cubicBezTo>
                <a:lnTo>
                  <a:pt x="24732" y="21238"/>
                </a:lnTo>
                <a:lnTo>
                  <a:pt x="24732" y="21299"/>
                </a:lnTo>
                <a:lnTo>
                  <a:pt x="24732" y="21542"/>
                </a:lnTo>
                <a:cubicBezTo>
                  <a:pt x="24732" y="21603"/>
                  <a:pt x="24732" y="21664"/>
                  <a:pt x="24762" y="21725"/>
                </a:cubicBezTo>
                <a:lnTo>
                  <a:pt x="24762" y="21755"/>
                </a:lnTo>
                <a:cubicBezTo>
                  <a:pt x="24762" y="21755"/>
                  <a:pt x="24762" y="21785"/>
                  <a:pt x="24762" y="21816"/>
                </a:cubicBezTo>
                <a:lnTo>
                  <a:pt x="24701" y="22272"/>
                </a:lnTo>
                <a:cubicBezTo>
                  <a:pt x="24701" y="22363"/>
                  <a:pt x="24701" y="22484"/>
                  <a:pt x="24671" y="22575"/>
                </a:cubicBezTo>
                <a:cubicBezTo>
                  <a:pt x="24671" y="22697"/>
                  <a:pt x="24640" y="22788"/>
                  <a:pt x="24640" y="22910"/>
                </a:cubicBezTo>
                <a:cubicBezTo>
                  <a:pt x="24610" y="23001"/>
                  <a:pt x="24580" y="23153"/>
                  <a:pt x="24580" y="23274"/>
                </a:cubicBezTo>
                <a:lnTo>
                  <a:pt x="24610" y="23365"/>
                </a:lnTo>
                <a:lnTo>
                  <a:pt x="24489" y="23365"/>
                </a:lnTo>
                <a:cubicBezTo>
                  <a:pt x="24428" y="23122"/>
                  <a:pt x="24397" y="22849"/>
                  <a:pt x="24367" y="22606"/>
                </a:cubicBezTo>
                <a:cubicBezTo>
                  <a:pt x="24337" y="22423"/>
                  <a:pt x="24337" y="22241"/>
                  <a:pt x="24306" y="22059"/>
                </a:cubicBezTo>
                <a:lnTo>
                  <a:pt x="24306" y="21968"/>
                </a:lnTo>
                <a:cubicBezTo>
                  <a:pt x="24306" y="21725"/>
                  <a:pt x="24337" y="21482"/>
                  <a:pt x="24367" y="21269"/>
                </a:cubicBezTo>
                <a:lnTo>
                  <a:pt x="24367" y="20995"/>
                </a:lnTo>
                <a:lnTo>
                  <a:pt x="24367" y="20540"/>
                </a:lnTo>
                <a:lnTo>
                  <a:pt x="24367" y="20357"/>
                </a:lnTo>
                <a:close/>
                <a:moveTo>
                  <a:pt x="26311" y="19659"/>
                </a:moveTo>
                <a:cubicBezTo>
                  <a:pt x="26311" y="19780"/>
                  <a:pt x="26342" y="19932"/>
                  <a:pt x="26342" y="20084"/>
                </a:cubicBezTo>
                <a:cubicBezTo>
                  <a:pt x="26342" y="20205"/>
                  <a:pt x="26342" y="20327"/>
                  <a:pt x="26342" y="20449"/>
                </a:cubicBezTo>
                <a:lnTo>
                  <a:pt x="26342" y="20783"/>
                </a:lnTo>
                <a:lnTo>
                  <a:pt x="26342" y="21421"/>
                </a:lnTo>
                <a:lnTo>
                  <a:pt x="26342" y="22211"/>
                </a:lnTo>
                <a:lnTo>
                  <a:pt x="26342" y="22423"/>
                </a:lnTo>
                <a:lnTo>
                  <a:pt x="26311" y="22910"/>
                </a:lnTo>
                <a:cubicBezTo>
                  <a:pt x="26311" y="23061"/>
                  <a:pt x="26281" y="23244"/>
                  <a:pt x="26281" y="23396"/>
                </a:cubicBezTo>
                <a:cubicBezTo>
                  <a:pt x="26190" y="23274"/>
                  <a:pt x="26129" y="23183"/>
                  <a:pt x="26068" y="23061"/>
                </a:cubicBezTo>
                <a:cubicBezTo>
                  <a:pt x="26099" y="22879"/>
                  <a:pt x="26129" y="22666"/>
                  <a:pt x="26160" y="22454"/>
                </a:cubicBezTo>
                <a:lnTo>
                  <a:pt x="26220" y="21694"/>
                </a:lnTo>
                <a:lnTo>
                  <a:pt x="26220" y="21451"/>
                </a:lnTo>
                <a:lnTo>
                  <a:pt x="26220" y="20965"/>
                </a:lnTo>
                <a:lnTo>
                  <a:pt x="26220" y="20752"/>
                </a:lnTo>
                <a:lnTo>
                  <a:pt x="26190" y="20388"/>
                </a:lnTo>
                <a:lnTo>
                  <a:pt x="26190" y="19962"/>
                </a:lnTo>
                <a:lnTo>
                  <a:pt x="26190" y="19689"/>
                </a:lnTo>
                <a:lnTo>
                  <a:pt x="26220" y="19689"/>
                </a:lnTo>
                <a:cubicBezTo>
                  <a:pt x="26251" y="19689"/>
                  <a:pt x="26281" y="19689"/>
                  <a:pt x="26311" y="19659"/>
                </a:cubicBezTo>
                <a:close/>
                <a:moveTo>
                  <a:pt x="10725" y="17319"/>
                </a:moveTo>
                <a:cubicBezTo>
                  <a:pt x="10786" y="17410"/>
                  <a:pt x="10847" y="17501"/>
                  <a:pt x="10877" y="17593"/>
                </a:cubicBezTo>
                <a:cubicBezTo>
                  <a:pt x="10938" y="17744"/>
                  <a:pt x="10968" y="17896"/>
                  <a:pt x="10999" y="18048"/>
                </a:cubicBezTo>
                <a:cubicBezTo>
                  <a:pt x="10999" y="18109"/>
                  <a:pt x="10968" y="18139"/>
                  <a:pt x="10968" y="18200"/>
                </a:cubicBezTo>
                <a:cubicBezTo>
                  <a:pt x="10938" y="18291"/>
                  <a:pt x="10907" y="18413"/>
                  <a:pt x="10877" y="18504"/>
                </a:cubicBezTo>
                <a:cubicBezTo>
                  <a:pt x="10847" y="18626"/>
                  <a:pt x="10847" y="18626"/>
                  <a:pt x="10847" y="18656"/>
                </a:cubicBezTo>
                <a:cubicBezTo>
                  <a:pt x="10816" y="18717"/>
                  <a:pt x="10786" y="18838"/>
                  <a:pt x="10786" y="18929"/>
                </a:cubicBezTo>
                <a:cubicBezTo>
                  <a:pt x="10725" y="19142"/>
                  <a:pt x="10695" y="19355"/>
                  <a:pt x="10634" y="19567"/>
                </a:cubicBezTo>
                <a:cubicBezTo>
                  <a:pt x="10543" y="20023"/>
                  <a:pt x="10482" y="20509"/>
                  <a:pt x="10452" y="21026"/>
                </a:cubicBezTo>
                <a:cubicBezTo>
                  <a:pt x="10452" y="21269"/>
                  <a:pt x="10421" y="21512"/>
                  <a:pt x="10452" y="21785"/>
                </a:cubicBezTo>
                <a:lnTo>
                  <a:pt x="10452" y="22727"/>
                </a:lnTo>
                <a:lnTo>
                  <a:pt x="10452" y="23031"/>
                </a:lnTo>
                <a:cubicBezTo>
                  <a:pt x="10452" y="23170"/>
                  <a:pt x="10452" y="23321"/>
                  <a:pt x="10460" y="23468"/>
                </a:cubicBezTo>
                <a:lnTo>
                  <a:pt x="10460" y="23468"/>
                </a:lnTo>
                <a:cubicBezTo>
                  <a:pt x="10449" y="23416"/>
                  <a:pt x="10435" y="23360"/>
                  <a:pt x="10421" y="23305"/>
                </a:cubicBezTo>
                <a:cubicBezTo>
                  <a:pt x="10391" y="23244"/>
                  <a:pt x="10361" y="23183"/>
                  <a:pt x="10330" y="23153"/>
                </a:cubicBezTo>
                <a:cubicBezTo>
                  <a:pt x="10300" y="23092"/>
                  <a:pt x="10269" y="23061"/>
                  <a:pt x="10209" y="23001"/>
                </a:cubicBezTo>
                <a:cubicBezTo>
                  <a:pt x="10209" y="23001"/>
                  <a:pt x="10178" y="23001"/>
                  <a:pt x="10178" y="22970"/>
                </a:cubicBezTo>
                <a:lnTo>
                  <a:pt x="10178" y="22818"/>
                </a:lnTo>
                <a:cubicBezTo>
                  <a:pt x="10239" y="22150"/>
                  <a:pt x="10300" y="21482"/>
                  <a:pt x="10361" y="20783"/>
                </a:cubicBezTo>
                <a:cubicBezTo>
                  <a:pt x="10391" y="20114"/>
                  <a:pt x="10452" y="19476"/>
                  <a:pt x="10452" y="18838"/>
                </a:cubicBezTo>
                <a:cubicBezTo>
                  <a:pt x="10452" y="18504"/>
                  <a:pt x="10482" y="18170"/>
                  <a:pt x="10482" y="17836"/>
                </a:cubicBezTo>
                <a:lnTo>
                  <a:pt x="10512" y="17836"/>
                </a:lnTo>
                <a:cubicBezTo>
                  <a:pt x="10573" y="17684"/>
                  <a:pt x="10634" y="17501"/>
                  <a:pt x="10725" y="17349"/>
                </a:cubicBezTo>
                <a:lnTo>
                  <a:pt x="10725" y="17319"/>
                </a:lnTo>
                <a:close/>
                <a:moveTo>
                  <a:pt x="26798" y="21512"/>
                </a:moveTo>
                <a:lnTo>
                  <a:pt x="26798" y="21573"/>
                </a:lnTo>
                <a:cubicBezTo>
                  <a:pt x="26798" y="21785"/>
                  <a:pt x="26828" y="21998"/>
                  <a:pt x="26858" y="22211"/>
                </a:cubicBezTo>
                <a:cubicBezTo>
                  <a:pt x="26889" y="22484"/>
                  <a:pt x="26919" y="22758"/>
                  <a:pt x="26919" y="23031"/>
                </a:cubicBezTo>
                <a:cubicBezTo>
                  <a:pt x="26919" y="23092"/>
                  <a:pt x="26919" y="23183"/>
                  <a:pt x="26950" y="23274"/>
                </a:cubicBezTo>
                <a:cubicBezTo>
                  <a:pt x="26980" y="23365"/>
                  <a:pt x="26980" y="23456"/>
                  <a:pt x="26980" y="23517"/>
                </a:cubicBezTo>
                <a:lnTo>
                  <a:pt x="26919" y="23548"/>
                </a:lnTo>
                <a:lnTo>
                  <a:pt x="26646" y="23548"/>
                </a:lnTo>
                <a:cubicBezTo>
                  <a:pt x="26676" y="23365"/>
                  <a:pt x="26676" y="23183"/>
                  <a:pt x="26706" y="23031"/>
                </a:cubicBezTo>
                <a:cubicBezTo>
                  <a:pt x="26706" y="22849"/>
                  <a:pt x="26737" y="22727"/>
                  <a:pt x="26737" y="22575"/>
                </a:cubicBezTo>
                <a:cubicBezTo>
                  <a:pt x="26737" y="22484"/>
                  <a:pt x="26767" y="22393"/>
                  <a:pt x="26767" y="22332"/>
                </a:cubicBezTo>
                <a:cubicBezTo>
                  <a:pt x="26767" y="22059"/>
                  <a:pt x="26798" y="21785"/>
                  <a:pt x="26798" y="21512"/>
                </a:cubicBezTo>
                <a:close/>
                <a:moveTo>
                  <a:pt x="24944" y="23335"/>
                </a:moveTo>
                <a:cubicBezTo>
                  <a:pt x="24944" y="23426"/>
                  <a:pt x="24975" y="23517"/>
                  <a:pt x="25005" y="23608"/>
                </a:cubicBezTo>
                <a:lnTo>
                  <a:pt x="24914" y="23517"/>
                </a:lnTo>
                <a:cubicBezTo>
                  <a:pt x="24914" y="23456"/>
                  <a:pt x="24944" y="23396"/>
                  <a:pt x="24944" y="23335"/>
                </a:cubicBezTo>
                <a:close/>
                <a:moveTo>
                  <a:pt x="11120" y="18990"/>
                </a:moveTo>
                <a:cubicBezTo>
                  <a:pt x="11150" y="19264"/>
                  <a:pt x="11150" y="19537"/>
                  <a:pt x="11181" y="19811"/>
                </a:cubicBezTo>
                <a:lnTo>
                  <a:pt x="11090" y="20236"/>
                </a:lnTo>
                <a:cubicBezTo>
                  <a:pt x="11090" y="20327"/>
                  <a:pt x="11090" y="20418"/>
                  <a:pt x="11059" y="20540"/>
                </a:cubicBezTo>
                <a:cubicBezTo>
                  <a:pt x="11029" y="20752"/>
                  <a:pt x="11029" y="20995"/>
                  <a:pt x="10999" y="21238"/>
                </a:cubicBezTo>
                <a:cubicBezTo>
                  <a:pt x="10999" y="21330"/>
                  <a:pt x="10968" y="21421"/>
                  <a:pt x="10968" y="21512"/>
                </a:cubicBezTo>
                <a:cubicBezTo>
                  <a:pt x="10968" y="21755"/>
                  <a:pt x="10938" y="21968"/>
                  <a:pt x="10938" y="22211"/>
                </a:cubicBezTo>
                <a:lnTo>
                  <a:pt x="10938" y="22515"/>
                </a:lnTo>
                <a:lnTo>
                  <a:pt x="10938" y="22788"/>
                </a:lnTo>
                <a:lnTo>
                  <a:pt x="10938" y="22970"/>
                </a:lnTo>
                <a:cubicBezTo>
                  <a:pt x="10915" y="23222"/>
                  <a:pt x="10909" y="23457"/>
                  <a:pt x="10921" y="23687"/>
                </a:cubicBezTo>
                <a:lnTo>
                  <a:pt x="10921" y="23687"/>
                </a:lnTo>
                <a:cubicBezTo>
                  <a:pt x="10917" y="23671"/>
                  <a:pt x="10913" y="23655"/>
                  <a:pt x="10907" y="23639"/>
                </a:cubicBezTo>
                <a:cubicBezTo>
                  <a:pt x="10877" y="23335"/>
                  <a:pt x="10847" y="23031"/>
                  <a:pt x="10847" y="22697"/>
                </a:cubicBezTo>
                <a:lnTo>
                  <a:pt x="10847" y="21694"/>
                </a:lnTo>
                <a:lnTo>
                  <a:pt x="10847" y="21269"/>
                </a:lnTo>
                <a:cubicBezTo>
                  <a:pt x="10877" y="20752"/>
                  <a:pt x="10938" y="20236"/>
                  <a:pt x="10999" y="19750"/>
                </a:cubicBezTo>
                <a:lnTo>
                  <a:pt x="10968" y="19719"/>
                </a:lnTo>
                <a:cubicBezTo>
                  <a:pt x="11029" y="19476"/>
                  <a:pt x="11059" y="19233"/>
                  <a:pt x="11120" y="18990"/>
                </a:cubicBezTo>
                <a:close/>
                <a:moveTo>
                  <a:pt x="41290" y="22758"/>
                </a:moveTo>
                <a:cubicBezTo>
                  <a:pt x="41290" y="22879"/>
                  <a:pt x="41260" y="22970"/>
                  <a:pt x="41260" y="23092"/>
                </a:cubicBezTo>
                <a:cubicBezTo>
                  <a:pt x="41229" y="23213"/>
                  <a:pt x="41199" y="23365"/>
                  <a:pt x="41169" y="23487"/>
                </a:cubicBezTo>
                <a:cubicBezTo>
                  <a:pt x="41138" y="23578"/>
                  <a:pt x="41108" y="23639"/>
                  <a:pt x="41078" y="23699"/>
                </a:cubicBezTo>
                <a:cubicBezTo>
                  <a:pt x="41078" y="23578"/>
                  <a:pt x="41047" y="23426"/>
                  <a:pt x="41047" y="23305"/>
                </a:cubicBezTo>
                <a:lnTo>
                  <a:pt x="41047" y="23213"/>
                </a:lnTo>
                <a:lnTo>
                  <a:pt x="41138" y="22758"/>
                </a:lnTo>
                <a:close/>
                <a:moveTo>
                  <a:pt x="24094" y="23639"/>
                </a:moveTo>
                <a:lnTo>
                  <a:pt x="24094" y="23730"/>
                </a:lnTo>
                <a:lnTo>
                  <a:pt x="24063" y="23669"/>
                </a:lnTo>
                <a:lnTo>
                  <a:pt x="24094" y="23639"/>
                </a:lnTo>
                <a:close/>
                <a:moveTo>
                  <a:pt x="28226" y="20023"/>
                </a:moveTo>
                <a:cubicBezTo>
                  <a:pt x="28256" y="20054"/>
                  <a:pt x="28286" y="20054"/>
                  <a:pt x="28317" y="20054"/>
                </a:cubicBezTo>
                <a:lnTo>
                  <a:pt x="28378" y="20054"/>
                </a:lnTo>
                <a:cubicBezTo>
                  <a:pt x="28469" y="20357"/>
                  <a:pt x="28529" y="20661"/>
                  <a:pt x="28560" y="20965"/>
                </a:cubicBezTo>
                <a:cubicBezTo>
                  <a:pt x="28590" y="21421"/>
                  <a:pt x="28590" y="21877"/>
                  <a:pt x="28560" y="22363"/>
                </a:cubicBezTo>
                <a:lnTo>
                  <a:pt x="28560" y="22515"/>
                </a:lnTo>
                <a:lnTo>
                  <a:pt x="28529" y="22788"/>
                </a:lnTo>
                <a:lnTo>
                  <a:pt x="28529" y="22727"/>
                </a:lnTo>
                <a:lnTo>
                  <a:pt x="28408" y="23456"/>
                </a:lnTo>
                <a:cubicBezTo>
                  <a:pt x="28408" y="23548"/>
                  <a:pt x="28378" y="23639"/>
                  <a:pt x="28347" y="23730"/>
                </a:cubicBezTo>
                <a:lnTo>
                  <a:pt x="28256" y="22940"/>
                </a:lnTo>
                <a:cubicBezTo>
                  <a:pt x="28256" y="22636"/>
                  <a:pt x="28226" y="22332"/>
                  <a:pt x="28195" y="22028"/>
                </a:cubicBezTo>
                <a:lnTo>
                  <a:pt x="28195" y="21785"/>
                </a:lnTo>
                <a:lnTo>
                  <a:pt x="28195" y="21573"/>
                </a:lnTo>
                <a:cubicBezTo>
                  <a:pt x="28195" y="21542"/>
                  <a:pt x="28195" y="21512"/>
                  <a:pt x="28195" y="21482"/>
                </a:cubicBezTo>
                <a:lnTo>
                  <a:pt x="28195" y="21208"/>
                </a:lnTo>
                <a:cubicBezTo>
                  <a:pt x="28195" y="21178"/>
                  <a:pt x="28195" y="21147"/>
                  <a:pt x="28195" y="21117"/>
                </a:cubicBezTo>
                <a:lnTo>
                  <a:pt x="28195" y="20904"/>
                </a:lnTo>
                <a:lnTo>
                  <a:pt x="28195" y="20418"/>
                </a:lnTo>
                <a:cubicBezTo>
                  <a:pt x="28195" y="20266"/>
                  <a:pt x="28195" y="20175"/>
                  <a:pt x="28226" y="20054"/>
                </a:cubicBezTo>
                <a:lnTo>
                  <a:pt x="28226" y="20023"/>
                </a:lnTo>
                <a:close/>
                <a:moveTo>
                  <a:pt x="41785" y="23505"/>
                </a:moveTo>
                <a:lnTo>
                  <a:pt x="41807" y="23548"/>
                </a:lnTo>
                <a:lnTo>
                  <a:pt x="41807" y="23760"/>
                </a:lnTo>
                <a:lnTo>
                  <a:pt x="41807" y="23821"/>
                </a:lnTo>
                <a:lnTo>
                  <a:pt x="41716" y="23821"/>
                </a:lnTo>
                <a:cubicBezTo>
                  <a:pt x="41742" y="23716"/>
                  <a:pt x="41745" y="23610"/>
                  <a:pt x="41785" y="23505"/>
                </a:cubicBezTo>
                <a:close/>
                <a:moveTo>
                  <a:pt x="23607" y="23548"/>
                </a:moveTo>
                <a:lnTo>
                  <a:pt x="23668" y="23730"/>
                </a:lnTo>
                <a:lnTo>
                  <a:pt x="23668" y="23760"/>
                </a:lnTo>
                <a:cubicBezTo>
                  <a:pt x="23668" y="23791"/>
                  <a:pt x="23668" y="23821"/>
                  <a:pt x="23668" y="23821"/>
                </a:cubicBezTo>
                <a:lnTo>
                  <a:pt x="23668" y="23882"/>
                </a:lnTo>
                <a:cubicBezTo>
                  <a:pt x="23668" y="23821"/>
                  <a:pt x="23638" y="23730"/>
                  <a:pt x="23607" y="23669"/>
                </a:cubicBezTo>
                <a:cubicBezTo>
                  <a:pt x="23577" y="23608"/>
                  <a:pt x="23607" y="23608"/>
                  <a:pt x="23607" y="23548"/>
                </a:cubicBezTo>
                <a:close/>
                <a:moveTo>
                  <a:pt x="28864" y="22910"/>
                </a:moveTo>
                <a:lnTo>
                  <a:pt x="28864" y="23183"/>
                </a:lnTo>
                <a:cubicBezTo>
                  <a:pt x="28864" y="23335"/>
                  <a:pt x="28864" y="23487"/>
                  <a:pt x="28924" y="23639"/>
                </a:cubicBezTo>
                <a:lnTo>
                  <a:pt x="28924" y="23882"/>
                </a:lnTo>
                <a:lnTo>
                  <a:pt x="28924" y="23973"/>
                </a:lnTo>
                <a:lnTo>
                  <a:pt x="28864" y="23973"/>
                </a:lnTo>
                <a:lnTo>
                  <a:pt x="28803" y="23943"/>
                </a:lnTo>
                <a:lnTo>
                  <a:pt x="28742" y="23943"/>
                </a:lnTo>
                <a:cubicBezTo>
                  <a:pt x="28742" y="23821"/>
                  <a:pt x="28772" y="23730"/>
                  <a:pt x="28772" y="23608"/>
                </a:cubicBezTo>
                <a:cubicBezTo>
                  <a:pt x="28803" y="23365"/>
                  <a:pt x="28864" y="23122"/>
                  <a:pt x="28864" y="22910"/>
                </a:cubicBezTo>
                <a:close/>
                <a:moveTo>
                  <a:pt x="8051" y="20935"/>
                </a:moveTo>
                <a:cubicBezTo>
                  <a:pt x="8112" y="21087"/>
                  <a:pt x="8143" y="21208"/>
                  <a:pt x="8173" y="21360"/>
                </a:cubicBezTo>
                <a:cubicBezTo>
                  <a:pt x="8203" y="21512"/>
                  <a:pt x="8203" y="21664"/>
                  <a:pt x="8234" y="21846"/>
                </a:cubicBezTo>
                <a:cubicBezTo>
                  <a:pt x="8264" y="21998"/>
                  <a:pt x="8234" y="22120"/>
                  <a:pt x="8203" y="22272"/>
                </a:cubicBezTo>
                <a:cubicBezTo>
                  <a:pt x="8173" y="22423"/>
                  <a:pt x="8173" y="22545"/>
                  <a:pt x="8143" y="22666"/>
                </a:cubicBezTo>
                <a:cubicBezTo>
                  <a:pt x="8143" y="22788"/>
                  <a:pt x="8143" y="22940"/>
                  <a:pt x="8112" y="23092"/>
                </a:cubicBezTo>
                <a:lnTo>
                  <a:pt x="8021" y="23578"/>
                </a:lnTo>
                <a:cubicBezTo>
                  <a:pt x="7991" y="23730"/>
                  <a:pt x="7960" y="23882"/>
                  <a:pt x="7930" y="24034"/>
                </a:cubicBezTo>
                <a:lnTo>
                  <a:pt x="7930" y="23699"/>
                </a:lnTo>
                <a:lnTo>
                  <a:pt x="7930" y="23548"/>
                </a:lnTo>
                <a:lnTo>
                  <a:pt x="7930" y="23213"/>
                </a:lnTo>
                <a:lnTo>
                  <a:pt x="7930" y="22666"/>
                </a:lnTo>
                <a:lnTo>
                  <a:pt x="7930" y="22515"/>
                </a:lnTo>
                <a:cubicBezTo>
                  <a:pt x="7930" y="22393"/>
                  <a:pt x="7930" y="22272"/>
                  <a:pt x="7960" y="22150"/>
                </a:cubicBezTo>
                <a:cubicBezTo>
                  <a:pt x="7960" y="21998"/>
                  <a:pt x="7960" y="21968"/>
                  <a:pt x="7960" y="21877"/>
                </a:cubicBezTo>
                <a:lnTo>
                  <a:pt x="8021" y="21390"/>
                </a:lnTo>
                <a:cubicBezTo>
                  <a:pt x="8021" y="21269"/>
                  <a:pt x="8051" y="21147"/>
                  <a:pt x="8051" y="21026"/>
                </a:cubicBezTo>
                <a:lnTo>
                  <a:pt x="8051" y="20935"/>
                </a:lnTo>
                <a:close/>
                <a:moveTo>
                  <a:pt x="15009" y="23213"/>
                </a:moveTo>
                <a:cubicBezTo>
                  <a:pt x="15009" y="23213"/>
                  <a:pt x="15039" y="23244"/>
                  <a:pt x="15039" y="23274"/>
                </a:cubicBezTo>
                <a:cubicBezTo>
                  <a:pt x="15100" y="23396"/>
                  <a:pt x="15131" y="23517"/>
                  <a:pt x="15191" y="23639"/>
                </a:cubicBezTo>
                <a:lnTo>
                  <a:pt x="15252" y="23699"/>
                </a:lnTo>
                <a:lnTo>
                  <a:pt x="15252" y="23730"/>
                </a:lnTo>
                <a:lnTo>
                  <a:pt x="15161" y="23821"/>
                </a:lnTo>
                <a:lnTo>
                  <a:pt x="15039" y="23943"/>
                </a:lnTo>
                <a:lnTo>
                  <a:pt x="15009" y="24034"/>
                </a:lnTo>
                <a:lnTo>
                  <a:pt x="14979" y="23882"/>
                </a:lnTo>
                <a:cubicBezTo>
                  <a:pt x="14979" y="23669"/>
                  <a:pt x="15009" y="23487"/>
                  <a:pt x="15009" y="23274"/>
                </a:cubicBezTo>
                <a:cubicBezTo>
                  <a:pt x="15009" y="23244"/>
                  <a:pt x="15009" y="23213"/>
                  <a:pt x="15009" y="23213"/>
                </a:cubicBezTo>
                <a:close/>
                <a:moveTo>
                  <a:pt x="31051" y="22849"/>
                </a:moveTo>
                <a:cubicBezTo>
                  <a:pt x="31142" y="23001"/>
                  <a:pt x="31203" y="23153"/>
                  <a:pt x="31264" y="23335"/>
                </a:cubicBezTo>
                <a:cubicBezTo>
                  <a:pt x="31264" y="23335"/>
                  <a:pt x="31294" y="23365"/>
                  <a:pt x="31294" y="23396"/>
                </a:cubicBezTo>
                <a:lnTo>
                  <a:pt x="31264" y="23426"/>
                </a:lnTo>
                <a:cubicBezTo>
                  <a:pt x="31233" y="23426"/>
                  <a:pt x="31203" y="23456"/>
                  <a:pt x="31203" y="23487"/>
                </a:cubicBezTo>
                <a:cubicBezTo>
                  <a:pt x="31173" y="23548"/>
                  <a:pt x="31142" y="23639"/>
                  <a:pt x="31142" y="23699"/>
                </a:cubicBezTo>
                <a:lnTo>
                  <a:pt x="31173" y="23639"/>
                </a:lnTo>
                <a:lnTo>
                  <a:pt x="31173" y="23639"/>
                </a:lnTo>
                <a:cubicBezTo>
                  <a:pt x="31142" y="23760"/>
                  <a:pt x="31112" y="23882"/>
                  <a:pt x="31112" y="24034"/>
                </a:cubicBezTo>
                <a:cubicBezTo>
                  <a:pt x="31112" y="23760"/>
                  <a:pt x="31051" y="23487"/>
                  <a:pt x="31021" y="23244"/>
                </a:cubicBezTo>
                <a:cubicBezTo>
                  <a:pt x="31021" y="23092"/>
                  <a:pt x="31021" y="22970"/>
                  <a:pt x="31051" y="22849"/>
                </a:cubicBezTo>
                <a:close/>
                <a:moveTo>
                  <a:pt x="46151" y="23608"/>
                </a:moveTo>
                <a:lnTo>
                  <a:pt x="46151" y="23760"/>
                </a:lnTo>
                <a:lnTo>
                  <a:pt x="46151" y="23851"/>
                </a:lnTo>
                <a:cubicBezTo>
                  <a:pt x="46151" y="23912"/>
                  <a:pt x="46091" y="23973"/>
                  <a:pt x="46091" y="24064"/>
                </a:cubicBezTo>
                <a:lnTo>
                  <a:pt x="46091" y="24003"/>
                </a:lnTo>
                <a:cubicBezTo>
                  <a:pt x="46091" y="23882"/>
                  <a:pt x="46121" y="23730"/>
                  <a:pt x="46151" y="23608"/>
                </a:cubicBezTo>
                <a:close/>
                <a:moveTo>
                  <a:pt x="26889" y="23943"/>
                </a:moveTo>
                <a:cubicBezTo>
                  <a:pt x="26889" y="23973"/>
                  <a:pt x="26858" y="24034"/>
                  <a:pt x="26858" y="24094"/>
                </a:cubicBezTo>
                <a:lnTo>
                  <a:pt x="26828" y="24034"/>
                </a:lnTo>
                <a:lnTo>
                  <a:pt x="26706" y="23943"/>
                </a:lnTo>
                <a:close/>
                <a:moveTo>
                  <a:pt x="21025" y="23069"/>
                </a:moveTo>
                <a:lnTo>
                  <a:pt x="21025" y="23213"/>
                </a:lnTo>
                <a:cubicBezTo>
                  <a:pt x="21025" y="23274"/>
                  <a:pt x="21025" y="23365"/>
                  <a:pt x="20994" y="23456"/>
                </a:cubicBezTo>
                <a:lnTo>
                  <a:pt x="20994" y="23517"/>
                </a:lnTo>
                <a:cubicBezTo>
                  <a:pt x="20994" y="23760"/>
                  <a:pt x="20964" y="23973"/>
                  <a:pt x="20964" y="24216"/>
                </a:cubicBezTo>
                <a:cubicBezTo>
                  <a:pt x="20934" y="23973"/>
                  <a:pt x="20903" y="23730"/>
                  <a:pt x="20873" y="23517"/>
                </a:cubicBezTo>
                <a:lnTo>
                  <a:pt x="20873" y="23487"/>
                </a:lnTo>
                <a:cubicBezTo>
                  <a:pt x="20903" y="23426"/>
                  <a:pt x="20934" y="23335"/>
                  <a:pt x="20964" y="23274"/>
                </a:cubicBezTo>
                <a:cubicBezTo>
                  <a:pt x="20984" y="23213"/>
                  <a:pt x="21005" y="23139"/>
                  <a:pt x="21025" y="23069"/>
                </a:cubicBezTo>
                <a:close/>
                <a:moveTo>
                  <a:pt x="19536" y="22332"/>
                </a:moveTo>
                <a:lnTo>
                  <a:pt x="19536" y="22606"/>
                </a:lnTo>
                <a:lnTo>
                  <a:pt x="19536" y="22788"/>
                </a:lnTo>
                <a:cubicBezTo>
                  <a:pt x="19536" y="23001"/>
                  <a:pt x="19536" y="23183"/>
                  <a:pt x="19567" y="23365"/>
                </a:cubicBezTo>
                <a:lnTo>
                  <a:pt x="19627" y="23973"/>
                </a:lnTo>
                <a:cubicBezTo>
                  <a:pt x="19627" y="24064"/>
                  <a:pt x="19658" y="24155"/>
                  <a:pt x="19658" y="24216"/>
                </a:cubicBezTo>
                <a:lnTo>
                  <a:pt x="19658" y="24277"/>
                </a:lnTo>
                <a:cubicBezTo>
                  <a:pt x="19627" y="24246"/>
                  <a:pt x="19627" y="24246"/>
                  <a:pt x="19597" y="24216"/>
                </a:cubicBezTo>
                <a:lnTo>
                  <a:pt x="19536" y="23973"/>
                </a:lnTo>
                <a:cubicBezTo>
                  <a:pt x="19475" y="23760"/>
                  <a:pt x="19415" y="23578"/>
                  <a:pt x="19354" y="23396"/>
                </a:cubicBezTo>
                <a:cubicBezTo>
                  <a:pt x="19384" y="23305"/>
                  <a:pt x="19384" y="23183"/>
                  <a:pt x="19415" y="23092"/>
                </a:cubicBezTo>
                <a:cubicBezTo>
                  <a:pt x="19445" y="22879"/>
                  <a:pt x="19475" y="22636"/>
                  <a:pt x="19506" y="22423"/>
                </a:cubicBezTo>
                <a:cubicBezTo>
                  <a:pt x="19536" y="22393"/>
                  <a:pt x="19536" y="22363"/>
                  <a:pt x="19536" y="22332"/>
                </a:cubicBezTo>
                <a:close/>
                <a:moveTo>
                  <a:pt x="22666" y="22788"/>
                </a:moveTo>
                <a:lnTo>
                  <a:pt x="22726" y="22849"/>
                </a:lnTo>
                <a:lnTo>
                  <a:pt x="22787" y="22910"/>
                </a:lnTo>
                <a:cubicBezTo>
                  <a:pt x="22817" y="23061"/>
                  <a:pt x="22878" y="23213"/>
                  <a:pt x="22909" y="23365"/>
                </a:cubicBezTo>
                <a:lnTo>
                  <a:pt x="22909" y="23396"/>
                </a:lnTo>
                <a:cubicBezTo>
                  <a:pt x="22878" y="23578"/>
                  <a:pt x="22848" y="23760"/>
                  <a:pt x="22817" y="23943"/>
                </a:cubicBezTo>
                <a:cubicBezTo>
                  <a:pt x="22787" y="24125"/>
                  <a:pt x="22787" y="24277"/>
                  <a:pt x="22757" y="24429"/>
                </a:cubicBezTo>
                <a:cubicBezTo>
                  <a:pt x="22726" y="24307"/>
                  <a:pt x="22726" y="24216"/>
                  <a:pt x="22696" y="24094"/>
                </a:cubicBezTo>
                <a:cubicBezTo>
                  <a:pt x="22666" y="23882"/>
                  <a:pt x="22605" y="23639"/>
                  <a:pt x="22574" y="23396"/>
                </a:cubicBezTo>
                <a:cubicBezTo>
                  <a:pt x="22574" y="23305"/>
                  <a:pt x="22544" y="23183"/>
                  <a:pt x="22544" y="23061"/>
                </a:cubicBezTo>
                <a:lnTo>
                  <a:pt x="22514" y="22788"/>
                </a:lnTo>
                <a:close/>
                <a:moveTo>
                  <a:pt x="27952" y="23517"/>
                </a:moveTo>
                <a:cubicBezTo>
                  <a:pt x="27952" y="23578"/>
                  <a:pt x="27952" y="23639"/>
                  <a:pt x="27983" y="23669"/>
                </a:cubicBezTo>
                <a:cubicBezTo>
                  <a:pt x="28013" y="23730"/>
                  <a:pt x="27983" y="23882"/>
                  <a:pt x="28013" y="23973"/>
                </a:cubicBezTo>
                <a:lnTo>
                  <a:pt x="28043" y="24216"/>
                </a:lnTo>
                <a:lnTo>
                  <a:pt x="28104" y="24489"/>
                </a:lnTo>
                <a:cubicBezTo>
                  <a:pt x="28043" y="24429"/>
                  <a:pt x="28013" y="24338"/>
                  <a:pt x="27952" y="24277"/>
                </a:cubicBezTo>
                <a:lnTo>
                  <a:pt x="27952" y="24246"/>
                </a:lnTo>
                <a:lnTo>
                  <a:pt x="27861" y="24125"/>
                </a:lnTo>
                <a:cubicBezTo>
                  <a:pt x="27891" y="23912"/>
                  <a:pt x="27922" y="23730"/>
                  <a:pt x="27952" y="23517"/>
                </a:cubicBezTo>
                <a:close/>
                <a:moveTo>
                  <a:pt x="18533" y="23335"/>
                </a:moveTo>
                <a:cubicBezTo>
                  <a:pt x="18594" y="23396"/>
                  <a:pt x="18655" y="23517"/>
                  <a:pt x="18716" y="23608"/>
                </a:cubicBezTo>
                <a:cubicBezTo>
                  <a:pt x="18685" y="23730"/>
                  <a:pt x="18655" y="23882"/>
                  <a:pt x="18655" y="24034"/>
                </a:cubicBezTo>
                <a:lnTo>
                  <a:pt x="18594" y="24307"/>
                </a:lnTo>
                <a:cubicBezTo>
                  <a:pt x="18594" y="24398"/>
                  <a:pt x="18564" y="24489"/>
                  <a:pt x="18533" y="24550"/>
                </a:cubicBezTo>
                <a:cubicBezTo>
                  <a:pt x="18503" y="24520"/>
                  <a:pt x="18473" y="24459"/>
                  <a:pt x="18442" y="24398"/>
                </a:cubicBezTo>
                <a:lnTo>
                  <a:pt x="18442" y="24064"/>
                </a:lnTo>
                <a:cubicBezTo>
                  <a:pt x="18442" y="23943"/>
                  <a:pt x="18442" y="23943"/>
                  <a:pt x="18473" y="23882"/>
                </a:cubicBezTo>
                <a:cubicBezTo>
                  <a:pt x="18503" y="23699"/>
                  <a:pt x="18533" y="23517"/>
                  <a:pt x="18533" y="23335"/>
                </a:cubicBezTo>
                <a:close/>
                <a:moveTo>
                  <a:pt x="40318" y="24277"/>
                </a:moveTo>
                <a:cubicBezTo>
                  <a:pt x="40318" y="24307"/>
                  <a:pt x="40318" y="24307"/>
                  <a:pt x="40318" y="24338"/>
                </a:cubicBezTo>
                <a:cubicBezTo>
                  <a:pt x="40348" y="24398"/>
                  <a:pt x="40379" y="24489"/>
                  <a:pt x="40409" y="24550"/>
                </a:cubicBezTo>
                <a:cubicBezTo>
                  <a:pt x="40379" y="24520"/>
                  <a:pt x="40348" y="24520"/>
                  <a:pt x="40318" y="24489"/>
                </a:cubicBezTo>
                <a:lnTo>
                  <a:pt x="40257" y="24489"/>
                </a:lnTo>
                <a:cubicBezTo>
                  <a:pt x="40288" y="24429"/>
                  <a:pt x="40288" y="24368"/>
                  <a:pt x="40318" y="24277"/>
                </a:cubicBezTo>
                <a:close/>
                <a:moveTo>
                  <a:pt x="15738" y="24246"/>
                </a:moveTo>
                <a:lnTo>
                  <a:pt x="15738" y="24581"/>
                </a:lnTo>
                <a:cubicBezTo>
                  <a:pt x="15738" y="24459"/>
                  <a:pt x="15708" y="24368"/>
                  <a:pt x="15708" y="24246"/>
                </a:cubicBezTo>
                <a:close/>
                <a:moveTo>
                  <a:pt x="21633" y="22363"/>
                </a:moveTo>
                <a:lnTo>
                  <a:pt x="21663" y="22423"/>
                </a:lnTo>
                <a:cubicBezTo>
                  <a:pt x="21693" y="22484"/>
                  <a:pt x="21724" y="22515"/>
                  <a:pt x="21754" y="22575"/>
                </a:cubicBezTo>
                <a:cubicBezTo>
                  <a:pt x="21784" y="22727"/>
                  <a:pt x="21845" y="22849"/>
                  <a:pt x="21876" y="23001"/>
                </a:cubicBezTo>
                <a:lnTo>
                  <a:pt x="21815" y="23335"/>
                </a:lnTo>
                <a:cubicBezTo>
                  <a:pt x="21815" y="23548"/>
                  <a:pt x="21754" y="23791"/>
                  <a:pt x="21724" y="24003"/>
                </a:cubicBezTo>
                <a:cubicBezTo>
                  <a:pt x="21693" y="24216"/>
                  <a:pt x="21663" y="24398"/>
                  <a:pt x="21633" y="24581"/>
                </a:cubicBezTo>
                <a:lnTo>
                  <a:pt x="21602" y="24398"/>
                </a:lnTo>
                <a:lnTo>
                  <a:pt x="21602" y="24246"/>
                </a:lnTo>
                <a:cubicBezTo>
                  <a:pt x="21602" y="24155"/>
                  <a:pt x="21572" y="24034"/>
                  <a:pt x="21572" y="23912"/>
                </a:cubicBezTo>
                <a:cubicBezTo>
                  <a:pt x="21572" y="23791"/>
                  <a:pt x="21602" y="23639"/>
                  <a:pt x="21602" y="23487"/>
                </a:cubicBezTo>
                <a:cubicBezTo>
                  <a:pt x="21602" y="23274"/>
                  <a:pt x="21602" y="23061"/>
                  <a:pt x="21633" y="22818"/>
                </a:cubicBezTo>
                <a:lnTo>
                  <a:pt x="21633" y="22363"/>
                </a:lnTo>
                <a:close/>
                <a:moveTo>
                  <a:pt x="36733" y="22970"/>
                </a:moveTo>
                <a:cubicBezTo>
                  <a:pt x="36763" y="23244"/>
                  <a:pt x="36794" y="23517"/>
                  <a:pt x="36794" y="23760"/>
                </a:cubicBezTo>
                <a:cubicBezTo>
                  <a:pt x="36794" y="23943"/>
                  <a:pt x="36794" y="24094"/>
                  <a:pt x="36763" y="24246"/>
                </a:cubicBezTo>
                <a:cubicBezTo>
                  <a:pt x="36733" y="24398"/>
                  <a:pt x="36763" y="24489"/>
                  <a:pt x="36733" y="24611"/>
                </a:cubicBezTo>
                <a:lnTo>
                  <a:pt x="36672" y="24611"/>
                </a:lnTo>
                <a:lnTo>
                  <a:pt x="36642" y="24581"/>
                </a:lnTo>
                <a:lnTo>
                  <a:pt x="36642" y="24489"/>
                </a:lnTo>
                <a:lnTo>
                  <a:pt x="36642" y="24216"/>
                </a:lnTo>
                <a:cubicBezTo>
                  <a:pt x="36642" y="24034"/>
                  <a:pt x="36642" y="23851"/>
                  <a:pt x="36672" y="23669"/>
                </a:cubicBezTo>
                <a:cubicBezTo>
                  <a:pt x="36702" y="23456"/>
                  <a:pt x="36702" y="23183"/>
                  <a:pt x="36733" y="22970"/>
                </a:cubicBezTo>
                <a:close/>
                <a:moveTo>
                  <a:pt x="20539" y="24277"/>
                </a:moveTo>
                <a:cubicBezTo>
                  <a:pt x="20600" y="24368"/>
                  <a:pt x="20600" y="24459"/>
                  <a:pt x="20630" y="24550"/>
                </a:cubicBezTo>
                <a:cubicBezTo>
                  <a:pt x="20630" y="24581"/>
                  <a:pt x="20630" y="24611"/>
                  <a:pt x="20630" y="24641"/>
                </a:cubicBezTo>
                <a:cubicBezTo>
                  <a:pt x="20600" y="24550"/>
                  <a:pt x="20569" y="24429"/>
                  <a:pt x="20539" y="24338"/>
                </a:cubicBezTo>
                <a:lnTo>
                  <a:pt x="20539" y="24277"/>
                </a:lnTo>
                <a:close/>
                <a:moveTo>
                  <a:pt x="6806" y="24307"/>
                </a:moveTo>
                <a:cubicBezTo>
                  <a:pt x="6836" y="24338"/>
                  <a:pt x="6836" y="24368"/>
                  <a:pt x="6867" y="24398"/>
                </a:cubicBezTo>
                <a:cubicBezTo>
                  <a:pt x="6897" y="24429"/>
                  <a:pt x="6927" y="24489"/>
                  <a:pt x="6958" y="24520"/>
                </a:cubicBezTo>
                <a:lnTo>
                  <a:pt x="7018" y="24550"/>
                </a:lnTo>
                <a:cubicBezTo>
                  <a:pt x="6958" y="24550"/>
                  <a:pt x="6927" y="24581"/>
                  <a:pt x="6897" y="24581"/>
                </a:cubicBezTo>
                <a:cubicBezTo>
                  <a:pt x="6867" y="24611"/>
                  <a:pt x="6836" y="24611"/>
                  <a:pt x="6806" y="24641"/>
                </a:cubicBezTo>
                <a:cubicBezTo>
                  <a:pt x="6806" y="24641"/>
                  <a:pt x="6775" y="24672"/>
                  <a:pt x="6745" y="24702"/>
                </a:cubicBezTo>
                <a:cubicBezTo>
                  <a:pt x="6745" y="24702"/>
                  <a:pt x="6745" y="24733"/>
                  <a:pt x="6745" y="24733"/>
                </a:cubicBezTo>
                <a:cubicBezTo>
                  <a:pt x="6745" y="24733"/>
                  <a:pt x="6715" y="24702"/>
                  <a:pt x="6715" y="24702"/>
                </a:cubicBezTo>
                <a:lnTo>
                  <a:pt x="6745" y="24702"/>
                </a:lnTo>
                <a:cubicBezTo>
                  <a:pt x="6715" y="24672"/>
                  <a:pt x="6715" y="24641"/>
                  <a:pt x="6715" y="24611"/>
                </a:cubicBezTo>
                <a:cubicBezTo>
                  <a:pt x="6745" y="24520"/>
                  <a:pt x="6775" y="24398"/>
                  <a:pt x="6806" y="24307"/>
                </a:cubicBezTo>
                <a:close/>
                <a:moveTo>
                  <a:pt x="3919" y="22150"/>
                </a:moveTo>
                <a:cubicBezTo>
                  <a:pt x="3919" y="22272"/>
                  <a:pt x="3919" y="22423"/>
                  <a:pt x="3919" y="22545"/>
                </a:cubicBezTo>
                <a:lnTo>
                  <a:pt x="3919" y="22606"/>
                </a:lnTo>
                <a:lnTo>
                  <a:pt x="3919" y="22940"/>
                </a:lnTo>
                <a:lnTo>
                  <a:pt x="3919" y="23092"/>
                </a:lnTo>
                <a:lnTo>
                  <a:pt x="3919" y="23183"/>
                </a:lnTo>
                <a:cubicBezTo>
                  <a:pt x="3919" y="23305"/>
                  <a:pt x="3919" y="23396"/>
                  <a:pt x="3889" y="23517"/>
                </a:cubicBezTo>
                <a:cubicBezTo>
                  <a:pt x="3889" y="23608"/>
                  <a:pt x="3889" y="23821"/>
                  <a:pt x="3889" y="23973"/>
                </a:cubicBezTo>
                <a:lnTo>
                  <a:pt x="3889" y="24155"/>
                </a:lnTo>
                <a:lnTo>
                  <a:pt x="3889" y="24398"/>
                </a:lnTo>
                <a:lnTo>
                  <a:pt x="3798" y="24641"/>
                </a:lnTo>
                <a:cubicBezTo>
                  <a:pt x="3767" y="24702"/>
                  <a:pt x="3737" y="24763"/>
                  <a:pt x="3737" y="24793"/>
                </a:cubicBezTo>
                <a:lnTo>
                  <a:pt x="3707" y="24459"/>
                </a:lnTo>
                <a:lnTo>
                  <a:pt x="3707" y="23882"/>
                </a:lnTo>
                <a:lnTo>
                  <a:pt x="3707" y="23730"/>
                </a:lnTo>
                <a:lnTo>
                  <a:pt x="3707" y="23335"/>
                </a:lnTo>
                <a:lnTo>
                  <a:pt x="3707" y="22970"/>
                </a:lnTo>
                <a:lnTo>
                  <a:pt x="3707" y="22849"/>
                </a:lnTo>
                <a:cubicBezTo>
                  <a:pt x="3767" y="22606"/>
                  <a:pt x="3859" y="22363"/>
                  <a:pt x="3919" y="22150"/>
                </a:cubicBezTo>
                <a:close/>
                <a:moveTo>
                  <a:pt x="40865" y="24702"/>
                </a:moveTo>
                <a:cubicBezTo>
                  <a:pt x="40865" y="24733"/>
                  <a:pt x="40865" y="24793"/>
                  <a:pt x="40895" y="24824"/>
                </a:cubicBezTo>
                <a:lnTo>
                  <a:pt x="40865" y="24915"/>
                </a:lnTo>
                <a:lnTo>
                  <a:pt x="40865" y="24763"/>
                </a:lnTo>
                <a:cubicBezTo>
                  <a:pt x="40865" y="24763"/>
                  <a:pt x="40865" y="24733"/>
                  <a:pt x="40865" y="24702"/>
                </a:cubicBezTo>
                <a:close/>
                <a:moveTo>
                  <a:pt x="2704" y="23213"/>
                </a:moveTo>
                <a:lnTo>
                  <a:pt x="2704" y="23365"/>
                </a:lnTo>
                <a:cubicBezTo>
                  <a:pt x="2704" y="23456"/>
                  <a:pt x="2704" y="23548"/>
                  <a:pt x="2734" y="23639"/>
                </a:cubicBezTo>
                <a:cubicBezTo>
                  <a:pt x="2765" y="23730"/>
                  <a:pt x="2734" y="23821"/>
                  <a:pt x="2734" y="23912"/>
                </a:cubicBezTo>
                <a:lnTo>
                  <a:pt x="2734" y="24398"/>
                </a:lnTo>
                <a:cubicBezTo>
                  <a:pt x="2734" y="24550"/>
                  <a:pt x="2734" y="24702"/>
                  <a:pt x="2765" y="24824"/>
                </a:cubicBezTo>
                <a:lnTo>
                  <a:pt x="2765" y="24945"/>
                </a:lnTo>
                <a:cubicBezTo>
                  <a:pt x="2765" y="24945"/>
                  <a:pt x="2765" y="24915"/>
                  <a:pt x="2734" y="24884"/>
                </a:cubicBezTo>
                <a:cubicBezTo>
                  <a:pt x="2734" y="24824"/>
                  <a:pt x="2704" y="24763"/>
                  <a:pt x="2674" y="24733"/>
                </a:cubicBezTo>
                <a:cubicBezTo>
                  <a:pt x="2643" y="24702"/>
                  <a:pt x="2613" y="24672"/>
                  <a:pt x="2552" y="24672"/>
                </a:cubicBezTo>
                <a:lnTo>
                  <a:pt x="2522" y="24672"/>
                </a:lnTo>
                <a:cubicBezTo>
                  <a:pt x="2491" y="24520"/>
                  <a:pt x="2461" y="24368"/>
                  <a:pt x="2400" y="24246"/>
                </a:cubicBezTo>
                <a:lnTo>
                  <a:pt x="2400" y="24155"/>
                </a:lnTo>
                <a:lnTo>
                  <a:pt x="2522" y="23821"/>
                </a:lnTo>
                <a:cubicBezTo>
                  <a:pt x="2583" y="23639"/>
                  <a:pt x="2643" y="23426"/>
                  <a:pt x="2704" y="23213"/>
                </a:cubicBezTo>
                <a:close/>
                <a:moveTo>
                  <a:pt x="6441" y="23426"/>
                </a:moveTo>
                <a:cubicBezTo>
                  <a:pt x="6441" y="23456"/>
                  <a:pt x="6472" y="23487"/>
                  <a:pt x="6472" y="23517"/>
                </a:cubicBezTo>
                <a:cubicBezTo>
                  <a:pt x="6502" y="23639"/>
                  <a:pt x="6563" y="23760"/>
                  <a:pt x="6593" y="23882"/>
                </a:cubicBezTo>
                <a:cubicBezTo>
                  <a:pt x="6563" y="23912"/>
                  <a:pt x="6532" y="23973"/>
                  <a:pt x="6502" y="24003"/>
                </a:cubicBezTo>
                <a:cubicBezTo>
                  <a:pt x="6441" y="24125"/>
                  <a:pt x="6411" y="24246"/>
                  <a:pt x="6380" y="24368"/>
                </a:cubicBezTo>
                <a:cubicBezTo>
                  <a:pt x="6350" y="24429"/>
                  <a:pt x="6320" y="24520"/>
                  <a:pt x="6320" y="24581"/>
                </a:cubicBezTo>
                <a:cubicBezTo>
                  <a:pt x="6289" y="24611"/>
                  <a:pt x="6259" y="24641"/>
                  <a:pt x="6259" y="24672"/>
                </a:cubicBezTo>
                <a:cubicBezTo>
                  <a:pt x="6228" y="24733"/>
                  <a:pt x="6228" y="24793"/>
                  <a:pt x="6198" y="24854"/>
                </a:cubicBezTo>
                <a:cubicBezTo>
                  <a:pt x="6198" y="24884"/>
                  <a:pt x="6198" y="24915"/>
                  <a:pt x="6198" y="24976"/>
                </a:cubicBezTo>
                <a:cubicBezTo>
                  <a:pt x="6198" y="24884"/>
                  <a:pt x="6168" y="24824"/>
                  <a:pt x="6137" y="24733"/>
                </a:cubicBezTo>
                <a:cubicBezTo>
                  <a:pt x="6137" y="24641"/>
                  <a:pt x="6168" y="24550"/>
                  <a:pt x="6168" y="24429"/>
                </a:cubicBezTo>
                <a:lnTo>
                  <a:pt x="6168" y="24277"/>
                </a:lnTo>
                <a:cubicBezTo>
                  <a:pt x="6168" y="24216"/>
                  <a:pt x="6198" y="24186"/>
                  <a:pt x="6198" y="24155"/>
                </a:cubicBezTo>
                <a:cubicBezTo>
                  <a:pt x="6228" y="24034"/>
                  <a:pt x="6289" y="23912"/>
                  <a:pt x="6320" y="23760"/>
                </a:cubicBezTo>
                <a:cubicBezTo>
                  <a:pt x="6380" y="23639"/>
                  <a:pt x="6411" y="23548"/>
                  <a:pt x="6441" y="23456"/>
                </a:cubicBezTo>
                <a:lnTo>
                  <a:pt x="6441" y="23426"/>
                </a:lnTo>
                <a:close/>
                <a:moveTo>
                  <a:pt x="24823" y="24003"/>
                </a:moveTo>
                <a:lnTo>
                  <a:pt x="24883" y="24094"/>
                </a:lnTo>
                <a:cubicBezTo>
                  <a:pt x="24883" y="24155"/>
                  <a:pt x="24914" y="24216"/>
                  <a:pt x="24944" y="24277"/>
                </a:cubicBezTo>
                <a:cubicBezTo>
                  <a:pt x="24914" y="24550"/>
                  <a:pt x="24883" y="24824"/>
                  <a:pt x="24823" y="25097"/>
                </a:cubicBezTo>
                <a:cubicBezTo>
                  <a:pt x="24792" y="24945"/>
                  <a:pt x="24732" y="24824"/>
                  <a:pt x="24701" y="24672"/>
                </a:cubicBezTo>
                <a:lnTo>
                  <a:pt x="24671" y="24581"/>
                </a:lnTo>
                <a:cubicBezTo>
                  <a:pt x="24701" y="24520"/>
                  <a:pt x="24701" y="24459"/>
                  <a:pt x="24732" y="24398"/>
                </a:cubicBezTo>
                <a:lnTo>
                  <a:pt x="24732" y="24398"/>
                </a:lnTo>
                <a:lnTo>
                  <a:pt x="24701" y="24429"/>
                </a:lnTo>
                <a:cubicBezTo>
                  <a:pt x="24762" y="24307"/>
                  <a:pt x="24792" y="24155"/>
                  <a:pt x="24823" y="24003"/>
                </a:cubicBezTo>
                <a:close/>
                <a:moveTo>
                  <a:pt x="25856" y="24398"/>
                </a:moveTo>
                <a:cubicBezTo>
                  <a:pt x="25886" y="24520"/>
                  <a:pt x="25917" y="24641"/>
                  <a:pt x="25947" y="24733"/>
                </a:cubicBezTo>
                <a:cubicBezTo>
                  <a:pt x="25977" y="24854"/>
                  <a:pt x="25977" y="24854"/>
                  <a:pt x="25977" y="24915"/>
                </a:cubicBezTo>
                <a:cubicBezTo>
                  <a:pt x="26008" y="24976"/>
                  <a:pt x="25947" y="25067"/>
                  <a:pt x="25947" y="25158"/>
                </a:cubicBezTo>
                <a:cubicBezTo>
                  <a:pt x="25947" y="25097"/>
                  <a:pt x="25917" y="25036"/>
                  <a:pt x="25917" y="25006"/>
                </a:cubicBezTo>
                <a:cubicBezTo>
                  <a:pt x="25886" y="24824"/>
                  <a:pt x="25856" y="24672"/>
                  <a:pt x="25825" y="24520"/>
                </a:cubicBezTo>
                <a:lnTo>
                  <a:pt x="25856" y="24398"/>
                </a:lnTo>
                <a:close/>
                <a:moveTo>
                  <a:pt x="38738" y="23365"/>
                </a:moveTo>
                <a:lnTo>
                  <a:pt x="38768" y="23396"/>
                </a:lnTo>
                <a:cubicBezTo>
                  <a:pt x="38799" y="23426"/>
                  <a:pt x="38829" y="23456"/>
                  <a:pt x="38829" y="23456"/>
                </a:cubicBezTo>
                <a:cubicBezTo>
                  <a:pt x="38860" y="23487"/>
                  <a:pt x="38860" y="23487"/>
                  <a:pt x="38860" y="23487"/>
                </a:cubicBezTo>
                <a:cubicBezTo>
                  <a:pt x="38860" y="23639"/>
                  <a:pt x="38829" y="23821"/>
                  <a:pt x="38829" y="23973"/>
                </a:cubicBezTo>
                <a:cubicBezTo>
                  <a:pt x="38829" y="24064"/>
                  <a:pt x="38799" y="24186"/>
                  <a:pt x="38768" y="24277"/>
                </a:cubicBezTo>
                <a:lnTo>
                  <a:pt x="38738" y="24611"/>
                </a:lnTo>
                <a:cubicBezTo>
                  <a:pt x="38708" y="24702"/>
                  <a:pt x="38677" y="24793"/>
                  <a:pt x="38677" y="24915"/>
                </a:cubicBezTo>
                <a:cubicBezTo>
                  <a:pt x="38647" y="25006"/>
                  <a:pt x="38647" y="25097"/>
                  <a:pt x="38617" y="25158"/>
                </a:cubicBezTo>
                <a:lnTo>
                  <a:pt x="38617" y="25067"/>
                </a:lnTo>
                <a:cubicBezTo>
                  <a:pt x="38647" y="24854"/>
                  <a:pt x="38677" y="24611"/>
                  <a:pt x="38708" y="24368"/>
                </a:cubicBezTo>
                <a:cubicBezTo>
                  <a:pt x="38708" y="24307"/>
                  <a:pt x="38708" y="24216"/>
                  <a:pt x="38708" y="24125"/>
                </a:cubicBezTo>
                <a:cubicBezTo>
                  <a:pt x="38708" y="23973"/>
                  <a:pt x="38738" y="23821"/>
                  <a:pt x="38738" y="23669"/>
                </a:cubicBezTo>
                <a:cubicBezTo>
                  <a:pt x="38768" y="23517"/>
                  <a:pt x="38738" y="23456"/>
                  <a:pt x="38738" y="23365"/>
                </a:cubicBezTo>
                <a:close/>
                <a:moveTo>
                  <a:pt x="9084" y="20935"/>
                </a:moveTo>
                <a:lnTo>
                  <a:pt x="9084" y="21087"/>
                </a:lnTo>
                <a:cubicBezTo>
                  <a:pt x="9084" y="21360"/>
                  <a:pt x="9084" y="21633"/>
                  <a:pt x="9115" y="21877"/>
                </a:cubicBezTo>
                <a:lnTo>
                  <a:pt x="9145" y="22940"/>
                </a:lnTo>
                <a:cubicBezTo>
                  <a:pt x="9145" y="23061"/>
                  <a:pt x="9145" y="23153"/>
                  <a:pt x="9115" y="23244"/>
                </a:cubicBezTo>
                <a:cubicBezTo>
                  <a:pt x="9084" y="23365"/>
                  <a:pt x="9084" y="23548"/>
                  <a:pt x="9084" y="23699"/>
                </a:cubicBezTo>
                <a:lnTo>
                  <a:pt x="9084" y="24641"/>
                </a:lnTo>
                <a:cubicBezTo>
                  <a:pt x="9054" y="24733"/>
                  <a:pt x="9024" y="24824"/>
                  <a:pt x="8993" y="24915"/>
                </a:cubicBezTo>
                <a:cubicBezTo>
                  <a:pt x="8963" y="25036"/>
                  <a:pt x="8933" y="25188"/>
                  <a:pt x="8872" y="25310"/>
                </a:cubicBezTo>
                <a:cubicBezTo>
                  <a:pt x="8872" y="25006"/>
                  <a:pt x="8841" y="24702"/>
                  <a:pt x="8811" y="24398"/>
                </a:cubicBezTo>
                <a:lnTo>
                  <a:pt x="8811" y="24064"/>
                </a:lnTo>
                <a:lnTo>
                  <a:pt x="8811" y="23517"/>
                </a:lnTo>
                <a:lnTo>
                  <a:pt x="8811" y="22910"/>
                </a:lnTo>
                <a:cubicBezTo>
                  <a:pt x="8811" y="22788"/>
                  <a:pt x="8811" y="22666"/>
                  <a:pt x="8841" y="22545"/>
                </a:cubicBezTo>
                <a:cubicBezTo>
                  <a:pt x="8841" y="22363"/>
                  <a:pt x="8872" y="22180"/>
                  <a:pt x="8902" y="21968"/>
                </a:cubicBezTo>
                <a:lnTo>
                  <a:pt x="8902" y="21846"/>
                </a:lnTo>
                <a:cubicBezTo>
                  <a:pt x="8902" y="21725"/>
                  <a:pt x="8933" y="21603"/>
                  <a:pt x="8963" y="21451"/>
                </a:cubicBezTo>
                <a:lnTo>
                  <a:pt x="8963" y="21299"/>
                </a:lnTo>
                <a:cubicBezTo>
                  <a:pt x="8963" y="21269"/>
                  <a:pt x="8993" y="21117"/>
                  <a:pt x="8993" y="21026"/>
                </a:cubicBezTo>
                <a:cubicBezTo>
                  <a:pt x="9024" y="20935"/>
                  <a:pt x="9054" y="20995"/>
                  <a:pt x="9084" y="20935"/>
                </a:cubicBezTo>
                <a:close/>
                <a:moveTo>
                  <a:pt x="26524" y="24307"/>
                </a:moveTo>
                <a:cubicBezTo>
                  <a:pt x="26585" y="24368"/>
                  <a:pt x="26676" y="24429"/>
                  <a:pt x="26737" y="24459"/>
                </a:cubicBezTo>
                <a:lnTo>
                  <a:pt x="26767" y="24459"/>
                </a:lnTo>
                <a:lnTo>
                  <a:pt x="26737" y="24641"/>
                </a:lnTo>
                <a:cubicBezTo>
                  <a:pt x="26676" y="24884"/>
                  <a:pt x="26615" y="25097"/>
                  <a:pt x="26555" y="25310"/>
                </a:cubicBezTo>
                <a:cubicBezTo>
                  <a:pt x="26494" y="25249"/>
                  <a:pt x="26463" y="25158"/>
                  <a:pt x="26433" y="25097"/>
                </a:cubicBezTo>
                <a:cubicBezTo>
                  <a:pt x="26433" y="25047"/>
                  <a:pt x="26433" y="25018"/>
                  <a:pt x="26433" y="24976"/>
                </a:cubicBezTo>
                <a:cubicBezTo>
                  <a:pt x="26463" y="24763"/>
                  <a:pt x="26494" y="24520"/>
                  <a:pt x="26524" y="24307"/>
                </a:cubicBezTo>
                <a:close/>
                <a:moveTo>
                  <a:pt x="8325" y="24034"/>
                </a:moveTo>
                <a:cubicBezTo>
                  <a:pt x="8325" y="24216"/>
                  <a:pt x="8325" y="24398"/>
                  <a:pt x="8325" y="24581"/>
                </a:cubicBezTo>
                <a:lnTo>
                  <a:pt x="8325" y="24915"/>
                </a:lnTo>
                <a:cubicBezTo>
                  <a:pt x="8325" y="25006"/>
                  <a:pt x="8325" y="25188"/>
                  <a:pt x="8325" y="25340"/>
                </a:cubicBezTo>
                <a:cubicBezTo>
                  <a:pt x="8234" y="25279"/>
                  <a:pt x="8173" y="25188"/>
                  <a:pt x="8112" y="25127"/>
                </a:cubicBezTo>
                <a:cubicBezTo>
                  <a:pt x="8112" y="25097"/>
                  <a:pt x="8082" y="25067"/>
                  <a:pt x="8082" y="25036"/>
                </a:cubicBezTo>
                <a:cubicBezTo>
                  <a:pt x="8082" y="25006"/>
                  <a:pt x="8112" y="24945"/>
                  <a:pt x="8112" y="24915"/>
                </a:cubicBezTo>
                <a:cubicBezTo>
                  <a:pt x="8112" y="24884"/>
                  <a:pt x="8112" y="24854"/>
                  <a:pt x="8143" y="24824"/>
                </a:cubicBezTo>
                <a:cubicBezTo>
                  <a:pt x="8203" y="24550"/>
                  <a:pt x="8264" y="24277"/>
                  <a:pt x="8325" y="24034"/>
                </a:cubicBezTo>
                <a:close/>
                <a:moveTo>
                  <a:pt x="15283" y="24360"/>
                </a:moveTo>
                <a:lnTo>
                  <a:pt x="15283" y="24368"/>
                </a:lnTo>
                <a:cubicBezTo>
                  <a:pt x="15283" y="24459"/>
                  <a:pt x="15252" y="24550"/>
                  <a:pt x="15252" y="24641"/>
                </a:cubicBezTo>
                <a:cubicBezTo>
                  <a:pt x="15222" y="24733"/>
                  <a:pt x="15222" y="24854"/>
                  <a:pt x="15191" y="24976"/>
                </a:cubicBezTo>
                <a:cubicBezTo>
                  <a:pt x="15191" y="25097"/>
                  <a:pt x="15191" y="25188"/>
                  <a:pt x="15161" y="25279"/>
                </a:cubicBezTo>
                <a:cubicBezTo>
                  <a:pt x="15161" y="25307"/>
                  <a:pt x="15161" y="25338"/>
                  <a:pt x="15161" y="25371"/>
                </a:cubicBezTo>
                <a:cubicBezTo>
                  <a:pt x="15161" y="25158"/>
                  <a:pt x="15131" y="24976"/>
                  <a:pt x="15131" y="24763"/>
                </a:cubicBezTo>
                <a:lnTo>
                  <a:pt x="15131" y="24611"/>
                </a:lnTo>
                <a:cubicBezTo>
                  <a:pt x="15177" y="24519"/>
                  <a:pt x="15223" y="24444"/>
                  <a:pt x="15283" y="24360"/>
                </a:cubicBezTo>
                <a:close/>
                <a:moveTo>
                  <a:pt x="27800" y="24793"/>
                </a:moveTo>
                <a:lnTo>
                  <a:pt x="27800" y="24793"/>
                </a:lnTo>
                <a:cubicBezTo>
                  <a:pt x="27831" y="24854"/>
                  <a:pt x="27861" y="24915"/>
                  <a:pt x="27891" y="24976"/>
                </a:cubicBezTo>
                <a:cubicBezTo>
                  <a:pt x="27922" y="25036"/>
                  <a:pt x="27952" y="25188"/>
                  <a:pt x="27983" y="25279"/>
                </a:cubicBezTo>
                <a:lnTo>
                  <a:pt x="27952" y="25371"/>
                </a:lnTo>
                <a:cubicBezTo>
                  <a:pt x="27891" y="25158"/>
                  <a:pt x="27861" y="24945"/>
                  <a:pt x="27800" y="24793"/>
                </a:cubicBezTo>
                <a:close/>
                <a:moveTo>
                  <a:pt x="30170" y="23548"/>
                </a:moveTo>
                <a:cubicBezTo>
                  <a:pt x="30170" y="23669"/>
                  <a:pt x="30200" y="23791"/>
                  <a:pt x="30231" y="23943"/>
                </a:cubicBezTo>
                <a:cubicBezTo>
                  <a:pt x="30231" y="24155"/>
                  <a:pt x="30261" y="24368"/>
                  <a:pt x="30261" y="24550"/>
                </a:cubicBezTo>
                <a:cubicBezTo>
                  <a:pt x="30261" y="24763"/>
                  <a:pt x="30261" y="24884"/>
                  <a:pt x="30261" y="25067"/>
                </a:cubicBezTo>
                <a:cubicBezTo>
                  <a:pt x="30200" y="25127"/>
                  <a:pt x="30170" y="25219"/>
                  <a:pt x="30140" y="25279"/>
                </a:cubicBezTo>
                <a:cubicBezTo>
                  <a:pt x="30109" y="25340"/>
                  <a:pt x="30079" y="25401"/>
                  <a:pt x="30079" y="25462"/>
                </a:cubicBezTo>
                <a:lnTo>
                  <a:pt x="30079" y="25431"/>
                </a:lnTo>
                <a:lnTo>
                  <a:pt x="30079" y="25401"/>
                </a:lnTo>
                <a:cubicBezTo>
                  <a:pt x="30079" y="25127"/>
                  <a:pt x="30018" y="24854"/>
                  <a:pt x="30018" y="24581"/>
                </a:cubicBezTo>
                <a:lnTo>
                  <a:pt x="30018" y="24368"/>
                </a:lnTo>
                <a:lnTo>
                  <a:pt x="30018" y="23821"/>
                </a:lnTo>
                <a:lnTo>
                  <a:pt x="30018" y="23669"/>
                </a:lnTo>
                <a:cubicBezTo>
                  <a:pt x="30079" y="23669"/>
                  <a:pt x="30140" y="23639"/>
                  <a:pt x="30170" y="23578"/>
                </a:cubicBezTo>
                <a:lnTo>
                  <a:pt x="30170" y="23548"/>
                </a:lnTo>
                <a:close/>
                <a:moveTo>
                  <a:pt x="37249" y="23639"/>
                </a:moveTo>
                <a:cubicBezTo>
                  <a:pt x="37310" y="23730"/>
                  <a:pt x="37401" y="23791"/>
                  <a:pt x="37462" y="23851"/>
                </a:cubicBezTo>
                <a:lnTo>
                  <a:pt x="37462" y="23882"/>
                </a:lnTo>
                <a:lnTo>
                  <a:pt x="37462" y="24094"/>
                </a:lnTo>
                <a:lnTo>
                  <a:pt x="37462" y="24641"/>
                </a:lnTo>
                <a:lnTo>
                  <a:pt x="37462" y="24884"/>
                </a:lnTo>
                <a:cubicBezTo>
                  <a:pt x="37462" y="25067"/>
                  <a:pt x="37432" y="25219"/>
                  <a:pt x="37401" y="25401"/>
                </a:cubicBezTo>
                <a:lnTo>
                  <a:pt x="37401" y="25492"/>
                </a:lnTo>
                <a:cubicBezTo>
                  <a:pt x="37371" y="25431"/>
                  <a:pt x="37340" y="25371"/>
                  <a:pt x="37340" y="25340"/>
                </a:cubicBezTo>
                <a:cubicBezTo>
                  <a:pt x="37310" y="25279"/>
                  <a:pt x="37340" y="25219"/>
                  <a:pt x="37310" y="25158"/>
                </a:cubicBezTo>
                <a:cubicBezTo>
                  <a:pt x="37310" y="24884"/>
                  <a:pt x="37280" y="24611"/>
                  <a:pt x="37249" y="24307"/>
                </a:cubicBezTo>
                <a:lnTo>
                  <a:pt x="37249" y="24034"/>
                </a:lnTo>
                <a:lnTo>
                  <a:pt x="37249" y="23639"/>
                </a:lnTo>
                <a:close/>
                <a:moveTo>
                  <a:pt x="38252" y="23608"/>
                </a:moveTo>
                <a:cubicBezTo>
                  <a:pt x="38252" y="23821"/>
                  <a:pt x="38222" y="24034"/>
                  <a:pt x="38222" y="24246"/>
                </a:cubicBezTo>
                <a:cubicBezTo>
                  <a:pt x="38222" y="24307"/>
                  <a:pt x="38222" y="24398"/>
                  <a:pt x="38222" y="24489"/>
                </a:cubicBezTo>
                <a:lnTo>
                  <a:pt x="38222" y="24976"/>
                </a:lnTo>
                <a:lnTo>
                  <a:pt x="38222" y="25067"/>
                </a:lnTo>
                <a:cubicBezTo>
                  <a:pt x="38222" y="25097"/>
                  <a:pt x="38222" y="25188"/>
                  <a:pt x="38191" y="25249"/>
                </a:cubicBezTo>
                <a:cubicBezTo>
                  <a:pt x="38191" y="25279"/>
                  <a:pt x="38191" y="25401"/>
                  <a:pt x="38161" y="25492"/>
                </a:cubicBezTo>
                <a:lnTo>
                  <a:pt x="38130" y="25249"/>
                </a:lnTo>
                <a:lnTo>
                  <a:pt x="38130" y="25006"/>
                </a:lnTo>
                <a:lnTo>
                  <a:pt x="38130" y="24733"/>
                </a:lnTo>
                <a:cubicBezTo>
                  <a:pt x="38130" y="24489"/>
                  <a:pt x="38100" y="24246"/>
                  <a:pt x="38100" y="24003"/>
                </a:cubicBezTo>
                <a:lnTo>
                  <a:pt x="38100" y="23943"/>
                </a:lnTo>
                <a:lnTo>
                  <a:pt x="38130" y="23912"/>
                </a:lnTo>
                <a:cubicBezTo>
                  <a:pt x="38191" y="23821"/>
                  <a:pt x="38222" y="23699"/>
                  <a:pt x="38252" y="23608"/>
                </a:cubicBezTo>
                <a:close/>
                <a:moveTo>
                  <a:pt x="45422" y="24884"/>
                </a:moveTo>
                <a:lnTo>
                  <a:pt x="45422" y="25158"/>
                </a:lnTo>
                <a:lnTo>
                  <a:pt x="45422" y="25371"/>
                </a:lnTo>
                <a:cubicBezTo>
                  <a:pt x="45422" y="25431"/>
                  <a:pt x="45422" y="25492"/>
                  <a:pt x="45453" y="25553"/>
                </a:cubicBezTo>
                <a:lnTo>
                  <a:pt x="45422" y="25553"/>
                </a:lnTo>
                <a:lnTo>
                  <a:pt x="45392" y="25522"/>
                </a:lnTo>
                <a:lnTo>
                  <a:pt x="45392" y="25310"/>
                </a:lnTo>
                <a:cubicBezTo>
                  <a:pt x="45392" y="25158"/>
                  <a:pt x="45422" y="25006"/>
                  <a:pt x="45422" y="24884"/>
                </a:cubicBezTo>
                <a:close/>
                <a:moveTo>
                  <a:pt x="18746" y="24976"/>
                </a:moveTo>
                <a:lnTo>
                  <a:pt x="18746" y="25006"/>
                </a:lnTo>
                <a:lnTo>
                  <a:pt x="18746" y="25553"/>
                </a:lnTo>
                <a:lnTo>
                  <a:pt x="18746" y="25583"/>
                </a:lnTo>
                <a:cubicBezTo>
                  <a:pt x="18716" y="25431"/>
                  <a:pt x="18655" y="25310"/>
                  <a:pt x="18625" y="25158"/>
                </a:cubicBezTo>
                <a:cubicBezTo>
                  <a:pt x="18625" y="25127"/>
                  <a:pt x="18594" y="25097"/>
                  <a:pt x="18594" y="25067"/>
                </a:cubicBezTo>
                <a:cubicBezTo>
                  <a:pt x="18655" y="25067"/>
                  <a:pt x="18716" y="25036"/>
                  <a:pt x="18746" y="24976"/>
                </a:cubicBezTo>
                <a:close/>
                <a:moveTo>
                  <a:pt x="44328" y="22575"/>
                </a:moveTo>
                <a:lnTo>
                  <a:pt x="44328" y="22818"/>
                </a:lnTo>
                <a:lnTo>
                  <a:pt x="44328" y="23092"/>
                </a:lnTo>
                <a:lnTo>
                  <a:pt x="44268" y="23851"/>
                </a:lnTo>
                <a:lnTo>
                  <a:pt x="44268" y="24064"/>
                </a:lnTo>
                <a:lnTo>
                  <a:pt x="44268" y="24550"/>
                </a:lnTo>
                <a:lnTo>
                  <a:pt x="44268" y="25097"/>
                </a:lnTo>
                <a:lnTo>
                  <a:pt x="44268" y="25553"/>
                </a:lnTo>
                <a:lnTo>
                  <a:pt x="43994" y="25553"/>
                </a:lnTo>
                <a:cubicBezTo>
                  <a:pt x="43964" y="25583"/>
                  <a:pt x="43933" y="25583"/>
                  <a:pt x="43903" y="25614"/>
                </a:cubicBezTo>
                <a:lnTo>
                  <a:pt x="43873" y="25644"/>
                </a:lnTo>
                <a:lnTo>
                  <a:pt x="43842" y="25674"/>
                </a:lnTo>
                <a:lnTo>
                  <a:pt x="43842" y="25492"/>
                </a:lnTo>
                <a:lnTo>
                  <a:pt x="43842" y="25279"/>
                </a:lnTo>
                <a:lnTo>
                  <a:pt x="43842" y="24824"/>
                </a:lnTo>
                <a:lnTo>
                  <a:pt x="43842" y="24429"/>
                </a:lnTo>
                <a:cubicBezTo>
                  <a:pt x="43842" y="24277"/>
                  <a:pt x="43842" y="24246"/>
                  <a:pt x="43873" y="24155"/>
                </a:cubicBezTo>
                <a:cubicBezTo>
                  <a:pt x="43873" y="24064"/>
                  <a:pt x="43903" y="23882"/>
                  <a:pt x="43903" y="23760"/>
                </a:cubicBezTo>
                <a:cubicBezTo>
                  <a:pt x="43933" y="23669"/>
                  <a:pt x="43964" y="23396"/>
                  <a:pt x="43994" y="23213"/>
                </a:cubicBezTo>
                <a:cubicBezTo>
                  <a:pt x="44025" y="23061"/>
                  <a:pt x="44055" y="22940"/>
                  <a:pt x="44085" y="22818"/>
                </a:cubicBezTo>
                <a:lnTo>
                  <a:pt x="44146" y="22666"/>
                </a:lnTo>
                <a:lnTo>
                  <a:pt x="44177" y="22666"/>
                </a:lnTo>
                <a:cubicBezTo>
                  <a:pt x="44207" y="22666"/>
                  <a:pt x="44237" y="22636"/>
                  <a:pt x="44298" y="22606"/>
                </a:cubicBezTo>
                <a:cubicBezTo>
                  <a:pt x="44298" y="22606"/>
                  <a:pt x="44328" y="22606"/>
                  <a:pt x="44328" y="22575"/>
                </a:cubicBezTo>
                <a:close/>
                <a:moveTo>
                  <a:pt x="5439" y="24611"/>
                </a:moveTo>
                <a:cubicBezTo>
                  <a:pt x="5439" y="24824"/>
                  <a:pt x="5469" y="25036"/>
                  <a:pt x="5499" y="25249"/>
                </a:cubicBezTo>
                <a:lnTo>
                  <a:pt x="5522" y="25689"/>
                </a:lnTo>
                <a:lnTo>
                  <a:pt x="5522" y="25689"/>
                </a:lnTo>
                <a:cubicBezTo>
                  <a:pt x="5518" y="25653"/>
                  <a:pt x="5511" y="25618"/>
                  <a:pt x="5499" y="25583"/>
                </a:cubicBezTo>
                <a:cubicBezTo>
                  <a:pt x="5469" y="25462"/>
                  <a:pt x="5469" y="25279"/>
                  <a:pt x="5439" y="25127"/>
                </a:cubicBezTo>
                <a:lnTo>
                  <a:pt x="5439" y="25006"/>
                </a:lnTo>
                <a:lnTo>
                  <a:pt x="5439" y="24702"/>
                </a:lnTo>
                <a:cubicBezTo>
                  <a:pt x="5439" y="24672"/>
                  <a:pt x="5439" y="24641"/>
                  <a:pt x="5439" y="24611"/>
                </a:cubicBezTo>
                <a:close/>
                <a:moveTo>
                  <a:pt x="28833" y="24338"/>
                </a:moveTo>
                <a:lnTo>
                  <a:pt x="28894" y="24398"/>
                </a:lnTo>
                <a:lnTo>
                  <a:pt x="28955" y="24489"/>
                </a:lnTo>
                <a:cubicBezTo>
                  <a:pt x="28985" y="24520"/>
                  <a:pt x="28985" y="24581"/>
                  <a:pt x="29016" y="24641"/>
                </a:cubicBezTo>
                <a:lnTo>
                  <a:pt x="28955" y="24854"/>
                </a:lnTo>
                <a:cubicBezTo>
                  <a:pt x="28955" y="24976"/>
                  <a:pt x="28924" y="25097"/>
                  <a:pt x="28894" y="25219"/>
                </a:cubicBezTo>
                <a:lnTo>
                  <a:pt x="28803" y="25553"/>
                </a:lnTo>
                <a:cubicBezTo>
                  <a:pt x="28803" y="25614"/>
                  <a:pt x="28803" y="25674"/>
                  <a:pt x="28772" y="25705"/>
                </a:cubicBezTo>
                <a:cubicBezTo>
                  <a:pt x="28681" y="25492"/>
                  <a:pt x="28621" y="25219"/>
                  <a:pt x="28560" y="24976"/>
                </a:cubicBezTo>
                <a:cubicBezTo>
                  <a:pt x="28560" y="24945"/>
                  <a:pt x="28590" y="24915"/>
                  <a:pt x="28590" y="24884"/>
                </a:cubicBezTo>
                <a:cubicBezTo>
                  <a:pt x="28651" y="24702"/>
                  <a:pt x="28712" y="24550"/>
                  <a:pt x="28772" y="24398"/>
                </a:cubicBezTo>
                <a:lnTo>
                  <a:pt x="28803" y="24338"/>
                </a:lnTo>
                <a:close/>
                <a:moveTo>
                  <a:pt x="31477" y="23973"/>
                </a:moveTo>
                <a:cubicBezTo>
                  <a:pt x="31477" y="24064"/>
                  <a:pt x="31507" y="24155"/>
                  <a:pt x="31537" y="24216"/>
                </a:cubicBezTo>
                <a:lnTo>
                  <a:pt x="31537" y="24338"/>
                </a:lnTo>
                <a:lnTo>
                  <a:pt x="31537" y="24672"/>
                </a:lnTo>
                <a:lnTo>
                  <a:pt x="31537" y="25279"/>
                </a:lnTo>
                <a:cubicBezTo>
                  <a:pt x="31537" y="25492"/>
                  <a:pt x="31537" y="25614"/>
                  <a:pt x="31537" y="25766"/>
                </a:cubicBezTo>
                <a:cubicBezTo>
                  <a:pt x="31507" y="25644"/>
                  <a:pt x="31446" y="25522"/>
                  <a:pt x="31385" y="25431"/>
                </a:cubicBezTo>
                <a:lnTo>
                  <a:pt x="31385" y="25401"/>
                </a:lnTo>
                <a:lnTo>
                  <a:pt x="31385" y="25219"/>
                </a:lnTo>
                <a:lnTo>
                  <a:pt x="31385" y="24854"/>
                </a:lnTo>
                <a:cubicBezTo>
                  <a:pt x="31385" y="24702"/>
                  <a:pt x="31416" y="24520"/>
                  <a:pt x="31416" y="24368"/>
                </a:cubicBezTo>
                <a:cubicBezTo>
                  <a:pt x="31446" y="24186"/>
                  <a:pt x="31446" y="24125"/>
                  <a:pt x="31477" y="23973"/>
                </a:cubicBezTo>
                <a:close/>
                <a:moveTo>
                  <a:pt x="3889" y="25371"/>
                </a:moveTo>
                <a:cubicBezTo>
                  <a:pt x="3889" y="25492"/>
                  <a:pt x="3859" y="25644"/>
                  <a:pt x="3859" y="25796"/>
                </a:cubicBezTo>
                <a:lnTo>
                  <a:pt x="3859" y="25766"/>
                </a:lnTo>
                <a:cubicBezTo>
                  <a:pt x="3828" y="25705"/>
                  <a:pt x="3828" y="25614"/>
                  <a:pt x="3828" y="25553"/>
                </a:cubicBezTo>
                <a:lnTo>
                  <a:pt x="3828" y="25522"/>
                </a:lnTo>
                <a:cubicBezTo>
                  <a:pt x="3828" y="25462"/>
                  <a:pt x="3859" y="25431"/>
                  <a:pt x="3889" y="25371"/>
                </a:cubicBezTo>
                <a:close/>
                <a:moveTo>
                  <a:pt x="40196" y="24854"/>
                </a:moveTo>
                <a:lnTo>
                  <a:pt x="40288" y="24945"/>
                </a:lnTo>
                <a:cubicBezTo>
                  <a:pt x="40318" y="25006"/>
                  <a:pt x="40348" y="25067"/>
                  <a:pt x="40379" y="25127"/>
                </a:cubicBezTo>
                <a:cubicBezTo>
                  <a:pt x="40379" y="25158"/>
                  <a:pt x="40379" y="25188"/>
                  <a:pt x="40348" y="25249"/>
                </a:cubicBezTo>
                <a:cubicBezTo>
                  <a:pt x="40318" y="25431"/>
                  <a:pt x="40288" y="25644"/>
                  <a:pt x="40257" y="25857"/>
                </a:cubicBezTo>
                <a:lnTo>
                  <a:pt x="40227" y="25826"/>
                </a:lnTo>
                <a:lnTo>
                  <a:pt x="40227" y="25705"/>
                </a:lnTo>
                <a:lnTo>
                  <a:pt x="40227" y="25674"/>
                </a:lnTo>
                <a:cubicBezTo>
                  <a:pt x="40196" y="25462"/>
                  <a:pt x="40196" y="25219"/>
                  <a:pt x="40166" y="25006"/>
                </a:cubicBezTo>
                <a:lnTo>
                  <a:pt x="40166" y="24854"/>
                </a:lnTo>
                <a:close/>
                <a:moveTo>
                  <a:pt x="5529" y="25823"/>
                </a:moveTo>
                <a:lnTo>
                  <a:pt x="5530" y="25826"/>
                </a:lnTo>
                <a:cubicBezTo>
                  <a:pt x="5560" y="25826"/>
                  <a:pt x="5530" y="25857"/>
                  <a:pt x="5530" y="25887"/>
                </a:cubicBezTo>
                <a:cubicBezTo>
                  <a:pt x="5530" y="25865"/>
                  <a:pt x="5530" y="25843"/>
                  <a:pt x="5529" y="25823"/>
                </a:cubicBezTo>
                <a:close/>
                <a:moveTo>
                  <a:pt x="33786" y="25553"/>
                </a:moveTo>
                <a:cubicBezTo>
                  <a:pt x="33786" y="25674"/>
                  <a:pt x="33755" y="25796"/>
                  <a:pt x="33755" y="25887"/>
                </a:cubicBezTo>
                <a:lnTo>
                  <a:pt x="33725" y="25887"/>
                </a:lnTo>
                <a:cubicBezTo>
                  <a:pt x="33730" y="25776"/>
                  <a:pt x="33758" y="25664"/>
                  <a:pt x="33786" y="25553"/>
                </a:cubicBezTo>
                <a:close/>
                <a:moveTo>
                  <a:pt x="25187" y="25188"/>
                </a:moveTo>
                <a:lnTo>
                  <a:pt x="25187" y="25249"/>
                </a:lnTo>
                <a:lnTo>
                  <a:pt x="25187" y="25371"/>
                </a:lnTo>
                <a:cubicBezTo>
                  <a:pt x="25187" y="25462"/>
                  <a:pt x="25127" y="25553"/>
                  <a:pt x="25127" y="25644"/>
                </a:cubicBezTo>
                <a:cubicBezTo>
                  <a:pt x="25127" y="25735"/>
                  <a:pt x="25096" y="25826"/>
                  <a:pt x="25096" y="25917"/>
                </a:cubicBezTo>
                <a:cubicBezTo>
                  <a:pt x="25096" y="25887"/>
                  <a:pt x="25066" y="25887"/>
                  <a:pt x="25066" y="25857"/>
                </a:cubicBezTo>
                <a:cubicBezTo>
                  <a:pt x="25066" y="25826"/>
                  <a:pt x="25035" y="25796"/>
                  <a:pt x="25035" y="25766"/>
                </a:cubicBezTo>
                <a:cubicBezTo>
                  <a:pt x="25051" y="25750"/>
                  <a:pt x="25058" y="25743"/>
                  <a:pt x="25066" y="25735"/>
                </a:cubicBezTo>
                <a:lnTo>
                  <a:pt x="25066" y="25735"/>
                </a:lnTo>
                <a:lnTo>
                  <a:pt x="25096" y="25674"/>
                </a:lnTo>
                <a:cubicBezTo>
                  <a:pt x="25096" y="25644"/>
                  <a:pt x="25127" y="25644"/>
                  <a:pt x="25127" y="25614"/>
                </a:cubicBezTo>
                <a:lnTo>
                  <a:pt x="25127" y="25492"/>
                </a:lnTo>
                <a:lnTo>
                  <a:pt x="25157" y="25371"/>
                </a:lnTo>
                <a:cubicBezTo>
                  <a:pt x="25157" y="25310"/>
                  <a:pt x="25157" y="25249"/>
                  <a:pt x="25187" y="25188"/>
                </a:cubicBezTo>
                <a:close/>
                <a:moveTo>
                  <a:pt x="38860" y="25674"/>
                </a:moveTo>
                <a:lnTo>
                  <a:pt x="38860" y="25705"/>
                </a:lnTo>
                <a:cubicBezTo>
                  <a:pt x="38860" y="25807"/>
                  <a:pt x="38838" y="25887"/>
                  <a:pt x="38813" y="25964"/>
                </a:cubicBezTo>
                <a:lnTo>
                  <a:pt x="38813" y="25964"/>
                </a:lnTo>
                <a:cubicBezTo>
                  <a:pt x="38830" y="25891"/>
                  <a:pt x="38835" y="25773"/>
                  <a:pt x="38860" y="25674"/>
                </a:cubicBezTo>
                <a:close/>
                <a:moveTo>
                  <a:pt x="35609" y="24459"/>
                </a:moveTo>
                <a:cubicBezTo>
                  <a:pt x="35639" y="24489"/>
                  <a:pt x="35669" y="24520"/>
                  <a:pt x="35700" y="24520"/>
                </a:cubicBezTo>
                <a:cubicBezTo>
                  <a:pt x="35718" y="24529"/>
                  <a:pt x="35735" y="24532"/>
                  <a:pt x="35752" y="24532"/>
                </a:cubicBezTo>
                <a:cubicBezTo>
                  <a:pt x="35794" y="24532"/>
                  <a:pt x="35830" y="24511"/>
                  <a:pt x="35852" y="24489"/>
                </a:cubicBezTo>
                <a:cubicBezTo>
                  <a:pt x="35882" y="24581"/>
                  <a:pt x="35912" y="24702"/>
                  <a:pt x="35943" y="24793"/>
                </a:cubicBezTo>
                <a:lnTo>
                  <a:pt x="35943" y="24884"/>
                </a:lnTo>
                <a:lnTo>
                  <a:pt x="35852" y="25371"/>
                </a:lnTo>
                <a:lnTo>
                  <a:pt x="35852" y="25431"/>
                </a:lnTo>
                <a:cubicBezTo>
                  <a:pt x="35761" y="25614"/>
                  <a:pt x="35700" y="25826"/>
                  <a:pt x="35639" y="26009"/>
                </a:cubicBezTo>
                <a:lnTo>
                  <a:pt x="35609" y="25826"/>
                </a:lnTo>
                <a:lnTo>
                  <a:pt x="35609" y="25705"/>
                </a:lnTo>
                <a:lnTo>
                  <a:pt x="35609" y="25188"/>
                </a:lnTo>
                <a:lnTo>
                  <a:pt x="35609" y="24611"/>
                </a:lnTo>
                <a:lnTo>
                  <a:pt x="35609" y="24459"/>
                </a:lnTo>
                <a:close/>
                <a:moveTo>
                  <a:pt x="33239" y="23031"/>
                </a:moveTo>
                <a:lnTo>
                  <a:pt x="33239" y="23305"/>
                </a:lnTo>
                <a:lnTo>
                  <a:pt x="33239" y="24034"/>
                </a:lnTo>
                <a:lnTo>
                  <a:pt x="33239" y="24246"/>
                </a:lnTo>
                <a:cubicBezTo>
                  <a:pt x="33239" y="24398"/>
                  <a:pt x="33239" y="24581"/>
                  <a:pt x="33269" y="24702"/>
                </a:cubicBezTo>
                <a:cubicBezTo>
                  <a:pt x="33300" y="24854"/>
                  <a:pt x="33300" y="25006"/>
                  <a:pt x="33330" y="25127"/>
                </a:cubicBezTo>
                <a:cubicBezTo>
                  <a:pt x="33330" y="25188"/>
                  <a:pt x="33330" y="25219"/>
                  <a:pt x="33360" y="25249"/>
                </a:cubicBezTo>
                <a:cubicBezTo>
                  <a:pt x="33330" y="25279"/>
                  <a:pt x="33330" y="25310"/>
                  <a:pt x="33360" y="25340"/>
                </a:cubicBezTo>
                <a:cubicBezTo>
                  <a:pt x="33330" y="25553"/>
                  <a:pt x="33300" y="25766"/>
                  <a:pt x="33269" y="26009"/>
                </a:cubicBezTo>
                <a:lnTo>
                  <a:pt x="33269" y="26069"/>
                </a:lnTo>
                <a:cubicBezTo>
                  <a:pt x="33239" y="25887"/>
                  <a:pt x="33239" y="25735"/>
                  <a:pt x="33208" y="25553"/>
                </a:cubicBezTo>
                <a:cubicBezTo>
                  <a:pt x="33178" y="25310"/>
                  <a:pt x="33178" y="25036"/>
                  <a:pt x="33178" y="24793"/>
                </a:cubicBezTo>
                <a:lnTo>
                  <a:pt x="33178" y="24277"/>
                </a:lnTo>
                <a:lnTo>
                  <a:pt x="33178" y="23791"/>
                </a:lnTo>
                <a:cubicBezTo>
                  <a:pt x="33239" y="23699"/>
                  <a:pt x="33239" y="23608"/>
                  <a:pt x="33239" y="23517"/>
                </a:cubicBezTo>
                <a:lnTo>
                  <a:pt x="33208" y="23517"/>
                </a:lnTo>
                <a:lnTo>
                  <a:pt x="33208" y="23183"/>
                </a:lnTo>
                <a:cubicBezTo>
                  <a:pt x="33208" y="23092"/>
                  <a:pt x="33239" y="23092"/>
                  <a:pt x="33239" y="23031"/>
                </a:cubicBezTo>
                <a:close/>
                <a:moveTo>
                  <a:pt x="32874" y="23943"/>
                </a:moveTo>
                <a:lnTo>
                  <a:pt x="32874" y="24489"/>
                </a:lnTo>
                <a:lnTo>
                  <a:pt x="32874" y="24824"/>
                </a:lnTo>
                <a:lnTo>
                  <a:pt x="32874" y="25067"/>
                </a:lnTo>
                <a:cubicBezTo>
                  <a:pt x="32874" y="25249"/>
                  <a:pt x="32905" y="25431"/>
                  <a:pt x="32905" y="25614"/>
                </a:cubicBezTo>
                <a:cubicBezTo>
                  <a:pt x="32935" y="25796"/>
                  <a:pt x="32935" y="25917"/>
                  <a:pt x="32965" y="26100"/>
                </a:cubicBezTo>
                <a:lnTo>
                  <a:pt x="32935" y="26069"/>
                </a:lnTo>
                <a:lnTo>
                  <a:pt x="32905" y="26039"/>
                </a:lnTo>
                <a:cubicBezTo>
                  <a:pt x="32874" y="26009"/>
                  <a:pt x="32844" y="26009"/>
                  <a:pt x="32813" y="26009"/>
                </a:cubicBezTo>
                <a:lnTo>
                  <a:pt x="32753" y="26009"/>
                </a:lnTo>
                <a:lnTo>
                  <a:pt x="32753" y="25644"/>
                </a:lnTo>
                <a:lnTo>
                  <a:pt x="32753" y="24976"/>
                </a:lnTo>
                <a:lnTo>
                  <a:pt x="32753" y="24824"/>
                </a:lnTo>
                <a:cubicBezTo>
                  <a:pt x="32753" y="24672"/>
                  <a:pt x="32783" y="24489"/>
                  <a:pt x="32813" y="24338"/>
                </a:cubicBezTo>
                <a:lnTo>
                  <a:pt x="32874" y="23943"/>
                </a:lnTo>
                <a:close/>
                <a:moveTo>
                  <a:pt x="39619" y="21056"/>
                </a:moveTo>
                <a:lnTo>
                  <a:pt x="39619" y="21147"/>
                </a:lnTo>
                <a:cubicBezTo>
                  <a:pt x="39619" y="21451"/>
                  <a:pt x="39650" y="21755"/>
                  <a:pt x="39680" y="22059"/>
                </a:cubicBezTo>
                <a:lnTo>
                  <a:pt x="39680" y="22180"/>
                </a:lnTo>
                <a:lnTo>
                  <a:pt x="39680" y="22970"/>
                </a:lnTo>
                <a:lnTo>
                  <a:pt x="39680" y="23274"/>
                </a:lnTo>
                <a:cubicBezTo>
                  <a:pt x="39680" y="23730"/>
                  <a:pt x="39680" y="24186"/>
                  <a:pt x="39710" y="24611"/>
                </a:cubicBezTo>
                <a:lnTo>
                  <a:pt x="39710" y="24793"/>
                </a:lnTo>
                <a:lnTo>
                  <a:pt x="39589" y="25036"/>
                </a:lnTo>
                <a:cubicBezTo>
                  <a:pt x="39558" y="25127"/>
                  <a:pt x="39528" y="25219"/>
                  <a:pt x="39498" y="25310"/>
                </a:cubicBezTo>
                <a:lnTo>
                  <a:pt x="39406" y="25492"/>
                </a:lnTo>
                <a:cubicBezTo>
                  <a:pt x="39406" y="25522"/>
                  <a:pt x="39406" y="25522"/>
                  <a:pt x="39376" y="25553"/>
                </a:cubicBezTo>
                <a:cubicBezTo>
                  <a:pt x="39346" y="25705"/>
                  <a:pt x="39285" y="25826"/>
                  <a:pt x="39224" y="25978"/>
                </a:cubicBezTo>
                <a:lnTo>
                  <a:pt x="39163" y="26130"/>
                </a:lnTo>
                <a:cubicBezTo>
                  <a:pt x="39163" y="26039"/>
                  <a:pt x="39194" y="25917"/>
                  <a:pt x="39224" y="25826"/>
                </a:cubicBezTo>
                <a:cubicBezTo>
                  <a:pt x="39224" y="25705"/>
                  <a:pt x="39255" y="25583"/>
                  <a:pt x="39285" y="25431"/>
                </a:cubicBezTo>
                <a:cubicBezTo>
                  <a:pt x="39315" y="25219"/>
                  <a:pt x="39346" y="24976"/>
                  <a:pt x="39406" y="24763"/>
                </a:cubicBezTo>
                <a:cubicBezTo>
                  <a:pt x="39406" y="24672"/>
                  <a:pt x="39437" y="24611"/>
                  <a:pt x="39437" y="24520"/>
                </a:cubicBezTo>
                <a:cubicBezTo>
                  <a:pt x="39437" y="24429"/>
                  <a:pt x="39467" y="24246"/>
                  <a:pt x="39498" y="24125"/>
                </a:cubicBezTo>
                <a:cubicBezTo>
                  <a:pt x="39498" y="23973"/>
                  <a:pt x="39498" y="23912"/>
                  <a:pt x="39528" y="23791"/>
                </a:cubicBezTo>
                <a:cubicBezTo>
                  <a:pt x="39558" y="23669"/>
                  <a:pt x="39558" y="23517"/>
                  <a:pt x="39558" y="23426"/>
                </a:cubicBezTo>
                <a:cubicBezTo>
                  <a:pt x="39589" y="23305"/>
                  <a:pt x="39558" y="23031"/>
                  <a:pt x="39589" y="22849"/>
                </a:cubicBezTo>
                <a:cubicBezTo>
                  <a:pt x="39619" y="22666"/>
                  <a:pt x="39589" y="22545"/>
                  <a:pt x="39589" y="22363"/>
                </a:cubicBezTo>
                <a:cubicBezTo>
                  <a:pt x="39589" y="22211"/>
                  <a:pt x="39558" y="22089"/>
                  <a:pt x="39558" y="21937"/>
                </a:cubicBezTo>
                <a:cubicBezTo>
                  <a:pt x="39558" y="21877"/>
                  <a:pt x="39528" y="21785"/>
                  <a:pt x="39528" y="21694"/>
                </a:cubicBezTo>
                <a:cubicBezTo>
                  <a:pt x="39498" y="21633"/>
                  <a:pt x="39558" y="21421"/>
                  <a:pt x="39589" y="21330"/>
                </a:cubicBezTo>
                <a:cubicBezTo>
                  <a:pt x="39589" y="21208"/>
                  <a:pt x="39589" y="21147"/>
                  <a:pt x="39619" y="21056"/>
                </a:cubicBezTo>
                <a:close/>
                <a:moveTo>
                  <a:pt x="19445" y="25036"/>
                </a:moveTo>
                <a:cubicBezTo>
                  <a:pt x="19475" y="25127"/>
                  <a:pt x="19506" y="25249"/>
                  <a:pt x="19506" y="25371"/>
                </a:cubicBezTo>
                <a:cubicBezTo>
                  <a:pt x="19536" y="25553"/>
                  <a:pt x="19567" y="25705"/>
                  <a:pt x="19597" y="25887"/>
                </a:cubicBezTo>
                <a:lnTo>
                  <a:pt x="19627" y="26009"/>
                </a:lnTo>
                <a:lnTo>
                  <a:pt x="19567" y="26100"/>
                </a:lnTo>
                <a:cubicBezTo>
                  <a:pt x="19536" y="26161"/>
                  <a:pt x="19536" y="26191"/>
                  <a:pt x="19506" y="26221"/>
                </a:cubicBezTo>
                <a:lnTo>
                  <a:pt x="19475" y="26009"/>
                </a:lnTo>
                <a:cubicBezTo>
                  <a:pt x="19475" y="25887"/>
                  <a:pt x="19445" y="25766"/>
                  <a:pt x="19445" y="25644"/>
                </a:cubicBezTo>
                <a:lnTo>
                  <a:pt x="19445" y="25553"/>
                </a:lnTo>
                <a:lnTo>
                  <a:pt x="19445" y="25431"/>
                </a:lnTo>
                <a:lnTo>
                  <a:pt x="19445" y="25371"/>
                </a:lnTo>
                <a:lnTo>
                  <a:pt x="19445" y="25219"/>
                </a:lnTo>
                <a:lnTo>
                  <a:pt x="19445" y="25067"/>
                </a:lnTo>
                <a:cubicBezTo>
                  <a:pt x="19445" y="25052"/>
                  <a:pt x="19445" y="25042"/>
                  <a:pt x="19445" y="25036"/>
                </a:cubicBezTo>
                <a:close/>
                <a:moveTo>
                  <a:pt x="38799" y="26009"/>
                </a:moveTo>
                <a:lnTo>
                  <a:pt x="38799" y="26009"/>
                </a:lnTo>
                <a:cubicBezTo>
                  <a:pt x="38799" y="26100"/>
                  <a:pt x="38768" y="26161"/>
                  <a:pt x="38768" y="26252"/>
                </a:cubicBezTo>
                <a:lnTo>
                  <a:pt x="38768" y="26221"/>
                </a:lnTo>
                <a:cubicBezTo>
                  <a:pt x="38768" y="26191"/>
                  <a:pt x="38799" y="26069"/>
                  <a:pt x="38799" y="26009"/>
                </a:cubicBezTo>
                <a:close/>
                <a:moveTo>
                  <a:pt x="34515" y="22241"/>
                </a:moveTo>
                <a:cubicBezTo>
                  <a:pt x="34606" y="22515"/>
                  <a:pt x="34667" y="22818"/>
                  <a:pt x="34667" y="23092"/>
                </a:cubicBezTo>
                <a:cubicBezTo>
                  <a:pt x="34697" y="23396"/>
                  <a:pt x="34697" y="23730"/>
                  <a:pt x="34697" y="24034"/>
                </a:cubicBezTo>
                <a:cubicBezTo>
                  <a:pt x="34667" y="24368"/>
                  <a:pt x="34636" y="24702"/>
                  <a:pt x="34606" y="25006"/>
                </a:cubicBezTo>
                <a:cubicBezTo>
                  <a:pt x="34576" y="25127"/>
                  <a:pt x="34545" y="25249"/>
                  <a:pt x="34515" y="25371"/>
                </a:cubicBezTo>
                <a:cubicBezTo>
                  <a:pt x="34515" y="25492"/>
                  <a:pt x="34484" y="25553"/>
                  <a:pt x="34484" y="25674"/>
                </a:cubicBezTo>
                <a:cubicBezTo>
                  <a:pt x="34424" y="25887"/>
                  <a:pt x="34363" y="26100"/>
                  <a:pt x="34333" y="26312"/>
                </a:cubicBezTo>
                <a:cubicBezTo>
                  <a:pt x="34302" y="26191"/>
                  <a:pt x="34272" y="26069"/>
                  <a:pt x="34241" y="25917"/>
                </a:cubicBezTo>
                <a:cubicBezTo>
                  <a:pt x="34211" y="25796"/>
                  <a:pt x="34241" y="25735"/>
                  <a:pt x="34241" y="25644"/>
                </a:cubicBezTo>
                <a:lnTo>
                  <a:pt x="34181" y="25279"/>
                </a:lnTo>
                <a:cubicBezTo>
                  <a:pt x="34241" y="25006"/>
                  <a:pt x="34241" y="24733"/>
                  <a:pt x="34272" y="24429"/>
                </a:cubicBezTo>
                <a:cubicBezTo>
                  <a:pt x="34302" y="24277"/>
                  <a:pt x="34333" y="24125"/>
                  <a:pt x="34333" y="23973"/>
                </a:cubicBezTo>
                <a:cubicBezTo>
                  <a:pt x="34363" y="23760"/>
                  <a:pt x="34393" y="23548"/>
                  <a:pt x="34424" y="23335"/>
                </a:cubicBezTo>
                <a:cubicBezTo>
                  <a:pt x="34454" y="23122"/>
                  <a:pt x="34484" y="22849"/>
                  <a:pt x="34515" y="22606"/>
                </a:cubicBezTo>
                <a:lnTo>
                  <a:pt x="34515" y="22393"/>
                </a:lnTo>
                <a:lnTo>
                  <a:pt x="34515" y="22241"/>
                </a:lnTo>
                <a:close/>
                <a:moveTo>
                  <a:pt x="22058" y="24581"/>
                </a:moveTo>
                <a:lnTo>
                  <a:pt x="22058" y="24915"/>
                </a:lnTo>
                <a:lnTo>
                  <a:pt x="22058" y="25462"/>
                </a:lnTo>
                <a:lnTo>
                  <a:pt x="22058" y="26161"/>
                </a:lnTo>
                <a:lnTo>
                  <a:pt x="22058" y="26191"/>
                </a:lnTo>
                <a:lnTo>
                  <a:pt x="22058" y="26343"/>
                </a:lnTo>
                <a:cubicBezTo>
                  <a:pt x="22028" y="26252"/>
                  <a:pt x="21997" y="26161"/>
                  <a:pt x="21967" y="26069"/>
                </a:cubicBezTo>
                <a:lnTo>
                  <a:pt x="21967" y="25431"/>
                </a:lnTo>
                <a:cubicBezTo>
                  <a:pt x="21967" y="25158"/>
                  <a:pt x="21997" y="24884"/>
                  <a:pt x="22058" y="24581"/>
                </a:cubicBezTo>
                <a:close/>
                <a:moveTo>
                  <a:pt x="31385" y="26373"/>
                </a:moveTo>
                <a:cubicBezTo>
                  <a:pt x="31385" y="26373"/>
                  <a:pt x="31385" y="26404"/>
                  <a:pt x="31416" y="26404"/>
                </a:cubicBezTo>
                <a:lnTo>
                  <a:pt x="31385" y="26434"/>
                </a:lnTo>
                <a:lnTo>
                  <a:pt x="31385" y="26373"/>
                </a:lnTo>
                <a:close/>
                <a:moveTo>
                  <a:pt x="13733" y="21451"/>
                </a:moveTo>
                <a:cubicBezTo>
                  <a:pt x="13733" y="21482"/>
                  <a:pt x="13733" y="21512"/>
                  <a:pt x="13733" y="21542"/>
                </a:cubicBezTo>
                <a:lnTo>
                  <a:pt x="13733" y="22059"/>
                </a:lnTo>
                <a:lnTo>
                  <a:pt x="13733" y="22818"/>
                </a:lnTo>
                <a:cubicBezTo>
                  <a:pt x="13733" y="22879"/>
                  <a:pt x="13703" y="22940"/>
                  <a:pt x="13733" y="23001"/>
                </a:cubicBezTo>
                <a:lnTo>
                  <a:pt x="13703" y="23001"/>
                </a:lnTo>
                <a:lnTo>
                  <a:pt x="13703" y="23487"/>
                </a:lnTo>
                <a:lnTo>
                  <a:pt x="13733" y="23943"/>
                </a:lnTo>
                <a:lnTo>
                  <a:pt x="13733" y="24003"/>
                </a:lnTo>
                <a:cubicBezTo>
                  <a:pt x="13733" y="24125"/>
                  <a:pt x="13703" y="24277"/>
                  <a:pt x="13703" y="24429"/>
                </a:cubicBezTo>
                <a:cubicBezTo>
                  <a:pt x="13672" y="24763"/>
                  <a:pt x="13642" y="25067"/>
                  <a:pt x="13611" y="25401"/>
                </a:cubicBezTo>
                <a:cubicBezTo>
                  <a:pt x="13581" y="25735"/>
                  <a:pt x="13551" y="26069"/>
                  <a:pt x="13551" y="26404"/>
                </a:cubicBezTo>
                <a:lnTo>
                  <a:pt x="13551" y="26495"/>
                </a:lnTo>
                <a:lnTo>
                  <a:pt x="13551" y="26525"/>
                </a:lnTo>
                <a:lnTo>
                  <a:pt x="13520" y="26069"/>
                </a:lnTo>
                <a:cubicBezTo>
                  <a:pt x="13520" y="26009"/>
                  <a:pt x="13520" y="25917"/>
                  <a:pt x="13490" y="25857"/>
                </a:cubicBezTo>
                <a:lnTo>
                  <a:pt x="13490" y="25340"/>
                </a:lnTo>
                <a:lnTo>
                  <a:pt x="13490" y="24702"/>
                </a:lnTo>
                <a:lnTo>
                  <a:pt x="13490" y="24186"/>
                </a:lnTo>
                <a:lnTo>
                  <a:pt x="13490" y="23608"/>
                </a:lnTo>
                <a:lnTo>
                  <a:pt x="13551" y="22758"/>
                </a:lnTo>
                <a:cubicBezTo>
                  <a:pt x="13581" y="22393"/>
                  <a:pt x="13642" y="21998"/>
                  <a:pt x="13703" y="21603"/>
                </a:cubicBezTo>
                <a:cubicBezTo>
                  <a:pt x="13703" y="21542"/>
                  <a:pt x="13733" y="21512"/>
                  <a:pt x="13733" y="21451"/>
                </a:cubicBezTo>
                <a:close/>
                <a:moveTo>
                  <a:pt x="17531" y="24429"/>
                </a:moveTo>
                <a:lnTo>
                  <a:pt x="17531" y="24672"/>
                </a:lnTo>
                <a:lnTo>
                  <a:pt x="17531" y="25036"/>
                </a:lnTo>
                <a:lnTo>
                  <a:pt x="17531" y="25705"/>
                </a:lnTo>
                <a:lnTo>
                  <a:pt x="17531" y="26039"/>
                </a:lnTo>
                <a:lnTo>
                  <a:pt x="17561" y="26525"/>
                </a:lnTo>
                <a:cubicBezTo>
                  <a:pt x="17500" y="26282"/>
                  <a:pt x="17440" y="26009"/>
                  <a:pt x="17349" y="25766"/>
                </a:cubicBezTo>
                <a:cubicBezTo>
                  <a:pt x="17379" y="25583"/>
                  <a:pt x="17379" y="25401"/>
                  <a:pt x="17409" y="25188"/>
                </a:cubicBezTo>
                <a:lnTo>
                  <a:pt x="17470" y="24702"/>
                </a:lnTo>
                <a:cubicBezTo>
                  <a:pt x="17470" y="24641"/>
                  <a:pt x="17470" y="24550"/>
                  <a:pt x="17500" y="24459"/>
                </a:cubicBezTo>
                <a:lnTo>
                  <a:pt x="17500" y="24429"/>
                </a:lnTo>
                <a:close/>
                <a:moveTo>
                  <a:pt x="27891" y="26282"/>
                </a:moveTo>
                <a:lnTo>
                  <a:pt x="27922" y="26312"/>
                </a:lnTo>
                <a:cubicBezTo>
                  <a:pt x="27922" y="26373"/>
                  <a:pt x="27891" y="26434"/>
                  <a:pt x="27891" y="26525"/>
                </a:cubicBezTo>
                <a:lnTo>
                  <a:pt x="27891" y="26282"/>
                </a:lnTo>
                <a:close/>
                <a:moveTo>
                  <a:pt x="10609" y="24500"/>
                </a:moveTo>
                <a:lnTo>
                  <a:pt x="10609" y="24500"/>
                </a:lnTo>
                <a:cubicBezTo>
                  <a:pt x="10638" y="24726"/>
                  <a:pt x="10668" y="24927"/>
                  <a:pt x="10725" y="25127"/>
                </a:cubicBezTo>
                <a:cubicBezTo>
                  <a:pt x="10725" y="25158"/>
                  <a:pt x="10756" y="25219"/>
                  <a:pt x="10756" y="25249"/>
                </a:cubicBezTo>
                <a:cubicBezTo>
                  <a:pt x="10786" y="25310"/>
                  <a:pt x="10756" y="25401"/>
                  <a:pt x="10756" y="25462"/>
                </a:cubicBezTo>
                <a:cubicBezTo>
                  <a:pt x="10725" y="25735"/>
                  <a:pt x="10695" y="26069"/>
                  <a:pt x="10664" y="26373"/>
                </a:cubicBezTo>
                <a:cubicBezTo>
                  <a:pt x="10634" y="26434"/>
                  <a:pt x="10634" y="26495"/>
                  <a:pt x="10634" y="26555"/>
                </a:cubicBezTo>
                <a:lnTo>
                  <a:pt x="10634" y="25583"/>
                </a:lnTo>
                <a:cubicBezTo>
                  <a:pt x="10634" y="25241"/>
                  <a:pt x="10634" y="24871"/>
                  <a:pt x="10609" y="24500"/>
                </a:cubicBezTo>
                <a:close/>
                <a:moveTo>
                  <a:pt x="42840" y="24368"/>
                </a:moveTo>
                <a:lnTo>
                  <a:pt x="42840" y="24520"/>
                </a:lnTo>
                <a:cubicBezTo>
                  <a:pt x="42840" y="24824"/>
                  <a:pt x="42809" y="25127"/>
                  <a:pt x="42809" y="25401"/>
                </a:cubicBezTo>
                <a:lnTo>
                  <a:pt x="42809" y="25887"/>
                </a:lnTo>
                <a:cubicBezTo>
                  <a:pt x="42809" y="26039"/>
                  <a:pt x="42779" y="26100"/>
                  <a:pt x="42749" y="26221"/>
                </a:cubicBezTo>
                <a:cubicBezTo>
                  <a:pt x="42749" y="26312"/>
                  <a:pt x="42718" y="26434"/>
                  <a:pt x="42688" y="26555"/>
                </a:cubicBezTo>
                <a:lnTo>
                  <a:pt x="42657" y="26555"/>
                </a:lnTo>
                <a:lnTo>
                  <a:pt x="42657" y="25857"/>
                </a:lnTo>
                <a:lnTo>
                  <a:pt x="42657" y="25644"/>
                </a:lnTo>
                <a:cubicBezTo>
                  <a:pt x="42657" y="25553"/>
                  <a:pt x="42657" y="25431"/>
                  <a:pt x="42688" y="25310"/>
                </a:cubicBezTo>
                <a:cubicBezTo>
                  <a:pt x="42688" y="25219"/>
                  <a:pt x="42718" y="25006"/>
                  <a:pt x="42749" y="24854"/>
                </a:cubicBezTo>
                <a:lnTo>
                  <a:pt x="42749" y="24702"/>
                </a:lnTo>
                <a:cubicBezTo>
                  <a:pt x="42749" y="24672"/>
                  <a:pt x="42779" y="24641"/>
                  <a:pt x="42779" y="24611"/>
                </a:cubicBezTo>
                <a:cubicBezTo>
                  <a:pt x="42809" y="24581"/>
                  <a:pt x="42809" y="24550"/>
                  <a:pt x="42809" y="24550"/>
                </a:cubicBezTo>
                <a:lnTo>
                  <a:pt x="42809" y="24489"/>
                </a:lnTo>
                <a:cubicBezTo>
                  <a:pt x="42809" y="24429"/>
                  <a:pt x="42840" y="24398"/>
                  <a:pt x="42840" y="24368"/>
                </a:cubicBezTo>
                <a:close/>
                <a:moveTo>
                  <a:pt x="18503" y="25917"/>
                </a:moveTo>
                <a:cubicBezTo>
                  <a:pt x="18533" y="26039"/>
                  <a:pt x="18594" y="26130"/>
                  <a:pt x="18655" y="26252"/>
                </a:cubicBezTo>
                <a:lnTo>
                  <a:pt x="18594" y="26586"/>
                </a:lnTo>
                <a:cubicBezTo>
                  <a:pt x="18594" y="26495"/>
                  <a:pt x="18564" y="26404"/>
                  <a:pt x="18564" y="26312"/>
                </a:cubicBezTo>
                <a:lnTo>
                  <a:pt x="18533" y="26312"/>
                </a:lnTo>
                <a:cubicBezTo>
                  <a:pt x="18533" y="26191"/>
                  <a:pt x="18503" y="26069"/>
                  <a:pt x="18503" y="25978"/>
                </a:cubicBezTo>
                <a:lnTo>
                  <a:pt x="18503" y="25917"/>
                </a:lnTo>
                <a:close/>
                <a:moveTo>
                  <a:pt x="3616" y="26343"/>
                </a:moveTo>
                <a:cubicBezTo>
                  <a:pt x="3616" y="26404"/>
                  <a:pt x="3646" y="26464"/>
                  <a:pt x="3676" y="26525"/>
                </a:cubicBezTo>
                <a:cubicBezTo>
                  <a:pt x="3676" y="26555"/>
                  <a:pt x="3707" y="26586"/>
                  <a:pt x="3737" y="26616"/>
                </a:cubicBezTo>
                <a:lnTo>
                  <a:pt x="3707" y="26616"/>
                </a:lnTo>
                <a:cubicBezTo>
                  <a:pt x="3676" y="26586"/>
                  <a:pt x="3646" y="26586"/>
                  <a:pt x="3616" y="26586"/>
                </a:cubicBezTo>
                <a:lnTo>
                  <a:pt x="3616" y="26525"/>
                </a:lnTo>
                <a:lnTo>
                  <a:pt x="3616" y="26343"/>
                </a:lnTo>
                <a:close/>
                <a:moveTo>
                  <a:pt x="45842" y="26305"/>
                </a:moveTo>
                <a:cubicBezTo>
                  <a:pt x="45813" y="26415"/>
                  <a:pt x="45785" y="26503"/>
                  <a:pt x="45756" y="26616"/>
                </a:cubicBezTo>
                <a:lnTo>
                  <a:pt x="45756" y="26373"/>
                </a:lnTo>
                <a:cubicBezTo>
                  <a:pt x="45802" y="26351"/>
                  <a:pt x="45830" y="26328"/>
                  <a:pt x="45842" y="26305"/>
                </a:cubicBezTo>
                <a:close/>
                <a:moveTo>
                  <a:pt x="39801" y="25553"/>
                </a:moveTo>
                <a:cubicBezTo>
                  <a:pt x="39801" y="25614"/>
                  <a:pt x="39832" y="25705"/>
                  <a:pt x="39862" y="25766"/>
                </a:cubicBezTo>
                <a:lnTo>
                  <a:pt x="39862" y="25796"/>
                </a:lnTo>
                <a:cubicBezTo>
                  <a:pt x="39832" y="25826"/>
                  <a:pt x="39801" y="25857"/>
                  <a:pt x="39801" y="25857"/>
                </a:cubicBezTo>
                <a:cubicBezTo>
                  <a:pt x="39771" y="25887"/>
                  <a:pt x="39741" y="25917"/>
                  <a:pt x="39741" y="25948"/>
                </a:cubicBezTo>
                <a:cubicBezTo>
                  <a:pt x="39710" y="25978"/>
                  <a:pt x="39710" y="26039"/>
                  <a:pt x="39710" y="26069"/>
                </a:cubicBezTo>
                <a:cubicBezTo>
                  <a:pt x="39650" y="26191"/>
                  <a:pt x="39619" y="26343"/>
                  <a:pt x="39558" y="26495"/>
                </a:cubicBezTo>
                <a:cubicBezTo>
                  <a:pt x="39528" y="26555"/>
                  <a:pt x="39528" y="26647"/>
                  <a:pt x="39498" y="26707"/>
                </a:cubicBezTo>
                <a:cubicBezTo>
                  <a:pt x="39558" y="26464"/>
                  <a:pt x="39589" y="26252"/>
                  <a:pt x="39650" y="26039"/>
                </a:cubicBezTo>
                <a:cubicBezTo>
                  <a:pt x="39710" y="25887"/>
                  <a:pt x="39741" y="25705"/>
                  <a:pt x="39801" y="25553"/>
                </a:cubicBezTo>
                <a:close/>
                <a:moveTo>
                  <a:pt x="36034" y="26282"/>
                </a:moveTo>
                <a:cubicBezTo>
                  <a:pt x="36034" y="26373"/>
                  <a:pt x="36034" y="26464"/>
                  <a:pt x="36064" y="26555"/>
                </a:cubicBezTo>
                <a:cubicBezTo>
                  <a:pt x="36064" y="26647"/>
                  <a:pt x="36064" y="26677"/>
                  <a:pt x="36064" y="26738"/>
                </a:cubicBezTo>
                <a:lnTo>
                  <a:pt x="36034" y="26738"/>
                </a:lnTo>
                <a:lnTo>
                  <a:pt x="35912" y="26707"/>
                </a:lnTo>
                <a:cubicBezTo>
                  <a:pt x="35943" y="26616"/>
                  <a:pt x="35973" y="26495"/>
                  <a:pt x="36004" y="26404"/>
                </a:cubicBezTo>
                <a:cubicBezTo>
                  <a:pt x="36004" y="26343"/>
                  <a:pt x="36004" y="26312"/>
                  <a:pt x="36034" y="26282"/>
                </a:cubicBezTo>
                <a:close/>
                <a:moveTo>
                  <a:pt x="11971" y="23821"/>
                </a:moveTo>
                <a:cubicBezTo>
                  <a:pt x="12001" y="23882"/>
                  <a:pt x="12001" y="23973"/>
                  <a:pt x="12032" y="24034"/>
                </a:cubicBezTo>
                <a:lnTo>
                  <a:pt x="12062" y="24155"/>
                </a:lnTo>
                <a:lnTo>
                  <a:pt x="12062" y="24216"/>
                </a:lnTo>
                <a:cubicBezTo>
                  <a:pt x="12062" y="24307"/>
                  <a:pt x="12062" y="24398"/>
                  <a:pt x="12092" y="24520"/>
                </a:cubicBezTo>
                <a:cubicBezTo>
                  <a:pt x="12092" y="24763"/>
                  <a:pt x="12092" y="25006"/>
                  <a:pt x="12123" y="25219"/>
                </a:cubicBezTo>
                <a:lnTo>
                  <a:pt x="12123" y="25492"/>
                </a:lnTo>
                <a:lnTo>
                  <a:pt x="12123" y="25583"/>
                </a:lnTo>
                <a:cubicBezTo>
                  <a:pt x="12123" y="25857"/>
                  <a:pt x="12153" y="26130"/>
                  <a:pt x="12183" y="26434"/>
                </a:cubicBezTo>
                <a:cubicBezTo>
                  <a:pt x="12183" y="26434"/>
                  <a:pt x="12153" y="26434"/>
                  <a:pt x="12153" y="26464"/>
                </a:cubicBezTo>
                <a:lnTo>
                  <a:pt x="12123" y="26525"/>
                </a:lnTo>
                <a:lnTo>
                  <a:pt x="12123" y="26586"/>
                </a:lnTo>
                <a:lnTo>
                  <a:pt x="12123" y="26647"/>
                </a:lnTo>
                <a:lnTo>
                  <a:pt x="12092" y="26768"/>
                </a:lnTo>
                <a:cubicBezTo>
                  <a:pt x="12092" y="26647"/>
                  <a:pt x="12062" y="26495"/>
                  <a:pt x="12032" y="26373"/>
                </a:cubicBezTo>
                <a:cubicBezTo>
                  <a:pt x="12032" y="26252"/>
                  <a:pt x="12001" y="26161"/>
                  <a:pt x="11971" y="26039"/>
                </a:cubicBezTo>
                <a:cubicBezTo>
                  <a:pt x="11940" y="26009"/>
                  <a:pt x="11910" y="25948"/>
                  <a:pt x="11880" y="25917"/>
                </a:cubicBezTo>
                <a:cubicBezTo>
                  <a:pt x="11880" y="25917"/>
                  <a:pt x="11880" y="25887"/>
                  <a:pt x="11880" y="25887"/>
                </a:cubicBezTo>
                <a:cubicBezTo>
                  <a:pt x="11880" y="25766"/>
                  <a:pt x="11910" y="25644"/>
                  <a:pt x="11940" y="25522"/>
                </a:cubicBezTo>
                <a:lnTo>
                  <a:pt x="11940" y="25371"/>
                </a:lnTo>
                <a:lnTo>
                  <a:pt x="11940" y="24976"/>
                </a:lnTo>
                <a:lnTo>
                  <a:pt x="11940" y="24611"/>
                </a:lnTo>
                <a:cubicBezTo>
                  <a:pt x="11940" y="24368"/>
                  <a:pt x="11940" y="24125"/>
                  <a:pt x="11971" y="23912"/>
                </a:cubicBezTo>
                <a:lnTo>
                  <a:pt x="11971" y="23821"/>
                </a:lnTo>
                <a:close/>
                <a:moveTo>
                  <a:pt x="16285" y="25796"/>
                </a:moveTo>
                <a:lnTo>
                  <a:pt x="16285" y="25917"/>
                </a:lnTo>
                <a:lnTo>
                  <a:pt x="16285" y="26252"/>
                </a:lnTo>
                <a:lnTo>
                  <a:pt x="16285" y="26555"/>
                </a:lnTo>
                <a:lnTo>
                  <a:pt x="16285" y="26768"/>
                </a:lnTo>
                <a:cubicBezTo>
                  <a:pt x="16224" y="26738"/>
                  <a:pt x="16194" y="26707"/>
                  <a:pt x="16164" y="26707"/>
                </a:cubicBezTo>
                <a:cubicBezTo>
                  <a:pt x="16103" y="26707"/>
                  <a:pt x="16072" y="26738"/>
                  <a:pt x="16042" y="26768"/>
                </a:cubicBezTo>
                <a:cubicBezTo>
                  <a:pt x="16042" y="26738"/>
                  <a:pt x="16012" y="26707"/>
                  <a:pt x="16012" y="26677"/>
                </a:cubicBezTo>
                <a:cubicBezTo>
                  <a:pt x="16103" y="26525"/>
                  <a:pt x="16133" y="26404"/>
                  <a:pt x="16164" y="26252"/>
                </a:cubicBezTo>
                <a:lnTo>
                  <a:pt x="16164" y="26282"/>
                </a:lnTo>
                <a:cubicBezTo>
                  <a:pt x="16194" y="26130"/>
                  <a:pt x="16224" y="25978"/>
                  <a:pt x="16285" y="25796"/>
                </a:cubicBezTo>
                <a:close/>
                <a:moveTo>
                  <a:pt x="37006" y="25462"/>
                </a:moveTo>
                <a:cubicBezTo>
                  <a:pt x="37006" y="25614"/>
                  <a:pt x="37037" y="25766"/>
                  <a:pt x="37037" y="25887"/>
                </a:cubicBezTo>
                <a:lnTo>
                  <a:pt x="37097" y="26191"/>
                </a:lnTo>
                <a:lnTo>
                  <a:pt x="37097" y="26221"/>
                </a:lnTo>
                <a:cubicBezTo>
                  <a:pt x="37097" y="26312"/>
                  <a:pt x="37097" y="26373"/>
                  <a:pt x="37128" y="26434"/>
                </a:cubicBezTo>
                <a:cubicBezTo>
                  <a:pt x="37128" y="26495"/>
                  <a:pt x="37128" y="26525"/>
                  <a:pt x="37158" y="26586"/>
                </a:cubicBezTo>
                <a:lnTo>
                  <a:pt x="37128" y="26677"/>
                </a:lnTo>
                <a:lnTo>
                  <a:pt x="36976" y="26677"/>
                </a:lnTo>
                <a:cubicBezTo>
                  <a:pt x="36885" y="26707"/>
                  <a:pt x="36824" y="26738"/>
                  <a:pt x="36763" y="26768"/>
                </a:cubicBezTo>
                <a:lnTo>
                  <a:pt x="36763" y="26707"/>
                </a:lnTo>
                <a:lnTo>
                  <a:pt x="36763" y="26525"/>
                </a:lnTo>
                <a:lnTo>
                  <a:pt x="36794" y="26434"/>
                </a:lnTo>
                <a:cubicBezTo>
                  <a:pt x="36824" y="26312"/>
                  <a:pt x="36854" y="26191"/>
                  <a:pt x="36885" y="26069"/>
                </a:cubicBezTo>
                <a:cubicBezTo>
                  <a:pt x="36915" y="25948"/>
                  <a:pt x="36915" y="25857"/>
                  <a:pt x="36945" y="25766"/>
                </a:cubicBezTo>
                <a:lnTo>
                  <a:pt x="37006" y="25462"/>
                </a:lnTo>
                <a:close/>
                <a:moveTo>
                  <a:pt x="3950" y="26738"/>
                </a:moveTo>
                <a:lnTo>
                  <a:pt x="3950" y="26829"/>
                </a:lnTo>
                <a:cubicBezTo>
                  <a:pt x="3950" y="26799"/>
                  <a:pt x="3919" y="26768"/>
                  <a:pt x="3859" y="26738"/>
                </a:cubicBezTo>
                <a:close/>
                <a:moveTo>
                  <a:pt x="19688" y="26586"/>
                </a:moveTo>
                <a:lnTo>
                  <a:pt x="19688" y="26707"/>
                </a:lnTo>
                <a:cubicBezTo>
                  <a:pt x="19658" y="26738"/>
                  <a:pt x="19627" y="26768"/>
                  <a:pt x="19597" y="26799"/>
                </a:cubicBezTo>
                <a:cubicBezTo>
                  <a:pt x="19597" y="26829"/>
                  <a:pt x="19597" y="26859"/>
                  <a:pt x="19567" y="26859"/>
                </a:cubicBezTo>
                <a:cubicBezTo>
                  <a:pt x="19597" y="26799"/>
                  <a:pt x="19567" y="26738"/>
                  <a:pt x="19567" y="26677"/>
                </a:cubicBezTo>
                <a:cubicBezTo>
                  <a:pt x="19567" y="26677"/>
                  <a:pt x="19597" y="26647"/>
                  <a:pt x="19597" y="26647"/>
                </a:cubicBezTo>
                <a:cubicBezTo>
                  <a:pt x="19627" y="26616"/>
                  <a:pt x="19658" y="26616"/>
                  <a:pt x="19688" y="26586"/>
                </a:cubicBezTo>
                <a:close/>
                <a:moveTo>
                  <a:pt x="33998" y="26495"/>
                </a:moveTo>
                <a:cubicBezTo>
                  <a:pt x="34029" y="26586"/>
                  <a:pt x="34059" y="26677"/>
                  <a:pt x="34089" y="26799"/>
                </a:cubicBezTo>
                <a:lnTo>
                  <a:pt x="34059" y="26799"/>
                </a:lnTo>
                <a:lnTo>
                  <a:pt x="34029" y="26829"/>
                </a:lnTo>
                <a:cubicBezTo>
                  <a:pt x="33998" y="26829"/>
                  <a:pt x="33998" y="26859"/>
                  <a:pt x="33968" y="26859"/>
                </a:cubicBezTo>
                <a:cubicBezTo>
                  <a:pt x="33968" y="26829"/>
                  <a:pt x="33938" y="26829"/>
                  <a:pt x="33938" y="26799"/>
                </a:cubicBezTo>
                <a:cubicBezTo>
                  <a:pt x="33938" y="26768"/>
                  <a:pt x="33938" y="26707"/>
                  <a:pt x="33968" y="26677"/>
                </a:cubicBezTo>
                <a:lnTo>
                  <a:pt x="33998" y="26495"/>
                </a:lnTo>
                <a:close/>
                <a:moveTo>
                  <a:pt x="41746" y="25340"/>
                </a:moveTo>
                <a:lnTo>
                  <a:pt x="41746" y="25462"/>
                </a:lnTo>
                <a:cubicBezTo>
                  <a:pt x="41746" y="25553"/>
                  <a:pt x="41746" y="25674"/>
                  <a:pt x="41716" y="25766"/>
                </a:cubicBezTo>
                <a:cubicBezTo>
                  <a:pt x="41716" y="25887"/>
                  <a:pt x="41685" y="26069"/>
                  <a:pt x="41655" y="26221"/>
                </a:cubicBezTo>
                <a:lnTo>
                  <a:pt x="41655" y="26404"/>
                </a:lnTo>
                <a:cubicBezTo>
                  <a:pt x="41624" y="26555"/>
                  <a:pt x="41594" y="26707"/>
                  <a:pt x="41564" y="26859"/>
                </a:cubicBezTo>
                <a:cubicBezTo>
                  <a:pt x="41533" y="26647"/>
                  <a:pt x="41533" y="26434"/>
                  <a:pt x="41533" y="26252"/>
                </a:cubicBezTo>
                <a:lnTo>
                  <a:pt x="41533" y="26221"/>
                </a:lnTo>
                <a:lnTo>
                  <a:pt x="41533" y="25857"/>
                </a:lnTo>
                <a:lnTo>
                  <a:pt x="41533" y="25705"/>
                </a:lnTo>
                <a:lnTo>
                  <a:pt x="41594" y="25644"/>
                </a:lnTo>
                <a:cubicBezTo>
                  <a:pt x="41655" y="25614"/>
                  <a:pt x="41655" y="25583"/>
                  <a:pt x="41685" y="25522"/>
                </a:cubicBezTo>
                <a:cubicBezTo>
                  <a:pt x="41716" y="25462"/>
                  <a:pt x="41746" y="25401"/>
                  <a:pt x="41746" y="25340"/>
                </a:cubicBezTo>
                <a:close/>
                <a:moveTo>
                  <a:pt x="43326" y="23548"/>
                </a:moveTo>
                <a:lnTo>
                  <a:pt x="43356" y="23639"/>
                </a:lnTo>
                <a:cubicBezTo>
                  <a:pt x="43387" y="23821"/>
                  <a:pt x="43387" y="24034"/>
                  <a:pt x="43417" y="24186"/>
                </a:cubicBezTo>
                <a:cubicBezTo>
                  <a:pt x="43417" y="24277"/>
                  <a:pt x="43417" y="24368"/>
                  <a:pt x="43447" y="24429"/>
                </a:cubicBezTo>
                <a:lnTo>
                  <a:pt x="43387" y="24884"/>
                </a:lnTo>
                <a:cubicBezTo>
                  <a:pt x="43387" y="24945"/>
                  <a:pt x="43387" y="25006"/>
                  <a:pt x="43356" y="25097"/>
                </a:cubicBezTo>
                <a:cubicBezTo>
                  <a:pt x="43356" y="25158"/>
                  <a:pt x="43356" y="25279"/>
                  <a:pt x="43356" y="25401"/>
                </a:cubicBezTo>
                <a:cubicBezTo>
                  <a:pt x="43356" y="25492"/>
                  <a:pt x="43356" y="25705"/>
                  <a:pt x="43356" y="25857"/>
                </a:cubicBezTo>
                <a:lnTo>
                  <a:pt x="43356" y="26100"/>
                </a:lnTo>
                <a:lnTo>
                  <a:pt x="43356" y="26799"/>
                </a:lnTo>
                <a:lnTo>
                  <a:pt x="43356" y="26829"/>
                </a:lnTo>
                <a:lnTo>
                  <a:pt x="43356" y="26890"/>
                </a:lnTo>
                <a:cubicBezTo>
                  <a:pt x="43295" y="26829"/>
                  <a:pt x="43204" y="26768"/>
                  <a:pt x="43144" y="26707"/>
                </a:cubicBezTo>
                <a:lnTo>
                  <a:pt x="43113" y="26677"/>
                </a:lnTo>
                <a:lnTo>
                  <a:pt x="43113" y="26495"/>
                </a:lnTo>
                <a:lnTo>
                  <a:pt x="43113" y="25857"/>
                </a:lnTo>
                <a:lnTo>
                  <a:pt x="43113" y="25766"/>
                </a:lnTo>
                <a:cubicBezTo>
                  <a:pt x="43113" y="25674"/>
                  <a:pt x="43144" y="25583"/>
                  <a:pt x="43144" y="25492"/>
                </a:cubicBezTo>
                <a:lnTo>
                  <a:pt x="43174" y="25097"/>
                </a:lnTo>
                <a:lnTo>
                  <a:pt x="43174" y="24854"/>
                </a:lnTo>
                <a:lnTo>
                  <a:pt x="43174" y="24429"/>
                </a:lnTo>
                <a:lnTo>
                  <a:pt x="43174" y="24186"/>
                </a:lnTo>
                <a:cubicBezTo>
                  <a:pt x="43174" y="24094"/>
                  <a:pt x="43174" y="24064"/>
                  <a:pt x="43204" y="24034"/>
                </a:cubicBezTo>
                <a:lnTo>
                  <a:pt x="43204" y="23851"/>
                </a:lnTo>
                <a:lnTo>
                  <a:pt x="43265" y="23699"/>
                </a:lnTo>
                <a:lnTo>
                  <a:pt x="43326" y="23548"/>
                </a:lnTo>
                <a:close/>
                <a:moveTo>
                  <a:pt x="4740" y="26616"/>
                </a:moveTo>
                <a:lnTo>
                  <a:pt x="4770" y="26950"/>
                </a:lnTo>
                <a:lnTo>
                  <a:pt x="4770" y="26981"/>
                </a:lnTo>
                <a:cubicBezTo>
                  <a:pt x="4740" y="26890"/>
                  <a:pt x="4709" y="26799"/>
                  <a:pt x="4709" y="26707"/>
                </a:cubicBezTo>
                <a:lnTo>
                  <a:pt x="4709" y="26616"/>
                </a:lnTo>
                <a:close/>
                <a:moveTo>
                  <a:pt x="32783" y="26404"/>
                </a:moveTo>
                <a:cubicBezTo>
                  <a:pt x="32783" y="26404"/>
                  <a:pt x="32813" y="26434"/>
                  <a:pt x="32844" y="26464"/>
                </a:cubicBezTo>
                <a:lnTo>
                  <a:pt x="32874" y="26555"/>
                </a:lnTo>
                <a:lnTo>
                  <a:pt x="32874" y="26586"/>
                </a:lnTo>
                <a:cubicBezTo>
                  <a:pt x="32905" y="26707"/>
                  <a:pt x="32874" y="26859"/>
                  <a:pt x="32844" y="26981"/>
                </a:cubicBezTo>
                <a:lnTo>
                  <a:pt x="32844" y="26950"/>
                </a:lnTo>
                <a:cubicBezTo>
                  <a:pt x="32813" y="26768"/>
                  <a:pt x="32783" y="26586"/>
                  <a:pt x="32783" y="26404"/>
                </a:cubicBezTo>
                <a:close/>
                <a:moveTo>
                  <a:pt x="37675" y="26495"/>
                </a:moveTo>
                <a:cubicBezTo>
                  <a:pt x="37705" y="26647"/>
                  <a:pt x="37735" y="26768"/>
                  <a:pt x="37796" y="26920"/>
                </a:cubicBezTo>
                <a:lnTo>
                  <a:pt x="37735" y="26920"/>
                </a:lnTo>
                <a:cubicBezTo>
                  <a:pt x="37735" y="26920"/>
                  <a:pt x="37705" y="26950"/>
                  <a:pt x="37675" y="26981"/>
                </a:cubicBezTo>
                <a:cubicBezTo>
                  <a:pt x="37675" y="26981"/>
                  <a:pt x="37675" y="27011"/>
                  <a:pt x="37644" y="27011"/>
                </a:cubicBezTo>
                <a:cubicBezTo>
                  <a:pt x="37644" y="27042"/>
                  <a:pt x="37644" y="27072"/>
                  <a:pt x="37675" y="27102"/>
                </a:cubicBezTo>
                <a:lnTo>
                  <a:pt x="37614" y="27102"/>
                </a:lnTo>
                <a:lnTo>
                  <a:pt x="37614" y="26950"/>
                </a:lnTo>
                <a:cubicBezTo>
                  <a:pt x="37614" y="26950"/>
                  <a:pt x="37614" y="26920"/>
                  <a:pt x="37614" y="26890"/>
                </a:cubicBezTo>
                <a:lnTo>
                  <a:pt x="37675" y="26495"/>
                </a:lnTo>
                <a:close/>
                <a:moveTo>
                  <a:pt x="34910" y="25522"/>
                </a:moveTo>
                <a:cubicBezTo>
                  <a:pt x="34940" y="25766"/>
                  <a:pt x="34971" y="26039"/>
                  <a:pt x="35001" y="26282"/>
                </a:cubicBezTo>
                <a:cubicBezTo>
                  <a:pt x="35031" y="26525"/>
                  <a:pt x="35092" y="26859"/>
                  <a:pt x="35153" y="27133"/>
                </a:cubicBezTo>
                <a:cubicBezTo>
                  <a:pt x="35122" y="27102"/>
                  <a:pt x="35092" y="27042"/>
                  <a:pt x="35031" y="27011"/>
                </a:cubicBezTo>
                <a:cubicBezTo>
                  <a:pt x="34971" y="26950"/>
                  <a:pt x="34910" y="26890"/>
                  <a:pt x="34849" y="26859"/>
                </a:cubicBezTo>
                <a:cubicBezTo>
                  <a:pt x="34788" y="26799"/>
                  <a:pt x="34728" y="26738"/>
                  <a:pt x="34636" y="26707"/>
                </a:cubicBezTo>
                <a:cubicBezTo>
                  <a:pt x="34667" y="26586"/>
                  <a:pt x="34728" y="26434"/>
                  <a:pt x="34758" y="26282"/>
                </a:cubicBezTo>
                <a:cubicBezTo>
                  <a:pt x="34788" y="26069"/>
                  <a:pt x="34849" y="25857"/>
                  <a:pt x="34879" y="25644"/>
                </a:cubicBezTo>
                <a:lnTo>
                  <a:pt x="34910" y="25522"/>
                </a:lnTo>
                <a:close/>
                <a:moveTo>
                  <a:pt x="22392" y="24277"/>
                </a:moveTo>
                <a:cubicBezTo>
                  <a:pt x="22453" y="24489"/>
                  <a:pt x="22483" y="24702"/>
                  <a:pt x="22544" y="24915"/>
                </a:cubicBezTo>
                <a:cubicBezTo>
                  <a:pt x="22605" y="25127"/>
                  <a:pt x="22666" y="25310"/>
                  <a:pt x="22726" y="25522"/>
                </a:cubicBezTo>
                <a:lnTo>
                  <a:pt x="22635" y="26252"/>
                </a:lnTo>
                <a:cubicBezTo>
                  <a:pt x="22574" y="26404"/>
                  <a:pt x="22544" y="26586"/>
                  <a:pt x="22514" y="26768"/>
                </a:cubicBezTo>
                <a:cubicBezTo>
                  <a:pt x="22514" y="26859"/>
                  <a:pt x="22483" y="26920"/>
                  <a:pt x="22453" y="27011"/>
                </a:cubicBezTo>
                <a:cubicBezTo>
                  <a:pt x="22453" y="27102"/>
                  <a:pt x="22453" y="27133"/>
                  <a:pt x="22422" y="27194"/>
                </a:cubicBezTo>
                <a:lnTo>
                  <a:pt x="22392" y="27163"/>
                </a:lnTo>
                <a:lnTo>
                  <a:pt x="22362" y="27102"/>
                </a:lnTo>
                <a:cubicBezTo>
                  <a:pt x="22362" y="26920"/>
                  <a:pt x="22392" y="26738"/>
                  <a:pt x="22392" y="26555"/>
                </a:cubicBezTo>
                <a:lnTo>
                  <a:pt x="22392" y="26161"/>
                </a:lnTo>
                <a:lnTo>
                  <a:pt x="22392" y="25917"/>
                </a:lnTo>
                <a:lnTo>
                  <a:pt x="22392" y="25279"/>
                </a:lnTo>
                <a:cubicBezTo>
                  <a:pt x="22392" y="25067"/>
                  <a:pt x="22422" y="24793"/>
                  <a:pt x="22422" y="24550"/>
                </a:cubicBezTo>
                <a:lnTo>
                  <a:pt x="22392" y="24550"/>
                </a:lnTo>
                <a:lnTo>
                  <a:pt x="22392" y="24277"/>
                </a:lnTo>
                <a:close/>
                <a:moveTo>
                  <a:pt x="20508" y="25431"/>
                </a:moveTo>
                <a:cubicBezTo>
                  <a:pt x="20539" y="25553"/>
                  <a:pt x="20600" y="25705"/>
                  <a:pt x="20660" y="25826"/>
                </a:cubicBezTo>
                <a:cubicBezTo>
                  <a:pt x="20691" y="25917"/>
                  <a:pt x="20721" y="26009"/>
                  <a:pt x="20782" y="26100"/>
                </a:cubicBezTo>
                <a:lnTo>
                  <a:pt x="20843" y="26191"/>
                </a:lnTo>
                <a:lnTo>
                  <a:pt x="20873" y="26221"/>
                </a:lnTo>
                <a:lnTo>
                  <a:pt x="20903" y="26221"/>
                </a:lnTo>
                <a:lnTo>
                  <a:pt x="20934" y="26981"/>
                </a:lnTo>
                <a:cubicBezTo>
                  <a:pt x="20903" y="27042"/>
                  <a:pt x="20873" y="27102"/>
                  <a:pt x="20873" y="27163"/>
                </a:cubicBezTo>
                <a:lnTo>
                  <a:pt x="20843" y="27133"/>
                </a:lnTo>
                <a:cubicBezTo>
                  <a:pt x="20782" y="27102"/>
                  <a:pt x="20691" y="27072"/>
                  <a:pt x="20630" y="27072"/>
                </a:cubicBezTo>
                <a:lnTo>
                  <a:pt x="20630" y="27102"/>
                </a:lnTo>
                <a:cubicBezTo>
                  <a:pt x="20569" y="27102"/>
                  <a:pt x="20539" y="27102"/>
                  <a:pt x="20508" y="27133"/>
                </a:cubicBezTo>
                <a:cubicBezTo>
                  <a:pt x="20478" y="27163"/>
                  <a:pt x="20448" y="27194"/>
                  <a:pt x="20417" y="27224"/>
                </a:cubicBezTo>
                <a:cubicBezTo>
                  <a:pt x="20417" y="27042"/>
                  <a:pt x="20448" y="26829"/>
                  <a:pt x="20478" y="26647"/>
                </a:cubicBezTo>
                <a:lnTo>
                  <a:pt x="20478" y="26373"/>
                </a:lnTo>
                <a:cubicBezTo>
                  <a:pt x="20478" y="26100"/>
                  <a:pt x="20508" y="25796"/>
                  <a:pt x="20508" y="25522"/>
                </a:cubicBezTo>
                <a:cubicBezTo>
                  <a:pt x="20508" y="25492"/>
                  <a:pt x="20508" y="25462"/>
                  <a:pt x="20508" y="25431"/>
                </a:cubicBezTo>
                <a:close/>
                <a:moveTo>
                  <a:pt x="38525" y="26982"/>
                </a:moveTo>
                <a:cubicBezTo>
                  <a:pt x="38520" y="27088"/>
                  <a:pt x="38492" y="27171"/>
                  <a:pt x="38465" y="27254"/>
                </a:cubicBezTo>
                <a:lnTo>
                  <a:pt x="38434" y="27224"/>
                </a:lnTo>
                <a:lnTo>
                  <a:pt x="38434" y="27194"/>
                </a:lnTo>
                <a:lnTo>
                  <a:pt x="38465" y="27133"/>
                </a:lnTo>
                <a:cubicBezTo>
                  <a:pt x="38465" y="27072"/>
                  <a:pt x="38495" y="27012"/>
                  <a:pt x="38525" y="26982"/>
                </a:cubicBezTo>
                <a:close/>
                <a:moveTo>
                  <a:pt x="36945" y="27194"/>
                </a:moveTo>
                <a:cubicBezTo>
                  <a:pt x="36945" y="27224"/>
                  <a:pt x="36945" y="27254"/>
                  <a:pt x="36915" y="27285"/>
                </a:cubicBezTo>
                <a:cubicBezTo>
                  <a:pt x="36915" y="27254"/>
                  <a:pt x="36945" y="27224"/>
                  <a:pt x="36945" y="27194"/>
                </a:cubicBezTo>
                <a:close/>
                <a:moveTo>
                  <a:pt x="44237" y="25978"/>
                </a:moveTo>
                <a:cubicBezTo>
                  <a:pt x="44207" y="26130"/>
                  <a:pt x="44177" y="26282"/>
                  <a:pt x="44146" y="26464"/>
                </a:cubicBezTo>
                <a:cubicBezTo>
                  <a:pt x="44116" y="26616"/>
                  <a:pt x="44085" y="26647"/>
                  <a:pt x="44085" y="26738"/>
                </a:cubicBezTo>
                <a:cubicBezTo>
                  <a:pt x="44055" y="26859"/>
                  <a:pt x="44025" y="26950"/>
                  <a:pt x="43994" y="27042"/>
                </a:cubicBezTo>
                <a:lnTo>
                  <a:pt x="43933" y="27315"/>
                </a:lnTo>
                <a:cubicBezTo>
                  <a:pt x="43903" y="27285"/>
                  <a:pt x="43873" y="27254"/>
                  <a:pt x="43842" y="27224"/>
                </a:cubicBezTo>
                <a:lnTo>
                  <a:pt x="43782" y="27163"/>
                </a:lnTo>
                <a:cubicBezTo>
                  <a:pt x="43782" y="27102"/>
                  <a:pt x="43782" y="27072"/>
                  <a:pt x="43782" y="27011"/>
                </a:cubicBezTo>
                <a:cubicBezTo>
                  <a:pt x="43873" y="26707"/>
                  <a:pt x="43933" y="26404"/>
                  <a:pt x="44055" y="26100"/>
                </a:cubicBezTo>
                <a:lnTo>
                  <a:pt x="44055" y="26069"/>
                </a:lnTo>
                <a:cubicBezTo>
                  <a:pt x="44085" y="26039"/>
                  <a:pt x="44085" y="26039"/>
                  <a:pt x="44116" y="26009"/>
                </a:cubicBezTo>
                <a:lnTo>
                  <a:pt x="44116" y="25978"/>
                </a:lnTo>
                <a:close/>
                <a:moveTo>
                  <a:pt x="9115" y="25644"/>
                </a:moveTo>
                <a:lnTo>
                  <a:pt x="9115" y="25674"/>
                </a:lnTo>
                <a:lnTo>
                  <a:pt x="9145" y="26707"/>
                </a:lnTo>
                <a:cubicBezTo>
                  <a:pt x="9145" y="26829"/>
                  <a:pt x="9115" y="26950"/>
                  <a:pt x="9115" y="27042"/>
                </a:cubicBezTo>
                <a:lnTo>
                  <a:pt x="9084" y="27406"/>
                </a:lnTo>
                <a:cubicBezTo>
                  <a:pt x="9084" y="27285"/>
                  <a:pt x="9054" y="27194"/>
                  <a:pt x="9024" y="27072"/>
                </a:cubicBezTo>
                <a:cubicBezTo>
                  <a:pt x="9024" y="26950"/>
                  <a:pt x="9024" y="26890"/>
                  <a:pt x="8993" y="26799"/>
                </a:cubicBezTo>
                <a:cubicBezTo>
                  <a:pt x="8963" y="26464"/>
                  <a:pt x="8933" y="26161"/>
                  <a:pt x="8902" y="25826"/>
                </a:cubicBezTo>
                <a:cubicBezTo>
                  <a:pt x="8963" y="25796"/>
                  <a:pt x="8993" y="25766"/>
                  <a:pt x="9024" y="25735"/>
                </a:cubicBezTo>
                <a:lnTo>
                  <a:pt x="9054" y="25705"/>
                </a:lnTo>
                <a:lnTo>
                  <a:pt x="9115" y="25644"/>
                </a:lnTo>
                <a:close/>
                <a:moveTo>
                  <a:pt x="14857" y="26647"/>
                </a:moveTo>
                <a:lnTo>
                  <a:pt x="14857" y="26890"/>
                </a:lnTo>
                <a:cubicBezTo>
                  <a:pt x="14857" y="27042"/>
                  <a:pt x="14888" y="27224"/>
                  <a:pt x="14888" y="27406"/>
                </a:cubicBezTo>
                <a:lnTo>
                  <a:pt x="14827" y="27285"/>
                </a:lnTo>
                <a:cubicBezTo>
                  <a:pt x="14827" y="27072"/>
                  <a:pt x="14857" y="26859"/>
                  <a:pt x="14857" y="26647"/>
                </a:cubicBezTo>
                <a:close/>
                <a:moveTo>
                  <a:pt x="35912" y="27102"/>
                </a:moveTo>
                <a:cubicBezTo>
                  <a:pt x="35912" y="27163"/>
                  <a:pt x="35882" y="27224"/>
                  <a:pt x="35882" y="27285"/>
                </a:cubicBezTo>
                <a:cubicBezTo>
                  <a:pt x="35852" y="27345"/>
                  <a:pt x="35882" y="27376"/>
                  <a:pt x="35852" y="27406"/>
                </a:cubicBezTo>
                <a:lnTo>
                  <a:pt x="35821" y="27224"/>
                </a:lnTo>
                <a:cubicBezTo>
                  <a:pt x="35882" y="27194"/>
                  <a:pt x="35882" y="27163"/>
                  <a:pt x="35912" y="27102"/>
                </a:cubicBezTo>
                <a:lnTo>
                  <a:pt x="35912" y="27102"/>
                </a:lnTo>
                <a:lnTo>
                  <a:pt x="35882" y="27133"/>
                </a:lnTo>
                <a:lnTo>
                  <a:pt x="35882" y="27102"/>
                </a:lnTo>
                <a:close/>
                <a:moveTo>
                  <a:pt x="40683" y="26981"/>
                </a:moveTo>
                <a:lnTo>
                  <a:pt x="40683" y="27042"/>
                </a:lnTo>
                <a:lnTo>
                  <a:pt x="40683" y="27558"/>
                </a:lnTo>
                <a:lnTo>
                  <a:pt x="40683" y="27619"/>
                </a:lnTo>
                <a:cubicBezTo>
                  <a:pt x="40683" y="27497"/>
                  <a:pt x="40683" y="27376"/>
                  <a:pt x="40652" y="27254"/>
                </a:cubicBezTo>
                <a:lnTo>
                  <a:pt x="40652" y="27072"/>
                </a:lnTo>
                <a:lnTo>
                  <a:pt x="40683" y="26981"/>
                </a:lnTo>
                <a:close/>
                <a:moveTo>
                  <a:pt x="45301" y="27406"/>
                </a:moveTo>
                <a:lnTo>
                  <a:pt x="45301" y="27437"/>
                </a:lnTo>
                <a:cubicBezTo>
                  <a:pt x="45301" y="27497"/>
                  <a:pt x="45270" y="27558"/>
                  <a:pt x="45270" y="27649"/>
                </a:cubicBezTo>
                <a:cubicBezTo>
                  <a:pt x="45270" y="27528"/>
                  <a:pt x="45301" y="27467"/>
                  <a:pt x="45301" y="27406"/>
                </a:cubicBezTo>
                <a:close/>
                <a:moveTo>
                  <a:pt x="17197" y="26677"/>
                </a:moveTo>
                <a:cubicBezTo>
                  <a:pt x="17288" y="27011"/>
                  <a:pt x="17349" y="27376"/>
                  <a:pt x="17379" y="27710"/>
                </a:cubicBezTo>
                <a:lnTo>
                  <a:pt x="17379" y="27771"/>
                </a:lnTo>
                <a:cubicBezTo>
                  <a:pt x="17349" y="27649"/>
                  <a:pt x="17318" y="27528"/>
                  <a:pt x="17288" y="27406"/>
                </a:cubicBezTo>
                <a:lnTo>
                  <a:pt x="17227" y="27163"/>
                </a:lnTo>
                <a:cubicBezTo>
                  <a:pt x="17227" y="27102"/>
                  <a:pt x="17227" y="27072"/>
                  <a:pt x="17227" y="27042"/>
                </a:cubicBezTo>
                <a:lnTo>
                  <a:pt x="17166" y="26829"/>
                </a:lnTo>
                <a:cubicBezTo>
                  <a:pt x="17166" y="26768"/>
                  <a:pt x="17166" y="26738"/>
                  <a:pt x="17197" y="26677"/>
                </a:cubicBezTo>
                <a:close/>
                <a:moveTo>
                  <a:pt x="42809" y="27680"/>
                </a:moveTo>
                <a:lnTo>
                  <a:pt x="42809" y="27740"/>
                </a:lnTo>
                <a:cubicBezTo>
                  <a:pt x="42809" y="27771"/>
                  <a:pt x="42809" y="27771"/>
                  <a:pt x="42779" y="27771"/>
                </a:cubicBezTo>
                <a:cubicBezTo>
                  <a:pt x="42779" y="27740"/>
                  <a:pt x="42779" y="27710"/>
                  <a:pt x="42809" y="27680"/>
                </a:cubicBezTo>
                <a:close/>
                <a:moveTo>
                  <a:pt x="23486" y="24976"/>
                </a:moveTo>
                <a:cubicBezTo>
                  <a:pt x="23486" y="25127"/>
                  <a:pt x="23516" y="25279"/>
                  <a:pt x="23516" y="25431"/>
                </a:cubicBezTo>
                <a:lnTo>
                  <a:pt x="23516" y="25705"/>
                </a:lnTo>
                <a:lnTo>
                  <a:pt x="23516" y="26069"/>
                </a:lnTo>
                <a:lnTo>
                  <a:pt x="23516" y="26191"/>
                </a:lnTo>
                <a:cubicBezTo>
                  <a:pt x="23516" y="26404"/>
                  <a:pt x="23516" y="26616"/>
                  <a:pt x="23516" y="26829"/>
                </a:cubicBezTo>
                <a:lnTo>
                  <a:pt x="23516" y="26859"/>
                </a:lnTo>
                <a:cubicBezTo>
                  <a:pt x="23516" y="27011"/>
                  <a:pt x="23486" y="27163"/>
                  <a:pt x="23486" y="27315"/>
                </a:cubicBezTo>
                <a:cubicBezTo>
                  <a:pt x="23486" y="27467"/>
                  <a:pt x="23456" y="27680"/>
                  <a:pt x="23425" y="27862"/>
                </a:cubicBezTo>
                <a:cubicBezTo>
                  <a:pt x="23395" y="27832"/>
                  <a:pt x="23334" y="27801"/>
                  <a:pt x="23273" y="27771"/>
                </a:cubicBezTo>
                <a:lnTo>
                  <a:pt x="23243" y="27771"/>
                </a:lnTo>
                <a:lnTo>
                  <a:pt x="23243" y="27710"/>
                </a:lnTo>
                <a:lnTo>
                  <a:pt x="23182" y="26859"/>
                </a:lnTo>
                <a:cubicBezTo>
                  <a:pt x="23182" y="26616"/>
                  <a:pt x="23182" y="26343"/>
                  <a:pt x="23152" y="26100"/>
                </a:cubicBezTo>
                <a:lnTo>
                  <a:pt x="23152" y="26069"/>
                </a:lnTo>
                <a:lnTo>
                  <a:pt x="23212" y="26069"/>
                </a:lnTo>
                <a:lnTo>
                  <a:pt x="23273" y="26039"/>
                </a:lnTo>
                <a:cubicBezTo>
                  <a:pt x="23364" y="25978"/>
                  <a:pt x="23395" y="25887"/>
                  <a:pt x="23395" y="25766"/>
                </a:cubicBezTo>
                <a:lnTo>
                  <a:pt x="23425" y="25522"/>
                </a:lnTo>
                <a:cubicBezTo>
                  <a:pt x="23425" y="25401"/>
                  <a:pt x="23456" y="25310"/>
                  <a:pt x="23456" y="25188"/>
                </a:cubicBezTo>
                <a:lnTo>
                  <a:pt x="23486" y="24976"/>
                </a:lnTo>
                <a:close/>
                <a:moveTo>
                  <a:pt x="19779" y="27467"/>
                </a:moveTo>
                <a:lnTo>
                  <a:pt x="19779" y="27680"/>
                </a:lnTo>
                <a:lnTo>
                  <a:pt x="19779" y="27923"/>
                </a:lnTo>
                <a:cubicBezTo>
                  <a:pt x="19779" y="27892"/>
                  <a:pt x="19749" y="27832"/>
                  <a:pt x="19749" y="27771"/>
                </a:cubicBezTo>
                <a:lnTo>
                  <a:pt x="19688" y="27619"/>
                </a:lnTo>
                <a:lnTo>
                  <a:pt x="19749" y="27619"/>
                </a:lnTo>
                <a:cubicBezTo>
                  <a:pt x="19749" y="27558"/>
                  <a:pt x="19749" y="27528"/>
                  <a:pt x="19779" y="27467"/>
                </a:cubicBezTo>
                <a:close/>
                <a:moveTo>
                  <a:pt x="13247" y="27315"/>
                </a:moveTo>
                <a:cubicBezTo>
                  <a:pt x="13247" y="27406"/>
                  <a:pt x="13247" y="27497"/>
                  <a:pt x="13277" y="27619"/>
                </a:cubicBezTo>
                <a:lnTo>
                  <a:pt x="13277" y="27740"/>
                </a:lnTo>
                <a:cubicBezTo>
                  <a:pt x="13277" y="27820"/>
                  <a:pt x="13264" y="27899"/>
                  <a:pt x="13247" y="27978"/>
                </a:cubicBezTo>
                <a:lnTo>
                  <a:pt x="13247" y="27978"/>
                </a:lnTo>
                <a:lnTo>
                  <a:pt x="13247" y="27953"/>
                </a:lnTo>
                <a:lnTo>
                  <a:pt x="13247" y="27801"/>
                </a:lnTo>
                <a:lnTo>
                  <a:pt x="13247" y="27588"/>
                </a:lnTo>
                <a:lnTo>
                  <a:pt x="13247" y="27315"/>
                </a:lnTo>
                <a:close/>
                <a:moveTo>
                  <a:pt x="20691" y="27558"/>
                </a:moveTo>
                <a:lnTo>
                  <a:pt x="20691" y="27619"/>
                </a:lnTo>
                <a:cubicBezTo>
                  <a:pt x="20721" y="27649"/>
                  <a:pt x="20751" y="27680"/>
                  <a:pt x="20751" y="27740"/>
                </a:cubicBezTo>
                <a:lnTo>
                  <a:pt x="20751" y="27832"/>
                </a:lnTo>
                <a:cubicBezTo>
                  <a:pt x="20751" y="27862"/>
                  <a:pt x="20721" y="27923"/>
                  <a:pt x="20721" y="27983"/>
                </a:cubicBezTo>
                <a:cubicBezTo>
                  <a:pt x="20691" y="27923"/>
                  <a:pt x="20660" y="27862"/>
                  <a:pt x="20630" y="27801"/>
                </a:cubicBezTo>
                <a:cubicBezTo>
                  <a:pt x="20660" y="27740"/>
                  <a:pt x="20691" y="27649"/>
                  <a:pt x="20691" y="27558"/>
                </a:cubicBezTo>
                <a:close/>
                <a:moveTo>
                  <a:pt x="8477" y="27285"/>
                </a:moveTo>
                <a:cubicBezTo>
                  <a:pt x="8568" y="27528"/>
                  <a:pt x="8598" y="27832"/>
                  <a:pt x="8629" y="28075"/>
                </a:cubicBezTo>
                <a:cubicBezTo>
                  <a:pt x="8629" y="28105"/>
                  <a:pt x="8629" y="28135"/>
                  <a:pt x="8629" y="28135"/>
                </a:cubicBezTo>
                <a:lnTo>
                  <a:pt x="8568" y="28105"/>
                </a:lnTo>
                <a:cubicBezTo>
                  <a:pt x="8538" y="28044"/>
                  <a:pt x="8477" y="28014"/>
                  <a:pt x="8416" y="28014"/>
                </a:cubicBezTo>
                <a:lnTo>
                  <a:pt x="8416" y="27953"/>
                </a:lnTo>
                <a:cubicBezTo>
                  <a:pt x="8416" y="27923"/>
                  <a:pt x="8446" y="27892"/>
                  <a:pt x="8416" y="27862"/>
                </a:cubicBezTo>
                <a:cubicBezTo>
                  <a:pt x="8446" y="27832"/>
                  <a:pt x="8446" y="27771"/>
                  <a:pt x="8446" y="27740"/>
                </a:cubicBezTo>
                <a:lnTo>
                  <a:pt x="8446" y="27588"/>
                </a:lnTo>
                <a:cubicBezTo>
                  <a:pt x="8446" y="27528"/>
                  <a:pt x="8446" y="27437"/>
                  <a:pt x="8477" y="27345"/>
                </a:cubicBezTo>
                <a:cubicBezTo>
                  <a:pt x="8477" y="27315"/>
                  <a:pt x="8477" y="27285"/>
                  <a:pt x="8477" y="27285"/>
                </a:cubicBezTo>
                <a:close/>
                <a:moveTo>
                  <a:pt x="34667" y="27194"/>
                </a:moveTo>
                <a:cubicBezTo>
                  <a:pt x="34697" y="27224"/>
                  <a:pt x="34697" y="27224"/>
                  <a:pt x="34697" y="27254"/>
                </a:cubicBezTo>
                <a:cubicBezTo>
                  <a:pt x="34758" y="27345"/>
                  <a:pt x="34819" y="27437"/>
                  <a:pt x="34879" y="27558"/>
                </a:cubicBezTo>
                <a:cubicBezTo>
                  <a:pt x="34940" y="27740"/>
                  <a:pt x="35001" y="27923"/>
                  <a:pt x="35031" y="28135"/>
                </a:cubicBezTo>
                <a:cubicBezTo>
                  <a:pt x="35001" y="28105"/>
                  <a:pt x="34971" y="28075"/>
                  <a:pt x="34940" y="28044"/>
                </a:cubicBezTo>
                <a:cubicBezTo>
                  <a:pt x="34879" y="27983"/>
                  <a:pt x="34849" y="27923"/>
                  <a:pt x="34819" y="27862"/>
                </a:cubicBezTo>
                <a:lnTo>
                  <a:pt x="34758" y="27740"/>
                </a:lnTo>
                <a:cubicBezTo>
                  <a:pt x="34758" y="27649"/>
                  <a:pt x="34728" y="27558"/>
                  <a:pt x="34697" y="27437"/>
                </a:cubicBezTo>
                <a:lnTo>
                  <a:pt x="34636" y="27315"/>
                </a:lnTo>
                <a:lnTo>
                  <a:pt x="34667" y="27194"/>
                </a:lnTo>
                <a:close/>
                <a:moveTo>
                  <a:pt x="30656" y="25279"/>
                </a:moveTo>
                <a:lnTo>
                  <a:pt x="30656" y="25553"/>
                </a:lnTo>
                <a:cubicBezTo>
                  <a:pt x="30656" y="25826"/>
                  <a:pt x="30656" y="26130"/>
                  <a:pt x="30687" y="26404"/>
                </a:cubicBezTo>
                <a:cubicBezTo>
                  <a:pt x="30687" y="26464"/>
                  <a:pt x="30687" y="26525"/>
                  <a:pt x="30687" y="26586"/>
                </a:cubicBezTo>
                <a:cubicBezTo>
                  <a:pt x="30626" y="26829"/>
                  <a:pt x="30595" y="27072"/>
                  <a:pt x="30565" y="27315"/>
                </a:cubicBezTo>
                <a:cubicBezTo>
                  <a:pt x="30504" y="27528"/>
                  <a:pt x="30474" y="27680"/>
                  <a:pt x="30413" y="27862"/>
                </a:cubicBezTo>
                <a:lnTo>
                  <a:pt x="30413" y="27892"/>
                </a:lnTo>
                <a:cubicBezTo>
                  <a:pt x="30413" y="27983"/>
                  <a:pt x="30383" y="28075"/>
                  <a:pt x="30352" y="28166"/>
                </a:cubicBezTo>
                <a:lnTo>
                  <a:pt x="30322" y="28044"/>
                </a:lnTo>
                <a:lnTo>
                  <a:pt x="30322" y="27558"/>
                </a:lnTo>
                <a:lnTo>
                  <a:pt x="30322" y="27437"/>
                </a:lnTo>
                <a:cubicBezTo>
                  <a:pt x="30352" y="27285"/>
                  <a:pt x="30383" y="27133"/>
                  <a:pt x="30413" y="26981"/>
                </a:cubicBezTo>
                <a:cubicBezTo>
                  <a:pt x="30444" y="26829"/>
                  <a:pt x="30444" y="26768"/>
                  <a:pt x="30474" y="26677"/>
                </a:cubicBezTo>
                <a:cubicBezTo>
                  <a:pt x="30474" y="26586"/>
                  <a:pt x="30504" y="26495"/>
                  <a:pt x="30504" y="26404"/>
                </a:cubicBezTo>
                <a:cubicBezTo>
                  <a:pt x="30535" y="26312"/>
                  <a:pt x="30535" y="26191"/>
                  <a:pt x="30565" y="26069"/>
                </a:cubicBezTo>
                <a:cubicBezTo>
                  <a:pt x="30565" y="26009"/>
                  <a:pt x="30565" y="25917"/>
                  <a:pt x="30595" y="25857"/>
                </a:cubicBezTo>
                <a:cubicBezTo>
                  <a:pt x="30595" y="25735"/>
                  <a:pt x="30595" y="25583"/>
                  <a:pt x="30626" y="25431"/>
                </a:cubicBezTo>
                <a:lnTo>
                  <a:pt x="30626" y="25401"/>
                </a:lnTo>
                <a:lnTo>
                  <a:pt x="30656" y="25279"/>
                </a:lnTo>
                <a:close/>
                <a:moveTo>
                  <a:pt x="14796" y="28014"/>
                </a:moveTo>
                <a:cubicBezTo>
                  <a:pt x="14796" y="28075"/>
                  <a:pt x="14827" y="28135"/>
                  <a:pt x="14857" y="28196"/>
                </a:cubicBezTo>
                <a:lnTo>
                  <a:pt x="14796" y="28166"/>
                </a:lnTo>
                <a:lnTo>
                  <a:pt x="14796" y="28014"/>
                </a:lnTo>
                <a:close/>
                <a:moveTo>
                  <a:pt x="37067" y="27953"/>
                </a:moveTo>
                <a:cubicBezTo>
                  <a:pt x="37067" y="28044"/>
                  <a:pt x="37037" y="28105"/>
                  <a:pt x="37037" y="28196"/>
                </a:cubicBezTo>
                <a:lnTo>
                  <a:pt x="37037" y="28257"/>
                </a:lnTo>
                <a:cubicBezTo>
                  <a:pt x="37006" y="28227"/>
                  <a:pt x="37006" y="28196"/>
                  <a:pt x="37006" y="28196"/>
                </a:cubicBezTo>
                <a:cubicBezTo>
                  <a:pt x="37006" y="28166"/>
                  <a:pt x="37037" y="28135"/>
                  <a:pt x="37037" y="28105"/>
                </a:cubicBezTo>
                <a:lnTo>
                  <a:pt x="37067" y="27953"/>
                </a:lnTo>
                <a:close/>
                <a:moveTo>
                  <a:pt x="22848" y="26981"/>
                </a:moveTo>
                <a:lnTo>
                  <a:pt x="22848" y="27011"/>
                </a:lnTo>
                <a:cubicBezTo>
                  <a:pt x="22848" y="27163"/>
                  <a:pt x="22878" y="27315"/>
                  <a:pt x="22878" y="27437"/>
                </a:cubicBezTo>
                <a:lnTo>
                  <a:pt x="22878" y="27528"/>
                </a:lnTo>
                <a:lnTo>
                  <a:pt x="22787" y="27528"/>
                </a:lnTo>
                <a:cubicBezTo>
                  <a:pt x="22757" y="27558"/>
                  <a:pt x="22696" y="27558"/>
                  <a:pt x="22666" y="27588"/>
                </a:cubicBezTo>
                <a:cubicBezTo>
                  <a:pt x="22605" y="27649"/>
                  <a:pt x="22574" y="27740"/>
                  <a:pt x="22574" y="27832"/>
                </a:cubicBezTo>
                <a:cubicBezTo>
                  <a:pt x="22544" y="27892"/>
                  <a:pt x="22544" y="27953"/>
                  <a:pt x="22514" y="28044"/>
                </a:cubicBezTo>
                <a:cubicBezTo>
                  <a:pt x="22514" y="28105"/>
                  <a:pt x="22514" y="28196"/>
                  <a:pt x="22483" y="28287"/>
                </a:cubicBezTo>
                <a:cubicBezTo>
                  <a:pt x="22483" y="28257"/>
                  <a:pt x="22453" y="28227"/>
                  <a:pt x="22453" y="28166"/>
                </a:cubicBezTo>
                <a:cubicBezTo>
                  <a:pt x="22422" y="28075"/>
                  <a:pt x="22362" y="27983"/>
                  <a:pt x="22331" y="27892"/>
                </a:cubicBezTo>
                <a:lnTo>
                  <a:pt x="22331" y="27558"/>
                </a:lnTo>
                <a:lnTo>
                  <a:pt x="22362" y="27558"/>
                </a:lnTo>
                <a:cubicBezTo>
                  <a:pt x="22392" y="27588"/>
                  <a:pt x="22422" y="27588"/>
                  <a:pt x="22453" y="27619"/>
                </a:cubicBezTo>
                <a:cubicBezTo>
                  <a:pt x="22514" y="27619"/>
                  <a:pt x="22544" y="27588"/>
                  <a:pt x="22605" y="27588"/>
                </a:cubicBezTo>
                <a:cubicBezTo>
                  <a:pt x="22696" y="27528"/>
                  <a:pt x="22757" y="27437"/>
                  <a:pt x="22757" y="27345"/>
                </a:cubicBezTo>
                <a:cubicBezTo>
                  <a:pt x="22787" y="27315"/>
                  <a:pt x="22787" y="27285"/>
                  <a:pt x="22787" y="27254"/>
                </a:cubicBezTo>
                <a:lnTo>
                  <a:pt x="22817" y="27163"/>
                </a:lnTo>
                <a:cubicBezTo>
                  <a:pt x="22817" y="27102"/>
                  <a:pt x="22848" y="27042"/>
                  <a:pt x="22848" y="26981"/>
                </a:cubicBezTo>
                <a:close/>
                <a:moveTo>
                  <a:pt x="16437" y="27832"/>
                </a:moveTo>
                <a:cubicBezTo>
                  <a:pt x="16467" y="27892"/>
                  <a:pt x="16528" y="27923"/>
                  <a:pt x="16589" y="27953"/>
                </a:cubicBezTo>
                <a:lnTo>
                  <a:pt x="16619" y="27953"/>
                </a:lnTo>
                <a:lnTo>
                  <a:pt x="16619" y="28135"/>
                </a:lnTo>
                <a:cubicBezTo>
                  <a:pt x="16619" y="28196"/>
                  <a:pt x="16589" y="28227"/>
                  <a:pt x="16589" y="28287"/>
                </a:cubicBezTo>
                <a:lnTo>
                  <a:pt x="16589" y="28318"/>
                </a:lnTo>
                <a:cubicBezTo>
                  <a:pt x="16528" y="28196"/>
                  <a:pt x="16467" y="28105"/>
                  <a:pt x="16437" y="27983"/>
                </a:cubicBezTo>
                <a:lnTo>
                  <a:pt x="16437" y="27832"/>
                </a:lnTo>
                <a:close/>
                <a:moveTo>
                  <a:pt x="21481" y="27832"/>
                </a:moveTo>
                <a:cubicBezTo>
                  <a:pt x="21511" y="27862"/>
                  <a:pt x="21511" y="27892"/>
                  <a:pt x="21511" y="27923"/>
                </a:cubicBezTo>
                <a:lnTo>
                  <a:pt x="21481" y="27953"/>
                </a:lnTo>
                <a:lnTo>
                  <a:pt x="21481" y="28105"/>
                </a:lnTo>
                <a:cubicBezTo>
                  <a:pt x="21481" y="28166"/>
                  <a:pt x="21450" y="28318"/>
                  <a:pt x="21420" y="28409"/>
                </a:cubicBezTo>
                <a:lnTo>
                  <a:pt x="21481" y="27832"/>
                </a:lnTo>
                <a:close/>
                <a:moveTo>
                  <a:pt x="31689" y="28257"/>
                </a:moveTo>
                <a:cubicBezTo>
                  <a:pt x="31689" y="28348"/>
                  <a:pt x="31689" y="28439"/>
                  <a:pt x="31659" y="28530"/>
                </a:cubicBezTo>
                <a:lnTo>
                  <a:pt x="31659" y="28378"/>
                </a:lnTo>
                <a:lnTo>
                  <a:pt x="31689" y="28257"/>
                </a:lnTo>
                <a:close/>
                <a:moveTo>
                  <a:pt x="13212" y="28201"/>
                </a:moveTo>
                <a:cubicBezTo>
                  <a:pt x="13202" y="28311"/>
                  <a:pt x="13179" y="28445"/>
                  <a:pt x="13156" y="28561"/>
                </a:cubicBezTo>
                <a:cubicBezTo>
                  <a:pt x="13156" y="28439"/>
                  <a:pt x="13156" y="28348"/>
                  <a:pt x="13156" y="28227"/>
                </a:cubicBezTo>
                <a:cubicBezTo>
                  <a:pt x="13156" y="28227"/>
                  <a:pt x="13183" y="28227"/>
                  <a:pt x="13212" y="28201"/>
                </a:cubicBezTo>
                <a:close/>
                <a:moveTo>
                  <a:pt x="36247" y="28014"/>
                </a:moveTo>
                <a:cubicBezTo>
                  <a:pt x="36247" y="28135"/>
                  <a:pt x="36277" y="28287"/>
                  <a:pt x="36277" y="28409"/>
                </a:cubicBezTo>
                <a:lnTo>
                  <a:pt x="36277" y="28470"/>
                </a:lnTo>
                <a:lnTo>
                  <a:pt x="36277" y="28561"/>
                </a:lnTo>
                <a:lnTo>
                  <a:pt x="36277" y="28652"/>
                </a:lnTo>
                <a:cubicBezTo>
                  <a:pt x="36247" y="28530"/>
                  <a:pt x="36216" y="28439"/>
                  <a:pt x="36186" y="28318"/>
                </a:cubicBezTo>
                <a:lnTo>
                  <a:pt x="36125" y="28318"/>
                </a:lnTo>
                <a:lnTo>
                  <a:pt x="36125" y="28287"/>
                </a:lnTo>
                <a:cubicBezTo>
                  <a:pt x="36186" y="28196"/>
                  <a:pt x="36216" y="28105"/>
                  <a:pt x="36247" y="28014"/>
                </a:cubicBezTo>
                <a:close/>
                <a:moveTo>
                  <a:pt x="4557" y="27983"/>
                </a:moveTo>
                <a:lnTo>
                  <a:pt x="4679" y="28561"/>
                </a:lnTo>
                <a:lnTo>
                  <a:pt x="4649" y="28622"/>
                </a:lnTo>
                <a:lnTo>
                  <a:pt x="4649" y="28713"/>
                </a:lnTo>
                <a:cubicBezTo>
                  <a:pt x="4618" y="28500"/>
                  <a:pt x="4588" y="28318"/>
                  <a:pt x="4557" y="28135"/>
                </a:cubicBezTo>
                <a:lnTo>
                  <a:pt x="4557" y="27983"/>
                </a:lnTo>
                <a:close/>
                <a:moveTo>
                  <a:pt x="41108" y="28348"/>
                </a:moveTo>
                <a:lnTo>
                  <a:pt x="41108" y="28561"/>
                </a:lnTo>
                <a:lnTo>
                  <a:pt x="41108" y="28804"/>
                </a:lnTo>
                <a:lnTo>
                  <a:pt x="41078" y="28865"/>
                </a:lnTo>
                <a:lnTo>
                  <a:pt x="41078" y="28530"/>
                </a:lnTo>
                <a:lnTo>
                  <a:pt x="41078" y="28439"/>
                </a:lnTo>
                <a:cubicBezTo>
                  <a:pt x="41078" y="28409"/>
                  <a:pt x="41108" y="28378"/>
                  <a:pt x="41108" y="28348"/>
                </a:cubicBezTo>
                <a:close/>
                <a:moveTo>
                  <a:pt x="8477" y="28652"/>
                </a:moveTo>
                <a:lnTo>
                  <a:pt x="8477" y="28652"/>
                </a:lnTo>
                <a:cubicBezTo>
                  <a:pt x="8514" y="28746"/>
                  <a:pt x="8540" y="28840"/>
                  <a:pt x="8562" y="28934"/>
                </a:cubicBezTo>
                <a:lnTo>
                  <a:pt x="8562" y="28934"/>
                </a:lnTo>
                <a:cubicBezTo>
                  <a:pt x="8536" y="28834"/>
                  <a:pt x="8511" y="28738"/>
                  <a:pt x="8477" y="28652"/>
                </a:cubicBezTo>
                <a:close/>
                <a:moveTo>
                  <a:pt x="33603" y="28166"/>
                </a:moveTo>
                <a:cubicBezTo>
                  <a:pt x="33603" y="28227"/>
                  <a:pt x="33573" y="28318"/>
                  <a:pt x="33573" y="28378"/>
                </a:cubicBezTo>
                <a:cubicBezTo>
                  <a:pt x="33573" y="28439"/>
                  <a:pt x="33573" y="28500"/>
                  <a:pt x="33573" y="28561"/>
                </a:cubicBezTo>
                <a:cubicBezTo>
                  <a:pt x="33573" y="28682"/>
                  <a:pt x="33573" y="28834"/>
                  <a:pt x="33543" y="28956"/>
                </a:cubicBezTo>
                <a:lnTo>
                  <a:pt x="33543" y="28652"/>
                </a:lnTo>
                <a:cubicBezTo>
                  <a:pt x="33543" y="28591"/>
                  <a:pt x="33543" y="28500"/>
                  <a:pt x="33543" y="28439"/>
                </a:cubicBezTo>
                <a:lnTo>
                  <a:pt x="33512" y="28439"/>
                </a:lnTo>
                <a:cubicBezTo>
                  <a:pt x="33543" y="28409"/>
                  <a:pt x="33543" y="28378"/>
                  <a:pt x="33543" y="28348"/>
                </a:cubicBezTo>
                <a:lnTo>
                  <a:pt x="33603" y="28166"/>
                </a:lnTo>
                <a:close/>
                <a:moveTo>
                  <a:pt x="14979" y="28561"/>
                </a:moveTo>
                <a:lnTo>
                  <a:pt x="14979" y="28956"/>
                </a:lnTo>
                <a:lnTo>
                  <a:pt x="14979" y="29047"/>
                </a:lnTo>
                <a:cubicBezTo>
                  <a:pt x="14888" y="28925"/>
                  <a:pt x="14827" y="28834"/>
                  <a:pt x="14796" y="28743"/>
                </a:cubicBezTo>
                <a:cubicBezTo>
                  <a:pt x="14766" y="28713"/>
                  <a:pt x="14766" y="28713"/>
                  <a:pt x="14796" y="28682"/>
                </a:cubicBezTo>
                <a:cubicBezTo>
                  <a:pt x="14766" y="28652"/>
                  <a:pt x="14766" y="28652"/>
                  <a:pt x="14796" y="28622"/>
                </a:cubicBezTo>
                <a:lnTo>
                  <a:pt x="14796" y="28561"/>
                </a:lnTo>
                <a:close/>
                <a:moveTo>
                  <a:pt x="18260" y="26768"/>
                </a:moveTo>
                <a:cubicBezTo>
                  <a:pt x="18290" y="26890"/>
                  <a:pt x="18321" y="27011"/>
                  <a:pt x="18382" y="27102"/>
                </a:cubicBezTo>
                <a:cubicBezTo>
                  <a:pt x="18382" y="27163"/>
                  <a:pt x="18442" y="27194"/>
                  <a:pt x="18473" y="27254"/>
                </a:cubicBezTo>
                <a:cubicBezTo>
                  <a:pt x="18442" y="27649"/>
                  <a:pt x="18382" y="28014"/>
                  <a:pt x="18351" y="28409"/>
                </a:cubicBezTo>
                <a:cubicBezTo>
                  <a:pt x="18351" y="28439"/>
                  <a:pt x="18351" y="28439"/>
                  <a:pt x="18351" y="28470"/>
                </a:cubicBezTo>
                <a:lnTo>
                  <a:pt x="18351" y="28652"/>
                </a:lnTo>
                <a:cubicBezTo>
                  <a:pt x="18351" y="28713"/>
                  <a:pt x="18321" y="28773"/>
                  <a:pt x="18321" y="28804"/>
                </a:cubicBezTo>
                <a:cubicBezTo>
                  <a:pt x="18290" y="28865"/>
                  <a:pt x="18290" y="29016"/>
                  <a:pt x="18260" y="29108"/>
                </a:cubicBezTo>
                <a:cubicBezTo>
                  <a:pt x="18230" y="28956"/>
                  <a:pt x="18199" y="28773"/>
                  <a:pt x="18169" y="28622"/>
                </a:cubicBezTo>
                <a:lnTo>
                  <a:pt x="18169" y="28561"/>
                </a:lnTo>
                <a:cubicBezTo>
                  <a:pt x="18199" y="28257"/>
                  <a:pt x="18199" y="27953"/>
                  <a:pt x="18199" y="27649"/>
                </a:cubicBezTo>
                <a:cubicBezTo>
                  <a:pt x="18230" y="27345"/>
                  <a:pt x="18260" y="27072"/>
                  <a:pt x="18260" y="26768"/>
                </a:cubicBezTo>
                <a:close/>
                <a:moveTo>
                  <a:pt x="42597" y="28561"/>
                </a:moveTo>
                <a:lnTo>
                  <a:pt x="42536" y="28986"/>
                </a:lnTo>
                <a:cubicBezTo>
                  <a:pt x="42536" y="29016"/>
                  <a:pt x="42536" y="29077"/>
                  <a:pt x="42536" y="29108"/>
                </a:cubicBezTo>
                <a:lnTo>
                  <a:pt x="42445" y="29108"/>
                </a:lnTo>
                <a:lnTo>
                  <a:pt x="42445" y="29077"/>
                </a:lnTo>
                <a:cubicBezTo>
                  <a:pt x="42475" y="28986"/>
                  <a:pt x="42505" y="28895"/>
                  <a:pt x="42536" y="28773"/>
                </a:cubicBezTo>
                <a:lnTo>
                  <a:pt x="42566" y="28591"/>
                </a:lnTo>
                <a:lnTo>
                  <a:pt x="42597" y="28561"/>
                </a:lnTo>
                <a:close/>
                <a:moveTo>
                  <a:pt x="8610" y="29110"/>
                </a:moveTo>
                <a:cubicBezTo>
                  <a:pt x="8629" y="29117"/>
                  <a:pt x="8629" y="29143"/>
                  <a:pt x="8629" y="29168"/>
                </a:cubicBezTo>
                <a:cubicBezTo>
                  <a:pt x="8622" y="29149"/>
                  <a:pt x="8616" y="29129"/>
                  <a:pt x="8610" y="29110"/>
                </a:cubicBezTo>
                <a:close/>
                <a:moveTo>
                  <a:pt x="27375" y="25097"/>
                </a:moveTo>
                <a:cubicBezTo>
                  <a:pt x="27436" y="25249"/>
                  <a:pt x="27466" y="25401"/>
                  <a:pt x="27466" y="25553"/>
                </a:cubicBezTo>
                <a:cubicBezTo>
                  <a:pt x="27466" y="25674"/>
                  <a:pt x="27496" y="25796"/>
                  <a:pt x="27496" y="25917"/>
                </a:cubicBezTo>
                <a:lnTo>
                  <a:pt x="27496" y="26252"/>
                </a:lnTo>
                <a:lnTo>
                  <a:pt x="27496" y="26707"/>
                </a:lnTo>
                <a:lnTo>
                  <a:pt x="27496" y="27345"/>
                </a:lnTo>
                <a:lnTo>
                  <a:pt x="27496" y="27892"/>
                </a:lnTo>
                <a:cubicBezTo>
                  <a:pt x="27496" y="28227"/>
                  <a:pt x="27496" y="28561"/>
                  <a:pt x="27466" y="28895"/>
                </a:cubicBezTo>
                <a:lnTo>
                  <a:pt x="27466" y="29229"/>
                </a:lnTo>
                <a:cubicBezTo>
                  <a:pt x="27436" y="29138"/>
                  <a:pt x="27436" y="29047"/>
                  <a:pt x="27405" y="28956"/>
                </a:cubicBezTo>
                <a:cubicBezTo>
                  <a:pt x="27405" y="28865"/>
                  <a:pt x="27375" y="28652"/>
                  <a:pt x="27375" y="28530"/>
                </a:cubicBezTo>
                <a:cubicBezTo>
                  <a:pt x="27344" y="28287"/>
                  <a:pt x="27314" y="28044"/>
                  <a:pt x="27284" y="27801"/>
                </a:cubicBezTo>
                <a:cubicBezTo>
                  <a:pt x="27253" y="27558"/>
                  <a:pt x="27284" y="27224"/>
                  <a:pt x="27253" y="26950"/>
                </a:cubicBezTo>
                <a:lnTo>
                  <a:pt x="27253" y="26677"/>
                </a:lnTo>
                <a:lnTo>
                  <a:pt x="27253" y="26161"/>
                </a:lnTo>
                <a:lnTo>
                  <a:pt x="27253" y="25857"/>
                </a:lnTo>
                <a:cubicBezTo>
                  <a:pt x="27253" y="25766"/>
                  <a:pt x="27284" y="25583"/>
                  <a:pt x="27314" y="25431"/>
                </a:cubicBezTo>
                <a:cubicBezTo>
                  <a:pt x="27314" y="25371"/>
                  <a:pt x="27314" y="25340"/>
                  <a:pt x="27314" y="25279"/>
                </a:cubicBezTo>
                <a:lnTo>
                  <a:pt x="27344" y="25097"/>
                </a:lnTo>
                <a:close/>
                <a:moveTo>
                  <a:pt x="23881" y="24246"/>
                </a:moveTo>
                <a:lnTo>
                  <a:pt x="23911" y="24307"/>
                </a:lnTo>
                <a:cubicBezTo>
                  <a:pt x="23942" y="24459"/>
                  <a:pt x="24002" y="24641"/>
                  <a:pt x="24033" y="24793"/>
                </a:cubicBezTo>
                <a:cubicBezTo>
                  <a:pt x="24033" y="24824"/>
                  <a:pt x="24033" y="24824"/>
                  <a:pt x="24033" y="24854"/>
                </a:cubicBezTo>
                <a:lnTo>
                  <a:pt x="24033" y="24915"/>
                </a:lnTo>
                <a:lnTo>
                  <a:pt x="24002" y="25340"/>
                </a:lnTo>
                <a:cubicBezTo>
                  <a:pt x="24002" y="25431"/>
                  <a:pt x="24002" y="25492"/>
                  <a:pt x="23972" y="25583"/>
                </a:cubicBezTo>
                <a:cubicBezTo>
                  <a:pt x="23972" y="25674"/>
                  <a:pt x="23972" y="25826"/>
                  <a:pt x="23972" y="25917"/>
                </a:cubicBezTo>
                <a:cubicBezTo>
                  <a:pt x="23972" y="26130"/>
                  <a:pt x="23972" y="26343"/>
                  <a:pt x="23972" y="26555"/>
                </a:cubicBezTo>
                <a:lnTo>
                  <a:pt x="23972" y="27406"/>
                </a:lnTo>
                <a:lnTo>
                  <a:pt x="23972" y="27953"/>
                </a:lnTo>
                <a:cubicBezTo>
                  <a:pt x="23972" y="27983"/>
                  <a:pt x="23972" y="27983"/>
                  <a:pt x="23972" y="28014"/>
                </a:cubicBezTo>
                <a:cubicBezTo>
                  <a:pt x="23942" y="28044"/>
                  <a:pt x="23942" y="28075"/>
                  <a:pt x="23942" y="28135"/>
                </a:cubicBezTo>
                <a:cubicBezTo>
                  <a:pt x="23942" y="28196"/>
                  <a:pt x="23911" y="28227"/>
                  <a:pt x="23881" y="28287"/>
                </a:cubicBezTo>
                <a:cubicBezTo>
                  <a:pt x="23881" y="28439"/>
                  <a:pt x="23850" y="28561"/>
                  <a:pt x="23850" y="28713"/>
                </a:cubicBezTo>
                <a:cubicBezTo>
                  <a:pt x="23850" y="28865"/>
                  <a:pt x="23820" y="29047"/>
                  <a:pt x="23790" y="29199"/>
                </a:cubicBezTo>
                <a:lnTo>
                  <a:pt x="23790" y="29260"/>
                </a:lnTo>
                <a:cubicBezTo>
                  <a:pt x="23790" y="29168"/>
                  <a:pt x="23790" y="29077"/>
                  <a:pt x="23759" y="28986"/>
                </a:cubicBezTo>
                <a:cubicBezTo>
                  <a:pt x="23759" y="28895"/>
                  <a:pt x="23699" y="28773"/>
                  <a:pt x="23699" y="28652"/>
                </a:cubicBezTo>
                <a:lnTo>
                  <a:pt x="23699" y="28500"/>
                </a:lnTo>
                <a:cubicBezTo>
                  <a:pt x="23699" y="28378"/>
                  <a:pt x="23759" y="28257"/>
                  <a:pt x="23759" y="28135"/>
                </a:cubicBezTo>
                <a:cubicBezTo>
                  <a:pt x="23790" y="27923"/>
                  <a:pt x="23820" y="27710"/>
                  <a:pt x="23820" y="27528"/>
                </a:cubicBezTo>
                <a:cubicBezTo>
                  <a:pt x="23850" y="27315"/>
                  <a:pt x="23850" y="27224"/>
                  <a:pt x="23881" y="27072"/>
                </a:cubicBezTo>
                <a:lnTo>
                  <a:pt x="23881" y="26859"/>
                </a:lnTo>
                <a:lnTo>
                  <a:pt x="23881" y="26404"/>
                </a:lnTo>
                <a:lnTo>
                  <a:pt x="23881" y="26161"/>
                </a:lnTo>
                <a:lnTo>
                  <a:pt x="23881" y="25431"/>
                </a:lnTo>
                <a:cubicBezTo>
                  <a:pt x="23881" y="25279"/>
                  <a:pt x="23881" y="25127"/>
                  <a:pt x="23850" y="24976"/>
                </a:cubicBezTo>
                <a:cubicBezTo>
                  <a:pt x="23820" y="24854"/>
                  <a:pt x="23820" y="24702"/>
                  <a:pt x="23790" y="24581"/>
                </a:cubicBezTo>
                <a:cubicBezTo>
                  <a:pt x="23790" y="24520"/>
                  <a:pt x="23790" y="24459"/>
                  <a:pt x="23759" y="24398"/>
                </a:cubicBezTo>
                <a:cubicBezTo>
                  <a:pt x="23820" y="24368"/>
                  <a:pt x="23850" y="24307"/>
                  <a:pt x="23881" y="24246"/>
                </a:cubicBezTo>
                <a:close/>
                <a:moveTo>
                  <a:pt x="5165" y="28834"/>
                </a:moveTo>
                <a:cubicBezTo>
                  <a:pt x="5165" y="28865"/>
                  <a:pt x="5195" y="28895"/>
                  <a:pt x="5226" y="28925"/>
                </a:cubicBezTo>
                <a:lnTo>
                  <a:pt x="5256" y="28925"/>
                </a:lnTo>
                <a:cubicBezTo>
                  <a:pt x="5226" y="29047"/>
                  <a:pt x="5226" y="29168"/>
                  <a:pt x="5226" y="29260"/>
                </a:cubicBezTo>
                <a:lnTo>
                  <a:pt x="5226" y="29320"/>
                </a:lnTo>
                <a:cubicBezTo>
                  <a:pt x="5226" y="29260"/>
                  <a:pt x="5195" y="29168"/>
                  <a:pt x="5165" y="29108"/>
                </a:cubicBezTo>
                <a:lnTo>
                  <a:pt x="5165" y="29047"/>
                </a:lnTo>
                <a:lnTo>
                  <a:pt x="5165" y="28834"/>
                </a:lnTo>
                <a:close/>
                <a:moveTo>
                  <a:pt x="41716" y="27588"/>
                </a:moveTo>
                <a:lnTo>
                  <a:pt x="41716" y="27680"/>
                </a:lnTo>
                <a:lnTo>
                  <a:pt x="41716" y="28227"/>
                </a:lnTo>
                <a:lnTo>
                  <a:pt x="41716" y="28956"/>
                </a:lnTo>
                <a:lnTo>
                  <a:pt x="41716" y="29108"/>
                </a:lnTo>
                <a:lnTo>
                  <a:pt x="41624" y="29320"/>
                </a:lnTo>
                <a:cubicBezTo>
                  <a:pt x="41594" y="29290"/>
                  <a:pt x="41564" y="29229"/>
                  <a:pt x="41533" y="29199"/>
                </a:cubicBezTo>
                <a:cubicBezTo>
                  <a:pt x="41503" y="29168"/>
                  <a:pt x="41442" y="29138"/>
                  <a:pt x="41412" y="29108"/>
                </a:cubicBezTo>
                <a:lnTo>
                  <a:pt x="41412" y="28986"/>
                </a:lnTo>
                <a:lnTo>
                  <a:pt x="41412" y="28834"/>
                </a:lnTo>
                <a:cubicBezTo>
                  <a:pt x="41564" y="28530"/>
                  <a:pt x="41655" y="28196"/>
                  <a:pt x="41716" y="27832"/>
                </a:cubicBezTo>
                <a:lnTo>
                  <a:pt x="41685" y="27832"/>
                </a:lnTo>
                <a:cubicBezTo>
                  <a:pt x="41685" y="27740"/>
                  <a:pt x="41716" y="27649"/>
                  <a:pt x="41716" y="27588"/>
                </a:cubicBezTo>
                <a:close/>
                <a:moveTo>
                  <a:pt x="3646" y="27011"/>
                </a:moveTo>
                <a:cubicBezTo>
                  <a:pt x="3676" y="27042"/>
                  <a:pt x="3737" y="27072"/>
                  <a:pt x="3767" y="27133"/>
                </a:cubicBezTo>
                <a:cubicBezTo>
                  <a:pt x="3859" y="27285"/>
                  <a:pt x="3919" y="27437"/>
                  <a:pt x="3980" y="27588"/>
                </a:cubicBezTo>
                <a:cubicBezTo>
                  <a:pt x="3980" y="27649"/>
                  <a:pt x="4011" y="27710"/>
                  <a:pt x="4041" y="27740"/>
                </a:cubicBezTo>
                <a:lnTo>
                  <a:pt x="4071" y="28105"/>
                </a:lnTo>
                <a:cubicBezTo>
                  <a:pt x="4071" y="28227"/>
                  <a:pt x="4071" y="28348"/>
                  <a:pt x="4102" y="28500"/>
                </a:cubicBezTo>
                <a:lnTo>
                  <a:pt x="4102" y="28682"/>
                </a:lnTo>
                <a:lnTo>
                  <a:pt x="4071" y="28956"/>
                </a:lnTo>
                <a:cubicBezTo>
                  <a:pt x="4071" y="29047"/>
                  <a:pt x="4041" y="29138"/>
                  <a:pt x="4011" y="29229"/>
                </a:cubicBezTo>
                <a:cubicBezTo>
                  <a:pt x="4011" y="29320"/>
                  <a:pt x="4011" y="29351"/>
                  <a:pt x="3980" y="29442"/>
                </a:cubicBezTo>
                <a:cubicBezTo>
                  <a:pt x="3919" y="29351"/>
                  <a:pt x="3859" y="29290"/>
                  <a:pt x="3767" y="29260"/>
                </a:cubicBezTo>
                <a:lnTo>
                  <a:pt x="3737" y="29260"/>
                </a:lnTo>
                <a:lnTo>
                  <a:pt x="3737" y="28895"/>
                </a:lnTo>
                <a:cubicBezTo>
                  <a:pt x="3707" y="28378"/>
                  <a:pt x="3676" y="27892"/>
                  <a:pt x="3676" y="27376"/>
                </a:cubicBezTo>
                <a:cubicBezTo>
                  <a:pt x="3676" y="27285"/>
                  <a:pt x="3676" y="27194"/>
                  <a:pt x="3646" y="27102"/>
                </a:cubicBezTo>
                <a:cubicBezTo>
                  <a:pt x="3646" y="27072"/>
                  <a:pt x="3646" y="27042"/>
                  <a:pt x="3646" y="27011"/>
                </a:cubicBezTo>
                <a:close/>
                <a:moveTo>
                  <a:pt x="27104" y="24816"/>
                </a:moveTo>
                <a:cubicBezTo>
                  <a:pt x="27085" y="24900"/>
                  <a:pt x="27071" y="24983"/>
                  <a:pt x="27071" y="25067"/>
                </a:cubicBezTo>
                <a:lnTo>
                  <a:pt x="27010" y="25431"/>
                </a:lnTo>
                <a:cubicBezTo>
                  <a:pt x="27010" y="25553"/>
                  <a:pt x="27010" y="25644"/>
                  <a:pt x="26980" y="25735"/>
                </a:cubicBezTo>
                <a:cubicBezTo>
                  <a:pt x="26980" y="25857"/>
                  <a:pt x="26980" y="25978"/>
                  <a:pt x="26950" y="26100"/>
                </a:cubicBezTo>
                <a:lnTo>
                  <a:pt x="26950" y="26161"/>
                </a:lnTo>
                <a:lnTo>
                  <a:pt x="26950" y="26373"/>
                </a:lnTo>
                <a:lnTo>
                  <a:pt x="26950" y="26981"/>
                </a:lnTo>
                <a:cubicBezTo>
                  <a:pt x="26950" y="27254"/>
                  <a:pt x="26950" y="27528"/>
                  <a:pt x="26980" y="27801"/>
                </a:cubicBezTo>
                <a:cubicBezTo>
                  <a:pt x="26980" y="27892"/>
                  <a:pt x="26980" y="27953"/>
                  <a:pt x="26980" y="28014"/>
                </a:cubicBezTo>
                <a:cubicBezTo>
                  <a:pt x="26980" y="28196"/>
                  <a:pt x="27010" y="28348"/>
                  <a:pt x="27041" y="28500"/>
                </a:cubicBezTo>
                <a:cubicBezTo>
                  <a:pt x="27010" y="28500"/>
                  <a:pt x="26950" y="28530"/>
                  <a:pt x="26950" y="28561"/>
                </a:cubicBezTo>
                <a:lnTo>
                  <a:pt x="26919" y="28622"/>
                </a:lnTo>
                <a:cubicBezTo>
                  <a:pt x="26889" y="28652"/>
                  <a:pt x="26889" y="28682"/>
                  <a:pt x="26858" y="28713"/>
                </a:cubicBezTo>
                <a:cubicBezTo>
                  <a:pt x="26858" y="28743"/>
                  <a:pt x="26858" y="28804"/>
                  <a:pt x="26828" y="28865"/>
                </a:cubicBezTo>
                <a:lnTo>
                  <a:pt x="26828" y="28986"/>
                </a:lnTo>
                <a:cubicBezTo>
                  <a:pt x="26798" y="29016"/>
                  <a:pt x="26767" y="29047"/>
                  <a:pt x="26737" y="29077"/>
                </a:cubicBezTo>
                <a:cubicBezTo>
                  <a:pt x="26737" y="29108"/>
                  <a:pt x="26706" y="29138"/>
                  <a:pt x="26706" y="29138"/>
                </a:cubicBezTo>
                <a:cubicBezTo>
                  <a:pt x="26706" y="29168"/>
                  <a:pt x="26676" y="29199"/>
                  <a:pt x="26646" y="29229"/>
                </a:cubicBezTo>
                <a:cubicBezTo>
                  <a:pt x="26646" y="29290"/>
                  <a:pt x="26615" y="29320"/>
                  <a:pt x="26615" y="29351"/>
                </a:cubicBezTo>
                <a:cubicBezTo>
                  <a:pt x="26585" y="29411"/>
                  <a:pt x="26585" y="29471"/>
                  <a:pt x="26585" y="29502"/>
                </a:cubicBezTo>
                <a:lnTo>
                  <a:pt x="26585" y="29502"/>
                </a:lnTo>
                <a:cubicBezTo>
                  <a:pt x="26585" y="28925"/>
                  <a:pt x="26615" y="28317"/>
                  <a:pt x="26615" y="27740"/>
                </a:cubicBezTo>
                <a:cubicBezTo>
                  <a:pt x="26555" y="27285"/>
                  <a:pt x="26555" y="26859"/>
                  <a:pt x="26524" y="26434"/>
                </a:cubicBezTo>
                <a:lnTo>
                  <a:pt x="26555" y="26434"/>
                </a:lnTo>
                <a:lnTo>
                  <a:pt x="26555" y="26039"/>
                </a:lnTo>
                <a:lnTo>
                  <a:pt x="26555" y="25826"/>
                </a:lnTo>
                <a:lnTo>
                  <a:pt x="26555" y="25796"/>
                </a:lnTo>
                <a:lnTo>
                  <a:pt x="26585" y="25796"/>
                </a:lnTo>
                <a:cubicBezTo>
                  <a:pt x="26646" y="25796"/>
                  <a:pt x="26676" y="25766"/>
                  <a:pt x="26737" y="25766"/>
                </a:cubicBezTo>
                <a:cubicBezTo>
                  <a:pt x="26828" y="25705"/>
                  <a:pt x="26858" y="25614"/>
                  <a:pt x="26889" y="25522"/>
                </a:cubicBezTo>
                <a:cubicBezTo>
                  <a:pt x="26919" y="25462"/>
                  <a:pt x="26919" y="25401"/>
                  <a:pt x="26950" y="25340"/>
                </a:cubicBezTo>
                <a:cubicBezTo>
                  <a:pt x="26980" y="25279"/>
                  <a:pt x="27010" y="25127"/>
                  <a:pt x="27041" y="25036"/>
                </a:cubicBezTo>
                <a:cubicBezTo>
                  <a:pt x="27062" y="24952"/>
                  <a:pt x="27083" y="24881"/>
                  <a:pt x="27104" y="24816"/>
                </a:cubicBezTo>
                <a:close/>
                <a:moveTo>
                  <a:pt x="7717" y="26920"/>
                </a:moveTo>
                <a:cubicBezTo>
                  <a:pt x="7717" y="26950"/>
                  <a:pt x="7717" y="27011"/>
                  <a:pt x="7748" y="27042"/>
                </a:cubicBezTo>
                <a:cubicBezTo>
                  <a:pt x="7778" y="27194"/>
                  <a:pt x="7808" y="27315"/>
                  <a:pt x="7839" y="27437"/>
                </a:cubicBezTo>
                <a:lnTo>
                  <a:pt x="7930" y="28227"/>
                </a:lnTo>
                <a:cubicBezTo>
                  <a:pt x="7930" y="28378"/>
                  <a:pt x="7930" y="28530"/>
                  <a:pt x="7930" y="28682"/>
                </a:cubicBezTo>
                <a:cubicBezTo>
                  <a:pt x="7930" y="28682"/>
                  <a:pt x="7930" y="28713"/>
                  <a:pt x="7930" y="28713"/>
                </a:cubicBezTo>
                <a:cubicBezTo>
                  <a:pt x="7900" y="28865"/>
                  <a:pt x="7869" y="29016"/>
                  <a:pt x="7839" y="29168"/>
                </a:cubicBezTo>
                <a:cubicBezTo>
                  <a:pt x="7808" y="29320"/>
                  <a:pt x="7778" y="29411"/>
                  <a:pt x="7778" y="29503"/>
                </a:cubicBezTo>
                <a:cubicBezTo>
                  <a:pt x="7778" y="29472"/>
                  <a:pt x="7748" y="29442"/>
                  <a:pt x="7717" y="29411"/>
                </a:cubicBezTo>
                <a:lnTo>
                  <a:pt x="7717" y="28561"/>
                </a:lnTo>
                <a:lnTo>
                  <a:pt x="7717" y="27588"/>
                </a:lnTo>
                <a:lnTo>
                  <a:pt x="7717" y="27497"/>
                </a:lnTo>
                <a:lnTo>
                  <a:pt x="7717" y="27133"/>
                </a:lnTo>
                <a:lnTo>
                  <a:pt x="7717" y="26920"/>
                </a:lnTo>
                <a:close/>
                <a:moveTo>
                  <a:pt x="19567" y="28409"/>
                </a:moveTo>
                <a:lnTo>
                  <a:pt x="19597" y="28439"/>
                </a:lnTo>
                <a:cubicBezTo>
                  <a:pt x="19597" y="28470"/>
                  <a:pt x="19627" y="28500"/>
                  <a:pt x="19627" y="28500"/>
                </a:cubicBezTo>
                <a:cubicBezTo>
                  <a:pt x="19658" y="28530"/>
                  <a:pt x="19688" y="28561"/>
                  <a:pt x="19718" y="28561"/>
                </a:cubicBezTo>
                <a:cubicBezTo>
                  <a:pt x="19688" y="28591"/>
                  <a:pt x="19688" y="28622"/>
                  <a:pt x="19688" y="28682"/>
                </a:cubicBezTo>
                <a:cubicBezTo>
                  <a:pt x="19597" y="28956"/>
                  <a:pt x="19567" y="29229"/>
                  <a:pt x="19536" y="29503"/>
                </a:cubicBezTo>
                <a:cubicBezTo>
                  <a:pt x="19506" y="29472"/>
                  <a:pt x="19506" y="29442"/>
                  <a:pt x="19475" y="29411"/>
                </a:cubicBezTo>
                <a:cubicBezTo>
                  <a:pt x="19475" y="29047"/>
                  <a:pt x="19506" y="28743"/>
                  <a:pt x="19567" y="28409"/>
                </a:cubicBezTo>
                <a:close/>
                <a:moveTo>
                  <a:pt x="28564" y="26066"/>
                </a:moveTo>
                <a:cubicBezTo>
                  <a:pt x="28567" y="26069"/>
                  <a:pt x="28575" y="26069"/>
                  <a:pt x="28590" y="26069"/>
                </a:cubicBezTo>
                <a:lnTo>
                  <a:pt x="28621" y="26130"/>
                </a:lnTo>
                <a:lnTo>
                  <a:pt x="28712" y="26221"/>
                </a:lnTo>
                <a:cubicBezTo>
                  <a:pt x="28712" y="26221"/>
                  <a:pt x="28742" y="26252"/>
                  <a:pt x="28772" y="26252"/>
                </a:cubicBezTo>
                <a:lnTo>
                  <a:pt x="28803" y="26252"/>
                </a:lnTo>
                <a:cubicBezTo>
                  <a:pt x="28803" y="26404"/>
                  <a:pt x="28803" y="26525"/>
                  <a:pt x="28772" y="26647"/>
                </a:cubicBezTo>
                <a:lnTo>
                  <a:pt x="28772" y="26859"/>
                </a:lnTo>
                <a:cubicBezTo>
                  <a:pt x="28772" y="26890"/>
                  <a:pt x="28772" y="26920"/>
                  <a:pt x="28772" y="26950"/>
                </a:cubicBezTo>
                <a:cubicBezTo>
                  <a:pt x="28772" y="27224"/>
                  <a:pt x="28772" y="27497"/>
                  <a:pt x="28742" y="27740"/>
                </a:cubicBezTo>
                <a:lnTo>
                  <a:pt x="28742" y="28318"/>
                </a:lnTo>
                <a:lnTo>
                  <a:pt x="28742" y="28895"/>
                </a:lnTo>
                <a:lnTo>
                  <a:pt x="28772" y="29533"/>
                </a:lnTo>
                <a:lnTo>
                  <a:pt x="28681" y="29533"/>
                </a:lnTo>
                <a:lnTo>
                  <a:pt x="28681" y="29381"/>
                </a:lnTo>
                <a:lnTo>
                  <a:pt x="28681" y="29016"/>
                </a:lnTo>
                <a:lnTo>
                  <a:pt x="28681" y="28773"/>
                </a:lnTo>
                <a:lnTo>
                  <a:pt x="28681" y="28348"/>
                </a:lnTo>
                <a:lnTo>
                  <a:pt x="28681" y="28075"/>
                </a:lnTo>
                <a:cubicBezTo>
                  <a:pt x="28651" y="27953"/>
                  <a:pt x="28651" y="27832"/>
                  <a:pt x="28651" y="27680"/>
                </a:cubicBezTo>
                <a:lnTo>
                  <a:pt x="28651" y="27376"/>
                </a:lnTo>
                <a:cubicBezTo>
                  <a:pt x="28651" y="27345"/>
                  <a:pt x="28651" y="27315"/>
                  <a:pt x="28651" y="27285"/>
                </a:cubicBezTo>
                <a:lnTo>
                  <a:pt x="28651" y="27042"/>
                </a:lnTo>
                <a:lnTo>
                  <a:pt x="28621" y="26647"/>
                </a:lnTo>
                <a:cubicBezTo>
                  <a:pt x="28621" y="26443"/>
                  <a:pt x="28593" y="26267"/>
                  <a:pt x="28564" y="26066"/>
                </a:cubicBezTo>
                <a:close/>
                <a:moveTo>
                  <a:pt x="17379" y="29168"/>
                </a:moveTo>
                <a:lnTo>
                  <a:pt x="17379" y="29168"/>
                </a:lnTo>
                <a:cubicBezTo>
                  <a:pt x="17409" y="29229"/>
                  <a:pt x="17440" y="29290"/>
                  <a:pt x="17440" y="29320"/>
                </a:cubicBezTo>
                <a:lnTo>
                  <a:pt x="17470" y="29442"/>
                </a:lnTo>
                <a:lnTo>
                  <a:pt x="17500" y="29503"/>
                </a:lnTo>
                <a:cubicBezTo>
                  <a:pt x="17489" y="29514"/>
                  <a:pt x="17482" y="29526"/>
                  <a:pt x="17479" y="29538"/>
                </a:cubicBezTo>
                <a:lnTo>
                  <a:pt x="17479" y="29538"/>
                </a:lnTo>
                <a:cubicBezTo>
                  <a:pt x="17432" y="29411"/>
                  <a:pt x="17406" y="29301"/>
                  <a:pt x="17379" y="29168"/>
                </a:cubicBezTo>
                <a:close/>
                <a:moveTo>
                  <a:pt x="29593" y="28713"/>
                </a:moveTo>
                <a:cubicBezTo>
                  <a:pt x="29623" y="28773"/>
                  <a:pt x="29684" y="28804"/>
                  <a:pt x="29714" y="28834"/>
                </a:cubicBezTo>
                <a:lnTo>
                  <a:pt x="29745" y="28865"/>
                </a:lnTo>
                <a:lnTo>
                  <a:pt x="29745" y="28925"/>
                </a:lnTo>
                <a:cubicBezTo>
                  <a:pt x="29745" y="28986"/>
                  <a:pt x="29775" y="29077"/>
                  <a:pt x="29806" y="29138"/>
                </a:cubicBezTo>
                <a:cubicBezTo>
                  <a:pt x="29745" y="29168"/>
                  <a:pt x="29714" y="29199"/>
                  <a:pt x="29684" y="29260"/>
                </a:cubicBezTo>
                <a:cubicBezTo>
                  <a:pt x="29623" y="29320"/>
                  <a:pt x="29562" y="29411"/>
                  <a:pt x="29532" y="29503"/>
                </a:cubicBezTo>
                <a:cubicBezTo>
                  <a:pt x="29532" y="29529"/>
                  <a:pt x="29509" y="29555"/>
                  <a:pt x="29503" y="29581"/>
                </a:cubicBezTo>
                <a:lnTo>
                  <a:pt x="29503" y="29581"/>
                </a:lnTo>
                <a:cubicBezTo>
                  <a:pt x="29533" y="29340"/>
                  <a:pt x="29563" y="29043"/>
                  <a:pt x="29593" y="28804"/>
                </a:cubicBezTo>
                <a:lnTo>
                  <a:pt x="29593" y="28773"/>
                </a:lnTo>
                <a:cubicBezTo>
                  <a:pt x="29593" y="28773"/>
                  <a:pt x="29593" y="28743"/>
                  <a:pt x="29593" y="28713"/>
                </a:cubicBezTo>
                <a:close/>
                <a:moveTo>
                  <a:pt x="41351" y="29594"/>
                </a:moveTo>
                <a:lnTo>
                  <a:pt x="41381" y="29655"/>
                </a:lnTo>
                <a:lnTo>
                  <a:pt x="41351" y="29624"/>
                </a:lnTo>
                <a:lnTo>
                  <a:pt x="41351" y="29594"/>
                </a:lnTo>
                <a:close/>
                <a:moveTo>
                  <a:pt x="9257" y="29600"/>
                </a:moveTo>
                <a:cubicBezTo>
                  <a:pt x="9262" y="29606"/>
                  <a:pt x="9267" y="29613"/>
                  <a:pt x="9267" y="29624"/>
                </a:cubicBezTo>
                <a:lnTo>
                  <a:pt x="9267" y="29685"/>
                </a:lnTo>
                <a:cubicBezTo>
                  <a:pt x="9267" y="29664"/>
                  <a:pt x="9267" y="29629"/>
                  <a:pt x="9257" y="29600"/>
                </a:cubicBezTo>
                <a:close/>
                <a:moveTo>
                  <a:pt x="16407" y="28895"/>
                </a:moveTo>
                <a:cubicBezTo>
                  <a:pt x="16407" y="28925"/>
                  <a:pt x="16437" y="28925"/>
                  <a:pt x="16437" y="28956"/>
                </a:cubicBezTo>
                <a:lnTo>
                  <a:pt x="16467" y="28986"/>
                </a:lnTo>
                <a:cubicBezTo>
                  <a:pt x="16467" y="29047"/>
                  <a:pt x="16467" y="29077"/>
                  <a:pt x="16437" y="29138"/>
                </a:cubicBezTo>
                <a:cubicBezTo>
                  <a:pt x="16407" y="29290"/>
                  <a:pt x="16376" y="29411"/>
                  <a:pt x="16346" y="29563"/>
                </a:cubicBezTo>
                <a:cubicBezTo>
                  <a:pt x="16346" y="29616"/>
                  <a:pt x="16324" y="29668"/>
                  <a:pt x="16317" y="29720"/>
                </a:cubicBezTo>
                <a:lnTo>
                  <a:pt x="16317" y="29720"/>
                </a:lnTo>
                <a:cubicBezTo>
                  <a:pt x="16324" y="29543"/>
                  <a:pt x="16350" y="29382"/>
                  <a:pt x="16376" y="29199"/>
                </a:cubicBezTo>
                <a:cubicBezTo>
                  <a:pt x="16376" y="29108"/>
                  <a:pt x="16407" y="28986"/>
                  <a:pt x="16407" y="28895"/>
                </a:cubicBezTo>
                <a:close/>
                <a:moveTo>
                  <a:pt x="30808" y="27740"/>
                </a:moveTo>
                <a:cubicBezTo>
                  <a:pt x="30869" y="28075"/>
                  <a:pt x="30930" y="28378"/>
                  <a:pt x="31021" y="28713"/>
                </a:cubicBezTo>
                <a:cubicBezTo>
                  <a:pt x="31051" y="28834"/>
                  <a:pt x="31082" y="28956"/>
                  <a:pt x="31112" y="29047"/>
                </a:cubicBezTo>
                <a:cubicBezTo>
                  <a:pt x="31112" y="29108"/>
                  <a:pt x="31082" y="29168"/>
                  <a:pt x="31051" y="29199"/>
                </a:cubicBezTo>
                <a:cubicBezTo>
                  <a:pt x="30990" y="29381"/>
                  <a:pt x="30930" y="29563"/>
                  <a:pt x="30869" y="29746"/>
                </a:cubicBezTo>
                <a:lnTo>
                  <a:pt x="30839" y="29746"/>
                </a:lnTo>
                <a:cubicBezTo>
                  <a:pt x="30778" y="29624"/>
                  <a:pt x="30717" y="29503"/>
                  <a:pt x="30656" y="29351"/>
                </a:cubicBezTo>
                <a:cubicBezTo>
                  <a:pt x="30626" y="29229"/>
                  <a:pt x="30595" y="29108"/>
                  <a:pt x="30535" y="28956"/>
                </a:cubicBezTo>
                <a:cubicBezTo>
                  <a:pt x="30595" y="28773"/>
                  <a:pt x="30656" y="28561"/>
                  <a:pt x="30687" y="28348"/>
                </a:cubicBezTo>
                <a:cubicBezTo>
                  <a:pt x="30747" y="28166"/>
                  <a:pt x="30778" y="27953"/>
                  <a:pt x="30808" y="27740"/>
                </a:cubicBezTo>
                <a:close/>
                <a:moveTo>
                  <a:pt x="28226" y="26677"/>
                </a:moveTo>
                <a:cubicBezTo>
                  <a:pt x="28226" y="26859"/>
                  <a:pt x="28256" y="27011"/>
                  <a:pt x="28256" y="27163"/>
                </a:cubicBezTo>
                <a:lnTo>
                  <a:pt x="28256" y="27345"/>
                </a:lnTo>
                <a:lnTo>
                  <a:pt x="28256" y="27619"/>
                </a:lnTo>
                <a:lnTo>
                  <a:pt x="28256" y="28135"/>
                </a:lnTo>
                <a:lnTo>
                  <a:pt x="28286" y="28743"/>
                </a:lnTo>
                <a:lnTo>
                  <a:pt x="28286" y="28986"/>
                </a:lnTo>
                <a:lnTo>
                  <a:pt x="28286" y="29320"/>
                </a:lnTo>
                <a:cubicBezTo>
                  <a:pt x="28286" y="29442"/>
                  <a:pt x="28256" y="29624"/>
                  <a:pt x="28256" y="29776"/>
                </a:cubicBezTo>
                <a:cubicBezTo>
                  <a:pt x="28226" y="29472"/>
                  <a:pt x="28226" y="29138"/>
                  <a:pt x="28195" y="28804"/>
                </a:cubicBezTo>
                <a:cubicBezTo>
                  <a:pt x="28195" y="28773"/>
                  <a:pt x="28195" y="28743"/>
                  <a:pt x="28195" y="28713"/>
                </a:cubicBezTo>
                <a:lnTo>
                  <a:pt x="28195" y="28378"/>
                </a:lnTo>
                <a:lnTo>
                  <a:pt x="28195" y="27862"/>
                </a:lnTo>
                <a:lnTo>
                  <a:pt x="28195" y="27771"/>
                </a:lnTo>
                <a:lnTo>
                  <a:pt x="28195" y="27467"/>
                </a:lnTo>
                <a:lnTo>
                  <a:pt x="28226" y="26920"/>
                </a:lnTo>
                <a:lnTo>
                  <a:pt x="28226" y="26799"/>
                </a:lnTo>
                <a:lnTo>
                  <a:pt x="28226" y="26677"/>
                </a:lnTo>
                <a:close/>
                <a:moveTo>
                  <a:pt x="29198" y="26191"/>
                </a:moveTo>
                <a:cubicBezTo>
                  <a:pt x="29198" y="26300"/>
                  <a:pt x="29198" y="26428"/>
                  <a:pt x="29198" y="26555"/>
                </a:cubicBezTo>
                <a:cubicBezTo>
                  <a:pt x="29198" y="26586"/>
                  <a:pt x="29198" y="26647"/>
                  <a:pt x="29228" y="26707"/>
                </a:cubicBezTo>
                <a:cubicBezTo>
                  <a:pt x="29228" y="26829"/>
                  <a:pt x="29259" y="26950"/>
                  <a:pt x="29259" y="27072"/>
                </a:cubicBezTo>
                <a:lnTo>
                  <a:pt x="29289" y="27315"/>
                </a:lnTo>
                <a:lnTo>
                  <a:pt x="29289" y="27406"/>
                </a:lnTo>
                <a:cubicBezTo>
                  <a:pt x="29289" y="27619"/>
                  <a:pt x="29289" y="27832"/>
                  <a:pt x="29259" y="28044"/>
                </a:cubicBezTo>
                <a:cubicBezTo>
                  <a:pt x="29259" y="28166"/>
                  <a:pt x="29259" y="28318"/>
                  <a:pt x="29228" y="28470"/>
                </a:cubicBezTo>
                <a:cubicBezTo>
                  <a:pt x="29228" y="28622"/>
                  <a:pt x="29228" y="28652"/>
                  <a:pt x="29228" y="28743"/>
                </a:cubicBezTo>
                <a:cubicBezTo>
                  <a:pt x="29198" y="29108"/>
                  <a:pt x="29167" y="29442"/>
                  <a:pt x="29137" y="29776"/>
                </a:cubicBezTo>
                <a:lnTo>
                  <a:pt x="29107" y="29746"/>
                </a:lnTo>
                <a:lnTo>
                  <a:pt x="29076" y="29746"/>
                </a:lnTo>
                <a:lnTo>
                  <a:pt x="29076" y="29563"/>
                </a:lnTo>
                <a:lnTo>
                  <a:pt x="29076" y="29077"/>
                </a:lnTo>
                <a:lnTo>
                  <a:pt x="29076" y="28834"/>
                </a:lnTo>
                <a:lnTo>
                  <a:pt x="29076" y="28075"/>
                </a:lnTo>
                <a:lnTo>
                  <a:pt x="29076" y="27892"/>
                </a:lnTo>
                <a:cubicBezTo>
                  <a:pt x="29076" y="27619"/>
                  <a:pt x="29107" y="27345"/>
                  <a:pt x="29107" y="27072"/>
                </a:cubicBezTo>
                <a:lnTo>
                  <a:pt x="29107" y="26890"/>
                </a:lnTo>
                <a:lnTo>
                  <a:pt x="29167" y="26404"/>
                </a:lnTo>
                <a:cubicBezTo>
                  <a:pt x="29167" y="26343"/>
                  <a:pt x="29167" y="26282"/>
                  <a:pt x="29198" y="26191"/>
                </a:cubicBezTo>
                <a:close/>
                <a:moveTo>
                  <a:pt x="32540" y="27376"/>
                </a:moveTo>
                <a:cubicBezTo>
                  <a:pt x="32570" y="27528"/>
                  <a:pt x="32601" y="27680"/>
                  <a:pt x="32631" y="27832"/>
                </a:cubicBezTo>
                <a:cubicBezTo>
                  <a:pt x="32631" y="27892"/>
                  <a:pt x="32661" y="27953"/>
                  <a:pt x="32692" y="28044"/>
                </a:cubicBezTo>
                <a:lnTo>
                  <a:pt x="32661" y="28348"/>
                </a:lnTo>
                <a:lnTo>
                  <a:pt x="32661" y="29016"/>
                </a:lnTo>
                <a:lnTo>
                  <a:pt x="32661" y="29320"/>
                </a:lnTo>
                <a:lnTo>
                  <a:pt x="32661" y="29503"/>
                </a:lnTo>
                <a:cubicBezTo>
                  <a:pt x="32661" y="29563"/>
                  <a:pt x="32631" y="29563"/>
                  <a:pt x="32631" y="29624"/>
                </a:cubicBezTo>
                <a:cubicBezTo>
                  <a:pt x="32601" y="29655"/>
                  <a:pt x="32601" y="29746"/>
                  <a:pt x="32570" y="29776"/>
                </a:cubicBezTo>
                <a:lnTo>
                  <a:pt x="32510" y="29624"/>
                </a:lnTo>
                <a:cubicBezTo>
                  <a:pt x="32449" y="29503"/>
                  <a:pt x="32418" y="29381"/>
                  <a:pt x="32388" y="29260"/>
                </a:cubicBezTo>
                <a:cubicBezTo>
                  <a:pt x="32388" y="29199"/>
                  <a:pt x="32358" y="29138"/>
                  <a:pt x="32358" y="29077"/>
                </a:cubicBezTo>
                <a:lnTo>
                  <a:pt x="32358" y="28713"/>
                </a:lnTo>
                <a:lnTo>
                  <a:pt x="32358" y="28561"/>
                </a:lnTo>
                <a:cubicBezTo>
                  <a:pt x="32388" y="28530"/>
                  <a:pt x="32418" y="28470"/>
                  <a:pt x="32449" y="28409"/>
                </a:cubicBezTo>
                <a:lnTo>
                  <a:pt x="32449" y="28014"/>
                </a:lnTo>
                <a:cubicBezTo>
                  <a:pt x="32479" y="27801"/>
                  <a:pt x="32510" y="27588"/>
                  <a:pt x="32540" y="27376"/>
                </a:cubicBezTo>
                <a:close/>
                <a:moveTo>
                  <a:pt x="10573" y="28470"/>
                </a:moveTo>
                <a:cubicBezTo>
                  <a:pt x="10573" y="28713"/>
                  <a:pt x="10573" y="28956"/>
                  <a:pt x="10604" y="29199"/>
                </a:cubicBezTo>
                <a:cubicBezTo>
                  <a:pt x="10604" y="29290"/>
                  <a:pt x="10604" y="29411"/>
                  <a:pt x="10604" y="29503"/>
                </a:cubicBezTo>
                <a:lnTo>
                  <a:pt x="10543" y="29685"/>
                </a:lnTo>
                <a:lnTo>
                  <a:pt x="10452" y="29867"/>
                </a:lnTo>
                <a:lnTo>
                  <a:pt x="10452" y="29837"/>
                </a:lnTo>
                <a:cubicBezTo>
                  <a:pt x="10482" y="29685"/>
                  <a:pt x="10482" y="29503"/>
                  <a:pt x="10512" y="29351"/>
                </a:cubicBezTo>
                <a:cubicBezTo>
                  <a:pt x="10512" y="29199"/>
                  <a:pt x="10543" y="29016"/>
                  <a:pt x="10543" y="28834"/>
                </a:cubicBezTo>
                <a:cubicBezTo>
                  <a:pt x="10543" y="28713"/>
                  <a:pt x="10543" y="28591"/>
                  <a:pt x="10573" y="28470"/>
                </a:cubicBezTo>
                <a:close/>
                <a:moveTo>
                  <a:pt x="16711" y="29624"/>
                </a:moveTo>
                <a:cubicBezTo>
                  <a:pt x="16711" y="29682"/>
                  <a:pt x="16711" y="29712"/>
                  <a:pt x="16711" y="29768"/>
                </a:cubicBezTo>
                <a:lnTo>
                  <a:pt x="16711" y="29768"/>
                </a:lnTo>
                <a:cubicBezTo>
                  <a:pt x="16679" y="29800"/>
                  <a:pt x="16674" y="29843"/>
                  <a:pt x="16650" y="29867"/>
                </a:cubicBezTo>
                <a:cubicBezTo>
                  <a:pt x="16650" y="29806"/>
                  <a:pt x="16680" y="29715"/>
                  <a:pt x="16711" y="29624"/>
                </a:cubicBezTo>
                <a:close/>
                <a:moveTo>
                  <a:pt x="31294" y="29594"/>
                </a:moveTo>
                <a:cubicBezTo>
                  <a:pt x="31325" y="29655"/>
                  <a:pt x="31355" y="29715"/>
                  <a:pt x="31385" y="29746"/>
                </a:cubicBezTo>
                <a:lnTo>
                  <a:pt x="31385" y="29776"/>
                </a:lnTo>
                <a:lnTo>
                  <a:pt x="31385" y="29806"/>
                </a:lnTo>
                <a:lnTo>
                  <a:pt x="31325" y="29806"/>
                </a:lnTo>
                <a:cubicBezTo>
                  <a:pt x="31294" y="29806"/>
                  <a:pt x="31264" y="29806"/>
                  <a:pt x="31233" y="29837"/>
                </a:cubicBezTo>
                <a:cubicBezTo>
                  <a:pt x="31203" y="29837"/>
                  <a:pt x="31173" y="29867"/>
                  <a:pt x="31173" y="29867"/>
                </a:cubicBezTo>
                <a:cubicBezTo>
                  <a:pt x="31173" y="29867"/>
                  <a:pt x="31186" y="29854"/>
                  <a:pt x="31203" y="29837"/>
                </a:cubicBezTo>
                <a:lnTo>
                  <a:pt x="31203" y="29837"/>
                </a:lnTo>
                <a:cubicBezTo>
                  <a:pt x="31233" y="29776"/>
                  <a:pt x="31233" y="29715"/>
                  <a:pt x="31264" y="29685"/>
                </a:cubicBezTo>
                <a:cubicBezTo>
                  <a:pt x="31294" y="29624"/>
                  <a:pt x="31294" y="29624"/>
                  <a:pt x="31294" y="29594"/>
                </a:cubicBezTo>
                <a:close/>
                <a:moveTo>
                  <a:pt x="11637" y="27862"/>
                </a:moveTo>
                <a:cubicBezTo>
                  <a:pt x="11637" y="27923"/>
                  <a:pt x="11667" y="28014"/>
                  <a:pt x="11697" y="28075"/>
                </a:cubicBezTo>
                <a:cubicBezTo>
                  <a:pt x="11728" y="28257"/>
                  <a:pt x="11758" y="28439"/>
                  <a:pt x="11789" y="28591"/>
                </a:cubicBezTo>
                <a:cubicBezTo>
                  <a:pt x="11728" y="28652"/>
                  <a:pt x="11728" y="28682"/>
                  <a:pt x="11728" y="28743"/>
                </a:cubicBezTo>
                <a:lnTo>
                  <a:pt x="11728" y="29077"/>
                </a:lnTo>
                <a:lnTo>
                  <a:pt x="11728" y="29199"/>
                </a:lnTo>
                <a:cubicBezTo>
                  <a:pt x="11728" y="29442"/>
                  <a:pt x="11697" y="29685"/>
                  <a:pt x="11697" y="29928"/>
                </a:cubicBezTo>
                <a:lnTo>
                  <a:pt x="11697" y="29898"/>
                </a:lnTo>
                <a:lnTo>
                  <a:pt x="11697" y="29594"/>
                </a:lnTo>
                <a:lnTo>
                  <a:pt x="11697" y="29199"/>
                </a:lnTo>
                <a:cubicBezTo>
                  <a:pt x="11697" y="29047"/>
                  <a:pt x="11697" y="29016"/>
                  <a:pt x="11667" y="28925"/>
                </a:cubicBezTo>
                <a:cubicBezTo>
                  <a:pt x="11637" y="28834"/>
                  <a:pt x="11637" y="28652"/>
                  <a:pt x="11637" y="28500"/>
                </a:cubicBezTo>
                <a:cubicBezTo>
                  <a:pt x="11637" y="28470"/>
                  <a:pt x="11637" y="28439"/>
                  <a:pt x="11637" y="28378"/>
                </a:cubicBezTo>
                <a:cubicBezTo>
                  <a:pt x="11637" y="28196"/>
                  <a:pt x="11637" y="28044"/>
                  <a:pt x="11637" y="27862"/>
                </a:cubicBezTo>
                <a:close/>
                <a:moveTo>
                  <a:pt x="39953" y="26434"/>
                </a:moveTo>
                <a:lnTo>
                  <a:pt x="39953" y="26464"/>
                </a:lnTo>
                <a:cubicBezTo>
                  <a:pt x="39984" y="26525"/>
                  <a:pt x="40014" y="26616"/>
                  <a:pt x="40044" y="26707"/>
                </a:cubicBezTo>
                <a:cubicBezTo>
                  <a:pt x="40044" y="26738"/>
                  <a:pt x="40075" y="26768"/>
                  <a:pt x="40105" y="26799"/>
                </a:cubicBezTo>
                <a:lnTo>
                  <a:pt x="40136" y="26890"/>
                </a:lnTo>
                <a:lnTo>
                  <a:pt x="40136" y="26950"/>
                </a:lnTo>
                <a:cubicBezTo>
                  <a:pt x="40136" y="27011"/>
                  <a:pt x="40136" y="27102"/>
                  <a:pt x="40105" y="27194"/>
                </a:cubicBezTo>
                <a:cubicBezTo>
                  <a:pt x="40105" y="27467"/>
                  <a:pt x="40075" y="27740"/>
                  <a:pt x="40044" y="28014"/>
                </a:cubicBezTo>
                <a:cubicBezTo>
                  <a:pt x="40044" y="28044"/>
                  <a:pt x="40044" y="28075"/>
                  <a:pt x="40044" y="28105"/>
                </a:cubicBezTo>
                <a:lnTo>
                  <a:pt x="40044" y="28439"/>
                </a:lnTo>
                <a:cubicBezTo>
                  <a:pt x="40044" y="28682"/>
                  <a:pt x="40014" y="28925"/>
                  <a:pt x="40014" y="29168"/>
                </a:cubicBezTo>
                <a:lnTo>
                  <a:pt x="40014" y="29503"/>
                </a:lnTo>
                <a:lnTo>
                  <a:pt x="40014" y="30019"/>
                </a:lnTo>
                <a:lnTo>
                  <a:pt x="39984" y="30019"/>
                </a:lnTo>
                <a:lnTo>
                  <a:pt x="39984" y="29776"/>
                </a:lnTo>
                <a:lnTo>
                  <a:pt x="39984" y="29381"/>
                </a:lnTo>
                <a:cubicBezTo>
                  <a:pt x="39984" y="29320"/>
                  <a:pt x="39984" y="29229"/>
                  <a:pt x="39984" y="29168"/>
                </a:cubicBezTo>
                <a:lnTo>
                  <a:pt x="39923" y="28713"/>
                </a:lnTo>
                <a:cubicBezTo>
                  <a:pt x="39923" y="28500"/>
                  <a:pt x="39893" y="28318"/>
                  <a:pt x="39862" y="28135"/>
                </a:cubicBezTo>
                <a:cubicBezTo>
                  <a:pt x="39862" y="27953"/>
                  <a:pt x="39832" y="27832"/>
                  <a:pt x="39801" y="27680"/>
                </a:cubicBezTo>
                <a:cubicBezTo>
                  <a:pt x="39801" y="27619"/>
                  <a:pt x="39771" y="27558"/>
                  <a:pt x="39741" y="27528"/>
                </a:cubicBezTo>
                <a:lnTo>
                  <a:pt x="39710" y="27406"/>
                </a:lnTo>
                <a:cubicBezTo>
                  <a:pt x="39710" y="27315"/>
                  <a:pt x="39741" y="27254"/>
                  <a:pt x="39771" y="27194"/>
                </a:cubicBezTo>
                <a:lnTo>
                  <a:pt x="39801" y="27042"/>
                </a:lnTo>
                <a:cubicBezTo>
                  <a:pt x="39832" y="26920"/>
                  <a:pt x="39862" y="26799"/>
                  <a:pt x="39893" y="26677"/>
                </a:cubicBezTo>
                <a:cubicBezTo>
                  <a:pt x="39923" y="26555"/>
                  <a:pt x="39953" y="26495"/>
                  <a:pt x="39953" y="26434"/>
                </a:cubicBezTo>
                <a:close/>
                <a:moveTo>
                  <a:pt x="4254" y="29928"/>
                </a:moveTo>
                <a:lnTo>
                  <a:pt x="4254" y="30110"/>
                </a:lnTo>
                <a:lnTo>
                  <a:pt x="4223" y="30019"/>
                </a:lnTo>
                <a:cubicBezTo>
                  <a:pt x="4223" y="29989"/>
                  <a:pt x="4223" y="29989"/>
                  <a:pt x="4223" y="29989"/>
                </a:cubicBezTo>
                <a:lnTo>
                  <a:pt x="4254" y="29928"/>
                </a:lnTo>
                <a:close/>
                <a:moveTo>
                  <a:pt x="6806" y="28743"/>
                </a:moveTo>
                <a:cubicBezTo>
                  <a:pt x="6806" y="28773"/>
                  <a:pt x="6806" y="28865"/>
                  <a:pt x="6836" y="28925"/>
                </a:cubicBezTo>
                <a:cubicBezTo>
                  <a:pt x="6897" y="29229"/>
                  <a:pt x="6927" y="29503"/>
                  <a:pt x="6988" y="29806"/>
                </a:cubicBezTo>
                <a:lnTo>
                  <a:pt x="6988" y="29989"/>
                </a:lnTo>
                <a:lnTo>
                  <a:pt x="6988" y="30141"/>
                </a:lnTo>
                <a:cubicBezTo>
                  <a:pt x="6927" y="29958"/>
                  <a:pt x="6897" y="29776"/>
                  <a:pt x="6836" y="29594"/>
                </a:cubicBezTo>
                <a:cubicBezTo>
                  <a:pt x="6806" y="29411"/>
                  <a:pt x="6806" y="29320"/>
                  <a:pt x="6775" y="29168"/>
                </a:cubicBezTo>
                <a:cubicBezTo>
                  <a:pt x="6745" y="29016"/>
                  <a:pt x="6806" y="28925"/>
                  <a:pt x="6806" y="28804"/>
                </a:cubicBezTo>
                <a:lnTo>
                  <a:pt x="6806" y="28743"/>
                </a:lnTo>
                <a:close/>
                <a:moveTo>
                  <a:pt x="19867" y="30056"/>
                </a:moveTo>
                <a:cubicBezTo>
                  <a:pt x="19864" y="30096"/>
                  <a:pt x="19856" y="30138"/>
                  <a:pt x="19840" y="30171"/>
                </a:cubicBezTo>
                <a:cubicBezTo>
                  <a:pt x="19840" y="30142"/>
                  <a:pt x="19840" y="30112"/>
                  <a:pt x="19867" y="30056"/>
                </a:cubicBezTo>
                <a:close/>
                <a:moveTo>
                  <a:pt x="3767" y="29746"/>
                </a:moveTo>
                <a:cubicBezTo>
                  <a:pt x="3798" y="29806"/>
                  <a:pt x="3828" y="29837"/>
                  <a:pt x="3828" y="29898"/>
                </a:cubicBezTo>
                <a:cubicBezTo>
                  <a:pt x="3859" y="29928"/>
                  <a:pt x="3859" y="29958"/>
                  <a:pt x="3859" y="29989"/>
                </a:cubicBezTo>
                <a:cubicBezTo>
                  <a:pt x="3828" y="30080"/>
                  <a:pt x="3798" y="30171"/>
                  <a:pt x="3767" y="30262"/>
                </a:cubicBezTo>
                <a:lnTo>
                  <a:pt x="3767" y="29746"/>
                </a:lnTo>
                <a:close/>
                <a:moveTo>
                  <a:pt x="1398" y="26373"/>
                </a:moveTo>
                <a:cubicBezTo>
                  <a:pt x="1428" y="26647"/>
                  <a:pt x="1458" y="26890"/>
                  <a:pt x="1489" y="27133"/>
                </a:cubicBezTo>
                <a:lnTo>
                  <a:pt x="1489" y="27194"/>
                </a:lnTo>
                <a:lnTo>
                  <a:pt x="1489" y="27619"/>
                </a:lnTo>
                <a:lnTo>
                  <a:pt x="1489" y="27801"/>
                </a:lnTo>
                <a:cubicBezTo>
                  <a:pt x="1489" y="27923"/>
                  <a:pt x="1519" y="28044"/>
                  <a:pt x="1519" y="28166"/>
                </a:cubicBezTo>
                <a:cubicBezTo>
                  <a:pt x="1519" y="28287"/>
                  <a:pt x="1519" y="28439"/>
                  <a:pt x="1550" y="28591"/>
                </a:cubicBezTo>
                <a:cubicBezTo>
                  <a:pt x="1580" y="28804"/>
                  <a:pt x="1610" y="29016"/>
                  <a:pt x="1641" y="29229"/>
                </a:cubicBezTo>
                <a:cubicBezTo>
                  <a:pt x="1701" y="29533"/>
                  <a:pt x="1762" y="29806"/>
                  <a:pt x="1823" y="30110"/>
                </a:cubicBezTo>
                <a:cubicBezTo>
                  <a:pt x="1853" y="30201"/>
                  <a:pt x="1884" y="30323"/>
                  <a:pt x="1914" y="30414"/>
                </a:cubicBezTo>
                <a:cubicBezTo>
                  <a:pt x="1823" y="30171"/>
                  <a:pt x="1732" y="29928"/>
                  <a:pt x="1671" y="29655"/>
                </a:cubicBezTo>
                <a:cubicBezTo>
                  <a:pt x="1580" y="29077"/>
                  <a:pt x="1489" y="28530"/>
                  <a:pt x="1398" y="27953"/>
                </a:cubicBezTo>
                <a:cubicBezTo>
                  <a:pt x="1398" y="27771"/>
                  <a:pt x="1367" y="27619"/>
                  <a:pt x="1367" y="27467"/>
                </a:cubicBezTo>
                <a:cubicBezTo>
                  <a:pt x="1367" y="27194"/>
                  <a:pt x="1367" y="26950"/>
                  <a:pt x="1398" y="26707"/>
                </a:cubicBezTo>
                <a:lnTo>
                  <a:pt x="1398" y="26373"/>
                </a:lnTo>
                <a:close/>
                <a:moveTo>
                  <a:pt x="33208" y="28925"/>
                </a:moveTo>
                <a:cubicBezTo>
                  <a:pt x="33208" y="28956"/>
                  <a:pt x="33208" y="28986"/>
                  <a:pt x="33208" y="29016"/>
                </a:cubicBezTo>
                <a:cubicBezTo>
                  <a:pt x="33208" y="29411"/>
                  <a:pt x="33208" y="29776"/>
                  <a:pt x="33178" y="30171"/>
                </a:cubicBezTo>
                <a:lnTo>
                  <a:pt x="33178" y="30384"/>
                </a:lnTo>
                <a:lnTo>
                  <a:pt x="33056" y="30414"/>
                </a:lnTo>
                <a:lnTo>
                  <a:pt x="33056" y="30353"/>
                </a:lnTo>
                <a:lnTo>
                  <a:pt x="33056" y="30232"/>
                </a:lnTo>
                <a:lnTo>
                  <a:pt x="33056" y="29624"/>
                </a:lnTo>
                <a:lnTo>
                  <a:pt x="33056" y="29563"/>
                </a:lnTo>
                <a:lnTo>
                  <a:pt x="33117" y="29351"/>
                </a:lnTo>
                <a:lnTo>
                  <a:pt x="33208" y="28925"/>
                </a:lnTo>
                <a:close/>
                <a:moveTo>
                  <a:pt x="44055" y="30353"/>
                </a:moveTo>
                <a:cubicBezTo>
                  <a:pt x="44055" y="30353"/>
                  <a:pt x="44055" y="30353"/>
                  <a:pt x="44085" y="30384"/>
                </a:cubicBezTo>
                <a:lnTo>
                  <a:pt x="44025" y="30444"/>
                </a:lnTo>
                <a:lnTo>
                  <a:pt x="44055" y="30353"/>
                </a:lnTo>
                <a:close/>
                <a:moveTo>
                  <a:pt x="31051" y="30080"/>
                </a:moveTo>
                <a:lnTo>
                  <a:pt x="31051" y="30080"/>
                </a:lnTo>
                <a:cubicBezTo>
                  <a:pt x="31021" y="30110"/>
                  <a:pt x="30990" y="30171"/>
                  <a:pt x="30990" y="30232"/>
                </a:cubicBezTo>
                <a:cubicBezTo>
                  <a:pt x="30960" y="30293"/>
                  <a:pt x="30930" y="30384"/>
                  <a:pt x="30930" y="30444"/>
                </a:cubicBezTo>
                <a:lnTo>
                  <a:pt x="30930" y="30475"/>
                </a:lnTo>
                <a:cubicBezTo>
                  <a:pt x="30899" y="30444"/>
                  <a:pt x="30869" y="30384"/>
                  <a:pt x="30839" y="30353"/>
                </a:cubicBezTo>
                <a:lnTo>
                  <a:pt x="30808" y="30353"/>
                </a:lnTo>
                <a:lnTo>
                  <a:pt x="30778" y="30293"/>
                </a:lnTo>
                <a:cubicBezTo>
                  <a:pt x="30778" y="30232"/>
                  <a:pt x="30747" y="30201"/>
                  <a:pt x="30747" y="30141"/>
                </a:cubicBezTo>
                <a:lnTo>
                  <a:pt x="30930" y="30141"/>
                </a:lnTo>
                <a:cubicBezTo>
                  <a:pt x="30960" y="30110"/>
                  <a:pt x="31021" y="30110"/>
                  <a:pt x="31051" y="30080"/>
                </a:cubicBezTo>
                <a:close/>
                <a:moveTo>
                  <a:pt x="31841" y="30049"/>
                </a:moveTo>
                <a:lnTo>
                  <a:pt x="31841" y="30110"/>
                </a:lnTo>
                <a:cubicBezTo>
                  <a:pt x="31841" y="30201"/>
                  <a:pt x="31872" y="30323"/>
                  <a:pt x="31872" y="30444"/>
                </a:cubicBezTo>
                <a:lnTo>
                  <a:pt x="31841" y="30475"/>
                </a:lnTo>
                <a:cubicBezTo>
                  <a:pt x="31841" y="30384"/>
                  <a:pt x="31841" y="30293"/>
                  <a:pt x="31811" y="30232"/>
                </a:cubicBezTo>
                <a:lnTo>
                  <a:pt x="31780" y="30049"/>
                </a:lnTo>
                <a:close/>
                <a:moveTo>
                  <a:pt x="41321" y="30201"/>
                </a:moveTo>
                <a:cubicBezTo>
                  <a:pt x="41321" y="30232"/>
                  <a:pt x="41321" y="30262"/>
                  <a:pt x="41351" y="30293"/>
                </a:cubicBezTo>
                <a:cubicBezTo>
                  <a:pt x="41351" y="30353"/>
                  <a:pt x="41321" y="30414"/>
                  <a:pt x="41321" y="30475"/>
                </a:cubicBezTo>
                <a:lnTo>
                  <a:pt x="41321" y="30444"/>
                </a:lnTo>
                <a:lnTo>
                  <a:pt x="41321" y="30323"/>
                </a:lnTo>
                <a:cubicBezTo>
                  <a:pt x="41321" y="30293"/>
                  <a:pt x="41321" y="30232"/>
                  <a:pt x="41321" y="30201"/>
                </a:cubicBezTo>
                <a:close/>
                <a:moveTo>
                  <a:pt x="33482" y="30019"/>
                </a:moveTo>
                <a:lnTo>
                  <a:pt x="33512" y="30536"/>
                </a:lnTo>
                <a:lnTo>
                  <a:pt x="33482" y="30505"/>
                </a:lnTo>
                <a:lnTo>
                  <a:pt x="33482" y="30019"/>
                </a:lnTo>
                <a:close/>
                <a:moveTo>
                  <a:pt x="2096" y="29260"/>
                </a:moveTo>
                <a:cubicBezTo>
                  <a:pt x="2096" y="29320"/>
                  <a:pt x="2127" y="29411"/>
                  <a:pt x="2157" y="29472"/>
                </a:cubicBezTo>
                <a:cubicBezTo>
                  <a:pt x="2157" y="29533"/>
                  <a:pt x="2188" y="29594"/>
                  <a:pt x="2188" y="29655"/>
                </a:cubicBezTo>
                <a:cubicBezTo>
                  <a:pt x="2218" y="29715"/>
                  <a:pt x="2218" y="29776"/>
                  <a:pt x="2248" y="29837"/>
                </a:cubicBezTo>
                <a:lnTo>
                  <a:pt x="2279" y="29928"/>
                </a:lnTo>
                <a:cubicBezTo>
                  <a:pt x="2309" y="29958"/>
                  <a:pt x="2309" y="29989"/>
                  <a:pt x="2339" y="30019"/>
                </a:cubicBezTo>
                <a:cubicBezTo>
                  <a:pt x="2339" y="30201"/>
                  <a:pt x="2339" y="30414"/>
                  <a:pt x="2370" y="30566"/>
                </a:cubicBezTo>
                <a:cubicBezTo>
                  <a:pt x="2339" y="30444"/>
                  <a:pt x="2279" y="30293"/>
                  <a:pt x="2248" y="30141"/>
                </a:cubicBezTo>
                <a:cubicBezTo>
                  <a:pt x="2218" y="29989"/>
                  <a:pt x="2157" y="29776"/>
                  <a:pt x="2127" y="29563"/>
                </a:cubicBezTo>
                <a:cubicBezTo>
                  <a:pt x="2127" y="29472"/>
                  <a:pt x="2096" y="29381"/>
                  <a:pt x="2096" y="29290"/>
                </a:cubicBezTo>
                <a:lnTo>
                  <a:pt x="2096" y="29260"/>
                </a:lnTo>
                <a:close/>
                <a:moveTo>
                  <a:pt x="10573" y="30384"/>
                </a:moveTo>
                <a:lnTo>
                  <a:pt x="10512" y="30566"/>
                </a:lnTo>
                <a:lnTo>
                  <a:pt x="10512" y="30536"/>
                </a:lnTo>
                <a:lnTo>
                  <a:pt x="10512" y="30475"/>
                </a:lnTo>
                <a:lnTo>
                  <a:pt x="10573" y="30384"/>
                </a:lnTo>
                <a:close/>
                <a:moveTo>
                  <a:pt x="17106" y="29290"/>
                </a:moveTo>
                <a:lnTo>
                  <a:pt x="17106" y="29290"/>
                </a:lnTo>
                <a:cubicBezTo>
                  <a:pt x="17136" y="29472"/>
                  <a:pt x="17166" y="29624"/>
                  <a:pt x="17227" y="29776"/>
                </a:cubicBezTo>
                <a:cubicBezTo>
                  <a:pt x="17257" y="29928"/>
                  <a:pt x="17318" y="30080"/>
                  <a:pt x="17379" y="30232"/>
                </a:cubicBezTo>
                <a:lnTo>
                  <a:pt x="17318" y="30232"/>
                </a:lnTo>
                <a:cubicBezTo>
                  <a:pt x="17318" y="30323"/>
                  <a:pt x="17318" y="30384"/>
                  <a:pt x="17288" y="30475"/>
                </a:cubicBezTo>
                <a:lnTo>
                  <a:pt x="17288" y="30627"/>
                </a:lnTo>
                <a:cubicBezTo>
                  <a:pt x="17288" y="30596"/>
                  <a:pt x="17288" y="30536"/>
                  <a:pt x="17257" y="30505"/>
                </a:cubicBezTo>
                <a:cubicBezTo>
                  <a:pt x="17227" y="30384"/>
                  <a:pt x="17197" y="30262"/>
                  <a:pt x="17166" y="30110"/>
                </a:cubicBezTo>
                <a:lnTo>
                  <a:pt x="17166" y="30080"/>
                </a:lnTo>
                <a:lnTo>
                  <a:pt x="17166" y="29989"/>
                </a:lnTo>
                <a:cubicBezTo>
                  <a:pt x="17166" y="29958"/>
                  <a:pt x="17166" y="29928"/>
                  <a:pt x="17166" y="29898"/>
                </a:cubicBezTo>
                <a:lnTo>
                  <a:pt x="17166" y="29837"/>
                </a:lnTo>
                <a:cubicBezTo>
                  <a:pt x="17136" y="29655"/>
                  <a:pt x="17136" y="29472"/>
                  <a:pt x="17106" y="29290"/>
                </a:cubicBezTo>
                <a:close/>
                <a:moveTo>
                  <a:pt x="9297" y="30475"/>
                </a:moveTo>
                <a:cubicBezTo>
                  <a:pt x="9297" y="30536"/>
                  <a:pt x="9267" y="30596"/>
                  <a:pt x="9236" y="30657"/>
                </a:cubicBezTo>
                <a:lnTo>
                  <a:pt x="9236" y="30596"/>
                </a:lnTo>
                <a:lnTo>
                  <a:pt x="9236" y="30475"/>
                </a:lnTo>
                <a:close/>
                <a:moveTo>
                  <a:pt x="23486" y="30141"/>
                </a:moveTo>
                <a:cubicBezTo>
                  <a:pt x="23486" y="30161"/>
                  <a:pt x="23486" y="30181"/>
                  <a:pt x="23486" y="30201"/>
                </a:cubicBezTo>
                <a:cubicBezTo>
                  <a:pt x="23486" y="30353"/>
                  <a:pt x="23486" y="30536"/>
                  <a:pt x="23425" y="30688"/>
                </a:cubicBezTo>
                <a:lnTo>
                  <a:pt x="23425" y="30475"/>
                </a:lnTo>
                <a:cubicBezTo>
                  <a:pt x="23425" y="30414"/>
                  <a:pt x="23425" y="30353"/>
                  <a:pt x="23456" y="30293"/>
                </a:cubicBezTo>
                <a:cubicBezTo>
                  <a:pt x="23486" y="30232"/>
                  <a:pt x="23456" y="30171"/>
                  <a:pt x="23486" y="30141"/>
                </a:cubicBezTo>
                <a:close/>
                <a:moveTo>
                  <a:pt x="43873" y="28561"/>
                </a:moveTo>
                <a:lnTo>
                  <a:pt x="43873" y="28591"/>
                </a:lnTo>
                <a:cubicBezTo>
                  <a:pt x="43873" y="28713"/>
                  <a:pt x="43873" y="28865"/>
                  <a:pt x="43873" y="28986"/>
                </a:cubicBezTo>
                <a:cubicBezTo>
                  <a:pt x="43873" y="29199"/>
                  <a:pt x="43842" y="29411"/>
                  <a:pt x="43812" y="29594"/>
                </a:cubicBezTo>
                <a:cubicBezTo>
                  <a:pt x="43782" y="29806"/>
                  <a:pt x="43721" y="29958"/>
                  <a:pt x="43690" y="30110"/>
                </a:cubicBezTo>
                <a:cubicBezTo>
                  <a:pt x="43690" y="30201"/>
                  <a:pt x="43660" y="30293"/>
                  <a:pt x="43630" y="30384"/>
                </a:cubicBezTo>
                <a:cubicBezTo>
                  <a:pt x="43599" y="30475"/>
                  <a:pt x="43599" y="30566"/>
                  <a:pt x="43569" y="30627"/>
                </a:cubicBezTo>
                <a:lnTo>
                  <a:pt x="43569" y="30688"/>
                </a:lnTo>
                <a:lnTo>
                  <a:pt x="43539" y="30657"/>
                </a:lnTo>
                <a:cubicBezTo>
                  <a:pt x="43508" y="30627"/>
                  <a:pt x="43508" y="30566"/>
                  <a:pt x="43478" y="30536"/>
                </a:cubicBezTo>
                <a:lnTo>
                  <a:pt x="43478" y="30323"/>
                </a:lnTo>
                <a:lnTo>
                  <a:pt x="43478" y="29958"/>
                </a:lnTo>
                <a:cubicBezTo>
                  <a:pt x="43478" y="29898"/>
                  <a:pt x="43508" y="29837"/>
                  <a:pt x="43508" y="29746"/>
                </a:cubicBezTo>
                <a:cubicBezTo>
                  <a:pt x="43539" y="29685"/>
                  <a:pt x="43539" y="29655"/>
                  <a:pt x="43569" y="29594"/>
                </a:cubicBezTo>
                <a:lnTo>
                  <a:pt x="43569" y="29472"/>
                </a:lnTo>
                <a:cubicBezTo>
                  <a:pt x="43599" y="29351"/>
                  <a:pt x="43630" y="29229"/>
                  <a:pt x="43660" y="29077"/>
                </a:cubicBezTo>
                <a:cubicBezTo>
                  <a:pt x="43660" y="28956"/>
                  <a:pt x="43690" y="28804"/>
                  <a:pt x="43690" y="28682"/>
                </a:cubicBezTo>
                <a:cubicBezTo>
                  <a:pt x="43751" y="28652"/>
                  <a:pt x="43782" y="28652"/>
                  <a:pt x="43812" y="28622"/>
                </a:cubicBezTo>
                <a:cubicBezTo>
                  <a:pt x="43842" y="28622"/>
                  <a:pt x="43842" y="28591"/>
                  <a:pt x="43873" y="28561"/>
                </a:cubicBezTo>
                <a:close/>
                <a:moveTo>
                  <a:pt x="22331" y="29715"/>
                </a:moveTo>
                <a:lnTo>
                  <a:pt x="22331" y="29746"/>
                </a:lnTo>
                <a:cubicBezTo>
                  <a:pt x="22331" y="29837"/>
                  <a:pt x="22331" y="29928"/>
                  <a:pt x="22362" y="30019"/>
                </a:cubicBezTo>
                <a:cubicBezTo>
                  <a:pt x="22392" y="30110"/>
                  <a:pt x="22362" y="30141"/>
                  <a:pt x="22392" y="30201"/>
                </a:cubicBezTo>
                <a:lnTo>
                  <a:pt x="22392" y="30536"/>
                </a:lnTo>
                <a:cubicBezTo>
                  <a:pt x="22392" y="30627"/>
                  <a:pt x="22392" y="30718"/>
                  <a:pt x="22422" y="30809"/>
                </a:cubicBezTo>
                <a:cubicBezTo>
                  <a:pt x="22362" y="30627"/>
                  <a:pt x="22331" y="30414"/>
                  <a:pt x="22271" y="30201"/>
                </a:cubicBezTo>
                <a:lnTo>
                  <a:pt x="22271" y="30141"/>
                </a:lnTo>
                <a:cubicBezTo>
                  <a:pt x="22271" y="30141"/>
                  <a:pt x="22271" y="30019"/>
                  <a:pt x="22301" y="29958"/>
                </a:cubicBezTo>
                <a:cubicBezTo>
                  <a:pt x="22331" y="29867"/>
                  <a:pt x="22331" y="29776"/>
                  <a:pt x="22331" y="29715"/>
                </a:cubicBezTo>
                <a:close/>
                <a:moveTo>
                  <a:pt x="37280" y="28682"/>
                </a:moveTo>
                <a:cubicBezTo>
                  <a:pt x="37280" y="28743"/>
                  <a:pt x="37280" y="28834"/>
                  <a:pt x="37249" y="28895"/>
                </a:cubicBezTo>
                <a:cubicBezTo>
                  <a:pt x="37219" y="29016"/>
                  <a:pt x="37219" y="29168"/>
                  <a:pt x="37189" y="29320"/>
                </a:cubicBezTo>
                <a:cubicBezTo>
                  <a:pt x="37189" y="29381"/>
                  <a:pt x="37189" y="29442"/>
                  <a:pt x="37158" y="29503"/>
                </a:cubicBezTo>
                <a:cubicBezTo>
                  <a:pt x="37158" y="29685"/>
                  <a:pt x="37128" y="29837"/>
                  <a:pt x="37097" y="30019"/>
                </a:cubicBezTo>
                <a:cubicBezTo>
                  <a:pt x="37097" y="30019"/>
                  <a:pt x="37097" y="30019"/>
                  <a:pt x="37097" y="30049"/>
                </a:cubicBezTo>
                <a:lnTo>
                  <a:pt x="37037" y="30414"/>
                </a:lnTo>
                <a:lnTo>
                  <a:pt x="36945" y="30809"/>
                </a:lnTo>
                <a:lnTo>
                  <a:pt x="36945" y="30141"/>
                </a:lnTo>
                <a:cubicBezTo>
                  <a:pt x="36945" y="29928"/>
                  <a:pt x="36945" y="29715"/>
                  <a:pt x="36945" y="29533"/>
                </a:cubicBezTo>
                <a:lnTo>
                  <a:pt x="36945" y="29138"/>
                </a:lnTo>
                <a:cubicBezTo>
                  <a:pt x="36945" y="29016"/>
                  <a:pt x="36945" y="28925"/>
                  <a:pt x="36915" y="28804"/>
                </a:cubicBezTo>
                <a:lnTo>
                  <a:pt x="36915" y="28804"/>
                </a:lnTo>
                <a:lnTo>
                  <a:pt x="36945" y="28834"/>
                </a:lnTo>
                <a:cubicBezTo>
                  <a:pt x="36976" y="28865"/>
                  <a:pt x="37006" y="28895"/>
                  <a:pt x="37067" y="28895"/>
                </a:cubicBezTo>
                <a:cubicBezTo>
                  <a:pt x="37128" y="28895"/>
                  <a:pt x="37189" y="28865"/>
                  <a:pt x="37219" y="28804"/>
                </a:cubicBezTo>
                <a:lnTo>
                  <a:pt x="37249" y="28773"/>
                </a:lnTo>
                <a:cubicBezTo>
                  <a:pt x="37249" y="28743"/>
                  <a:pt x="37280" y="28713"/>
                  <a:pt x="37280" y="28682"/>
                </a:cubicBezTo>
                <a:close/>
                <a:moveTo>
                  <a:pt x="8355" y="29442"/>
                </a:moveTo>
                <a:cubicBezTo>
                  <a:pt x="8416" y="29594"/>
                  <a:pt x="8477" y="29746"/>
                  <a:pt x="8538" y="29898"/>
                </a:cubicBezTo>
                <a:lnTo>
                  <a:pt x="8507" y="29898"/>
                </a:lnTo>
                <a:cubicBezTo>
                  <a:pt x="8568" y="29989"/>
                  <a:pt x="8598" y="30049"/>
                  <a:pt x="8659" y="30141"/>
                </a:cubicBezTo>
                <a:cubicBezTo>
                  <a:pt x="8689" y="30201"/>
                  <a:pt x="8720" y="30232"/>
                  <a:pt x="8781" y="30293"/>
                </a:cubicBezTo>
                <a:lnTo>
                  <a:pt x="8841" y="30323"/>
                </a:lnTo>
                <a:cubicBezTo>
                  <a:pt x="8841" y="30414"/>
                  <a:pt x="8841" y="30475"/>
                  <a:pt x="8872" y="30536"/>
                </a:cubicBezTo>
                <a:lnTo>
                  <a:pt x="8902" y="30900"/>
                </a:lnTo>
                <a:cubicBezTo>
                  <a:pt x="8841" y="30870"/>
                  <a:pt x="8781" y="30809"/>
                  <a:pt x="8720" y="30779"/>
                </a:cubicBezTo>
                <a:cubicBezTo>
                  <a:pt x="8598" y="30657"/>
                  <a:pt x="8477" y="30536"/>
                  <a:pt x="8355" y="30384"/>
                </a:cubicBezTo>
                <a:lnTo>
                  <a:pt x="8355" y="29806"/>
                </a:lnTo>
                <a:lnTo>
                  <a:pt x="8355" y="29442"/>
                </a:lnTo>
                <a:close/>
                <a:moveTo>
                  <a:pt x="2674" y="29746"/>
                </a:moveTo>
                <a:cubicBezTo>
                  <a:pt x="2674" y="29806"/>
                  <a:pt x="2674" y="29867"/>
                  <a:pt x="2704" y="29928"/>
                </a:cubicBezTo>
                <a:cubicBezTo>
                  <a:pt x="2704" y="29989"/>
                  <a:pt x="2734" y="30080"/>
                  <a:pt x="2734" y="30171"/>
                </a:cubicBezTo>
                <a:cubicBezTo>
                  <a:pt x="2795" y="30384"/>
                  <a:pt x="2826" y="30596"/>
                  <a:pt x="2886" y="30809"/>
                </a:cubicBezTo>
                <a:cubicBezTo>
                  <a:pt x="2886" y="30870"/>
                  <a:pt x="2917" y="30961"/>
                  <a:pt x="2947" y="31052"/>
                </a:cubicBezTo>
                <a:lnTo>
                  <a:pt x="2947" y="31083"/>
                </a:lnTo>
                <a:cubicBezTo>
                  <a:pt x="2886" y="30931"/>
                  <a:pt x="2856" y="30779"/>
                  <a:pt x="2826" y="30627"/>
                </a:cubicBezTo>
                <a:lnTo>
                  <a:pt x="2795" y="30627"/>
                </a:lnTo>
                <a:cubicBezTo>
                  <a:pt x="2795" y="30536"/>
                  <a:pt x="2765" y="30444"/>
                  <a:pt x="2734" y="30353"/>
                </a:cubicBezTo>
                <a:cubicBezTo>
                  <a:pt x="2734" y="30293"/>
                  <a:pt x="2734" y="30232"/>
                  <a:pt x="2704" y="30171"/>
                </a:cubicBezTo>
                <a:cubicBezTo>
                  <a:pt x="2704" y="30080"/>
                  <a:pt x="2674" y="29958"/>
                  <a:pt x="2674" y="29867"/>
                </a:cubicBezTo>
                <a:lnTo>
                  <a:pt x="2674" y="29746"/>
                </a:lnTo>
                <a:close/>
                <a:moveTo>
                  <a:pt x="23759" y="30900"/>
                </a:moveTo>
                <a:lnTo>
                  <a:pt x="23790" y="31083"/>
                </a:lnTo>
                <a:lnTo>
                  <a:pt x="23729" y="31052"/>
                </a:lnTo>
                <a:cubicBezTo>
                  <a:pt x="23729" y="30991"/>
                  <a:pt x="23759" y="30961"/>
                  <a:pt x="23759" y="30900"/>
                </a:cubicBezTo>
                <a:close/>
                <a:moveTo>
                  <a:pt x="33148" y="30779"/>
                </a:moveTo>
                <a:lnTo>
                  <a:pt x="33148" y="31113"/>
                </a:lnTo>
                <a:cubicBezTo>
                  <a:pt x="33148" y="31052"/>
                  <a:pt x="33148" y="31022"/>
                  <a:pt x="33117" y="30991"/>
                </a:cubicBezTo>
                <a:cubicBezTo>
                  <a:pt x="33087" y="30961"/>
                  <a:pt x="33117" y="30870"/>
                  <a:pt x="33117" y="30809"/>
                </a:cubicBezTo>
                <a:lnTo>
                  <a:pt x="33148" y="30779"/>
                </a:lnTo>
                <a:close/>
                <a:moveTo>
                  <a:pt x="4831" y="30931"/>
                </a:moveTo>
                <a:lnTo>
                  <a:pt x="4831" y="31022"/>
                </a:lnTo>
                <a:lnTo>
                  <a:pt x="4831" y="31204"/>
                </a:lnTo>
                <a:cubicBezTo>
                  <a:pt x="4800" y="31174"/>
                  <a:pt x="4800" y="31143"/>
                  <a:pt x="4800" y="31113"/>
                </a:cubicBezTo>
                <a:lnTo>
                  <a:pt x="4770" y="31143"/>
                </a:lnTo>
                <a:lnTo>
                  <a:pt x="4740" y="30931"/>
                </a:lnTo>
                <a:close/>
                <a:moveTo>
                  <a:pt x="33451" y="31113"/>
                </a:moveTo>
                <a:lnTo>
                  <a:pt x="33512" y="31174"/>
                </a:lnTo>
                <a:lnTo>
                  <a:pt x="33512" y="31234"/>
                </a:lnTo>
                <a:cubicBezTo>
                  <a:pt x="33482" y="31234"/>
                  <a:pt x="33482" y="31265"/>
                  <a:pt x="33451" y="31265"/>
                </a:cubicBezTo>
                <a:lnTo>
                  <a:pt x="33451" y="31113"/>
                </a:lnTo>
                <a:close/>
                <a:moveTo>
                  <a:pt x="42445" y="29472"/>
                </a:moveTo>
                <a:cubicBezTo>
                  <a:pt x="42445" y="29503"/>
                  <a:pt x="42445" y="29503"/>
                  <a:pt x="42475" y="29533"/>
                </a:cubicBezTo>
                <a:lnTo>
                  <a:pt x="42445" y="29746"/>
                </a:lnTo>
                <a:cubicBezTo>
                  <a:pt x="42445" y="29867"/>
                  <a:pt x="42414" y="30019"/>
                  <a:pt x="42414" y="30171"/>
                </a:cubicBezTo>
                <a:lnTo>
                  <a:pt x="42414" y="30384"/>
                </a:lnTo>
                <a:lnTo>
                  <a:pt x="42354" y="30444"/>
                </a:lnTo>
                <a:cubicBezTo>
                  <a:pt x="42354" y="30505"/>
                  <a:pt x="42323" y="30536"/>
                  <a:pt x="42293" y="30596"/>
                </a:cubicBezTo>
                <a:cubicBezTo>
                  <a:pt x="42262" y="30657"/>
                  <a:pt x="42232" y="30688"/>
                  <a:pt x="42202" y="30748"/>
                </a:cubicBezTo>
                <a:cubicBezTo>
                  <a:pt x="42141" y="30870"/>
                  <a:pt x="42111" y="30961"/>
                  <a:pt x="42050" y="31083"/>
                </a:cubicBezTo>
                <a:cubicBezTo>
                  <a:pt x="41989" y="31204"/>
                  <a:pt x="41989" y="31204"/>
                  <a:pt x="41959" y="31265"/>
                </a:cubicBezTo>
                <a:cubicBezTo>
                  <a:pt x="41989" y="30900"/>
                  <a:pt x="41959" y="30536"/>
                  <a:pt x="41928" y="30171"/>
                </a:cubicBezTo>
                <a:lnTo>
                  <a:pt x="41928" y="30141"/>
                </a:lnTo>
                <a:cubicBezTo>
                  <a:pt x="41989" y="29989"/>
                  <a:pt x="42111" y="29806"/>
                  <a:pt x="42202" y="29655"/>
                </a:cubicBezTo>
                <a:cubicBezTo>
                  <a:pt x="42262" y="29624"/>
                  <a:pt x="42323" y="29563"/>
                  <a:pt x="42384" y="29503"/>
                </a:cubicBezTo>
                <a:lnTo>
                  <a:pt x="42445" y="29472"/>
                </a:lnTo>
                <a:close/>
                <a:moveTo>
                  <a:pt x="43903" y="31143"/>
                </a:moveTo>
                <a:lnTo>
                  <a:pt x="43791" y="31300"/>
                </a:lnTo>
                <a:lnTo>
                  <a:pt x="43812" y="31174"/>
                </a:lnTo>
                <a:cubicBezTo>
                  <a:pt x="43842" y="31143"/>
                  <a:pt x="43873" y="31143"/>
                  <a:pt x="43903" y="31143"/>
                </a:cubicBezTo>
                <a:close/>
                <a:moveTo>
                  <a:pt x="39498" y="28713"/>
                </a:moveTo>
                <a:lnTo>
                  <a:pt x="39558" y="29320"/>
                </a:lnTo>
                <a:cubicBezTo>
                  <a:pt x="39558" y="29381"/>
                  <a:pt x="39558" y="29442"/>
                  <a:pt x="39558" y="29503"/>
                </a:cubicBezTo>
                <a:lnTo>
                  <a:pt x="39558" y="29989"/>
                </a:lnTo>
                <a:cubicBezTo>
                  <a:pt x="39558" y="30201"/>
                  <a:pt x="39558" y="30414"/>
                  <a:pt x="39528" y="30657"/>
                </a:cubicBezTo>
                <a:lnTo>
                  <a:pt x="39528" y="30870"/>
                </a:lnTo>
                <a:cubicBezTo>
                  <a:pt x="39528" y="31022"/>
                  <a:pt x="39498" y="31143"/>
                  <a:pt x="39467" y="31295"/>
                </a:cubicBezTo>
                <a:lnTo>
                  <a:pt x="39467" y="31417"/>
                </a:lnTo>
                <a:cubicBezTo>
                  <a:pt x="39467" y="31295"/>
                  <a:pt x="39437" y="31174"/>
                  <a:pt x="39406" y="31052"/>
                </a:cubicBezTo>
                <a:lnTo>
                  <a:pt x="39406" y="30779"/>
                </a:lnTo>
                <a:lnTo>
                  <a:pt x="39437" y="30748"/>
                </a:lnTo>
                <a:cubicBezTo>
                  <a:pt x="39437" y="30505"/>
                  <a:pt x="39437" y="30232"/>
                  <a:pt x="39437" y="29989"/>
                </a:cubicBezTo>
                <a:lnTo>
                  <a:pt x="39437" y="29715"/>
                </a:lnTo>
                <a:lnTo>
                  <a:pt x="39437" y="29472"/>
                </a:lnTo>
                <a:lnTo>
                  <a:pt x="39498" y="28713"/>
                </a:lnTo>
                <a:close/>
                <a:moveTo>
                  <a:pt x="13824" y="29077"/>
                </a:moveTo>
                <a:lnTo>
                  <a:pt x="13824" y="29229"/>
                </a:lnTo>
                <a:cubicBezTo>
                  <a:pt x="13794" y="29442"/>
                  <a:pt x="13794" y="29655"/>
                  <a:pt x="13763" y="29837"/>
                </a:cubicBezTo>
                <a:cubicBezTo>
                  <a:pt x="13763" y="29958"/>
                  <a:pt x="13763" y="30049"/>
                  <a:pt x="13733" y="30171"/>
                </a:cubicBezTo>
                <a:lnTo>
                  <a:pt x="13642" y="30809"/>
                </a:lnTo>
                <a:cubicBezTo>
                  <a:pt x="13642" y="30931"/>
                  <a:pt x="13611" y="31022"/>
                  <a:pt x="13611" y="31143"/>
                </a:cubicBezTo>
                <a:cubicBezTo>
                  <a:pt x="13581" y="31265"/>
                  <a:pt x="13551" y="31356"/>
                  <a:pt x="13551" y="31447"/>
                </a:cubicBezTo>
                <a:lnTo>
                  <a:pt x="13520" y="31234"/>
                </a:lnTo>
                <a:cubicBezTo>
                  <a:pt x="13520" y="31143"/>
                  <a:pt x="13520" y="31052"/>
                  <a:pt x="13520" y="30961"/>
                </a:cubicBezTo>
                <a:lnTo>
                  <a:pt x="13490" y="30961"/>
                </a:lnTo>
                <a:cubicBezTo>
                  <a:pt x="13490" y="30870"/>
                  <a:pt x="13551" y="30748"/>
                  <a:pt x="13551" y="30627"/>
                </a:cubicBezTo>
                <a:lnTo>
                  <a:pt x="13733" y="29563"/>
                </a:lnTo>
                <a:cubicBezTo>
                  <a:pt x="13763" y="29411"/>
                  <a:pt x="13794" y="29229"/>
                  <a:pt x="13824" y="29077"/>
                </a:cubicBezTo>
                <a:close/>
                <a:moveTo>
                  <a:pt x="32510" y="30475"/>
                </a:moveTo>
                <a:lnTo>
                  <a:pt x="32540" y="30536"/>
                </a:lnTo>
                <a:cubicBezTo>
                  <a:pt x="32570" y="30596"/>
                  <a:pt x="32601" y="30657"/>
                  <a:pt x="32601" y="30718"/>
                </a:cubicBezTo>
                <a:lnTo>
                  <a:pt x="32631" y="30718"/>
                </a:lnTo>
                <a:cubicBezTo>
                  <a:pt x="32540" y="30870"/>
                  <a:pt x="32510" y="30991"/>
                  <a:pt x="32479" y="31143"/>
                </a:cubicBezTo>
                <a:cubicBezTo>
                  <a:pt x="32449" y="31265"/>
                  <a:pt x="32418" y="31356"/>
                  <a:pt x="32418" y="31477"/>
                </a:cubicBezTo>
                <a:cubicBezTo>
                  <a:pt x="32418" y="31174"/>
                  <a:pt x="32449" y="30839"/>
                  <a:pt x="32510" y="30536"/>
                </a:cubicBezTo>
                <a:lnTo>
                  <a:pt x="32510" y="30475"/>
                </a:lnTo>
                <a:close/>
                <a:moveTo>
                  <a:pt x="22271" y="31326"/>
                </a:moveTo>
                <a:cubicBezTo>
                  <a:pt x="22301" y="31386"/>
                  <a:pt x="22331" y="31417"/>
                  <a:pt x="22362" y="31447"/>
                </a:cubicBezTo>
                <a:lnTo>
                  <a:pt x="22362" y="31477"/>
                </a:lnTo>
                <a:lnTo>
                  <a:pt x="22301" y="31538"/>
                </a:lnTo>
                <a:lnTo>
                  <a:pt x="22271" y="31538"/>
                </a:lnTo>
                <a:lnTo>
                  <a:pt x="22271" y="31326"/>
                </a:lnTo>
                <a:close/>
                <a:moveTo>
                  <a:pt x="25187" y="30839"/>
                </a:moveTo>
                <a:cubicBezTo>
                  <a:pt x="25187" y="30839"/>
                  <a:pt x="25218" y="30870"/>
                  <a:pt x="25218" y="30900"/>
                </a:cubicBezTo>
                <a:cubicBezTo>
                  <a:pt x="25248" y="30931"/>
                  <a:pt x="25278" y="30931"/>
                  <a:pt x="25309" y="30931"/>
                </a:cubicBezTo>
                <a:cubicBezTo>
                  <a:pt x="25324" y="30946"/>
                  <a:pt x="25339" y="30953"/>
                  <a:pt x="25354" y="30953"/>
                </a:cubicBezTo>
                <a:cubicBezTo>
                  <a:pt x="25370" y="30953"/>
                  <a:pt x="25385" y="30946"/>
                  <a:pt x="25400" y="30931"/>
                </a:cubicBezTo>
                <a:cubicBezTo>
                  <a:pt x="25430" y="30931"/>
                  <a:pt x="25461" y="30931"/>
                  <a:pt x="25491" y="30900"/>
                </a:cubicBezTo>
                <a:lnTo>
                  <a:pt x="25491" y="31083"/>
                </a:lnTo>
                <a:cubicBezTo>
                  <a:pt x="25491" y="31234"/>
                  <a:pt x="25461" y="31386"/>
                  <a:pt x="25430" y="31538"/>
                </a:cubicBezTo>
                <a:lnTo>
                  <a:pt x="25157" y="31417"/>
                </a:lnTo>
                <a:lnTo>
                  <a:pt x="25096" y="31386"/>
                </a:lnTo>
                <a:cubicBezTo>
                  <a:pt x="25096" y="31326"/>
                  <a:pt x="25096" y="31265"/>
                  <a:pt x="25127" y="31234"/>
                </a:cubicBezTo>
                <a:lnTo>
                  <a:pt x="25127" y="31234"/>
                </a:lnTo>
                <a:lnTo>
                  <a:pt x="25096" y="31265"/>
                </a:lnTo>
                <a:cubicBezTo>
                  <a:pt x="25127" y="31143"/>
                  <a:pt x="25157" y="31022"/>
                  <a:pt x="25187" y="30931"/>
                </a:cubicBezTo>
                <a:cubicBezTo>
                  <a:pt x="25187" y="30900"/>
                  <a:pt x="25187" y="30870"/>
                  <a:pt x="25187" y="30839"/>
                </a:cubicBezTo>
                <a:close/>
                <a:moveTo>
                  <a:pt x="5439" y="30748"/>
                </a:moveTo>
                <a:lnTo>
                  <a:pt x="5439" y="30931"/>
                </a:lnTo>
                <a:cubicBezTo>
                  <a:pt x="5439" y="31052"/>
                  <a:pt x="5408" y="31204"/>
                  <a:pt x="5378" y="31386"/>
                </a:cubicBezTo>
                <a:cubicBezTo>
                  <a:pt x="5378" y="31447"/>
                  <a:pt x="5347" y="31508"/>
                  <a:pt x="5347" y="31569"/>
                </a:cubicBezTo>
                <a:lnTo>
                  <a:pt x="5287" y="31143"/>
                </a:lnTo>
                <a:cubicBezTo>
                  <a:pt x="5317" y="31113"/>
                  <a:pt x="5347" y="31113"/>
                  <a:pt x="5347" y="31083"/>
                </a:cubicBezTo>
                <a:cubicBezTo>
                  <a:pt x="5378" y="31052"/>
                  <a:pt x="5378" y="31022"/>
                  <a:pt x="5408" y="30991"/>
                </a:cubicBezTo>
                <a:cubicBezTo>
                  <a:pt x="5408" y="30961"/>
                  <a:pt x="5408" y="30931"/>
                  <a:pt x="5408" y="30900"/>
                </a:cubicBezTo>
                <a:cubicBezTo>
                  <a:pt x="5408" y="30870"/>
                  <a:pt x="5408" y="30809"/>
                  <a:pt x="5408" y="30748"/>
                </a:cubicBezTo>
                <a:close/>
                <a:moveTo>
                  <a:pt x="35122" y="28500"/>
                </a:moveTo>
                <a:cubicBezTo>
                  <a:pt x="35153" y="28652"/>
                  <a:pt x="35153" y="28804"/>
                  <a:pt x="35183" y="28956"/>
                </a:cubicBezTo>
                <a:cubicBezTo>
                  <a:pt x="35183" y="29108"/>
                  <a:pt x="35214" y="29260"/>
                  <a:pt x="35214" y="29381"/>
                </a:cubicBezTo>
                <a:lnTo>
                  <a:pt x="35214" y="29563"/>
                </a:lnTo>
                <a:lnTo>
                  <a:pt x="35214" y="29776"/>
                </a:lnTo>
                <a:lnTo>
                  <a:pt x="35214" y="30596"/>
                </a:lnTo>
                <a:lnTo>
                  <a:pt x="35214" y="30991"/>
                </a:lnTo>
                <a:cubicBezTo>
                  <a:pt x="35214" y="31174"/>
                  <a:pt x="35183" y="31356"/>
                  <a:pt x="35153" y="31569"/>
                </a:cubicBezTo>
                <a:lnTo>
                  <a:pt x="35122" y="31538"/>
                </a:lnTo>
                <a:lnTo>
                  <a:pt x="35031" y="31538"/>
                </a:lnTo>
                <a:cubicBezTo>
                  <a:pt x="35031" y="31477"/>
                  <a:pt x="35001" y="31417"/>
                  <a:pt x="35001" y="31356"/>
                </a:cubicBezTo>
                <a:cubicBezTo>
                  <a:pt x="34971" y="31265"/>
                  <a:pt x="34971" y="31143"/>
                  <a:pt x="34940" y="31022"/>
                </a:cubicBezTo>
                <a:lnTo>
                  <a:pt x="34940" y="30991"/>
                </a:lnTo>
                <a:lnTo>
                  <a:pt x="34940" y="30961"/>
                </a:lnTo>
                <a:cubicBezTo>
                  <a:pt x="34940" y="30748"/>
                  <a:pt x="34940" y="30505"/>
                  <a:pt x="34940" y="30293"/>
                </a:cubicBezTo>
                <a:cubicBezTo>
                  <a:pt x="34971" y="30049"/>
                  <a:pt x="34940" y="29837"/>
                  <a:pt x="34940" y="29594"/>
                </a:cubicBezTo>
                <a:cubicBezTo>
                  <a:pt x="34940" y="29381"/>
                  <a:pt x="34940" y="29168"/>
                  <a:pt x="34940" y="28925"/>
                </a:cubicBezTo>
                <a:cubicBezTo>
                  <a:pt x="34910" y="28773"/>
                  <a:pt x="34910" y="28652"/>
                  <a:pt x="34879" y="28500"/>
                </a:cubicBezTo>
                <a:close/>
                <a:moveTo>
                  <a:pt x="16437" y="30961"/>
                </a:moveTo>
                <a:lnTo>
                  <a:pt x="16437" y="31113"/>
                </a:lnTo>
                <a:lnTo>
                  <a:pt x="16437" y="31204"/>
                </a:lnTo>
                <a:lnTo>
                  <a:pt x="16437" y="31417"/>
                </a:lnTo>
                <a:lnTo>
                  <a:pt x="16437" y="31599"/>
                </a:lnTo>
                <a:cubicBezTo>
                  <a:pt x="16407" y="31569"/>
                  <a:pt x="16407" y="31538"/>
                  <a:pt x="16407" y="31508"/>
                </a:cubicBezTo>
                <a:lnTo>
                  <a:pt x="16376" y="31508"/>
                </a:lnTo>
                <a:lnTo>
                  <a:pt x="16376" y="31386"/>
                </a:lnTo>
                <a:cubicBezTo>
                  <a:pt x="16376" y="31295"/>
                  <a:pt x="16376" y="31234"/>
                  <a:pt x="16407" y="31143"/>
                </a:cubicBezTo>
                <a:lnTo>
                  <a:pt x="16437" y="30961"/>
                </a:lnTo>
                <a:close/>
                <a:moveTo>
                  <a:pt x="16832" y="30839"/>
                </a:moveTo>
                <a:cubicBezTo>
                  <a:pt x="16832" y="31022"/>
                  <a:pt x="16862" y="31174"/>
                  <a:pt x="16862" y="31326"/>
                </a:cubicBezTo>
                <a:cubicBezTo>
                  <a:pt x="16862" y="31356"/>
                  <a:pt x="16862" y="31386"/>
                  <a:pt x="16862" y="31447"/>
                </a:cubicBezTo>
                <a:cubicBezTo>
                  <a:pt x="16862" y="31477"/>
                  <a:pt x="16862" y="31508"/>
                  <a:pt x="16832" y="31538"/>
                </a:cubicBezTo>
                <a:lnTo>
                  <a:pt x="16802" y="31629"/>
                </a:lnTo>
                <a:lnTo>
                  <a:pt x="16802" y="31417"/>
                </a:lnTo>
                <a:lnTo>
                  <a:pt x="16802" y="31174"/>
                </a:lnTo>
                <a:lnTo>
                  <a:pt x="16802" y="31143"/>
                </a:lnTo>
                <a:lnTo>
                  <a:pt x="16832" y="30931"/>
                </a:lnTo>
                <a:lnTo>
                  <a:pt x="16832" y="30839"/>
                </a:lnTo>
                <a:close/>
                <a:moveTo>
                  <a:pt x="34241" y="31447"/>
                </a:moveTo>
                <a:cubicBezTo>
                  <a:pt x="34272" y="31508"/>
                  <a:pt x="34272" y="31569"/>
                  <a:pt x="34272" y="31629"/>
                </a:cubicBezTo>
                <a:cubicBezTo>
                  <a:pt x="34272" y="31629"/>
                  <a:pt x="34241" y="31599"/>
                  <a:pt x="34241" y="31599"/>
                </a:cubicBezTo>
                <a:lnTo>
                  <a:pt x="34241" y="31447"/>
                </a:lnTo>
                <a:close/>
                <a:moveTo>
                  <a:pt x="8355" y="30931"/>
                </a:moveTo>
                <a:cubicBezTo>
                  <a:pt x="8477" y="31052"/>
                  <a:pt x="8598" y="31143"/>
                  <a:pt x="8750" y="31234"/>
                </a:cubicBezTo>
                <a:cubicBezTo>
                  <a:pt x="8811" y="31265"/>
                  <a:pt x="8872" y="31295"/>
                  <a:pt x="8933" y="31326"/>
                </a:cubicBezTo>
                <a:lnTo>
                  <a:pt x="8933" y="31477"/>
                </a:lnTo>
                <a:lnTo>
                  <a:pt x="8933" y="31660"/>
                </a:lnTo>
                <a:cubicBezTo>
                  <a:pt x="8902" y="31629"/>
                  <a:pt x="8841" y="31629"/>
                  <a:pt x="8811" y="31629"/>
                </a:cubicBezTo>
                <a:lnTo>
                  <a:pt x="8598" y="31629"/>
                </a:lnTo>
                <a:cubicBezTo>
                  <a:pt x="8568" y="31538"/>
                  <a:pt x="8538" y="31447"/>
                  <a:pt x="8507" y="31356"/>
                </a:cubicBezTo>
                <a:cubicBezTo>
                  <a:pt x="8446" y="31265"/>
                  <a:pt x="8416" y="31174"/>
                  <a:pt x="8355" y="31083"/>
                </a:cubicBezTo>
                <a:lnTo>
                  <a:pt x="8355" y="30931"/>
                </a:lnTo>
                <a:close/>
                <a:moveTo>
                  <a:pt x="12822" y="29168"/>
                </a:moveTo>
                <a:lnTo>
                  <a:pt x="12822" y="29320"/>
                </a:lnTo>
                <a:lnTo>
                  <a:pt x="12822" y="29442"/>
                </a:lnTo>
                <a:cubicBezTo>
                  <a:pt x="12822" y="29776"/>
                  <a:pt x="12822" y="30110"/>
                  <a:pt x="12791" y="30444"/>
                </a:cubicBezTo>
                <a:cubicBezTo>
                  <a:pt x="12791" y="30627"/>
                  <a:pt x="12791" y="30839"/>
                  <a:pt x="12761" y="30991"/>
                </a:cubicBezTo>
                <a:lnTo>
                  <a:pt x="12761" y="31174"/>
                </a:lnTo>
                <a:cubicBezTo>
                  <a:pt x="12761" y="31326"/>
                  <a:pt x="12761" y="31447"/>
                  <a:pt x="12730" y="31569"/>
                </a:cubicBezTo>
                <a:lnTo>
                  <a:pt x="12730" y="31721"/>
                </a:lnTo>
                <a:cubicBezTo>
                  <a:pt x="12730" y="31508"/>
                  <a:pt x="12700" y="31326"/>
                  <a:pt x="12670" y="31113"/>
                </a:cubicBezTo>
                <a:cubicBezTo>
                  <a:pt x="12670" y="31083"/>
                  <a:pt x="12670" y="31052"/>
                  <a:pt x="12670" y="31022"/>
                </a:cubicBezTo>
                <a:lnTo>
                  <a:pt x="12670" y="30931"/>
                </a:lnTo>
                <a:cubicBezTo>
                  <a:pt x="12700" y="30596"/>
                  <a:pt x="12761" y="30262"/>
                  <a:pt x="12761" y="29928"/>
                </a:cubicBezTo>
                <a:cubicBezTo>
                  <a:pt x="12761" y="29685"/>
                  <a:pt x="12791" y="29411"/>
                  <a:pt x="12822" y="29168"/>
                </a:cubicBezTo>
                <a:close/>
                <a:moveTo>
                  <a:pt x="24458" y="25340"/>
                </a:moveTo>
                <a:cubicBezTo>
                  <a:pt x="24519" y="25492"/>
                  <a:pt x="24580" y="25644"/>
                  <a:pt x="24640" y="25796"/>
                </a:cubicBezTo>
                <a:cubicBezTo>
                  <a:pt x="24701" y="25948"/>
                  <a:pt x="24732" y="26009"/>
                  <a:pt x="24762" y="26130"/>
                </a:cubicBezTo>
                <a:lnTo>
                  <a:pt x="24823" y="26191"/>
                </a:lnTo>
                <a:lnTo>
                  <a:pt x="24883" y="26282"/>
                </a:lnTo>
                <a:cubicBezTo>
                  <a:pt x="24914" y="26312"/>
                  <a:pt x="24944" y="26343"/>
                  <a:pt x="25005" y="26373"/>
                </a:cubicBezTo>
                <a:lnTo>
                  <a:pt x="25005" y="26404"/>
                </a:lnTo>
                <a:cubicBezTo>
                  <a:pt x="25005" y="26464"/>
                  <a:pt x="25005" y="26495"/>
                  <a:pt x="25005" y="26555"/>
                </a:cubicBezTo>
                <a:lnTo>
                  <a:pt x="25005" y="27011"/>
                </a:lnTo>
                <a:cubicBezTo>
                  <a:pt x="25005" y="27163"/>
                  <a:pt x="24975" y="27376"/>
                  <a:pt x="24975" y="27588"/>
                </a:cubicBezTo>
                <a:lnTo>
                  <a:pt x="24975" y="28439"/>
                </a:lnTo>
                <a:lnTo>
                  <a:pt x="24975" y="28530"/>
                </a:lnTo>
                <a:cubicBezTo>
                  <a:pt x="24914" y="28530"/>
                  <a:pt x="24853" y="28561"/>
                  <a:pt x="24792" y="28622"/>
                </a:cubicBezTo>
                <a:lnTo>
                  <a:pt x="24732" y="28713"/>
                </a:lnTo>
                <a:cubicBezTo>
                  <a:pt x="24732" y="28773"/>
                  <a:pt x="24701" y="28804"/>
                  <a:pt x="24701" y="28865"/>
                </a:cubicBezTo>
                <a:cubicBezTo>
                  <a:pt x="24671" y="28895"/>
                  <a:pt x="24671" y="28956"/>
                  <a:pt x="24671" y="29016"/>
                </a:cubicBezTo>
                <a:cubicBezTo>
                  <a:pt x="24640" y="29047"/>
                  <a:pt x="24640" y="29108"/>
                  <a:pt x="24640" y="29168"/>
                </a:cubicBezTo>
                <a:cubicBezTo>
                  <a:pt x="24610" y="29351"/>
                  <a:pt x="24580" y="29533"/>
                  <a:pt x="24580" y="29715"/>
                </a:cubicBezTo>
                <a:lnTo>
                  <a:pt x="24580" y="30262"/>
                </a:lnTo>
                <a:cubicBezTo>
                  <a:pt x="24580" y="30353"/>
                  <a:pt x="24580" y="30414"/>
                  <a:pt x="24580" y="30505"/>
                </a:cubicBezTo>
                <a:lnTo>
                  <a:pt x="24580" y="30809"/>
                </a:lnTo>
                <a:cubicBezTo>
                  <a:pt x="24580" y="30961"/>
                  <a:pt x="24610" y="31113"/>
                  <a:pt x="24610" y="31265"/>
                </a:cubicBezTo>
                <a:cubicBezTo>
                  <a:pt x="24580" y="31250"/>
                  <a:pt x="24557" y="31242"/>
                  <a:pt x="24534" y="31242"/>
                </a:cubicBezTo>
                <a:cubicBezTo>
                  <a:pt x="24511" y="31242"/>
                  <a:pt x="24489" y="31250"/>
                  <a:pt x="24458" y="31265"/>
                </a:cubicBezTo>
                <a:cubicBezTo>
                  <a:pt x="24428" y="31265"/>
                  <a:pt x="24367" y="31295"/>
                  <a:pt x="24367" y="31295"/>
                </a:cubicBezTo>
                <a:cubicBezTo>
                  <a:pt x="24337" y="31326"/>
                  <a:pt x="24306" y="31386"/>
                  <a:pt x="24276" y="31417"/>
                </a:cubicBezTo>
                <a:cubicBezTo>
                  <a:pt x="24276" y="31508"/>
                  <a:pt x="24306" y="31599"/>
                  <a:pt x="24367" y="31690"/>
                </a:cubicBezTo>
                <a:lnTo>
                  <a:pt x="24397" y="31721"/>
                </a:lnTo>
                <a:lnTo>
                  <a:pt x="24215" y="31660"/>
                </a:lnTo>
                <a:cubicBezTo>
                  <a:pt x="24185" y="31538"/>
                  <a:pt x="24185" y="31447"/>
                  <a:pt x="24185" y="31356"/>
                </a:cubicBezTo>
                <a:lnTo>
                  <a:pt x="24154" y="31326"/>
                </a:lnTo>
                <a:lnTo>
                  <a:pt x="24154" y="31265"/>
                </a:lnTo>
                <a:lnTo>
                  <a:pt x="24154" y="31204"/>
                </a:lnTo>
                <a:cubicBezTo>
                  <a:pt x="24245" y="30991"/>
                  <a:pt x="24276" y="30748"/>
                  <a:pt x="24337" y="30505"/>
                </a:cubicBezTo>
                <a:lnTo>
                  <a:pt x="24397" y="30080"/>
                </a:lnTo>
                <a:lnTo>
                  <a:pt x="24397" y="29989"/>
                </a:lnTo>
                <a:cubicBezTo>
                  <a:pt x="24458" y="29958"/>
                  <a:pt x="24489" y="29898"/>
                  <a:pt x="24489" y="29837"/>
                </a:cubicBezTo>
                <a:lnTo>
                  <a:pt x="24489" y="29503"/>
                </a:lnTo>
                <a:lnTo>
                  <a:pt x="24489" y="29199"/>
                </a:lnTo>
                <a:lnTo>
                  <a:pt x="24519" y="28470"/>
                </a:lnTo>
                <a:cubicBezTo>
                  <a:pt x="24519" y="28044"/>
                  <a:pt x="24549" y="27588"/>
                  <a:pt x="24549" y="27163"/>
                </a:cubicBezTo>
                <a:lnTo>
                  <a:pt x="24549" y="26859"/>
                </a:lnTo>
                <a:lnTo>
                  <a:pt x="24549" y="26404"/>
                </a:lnTo>
                <a:cubicBezTo>
                  <a:pt x="24549" y="26191"/>
                  <a:pt x="24549" y="25948"/>
                  <a:pt x="24519" y="25705"/>
                </a:cubicBezTo>
                <a:cubicBezTo>
                  <a:pt x="24519" y="25583"/>
                  <a:pt x="24489" y="25462"/>
                  <a:pt x="24458" y="25340"/>
                </a:cubicBezTo>
                <a:close/>
                <a:moveTo>
                  <a:pt x="36095" y="28956"/>
                </a:moveTo>
                <a:lnTo>
                  <a:pt x="36156" y="29047"/>
                </a:lnTo>
                <a:lnTo>
                  <a:pt x="36186" y="29077"/>
                </a:lnTo>
                <a:cubicBezTo>
                  <a:pt x="36216" y="29077"/>
                  <a:pt x="36247" y="29108"/>
                  <a:pt x="36277" y="29108"/>
                </a:cubicBezTo>
                <a:lnTo>
                  <a:pt x="36307" y="29108"/>
                </a:lnTo>
                <a:lnTo>
                  <a:pt x="36307" y="29351"/>
                </a:lnTo>
                <a:lnTo>
                  <a:pt x="36307" y="29533"/>
                </a:lnTo>
                <a:lnTo>
                  <a:pt x="36307" y="30019"/>
                </a:lnTo>
                <a:cubicBezTo>
                  <a:pt x="36307" y="30201"/>
                  <a:pt x="36277" y="30353"/>
                  <a:pt x="36277" y="30536"/>
                </a:cubicBezTo>
                <a:lnTo>
                  <a:pt x="36277" y="30566"/>
                </a:lnTo>
                <a:lnTo>
                  <a:pt x="36277" y="30991"/>
                </a:lnTo>
                <a:cubicBezTo>
                  <a:pt x="36277" y="31083"/>
                  <a:pt x="36247" y="31174"/>
                  <a:pt x="36247" y="31265"/>
                </a:cubicBezTo>
                <a:cubicBezTo>
                  <a:pt x="36216" y="31356"/>
                  <a:pt x="36216" y="31477"/>
                  <a:pt x="36186" y="31569"/>
                </a:cubicBezTo>
                <a:lnTo>
                  <a:pt x="36156" y="31629"/>
                </a:lnTo>
                <a:cubicBezTo>
                  <a:pt x="36125" y="31660"/>
                  <a:pt x="36095" y="31690"/>
                  <a:pt x="36095" y="31751"/>
                </a:cubicBezTo>
                <a:lnTo>
                  <a:pt x="36095" y="30718"/>
                </a:lnTo>
                <a:lnTo>
                  <a:pt x="36095" y="29898"/>
                </a:lnTo>
                <a:lnTo>
                  <a:pt x="36095" y="29260"/>
                </a:lnTo>
                <a:lnTo>
                  <a:pt x="36095" y="29016"/>
                </a:lnTo>
                <a:lnTo>
                  <a:pt x="36095" y="28956"/>
                </a:lnTo>
                <a:close/>
                <a:moveTo>
                  <a:pt x="38100" y="27801"/>
                </a:moveTo>
                <a:cubicBezTo>
                  <a:pt x="38191" y="28105"/>
                  <a:pt x="38252" y="28439"/>
                  <a:pt x="38282" y="28743"/>
                </a:cubicBezTo>
                <a:cubicBezTo>
                  <a:pt x="38282" y="28895"/>
                  <a:pt x="38282" y="29016"/>
                  <a:pt x="38313" y="29168"/>
                </a:cubicBezTo>
                <a:cubicBezTo>
                  <a:pt x="38313" y="29229"/>
                  <a:pt x="38282" y="29320"/>
                  <a:pt x="38282" y="29381"/>
                </a:cubicBezTo>
                <a:cubicBezTo>
                  <a:pt x="38252" y="29655"/>
                  <a:pt x="38222" y="29928"/>
                  <a:pt x="38191" y="30201"/>
                </a:cubicBezTo>
                <a:lnTo>
                  <a:pt x="38191" y="30384"/>
                </a:lnTo>
                <a:cubicBezTo>
                  <a:pt x="38191" y="30536"/>
                  <a:pt x="38161" y="30718"/>
                  <a:pt x="38130" y="30870"/>
                </a:cubicBezTo>
                <a:lnTo>
                  <a:pt x="38130" y="31234"/>
                </a:lnTo>
                <a:lnTo>
                  <a:pt x="38130" y="31386"/>
                </a:lnTo>
                <a:cubicBezTo>
                  <a:pt x="38100" y="31417"/>
                  <a:pt x="38100" y="31417"/>
                  <a:pt x="38100" y="31447"/>
                </a:cubicBezTo>
                <a:cubicBezTo>
                  <a:pt x="38070" y="31569"/>
                  <a:pt x="38039" y="31660"/>
                  <a:pt x="38039" y="31751"/>
                </a:cubicBezTo>
                <a:cubicBezTo>
                  <a:pt x="37994" y="31721"/>
                  <a:pt x="37948" y="31705"/>
                  <a:pt x="37903" y="31705"/>
                </a:cubicBezTo>
                <a:cubicBezTo>
                  <a:pt x="37857" y="31705"/>
                  <a:pt x="37811" y="31721"/>
                  <a:pt x="37766" y="31751"/>
                </a:cubicBezTo>
                <a:lnTo>
                  <a:pt x="37735" y="31660"/>
                </a:lnTo>
                <a:cubicBezTo>
                  <a:pt x="37766" y="31447"/>
                  <a:pt x="37796" y="31204"/>
                  <a:pt x="37827" y="30991"/>
                </a:cubicBezTo>
                <a:cubicBezTo>
                  <a:pt x="37827" y="30870"/>
                  <a:pt x="37827" y="30718"/>
                  <a:pt x="37857" y="30596"/>
                </a:cubicBezTo>
                <a:cubicBezTo>
                  <a:pt x="37857" y="30475"/>
                  <a:pt x="37857" y="30414"/>
                  <a:pt x="37857" y="30323"/>
                </a:cubicBezTo>
                <a:lnTo>
                  <a:pt x="37887" y="29898"/>
                </a:lnTo>
                <a:cubicBezTo>
                  <a:pt x="37887" y="29806"/>
                  <a:pt x="37887" y="29746"/>
                  <a:pt x="37887" y="29685"/>
                </a:cubicBezTo>
                <a:lnTo>
                  <a:pt x="37887" y="29229"/>
                </a:lnTo>
                <a:lnTo>
                  <a:pt x="37887" y="28713"/>
                </a:lnTo>
                <a:cubicBezTo>
                  <a:pt x="37887" y="28622"/>
                  <a:pt x="37887" y="28530"/>
                  <a:pt x="37857" y="28439"/>
                </a:cubicBezTo>
                <a:cubicBezTo>
                  <a:pt x="37887" y="28439"/>
                  <a:pt x="37887" y="28409"/>
                  <a:pt x="37918" y="28409"/>
                </a:cubicBezTo>
                <a:cubicBezTo>
                  <a:pt x="37948" y="28378"/>
                  <a:pt x="37978" y="28318"/>
                  <a:pt x="38009" y="28287"/>
                </a:cubicBezTo>
                <a:cubicBezTo>
                  <a:pt x="38009" y="28257"/>
                  <a:pt x="38009" y="28227"/>
                  <a:pt x="38039" y="28166"/>
                </a:cubicBezTo>
                <a:cubicBezTo>
                  <a:pt x="38039" y="28135"/>
                  <a:pt x="38039" y="28075"/>
                  <a:pt x="38070" y="28044"/>
                </a:cubicBezTo>
                <a:lnTo>
                  <a:pt x="38100" y="27801"/>
                </a:lnTo>
                <a:close/>
                <a:moveTo>
                  <a:pt x="14645" y="30019"/>
                </a:moveTo>
                <a:cubicBezTo>
                  <a:pt x="14645" y="30049"/>
                  <a:pt x="14675" y="30110"/>
                  <a:pt x="14705" y="30141"/>
                </a:cubicBezTo>
                <a:cubicBezTo>
                  <a:pt x="14736" y="30232"/>
                  <a:pt x="14766" y="30323"/>
                  <a:pt x="14827" y="30414"/>
                </a:cubicBezTo>
                <a:cubicBezTo>
                  <a:pt x="14857" y="30444"/>
                  <a:pt x="14888" y="30475"/>
                  <a:pt x="14888" y="30505"/>
                </a:cubicBezTo>
                <a:lnTo>
                  <a:pt x="14948" y="30536"/>
                </a:lnTo>
                <a:lnTo>
                  <a:pt x="14948" y="30839"/>
                </a:lnTo>
                <a:cubicBezTo>
                  <a:pt x="14918" y="31022"/>
                  <a:pt x="14918" y="31204"/>
                  <a:pt x="14918" y="31417"/>
                </a:cubicBezTo>
                <a:cubicBezTo>
                  <a:pt x="14888" y="31417"/>
                  <a:pt x="14857" y="31417"/>
                  <a:pt x="14827" y="31447"/>
                </a:cubicBezTo>
                <a:cubicBezTo>
                  <a:pt x="14766" y="31477"/>
                  <a:pt x="14736" y="31508"/>
                  <a:pt x="14705" y="31538"/>
                </a:cubicBezTo>
                <a:cubicBezTo>
                  <a:pt x="14675" y="31569"/>
                  <a:pt x="14645" y="31629"/>
                  <a:pt x="14614" y="31690"/>
                </a:cubicBezTo>
                <a:cubicBezTo>
                  <a:pt x="14584" y="31751"/>
                  <a:pt x="14553" y="31842"/>
                  <a:pt x="14523" y="31903"/>
                </a:cubicBezTo>
                <a:cubicBezTo>
                  <a:pt x="14493" y="31751"/>
                  <a:pt x="14462" y="31599"/>
                  <a:pt x="14462" y="31447"/>
                </a:cubicBezTo>
                <a:cubicBezTo>
                  <a:pt x="14432" y="31295"/>
                  <a:pt x="14493" y="31204"/>
                  <a:pt x="14523" y="31083"/>
                </a:cubicBezTo>
                <a:lnTo>
                  <a:pt x="14584" y="30505"/>
                </a:lnTo>
                <a:cubicBezTo>
                  <a:pt x="14614" y="30353"/>
                  <a:pt x="14645" y="30171"/>
                  <a:pt x="14645" y="30019"/>
                </a:cubicBezTo>
                <a:close/>
                <a:moveTo>
                  <a:pt x="20113" y="31295"/>
                </a:moveTo>
                <a:lnTo>
                  <a:pt x="20144" y="31447"/>
                </a:lnTo>
                <a:cubicBezTo>
                  <a:pt x="20144" y="31599"/>
                  <a:pt x="20113" y="31751"/>
                  <a:pt x="20083" y="31872"/>
                </a:cubicBezTo>
                <a:lnTo>
                  <a:pt x="20053" y="31903"/>
                </a:lnTo>
                <a:cubicBezTo>
                  <a:pt x="20053" y="31812"/>
                  <a:pt x="20083" y="31721"/>
                  <a:pt x="20083" y="31629"/>
                </a:cubicBezTo>
                <a:cubicBezTo>
                  <a:pt x="20083" y="31538"/>
                  <a:pt x="20083" y="31386"/>
                  <a:pt x="20113" y="31295"/>
                </a:cubicBezTo>
                <a:close/>
                <a:moveTo>
                  <a:pt x="8325" y="31812"/>
                </a:moveTo>
                <a:lnTo>
                  <a:pt x="8355" y="31872"/>
                </a:lnTo>
                <a:cubicBezTo>
                  <a:pt x="8355" y="31903"/>
                  <a:pt x="8355" y="31903"/>
                  <a:pt x="8325" y="31933"/>
                </a:cubicBezTo>
                <a:lnTo>
                  <a:pt x="8325" y="31903"/>
                </a:lnTo>
                <a:lnTo>
                  <a:pt x="8325" y="31812"/>
                </a:lnTo>
                <a:close/>
                <a:moveTo>
                  <a:pt x="25765" y="26404"/>
                </a:moveTo>
                <a:lnTo>
                  <a:pt x="25886" y="26495"/>
                </a:lnTo>
                <a:lnTo>
                  <a:pt x="25917" y="26525"/>
                </a:lnTo>
                <a:cubicBezTo>
                  <a:pt x="25917" y="27072"/>
                  <a:pt x="25947" y="27588"/>
                  <a:pt x="25977" y="28105"/>
                </a:cubicBezTo>
                <a:cubicBezTo>
                  <a:pt x="25977" y="28287"/>
                  <a:pt x="25977" y="28439"/>
                  <a:pt x="26008" y="28591"/>
                </a:cubicBezTo>
                <a:cubicBezTo>
                  <a:pt x="26008" y="28743"/>
                  <a:pt x="26038" y="28986"/>
                  <a:pt x="26038" y="29199"/>
                </a:cubicBezTo>
                <a:lnTo>
                  <a:pt x="26038" y="29260"/>
                </a:lnTo>
                <a:cubicBezTo>
                  <a:pt x="26038" y="29320"/>
                  <a:pt x="26038" y="29381"/>
                  <a:pt x="26038" y="29442"/>
                </a:cubicBezTo>
                <a:lnTo>
                  <a:pt x="26038" y="29594"/>
                </a:lnTo>
                <a:lnTo>
                  <a:pt x="26038" y="29776"/>
                </a:lnTo>
                <a:cubicBezTo>
                  <a:pt x="26038" y="29837"/>
                  <a:pt x="26038" y="29928"/>
                  <a:pt x="26068" y="30019"/>
                </a:cubicBezTo>
                <a:cubicBezTo>
                  <a:pt x="26068" y="30201"/>
                  <a:pt x="26099" y="30384"/>
                  <a:pt x="26129" y="30566"/>
                </a:cubicBezTo>
                <a:cubicBezTo>
                  <a:pt x="26129" y="30748"/>
                  <a:pt x="26160" y="30931"/>
                  <a:pt x="26190" y="31113"/>
                </a:cubicBezTo>
                <a:cubicBezTo>
                  <a:pt x="26220" y="31295"/>
                  <a:pt x="26220" y="31447"/>
                  <a:pt x="26251" y="31599"/>
                </a:cubicBezTo>
                <a:cubicBezTo>
                  <a:pt x="26281" y="31751"/>
                  <a:pt x="26281" y="31812"/>
                  <a:pt x="26311" y="31933"/>
                </a:cubicBezTo>
                <a:cubicBezTo>
                  <a:pt x="26281" y="31903"/>
                  <a:pt x="26251" y="31903"/>
                  <a:pt x="26251" y="31872"/>
                </a:cubicBezTo>
                <a:cubicBezTo>
                  <a:pt x="26190" y="31842"/>
                  <a:pt x="26160" y="31812"/>
                  <a:pt x="26099" y="31781"/>
                </a:cubicBezTo>
                <a:lnTo>
                  <a:pt x="26038" y="31721"/>
                </a:lnTo>
                <a:cubicBezTo>
                  <a:pt x="26008" y="31569"/>
                  <a:pt x="25977" y="31386"/>
                  <a:pt x="25977" y="31234"/>
                </a:cubicBezTo>
                <a:cubicBezTo>
                  <a:pt x="25947" y="30931"/>
                  <a:pt x="25917" y="30627"/>
                  <a:pt x="25917" y="30323"/>
                </a:cubicBezTo>
                <a:cubicBezTo>
                  <a:pt x="25917" y="30293"/>
                  <a:pt x="25917" y="30262"/>
                  <a:pt x="25917" y="30262"/>
                </a:cubicBezTo>
                <a:lnTo>
                  <a:pt x="25917" y="30110"/>
                </a:lnTo>
                <a:lnTo>
                  <a:pt x="25917" y="29776"/>
                </a:lnTo>
                <a:cubicBezTo>
                  <a:pt x="25917" y="29685"/>
                  <a:pt x="25917" y="29472"/>
                  <a:pt x="25886" y="29320"/>
                </a:cubicBezTo>
                <a:lnTo>
                  <a:pt x="25856" y="28956"/>
                </a:lnTo>
                <a:lnTo>
                  <a:pt x="25856" y="28713"/>
                </a:lnTo>
                <a:lnTo>
                  <a:pt x="25856" y="28561"/>
                </a:lnTo>
                <a:lnTo>
                  <a:pt x="25856" y="28439"/>
                </a:lnTo>
                <a:lnTo>
                  <a:pt x="25856" y="28409"/>
                </a:lnTo>
                <a:lnTo>
                  <a:pt x="25825" y="28348"/>
                </a:lnTo>
                <a:cubicBezTo>
                  <a:pt x="25825" y="28318"/>
                  <a:pt x="25795" y="28287"/>
                  <a:pt x="25765" y="28257"/>
                </a:cubicBezTo>
                <a:lnTo>
                  <a:pt x="25765" y="28135"/>
                </a:lnTo>
                <a:lnTo>
                  <a:pt x="25765" y="27376"/>
                </a:lnTo>
                <a:lnTo>
                  <a:pt x="25765" y="27163"/>
                </a:lnTo>
                <a:lnTo>
                  <a:pt x="25765" y="26677"/>
                </a:lnTo>
                <a:lnTo>
                  <a:pt x="25765" y="26404"/>
                </a:lnTo>
                <a:close/>
                <a:moveTo>
                  <a:pt x="12275" y="29320"/>
                </a:moveTo>
                <a:lnTo>
                  <a:pt x="12275" y="29928"/>
                </a:lnTo>
                <a:cubicBezTo>
                  <a:pt x="12275" y="30080"/>
                  <a:pt x="12275" y="30201"/>
                  <a:pt x="12305" y="30323"/>
                </a:cubicBezTo>
                <a:cubicBezTo>
                  <a:pt x="12305" y="30536"/>
                  <a:pt x="12305" y="30748"/>
                  <a:pt x="12335" y="30931"/>
                </a:cubicBezTo>
                <a:cubicBezTo>
                  <a:pt x="12335" y="30961"/>
                  <a:pt x="12335" y="30961"/>
                  <a:pt x="12335" y="30991"/>
                </a:cubicBezTo>
                <a:cubicBezTo>
                  <a:pt x="12335" y="31143"/>
                  <a:pt x="12305" y="31265"/>
                  <a:pt x="12305" y="31386"/>
                </a:cubicBezTo>
                <a:lnTo>
                  <a:pt x="12214" y="31933"/>
                </a:lnTo>
                <a:cubicBezTo>
                  <a:pt x="12214" y="31948"/>
                  <a:pt x="12214" y="31971"/>
                  <a:pt x="12214" y="31994"/>
                </a:cubicBezTo>
                <a:lnTo>
                  <a:pt x="12183" y="31660"/>
                </a:lnTo>
                <a:lnTo>
                  <a:pt x="12183" y="31447"/>
                </a:lnTo>
                <a:lnTo>
                  <a:pt x="12183" y="31204"/>
                </a:lnTo>
                <a:lnTo>
                  <a:pt x="12183" y="30536"/>
                </a:lnTo>
                <a:lnTo>
                  <a:pt x="12183" y="30201"/>
                </a:lnTo>
                <a:lnTo>
                  <a:pt x="12183" y="29563"/>
                </a:lnTo>
                <a:lnTo>
                  <a:pt x="12183" y="29351"/>
                </a:lnTo>
                <a:cubicBezTo>
                  <a:pt x="12214" y="29351"/>
                  <a:pt x="12244" y="29351"/>
                  <a:pt x="12275" y="29320"/>
                </a:cubicBezTo>
                <a:close/>
                <a:moveTo>
                  <a:pt x="25066" y="31751"/>
                </a:moveTo>
                <a:lnTo>
                  <a:pt x="25187" y="31812"/>
                </a:lnTo>
                <a:lnTo>
                  <a:pt x="25400" y="31903"/>
                </a:lnTo>
                <a:cubicBezTo>
                  <a:pt x="25400" y="31933"/>
                  <a:pt x="25400" y="31964"/>
                  <a:pt x="25370" y="31994"/>
                </a:cubicBezTo>
                <a:lnTo>
                  <a:pt x="25309" y="31994"/>
                </a:lnTo>
                <a:lnTo>
                  <a:pt x="25096" y="31933"/>
                </a:lnTo>
                <a:cubicBezTo>
                  <a:pt x="25066" y="31872"/>
                  <a:pt x="25066" y="31812"/>
                  <a:pt x="25066" y="31751"/>
                </a:cubicBezTo>
                <a:close/>
                <a:moveTo>
                  <a:pt x="10786" y="31508"/>
                </a:moveTo>
                <a:lnTo>
                  <a:pt x="10786" y="31569"/>
                </a:lnTo>
                <a:lnTo>
                  <a:pt x="10695" y="32055"/>
                </a:lnTo>
                <a:lnTo>
                  <a:pt x="10695" y="32024"/>
                </a:lnTo>
                <a:cubicBezTo>
                  <a:pt x="10725" y="31842"/>
                  <a:pt x="10756" y="31690"/>
                  <a:pt x="10786" y="31508"/>
                </a:cubicBezTo>
                <a:close/>
                <a:moveTo>
                  <a:pt x="41017" y="31751"/>
                </a:moveTo>
                <a:lnTo>
                  <a:pt x="41017" y="31964"/>
                </a:lnTo>
                <a:cubicBezTo>
                  <a:pt x="41017" y="32003"/>
                  <a:pt x="41004" y="32056"/>
                  <a:pt x="40986" y="32113"/>
                </a:cubicBezTo>
                <a:lnTo>
                  <a:pt x="40986" y="32113"/>
                </a:lnTo>
                <a:lnTo>
                  <a:pt x="40986" y="31781"/>
                </a:lnTo>
                <a:lnTo>
                  <a:pt x="41017" y="31751"/>
                </a:lnTo>
                <a:close/>
                <a:moveTo>
                  <a:pt x="2886" y="31538"/>
                </a:moveTo>
                <a:lnTo>
                  <a:pt x="2886" y="31538"/>
                </a:lnTo>
                <a:cubicBezTo>
                  <a:pt x="2947" y="31569"/>
                  <a:pt x="2978" y="31599"/>
                  <a:pt x="3069" y="31629"/>
                </a:cubicBezTo>
                <a:cubicBezTo>
                  <a:pt x="3069" y="31751"/>
                  <a:pt x="3099" y="31872"/>
                  <a:pt x="3129" y="31994"/>
                </a:cubicBezTo>
                <a:lnTo>
                  <a:pt x="3129" y="32176"/>
                </a:lnTo>
                <a:cubicBezTo>
                  <a:pt x="3069" y="32085"/>
                  <a:pt x="3038" y="31994"/>
                  <a:pt x="3008" y="31903"/>
                </a:cubicBezTo>
                <a:cubicBezTo>
                  <a:pt x="2947" y="31781"/>
                  <a:pt x="2917" y="31660"/>
                  <a:pt x="2886" y="31538"/>
                </a:cubicBezTo>
                <a:close/>
                <a:moveTo>
                  <a:pt x="23759" y="31872"/>
                </a:moveTo>
                <a:lnTo>
                  <a:pt x="23942" y="31964"/>
                </a:lnTo>
                <a:cubicBezTo>
                  <a:pt x="23972" y="32024"/>
                  <a:pt x="23972" y="32085"/>
                  <a:pt x="24002" y="32116"/>
                </a:cubicBezTo>
                <a:cubicBezTo>
                  <a:pt x="24002" y="32146"/>
                  <a:pt x="24033" y="32146"/>
                  <a:pt x="24033" y="32176"/>
                </a:cubicBezTo>
                <a:cubicBezTo>
                  <a:pt x="23790" y="32146"/>
                  <a:pt x="23516" y="32116"/>
                  <a:pt x="23273" y="32116"/>
                </a:cubicBezTo>
                <a:cubicBezTo>
                  <a:pt x="23334" y="32085"/>
                  <a:pt x="23425" y="32055"/>
                  <a:pt x="23486" y="32024"/>
                </a:cubicBezTo>
                <a:cubicBezTo>
                  <a:pt x="23547" y="31994"/>
                  <a:pt x="23607" y="31964"/>
                  <a:pt x="23668" y="31903"/>
                </a:cubicBezTo>
                <a:lnTo>
                  <a:pt x="23699" y="31903"/>
                </a:lnTo>
                <a:lnTo>
                  <a:pt x="23759" y="31872"/>
                </a:lnTo>
                <a:close/>
                <a:moveTo>
                  <a:pt x="24762" y="32207"/>
                </a:moveTo>
                <a:cubicBezTo>
                  <a:pt x="24762" y="32237"/>
                  <a:pt x="24762" y="32237"/>
                  <a:pt x="24762" y="32267"/>
                </a:cubicBezTo>
                <a:lnTo>
                  <a:pt x="24678" y="32246"/>
                </a:lnTo>
                <a:lnTo>
                  <a:pt x="24678" y="32246"/>
                </a:lnTo>
                <a:cubicBezTo>
                  <a:pt x="24687" y="32234"/>
                  <a:pt x="24701" y="32228"/>
                  <a:pt x="24701" y="32207"/>
                </a:cubicBezTo>
                <a:close/>
                <a:moveTo>
                  <a:pt x="8841" y="31964"/>
                </a:moveTo>
                <a:lnTo>
                  <a:pt x="8902" y="32055"/>
                </a:lnTo>
                <a:cubicBezTo>
                  <a:pt x="8872" y="32176"/>
                  <a:pt x="8841" y="32298"/>
                  <a:pt x="8811" y="32419"/>
                </a:cubicBezTo>
                <a:lnTo>
                  <a:pt x="8811" y="32389"/>
                </a:lnTo>
                <a:cubicBezTo>
                  <a:pt x="8781" y="32267"/>
                  <a:pt x="8781" y="32116"/>
                  <a:pt x="8750" y="31994"/>
                </a:cubicBezTo>
                <a:lnTo>
                  <a:pt x="8750" y="31964"/>
                </a:lnTo>
                <a:close/>
                <a:moveTo>
                  <a:pt x="26239" y="32276"/>
                </a:moveTo>
                <a:cubicBezTo>
                  <a:pt x="26228" y="32314"/>
                  <a:pt x="26209" y="32351"/>
                  <a:pt x="26190" y="32389"/>
                </a:cubicBezTo>
                <a:cubicBezTo>
                  <a:pt x="26190" y="32389"/>
                  <a:pt x="26190" y="32419"/>
                  <a:pt x="26190" y="32419"/>
                </a:cubicBezTo>
                <a:cubicBezTo>
                  <a:pt x="26190" y="32389"/>
                  <a:pt x="26160" y="32359"/>
                  <a:pt x="26160" y="32328"/>
                </a:cubicBezTo>
                <a:cubicBezTo>
                  <a:pt x="26160" y="32328"/>
                  <a:pt x="26190" y="32328"/>
                  <a:pt x="26190" y="32298"/>
                </a:cubicBezTo>
                <a:cubicBezTo>
                  <a:pt x="26206" y="32298"/>
                  <a:pt x="26223" y="32289"/>
                  <a:pt x="26239" y="32276"/>
                </a:cubicBezTo>
                <a:close/>
                <a:moveTo>
                  <a:pt x="14006" y="30839"/>
                </a:moveTo>
                <a:lnTo>
                  <a:pt x="14006" y="31052"/>
                </a:lnTo>
                <a:cubicBezTo>
                  <a:pt x="14006" y="31143"/>
                  <a:pt x="14037" y="31326"/>
                  <a:pt x="14067" y="31447"/>
                </a:cubicBezTo>
                <a:lnTo>
                  <a:pt x="14067" y="31569"/>
                </a:lnTo>
                <a:lnTo>
                  <a:pt x="14006" y="31751"/>
                </a:lnTo>
                <a:cubicBezTo>
                  <a:pt x="13946" y="31781"/>
                  <a:pt x="13915" y="31842"/>
                  <a:pt x="13885" y="31903"/>
                </a:cubicBezTo>
                <a:cubicBezTo>
                  <a:pt x="13855" y="31994"/>
                  <a:pt x="13824" y="32085"/>
                  <a:pt x="13824" y="32146"/>
                </a:cubicBezTo>
                <a:cubicBezTo>
                  <a:pt x="13824" y="32207"/>
                  <a:pt x="13824" y="32237"/>
                  <a:pt x="13794" y="32267"/>
                </a:cubicBezTo>
                <a:lnTo>
                  <a:pt x="13733" y="32480"/>
                </a:lnTo>
                <a:lnTo>
                  <a:pt x="13733" y="32419"/>
                </a:lnTo>
                <a:cubicBezTo>
                  <a:pt x="13763" y="32207"/>
                  <a:pt x="13824" y="31994"/>
                  <a:pt x="13855" y="31751"/>
                </a:cubicBezTo>
                <a:lnTo>
                  <a:pt x="13855" y="31721"/>
                </a:lnTo>
                <a:cubicBezTo>
                  <a:pt x="13885" y="31569"/>
                  <a:pt x="13915" y="31417"/>
                  <a:pt x="13946" y="31234"/>
                </a:cubicBezTo>
                <a:cubicBezTo>
                  <a:pt x="13976" y="31083"/>
                  <a:pt x="14006" y="30961"/>
                  <a:pt x="14006" y="30839"/>
                </a:cubicBezTo>
                <a:close/>
                <a:moveTo>
                  <a:pt x="20782" y="32298"/>
                </a:moveTo>
                <a:lnTo>
                  <a:pt x="20782" y="32328"/>
                </a:lnTo>
                <a:cubicBezTo>
                  <a:pt x="20812" y="32389"/>
                  <a:pt x="20843" y="32419"/>
                  <a:pt x="20873" y="32450"/>
                </a:cubicBezTo>
                <a:lnTo>
                  <a:pt x="20751" y="32480"/>
                </a:lnTo>
                <a:lnTo>
                  <a:pt x="20508" y="32541"/>
                </a:lnTo>
                <a:lnTo>
                  <a:pt x="20782" y="32298"/>
                </a:lnTo>
                <a:close/>
                <a:moveTo>
                  <a:pt x="31385" y="30262"/>
                </a:moveTo>
                <a:cubicBezTo>
                  <a:pt x="31385" y="30293"/>
                  <a:pt x="31416" y="30323"/>
                  <a:pt x="31416" y="30353"/>
                </a:cubicBezTo>
                <a:cubicBezTo>
                  <a:pt x="31477" y="30505"/>
                  <a:pt x="31507" y="30657"/>
                  <a:pt x="31537" y="30809"/>
                </a:cubicBezTo>
                <a:lnTo>
                  <a:pt x="31537" y="30870"/>
                </a:lnTo>
                <a:cubicBezTo>
                  <a:pt x="31537" y="30931"/>
                  <a:pt x="31568" y="31022"/>
                  <a:pt x="31568" y="31083"/>
                </a:cubicBezTo>
                <a:lnTo>
                  <a:pt x="31598" y="31295"/>
                </a:lnTo>
                <a:cubicBezTo>
                  <a:pt x="31598" y="31508"/>
                  <a:pt x="31628" y="31690"/>
                  <a:pt x="31628" y="31903"/>
                </a:cubicBezTo>
                <a:cubicBezTo>
                  <a:pt x="31659" y="32116"/>
                  <a:pt x="31628" y="32237"/>
                  <a:pt x="31628" y="32389"/>
                </a:cubicBezTo>
                <a:lnTo>
                  <a:pt x="31628" y="32571"/>
                </a:lnTo>
                <a:cubicBezTo>
                  <a:pt x="31598" y="32359"/>
                  <a:pt x="31537" y="32146"/>
                  <a:pt x="31477" y="31933"/>
                </a:cubicBezTo>
                <a:lnTo>
                  <a:pt x="31446" y="31933"/>
                </a:lnTo>
                <a:cubicBezTo>
                  <a:pt x="31446" y="31903"/>
                  <a:pt x="31416" y="31872"/>
                  <a:pt x="31385" y="31842"/>
                </a:cubicBezTo>
                <a:lnTo>
                  <a:pt x="31385" y="31660"/>
                </a:lnTo>
                <a:cubicBezTo>
                  <a:pt x="31416" y="31569"/>
                  <a:pt x="31325" y="31477"/>
                  <a:pt x="31233" y="31477"/>
                </a:cubicBezTo>
                <a:lnTo>
                  <a:pt x="31203" y="31477"/>
                </a:lnTo>
                <a:lnTo>
                  <a:pt x="31173" y="31326"/>
                </a:lnTo>
                <a:lnTo>
                  <a:pt x="31142" y="31204"/>
                </a:lnTo>
                <a:cubicBezTo>
                  <a:pt x="31173" y="31083"/>
                  <a:pt x="31203" y="30931"/>
                  <a:pt x="31233" y="30809"/>
                </a:cubicBezTo>
                <a:cubicBezTo>
                  <a:pt x="31264" y="30627"/>
                  <a:pt x="31325" y="30444"/>
                  <a:pt x="31385" y="30262"/>
                </a:cubicBezTo>
                <a:close/>
                <a:moveTo>
                  <a:pt x="13277" y="32146"/>
                </a:moveTo>
                <a:cubicBezTo>
                  <a:pt x="13308" y="32237"/>
                  <a:pt x="13338" y="32359"/>
                  <a:pt x="13368" y="32450"/>
                </a:cubicBezTo>
                <a:lnTo>
                  <a:pt x="13368" y="32480"/>
                </a:lnTo>
                <a:cubicBezTo>
                  <a:pt x="13368" y="32511"/>
                  <a:pt x="13368" y="32571"/>
                  <a:pt x="13338" y="32602"/>
                </a:cubicBezTo>
                <a:lnTo>
                  <a:pt x="13186" y="32602"/>
                </a:lnTo>
                <a:cubicBezTo>
                  <a:pt x="13217" y="32450"/>
                  <a:pt x="13277" y="32298"/>
                  <a:pt x="13277" y="32146"/>
                </a:cubicBezTo>
                <a:close/>
                <a:moveTo>
                  <a:pt x="25765" y="32389"/>
                </a:moveTo>
                <a:cubicBezTo>
                  <a:pt x="25795" y="32480"/>
                  <a:pt x="25825" y="32541"/>
                  <a:pt x="25886" y="32602"/>
                </a:cubicBezTo>
                <a:lnTo>
                  <a:pt x="25734" y="32541"/>
                </a:lnTo>
                <a:lnTo>
                  <a:pt x="25613" y="32511"/>
                </a:lnTo>
                <a:lnTo>
                  <a:pt x="25643" y="32389"/>
                </a:lnTo>
                <a:close/>
                <a:moveTo>
                  <a:pt x="5469" y="32298"/>
                </a:moveTo>
                <a:lnTo>
                  <a:pt x="5469" y="32632"/>
                </a:lnTo>
                <a:cubicBezTo>
                  <a:pt x="5441" y="32521"/>
                  <a:pt x="5439" y="32435"/>
                  <a:pt x="5415" y="32351"/>
                </a:cubicBezTo>
                <a:lnTo>
                  <a:pt x="5415" y="32351"/>
                </a:lnTo>
                <a:lnTo>
                  <a:pt x="5469" y="32298"/>
                </a:lnTo>
                <a:close/>
                <a:moveTo>
                  <a:pt x="14948" y="31872"/>
                </a:moveTo>
                <a:lnTo>
                  <a:pt x="14948" y="32055"/>
                </a:lnTo>
                <a:lnTo>
                  <a:pt x="14948" y="32207"/>
                </a:lnTo>
                <a:cubicBezTo>
                  <a:pt x="14857" y="32359"/>
                  <a:pt x="14796" y="32511"/>
                  <a:pt x="14705" y="32632"/>
                </a:cubicBezTo>
                <a:cubicBezTo>
                  <a:pt x="14766" y="32389"/>
                  <a:pt x="14857" y="32116"/>
                  <a:pt x="14948" y="31872"/>
                </a:cubicBezTo>
                <a:close/>
                <a:moveTo>
                  <a:pt x="19080" y="30596"/>
                </a:moveTo>
                <a:cubicBezTo>
                  <a:pt x="19080" y="30657"/>
                  <a:pt x="19080" y="30688"/>
                  <a:pt x="19111" y="30748"/>
                </a:cubicBezTo>
                <a:cubicBezTo>
                  <a:pt x="19111" y="30961"/>
                  <a:pt x="19111" y="31204"/>
                  <a:pt x="19111" y="31417"/>
                </a:cubicBezTo>
                <a:cubicBezTo>
                  <a:pt x="19111" y="31538"/>
                  <a:pt x="19111" y="31629"/>
                  <a:pt x="19080" y="31721"/>
                </a:cubicBezTo>
                <a:cubicBezTo>
                  <a:pt x="19050" y="31781"/>
                  <a:pt x="19050" y="31872"/>
                  <a:pt x="19020" y="31933"/>
                </a:cubicBezTo>
                <a:cubicBezTo>
                  <a:pt x="18964" y="32157"/>
                  <a:pt x="18882" y="32408"/>
                  <a:pt x="18798" y="32636"/>
                </a:cubicBezTo>
                <a:lnTo>
                  <a:pt x="18798" y="32636"/>
                </a:lnTo>
                <a:lnTo>
                  <a:pt x="18837" y="32359"/>
                </a:lnTo>
                <a:lnTo>
                  <a:pt x="18837" y="32267"/>
                </a:lnTo>
                <a:cubicBezTo>
                  <a:pt x="18868" y="32267"/>
                  <a:pt x="18868" y="32207"/>
                  <a:pt x="18898" y="32176"/>
                </a:cubicBezTo>
                <a:cubicBezTo>
                  <a:pt x="18928" y="32055"/>
                  <a:pt x="18928" y="31933"/>
                  <a:pt x="18959" y="31812"/>
                </a:cubicBezTo>
                <a:cubicBezTo>
                  <a:pt x="18959" y="31721"/>
                  <a:pt x="18959" y="31629"/>
                  <a:pt x="18989" y="31538"/>
                </a:cubicBezTo>
                <a:cubicBezTo>
                  <a:pt x="18989" y="31417"/>
                  <a:pt x="19020" y="31265"/>
                  <a:pt x="19020" y="31113"/>
                </a:cubicBezTo>
                <a:lnTo>
                  <a:pt x="19080" y="30596"/>
                </a:lnTo>
                <a:close/>
                <a:moveTo>
                  <a:pt x="28742" y="30201"/>
                </a:moveTo>
                <a:cubicBezTo>
                  <a:pt x="28742" y="30201"/>
                  <a:pt x="28742" y="30232"/>
                  <a:pt x="28742" y="30262"/>
                </a:cubicBezTo>
                <a:cubicBezTo>
                  <a:pt x="28742" y="30414"/>
                  <a:pt x="28772" y="30596"/>
                  <a:pt x="28772" y="30748"/>
                </a:cubicBezTo>
                <a:lnTo>
                  <a:pt x="28803" y="31113"/>
                </a:lnTo>
                <a:cubicBezTo>
                  <a:pt x="28803" y="31174"/>
                  <a:pt x="28803" y="31234"/>
                  <a:pt x="28833" y="31295"/>
                </a:cubicBezTo>
                <a:cubicBezTo>
                  <a:pt x="28833" y="31386"/>
                  <a:pt x="28864" y="31447"/>
                  <a:pt x="28864" y="31508"/>
                </a:cubicBezTo>
                <a:cubicBezTo>
                  <a:pt x="28894" y="31569"/>
                  <a:pt x="28894" y="31599"/>
                  <a:pt x="28924" y="31629"/>
                </a:cubicBezTo>
                <a:lnTo>
                  <a:pt x="28924" y="31842"/>
                </a:lnTo>
                <a:lnTo>
                  <a:pt x="28924" y="32207"/>
                </a:lnTo>
                <a:lnTo>
                  <a:pt x="28924" y="32602"/>
                </a:lnTo>
                <a:lnTo>
                  <a:pt x="28924" y="32754"/>
                </a:lnTo>
                <a:lnTo>
                  <a:pt x="28529" y="32511"/>
                </a:lnTo>
                <a:cubicBezTo>
                  <a:pt x="28529" y="32419"/>
                  <a:pt x="28529" y="32328"/>
                  <a:pt x="28529" y="32237"/>
                </a:cubicBezTo>
                <a:cubicBezTo>
                  <a:pt x="28529" y="32055"/>
                  <a:pt x="28529" y="31903"/>
                  <a:pt x="28560" y="31751"/>
                </a:cubicBezTo>
                <a:cubicBezTo>
                  <a:pt x="28590" y="31295"/>
                  <a:pt x="28621" y="30839"/>
                  <a:pt x="28681" y="30384"/>
                </a:cubicBezTo>
                <a:cubicBezTo>
                  <a:pt x="28681" y="30323"/>
                  <a:pt x="28712" y="30262"/>
                  <a:pt x="28742" y="30201"/>
                </a:cubicBezTo>
                <a:close/>
                <a:moveTo>
                  <a:pt x="40561" y="31903"/>
                </a:moveTo>
                <a:lnTo>
                  <a:pt x="40561" y="32116"/>
                </a:lnTo>
                <a:lnTo>
                  <a:pt x="40561" y="32541"/>
                </a:lnTo>
                <a:lnTo>
                  <a:pt x="40561" y="32754"/>
                </a:lnTo>
                <a:lnTo>
                  <a:pt x="40500" y="32723"/>
                </a:lnTo>
                <a:lnTo>
                  <a:pt x="40500" y="32571"/>
                </a:lnTo>
                <a:cubicBezTo>
                  <a:pt x="40500" y="32541"/>
                  <a:pt x="40500" y="32389"/>
                  <a:pt x="40531" y="32298"/>
                </a:cubicBezTo>
                <a:lnTo>
                  <a:pt x="40561" y="31903"/>
                </a:lnTo>
                <a:close/>
                <a:moveTo>
                  <a:pt x="6836" y="30779"/>
                </a:moveTo>
                <a:lnTo>
                  <a:pt x="6836" y="30809"/>
                </a:lnTo>
                <a:lnTo>
                  <a:pt x="6867" y="30870"/>
                </a:lnTo>
                <a:cubicBezTo>
                  <a:pt x="6927" y="31052"/>
                  <a:pt x="6988" y="31204"/>
                  <a:pt x="6988" y="31386"/>
                </a:cubicBezTo>
                <a:cubicBezTo>
                  <a:pt x="7049" y="31569"/>
                  <a:pt x="7049" y="31751"/>
                  <a:pt x="7079" y="31964"/>
                </a:cubicBezTo>
                <a:cubicBezTo>
                  <a:pt x="7079" y="32055"/>
                  <a:pt x="7079" y="32176"/>
                  <a:pt x="7110" y="32267"/>
                </a:cubicBezTo>
                <a:lnTo>
                  <a:pt x="7110" y="32328"/>
                </a:lnTo>
                <a:lnTo>
                  <a:pt x="7110" y="32541"/>
                </a:lnTo>
                <a:lnTo>
                  <a:pt x="7110" y="32754"/>
                </a:lnTo>
                <a:lnTo>
                  <a:pt x="7079" y="32814"/>
                </a:lnTo>
                <a:cubicBezTo>
                  <a:pt x="7079" y="32784"/>
                  <a:pt x="7079" y="32723"/>
                  <a:pt x="7049" y="32662"/>
                </a:cubicBezTo>
                <a:cubicBezTo>
                  <a:pt x="7049" y="32632"/>
                  <a:pt x="7018" y="32571"/>
                  <a:pt x="7018" y="32511"/>
                </a:cubicBezTo>
                <a:cubicBezTo>
                  <a:pt x="7018" y="32450"/>
                  <a:pt x="6988" y="32389"/>
                  <a:pt x="6988" y="32328"/>
                </a:cubicBezTo>
                <a:cubicBezTo>
                  <a:pt x="6958" y="32146"/>
                  <a:pt x="6927" y="31994"/>
                  <a:pt x="6897" y="31812"/>
                </a:cubicBezTo>
                <a:cubicBezTo>
                  <a:pt x="6867" y="31569"/>
                  <a:pt x="6836" y="31326"/>
                  <a:pt x="6806" y="31052"/>
                </a:cubicBezTo>
                <a:lnTo>
                  <a:pt x="6806" y="30961"/>
                </a:lnTo>
                <a:cubicBezTo>
                  <a:pt x="6806" y="30900"/>
                  <a:pt x="6836" y="30839"/>
                  <a:pt x="6836" y="30779"/>
                </a:cubicBezTo>
                <a:close/>
                <a:moveTo>
                  <a:pt x="19445" y="32662"/>
                </a:moveTo>
                <a:cubicBezTo>
                  <a:pt x="19445" y="32693"/>
                  <a:pt x="19475" y="32723"/>
                  <a:pt x="19475" y="32723"/>
                </a:cubicBezTo>
                <a:lnTo>
                  <a:pt x="19506" y="32754"/>
                </a:lnTo>
                <a:lnTo>
                  <a:pt x="19263" y="32814"/>
                </a:lnTo>
                <a:lnTo>
                  <a:pt x="19323" y="32754"/>
                </a:lnTo>
                <a:lnTo>
                  <a:pt x="19445" y="32662"/>
                </a:lnTo>
                <a:close/>
                <a:moveTo>
                  <a:pt x="4041" y="30657"/>
                </a:moveTo>
                <a:cubicBezTo>
                  <a:pt x="4011" y="30748"/>
                  <a:pt x="4041" y="30809"/>
                  <a:pt x="4041" y="30900"/>
                </a:cubicBezTo>
                <a:cubicBezTo>
                  <a:pt x="4041" y="31022"/>
                  <a:pt x="4071" y="31143"/>
                  <a:pt x="4071" y="31234"/>
                </a:cubicBezTo>
                <a:cubicBezTo>
                  <a:pt x="4071" y="31356"/>
                  <a:pt x="4071" y="31386"/>
                  <a:pt x="4071" y="31447"/>
                </a:cubicBezTo>
                <a:cubicBezTo>
                  <a:pt x="4011" y="31599"/>
                  <a:pt x="3980" y="31721"/>
                  <a:pt x="3980" y="31872"/>
                </a:cubicBezTo>
                <a:cubicBezTo>
                  <a:pt x="3980" y="31964"/>
                  <a:pt x="3980" y="32055"/>
                  <a:pt x="3980" y="32116"/>
                </a:cubicBezTo>
                <a:cubicBezTo>
                  <a:pt x="3950" y="32207"/>
                  <a:pt x="3980" y="32267"/>
                  <a:pt x="3980" y="32359"/>
                </a:cubicBezTo>
                <a:lnTo>
                  <a:pt x="3980" y="32662"/>
                </a:lnTo>
                <a:lnTo>
                  <a:pt x="3950" y="32723"/>
                </a:lnTo>
                <a:lnTo>
                  <a:pt x="3919" y="32784"/>
                </a:lnTo>
                <a:cubicBezTo>
                  <a:pt x="3889" y="32784"/>
                  <a:pt x="3859" y="32814"/>
                  <a:pt x="3828" y="32814"/>
                </a:cubicBezTo>
                <a:lnTo>
                  <a:pt x="3737" y="32845"/>
                </a:lnTo>
                <a:lnTo>
                  <a:pt x="3767" y="32814"/>
                </a:lnTo>
                <a:cubicBezTo>
                  <a:pt x="3798" y="32784"/>
                  <a:pt x="3798" y="32754"/>
                  <a:pt x="3828" y="32723"/>
                </a:cubicBezTo>
                <a:cubicBezTo>
                  <a:pt x="3828" y="32662"/>
                  <a:pt x="3828" y="32602"/>
                  <a:pt x="3828" y="32541"/>
                </a:cubicBezTo>
                <a:lnTo>
                  <a:pt x="3828" y="32267"/>
                </a:lnTo>
                <a:lnTo>
                  <a:pt x="3828" y="31842"/>
                </a:lnTo>
                <a:lnTo>
                  <a:pt x="3828" y="31083"/>
                </a:lnTo>
                <a:lnTo>
                  <a:pt x="3919" y="30900"/>
                </a:lnTo>
                <a:cubicBezTo>
                  <a:pt x="3950" y="30839"/>
                  <a:pt x="3980" y="30748"/>
                  <a:pt x="4041" y="30657"/>
                </a:cubicBezTo>
                <a:close/>
                <a:moveTo>
                  <a:pt x="28134" y="32693"/>
                </a:moveTo>
                <a:lnTo>
                  <a:pt x="28165" y="32723"/>
                </a:lnTo>
                <a:lnTo>
                  <a:pt x="28165" y="32845"/>
                </a:lnTo>
                <a:lnTo>
                  <a:pt x="28134" y="32814"/>
                </a:lnTo>
                <a:lnTo>
                  <a:pt x="28134" y="32693"/>
                </a:lnTo>
                <a:close/>
                <a:moveTo>
                  <a:pt x="29471" y="31599"/>
                </a:moveTo>
                <a:lnTo>
                  <a:pt x="29471" y="32055"/>
                </a:lnTo>
                <a:lnTo>
                  <a:pt x="29471" y="32419"/>
                </a:lnTo>
                <a:lnTo>
                  <a:pt x="29471" y="32875"/>
                </a:lnTo>
                <a:lnTo>
                  <a:pt x="29471" y="32905"/>
                </a:lnTo>
                <a:lnTo>
                  <a:pt x="29441" y="32905"/>
                </a:lnTo>
                <a:lnTo>
                  <a:pt x="29441" y="32693"/>
                </a:lnTo>
                <a:lnTo>
                  <a:pt x="29441" y="31994"/>
                </a:lnTo>
                <a:cubicBezTo>
                  <a:pt x="29441" y="31872"/>
                  <a:pt x="29441" y="31721"/>
                  <a:pt x="29471" y="31599"/>
                </a:cubicBezTo>
                <a:close/>
                <a:moveTo>
                  <a:pt x="26828" y="29958"/>
                </a:moveTo>
                <a:lnTo>
                  <a:pt x="26828" y="30141"/>
                </a:lnTo>
                <a:lnTo>
                  <a:pt x="26889" y="30688"/>
                </a:lnTo>
                <a:cubicBezTo>
                  <a:pt x="26889" y="30870"/>
                  <a:pt x="26950" y="31052"/>
                  <a:pt x="26950" y="31204"/>
                </a:cubicBezTo>
                <a:cubicBezTo>
                  <a:pt x="26980" y="31386"/>
                  <a:pt x="27010" y="31538"/>
                  <a:pt x="27010" y="31690"/>
                </a:cubicBezTo>
                <a:cubicBezTo>
                  <a:pt x="27010" y="31751"/>
                  <a:pt x="27041" y="31842"/>
                  <a:pt x="27041" y="31903"/>
                </a:cubicBezTo>
                <a:cubicBezTo>
                  <a:pt x="27071" y="31964"/>
                  <a:pt x="27041" y="32055"/>
                  <a:pt x="27041" y="32116"/>
                </a:cubicBezTo>
                <a:cubicBezTo>
                  <a:pt x="27041" y="32298"/>
                  <a:pt x="27010" y="32480"/>
                  <a:pt x="26980" y="32662"/>
                </a:cubicBezTo>
                <a:cubicBezTo>
                  <a:pt x="26980" y="32784"/>
                  <a:pt x="26950" y="32905"/>
                  <a:pt x="26919" y="32997"/>
                </a:cubicBezTo>
                <a:lnTo>
                  <a:pt x="26889" y="32997"/>
                </a:lnTo>
                <a:cubicBezTo>
                  <a:pt x="26889" y="32936"/>
                  <a:pt x="26858" y="32875"/>
                  <a:pt x="26828" y="32814"/>
                </a:cubicBezTo>
                <a:lnTo>
                  <a:pt x="26798" y="32602"/>
                </a:lnTo>
                <a:cubicBezTo>
                  <a:pt x="26798" y="32389"/>
                  <a:pt x="26767" y="32207"/>
                  <a:pt x="26737" y="32024"/>
                </a:cubicBezTo>
                <a:lnTo>
                  <a:pt x="26737" y="31721"/>
                </a:lnTo>
                <a:lnTo>
                  <a:pt x="26737" y="31538"/>
                </a:lnTo>
                <a:cubicBezTo>
                  <a:pt x="26737" y="31417"/>
                  <a:pt x="26767" y="31265"/>
                  <a:pt x="26767" y="31113"/>
                </a:cubicBezTo>
                <a:lnTo>
                  <a:pt x="26767" y="30748"/>
                </a:lnTo>
                <a:cubicBezTo>
                  <a:pt x="26767" y="30657"/>
                  <a:pt x="26767" y="30536"/>
                  <a:pt x="26798" y="30414"/>
                </a:cubicBezTo>
                <a:cubicBezTo>
                  <a:pt x="26798" y="30293"/>
                  <a:pt x="26828" y="30110"/>
                  <a:pt x="26828" y="29958"/>
                </a:cubicBezTo>
                <a:close/>
                <a:moveTo>
                  <a:pt x="5925" y="30049"/>
                </a:moveTo>
                <a:cubicBezTo>
                  <a:pt x="5925" y="30080"/>
                  <a:pt x="5925" y="30110"/>
                  <a:pt x="5925" y="30110"/>
                </a:cubicBezTo>
                <a:cubicBezTo>
                  <a:pt x="5985" y="30232"/>
                  <a:pt x="5985" y="30353"/>
                  <a:pt x="6016" y="30475"/>
                </a:cubicBezTo>
                <a:lnTo>
                  <a:pt x="6016" y="30688"/>
                </a:lnTo>
                <a:cubicBezTo>
                  <a:pt x="6046" y="31052"/>
                  <a:pt x="6046" y="31386"/>
                  <a:pt x="6077" y="31751"/>
                </a:cubicBezTo>
                <a:lnTo>
                  <a:pt x="6077" y="31781"/>
                </a:lnTo>
                <a:lnTo>
                  <a:pt x="6016" y="32176"/>
                </a:lnTo>
                <a:cubicBezTo>
                  <a:pt x="5985" y="32419"/>
                  <a:pt x="5925" y="32662"/>
                  <a:pt x="5864" y="32875"/>
                </a:cubicBezTo>
                <a:lnTo>
                  <a:pt x="5822" y="33023"/>
                </a:lnTo>
                <a:lnTo>
                  <a:pt x="5822" y="33023"/>
                </a:lnTo>
                <a:cubicBezTo>
                  <a:pt x="5818" y="33014"/>
                  <a:pt x="5812" y="33005"/>
                  <a:pt x="5803" y="32997"/>
                </a:cubicBezTo>
                <a:lnTo>
                  <a:pt x="5803" y="32997"/>
                </a:lnTo>
                <a:cubicBezTo>
                  <a:pt x="5803" y="32583"/>
                  <a:pt x="5804" y="32197"/>
                  <a:pt x="5833" y="31781"/>
                </a:cubicBezTo>
                <a:lnTo>
                  <a:pt x="5833" y="30809"/>
                </a:lnTo>
                <a:lnTo>
                  <a:pt x="5833" y="30596"/>
                </a:lnTo>
                <a:cubicBezTo>
                  <a:pt x="5833" y="30596"/>
                  <a:pt x="5833" y="30566"/>
                  <a:pt x="5833" y="30566"/>
                </a:cubicBezTo>
                <a:cubicBezTo>
                  <a:pt x="5833" y="30384"/>
                  <a:pt x="5864" y="30232"/>
                  <a:pt x="5864" y="30049"/>
                </a:cubicBezTo>
                <a:close/>
                <a:moveTo>
                  <a:pt x="6593" y="32328"/>
                </a:moveTo>
                <a:cubicBezTo>
                  <a:pt x="6593" y="32419"/>
                  <a:pt x="6623" y="32511"/>
                  <a:pt x="6623" y="32602"/>
                </a:cubicBezTo>
                <a:lnTo>
                  <a:pt x="6654" y="32602"/>
                </a:lnTo>
                <a:lnTo>
                  <a:pt x="6715" y="33027"/>
                </a:lnTo>
                <a:cubicBezTo>
                  <a:pt x="6684" y="32966"/>
                  <a:pt x="6654" y="32905"/>
                  <a:pt x="6593" y="32845"/>
                </a:cubicBezTo>
                <a:lnTo>
                  <a:pt x="6593" y="32511"/>
                </a:lnTo>
                <a:lnTo>
                  <a:pt x="6593" y="32328"/>
                </a:lnTo>
                <a:close/>
                <a:moveTo>
                  <a:pt x="29866" y="29715"/>
                </a:moveTo>
                <a:lnTo>
                  <a:pt x="29866" y="29928"/>
                </a:lnTo>
                <a:cubicBezTo>
                  <a:pt x="29866" y="30019"/>
                  <a:pt x="29866" y="30110"/>
                  <a:pt x="29866" y="30201"/>
                </a:cubicBezTo>
                <a:cubicBezTo>
                  <a:pt x="29927" y="30566"/>
                  <a:pt x="29957" y="30961"/>
                  <a:pt x="29988" y="31326"/>
                </a:cubicBezTo>
                <a:lnTo>
                  <a:pt x="29988" y="31508"/>
                </a:lnTo>
                <a:cubicBezTo>
                  <a:pt x="29988" y="31690"/>
                  <a:pt x="29988" y="31842"/>
                  <a:pt x="29957" y="32024"/>
                </a:cubicBezTo>
                <a:cubicBezTo>
                  <a:pt x="29927" y="32176"/>
                  <a:pt x="29957" y="32328"/>
                  <a:pt x="29957" y="32511"/>
                </a:cubicBezTo>
                <a:lnTo>
                  <a:pt x="29957" y="32966"/>
                </a:lnTo>
                <a:lnTo>
                  <a:pt x="29957" y="33118"/>
                </a:lnTo>
                <a:lnTo>
                  <a:pt x="29836" y="33027"/>
                </a:lnTo>
                <a:lnTo>
                  <a:pt x="29836" y="32905"/>
                </a:lnTo>
                <a:lnTo>
                  <a:pt x="29836" y="32389"/>
                </a:lnTo>
                <a:cubicBezTo>
                  <a:pt x="29836" y="32237"/>
                  <a:pt x="29866" y="31994"/>
                  <a:pt x="29866" y="31781"/>
                </a:cubicBezTo>
                <a:lnTo>
                  <a:pt x="29866" y="31781"/>
                </a:lnTo>
                <a:lnTo>
                  <a:pt x="29836" y="31812"/>
                </a:lnTo>
                <a:cubicBezTo>
                  <a:pt x="29836" y="31569"/>
                  <a:pt x="29836" y="31356"/>
                  <a:pt x="29806" y="31143"/>
                </a:cubicBezTo>
                <a:cubicBezTo>
                  <a:pt x="29775" y="30931"/>
                  <a:pt x="29714" y="30688"/>
                  <a:pt x="29654" y="30475"/>
                </a:cubicBezTo>
                <a:cubicBezTo>
                  <a:pt x="29654" y="30353"/>
                  <a:pt x="29684" y="30262"/>
                  <a:pt x="29714" y="30141"/>
                </a:cubicBezTo>
                <a:cubicBezTo>
                  <a:pt x="29745" y="30019"/>
                  <a:pt x="29806" y="29867"/>
                  <a:pt x="29866" y="29715"/>
                </a:cubicBezTo>
                <a:close/>
                <a:moveTo>
                  <a:pt x="11971" y="32905"/>
                </a:moveTo>
                <a:cubicBezTo>
                  <a:pt x="11971" y="32997"/>
                  <a:pt x="12001" y="33057"/>
                  <a:pt x="12032" y="33149"/>
                </a:cubicBezTo>
                <a:lnTo>
                  <a:pt x="12001" y="33149"/>
                </a:lnTo>
                <a:cubicBezTo>
                  <a:pt x="11971" y="33057"/>
                  <a:pt x="11971" y="32997"/>
                  <a:pt x="11971" y="32936"/>
                </a:cubicBezTo>
                <a:lnTo>
                  <a:pt x="11971" y="32905"/>
                </a:lnTo>
                <a:close/>
                <a:moveTo>
                  <a:pt x="9996" y="31781"/>
                </a:moveTo>
                <a:cubicBezTo>
                  <a:pt x="10026" y="31872"/>
                  <a:pt x="10026" y="31964"/>
                  <a:pt x="10057" y="32055"/>
                </a:cubicBezTo>
                <a:cubicBezTo>
                  <a:pt x="10087" y="32146"/>
                  <a:pt x="10117" y="32207"/>
                  <a:pt x="10148" y="32298"/>
                </a:cubicBezTo>
                <a:cubicBezTo>
                  <a:pt x="10178" y="32359"/>
                  <a:pt x="10239" y="32419"/>
                  <a:pt x="10330" y="32419"/>
                </a:cubicBezTo>
                <a:lnTo>
                  <a:pt x="10330" y="32541"/>
                </a:lnTo>
                <a:lnTo>
                  <a:pt x="10330" y="32693"/>
                </a:lnTo>
                <a:lnTo>
                  <a:pt x="10330" y="32814"/>
                </a:lnTo>
                <a:cubicBezTo>
                  <a:pt x="10300" y="32875"/>
                  <a:pt x="10269" y="32936"/>
                  <a:pt x="10269" y="32997"/>
                </a:cubicBezTo>
                <a:lnTo>
                  <a:pt x="10239" y="33088"/>
                </a:lnTo>
                <a:lnTo>
                  <a:pt x="10148" y="33088"/>
                </a:lnTo>
                <a:cubicBezTo>
                  <a:pt x="10117" y="33118"/>
                  <a:pt x="10117" y="33118"/>
                  <a:pt x="10087" y="33118"/>
                </a:cubicBezTo>
                <a:cubicBezTo>
                  <a:pt x="10057" y="33149"/>
                  <a:pt x="10026" y="33149"/>
                  <a:pt x="9996" y="33179"/>
                </a:cubicBezTo>
                <a:cubicBezTo>
                  <a:pt x="9996" y="33179"/>
                  <a:pt x="9996" y="33209"/>
                  <a:pt x="9966" y="33270"/>
                </a:cubicBezTo>
                <a:lnTo>
                  <a:pt x="9966" y="33209"/>
                </a:lnTo>
                <a:lnTo>
                  <a:pt x="9966" y="32997"/>
                </a:lnTo>
                <a:lnTo>
                  <a:pt x="9996" y="32541"/>
                </a:lnTo>
                <a:lnTo>
                  <a:pt x="9996" y="32298"/>
                </a:lnTo>
                <a:lnTo>
                  <a:pt x="9996" y="31781"/>
                </a:lnTo>
                <a:close/>
                <a:moveTo>
                  <a:pt x="14158" y="32875"/>
                </a:moveTo>
                <a:cubicBezTo>
                  <a:pt x="14158" y="32966"/>
                  <a:pt x="14158" y="33057"/>
                  <a:pt x="14189" y="33149"/>
                </a:cubicBezTo>
                <a:cubicBezTo>
                  <a:pt x="14189" y="33149"/>
                  <a:pt x="14189" y="33179"/>
                  <a:pt x="14189" y="33209"/>
                </a:cubicBezTo>
                <a:cubicBezTo>
                  <a:pt x="14158" y="33240"/>
                  <a:pt x="14128" y="33270"/>
                  <a:pt x="14067" y="33300"/>
                </a:cubicBezTo>
                <a:cubicBezTo>
                  <a:pt x="14037" y="33331"/>
                  <a:pt x="14006" y="33331"/>
                  <a:pt x="13976" y="33361"/>
                </a:cubicBezTo>
                <a:lnTo>
                  <a:pt x="13946" y="33361"/>
                </a:lnTo>
                <a:cubicBezTo>
                  <a:pt x="13946" y="33300"/>
                  <a:pt x="13976" y="33270"/>
                  <a:pt x="13976" y="33209"/>
                </a:cubicBezTo>
                <a:cubicBezTo>
                  <a:pt x="14006" y="33209"/>
                  <a:pt x="14006" y="33209"/>
                  <a:pt x="14037" y="33179"/>
                </a:cubicBezTo>
                <a:cubicBezTo>
                  <a:pt x="14067" y="33149"/>
                  <a:pt x="14067" y="33149"/>
                  <a:pt x="14098" y="33118"/>
                </a:cubicBezTo>
                <a:cubicBezTo>
                  <a:pt x="14098" y="33088"/>
                  <a:pt x="14128" y="33027"/>
                  <a:pt x="14128" y="32997"/>
                </a:cubicBezTo>
                <a:cubicBezTo>
                  <a:pt x="14128" y="32966"/>
                  <a:pt x="14158" y="32905"/>
                  <a:pt x="14158" y="32875"/>
                </a:cubicBezTo>
                <a:close/>
                <a:moveTo>
                  <a:pt x="30504" y="30596"/>
                </a:moveTo>
                <a:lnTo>
                  <a:pt x="30504" y="30809"/>
                </a:lnTo>
                <a:cubicBezTo>
                  <a:pt x="30535" y="31083"/>
                  <a:pt x="30535" y="31326"/>
                  <a:pt x="30535" y="31569"/>
                </a:cubicBezTo>
                <a:cubicBezTo>
                  <a:pt x="30504" y="31690"/>
                  <a:pt x="30504" y="31812"/>
                  <a:pt x="30504" y="31964"/>
                </a:cubicBezTo>
                <a:lnTo>
                  <a:pt x="30504" y="32267"/>
                </a:lnTo>
                <a:lnTo>
                  <a:pt x="30504" y="32419"/>
                </a:lnTo>
                <a:lnTo>
                  <a:pt x="30444" y="32905"/>
                </a:lnTo>
                <a:cubicBezTo>
                  <a:pt x="30444" y="33057"/>
                  <a:pt x="30413" y="33209"/>
                  <a:pt x="30413" y="33361"/>
                </a:cubicBezTo>
                <a:lnTo>
                  <a:pt x="30352" y="33331"/>
                </a:lnTo>
                <a:lnTo>
                  <a:pt x="30352" y="33088"/>
                </a:lnTo>
                <a:lnTo>
                  <a:pt x="30352" y="32814"/>
                </a:lnTo>
                <a:lnTo>
                  <a:pt x="30352" y="32662"/>
                </a:lnTo>
                <a:lnTo>
                  <a:pt x="30352" y="32450"/>
                </a:lnTo>
                <a:cubicBezTo>
                  <a:pt x="30383" y="32450"/>
                  <a:pt x="30413" y="32450"/>
                  <a:pt x="30444" y="32419"/>
                </a:cubicBezTo>
                <a:cubicBezTo>
                  <a:pt x="30474" y="32389"/>
                  <a:pt x="30474" y="32359"/>
                  <a:pt x="30474" y="32298"/>
                </a:cubicBezTo>
                <a:cubicBezTo>
                  <a:pt x="30474" y="32207"/>
                  <a:pt x="30474" y="32146"/>
                  <a:pt x="30474" y="32055"/>
                </a:cubicBezTo>
                <a:cubicBezTo>
                  <a:pt x="30474" y="31751"/>
                  <a:pt x="30444" y="31417"/>
                  <a:pt x="30444" y="31113"/>
                </a:cubicBezTo>
                <a:lnTo>
                  <a:pt x="30444" y="30900"/>
                </a:lnTo>
                <a:cubicBezTo>
                  <a:pt x="30444" y="30839"/>
                  <a:pt x="30444" y="30809"/>
                  <a:pt x="30444" y="30748"/>
                </a:cubicBezTo>
                <a:cubicBezTo>
                  <a:pt x="30474" y="30688"/>
                  <a:pt x="30444" y="30657"/>
                  <a:pt x="30504" y="30596"/>
                </a:cubicBezTo>
                <a:close/>
                <a:moveTo>
                  <a:pt x="27739" y="33209"/>
                </a:moveTo>
                <a:cubicBezTo>
                  <a:pt x="27739" y="33300"/>
                  <a:pt x="27739" y="33361"/>
                  <a:pt x="27770" y="33452"/>
                </a:cubicBezTo>
                <a:lnTo>
                  <a:pt x="27436" y="33270"/>
                </a:lnTo>
                <a:lnTo>
                  <a:pt x="27679" y="33270"/>
                </a:lnTo>
                <a:cubicBezTo>
                  <a:pt x="27709" y="33240"/>
                  <a:pt x="27739" y="33240"/>
                  <a:pt x="27739" y="33209"/>
                </a:cubicBezTo>
                <a:close/>
                <a:moveTo>
                  <a:pt x="28529" y="32997"/>
                </a:moveTo>
                <a:lnTo>
                  <a:pt x="28833" y="33209"/>
                </a:lnTo>
                <a:cubicBezTo>
                  <a:pt x="28833" y="33270"/>
                  <a:pt x="28833" y="33331"/>
                  <a:pt x="28803" y="33392"/>
                </a:cubicBezTo>
                <a:cubicBezTo>
                  <a:pt x="28803" y="33422"/>
                  <a:pt x="28803" y="33452"/>
                  <a:pt x="28803" y="33483"/>
                </a:cubicBezTo>
                <a:lnTo>
                  <a:pt x="28590" y="33300"/>
                </a:lnTo>
                <a:cubicBezTo>
                  <a:pt x="28560" y="33209"/>
                  <a:pt x="28529" y="33088"/>
                  <a:pt x="28529" y="32997"/>
                </a:cubicBezTo>
                <a:close/>
                <a:moveTo>
                  <a:pt x="18290" y="33209"/>
                </a:moveTo>
                <a:lnTo>
                  <a:pt x="18290" y="33361"/>
                </a:lnTo>
                <a:cubicBezTo>
                  <a:pt x="18290" y="33392"/>
                  <a:pt x="18290" y="33422"/>
                  <a:pt x="18290" y="33483"/>
                </a:cubicBezTo>
                <a:lnTo>
                  <a:pt x="18260" y="33513"/>
                </a:lnTo>
                <a:lnTo>
                  <a:pt x="18230" y="33513"/>
                </a:lnTo>
                <a:cubicBezTo>
                  <a:pt x="18230" y="33392"/>
                  <a:pt x="18260" y="33300"/>
                  <a:pt x="18290" y="33209"/>
                </a:cubicBezTo>
                <a:close/>
                <a:moveTo>
                  <a:pt x="12487" y="32480"/>
                </a:moveTo>
                <a:cubicBezTo>
                  <a:pt x="12518" y="32662"/>
                  <a:pt x="12578" y="32845"/>
                  <a:pt x="12609" y="33027"/>
                </a:cubicBezTo>
                <a:cubicBezTo>
                  <a:pt x="12609" y="33149"/>
                  <a:pt x="12578" y="33270"/>
                  <a:pt x="12578" y="33422"/>
                </a:cubicBezTo>
                <a:lnTo>
                  <a:pt x="12518" y="33544"/>
                </a:lnTo>
                <a:cubicBezTo>
                  <a:pt x="12487" y="33544"/>
                  <a:pt x="12487" y="33513"/>
                  <a:pt x="12487" y="33513"/>
                </a:cubicBezTo>
                <a:cubicBezTo>
                  <a:pt x="12457" y="33392"/>
                  <a:pt x="12427" y="33300"/>
                  <a:pt x="12396" y="33179"/>
                </a:cubicBezTo>
                <a:lnTo>
                  <a:pt x="12457" y="32723"/>
                </a:lnTo>
                <a:cubicBezTo>
                  <a:pt x="12457" y="32662"/>
                  <a:pt x="12487" y="32571"/>
                  <a:pt x="12487" y="32480"/>
                </a:cubicBezTo>
                <a:close/>
                <a:moveTo>
                  <a:pt x="29927" y="33483"/>
                </a:moveTo>
                <a:lnTo>
                  <a:pt x="29988" y="33513"/>
                </a:lnTo>
                <a:lnTo>
                  <a:pt x="29988" y="33544"/>
                </a:lnTo>
                <a:lnTo>
                  <a:pt x="29927" y="33483"/>
                </a:lnTo>
                <a:close/>
                <a:moveTo>
                  <a:pt x="15009" y="33057"/>
                </a:moveTo>
                <a:lnTo>
                  <a:pt x="15009" y="33088"/>
                </a:lnTo>
                <a:cubicBezTo>
                  <a:pt x="15009" y="33240"/>
                  <a:pt x="15039" y="33392"/>
                  <a:pt x="15070" y="33513"/>
                </a:cubicBezTo>
                <a:cubicBezTo>
                  <a:pt x="15070" y="33544"/>
                  <a:pt x="15070" y="33544"/>
                  <a:pt x="15070" y="33574"/>
                </a:cubicBezTo>
                <a:lnTo>
                  <a:pt x="15039" y="33544"/>
                </a:lnTo>
                <a:cubicBezTo>
                  <a:pt x="15009" y="33483"/>
                  <a:pt x="14979" y="33422"/>
                  <a:pt x="14918" y="33331"/>
                </a:cubicBezTo>
                <a:cubicBezTo>
                  <a:pt x="14979" y="33240"/>
                  <a:pt x="15009" y="33149"/>
                  <a:pt x="15009" y="33057"/>
                </a:cubicBezTo>
                <a:close/>
                <a:moveTo>
                  <a:pt x="2575" y="32118"/>
                </a:moveTo>
                <a:lnTo>
                  <a:pt x="2575" y="32118"/>
                </a:lnTo>
                <a:cubicBezTo>
                  <a:pt x="2628" y="32192"/>
                  <a:pt x="2681" y="32249"/>
                  <a:pt x="2734" y="32328"/>
                </a:cubicBezTo>
                <a:cubicBezTo>
                  <a:pt x="2765" y="32389"/>
                  <a:pt x="2826" y="32450"/>
                  <a:pt x="2886" y="32511"/>
                </a:cubicBezTo>
                <a:lnTo>
                  <a:pt x="2917" y="32602"/>
                </a:lnTo>
                <a:cubicBezTo>
                  <a:pt x="2978" y="32693"/>
                  <a:pt x="3038" y="32784"/>
                  <a:pt x="3099" y="32845"/>
                </a:cubicBezTo>
                <a:cubicBezTo>
                  <a:pt x="3129" y="32905"/>
                  <a:pt x="3160" y="32936"/>
                  <a:pt x="3221" y="32966"/>
                </a:cubicBezTo>
                <a:cubicBezTo>
                  <a:pt x="3221" y="33118"/>
                  <a:pt x="3251" y="33300"/>
                  <a:pt x="3281" y="33452"/>
                </a:cubicBezTo>
                <a:cubicBezTo>
                  <a:pt x="3281" y="33544"/>
                  <a:pt x="3342" y="33635"/>
                  <a:pt x="3342" y="33695"/>
                </a:cubicBezTo>
                <a:cubicBezTo>
                  <a:pt x="3190" y="33422"/>
                  <a:pt x="3069" y="33149"/>
                  <a:pt x="2886" y="32845"/>
                </a:cubicBezTo>
                <a:cubicBezTo>
                  <a:pt x="2757" y="32587"/>
                  <a:pt x="2672" y="32351"/>
                  <a:pt x="2575" y="32118"/>
                </a:cubicBezTo>
                <a:close/>
                <a:moveTo>
                  <a:pt x="10968" y="32602"/>
                </a:moveTo>
                <a:lnTo>
                  <a:pt x="11029" y="32662"/>
                </a:lnTo>
                <a:cubicBezTo>
                  <a:pt x="11090" y="32754"/>
                  <a:pt x="11120" y="32845"/>
                  <a:pt x="11181" y="32936"/>
                </a:cubicBezTo>
                <a:cubicBezTo>
                  <a:pt x="11181" y="33209"/>
                  <a:pt x="11120" y="33452"/>
                  <a:pt x="11090" y="33726"/>
                </a:cubicBezTo>
                <a:cubicBezTo>
                  <a:pt x="11059" y="33695"/>
                  <a:pt x="11059" y="33635"/>
                  <a:pt x="11029" y="33604"/>
                </a:cubicBezTo>
                <a:cubicBezTo>
                  <a:pt x="10968" y="33483"/>
                  <a:pt x="10877" y="33361"/>
                  <a:pt x="10786" y="33270"/>
                </a:cubicBezTo>
                <a:lnTo>
                  <a:pt x="10786" y="33057"/>
                </a:lnTo>
                <a:lnTo>
                  <a:pt x="10786" y="32875"/>
                </a:lnTo>
                <a:cubicBezTo>
                  <a:pt x="10816" y="32845"/>
                  <a:pt x="10847" y="32845"/>
                  <a:pt x="10877" y="32814"/>
                </a:cubicBezTo>
                <a:cubicBezTo>
                  <a:pt x="10907" y="32784"/>
                  <a:pt x="10968" y="32723"/>
                  <a:pt x="10968" y="32662"/>
                </a:cubicBezTo>
                <a:cubicBezTo>
                  <a:pt x="10968" y="32632"/>
                  <a:pt x="10968" y="32602"/>
                  <a:pt x="10968" y="32602"/>
                </a:cubicBezTo>
                <a:close/>
                <a:moveTo>
                  <a:pt x="17197" y="32480"/>
                </a:moveTo>
                <a:lnTo>
                  <a:pt x="17197" y="32662"/>
                </a:lnTo>
                <a:cubicBezTo>
                  <a:pt x="17197" y="32875"/>
                  <a:pt x="17227" y="33057"/>
                  <a:pt x="17227" y="33240"/>
                </a:cubicBezTo>
                <a:lnTo>
                  <a:pt x="17227" y="33300"/>
                </a:lnTo>
                <a:lnTo>
                  <a:pt x="17197" y="33726"/>
                </a:lnTo>
                <a:cubicBezTo>
                  <a:pt x="17197" y="33756"/>
                  <a:pt x="17166" y="33817"/>
                  <a:pt x="17166" y="33878"/>
                </a:cubicBezTo>
                <a:cubicBezTo>
                  <a:pt x="17136" y="33756"/>
                  <a:pt x="17106" y="33635"/>
                  <a:pt x="17075" y="33483"/>
                </a:cubicBezTo>
                <a:cubicBezTo>
                  <a:pt x="17075" y="33361"/>
                  <a:pt x="17106" y="33270"/>
                  <a:pt x="17136" y="33179"/>
                </a:cubicBezTo>
                <a:lnTo>
                  <a:pt x="17166" y="32754"/>
                </a:lnTo>
                <a:cubicBezTo>
                  <a:pt x="17166" y="32662"/>
                  <a:pt x="17166" y="32571"/>
                  <a:pt x="17197" y="32480"/>
                </a:cubicBezTo>
                <a:close/>
                <a:moveTo>
                  <a:pt x="14128" y="33726"/>
                </a:moveTo>
                <a:lnTo>
                  <a:pt x="14128" y="33908"/>
                </a:lnTo>
                <a:lnTo>
                  <a:pt x="14098" y="33726"/>
                </a:lnTo>
                <a:close/>
                <a:moveTo>
                  <a:pt x="31477" y="33149"/>
                </a:moveTo>
                <a:lnTo>
                  <a:pt x="31537" y="33331"/>
                </a:lnTo>
                <a:lnTo>
                  <a:pt x="31659" y="33695"/>
                </a:lnTo>
                <a:lnTo>
                  <a:pt x="31659" y="33938"/>
                </a:lnTo>
                <a:lnTo>
                  <a:pt x="31568" y="33908"/>
                </a:lnTo>
                <a:lnTo>
                  <a:pt x="31507" y="33908"/>
                </a:lnTo>
                <a:lnTo>
                  <a:pt x="31477" y="33483"/>
                </a:lnTo>
                <a:lnTo>
                  <a:pt x="31477" y="33149"/>
                </a:lnTo>
                <a:close/>
                <a:moveTo>
                  <a:pt x="8477" y="32450"/>
                </a:moveTo>
                <a:cubicBezTo>
                  <a:pt x="8507" y="32602"/>
                  <a:pt x="8507" y="32754"/>
                  <a:pt x="8538" y="32905"/>
                </a:cubicBezTo>
                <a:lnTo>
                  <a:pt x="8598" y="33422"/>
                </a:lnTo>
                <a:cubicBezTo>
                  <a:pt x="8598" y="33574"/>
                  <a:pt x="8598" y="33726"/>
                  <a:pt x="8598" y="33878"/>
                </a:cubicBezTo>
                <a:lnTo>
                  <a:pt x="8598" y="33999"/>
                </a:lnTo>
                <a:cubicBezTo>
                  <a:pt x="8538" y="33908"/>
                  <a:pt x="8507" y="33787"/>
                  <a:pt x="8446" y="33665"/>
                </a:cubicBezTo>
                <a:lnTo>
                  <a:pt x="8477" y="33665"/>
                </a:lnTo>
                <a:cubicBezTo>
                  <a:pt x="8446" y="33604"/>
                  <a:pt x="8446" y="33513"/>
                  <a:pt x="8416" y="33452"/>
                </a:cubicBezTo>
                <a:cubicBezTo>
                  <a:pt x="8386" y="33361"/>
                  <a:pt x="8355" y="33270"/>
                  <a:pt x="8325" y="33209"/>
                </a:cubicBezTo>
                <a:lnTo>
                  <a:pt x="8264" y="33118"/>
                </a:lnTo>
                <a:cubicBezTo>
                  <a:pt x="8325" y="32875"/>
                  <a:pt x="8386" y="32662"/>
                  <a:pt x="8477" y="32450"/>
                </a:cubicBezTo>
                <a:close/>
                <a:moveTo>
                  <a:pt x="18139" y="29989"/>
                </a:moveTo>
                <a:cubicBezTo>
                  <a:pt x="18139" y="30080"/>
                  <a:pt x="18139" y="30171"/>
                  <a:pt x="18108" y="30293"/>
                </a:cubicBezTo>
                <a:cubicBezTo>
                  <a:pt x="18108" y="30657"/>
                  <a:pt x="18078" y="31022"/>
                  <a:pt x="18047" y="31386"/>
                </a:cubicBezTo>
                <a:cubicBezTo>
                  <a:pt x="18017" y="31690"/>
                  <a:pt x="18017" y="31994"/>
                  <a:pt x="17987" y="32298"/>
                </a:cubicBezTo>
                <a:cubicBezTo>
                  <a:pt x="17956" y="32723"/>
                  <a:pt x="17926" y="33179"/>
                  <a:pt x="17835" y="33604"/>
                </a:cubicBezTo>
                <a:cubicBezTo>
                  <a:pt x="17835" y="33726"/>
                  <a:pt x="17804" y="33847"/>
                  <a:pt x="17744" y="33938"/>
                </a:cubicBezTo>
                <a:lnTo>
                  <a:pt x="17683" y="33999"/>
                </a:lnTo>
                <a:cubicBezTo>
                  <a:pt x="17709" y="33947"/>
                  <a:pt x="17690" y="33917"/>
                  <a:pt x="17684" y="33871"/>
                </a:cubicBezTo>
                <a:lnTo>
                  <a:pt x="17684" y="33871"/>
                </a:lnTo>
                <a:cubicBezTo>
                  <a:pt x="17714" y="33751"/>
                  <a:pt x="17744" y="33602"/>
                  <a:pt x="17774" y="33483"/>
                </a:cubicBezTo>
                <a:cubicBezTo>
                  <a:pt x="17774" y="33422"/>
                  <a:pt x="17804" y="33361"/>
                  <a:pt x="17804" y="33300"/>
                </a:cubicBezTo>
                <a:lnTo>
                  <a:pt x="17865" y="32936"/>
                </a:lnTo>
                <a:cubicBezTo>
                  <a:pt x="17895" y="32814"/>
                  <a:pt x="17895" y="32662"/>
                  <a:pt x="17926" y="32541"/>
                </a:cubicBezTo>
                <a:cubicBezTo>
                  <a:pt x="17956" y="32267"/>
                  <a:pt x="17956" y="32024"/>
                  <a:pt x="17926" y="31781"/>
                </a:cubicBezTo>
                <a:cubicBezTo>
                  <a:pt x="17895" y="31660"/>
                  <a:pt x="17895" y="31538"/>
                  <a:pt x="17865" y="31447"/>
                </a:cubicBezTo>
                <a:cubicBezTo>
                  <a:pt x="17835" y="31356"/>
                  <a:pt x="17804" y="31265"/>
                  <a:pt x="17774" y="31174"/>
                </a:cubicBezTo>
                <a:lnTo>
                  <a:pt x="17774" y="31083"/>
                </a:lnTo>
                <a:cubicBezTo>
                  <a:pt x="17835" y="31052"/>
                  <a:pt x="17865" y="30991"/>
                  <a:pt x="17865" y="30931"/>
                </a:cubicBezTo>
                <a:lnTo>
                  <a:pt x="17865" y="30870"/>
                </a:lnTo>
                <a:cubicBezTo>
                  <a:pt x="17865" y="30839"/>
                  <a:pt x="17895" y="30839"/>
                  <a:pt x="17926" y="30809"/>
                </a:cubicBezTo>
                <a:cubicBezTo>
                  <a:pt x="17956" y="30779"/>
                  <a:pt x="17956" y="30748"/>
                  <a:pt x="17956" y="30688"/>
                </a:cubicBezTo>
                <a:cubicBezTo>
                  <a:pt x="17987" y="30505"/>
                  <a:pt x="18017" y="30353"/>
                  <a:pt x="18017" y="30171"/>
                </a:cubicBezTo>
                <a:lnTo>
                  <a:pt x="18017" y="29989"/>
                </a:lnTo>
                <a:close/>
                <a:moveTo>
                  <a:pt x="29775" y="33847"/>
                </a:moveTo>
                <a:lnTo>
                  <a:pt x="29957" y="34060"/>
                </a:lnTo>
                <a:lnTo>
                  <a:pt x="29806" y="34030"/>
                </a:lnTo>
                <a:lnTo>
                  <a:pt x="29775" y="33999"/>
                </a:lnTo>
                <a:lnTo>
                  <a:pt x="29775" y="33847"/>
                </a:lnTo>
                <a:close/>
                <a:moveTo>
                  <a:pt x="10209" y="33574"/>
                </a:moveTo>
                <a:cubicBezTo>
                  <a:pt x="10209" y="33604"/>
                  <a:pt x="10209" y="33635"/>
                  <a:pt x="10178" y="33695"/>
                </a:cubicBezTo>
                <a:cubicBezTo>
                  <a:pt x="10148" y="33817"/>
                  <a:pt x="10117" y="33969"/>
                  <a:pt x="10117" y="34121"/>
                </a:cubicBezTo>
                <a:lnTo>
                  <a:pt x="10117" y="34242"/>
                </a:lnTo>
                <a:cubicBezTo>
                  <a:pt x="10087" y="34090"/>
                  <a:pt x="10057" y="33969"/>
                  <a:pt x="10057" y="33847"/>
                </a:cubicBezTo>
                <a:cubicBezTo>
                  <a:pt x="10057" y="33817"/>
                  <a:pt x="10057" y="33817"/>
                  <a:pt x="10057" y="33787"/>
                </a:cubicBezTo>
                <a:cubicBezTo>
                  <a:pt x="10087" y="33726"/>
                  <a:pt x="10148" y="33635"/>
                  <a:pt x="10209" y="33574"/>
                </a:cubicBezTo>
                <a:close/>
                <a:moveTo>
                  <a:pt x="32388" y="33604"/>
                </a:moveTo>
                <a:cubicBezTo>
                  <a:pt x="32418" y="33756"/>
                  <a:pt x="32418" y="33908"/>
                  <a:pt x="32449" y="34060"/>
                </a:cubicBezTo>
                <a:lnTo>
                  <a:pt x="32418" y="34060"/>
                </a:lnTo>
                <a:cubicBezTo>
                  <a:pt x="32418" y="34121"/>
                  <a:pt x="32449" y="34212"/>
                  <a:pt x="32449" y="34303"/>
                </a:cubicBezTo>
                <a:lnTo>
                  <a:pt x="32418" y="34303"/>
                </a:lnTo>
                <a:lnTo>
                  <a:pt x="32388" y="33847"/>
                </a:lnTo>
                <a:lnTo>
                  <a:pt x="32388" y="33604"/>
                </a:lnTo>
                <a:close/>
                <a:moveTo>
                  <a:pt x="13460" y="33695"/>
                </a:moveTo>
                <a:cubicBezTo>
                  <a:pt x="13460" y="33787"/>
                  <a:pt x="13490" y="33878"/>
                  <a:pt x="13490" y="33938"/>
                </a:cubicBezTo>
                <a:cubicBezTo>
                  <a:pt x="13490" y="34030"/>
                  <a:pt x="13460" y="34060"/>
                  <a:pt x="13460" y="34121"/>
                </a:cubicBezTo>
                <a:cubicBezTo>
                  <a:pt x="13460" y="34182"/>
                  <a:pt x="13460" y="34212"/>
                  <a:pt x="13429" y="34273"/>
                </a:cubicBezTo>
                <a:lnTo>
                  <a:pt x="13429" y="34333"/>
                </a:lnTo>
                <a:lnTo>
                  <a:pt x="13368" y="34333"/>
                </a:lnTo>
                <a:cubicBezTo>
                  <a:pt x="13368" y="34182"/>
                  <a:pt x="13338" y="34060"/>
                  <a:pt x="13308" y="33938"/>
                </a:cubicBezTo>
                <a:cubicBezTo>
                  <a:pt x="13338" y="33938"/>
                  <a:pt x="13368" y="33908"/>
                  <a:pt x="13368" y="33878"/>
                </a:cubicBezTo>
                <a:cubicBezTo>
                  <a:pt x="13399" y="33847"/>
                  <a:pt x="13399" y="33817"/>
                  <a:pt x="13429" y="33756"/>
                </a:cubicBezTo>
                <a:cubicBezTo>
                  <a:pt x="13429" y="33756"/>
                  <a:pt x="13460" y="33726"/>
                  <a:pt x="13460" y="33695"/>
                </a:cubicBezTo>
                <a:close/>
                <a:moveTo>
                  <a:pt x="16255" y="32328"/>
                </a:moveTo>
                <a:lnTo>
                  <a:pt x="16316" y="32359"/>
                </a:lnTo>
                <a:cubicBezTo>
                  <a:pt x="16316" y="32359"/>
                  <a:pt x="16346" y="32389"/>
                  <a:pt x="16346" y="32389"/>
                </a:cubicBezTo>
                <a:lnTo>
                  <a:pt x="16346" y="32723"/>
                </a:lnTo>
                <a:cubicBezTo>
                  <a:pt x="16346" y="32845"/>
                  <a:pt x="16346" y="32845"/>
                  <a:pt x="16346" y="32905"/>
                </a:cubicBezTo>
                <a:lnTo>
                  <a:pt x="16346" y="33118"/>
                </a:lnTo>
                <a:lnTo>
                  <a:pt x="16346" y="33300"/>
                </a:lnTo>
                <a:cubicBezTo>
                  <a:pt x="16346" y="33422"/>
                  <a:pt x="16316" y="33513"/>
                  <a:pt x="16316" y="33635"/>
                </a:cubicBezTo>
                <a:cubicBezTo>
                  <a:pt x="16285" y="33756"/>
                  <a:pt x="16255" y="33938"/>
                  <a:pt x="16224" y="34090"/>
                </a:cubicBezTo>
                <a:cubicBezTo>
                  <a:pt x="16224" y="34242"/>
                  <a:pt x="16194" y="34303"/>
                  <a:pt x="16164" y="34394"/>
                </a:cubicBezTo>
                <a:lnTo>
                  <a:pt x="16164" y="34333"/>
                </a:lnTo>
                <a:lnTo>
                  <a:pt x="16164" y="33938"/>
                </a:lnTo>
                <a:lnTo>
                  <a:pt x="16164" y="33422"/>
                </a:lnTo>
                <a:cubicBezTo>
                  <a:pt x="16164" y="33270"/>
                  <a:pt x="16194" y="33149"/>
                  <a:pt x="16194" y="32997"/>
                </a:cubicBezTo>
                <a:cubicBezTo>
                  <a:pt x="16194" y="32784"/>
                  <a:pt x="16224" y="32541"/>
                  <a:pt x="16255" y="32328"/>
                </a:cubicBezTo>
                <a:close/>
                <a:moveTo>
                  <a:pt x="33634" y="31872"/>
                </a:moveTo>
                <a:cubicBezTo>
                  <a:pt x="33634" y="31964"/>
                  <a:pt x="33664" y="32055"/>
                  <a:pt x="33694" y="32146"/>
                </a:cubicBezTo>
                <a:cubicBezTo>
                  <a:pt x="33694" y="32450"/>
                  <a:pt x="33725" y="32723"/>
                  <a:pt x="33725" y="32997"/>
                </a:cubicBezTo>
                <a:lnTo>
                  <a:pt x="33725" y="33361"/>
                </a:lnTo>
                <a:lnTo>
                  <a:pt x="33725" y="33817"/>
                </a:lnTo>
                <a:cubicBezTo>
                  <a:pt x="33725" y="33969"/>
                  <a:pt x="33725" y="34090"/>
                  <a:pt x="33694" y="34212"/>
                </a:cubicBezTo>
                <a:cubicBezTo>
                  <a:pt x="33694" y="34303"/>
                  <a:pt x="33694" y="34364"/>
                  <a:pt x="33664" y="34455"/>
                </a:cubicBezTo>
                <a:lnTo>
                  <a:pt x="33634" y="34242"/>
                </a:lnTo>
                <a:lnTo>
                  <a:pt x="33512" y="33726"/>
                </a:lnTo>
                <a:lnTo>
                  <a:pt x="33512" y="33513"/>
                </a:lnTo>
                <a:cubicBezTo>
                  <a:pt x="33543" y="33361"/>
                  <a:pt x="33543" y="33149"/>
                  <a:pt x="33543" y="32936"/>
                </a:cubicBezTo>
                <a:lnTo>
                  <a:pt x="33543" y="32723"/>
                </a:lnTo>
                <a:lnTo>
                  <a:pt x="33543" y="32480"/>
                </a:lnTo>
                <a:lnTo>
                  <a:pt x="33543" y="32389"/>
                </a:lnTo>
                <a:lnTo>
                  <a:pt x="33634" y="31872"/>
                </a:lnTo>
                <a:close/>
                <a:moveTo>
                  <a:pt x="32763" y="31639"/>
                </a:moveTo>
                <a:lnTo>
                  <a:pt x="32763" y="31639"/>
                </a:lnTo>
                <a:cubicBezTo>
                  <a:pt x="32782" y="31739"/>
                  <a:pt x="32821" y="31851"/>
                  <a:pt x="32844" y="31964"/>
                </a:cubicBezTo>
                <a:cubicBezTo>
                  <a:pt x="32844" y="32024"/>
                  <a:pt x="32844" y="32116"/>
                  <a:pt x="32874" y="32176"/>
                </a:cubicBezTo>
                <a:lnTo>
                  <a:pt x="32874" y="32541"/>
                </a:lnTo>
                <a:lnTo>
                  <a:pt x="32874" y="32936"/>
                </a:lnTo>
                <a:lnTo>
                  <a:pt x="32874" y="33787"/>
                </a:lnTo>
                <a:lnTo>
                  <a:pt x="32874" y="34485"/>
                </a:lnTo>
                <a:cubicBezTo>
                  <a:pt x="32844" y="34303"/>
                  <a:pt x="32813" y="34121"/>
                  <a:pt x="32783" y="33938"/>
                </a:cubicBezTo>
                <a:lnTo>
                  <a:pt x="32722" y="33270"/>
                </a:lnTo>
                <a:cubicBezTo>
                  <a:pt x="32666" y="32736"/>
                  <a:pt x="32688" y="32177"/>
                  <a:pt x="32763" y="31639"/>
                </a:cubicBezTo>
                <a:close/>
                <a:moveTo>
                  <a:pt x="29927" y="34425"/>
                </a:moveTo>
                <a:lnTo>
                  <a:pt x="29927" y="34425"/>
                </a:lnTo>
                <a:cubicBezTo>
                  <a:pt x="29988" y="34455"/>
                  <a:pt x="30049" y="34455"/>
                  <a:pt x="30109" y="34485"/>
                </a:cubicBezTo>
                <a:cubicBezTo>
                  <a:pt x="30109" y="34485"/>
                  <a:pt x="30109" y="34516"/>
                  <a:pt x="30109" y="34516"/>
                </a:cubicBezTo>
                <a:lnTo>
                  <a:pt x="29927" y="34425"/>
                </a:lnTo>
                <a:close/>
                <a:moveTo>
                  <a:pt x="16923" y="34364"/>
                </a:moveTo>
                <a:cubicBezTo>
                  <a:pt x="16954" y="34394"/>
                  <a:pt x="16984" y="34425"/>
                  <a:pt x="16984" y="34455"/>
                </a:cubicBezTo>
                <a:lnTo>
                  <a:pt x="16984" y="34485"/>
                </a:lnTo>
                <a:cubicBezTo>
                  <a:pt x="16954" y="34516"/>
                  <a:pt x="16954" y="34546"/>
                  <a:pt x="16923" y="34577"/>
                </a:cubicBezTo>
                <a:lnTo>
                  <a:pt x="16893" y="34485"/>
                </a:lnTo>
                <a:lnTo>
                  <a:pt x="16923" y="34364"/>
                </a:lnTo>
                <a:close/>
                <a:moveTo>
                  <a:pt x="5347" y="33847"/>
                </a:moveTo>
                <a:lnTo>
                  <a:pt x="5347" y="33908"/>
                </a:lnTo>
                <a:cubicBezTo>
                  <a:pt x="5378" y="33908"/>
                  <a:pt x="5408" y="33938"/>
                  <a:pt x="5408" y="33969"/>
                </a:cubicBezTo>
                <a:lnTo>
                  <a:pt x="5408" y="34121"/>
                </a:lnTo>
                <a:cubicBezTo>
                  <a:pt x="5408" y="34316"/>
                  <a:pt x="5408" y="34536"/>
                  <a:pt x="5408" y="34759"/>
                </a:cubicBezTo>
                <a:lnTo>
                  <a:pt x="5347" y="34546"/>
                </a:lnTo>
                <a:cubicBezTo>
                  <a:pt x="5317" y="34303"/>
                  <a:pt x="5317" y="34060"/>
                  <a:pt x="5317" y="33847"/>
                </a:cubicBezTo>
                <a:close/>
                <a:moveTo>
                  <a:pt x="39406" y="34242"/>
                </a:moveTo>
                <a:cubicBezTo>
                  <a:pt x="39406" y="34273"/>
                  <a:pt x="39437" y="34303"/>
                  <a:pt x="39437" y="34333"/>
                </a:cubicBezTo>
                <a:cubicBezTo>
                  <a:pt x="39437" y="34333"/>
                  <a:pt x="39437" y="34364"/>
                  <a:pt x="39437" y="34364"/>
                </a:cubicBezTo>
                <a:cubicBezTo>
                  <a:pt x="39437" y="34485"/>
                  <a:pt x="39406" y="34607"/>
                  <a:pt x="39406" y="34698"/>
                </a:cubicBezTo>
                <a:lnTo>
                  <a:pt x="39406" y="34759"/>
                </a:lnTo>
                <a:lnTo>
                  <a:pt x="39376" y="34728"/>
                </a:lnTo>
                <a:lnTo>
                  <a:pt x="39376" y="34364"/>
                </a:lnTo>
                <a:cubicBezTo>
                  <a:pt x="39376" y="34303"/>
                  <a:pt x="39376" y="34273"/>
                  <a:pt x="39406" y="34242"/>
                </a:cubicBezTo>
                <a:close/>
                <a:moveTo>
                  <a:pt x="6654" y="33756"/>
                </a:moveTo>
                <a:cubicBezTo>
                  <a:pt x="6684" y="33938"/>
                  <a:pt x="6745" y="34090"/>
                  <a:pt x="6745" y="34273"/>
                </a:cubicBezTo>
                <a:cubicBezTo>
                  <a:pt x="6745" y="34394"/>
                  <a:pt x="6806" y="34516"/>
                  <a:pt x="6806" y="34637"/>
                </a:cubicBezTo>
                <a:lnTo>
                  <a:pt x="6806" y="34668"/>
                </a:lnTo>
                <a:lnTo>
                  <a:pt x="6775" y="34789"/>
                </a:lnTo>
                <a:lnTo>
                  <a:pt x="6775" y="34637"/>
                </a:lnTo>
                <a:cubicBezTo>
                  <a:pt x="6775" y="34607"/>
                  <a:pt x="6745" y="34455"/>
                  <a:pt x="6715" y="34364"/>
                </a:cubicBezTo>
                <a:cubicBezTo>
                  <a:pt x="6684" y="34182"/>
                  <a:pt x="6684" y="33999"/>
                  <a:pt x="6654" y="33817"/>
                </a:cubicBezTo>
                <a:lnTo>
                  <a:pt x="6654" y="33756"/>
                </a:lnTo>
                <a:close/>
                <a:moveTo>
                  <a:pt x="30595" y="34668"/>
                </a:moveTo>
                <a:lnTo>
                  <a:pt x="30595" y="34698"/>
                </a:lnTo>
                <a:cubicBezTo>
                  <a:pt x="30656" y="34728"/>
                  <a:pt x="30717" y="34789"/>
                  <a:pt x="30808" y="34850"/>
                </a:cubicBezTo>
                <a:cubicBezTo>
                  <a:pt x="30788" y="34850"/>
                  <a:pt x="30781" y="34864"/>
                  <a:pt x="30788" y="34873"/>
                </a:cubicBezTo>
                <a:lnTo>
                  <a:pt x="30788" y="34873"/>
                </a:lnTo>
                <a:lnTo>
                  <a:pt x="30565" y="34789"/>
                </a:lnTo>
                <a:cubicBezTo>
                  <a:pt x="30595" y="34759"/>
                  <a:pt x="30595" y="34728"/>
                  <a:pt x="30595" y="34668"/>
                </a:cubicBezTo>
                <a:close/>
                <a:moveTo>
                  <a:pt x="3950" y="33149"/>
                </a:moveTo>
                <a:lnTo>
                  <a:pt x="3950" y="33331"/>
                </a:lnTo>
                <a:lnTo>
                  <a:pt x="4011" y="33695"/>
                </a:lnTo>
                <a:cubicBezTo>
                  <a:pt x="4071" y="33999"/>
                  <a:pt x="4132" y="34303"/>
                  <a:pt x="4223" y="34607"/>
                </a:cubicBezTo>
                <a:lnTo>
                  <a:pt x="4223" y="34820"/>
                </a:lnTo>
                <a:cubicBezTo>
                  <a:pt x="4223" y="34850"/>
                  <a:pt x="4223" y="34880"/>
                  <a:pt x="4223" y="34911"/>
                </a:cubicBezTo>
                <a:cubicBezTo>
                  <a:pt x="4193" y="34880"/>
                  <a:pt x="4193" y="34880"/>
                  <a:pt x="4162" y="34850"/>
                </a:cubicBezTo>
                <a:cubicBezTo>
                  <a:pt x="4041" y="34607"/>
                  <a:pt x="3950" y="34364"/>
                  <a:pt x="3859" y="34121"/>
                </a:cubicBezTo>
                <a:lnTo>
                  <a:pt x="3828" y="34121"/>
                </a:lnTo>
                <a:cubicBezTo>
                  <a:pt x="3737" y="33847"/>
                  <a:pt x="3646" y="33544"/>
                  <a:pt x="3585" y="33240"/>
                </a:cubicBezTo>
                <a:lnTo>
                  <a:pt x="3676" y="33240"/>
                </a:lnTo>
                <a:cubicBezTo>
                  <a:pt x="3737" y="33209"/>
                  <a:pt x="3798" y="33209"/>
                  <a:pt x="3859" y="33209"/>
                </a:cubicBezTo>
                <a:cubicBezTo>
                  <a:pt x="3889" y="33179"/>
                  <a:pt x="3919" y="33179"/>
                  <a:pt x="3950" y="33149"/>
                </a:cubicBezTo>
                <a:close/>
                <a:moveTo>
                  <a:pt x="10786" y="33908"/>
                </a:moveTo>
                <a:cubicBezTo>
                  <a:pt x="10786" y="33938"/>
                  <a:pt x="10816" y="33999"/>
                  <a:pt x="10847" y="34060"/>
                </a:cubicBezTo>
                <a:cubicBezTo>
                  <a:pt x="10877" y="34121"/>
                  <a:pt x="10907" y="34212"/>
                  <a:pt x="10938" y="34303"/>
                </a:cubicBezTo>
                <a:cubicBezTo>
                  <a:pt x="10938" y="34333"/>
                  <a:pt x="10938" y="34364"/>
                  <a:pt x="10938" y="34394"/>
                </a:cubicBezTo>
                <a:cubicBezTo>
                  <a:pt x="10938" y="34485"/>
                  <a:pt x="10938" y="34577"/>
                  <a:pt x="10907" y="34668"/>
                </a:cubicBezTo>
                <a:cubicBezTo>
                  <a:pt x="10877" y="34759"/>
                  <a:pt x="10847" y="34789"/>
                  <a:pt x="10816" y="34880"/>
                </a:cubicBezTo>
                <a:lnTo>
                  <a:pt x="10786" y="34941"/>
                </a:lnTo>
                <a:cubicBezTo>
                  <a:pt x="10756" y="34668"/>
                  <a:pt x="10756" y="34364"/>
                  <a:pt x="10756" y="34060"/>
                </a:cubicBezTo>
                <a:lnTo>
                  <a:pt x="10756" y="34060"/>
                </a:lnTo>
                <a:lnTo>
                  <a:pt x="10786" y="34090"/>
                </a:lnTo>
                <a:lnTo>
                  <a:pt x="10786" y="33908"/>
                </a:lnTo>
                <a:close/>
                <a:moveTo>
                  <a:pt x="36338" y="33422"/>
                </a:moveTo>
                <a:cubicBezTo>
                  <a:pt x="36368" y="33422"/>
                  <a:pt x="36399" y="33452"/>
                  <a:pt x="36429" y="33452"/>
                </a:cubicBezTo>
                <a:cubicBezTo>
                  <a:pt x="36429" y="33544"/>
                  <a:pt x="36429" y="33604"/>
                  <a:pt x="36459" y="33695"/>
                </a:cubicBezTo>
                <a:cubicBezTo>
                  <a:pt x="36459" y="33787"/>
                  <a:pt x="36459" y="33847"/>
                  <a:pt x="36459" y="33938"/>
                </a:cubicBezTo>
                <a:cubicBezTo>
                  <a:pt x="36490" y="33999"/>
                  <a:pt x="36459" y="34151"/>
                  <a:pt x="36490" y="34242"/>
                </a:cubicBezTo>
                <a:cubicBezTo>
                  <a:pt x="36490" y="34303"/>
                  <a:pt x="36520" y="34333"/>
                  <a:pt x="36581" y="34364"/>
                </a:cubicBezTo>
                <a:lnTo>
                  <a:pt x="36581" y="34516"/>
                </a:lnTo>
                <a:cubicBezTo>
                  <a:pt x="36581" y="34668"/>
                  <a:pt x="36581" y="34820"/>
                  <a:pt x="36550" y="34941"/>
                </a:cubicBezTo>
                <a:cubicBezTo>
                  <a:pt x="36520" y="34789"/>
                  <a:pt x="36459" y="34607"/>
                  <a:pt x="36429" y="34455"/>
                </a:cubicBezTo>
                <a:cubicBezTo>
                  <a:pt x="36429" y="34394"/>
                  <a:pt x="36399" y="34333"/>
                  <a:pt x="36399" y="34303"/>
                </a:cubicBezTo>
                <a:cubicBezTo>
                  <a:pt x="36368" y="34242"/>
                  <a:pt x="36399" y="34242"/>
                  <a:pt x="36399" y="34182"/>
                </a:cubicBezTo>
                <a:lnTo>
                  <a:pt x="36368" y="34182"/>
                </a:lnTo>
                <a:cubicBezTo>
                  <a:pt x="36368" y="34030"/>
                  <a:pt x="36368" y="33878"/>
                  <a:pt x="36338" y="33695"/>
                </a:cubicBezTo>
                <a:lnTo>
                  <a:pt x="36338" y="33422"/>
                </a:lnTo>
                <a:close/>
                <a:moveTo>
                  <a:pt x="4679" y="32480"/>
                </a:moveTo>
                <a:lnTo>
                  <a:pt x="4709" y="32754"/>
                </a:lnTo>
                <a:cubicBezTo>
                  <a:pt x="4740" y="33027"/>
                  <a:pt x="4740" y="33300"/>
                  <a:pt x="4740" y="33604"/>
                </a:cubicBezTo>
                <a:lnTo>
                  <a:pt x="4740" y="34060"/>
                </a:lnTo>
                <a:cubicBezTo>
                  <a:pt x="4740" y="34242"/>
                  <a:pt x="4800" y="34425"/>
                  <a:pt x="4800" y="34607"/>
                </a:cubicBezTo>
                <a:lnTo>
                  <a:pt x="4770" y="34607"/>
                </a:lnTo>
                <a:cubicBezTo>
                  <a:pt x="4770" y="34728"/>
                  <a:pt x="4770" y="34850"/>
                  <a:pt x="4770" y="35002"/>
                </a:cubicBezTo>
                <a:cubicBezTo>
                  <a:pt x="4740" y="34911"/>
                  <a:pt x="4709" y="34820"/>
                  <a:pt x="4679" y="34759"/>
                </a:cubicBezTo>
                <a:cubicBezTo>
                  <a:pt x="4649" y="34668"/>
                  <a:pt x="4679" y="34516"/>
                  <a:pt x="4679" y="34425"/>
                </a:cubicBezTo>
                <a:lnTo>
                  <a:pt x="4679" y="33908"/>
                </a:lnTo>
                <a:lnTo>
                  <a:pt x="4679" y="32966"/>
                </a:lnTo>
                <a:lnTo>
                  <a:pt x="4679" y="32480"/>
                </a:lnTo>
                <a:close/>
                <a:moveTo>
                  <a:pt x="34089" y="32784"/>
                </a:moveTo>
                <a:cubicBezTo>
                  <a:pt x="34089" y="32905"/>
                  <a:pt x="34089" y="32997"/>
                  <a:pt x="34120" y="33118"/>
                </a:cubicBezTo>
                <a:cubicBezTo>
                  <a:pt x="34120" y="33240"/>
                  <a:pt x="34120" y="33392"/>
                  <a:pt x="34120" y="33483"/>
                </a:cubicBezTo>
                <a:cubicBezTo>
                  <a:pt x="34120" y="33787"/>
                  <a:pt x="34120" y="34060"/>
                  <a:pt x="34089" y="34333"/>
                </a:cubicBezTo>
                <a:cubicBezTo>
                  <a:pt x="34120" y="34425"/>
                  <a:pt x="34120" y="34516"/>
                  <a:pt x="34120" y="34607"/>
                </a:cubicBezTo>
                <a:cubicBezTo>
                  <a:pt x="34120" y="34728"/>
                  <a:pt x="34120" y="34880"/>
                  <a:pt x="34089" y="35002"/>
                </a:cubicBezTo>
                <a:lnTo>
                  <a:pt x="34059" y="34972"/>
                </a:lnTo>
                <a:lnTo>
                  <a:pt x="33998" y="34941"/>
                </a:lnTo>
                <a:lnTo>
                  <a:pt x="33998" y="34911"/>
                </a:lnTo>
                <a:cubicBezTo>
                  <a:pt x="33998" y="34789"/>
                  <a:pt x="34029" y="34698"/>
                  <a:pt x="34029" y="34607"/>
                </a:cubicBezTo>
                <a:cubicBezTo>
                  <a:pt x="34059" y="34485"/>
                  <a:pt x="34059" y="34364"/>
                  <a:pt x="34059" y="34242"/>
                </a:cubicBezTo>
                <a:lnTo>
                  <a:pt x="34089" y="33878"/>
                </a:lnTo>
                <a:lnTo>
                  <a:pt x="34089" y="33544"/>
                </a:lnTo>
                <a:lnTo>
                  <a:pt x="34089" y="32875"/>
                </a:lnTo>
                <a:lnTo>
                  <a:pt x="34089" y="32784"/>
                </a:lnTo>
                <a:close/>
                <a:moveTo>
                  <a:pt x="13004" y="34121"/>
                </a:moveTo>
                <a:cubicBezTo>
                  <a:pt x="13004" y="34212"/>
                  <a:pt x="13004" y="34273"/>
                  <a:pt x="13034" y="34364"/>
                </a:cubicBezTo>
                <a:cubicBezTo>
                  <a:pt x="13034" y="34425"/>
                  <a:pt x="13034" y="34546"/>
                  <a:pt x="13034" y="34637"/>
                </a:cubicBezTo>
                <a:cubicBezTo>
                  <a:pt x="13004" y="34668"/>
                  <a:pt x="12973" y="34728"/>
                  <a:pt x="12973" y="34759"/>
                </a:cubicBezTo>
                <a:cubicBezTo>
                  <a:pt x="12943" y="34820"/>
                  <a:pt x="12913" y="34880"/>
                  <a:pt x="12882" y="34941"/>
                </a:cubicBezTo>
                <a:lnTo>
                  <a:pt x="12822" y="35032"/>
                </a:lnTo>
                <a:cubicBezTo>
                  <a:pt x="12822" y="34850"/>
                  <a:pt x="12852" y="34728"/>
                  <a:pt x="12882" y="34577"/>
                </a:cubicBezTo>
                <a:cubicBezTo>
                  <a:pt x="12913" y="34425"/>
                  <a:pt x="12943" y="34273"/>
                  <a:pt x="13004" y="34121"/>
                </a:cubicBezTo>
                <a:close/>
                <a:moveTo>
                  <a:pt x="14857" y="33847"/>
                </a:moveTo>
                <a:lnTo>
                  <a:pt x="14918" y="33908"/>
                </a:lnTo>
                <a:cubicBezTo>
                  <a:pt x="14948" y="33938"/>
                  <a:pt x="14979" y="33938"/>
                  <a:pt x="15039" y="33969"/>
                </a:cubicBezTo>
                <a:cubicBezTo>
                  <a:pt x="14948" y="34242"/>
                  <a:pt x="14888" y="34516"/>
                  <a:pt x="14796" y="34820"/>
                </a:cubicBezTo>
                <a:cubicBezTo>
                  <a:pt x="14796" y="34911"/>
                  <a:pt x="14766" y="35002"/>
                  <a:pt x="14736" y="35093"/>
                </a:cubicBezTo>
                <a:cubicBezTo>
                  <a:pt x="14736" y="35032"/>
                  <a:pt x="14736" y="35002"/>
                  <a:pt x="14736" y="34941"/>
                </a:cubicBezTo>
                <a:lnTo>
                  <a:pt x="14766" y="34972"/>
                </a:lnTo>
                <a:lnTo>
                  <a:pt x="14766" y="34637"/>
                </a:lnTo>
                <a:lnTo>
                  <a:pt x="14766" y="34485"/>
                </a:lnTo>
                <a:cubicBezTo>
                  <a:pt x="14766" y="34303"/>
                  <a:pt x="14796" y="34151"/>
                  <a:pt x="14827" y="33969"/>
                </a:cubicBezTo>
                <a:lnTo>
                  <a:pt x="14857" y="33847"/>
                </a:lnTo>
                <a:close/>
                <a:moveTo>
                  <a:pt x="37432" y="33635"/>
                </a:moveTo>
                <a:lnTo>
                  <a:pt x="37432" y="33878"/>
                </a:lnTo>
                <a:lnTo>
                  <a:pt x="37432" y="34303"/>
                </a:lnTo>
                <a:cubicBezTo>
                  <a:pt x="37432" y="34455"/>
                  <a:pt x="37432" y="34485"/>
                  <a:pt x="37432" y="34577"/>
                </a:cubicBezTo>
                <a:lnTo>
                  <a:pt x="37462" y="34911"/>
                </a:lnTo>
                <a:lnTo>
                  <a:pt x="37462" y="35093"/>
                </a:lnTo>
                <a:cubicBezTo>
                  <a:pt x="37462" y="35093"/>
                  <a:pt x="37462" y="35063"/>
                  <a:pt x="37432" y="35063"/>
                </a:cubicBezTo>
                <a:lnTo>
                  <a:pt x="37401" y="35063"/>
                </a:lnTo>
                <a:cubicBezTo>
                  <a:pt x="37432" y="34637"/>
                  <a:pt x="37401" y="34212"/>
                  <a:pt x="37340" y="33817"/>
                </a:cubicBezTo>
                <a:lnTo>
                  <a:pt x="37340" y="33726"/>
                </a:lnTo>
                <a:cubicBezTo>
                  <a:pt x="37371" y="33726"/>
                  <a:pt x="37401" y="33665"/>
                  <a:pt x="37432" y="33635"/>
                </a:cubicBezTo>
                <a:close/>
                <a:moveTo>
                  <a:pt x="35366" y="34303"/>
                </a:moveTo>
                <a:cubicBezTo>
                  <a:pt x="35366" y="34394"/>
                  <a:pt x="35396" y="34516"/>
                  <a:pt x="35426" y="34607"/>
                </a:cubicBezTo>
                <a:cubicBezTo>
                  <a:pt x="35426" y="34698"/>
                  <a:pt x="35426" y="34789"/>
                  <a:pt x="35426" y="34880"/>
                </a:cubicBezTo>
                <a:cubicBezTo>
                  <a:pt x="35426" y="34972"/>
                  <a:pt x="35426" y="34941"/>
                  <a:pt x="35396" y="35002"/>
                </a:cubicBezTo>
                <a:cubicBezTo>
                  <a:pt x="35396" y="35032"/>
                  <a:pt x="35396" y="35123"/>
                  <a:pt x="35396" y="35184"/>
                </a:cubicBezTo>
                <a:cubicBezTo>
                  <a:pt x="35366" y="35063"/>
                  <a:pt x="35335" y="34941"/>
                  <a:pt x="35335" y="34789"/>
                </a:cubicBezTo>
                <a:lnTo>
                  <a:pt x="35335" y="34759"/>
                </a:lnTo>
                <a:cubicBezTo>
                  <a:pt x="35335" y="34637"/>
                  <a:pt x="35366" y="34485"/>
                  <a:pt x="35366" y="34394"/>
                </a:cubicBezTo>
                <a:lnTo>
                  <a:pt x="35366" y="34303"/>
                </a:lnTo>
                <a:close/>
                <a:moveTo>
                  <a:pt x="7656" y="34516"/>
                </a:moveTo>
                <a:lnTo>
                  <a:pt x="7656" y="34637"/>
                </a:lnTo>
                <a:lnTo>
                  <a:pt x="7656" y="34820"/>
                </a:lnTo>
                <a:lnTo>
                  <a:pt x="7656" y="35243"/>
                </a:lnTo>
                <a:lnTo>
                  <a:pt x="7656" y="35243"/>
                </a:lnTo>
                <a:cubicBezTo>
                  <a:pt x="7639" y="35022"/>
                  <a:pt x="7626" y="34784"/>
                  <a:pt x="7626" y="34546"/>
                </a:cubicBezTo>
                <a:cubicBezTo>
                  <a:pt x="7626" y="34546"/>
                  <a:pt x="7656" y="34546"/>
                  <a:pt x="7656" y="34516"/>
                </a:cubicBezTo>
                <a:close/>
                <a:moveTo>
                  <a:pt x="34545" y="33240"/>
                </a:moveTo>
                <a:lnTo>
                  <a:pt x="34545" y="33635"/>
                </a:lnTo>
                <a:lnTo>
                  <a:pt x="34545" y="33878"/>
                </a:lnTo>
                <a:cubicBezTo>
                  <a:pt x="34545" y="33938"/>
                  <a:pt x="34545" y="34121"/>
                  <a:pt x="34576" y="34242"/>
                </a:cubicBezTo>
                <a:cubicBezTo>
                  <a:pt x="34606" y="34394"/>
                  <a:pt x="34606" y="34485"/>
                  <a:pt x="34606" y="34637"/>
                </a:cubicBezTo>
                <a:cubicBezTo>
                  <a:pt x="34636" y="34759"/>
                  <a:pt x="34636" y="34850"/>
                  <a:pt x="34667" y="34941"/>
                </a:cubicBezTo>
                <a:cubicBezTo>
                  <a:pt x="34667" y="35063"/>
                  <a:pt x="34697" y="35154"/>
                  <a:pt x="34728" y="35245"/>
                </a:cubicBezTo>
                <a:lnTo>
                  <a:pt x="34515" y="35245"/>
                </a:lnTo>
                <a:lnTo>
                  <a:pt x="34454" y="34880"/>
                </a:lnTo>
                <a:lnTo>
                  <a:pt x="34454" y="34607"/>
                </a:lnTo>
                <a:cubicBezTo>
                  <a:pt x="34454" y="34516"/>
                  <a:pt x="34484" y="34394"/>
                  <a:pt x="34515" y="34273"/>
                </a:cubicBezTo>
                <a:lnTo>
                  <a:pt x="34484" y="34273"/>
                </a:lnTo>
                <a:lnTo>
                  <a:pt x="34484" y="33999"/>
                </a:lnTo>
                <a:lnTo>
                  <a:pt x="34484" y="33604"/>
                </a:lnTo>
                <a:lnTo>
                  <a:pt x="34484" y="33513"/>
                </a:lnTo>
                <a:cubicBezTo>
                  <a:pt x="34484" y="33422"/>
                  <a:pt x="34484" y="33331"/>
                  <a:pt x="34515" y="33240"/>
                </a:cubicBezTo>
                <a:close/>
                <a:moveTo>
                  <a:pt x="38916" y="27915"/>
                </a:moveTo>
                <a:cubicBezTo>
                  <a:pt x="38887" y="28467"/>
                  <a:pt x="38861" y="29046"/>
                  <a:pt x="38890" y="29624"/>
                </a:cubicBezTo>
                <a:cubicBezTo>
                  <a:pt x="38890" y="29928"/>
                  <a:pt x="38920" y="30232"/>
                  <a:pt x="38951" y="30505"/>
                </a:cubicBezTo>
                <a:cubicBezTo>
                  <a:pt x="38951" y="30688"/>
                  <a:pt x="38981" y="30870"/>
                  <a:pt x="39011" y="31022"/>
                </a:cubicBezTo>
                <a:lnTo>
                  <a:pt x="39011" y="31386"/>
                </a:lnTo>
                <a:cubicBezTo>
                  <a:pt x="38951" y="31386"/>
                  <a:pt x="38920" y="31386"/>
                  <a:pt x="38890" y="31417"/>
                </a:cubicBezTo>
                <a:cubicBezTo>
                  <a:pt x="38860" y="31447"/>
                  <a:pt x="38829" y="31508"/>
                  <a:pt x="38829" y="31538"/>
                </a:cubicBezTo>
                <a:lnTo>
                  <a:pt x="38829" y="31629"/>
                </a:lnTo>
                <a:cubicBezTo>
                  <a:pt x="38860" y="31690"/>
                  <a:pt x="38860" y="31721"/>
                  <a:pt x="38890" y="31781"/>
                </a:cubicBezTo>
                <a:lnTo>
                  <a:pt x="38890" y="31933"/>
                </a:lnTo>
                <a:lnTo>
                  <a:pt x="38890" y="32085"/>
                </a:lnTo>
                <a:lnTo>
                  <a:pt x="38890" y="32419"/>
                </a:lnTo>
                <a:lnTo>
                  <a:pt x="38890" y="32662"/>
                </a:lnTo>
                <a:lnTo>
                  <a:pt x="38890" y="32905"/>
                </a:lnTo>
                <a:cubicBezTo>
                  <a:pt x="38860" y="32936"/>
                  <a:pt x="38860" y="32966"/>
                  <a:pt x="38829" y="32966"/>
                </a:cubicBezTo>
                <a:cubicBezTo>
                  <a:pt x="38799" y="33027"/>
                  <a:pt x="38799" y="33057"/>
                  <a:pt x="38768" y="33088"/>
                </a:cubicBezTo>
                <a:cubicBezTo>
                  <a:pt x="38738" y="33240"/>
                  <a:pt x="38708" y="33361"/>
                  <a:pt x="38708" y="33483"/>
                </a:cubicBezTo>
                <a:cubicBezTo>
                  <a:pt x="38677" y="33574"/>
                  <a:pt x="38677" y="33635"/>
                  <a:pt x="38708" y="33726"/>
                </a:cubicBezTo>
                <a:lnTo>
                  <a:pt x="38708" y="33938"/>
                </a:lnTo>
                <a:cubicBezTo>
                  <a:pt x="38708" y="34030"/>
                  <a:pt x="38708" y="34121"/>
                  <a:pt x="38708" y="34212"/>
                </a:cubicBezTo>
                <a:cubicBezTo>
                  <a:pt x="38617" y="34425"/>
                  <a:pt x="38556" y="34637"/>
                  <a:pt x="38556" y="34880"/>
                </a:cubicBezTo>
                <a:cubicBezTo>
                  <a:pt x="38525" y="35002"/>
                  <a:pt x="38525" y="35123"/>
                  <a:pt x="38556" y="35275"/>
                </a:cubicBezTo>
                <a:lnTo>
                  <a:pt x="38525" y="35245"/>
                </a:lnTo>
                <a:lnTo>
                  <a:pt x="38525" y="35032"/>
                </a:lnTo>
                <a:cubicBezTo>
                  <a:pt x="38525" y="34759"/>
                  <a:pt x="38556" y="34455"/>
                  <a:pt x="38556" y="34151"/>
                </a:cubicBezTo>
                <a:lnTo>
                  <a:pt x="38556" y="34030"/>
                </a:lnTo>
                <a:lnTo>
                  <a:pt x="38556" y="33969"/>
                </a:lnTo>
                <a:lnTo>
                  <a:pt x="38556" y="33908"/>
                </a:lnTo>
                <a:cubicBezTo>
                  <a:pt x="38586" y="33817"/>
                  <a:pt x="38586" y="33695"/>
                  <a:pt x="38586" y="33574"/>
                </a:cubicBezTo>
                <a:cubicBezTo>
                  <a:pt x="38617" y="33361"/>
                  <a:pt x="38647" y="33149"/>
                  <a:pt x="38677" y="32936"/>
                </a:cubicBezTo>
                <a:cubicBezTo>
                  <a:pt x="38677" y="32845"/>
                  <a:pt x="38677" y="32754"/>
                  <a:pt x="38708" y="32662"/>
                </a:cubicBezTo>
                <a:cubicBezTo>
                  <a:pt x="38708" y="32511"/>
                  <a:pt x="38708" y="32359"/>
                  <a:pt x="38738" y="32207"/>
                </a:cubicBezTo>
                <a:cubicBezTo>
                  <a:pt x="38738" y="31994"/>
                  <a:pt x="38738" y="31751"/>
                  <a:pt x="38738" y="31538"/>
                </a:cubicBezTo>
                <a:cubicBezTo>
                  <a:pt x="38768" y="31295"/>
                  <a:pt x="38738" y="31083"/>
                  <a:pt x="38738" y="30839"/>
                </a:cubicBezTo>
                <a:lnTo>
                  <a:pt x="38738" y="30171"/>
                </a:lnTo>
                <a:lnTo>
                  <a:pt x="38738" y="29958"/>
                </a:lnTo>
                <a:lnTo>
                  <a:pt x="38738" y="29594"/>
                </a:lnTo>
                <a:lnTo>
                  <a:pt x="38738" y="29199"/>
                </a:lnTo>
                <a:cubicBezTo>
                  <a:pt x="38738" y="29077"/>
                  <a:pt x="38738" y="29047"/>
                  <a:pt x="38708" y="28956"/>
                </a:cubicBezTo>
                <a:lnTo>
                  <a:pt x="38708" y="28865"/>
                </a:lnTo>
                <a:cubicBezTo>
                  <a:pt x="38708" y="28804"/>
                  <a:pt x="38738" y="28713"/>
                  <a:pt x="38738" y="28622"/>
                </a:cubicBezTo>
                <a:cubicBezTo>
                  <a:pt x="38768" y="28530"/>
                  <a:pt x="38799" y="28378"/>
                  <a:pt x="38829" y="28257"/>
                </a:cubicBezTo>
                <a:cubicBezTo>
                  <a:pt x="38860" y="28166"/>
                  <a:pt x="38860" y="28075"/>
                  <a:pt x="38890" y="28014"/>
                </a:cubicBezTo>
                <a:cubicBezTo>
                  <a:pt x="38904" y="27971"/>
                  <a:pt x="38912" y="27941"/>
                  <a:pt x="38916" y="27915"/>
                </a:cubicBezTo>
                <a:close/>
                <a:moveTo>
                  <a:pt x="35852" y="33787"/>
                </a:moveTo>
                <a:cubicBezTo>
                  <a:pt x="35852" y="33817"/>
                  <a:pt x="35852" y="33847"/>
                  <a:pt x="35882" y="33878"/>
                </a:cubicBezTo>
                <a:cubicBezTo>
                  <a:pt x="35912" y="33908"/>
                  <a:pt x="35943" y="33908"/>
                  <a:pt x="35973" y="33938"/>
                </a:cubicBezTo>
                <a:cubicBezTo>
                  <a:pt x="35973" y="33969"/>
                  <a:pt x="35973" y="34030"/>
                  <a:pt x="35973" y="34060"/>
                </a:cubicBezTo>
                <a:lnTo>
                  <a:pt x="36004" y="34182"/>
                </a:lnTo>
                <a:cubicBezTo>
                  <a:pt x="36004" y="34303"/>
                  <a:pt x="36004" y="34425"/>
                  <a:pt x="36004" y="34546"/>
                </a:cubicBezTo>
                <a:cubicBezTo>
                  <a:pt x="36034" y="34668"/>
                  <a:pt x="36034" y="34759"/>
                  <a:pt x="36034" y="34880"/>
                </a:cubicBezTo>
                <a:lnTo>
                  <a:pt x="36034" y="34911"/>
                </a:lnTo>
                <a:cubicBezTo>
                  <a:pt x="36034" y="35032"/>
                  <a:pt x="36034" y="35184"/>
                  <a:pt x="36004" y="35306"/>
                </a:cubicBezTo>
                <a:cubicBezTo>
                  <a:pt x="35973" y="35154"/>
                  <a:pt x="35943" y="34972"/>
                  <a:pt x="35943" y="34820"/>
                </a:cubicBezTo>
                <a:cubicBezTo>
                  <a:pt x="35912" y="34668"/>
                  <a:pt x="35882" y="34425"/>
                  <a:pt x="35852" y="34242"/>
                </a:cubicBezTo>
                <a:lnTo>
                  <a:pt x="35852" y="34121"/>
                </a:lnTo>
                <a:cubicBezTo>
                  <a:pt x="35852" y="33999"/>
                  <a:pt x="35852" y="33908"/>
                  <a:pt x="35852" y="33787"/>
                </a:cubicBezTo>
                <a:close/>
                <a:moveTo>
                  <a:pt x="32601" y="34941"/>
                </a:moveTo>
                <a:cubicBezTo>
                  <a:pt x="32631" y="35063"/>
                  <a:pt x="32661" y="35184"/>
                  <a:pt x="32722" y="35306"/>
                </a:cubicBezTo>
                <a:lnTo>
                  <a:pt x="32722" y="35336"/>
                </a:lnTo>
                <a:cubicBezTo>
                  <a:pt x="32722" y="35336"/>
                  <a:pt x="32722" y="35366"/>
                  <a:pt x="32722" y="35366"/>
                </a:cubicBezTo>
                <a:lnTo>
                  <a:pt x="32631" y="35366"/>
                </a:lnTo>
                <a:lnTo>
                  <a:pt x="32570" y="35306"/>
                </a:lnTo>
                <a:lnTo>
                  <a:pt x="32479" y="35215"/>
                </a:lnTo>
                <a:lnTo>
                  <a:pt x="32479" y="35002"/>
                </a:lnTo>
                <a:lnTo>
                  <a:pt x="32510" y="34941"/>
                </a:lnTo>
                <a:close/>
                <a:moveTo>
                  <a:pt x="8173" y="34242"/>
                </a:moveTo>
                <a:cubicBezTo>
                  <a:pt x="8173" y="34455"/>
                  <a:pt x="8203" y="34637"/>
                  <a:pt x="8203" y="34820"/>
                </a:cubicBezTo>
                <a:lnTo>
                  <a:pt x="8203" y="35123"/>
                </a:lnTo>
                <a:lnTo>
                  <a:pt x="8203" y="35366"/>
                </a:lnTo>
                <a:lnTo>
                  <a:pt x="8203" y="35488"/>
                </a:lnTo>
                <a:cubicBezTo>
                  <a:pt x="8203" y="35458"/>
                  <a:pt x="8203" y="35397"/>
                  <a:pt x="8143" y="35366"/>
                </a:cubicBezTo>
                <a:lnTo>
                  <a:pt x="8173" y="35366"/>
                </a:lnTo>
                <a:lnTo>
                  <a:pt x="8173" y="34394"/>
                </a:lnTo>
                <a:lnTo>
                  <a:pt x="8173" y="34242"/>
                </a:lnTo>
                <a:close/>
                <a:moveTo>
                  <a:pt x="37447" y="35518"/>
                </a:moveTo>
                <a:cubicBezTo>
                  <a:pt x="37454" y="35526"/>
                  <a:pt x="37462" y="35534"/>
                  <a:pt x="37462" y="35549"/>
                </a:cubicBezTo>
                <a:lnTo>
                  <a:pt x="37447" y="35518"/>
                </a:lnTo>
                <a:close/>
                <a:moveTo>
                  <a:pt x="15313" y="34850"/>
                </a:moveTo>
                <a:lnTo>
                  <a:pt x="15313" y="34941"/>
                </a:lnTo>
                <a:cubicBezTo>
                  <a:pt x="15313" y="35032"/>
                  <a:pt x="15283" y="35123"/>
                  <a:pt x="15252" y="35215"/>
                </a:cubicBezTo>
                <a:cubicBezTo>
                  <a:pt x="15252" y="35306"/>
                  <a:pt x="15222" y="35458"/>
                  <a:pt x="15222" y="35549"/>
                </a:cubicBezTo>
                <a:lnTo>
                  <a:pt x="15039" y="35670"/>
                </a:lnTo>
                <a:cubicBezTo>
                  <a:pt x="15100" y="35549"/>
                  <a:pt x="15131" y="35427"/>
                  <a:pt x="15161" y="35336"/>
                </a:cubicBezTo>
                <a:cubicBezTo>
                  <a:pt x="15191" y="35215"/>
                  <a:pt x="15222" y="35093"/>
                  <a:pt x="15252" y="35002"/>
                </a:cubicBezTo>
                <a:cubicBezTo>
                  <a:pt x="15252" y="34941"/>
                  <a:pt x="15283" y="34911"/>
                  <a:pt x="15313" y="34850"/>
                </a:cubicBezTo>
                <a:close/>
                <a:moveTo>
                  <a:pt x="37371" y="35427"/>
                </a:moveTo>
                <a:lnTo>
                  <a:pt x="37401" y="35488"/>
                </a:lnTo>
                <a:lnTo>
                  <a:pt x="37401" y="35518"/>
                </a:lnTo>
                <a:lnTo>
                  <a:pt x="37401" y="35610"/>
                </a:lnTo>
                <a:cubicBezTo>
                  <a:pt x="37401" y="35640"/>
                  <a:pt x="37401" y="35670"/>
                  <a:pt x="37401" y="35670"/>
                </a:cubicBezTo>
                <a:lnTo>
                  <a:pt x="37310" y="35640"/>
                </a:lnTo>
                <a:cubicBezTo>
                  <a:pt x="37310" y="35579"/>
                  <a:pt x="37340" y="35518"/>
                  <a:pt x="37371" y="35427"/>
                </a:cubicBezTo>
                <a:close/>
                <a:moveTo>
                  <a:pt x="33938" y="35366"/>
                </a:moveTo>
                <a:lnTo>
                  <a:pt x="34029" y="35458"/>
                </a:lnTo>
                <a:cubicBezTo>
                  <a:pt x="34029" y="35549"/>
                  <a:pt x="33998" y="35610"/>
                  <a:pt x="33998" y="35701"/>
                </a:cubicBezTo>
                <a:cubicBezTo>
                  <a:pt x="33998" y="35701"/>
                  <a:pt x="33968" y="35701"/>
                  <a:pt x="33968" y="35670"/>
                </a:cubicBezTo>
                <a:cubicBezTo>
                  <a:pt x="33968" y="35610"/>
                  <a:pt x="33938" y="35549"/>
                  <a:pt x="33907" y="35488"/>
                </a:cubicBezTo>
                <a:lnTo>
                  <a:pt x="33938" y="35366"/>
                </a:lnTo>
                <a:close/>
                <a:moveTo>
                  <a:pt x="39498" y="35701"/>
                </a:moveTo>
                <a:lnTo>
                  <a:pt x="39411" y="35744"/>
                </a:lnTo>
                <a:lnTo>
                  <a:pt x="39411" y="35744"/>
                </a:lnTo>
                <a:cubicBezTo>
                  <a:pt x="39421" y="35729"/>
                  <a:pt x="39444" y="35724"/>
                  <a:pt x="39467" y="35701"/>
                </a:cubicBezTo>
                <a:close/>
                <a:moveTo>
                  <a:pt x="36794" y="35549"/>
                </a:moveTo>
                <a:lnTo>
                  <a:pt x="36824" y="35610"/>
                </a:lnTo>
                <a:cubicBezTo>
                  <a:pt x="36824" y="35640"/>
                  <a:pt x="36885" y="35701"/>
                  <a:pt x="36915" y="35731"/>
                </a:cubicBezTo>
                <a:cubicBezTo>
                  <a:pt x="36885" y="35761"/>
                  <a:pt x="36885" y="35792"/>
                  <a:pt x="36885" y="35822"/>
                </a:cubicBezTo>
                <a:lnTo>
                  <a:pt x="36824" y="35822"/>
                </a:lnTo>
                <a:lnTo>
                  <a:pt x="36733" y="35670"/>
                </a:lnTo>
                <a:cubicBezTo>
                  <a:pt x="36733" y="35640"/>
                  <a:pt x="36763" y="35579"/>
                  <a:pt x="36794" y="35549"/>
                </a:cubicBezTo>
                <a:close/>
                <a:moveTo>
                  <a:pt x="6867" y="35275"/>
                </a:moveTo>
                <a:cubicBezTo>
                  <a:pt x="6867" y="35306"/>
                  <a:pt x="6867" y="35366"/>
                  <a:pt x="6867" y="35458"/>
                </a:cubicBezTo>
                <a:lnTo>
                  <a:pt x="6867" y="35883"/>
                </a:lnTo>
                <a:cubicBezTo>
                  <a:pt x="6867" y="35822"/>
                  <a:pt x="6836" y="35761"/>
                  <a:pt x="6806" y="35701"/>
                </a:cubicBezTo>
                <a:cubicBezTo>
                  <a:pt x="6745" y="35579"/>
                  <a:pt x="6715" y="35427"/>
                  <a:pt x="6654" y="35275"/>
                </a:cubicBezTo>
                <a:close/>
                <a:moveTo>
                  <a:pt x="34849" y="35944"/>
                </a:moveTo>
                <a:lnTo>
                  <a:pt x="34940" y="35974"/>
                </a:lnTo>
                <a:lnTo>
                  <a:pt x="34849" y="36005"/>
                </a:lnTo>
                <a:lnTo>
                  <a:pt x="34758" y="36035"/>
                </a:lnTo>
                <a:lnTo>
                  <a:pt x="34758" y="36035"/>
                </a:lnTo>
                <a:lnTo>
                  <a:pt x="34819" y="36005"/>
                </a:lnTo>
                <a:lnTo>
                  <a:pt x="34849" y="35944"/>
                </a:lnTo>
                <a:close/>
                <a:moveTo>
                  <a:pt x="5104" y="35336"/>
                </a:moveTo>
                <a:cubicBezTo>
                  <a:pt x="5104" y="35427"/>
                  <a:pt x="5135" y="35518"/>
                  <a:pt x="5165" y="35579"/>
                </a:cubicBezTo>
                <a:cubicBezTo>
                  <a:pt x="5195" y="35761"/>
                  <a:pt x="5256" y="35913"/>
                  <a:pt x="5317" y="36065"/>
                </a:cubicBezTo>
                <a:cubicBezTo>
                  <a:pt x="5195" y="35883"/>
                  <a:pt x="5104" y="35701"/>
                  <a:pt x="5013" y="35518"/>
                </a:cubicBezTo>
                <a:cubicBezTo>
                  <a:pt x="5013" y="35488"/>
                  <a:pt x="5013" y="35458"/>
                  <a:pt x="5013" y="35458"/>
                </a:cubicBezTo>
                <a:lnTo>
                  <a:pt x="5044" y="35458"/>
                </a:lnTo>
                <a:cubicBezTo>
                  <a:pt x="5074" y="35427"/>
                  <a:pt x="5074" y="35366"/>
                  <a:pt x="5104" y="35336"/>
                </a:cubicBezTo>
                <a:close/>
                <a:moveTo>
                  <a:pt x="5803" y="33969"/>
                </a:moveTo>
                <a:lnTo>
                  <a:pt x="5803" y="34030"/>
                </a:lnTo>
                <a:cubicBezTo>
                  <a:pt x="5833" y="34212"/>
                  <a:pt x="5864" y="34364"/>
                  <a:pt x="5894" y="34546"/>
                </a:cubicBezTo>
                <a:cubicBezTo>
                  <a:pt x="5894" y="34637"/>
                  <a:pt x="5925" y="34759"/>
                  <a:pt x="5925" y="34880"/>
                </a:cubicBezTo>
                <a:cubicBezTo>
                  <a:pt x="5925" y="34972"/>
                  <a:pt x="5925" y="35093"/>
                  <a:pt x="5925" y="35215"/>
                </a:cubicBezTo>
                <a:lnTo>
                  <a:pt x="5925" y="35518"/>
                </a:lnTo>
                <a:cubicBezTo>
                  <a:pt x="5925" y="35731"/>
                  <a:pt x="5925" y="35913"/>
                  <a:pt x="5894" y="36126"/>
                </a:cubicBezTo>
                <a:cubicBezTo>
                  <a:pt x="5894" y="36187"/>
                  <a:pt x="5894" y="36278"/>
                  <a:pt x="5894" y="36339"/>
                </a:cubicBezTo>
                <a:cubicBezTo>
                  <a:pt x="5773" y="36187"/>
                  <a:pt x="5682" y="36005"/>
                  <a:pt x="5590" y="35792"/>
                </a:cubicBezTo>
                <a:lnTo>
                  <a:pt x="5590" y="35761"/>
                </a:lnTo>
                <a:lnTo>
                  <a:pt x="5621" y="35761"/>
                </a:lnTo>
                <a:cubicBezTo>
                  <a:pt x="5651" y="35731"/>
                  <a:pt x="5682" y="35701"/>
                  <a:pt x="5682" y="35640"/>
                </a:cubicBezTo>
                <a:cubicBezTo>
                  <a:pt x="5682" y="35640"/>
                  <a:pt x="5682" y="35610"/>
                  <a:pt x="5682" y="35610"/>
                </a:cubicBezTo>
                <a:cubicBezTo>
                  <a:pt x="5682" y="35579"/>
                  <a:pt x="5682" y="35549"/>
                  <a:pt x="5682" y="35518"/>
                </a:cubicBezTo>
                <a:lnTo>
                  <a:pt x="5682" y="35458"/>
                </a:lnTo>
                <a:lnTo>
                  <a:pt x="5682" y="35215"/>
                </a:lnTo>
                <a:cubicBezTo>
                  <a:pt x="5682" y="35063"/>
                  <a:pt x="5682" y="34880"/>
                  <a:pt x="5712" y="34698"/>
                </a:cubicBezTo>
                <a:lnTo>
                  <a:pt x="5742" y="34030"/>
                </a:lnTo>
                <a:lnTo>
                  <a:pt x="5803" y="33969"/>
                </a:lnTo>
                <a:close/>
                <a:moveTo>
                  <a:pt x="8568" y="34728"/>
                </a:moveTo>
                <a:lnTo>
                  <a:pt x="8629" y="34789"/>
                </a:lnTo>
                <a:lnTo>
                  <a:pt x="8629" y="34820"/>
                </a:lnTo>
                <a:lnTo>
                  <a:pt x="8629" y="36005"/>
                </a:lnTo>
                <a:lnTo>
                  <a:pt x="8477" y="36278"/>
                </a:lnTo>
                <a:cubicBezTo>
                  <a:pt x="8446" y="36339"/>
                  <a:pt x="8416" y="36369"/>
                  <a:pt x="8386" y="36400"/>
                </a:cubicBezTo>
                <a:cubicBezTo>
                  <a:pt x="8386" y="36339"/>
                  <a:pt x="8416" y="36248"/>
                  <a:pt x="8416" y="36187"/>
                </a:cubicBezTo>
                <a:lnTo>
                  <a:pt x="8446" y="36156"/>
                </a:lnTo>
                <a:cubicBezTo>
                  <a:pt x="8477" y="36065"/>
                  <a:pt x="8477" y="35974"/>
                  <a:pt x="8507" y="35853"/>
                </a:cubicBezTo>
                <a:cubicBezTo>
                  <a:pt x="8507" y="35761"/>
                  <a:pt x="8507" y="35731"/>
                  <a:pt x="8538" y="35640"/>
                </a:cubicBezTo>
                <a:cubicBezTo>
                  <a:pt x="8568" y="35579"/>
                  <a:pt x="8538" y="35518"/>
                  <a:pt x="8538" y="35458"/>
                </a:cubicBezTo>
                <a:cubicBezTo>
                  <a:pt x="8538" y="35275"/>
                  <a:pt x="8568" y="35123"/>
                  <a:pt x="8568" y="34972"/>
                </a:cubicBezTo>
                <a:lnTo>
                  <a:pt x="8568" y="34728"/>
                </a:lnTo>
                <a:close/>
                <a:moveTo>
                  <a:pt x="35366" y="36339"/>
                </a:moveTo>
                <a:cubicBezTo>
                  <a:pt x="35366" y="36339"/>
                  <a:pt x="35396" y="36369"/>
                  <a:pt x="35426" y="36400"/>
                </a:cubicBezTo>
                <a:lnTo>
                  <a:pt x="35457" y="36430"/>
                </a:lnTo>
                <a:lnTo>
                  <a:pt x="35183" y="36400"/>
                </a:lnTo>
                <a:lnTo>
                  <a:pt x="35214" y="36339"/>
                </a:lnTo>
                <a:close/>
                <a:moveTo>
                  <a:pt x="36733" y="36339"/>
                </a:moveTo>
                <a:lnTo>
                  <a:pt x="36794" y="36400"/>
                </a:lnTo>
                <a:lnTo>
                  <a:pt x="36642" y="36460"/>
                </a:lnTo>
                <a:lnTo>
                  <a:pt x="36611" y="36460"/>
                </a:lnTo>
                <a:lnTo>
                  <a:pt x="36642" y="36400"/>
                </a:lnTo>
                <a:lnTo>
                  <a:pt x="36672" y="36339"/>
                </a:lnTo>
                <a:close/>
                <a:moveTo>
                  <a:pt x="35943" y="36339"/>
                </a:moveTo>
                <a:lnTo>
                  <a:pt x="36004" y="36400"/>
                </a:lnTo>
                <a:cubicBezTo>
                  <a:pt x="36034" y="36430"/>
                  <a:pt x="36064" y="36430"/>
                  <a:pt x="36095" y="36460"/>
                </a:cubicBezTo>
                <a:lnTo>
                  <a:pt x="36247" y="36460"/>
                </a:lnTo>
                <a:lnTo>
                  <a:pt x="36247" y="36491"/>
                </a:lnTo>
                <a:lnTo>
                  <a:pt x="35912" y="36460"/>
                </a:lnTo>
                <a:lnTo>
                  <a:pt x="35791" y="36430"/>
                </a:lnTo>
                <a:cubicBezTo>
                  <a:pt x="35821" y="36430"/>
                  <a:pt x="35852" y="36400"/>
                  <a:pt x="35882" y="36400"/>
                </a:cubicBezTo>
                <a:cubicBezTo>
                  <a:pt x="35912" y="36369"/>
                  <a:pt x="35943" y="36369"/>
                  <a:pt x="35943" y="36339"/>
                </a:cubicBezTo>
                <a:close/>
                <a:moveTo>
                  <a:pt x="11849" y="34668"/>
                </a:moveTo>
                <a:cubicBezTo>
                  <a:pt x="11880" y="34820"/>
                  <a:pt x="11880" y="34972"/>
                  <a:pt x="11910" y="35123"/>
                </a:cubicBezTo>
                <a:cubicBezTo>
                  <a:pt x="11940" y="35245"/>
                  <a:pt x="11940" y="35488"/>
                  <a:pt x="11940" y="35701"/>
                </a:cubicBezTo>
                <a:lnTo>
                  <a:pt x="11940" y="36096"/>
                </a:lnTo>
                <a:lnTo>
                  <a:pt x="11940" y="36551"/>
                </a:lnTo>
                <a:lnTo>
                  <a:pt x="11789" y="36551"/>
                </a:lnTo>
                <a:lnTo>
                  <a:pt x="11789" y="35792"/>
                </a:lnTo>
                <a:lnTo>
                  <a:pt x="11789" y="35306"/>
                </a:lnTo>
                <a:lnTo>
                  <a:pt x="11789" y="34728"/>
                </a:lnTo>
                <a:lnTo>
                  <a:pt x="11789" y="34668"/>
                </a:lnTo>
                <a:close/>
                <a:moveTo>
                  <a:pt x="15951" y="36156"/>
                </a:moveTo>
                <a:lnTo>
                  <a:pt x="15343" y="36643"/>
                </a:lnTo>
                <a:lnTo>
                  <a:pt x="15343" y="36612"/>
                </a:lnTo>
                <a:cubicBezTo>
                  <a:pt x="15343" y="36551"/>
                  <a:pt x="15374" y="36491"/>
                  <a:pt x="15404" y="36430"/>
                </a:cubicBezTo>
                <a:lnTo>
                  <a:pt x="15434" y="36430"/>
                </a:lnTo>
                <a:cubicBezTo>
                  <a:pt x="15526" y="36400"/>
                  <a:pt x="15617" y="36339"/>
                  <a:pt x="15708" y="36278"/>
                </a:cubicBezTo>
                <a:lnTo>
                  <a:pt x="15890" y="36156"/>
                </a:lnTo>
                <a:close/>
                <a:moveTo>
                  <a:pt x="7261" y="35974"/>
                </a:moveTo>
                <a:cubicBezTo>
                  <a:pt x="7261" y="36105"/>
                  <a:pt x="7261" y="36233"/>
                  <a:pt x="7261" y="36339"/>
                </a:cubicBezTo>
                <a:cubicBezTo>
                  <a:pt x="7292" y="36491"/>
                  <a:pt x="7261" y="36551"/>
                  <a:pt x="7322" y="36673"/>
                </a:cubicBezTo>
                <a:cubicBezTo>
                  <a:pt x="7292" y="36643"/>
                  <a:pt x="7292" y="36612"/>
                  <a:pt x="7261" y="36612"/>
                </a:cubicBezTo>
                <a:lnTo>
                  <a:pt x="7170" y="36491"/>
                </a:lnTo>
                <a:lnTo>
                  <a:pt x="7201" y="36430"/>
                </a:lnTo>
                <a:cubicBezTo>
                  <a:pt x="7231" y="36278"/>
                  <a:pt x="7261" y="36126"/>
                  <a:pt x="7261" y="35974"/>
                </a:cubicBezTo>
                <a:close/>
                <a:moveTo>
                  <a:pt x="6198" y="36551"/>
                </a:moveTo>
                <a:cubicBezTo>
                  <a:pt x="6198" y="36612"/>
                  <a:pt x="6228" y="36643"/>
                  <a:pt x="6228" y="36703"/>
                </a:cubicBezTo>
                <a:lnTo>
                  <a:pt x="6198" y="36703"/>
                </a:lnTo>
                <a:cubicBezTo>
                  <a:pt x="6198" y="36703"/>
                  <a:pt x="6168" y="36673"/>
                  <a:pt x="6137" y="36643"/>
                </a:cubicBezTo>
                <a:cubicBezTo>
                  <a:pt x="6168" y="36612"/>
                  <a:pt x="6168" y="36582"/>
                  <a:pt x="6198" y="36551"/>
                </a:cubicBezTo>
                <a:close/>
                <a:moveTo>
                  <a:pt x="6654" y="36248"/>
                </a:moveTo>
                <a:cubicBezTo>
                  <a:pt x="6715" y="36339"/>
                  <a:pt x="6745" y="36430"/>
                  <a:pt x="6806" y="36521"/>
                </a:cubicBezTo>
                <a:lnTo>
                  <a:pt x="6806" y="36551"/>
                </a:lnTo>
                <a:cubicBezTo>
                  <a:pt x="6806" y="36551"/>
                  <a:pt x="6806" y="36582"/>
                  <a:pt x="6806" y="36612"/>
                </a:cubicBezTo>
                <a:cubicBezTo>
                  <a:pt x="6745" y="36612"/>
                  <a:pt x="6715" y="36643"/>
                  <a:pt x="6684" y="36673"/>
                </a:cubicBezTo>
                <a:cubicBezTo>
                  <a:pt x="6684" y="36703"/>
                  <a:pt x="6654" y="36734"/>
                  <a:pt x="6654" y="36764"/>
                </a:cubicBezTo>
                <a:lnTo>
                  <a:pt x="6654" y="36430"/>
                </a:lnTo>
                <a:lnTo>
                  <a:pt x="6654" y="36248"/>
                </a:lnTo>
                <a:close/>
                <a:moveTo>
                  <a:pt x="8568" y="36764"/>
                </a:moveTo>
                <a:lnTo>
                  <a:pt x="8568" y="36916"/>
                </a:lnTo>
                <a:cubicBezTo>
                  <a:pt x="8538" y="36886"/>
                  <a:pt x="8538" y="36855"/>
                  <a:pt x="8507" y="36855"/>
                </a:cubicBezTo>
                <a:cubicBezTo>
                  <a:pt x="8538" y="36825"/>
                  <a:pt x="8538" y="36794"/>
                  <a:pt x="8568" y="36764"/>
                </a:cubicBezTo>
                <a:close/>
                <a:moveTo>
                  <a:pt x="7691" y="35800"/>
                </a:moveTo>
                <a:lnTo>
                  <a:pt x="7691" y="35800"/>
                </a:lnTo>
                <a:cubicBezTo>
                  <a:pt x="7699" y="35876"/>
                  <a:pt x="7708" y="35954"/>
                  <a:pt x="7717" y="36035"/>
                </a:cubicBezTo>
                <a:cubicBezTo>
                  <a:pt x="7717" y="36308"/>
                  <a:pt x="7778" y="36551"/>
                  <a:pt x="7839" y="36794"/>
                </a:cubicBezTo>
                <a:lnTo>
                  <a:pt x="7839" y="36825"/>
                </a:lnTo>
                <a:cubicBezTo>
                  <a:pt x="7839" y="36825"/>
                  <a:pt x="7839" y="36855"/>
                  <a:pt x="7839" y="36855"/>
                </a:cubicBezTo>
                <a:cubicBezTo>
                  <a:pt x="7808" y="36886"/>
                  <a:pt x="7808" y="36916"/>
                  <a:pt x="7808" y="36946"/>
                </a:cubicBezTo>
                <a:lnTo>
                  <a:pt x="7778" y="36946"/>
                </a:lnTo>
                <a:cubicBezTo>
                  <a:pt x="7778" y="36794"/>
                  <a:pt x="7748" y="36673"/>
                  <a:pt x="7748" y="36521"/>
                </a:cubicBezTo>
                <a:cubicBezTo>
                  <a:pt x="7724" y="36285"/>
                  <a:pt x="7700" y="36050"/>
                  <a:pt x="7691" y="35800"/>
                </a:cubicBezTo>
                <a:close/>
                <a:moveTo>
                  <a:pt x="13065" y="35518"/>
                </a:moveTo>
                <a:lnTo>
                  <a:pt x="13065" y="36217"/>
                </a:lnTo>
                <a:cubicBezTo>
                  <a:pt x="13065" y="36460"/>
                  <a:pt x="13034" y="36734"/>
                  <a:pt x="13004" y="36977"/>
                </a:cubicBezTo>
                <a:cubicBezTo>
                  <a:pt x="13004" y="37007"/>
                  <a:pt x="13004" y="37038"/>
                  <a:pt x="13004" y="37068"/>
                </a:cubicBezTo>
                <a:cubicBezTo>
                  <a:pt x="12973" y="37129"/>
                  <a:pt x="12943" y="37220"/>
                  <a:pt x="12913" y="37281"/>
                </a:cubicBezTo>
                <a:cubicBezTo>
                  <a:pt x="12882" y="37159"/>
                  <a:pt x="12852" y="37038"/>
                  <a:pt x="12852" y="36916"/>
                </a:cubicBezTo>
                <a:lnTo>
                  <a:pt x="12852" y="36794"/>
                </a:lnTo>
                <a:lnTo>
                  <a:pt x="12852" y="36430"/>
                </a:lnTo>
                <a:lnTo>
                  <a:pt x="12943" y="36035"/>
                </a:lnTo>
                <a:cubicBezTo>
                  <a:pt x="12973" y="35883"/>
                  <a:pt x="13004" y="35701"/>
                  <a:pt x="13065" y="35518"/>
                </a:cubicBezTo>
                <a:close/>
                <a:moveTo>
                  <a:pt x="6411" y="37159"/>
                </a:moveTo>
                <a:cubicBezTo>
                  <a:pt x="6472" y="37189"/>
                  <a:pt x="6532" y="37220"/>
                  <a:pt x="6593" y="37250"/>
                </a:cubicBezTo>
                <a:lnTo>
                  <a:pt x="6806" y="37372"/>
                </a:lnTo>
                <a:lnTo>
                  <a:pt x="6897" y="37433"/>
                </a:lnTo>
                <a:lnTo>
                  <a:pt x="6806" y="37433"/>
                </a:lnTo>
                <a:cubicBezTo>
                  <a:pt x="6654" y="37311"/>
                  <a:pt x="6502" y="37220"/>
                  <a:pt x="6380" y="37159"/>
                </a:cubicBezTo>
                <a:close/>
                <a:moveTo>
                  <a:pt x="14553" y="36855"/>
                </a:moveTo>
                <a:lnTo>
                  <a:pt x="14645" y="36946"/>
                </a:lnTo>
                <a:cubicBezTo>
                  <a:pt x="14675" y="36977"/>
                  <a:pt x="14705" y="37007"/>
                  <a:pt x="14736" y="37038"/>
                </a:cubicBezTo>
                <a:cubicBezTo>
                  <a:pt x="14766" y="37038"/>
                  <a:pt x="14796" y="37068"/>
                  <a:pt x="14827" y="37068"/>
                </a:cubicBezTo>
                <a:lnTo>
                  <a:pt x="14584" y="37220"/>
                </a:lnTo>
                <a:lnTo>
                  <a:pt x="14462" y="37311"/>
                </a:lnTo>
                <a:lnTo>
                  <a:pt x="14280" y="37433"/>
                </a:lnTo>
                <a:cubicBezTo>
                  <a:pt x="14310" y="37372"/>
                  <a:pt x="14341" y="37341"/>
                  <a:pt x="14341" y="37281"/>
                </a:cubicBezTo>
                <a:cubicBezTo>
                  <a:pt x="14432" y="37159"/>
                  <a:pt x="14493" y="37007"/>
                  <a:pt x="14553" y="36855"/>
                </a:cubicBezTo>
                <a:close/>
                <a:moveTo>
                  <a:pt x="9966" y="35215"/>
                </a:moveTo>
                <a:lnTo>
                  <a:pt x="9996" y="35306"/>
                </a:lnTo>
                <a:lnTo>
                  <a:pt x="9996" y="35761"/>
                </a:lnTo>
                <a:lnTo>
                  <a:pt x="9996" y="36005"/>
                </a:lnTo>
                <a:lnTo>
                  <a:pt x="9996" y="36551"/>
                </a:lnTo>
                <a:cubicBezTo>
                  <a:pt x="9996" y="36703"/>
                  <a:pt x="10026" y="36977"/>
                  <a:pt x="10057" y="37189"/>
                </a:cubicBezTo>
                <a:cubicBezTo>
                  <a:pt x="10057" y="37341"/>
                  <a:pt x="10087" y="37493"/>
                  <a:pt x="10117" y="37645"/>
                </a:cubicBezTo>
                <a:cubicBezTo>
                  <a:pt x="9966" y="37493"/>
                  <a:pt x="9844" y="37341"/>
                  <a:pt x="9692" y="37220"/>
                </a:cubicBezTo>
                <a:lnTo>
                  <a:pt x="9692" y="37159"/>
                </a:lnTo>
                <a:lnTo>
                  <a:pt x="9722" y="37129"/>
                </a:lnTo>
                <a:cubicBezTo>
                  <a:pt x="9783" y="36946"/>
                  <a:pt x="9814" y="36794"/>
                  <a:pt x="9844" y="36643"/>
                </a:cubicBezTo>
                <a:cubicBezTo>
                  <a:pt x="9874" y="36491"/>
                  <a:pt x="9905" y="36339"/>
                  <a:pt x="9935" y="36156"/>
                </a:cubicBezTo>
                <a:cubicBezTo>
                  <a:pt x="9935" y="36096"/>
                  <a:pt x="9966" y="36005"/>
                  <a:pt x="9966" y="35913"/>
                </a:cubicBezTo>
                <a:cubicBezTo>
                  <a:pt x="9966" y="35822"/>
                  <a:pt x="9966" y="35853"/>
                  <a:pt x="9966" y="35822"/>
                </a:cubicBezTo>
                <a:lnTo>
                  <a:pt x="9966" y="35640"/>
                </a:lnTo>
                <a:lnTo>
                  <a:pt x="9966" y="35215"/>
                </a:lnTo>
                <a:close/>
                <a:moveTo>
                  <a:pt x="8477" y="37524"/>
                </a:moveTo>
                <a:lnTo>
                  <a:pt x="8477" y="37524"/>
                </a:lnTo>
                <a:cubicBezTo>
                  <a:pt x="8477" y="37554"/>
                  <a:pt x="8507" y="37584"/>
                  <a:pt x="8538" y="37584"/>
                </a:cubicBezTo>
                <a:lnTo>
                  <a:pt x="8538" y="37676"/>
                </a:lnTo>
                <a:cubicBezTo>
                  <a:pt x="8538" y="37645"/>
                  <a:pt x="8507" y="37615"/>
                  <a:pt x="8507" y="37584"/>
                </a:cubicBezTo>
                <a:lnTo>
                  <a:pt x="8507" y="37615"/>
                </a:lnTo>
                <a:cubicBezTo>
                  <a:pt x="8507" y="37585"/>
                  <a:pt x="8477" y="37554"/>
                  <a:pt x="8477" y="37524"/>
                </a:cubicBezTo>
                <a:close/>
                <a:moveTo>
                  <a:pt x="9753" y="37736"/>
                </a:moveTo>
                <a:lnTo>
                  <a:pt x="9844" y="37827"/>
                </a:lnTo>
                <a:lnTo>
                  <a:pt x="9753" y="37827"/>
                </a:lnTo>
                <a:lnTo>
                  <a:pt x="9753" y="37797"/>
                </a:lnTo>
                <a:cubicBezTo>
                  <a:pt x="9753" y="37767"/>
                  <a:pt x="9753" y="37767"/>
                  <a:pt x="9722" y="37736"/>
                </a:cubicBezTo>
                <a:close/>
                <a:moveTo>
                  <a:pt x="10847" y="35458"/>
                </a:moveTo>
                <a:lnTo>
                  <a:pt x="10847" y="35792"/>
                </a:lnTo>
                <a:lnTo>
                  <a:pt x="10847" y="35883"/>
                </a:lnTo>
                <a:cubicBezTo>
                  <a:pt x="10847" y="36035"/>
                  <a:pt x="10786" y="36187"/>
                  <a:pt x="10786" y="36339"/>
                </a:cubicBezTo>
                <a:cubicBezTo>
                  <a:pt x="10786" y="36491"/>
                  <a:pt x="10756" y="36703"/>
                  <a:pt x="10756" y="36886"/>
                </a:cubicBezTo>
                <a:lnTo>
                  <a:pt x="10756" y="37250"/>
                </a:lnTo>
                <a:cubicBezTo>
                  <a:pt x="10756" y="37341"/>
                  <a:pt x="10756" y="37402"/>
                  <a:pt x="10786" y="37493"/>
                </a:cubicBezTo>
                <a:cubicBezTo>
                  <a:pt x="10725" y="37615"/>
                  <a:pt x="10695" y="37706"/>
                  <a:pt x="10695" y="37827"/>
                </a:cubicBezTo>
                <a:lnTo>
                  <a:pt x="10695" y="37615"/>
                </a:lnTo>
                <a:lnTo>
                  <a:pt x="10695" y="37098"/>
                </a:lnTo>
                <a:cubicBezTo>
                  <a:pt x="10695" y="36764"/>
                  <a:pt x="10725" y="36460"/>
                  <a:pt x="10725" y="36156"/>
                </a:cubicBezTo>
                <a:lnTo>
                  <a:pt x="10725" y="35549"/>
                </a:lnTo>
                <a:cubicBezTo>
                  <a:pt x="10756" y="35518"/>
                  <a:pt x="10816" y="35488"/>
                  <a:pt x="10847" y="35458"/>
                </a:cubicBezTo>
                <a:close/>
                <a:moveTo>
                  <a:pt x="9115" y="37797"/>
                </a:moveTo>
                <a:cubicBezTo>
                  <a:pt x="9115" y="37827"/>
                  <a:pt x="9145" y="37827"/>
                  <a:pt x="9145" y="37827"/>
                </a:cubicBezTo>
                <a:lnTo>
                  <a:pt x="8993" y="37858"/>
                </a:lnTo>
                <a:lnTo>
                  <a:pt x="8933" y="37827"/>
                </a:lnTo>
                <a:lnTo>
                  <a:pt x="8933" y="37797"/>
                </a:lnTo>
                <a:close/>
                <a:moveTo>
                  <a:pt x="12670" y="38222"/>
                </a:moveTo>
                <a:lnTo>
                  <a:pt x="12761" y="38283"/>
                </a:lnTo>
                <a:lnTo>
                  <a:pt x="12822" y="38314"/>
                </a:lnTo>
                <a:lnTo>
                  <a:pt x="12518" y="38435"/>
                </a:lnTo>
                <a:lnTo>
                  <a:pt x="12457" y="38466"/>
                </a:lnTo>
                <a:lnTo>
                  <a:pt x="12548" y="38374"/>
                </a:lnTo>
                <a:cubicBezTo>
                  <a:pt x="12578" y="38314"/>
                  <a:pt x="12639" y="38283"/>
                  <a:pt x="12670" y="38222"/>
                </a:cubicBezTo>
                <a:close/>
                <a:moveTo>
                  <a:pt x="8933" y="38374"/>
                </a:moveTo>
                <a:lnTo>
                  <a:pt x="8933" y="38374"/>
                </a:lnTo>
                <a:cubicBezTo>
                  <a:pt x="9145" y="38466"/>
                  <a:pt x="9358" y="38557"/>
                  <a:pt x="9571" y="38587"/>
                </a:cubicBezTo>
                <a:lnTo>
                  <a:pt x="9601" y="38617"/>
                </a:lnTo>
                <a:cubicBezTo>
                  <a:pt x="9419" y="38587"/>
                  <a:pt x="9236" y="38526"/>
                  <a:pt x="9054" y="38466"/>
                </a:cubicBezTo>
                <a:lnTo>
                  <a:pt x="8993" y="38405"/>
                </a:lnTo>
                <a:lnTo>
                  <a:pt x="8933" y="38374"/>
                </a:lnTo>
                <a:close/>
                <a:moveTo>
                  <a:pt x="33056" y="1"/>
                </a:moveTo>
                <a:cubicBezTo>
                  <a:pt x="32935" y="1"/>
                  <a:pt x="32813" y="1"/>
                  <a:pt x="32692" y="31"/>
                </a:cubicBezTo>
                <a:cubicBezTo>
                  <a:pt x="32388" y="31"/>
                  <a:pt x="32115" y="62"/>
                  <a:pt x="31811" y="122"/>
                </a:cubicBezTo>
                <a:cubicBezTo>
                  <a:pt x="31507" y="153"/>
                  <a:pt x="31325" y="183"/>
                  <a:pt x="31082" y="244"/>
                </a:cubicBezTo>
                <a:cubicBezTo>
                  <a:pt x="30565" y="366"/>
                  <a:pt x="30079" y="487"/>
                  <a:pt x="29593" y="669"/>
                </a:cubicBezTo>
                <a:cubicBezTo>
                  <a:pt x="29076" y="821"/>
                  <a:pt x="28560" y="1034"/>
                  <a:pt x="28074" y="1247"/>
                </a:cubicBezTo>
                <a:cubicBezTo>
                  <a:pt x="27618" y="1459"/>
                  <a:pt x="27162" y="1733"/>
                  <a:pt x="26767" y="2006"/>
                </a:cubicBezTo>
                <a:cubicBezTo>
                  <a:pt x="26646" y="2097"/>
                  <a:pt x="26524" y="2188"/>
                  <a:pt x="26372" y="2280"/>
                </a:cubicBezTo>
                <a:cubicBezTo>
                  <a:pt x="26251" y="2371"/>
                  <a:pt x="26160" y="2432"/>
                  <a:pt x="26068" y="2492"/>
                </a:cubicBezTo>
                <a:cubicBezTo>
                  <a:pt x="25856" y="2675"/>
                  <a:pt x="25643" y="2857"/>
                  <a:pt x="25430" y="3039"/>
                </a:cubicBezTo>
                <a:cubicBezTo>
                  <a:pt x="25218" y="3222"/>
                  <a:pt x="25035" y="3343"/>
                  <a:pt x="24883" y="3525"/>
                </a:cubicBezTo>
                <a:cubicBezTo>
                  <a:pt x="24732" y="3677"/>
                  <a:pt x="24549" y="3829"/>
                  <a:pt x="24367" y="4011"/>
                </a:cubicBezTo>
                <a:cubicBezTo>
                  <a:pt x="23668" y="4771"/>
                  <a:pt x="23030" y="5561"/>
                  <a:pt x="22331" y="6321"/>
                </a:cubicBezTo>
                <a:cubicBezTo>
                  <a:pt x="21633" y="7080"/>
                  <a:pt x="20964" y="7840"/>
                  <a:pt x="20235" y="8508"/>
                </a:cubicBezTo>
                <a:cubicBezTo>
                  <a:pt x="20083" y="8660"/>
                  <a:pt x="19961" y="8782"/>
                  <a:pt x="19810" y="8903"/>
                </a:cubicBezTo>
                <a:lnTo>
                  <a:pt x="19384" y="9207"/>
                </a:lnTo>
                <a:cubicBezTo>
                  <a:pt x="19232" y="9328"/>
                  <a:pt x="19050" y="9420"/>
                  <a:pt x="18898" y="9511"/>
                </a:cubicBezTo>
                <a:cubicBezTo>
                  <a:pt x="18746" y="9602"/>
                  <a:pt x="18533" y="9723"/>
                  <a:pt x="18351" y="9815"/>
                </a:cubicBezTo>
                <a:cubicBezTo>
                  <a:pt x="18017" y="9997"/>
                  <a:pt x="17683" y="10118"/>
                  <a:pt x="17318" y="10270"/>
                </a:cubicBezTo>
                <a:cubicBezTo>
                  <a:pt x="16862" y="10422"/>
                  <a:pt x="16407" y="10544"/>
                  <a:pt x="15921" y="10665"/>
                </a:cubicBezTo>
                <a:cubicBezTo>
                  <a:pt x="15434" y="10787"/>
                  <a:pt x="14948" y="10878"/>
                  <a:pt x="14462" y="10969"/>
                </a:cubicBezTo>
                <a:cubicBezTo>
                  <a:pt x="13976" y="11060"/>
                  <a:pt x="13460" y="11151"/>
                  <a:pt x="12973" y="11273"/>
                </a:cubicBezTo>
                <a:cubicBezTo>
                  <a:pt x="12730" y="11303"/>
                  <a:pt x="12518" y="11364"/>
                  <a:pt x="12305" y="11425"/>
                </a:cubicBezTo>
                <a:lnTo>
                  <a:pt x="11910" y="11546"/>
                </a:lnTo>
                <a:cubicBezTo>
                  <a:pt x="11758" y="11577"/>
                  <a:pt x="11637" y="11638"/>
                  <a:pt x="11485" y="11668"/>
                </a:cubicBezTo>
                <a:cubicBezTo>
                  <a:pt x="11363" y="11729"/>
                  <a:pt x="11150" y="11820"/>
                  <a:pt x="10968" y="11881"/>
                </a:cubicBezTo>
                <a:cubicBezTo>
                  <a:pt x="10786" y="11941"/>
                  <a:pt x="10695" y="11972"/>
                  <a:pt x="10573" y="12033"/>
                </a:cubicBezTo>
                <a:cubicBezTo>
                  <a:pt x="10300" y="12154"/>
                  <a:pt x="9996" y="12306"/>
                  <a:pt x="9722" y="12458"/>
                </a:cubicBezTo>
                <a:cubicBezTo>
                  <a:pt x="9145" y="12762"/>
                  <a:pt x="8568" y="13126"/>
                  <a:pt x="8021" y="13491"/>
                </a:cubicBezTo>
                <a:cubicBezTo>
                  <a:pt x="7960" y="13521"/>
                  <a:pt x="7930" y="13552"/>
                  <a:pt x="7900" y="13582"/>
                </a:cubicBezTo>
                <a:lnTo>
                  <a:pt x="7656" y="13734"/>
                </a:lnTo>
                <a:cubicBezTo>
                  <a:pt x="7626" y="13764"/>
                  <a:pt x="7565" y="13825"/>
                  <a:pt x="7505" y="13855"/>
                </a:cubicBezTo>
                <a:lnTo>
                  <a:pt x="7565" y="13825"/>
                </a:lnTo>
                <a:lnTo>
                  <a:pt x="7565" y="13825"/>
                </a:lnTo>
                <a:cubicBezTo>
                  <a:pt x="7140" y="14099"/>
                  <a:pt x="6745" y="14402"/>
                  <a:pt x="6380" y="14737"/>
                </a:cubicBezTo>
                <a:cubicBezTo>
                  <a:pt x="6168" y="14919"/>
                  <a:pt x="5985" y="15071"/>
                  <a:pt x="5773" y="15253"/>
                </a:cubicBezTo>
                <a:cubicBezTo>
                  <a:pt x="5590" y="15435"/>
                  <a:pt x="5408" y="15648"/>
                  <a:pt x="5226" y="15830"/>
                </a:cubicBezTo>
                <a:cubicBezTo>
                  <a:pt x="4497" y="16590"/>
                  <a:pt x="3828" y="17380"/>
                  <a:pt x="3251" y="18261"/>
                </a:cubicBezTo>
                <a:cubicBezTo>
                  <a:pt x="3160" y="18352"/>
                  <a:pt x="3099" y="18474"/>
                  <a:pt x="3038" y="18565"/>
                </a:cubicBezTo>
                <a:lnTo>
                  <a:pt x="2856" y="18929"/>
                </a:lnTo>
                <a:cubicBezTo>
                  <a:pt x="2734" y="19142"/>
                  <a:pt x="2613" y="19355"/>
                  <a:pt x="2461" y="19567"/>
                </a:cubicBezTo>
                <a:cubicBezTo>
                  <a:pt x="2218" y="20023"/>
                  <a:pt x="1975" y="20479"/>
                  <a:pt x="1701" y="20904"/>
                </a:cubicBezTo>
                <a:cubicBezTo>
                  <a:pt x="1458" y="21360"/>
                  <a:pt x="1215" y="21877"/>
                  <a:pt x="1003" y="22393"/>
                </a:cubicBezTo>
                <a:cubicBezTo>
                  <a:pt x="820" y="22849"/>
                  <a:pt x="668" y="23305"/>
                  <a:pt x="517" y="23791"/>
                </a:cubicBezTo>
                <a:cubicBezTo>
                  <a:pt x="395" y="24307"/>
                  <a:pt x="273" y="24824"/>
                  <a:pt x="182" y="25371"/>
                </a:cubicBezTo>
                <a:cubicBezTo>
                  <a:pt x="152" y="25614"/>
                  <a:pt x="122" y="25857"/>
                  <a:pt x="91" y="26130"/>
                </a:cubicBezTo>
                <a:cubicBezTo>
                  <a:pt x="61" y="26373"/>
                  <a:pt x="30" y="26586"/>
                  <a:pt x="30" y="26829"/>
                </a:cubicBezTo>
                <a:cubicBezTo>
                  <a:pt x="0" y="27406"/>
                  <a:pt x="30" y="27953"/>
                  <a:pt x="122" y="28500"/>
                </a:cubicBezTo>
                <a:cubicBezTo>
                  <a:pt x="182" y="28986"/>
                  <a:pt x="273" y="29472"/>
                  <a:pt x="395" y="29958"/>
                </a:cubicBezTo>
                <a:cubicBezTo>
                  <a:pt x="517" y="30444"/>
                  <a:pt x="638" y="30900"/>
                  <a:pt x="820" y="31356"/>
                </a:cubicBezTo>
                <a:cubicBezTo>
                  <a:pt x="1033" y="31872"/>
                  <a:pt x="1215" y="32419"/>
                  <a:pt x="1428" y="32936"/>
                </a:cubicBezTo>
                <a:cubicBezTo>
                  <a:pt x="1641" y="33392"/>
                  <a:pt x="1853" y="33817"/>
                  <a:pt x="2096" y="34273"/>
                </a:cubicBezTo>
                <a:cubicBezTo>
                  <a:pt x="2218" y="34485"/>
                  <a:pt x="2339" y="34698"/>
                  <a:pt x="2491" y="34911"/>
                </a:cubicBezTo>
                <a:cubicBezTo>
                  <a:pt x="2643" y="35154"/>
                  <a:pt x="2826" y="35427"/>
                  <a:pt x="3008" y="35670"/>
                </a:cubicBezTo>
                <a:cubicBezTo>
                  <a:pt x="3129" y="35853"/>
                  <a:pt x="3281" y="36035"/>
                  <a:pt x="3433" y="36187"/>
                </a:cubicBezTo>
                <a:cubicBezTo>
                  <a:pt x="3585" y="36369"/>
                  <a:pt x="3767" y="36582"/>
                  <a:pt x="3919" y="36734"/>
                </a:cubicBezTo>
                <a:cubicBezTo>
                  <a:pt x="4071" y="36916"/>
                  <a:pt x="4223" y="37098"/>
                  <a:pt x="4406" y="37250"/>
                </a:cubicBezTo>
                <a:cubicBezTo>
                  <a:pt x="4497" y="37341"/>
                  <a:pt x="4588" y="37433"/>
                  <a:pt x="4679" y="37524"/>
                </a:cubicBezTo>
                <a:lnTo>
                  <a:pt x="5044" y="37827"/>
                </a:lnTo>
                <a:cubicBezTo>
                  <a:pt x="5469" y="38162"/>
                  <a:pt x="5894" y="38466"/>
                  <a:pt x="6380" y="38739"/>
                </a:cubicBezTo>
                <a:cubicBezTo>
                  <a:pt x="6867" y="39012"/>
                  <a:pt x="7353" y="39255"/>
                  <a:pt x="7869" y="39468"/>
                </a:cubicBezTo>
                <a:cubicBezTo>
                  <a:pt x="8112" y="39559"/>
                  <a:pt x="8355" y="39650"/>
                  <a:pt x="8598" y="39742"/>
                </a:cubicBezTo>
                <a:lnTo>
                  <a:pt x="8933" y="39833"/>
                </a:lnTo>
                <a:cubicBezTo>
                  <a:pt x="9084" y="39894"/>
                  <a:pt x="9206" y="39894"/>
                  <a:pt x="9328" y="39924"/>
                </a:cubicBezTo>
                <a:cubicBezTo>
                  <a:pt x="9449" y="39954"/>
                  <a:pt x="9571" y="39985"/>
                  <a:pt x="9692" y="40015"/>
                </a:cubicBezTo>
                <a:cubicBezTo>
                  <a:pt x="10026" y="40076"/>
                  <a:pt x="10361" y="40106"/>
                  <a:pt x="10695" y="40106"/>
                </a:cubicBezTo>
                <a:cubicBezTo>
                  <a:pt x="11424" y="40106"/>
                  <a:pt x="12183" y="39985"/>
                  <a:pt x="12882" y="39742"/>
                </a:cubicBezTo>
                <a:cubicBezTo>
                  <a:pt x="13156" y="39650"/>
                  <a:pt x="13429" y="39529"/>
                  <a:pt x="13703" y="39377"/>
                </a:cubicBezTo>
                <a:lnTo>
                  <a:pt x="14098" y="39164"/>
                </a:lnTo>
                <a:cubicBezTo>
                  <a:pt x="14310" y="39043"/>
                  <a:pt x="14493" y="38921"/>
                  <a:pt x="14705" y="38769"/>
                </a:cubicBezTo>
                <a:cubicBezTo>
                  <a:pt x="14948" y="38587"/>
                  <a:pt x="15222" y="38405"/>
                  <a:pt x="15465" y="38222"/>
                </a:cubicBezTo>
                <a:cubicBezTo>
                  <a:pt x="15738" y="38040"/>
                  <a:pt x="15890" y="37888"/>
                  <a:pt x="16072" y="37736"/>
                </a:cubicBezTo>
                <a:cubicBezTo>
                  <a:pt x="16376" y="37493"/>
                  <a:pt x="16680" y="37220"/>
                  <a:pt x="16984" y="36977"/>
                </a:cubicBezTo>
                <a:cubicBezTo>
                  <a:pt x="17288" y="36734"/>
                  <a:pt x="17592" y="36460"/>
                  <a:pt x="17895" y="36187"/>
                </a:cubicBezTo>
                <a:lnTo>
                  <a:pt x="18807" y="35366"/>
                </a:lnTo>
                <a:cubicBezTo>
                  <a:pt x="19080" y="35123"/>
                  <a:pt x="19384" y="34880"/>
                  <a:pt x="19688" y="34668"/>
                </a:cubicBezTo>
                <a:lnTo>
                  <a:pt x="20083" y="34394"/>
                </a:lnTo>
                <a:lnTo>
                  <a:pt x="20417" y="34182"/>
                </a:lnTo>
                <a:cubicBezTo>
                  <a:pt x="20903" y="33847"/>
                  <a:pt x="21481" y="33635"/>
                  <a:pt x="22058" y="33574"/>
                </a:cubicBezTo>
                <a:lnTo>
                  <a:pt x="22362" y="33513"/>
                </a:lnTo>
                <a:cubicBezTo>
                  <a:pt x="22696" y="33513"/>
                  <a:pt x="23000" y="33483"/>
                  <a:pt x="23304" y="33483"/>
                </a:cubicBezTo>
                <a:cubicBezTo>
                  <a:pt x="23486" y="33483"/>
                  <a:pt x="23699" y="33483"/>
                  <a:pt x="23850" y="33513"/>
                </a:cubicBezTo>
                <a:cubicBezTo>
                  <a:pt x="24033" y="33544"/>
                  <a:pt x="24185" y="33544"/>
                  <a:pt x="24337" y="33574"/>
                </a:cubicBezTo>
                <a:cubicBezTo>
                  <a:pt x="24640" y="33635"/>
                  <a:pt x="24944" y="33726"/>
                  <a:pt x="25248" y="33817"/>
                </a:cubicBezTo>
                <a:cubicBezTo>
                  <a:pt x="25461" y="33878"/>
                  <a:pt x="25643" y="33938"/>
                  <a:pt x="25856" y="34030"/>
                </a:cubicBezTo>
                <a:cubicBezTo>
                  <a:pt x="26038" y="34090"/>
                  <a:pt x="26160" y="34151"/>
                  <a:pt x="26311" y="34212"/>
                </a:cubicBezTo>
                <a:cubicBezTo>
                  <a:pt x="27041" y="34546"/>
                  <a:pt x="27739" y="34911"/>
                  <a:pt x="28438" y="35215"/>
                </a:cubicBezTo>
                <a:lnTo>
                  <a:pt x="28378" y="35184"/>
                </a:lnTo>
                <a:lnTo>
                  <a:pt x="29714" y="35822"/>
                </a:lnTo>
                <a:cubicBezTo>
                  <a:pt x="30170" y="36065"/>
                  <a:pt x="30595" y="36278"/>
                  <a:pt x="31051" y="36521"/>
                </a:cubicBezTo>
                <a:cubicBezTo>
                  <a:pt x="31537" y="36764"/>
                  <a:pt x="32054" y="36977"/>
                  <a:pt x="32570" y="37159"/>
                </a:cubicBezTo>
                <a:cubicBezTo>
                  <a:pt x="33056" y="37341"/>
                  <a:pt x="33512" y="37463"/>
                  <a:pt x="34029" y="37554"/>
                </a:cubicBezTo>
                <a:cubicBezTo>
                  <a:pt x="34576" y="37645"/>
                  <a:pt x="35153" y="37736"/>
                  <a:pt x="35700" y="37797"/>
                </a:cubicBezTo>
                <a:cubicBezTo>
                  <a:pt x="35943" y="37797"/>
                  <a:pt x="36156" y="37827"/>
                  <a:pt x="36399" y="37858"/>
                </a:cubicBezTo>
                <a:lnTo>
                  <a:pt x="37280" y="37858"/>
                </a:lnTo>
                <a:cubicBezTo>
                  <a:pt x="37523" y="37827"/>
                  <a:pt x="37766" y="37797"/>
                  <a:pt x="37978" y="37767"/>
                </a:cubicBezTo>
                <a:cubicBezTo>
                  <a:pt x="38343" y="37676"/>
                  <a:pt x="38677" y="37584"/>
                  <a:pt x="39011" y="37433"/>
                </a:cubicBezTo>
                <a:cubicBezTo>
                  <a:pt x="39315" y="37311"/>
                  <a:pt x="39619" y="37189"/>
                  <a:pt x="39923" y="37007"/>
                </a:cubicBezTo>
                <a:cubicBezTo>
                  <a:pt x="40136" y="36886"/>
                  <a:pt x="40318" y="36734"/>
                  <a:pt x="40531" y="36612"/>
                </a:cubicBezTo>
                <a:cubicBezTo>
                  <a:pt x="40622" y="36521"/>
                  <a:pt x="40713" y="36460"/>
                  <a:pt x="40804" y="36369"/>
                </a:cubicBezTo>
                <a:cubicBezTo>
                  <a:pt x="41017" y="36187"/>
                  <a:pt x="41229" y="36035"/>
                  <a:pt x="41442" y="35822"/>
                </a:cubicBezTo>
                <a:cubicBezTo>
                  <a:pt x="41655" y="35640"/>
                  <a:pt x="41837" y="35488"/>
                  <a:pt x="42019" y="35306"/>
                </a:cubicBezTo>
                <a:cubicBezTo>
                  <a:pt x="42749" y="34607"/>
                  <a:pt x="43387" y="33847"/>
                  <a:pt x="44055" y="33118"/>
                </a:cubicBezTo>
                <a:cubicBezTo>
                  <a:pt x="44389" y="32723"/>
                  <a:pt x="44723" y="32298"/>
                  <a:pt x="45027" y="31842"/>
                </a:cubicBezTo>
                <a:cubicBezTo>
                  <a:pt x="45301" y="31417"/>
                  <a:pt x="45574" y="30991"/>
                  <a:pt x="45787" y="30505"/>
                </a:cubicBezTo>
                <a:cubicBezTo>
                  <a:pt x="45908" y="30232"/>
                  <a:pt x="46060" y="29958"/>
                  <a:pt x="46182" y="29685"/>
                </a:cubicBezTo>
                <a:cubicBezTo>
                  <a:pt x="46303" y="29411"/>
                  <a:pt x="46334" y="29229"/>
                  <a:pt x="46425" y="29016"/>
                </a:cubicBezTo>
                <a:cubicBezTo>
                  <a:pt x="46577" y="28500"/>
                  <a:pt x="46759" y="27983"/>
                  <a:pt x="46881" y="27497"/>
                </a:cubicBezTo>
                <a:cubicBezTo>
                  <a:pt x="47154" y="26525"/>
                  <a:pt x="47336" y="25583"/>
                  <a:pt x="47549" y="24611"/>
                </a:cubicBezTo>
                <a:cubicBezTo>
                  <a:pt x="47640" y="24094"/>
                  <a:pt x="47731" y="23608"/>
                  <a:pt x="47822" y="23122"/>
                </a:cubicBezTo>
                <a:cubicBezTo>
                  <a:pt x="47914" y="22636"/>
                  <a:pt x="48005" y="22028"/>
                  <a:pt x="48066" y="21482"/>
                </a:cubicBezTo>
                <a:cubicBezTo>
                  <a:pt x="48126" y="20995"/>
                  <a:pt x="48157" y="20479"/>
                  <a:pt x="48187" y="19993"/>
                </a:cubicBezTo>
                <a:cubicBezTo>
                  <a:pt x="48217" y="19507"/>
                  <a:pt x="48217" y="19021"/>
                  <a:pt x="48248" y="18534"/>
                </a:cubicBezTo>
                <a:cubicBezTo>
                  <a:pt x="48248" y="18200"/>
                  <a:pt x="48248" y="17957"/>
                  <a:pt x="48248" y="17653"/>
                </a:cubicBezTo>
                <a:cubicBezTo>
                  <a:pt x="48248" y="17410"/>
                  <a:pt x="48217" y="17167"/>
                  <a:pt x="48187" y="16924"/>
                </a:cubicBezTo>
                <a:cubicBezTo>
                  <a:pt x="48157" y="16377"/>
                  <a:pt x="48066" y="15861"/>
                  <a:pt x="47974" y="15314"/>
                </a:cubicBezTo>
                <a:cubicBezTo>
                  <a:pt x="47914" y="15071"/>
                  <a:pt x="47883" y="14828"/>
                  <a:pt x="47822" y="14615"/>
                </a:cubicBezTo>
                <a:cubicBezTo>
                  <a:pt x="47762" y="14372"/>
                  <a:pt x="47701" y="14159"/>
                  <a:pt x="47640" y="13916"/>
                </a:cubicBezTo>
                <a:cubicBezTo>
                  <a:pt x="47519" y="13430"/>
                  <a:pt x="47367" y="12974"/>
                  <a:pt x="47184" y="12519"/>
                </a:cubicBezTo>
                <a:cubicBezTo>
                  <a:pt x="47033" y="12033"/>
                  <a:pt x="46881" y="11546"/>
                  <a:pt x="46698" y="11091"/>
                </a:cubicBezTo>
                <a:cubicBezTo>
                  <a:pt x="46516" y="10605"/>
                  <a:pt x="46303" y="10240"/>
                  <a:pt x="46091" y="9845"/>
                </a:cubicBezTo>
                <a:lnTo>
                  <a:pt x="45787" y="9207"/>
                </a:lnTo>
                <a:cubicBezTo>
                  <a:pt x="45696" y="9025"/>
                  <a:pt x="45605" y="8842"/>
                  <a:pt x="45483" y="8630"/>
                </a:cubicBezTo>
                <a:cubicBezTo>
                  <a:pt x="45361" y="8447"/>
                  <a:pt x="45270" y="8265"/>
                  <a:pt x="45179" y="8083"/>
                </a:cubicBezTo>
                <a:lnTo>
                  <a:pt x="45088" y="7931"/>
                </a:lnTo>
                <a:cubicBezTo>
                  <a:pt x="45088" y="7840"/>
                  <a:pt x="45088" y="7749"/>
                  <a:pt x="45088" y="7657"/>
                </a:cubicBezTo>
                <a:cubicBezTo>
                  <a:pt x="44936" y="7141"/>
                  <a:pt x="44754" y="6655"/>
                  <a:pt x="44511" y="6169"/>
                </a:cubicBezTo>
                <a:cubicBezTo>
                  <a:pt x="44389" y="5956"/>
                  <a:pt x="44268" y="5743"/>
                  <a:pt x="44146" y="5531"/>
                </a:cubicBezTo>
                <a:cubicBezTo>
                  <a:pt x="43994" y="5257"/>
                  <a:pt x="43812" y="5014"/>
                  <a:pt x="43630" y="4771"/>
                </a:cubicBezTo>
                <a:cubicBezTo>
                  <a:pt x="43478" y="4589"/>
                  <a:pt x="43356" y="4437"/>
                  <a:pt x="43204" y="4285"/>
                </a:cubicBezTo>
                <a:cubicBezTo>
                  <a:pt x="43022" y="4103"/>
                  <a:pt x="42840" y="3890"/>
                  <a:pt x="42657" y="3738"/>
                </a:cubicBezTo>
                <a:cubicBezTo>
                  <a:pt x="42232" y="3343"/>
                  <a:pt x="41807" y="3009"/>
                  <a:pt x="41381" y="2675"/>
                </a:cubicBezTo>
                <a:cubicBezTo>
                  <a:pt x="41199" y="2523"/>
                  <a:pt x="41017" y="2401"/>
                  <a:pt x="40834" y="2249"/>
                </a:cubicBezTo>
                <a:cubicBezTo>
                  <a:pt x="40652" y="2128"/>
                  <a:pt x="40470" y="1945"/>
                  <a:pt x="40227" y="1824"/>
                </a:cubicBezTo>
                <a:cubicBezTo>
                  <a:pt x="40014" y="1702"/>
                  <a:pt x="39741" y="1550"/>
                  <a:pt x="39498" y="1399"/>
                </a:cubicBezTo>
                <a:lnTo>
                  <a:pt x="39224" y="1277"/>
                </a:lnTo>
                <a:cubicBezTo>
                  <a:pt x="39072" y="1216"/>
                  <a:pt x="38920" y="1125"/>
                  <a:pt x="38768" y="1064"/>
                </a:cubicBezTo>
                <a:cubicBezTo>
                  <a:pt x="38313" y="882"/>
                  <a:pt x="37827" y="700"/>
                  <a:pt x="37371" y="578"/>
                </a:cubicBezTo>
                <a:cubicBezTo>
                  <a:pt x="36824" y="396"/>
                  <a:pt x="36307" y="274"/>
                  <a:pt x="35761" y="183"/>
                </a:cubicBezTo>
                <a:cubicBezTo>
                  <a:pt x="35487" y="153"/>
                  <a:pt x="35214" y="122"/>
                  <a:pt x="34940" y="92"/>
                </a:cubicBezTo>
                <a:cubicBezTo>
                  <a:pt x="34667" y="62"/>
                  <a:pt x="34454" y="31"/>
                  <a:pt x="34211" y="31"/>
                </a:cubicBezTo>
                <a:cubicBezTo>
                  <a:pt x="33968" y="1"/>
                  <a:pt x="33755" y="1"/>
                  <a:pt x="3354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3" name="Google Shape;123;p31"/>
          <p:cNvGrpSpPr/>
          <p:nvPr/>
        </p:nvGrpSpPr>
        <p:grpSpPr>
          <a:xfrm>
            <a:off x="-128479" y="3907789"/>
            <a:ext cx="767865" cy="830189"/>
            <a:chOff x="-128479" y="3907789"/>
            <a:chExt cx="767865" cy="830189"/>
          </a:xfrm>
        </p:grpSpPr>
        <p:sp>
          <p:nvSpPr>
            <p:cNvPr id="124" name="Google Shape;124;p31"/>
            <p:cNvSpPr/>
            <p:nvPr/>
          </p:nvSpPr>
          <p:spPr>
            <a:xfrm rot="930232">
              <a:off x="-33776" y="3914032"/>
              <a:ext cx="145873" cy="728441"/>
            </a:xfrm>
            <a:custGeom>
              <a:rect b="b" l="l" r="r" t="t"/>
              <a:pathLst>
                <a:path extrusionOk="0" h="29138" w="5835">
                  <a:moveTo>
                    <a:pt x="3677" y="0"/>
                  </a:moveTo>
                  <a:cubicBezTo>
                    <a:pt x="3465" y="0"/>
                    <a:pt x="3252" y="31"/>
                    <a:pt x="3009" y="31"/>
                  </a:cubicBezTo>
                  <a:cubicBezTo>
                    <a:pt x="2766" y="61"/>
                    <a:pt x="2492" y="122"/>
                    <a:pt x="2249" y="183"/>
                  </a:cubicBezTo>
                  <a:cubicBezTo>
                    <a:pt x="2097" y="213"/>
                    <a:pt x="1976" y="274"/>
                    <a:pt x="1824" y="335"/>
                  </a:cubicBezTo>
                  <a:cubicBezTo>
                    <a:pt x="1581" y="456"/>
                    <a:pt x="1399" y="669"/>
                    <a:pt x="1277" y="912"/>
                  </a:cubicBezTo>
                  <a:cubicBezTo>
                    <a:pt x="1064" y="1368"/>
                    <a:pt x="943" y="1854"/>
                    <a:pt x="912" y="2370"/>
                  </a:cubicBezTo>
                  <a:cubicBezTo>
                    <a:pt x="821" y="2917"/>
                    <a:pt x="761" y="3434"/>
                    <a:pt x="700" y="3950"/>
                  </a:cubicBezTo>
                  <a:lnTo>
                    <a:pt x="669" y="4315"/>
                  </a:lnTo>
                  <a:cubicBezTo>
                    <a:pt x="578" y="5135"/>
                    <a:pt x="487" y="5955"/>
                    <a:pt x="396" y="6806"/>
                  </a:cubicBezTo>
                  <a:cubicBezTo>
                    <a:pt x="366" y="7353"/>
                    <a:pt x="305" y="7900"/>
                    <a:pt x="244" y="8447"/>
                  </a:cubicBezTo>
                  <a:cubicBezTo>
                    <a:pt x="183" y="8842"/>
                    <a:pt x="123" y="9267"/>
                    <a:pt x="92" y="9693"/>
                  </a:cubicBezTo>
                  <a:cubicBezTo>
                    <a:pt x="31" y="10179"/>
                    <a:pt x="1" y="10695"/>
                    <a:pt x="1" y="11212"/>
                  </a:cubicBezTo>
                  <a:cubicBezTo>
                    <a:pt x="1" y="11728"/>
                    <a:pt x="1" y="12123"/>
                    <a:pt x="1" y="12640"/>
                  </a:cubicBezTo>
                  <a:lnTo>
                    <a:pt x="1" y="15587"/>
                  </a:lnTo>
                  <a:lnTo>
                    <a:pt x="1" y="19415"/>
                  </a:lnTo>
                  <a:lnTo>
                    <a:pt x="1" y="21420"/>
                  </a:lnTo>
                  <a:cubicBezTo>
                    <a:pt x="1" y="21724"/>
                    <a:pt x="1" y="22028"/>
                    <a:pt x="31" y="22301"/>
                  </a:cubicBezTo>
                  <a:lnTo>
                    <a:pt x="31" y="22909"/>
                  </a:lnTo>
                  <a:lnTo>
                    <a:pt x="31" y="23577"/>
                  </a:lnTo>
                  <a:lnTo>
                    <a:pt x="31" y="24337"/>
                  </a:lnTo>
                  <a:lnTo>
                    <a:pt x="31" y="24732"/>
                  </a:lnTo>
                  <a:lnTo>
                    <a:pt x="31" y="25036"/>
                  </a:lnTo>
                  <a:lnTo>
                    <a:pt x="31" y="25613"/>
                  </a:lnTo>
                  <a:lnTo>
                    <a:pt x="31" y="25704"/>
                  </a:lnTo>
                  <a:cubicBezTo>
                    <a:pt x="31" y="26251"/>
                    <a:pt x="62" y="26676"/>
                    <a:pt x="123" y="27102"/>
                  </a:cubicBezTo>
                  <a:cubicBezTo>
                    <a:pt x="183" y="27740"/>
                    <a:pt x="274" y="28560"/>
                    <a:pt x="973" y="28894"/>
                  </a:cubicBezTo>
                  <a:cubicBezTo>
                    <a:pt x="1247" y="29046"/>
                    <a:pt x="1551" y="29107"/>
                    <a:pt x="1885" y="29137"/>
                  </a:cubicBezTo>
                  <a:lnTo>
                    <a:pt x="2553" y="29137"/>
                  </a:lnTo>
                  <a:cubicBezTo>
                    <a:pt x="2705" y="29137"/>
                    <a:pt x="2857" y="29107"/>
                    <a:pt x="2979" y="29077"/>
                  </a:cubicBezTo>
                  <a:cubicBezTo>
                    <a:pt x="3161" y="29046"/>
                    <a:pt x="3313" y="28986"/>
                    <a:pt x="3465" y="28925"/>
                  </a:cubicBezTo>
                  <a:cubicBezTo>
                    <a:pt x="3647" y="28803"/>
                    <a:pt x="3829" y="28651"/>
                    <a:pt x="3951" y="28469"/>
                  </a:cubicBezTo>
                  <a:cubicBezTo>
                    <a:pt x="4042" y="28287"/>
                    <a:pt x="4133" y="28104"/>
                    <a:pt x="4194" y="27922"/>
                  </a:cubicBezTo>
                  <a:cubicBezTo>
                    <a:pt x="4346" y="27466"/>
                    <a:pt x="4437" y="26980"/>
                    <a:pt x="4467" y="26494"/>
                  </a:cubicBezTo>
                  <a:lnTo>
                    <a:pt x="4467" y="26464"/>
                  </a:lnTo>
                  <a:cubicBezTo>
                    <a:pt x="4589" y="25552"/>
                    <a:pt x="4680" y="24610"/>
                    <a:pt x="4741" y="23669"/>
                  </a:cubicBezTo>
                  <a:cubicBezTo>
                    <a:pt x="4771" y="23395"/>
                    <a:pt x="4771" y="23091"/>
                    <a:pt x="4801" y="22818"/>
                  </a:cubicBezTo>
                  <a:cubicBezTo>
                    <a:pt x="4832" y="22605"/>
                    <a:pt x="4832" y="22393"/>
                    <a:pt x="4862" y="22180"/>
                  </a:cubicBezTo>
                  <a:cubicBezTo>
                    <a:pt x="4893" y="21906"/>
                    <a:pt x="4893" y="21603"/>
                    <a:pt x="4923" y="21299"/>
                  </a:cubicBezTo>
                  <a:lnTo>
                    <a:pt x="4953" y="20782"/>
                  </a:lnTo>
                  <a:cubicBezTo>
                    <a:pt x="4984" y="20418"/>
                    <a:pt x="5014" y="20053"/>
                    <a:pt x="5045" y="19688"/>
                  </a:cubicBezTo>
                  <a:lnTo>
                    <a:pt x="5075" y="19324"/>
                  </a:lnTo>
                  <a:lnTo>
                    <a:pt x="5075" y="19142"/>
                  </a:lnTo>
                  <a:lnTo>
                    <a:pt x="5136" y="18564"/>
                  </a:lnTo>
                  <a:cubicBezTo>
                    <a:pt x="5136" y="18443"/>
                    <a:pt x="5136" y="18291"/>
                    <a:pt x="5136" y="18169"/>
                  </a:cubicBezTo>
                  <a:lnTo>
                    <a:pt x="5136" y="17896"/>
                  </a:lnTo>
                  <a:cubicBezTo>
                    <a:pt x="5136" y="17653"/>
                    <a:pt x="5166" y="17410"/>
                    <a:pt x="5196" y="17167"/>
                  </a:cubicBezTo>
                  <a:cubicBezTo>
                    <a:pt x="5196" y="16924"/>
                    <a:pt x="5196" y="16681"/>
                    <a:pt x="5227" y="16407"/>
                  </a:cubicBezTo>
                  <a:cubicBezTo>
                    <a:pt x="5227" y="16255"/>
                    <a:pt x="5257" y="16134"/>
                    <a:pt x="5257" y="15982"/>
                  </a:cubicBezTo>
                  <a:cubicBezTo>
                    <a:pt x="5288" y="15617"/>
                    <a:pt x="5288" y="15253"/>
                    <a:pt x="5318" y="14888"/>
                  </a:cubicBezTo>
                  <a:lnTo>
                    <a:pt x="5348" y="13764"/>
                  </a:lnTo>
                  <a:lnTo>
                    <a:pt x="5348" y="13399"/>
                  </a:lnTo>
                  <a:cubicBezTo>
                    <a:pt x="5379" y="12913"/>
                    <a:pt x="5440" y="12397"/>
                    <a:pt x="5500" y="11941"/>
                  </a:cubicBezTo>
                  <a:lnTo>
                    <a:pt x="5500" y="11910"/>
                  </a:lnTo>
                  <a:cubicBezTo>
                    <a:pt x="5561" y="11455"/>
                    <a:pt x="5622" y="10999"/>
                    <a:pt x="5622" y="10543"/>
                  </a:cubicBezTo>
                  <a:cubicBezTo>
                    <a:pt x="5652" y="10027"/>
                    <a:pt x="5652" y="9510"/>
                    <a:pt x="5652" y="9024"/>
                  </a:cubicBezTo>
                  <a:cubicBezTo>
                    <a:pt x="5652" y="8538"/>
                    <a:pt x="5652" y="8052"/>
                    <a:pt x="5683" y="7596"/>
                  </a:cubicBezTo>
                  <a:cubicBezTo>
                    <a:pt x="5713" y="7140"/>
                    <a:pt x="5713" y="6624"/>
                    <a:pt x="5713" y="6138"/>
                  </a:cubicBezTo>
                  <a:lnTo>
                    <a:pt x="5713" y="3859"/>
                  </a:lnTo>
                  <a:lnTo>
                    <a:pt x="5834" y="3373"/>
                  </a:lnTo>
                  <a:lnTo>
                    <a:pt x="5834" y="2158"/>
                  </a:lnTo>
                  <a:cubicBezTo>
                    <a:pt x="5834" y="1884"/>
                    <a:pt x="5804" y="1641"/>
                    <a:pt x="5774" y="1368"/>
                  </a:cubicBezTo>
                  <a:cubicBezTo>
                    <a:pt x="5774" y="1276"/>
                    <a:pt x="5743" y="1185"/>
                    <a:pt x="5713" y="1094"/>
                  </a:cubicBezTo>
                  <a:cubicBezTo>
                    <a:pt x="5683" y="973"/>
                    <a:pt x="5622" y="851"/>
                    <a:pt x="5561" y="730"/>
                  </a:cubicBezTo>
                  <a:cubicBezTo>
                    <a:pt x="5531" y="669"/>
                    <a:pt x="5500" y="608"/>
                    <a:pt x="5470" y="578"/>
                  </a:cubicBezTo>
                  <a:lnTo>
                    <a:pt x="5440" y="547"/>
                  </a:lnTo>
                  <a:lnTo>
                    <a:pt x="5348" y="426"/>
                  </a:lnTo>
                  <a:lnTo>
                    <a:pt x="5318" y="395"/>
                  </a:lnTo>
                  <a:cubicBezTo>
                    <a:pt x="5257" y="335"/>
                    <a:pt x="5166" y="274"/>
                    <a:pt x="5045" y="243"/>
                  </a:cubicBezTo>
                  <a:cubicBezTo>
                    <a:pt x="4984" y="213"/>
                    <a:pt x="4923" y="213"/>
                    <a:pt x="4862" y="213"/>
                  </a:cubicBezTo>
                  <a:lnTo>
                    <a:pt x="4801" y="213"/>
                  </a:lnTo>
                  <a:lnTo>
                    <a:pt x="4710" y="152"/>
                  </a:lnTo>
                  <a:cubicBezTo>
                    <a:pt x="4619" y="92"/>
                    <a:pt x="4498" y="61"/>
                    <a:pt x="4376" y="61"/>
                  </a:cubicBezTo>
                  <a:cubicBezTo>
                    <a:pt x="4163" y="31"/>
                    <a:pt x="3920" y="0"/>
                    <a:pt x="3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31"/>
            <p:cNvSpPr/>
            <p:nvPr/>
          </p:nvSpPr>
          <p:spPr>
            <a:xfrm rot="930232">
              <a:off x="162983" y="3928021"/>
              <a:ext cx="173973" cy="751990"/>
            </a:xfrm>
            <a:custGeom>
              <a:rect b="b" l="l" r="r" t="t"/>
              <a:pathLst>
                <a:path extrusionOk="0" h="30080" w="6959">
                  <a:moveTo>
                    <a:pt x="3130" y="1"/>
                  </a:moveTo>
                  <a:cubicBezTo>
                    <a:pt x="3009" y="1"/>
                    <a:pt x="2887" y="1"/>
                    <a:pt x="2735" y="31"/>
                  </a:cubicBezTo>
                  <a:cubicBezTo>
                    <a:pt x="2614" y="61"/>
                    <a:pt x="2523" y="61"/>
                    <a:pt x="2431" y="61"/>
                  </a:cubicBezTo>
                  <a:cubicBezTo>
                    <a:pt x="2310" y="92"/>
                    <a:pt x="2158" y="153"/>
                    <a:pt x="2036" y="213"/>
                  </a:cubicBezTo>
                  <a:cubicBezTo>
                    <a:pt x="1976" y="244"/>
                    <a:pt x="1915" y="274"/>
                    <a:pt x="1884" y="304"/>
                  </a:cubicBezTo>
                  <a:cubicBezTo>
                    <a:pt x="1793" y="365"/>
                    <a:pt x="1702" y="456"/>
                    <a:pt x="1611" y="547"/>
                  </a:cubicBezTo>
                  <a:cubicBezTo>
                    <a:pt x="1490" y="669"/>
                    <a:pt x="1368" y="791"/>
                    <a:pt x="1307" y="973"/>
                  </a:cubicBezTo>
                  <a:cubicBezTo>
                    <a:pt x="1216" y="1094"/>
                    <a:pt x="1155" y="1246"/>
                    <a:pt x="1125" y="1429"/>
                  </a:cubicBezTo>
                  <a:cubicBezTo>
                    <a:pt x="1095" y="1611"/>
                    <a:pt x="1064" y="1793"/>
                    <a:pt x="1064" y="1975"/>
                  </a:cubicBezTo>
                  <a:lnTo>
                    <a:pt x="1064" y="2158"/>
                  </a:lnTo>
                  <a:cubicBezTo>
                    <a:pt x="1064" y="2279"/>
                    <a:pt x="1064" y="2401"/>
                    <a:pt x="1095" y="2522"/>
                  </a:cubicBezTo>
                  <a:cubicBezTo>
                    <a:pt x="1125" y="2644"/>
                    <a:pt x="1155" y="2796"/>
                    <a:pt x="1186" y="2917"/>
                  </a:cubicBezTo>
                  <a:lnTo>
                    <a:pt x="1186" y="3160"/>
                  </a:lnTo>
                  <a:lnTo>
                    <a:pt x="1186" y="3373"/>
                  </a:lnTo>
                  <a:cubicBezTo>
                    <a:pt x="1186" y="3555"/>
                    <a:pt x="1216" y="3738"/>
                    <a:pt x="1216" y="3920"/>
                  </a:cubicBezTo>
                  <a:lnTo>
                    <a:pt x="1216" y="5166"/>
                  </a:lnTo>
                  <a:lnTo>
                    <a:pt x="1216" y="5348"/>
                  </a:lnTo>
                  <a:cubicBezTo>
                    <a:pt x="1216" y="5804"/>
                    <a:pt x="1186" y="6290"/>
                    <a:pt x="1155" y="6776"/>
                  </a:cubicBezTo>
                  <a:cubicBezTo>
                    <a:pt x="1125" y="7232"/>
                    <a:pt x="1095" y="7718"/>
                    <a:pt x="1095" y="8174"/>
                  </a:cubicBezTo>
                  <a:cubicBezTo>
                    <a:pt x="1095" y="8417"/>
                    <a:pt x="1064" y="8660"/>
                    <a:pt x="1064" y="8903"/>
                  </a:cubicBezTo>
                  <a:cubicBezTo>
                    <a:pt x="1064" y="9146"/>
                    <a:pt x="1034" y="9419"/>
                    <a:pt x="1034" y="9693"/>
                  </a:cubicBezTo>
                  <a:lnTo>
                    <a:pt x="1034" y="10240"/>
                  </a:lnTo>
                  <a:cubicBezTo>
                    <a:pt x="1034" y="10543"/>
                    <a:pt x="1034" y="10847"/>
                    <a:pt x="1003" y="11151"/>
                  </a:cubicBezTo>
                  <a:cubicBezTo>
                    <a:pt x="1003" y="11607"/>
                    <a:pt x="973" y="12093"/>
                    <a:pt x="943" y="12549"/>
                  </a:cubicBezTo>
                  <a:cubicBezTo>
                    <a:pt x="912" y="13004"/>
                    <a:pt x="882" y="13460"/>
                    <a:pt x="821" y="14068"/>
                  </a:cubicBezTo>
                  <a:cubicBezTo>
                    <a:pt x="791" y="14250"/>
                    <a:pt x="760" y="14432"/>
                    <a:pt x="760" y="14645"/>
                  </a:cubicBezTo>
                  <a:cubicBezTo>
                    <a:pt x="730" y="14919"/>
                    <a:pt x="700" y="15192"/>
                    <a:pt x="669" y="15465"/>
                  </a:cubicBezTo>
                  <a:cubicBezTo>
                    <a:pt x="669" y="15648"/>
                    <a:pt x="639" y="15860"/>
                    <a:pt x="608" y="16012"/>
                  </a:cubicBezTo>
                  <a:cubicBezTo>
                    <a:pt x="608" y="16316"/>
                    <a:pt x="578" y="16590"/>
                    <a:pt x="548" y="16893"/>
                  </a:cubicBezTo>
                  <a:cubicBezTo>
                    <a:pt x="487" y="17349"/>
                    <a:pt x="456" y="17835"/>
                    <a:pt x="426" y="18321"/>
                  </a:cubicBezTo>
                  <a:cubicBezTo>
                    <a:pt x="426" y="18443"/>
                    <a:pt x="426" y="18564"/>
                    <a:pt x="426" y="18686"/>
                  </a:cubicBezTo>
                  <a:cubicBezTo>
                    <a:pt x="396" y="18838"/>
                    <a:pt x="426" y="18929"/>
                    <a:pt x="426" y="19020"/>
                  </a:cubicBezTo>
                  <a:lnTo>
                    <a:pt x="426" y="19203"/>
                  </a:lnTo>
                  <a:cubicBezTo>
                    <a:pt x="426" y="19354"/>
                    <a:pt x="396" y="19567"/>
                    <a:pt x="396" y="19719"/>
                  </a:cubicBezTo>
                  <a:cubicBezTo>
                    <a:pt x="396" y="20175"/>
                    <a:pt x="365" y="20630"/>
                    <a:pt x="365" y="21177"/>
                  </a:cubicBezTo>
                  <a:lnTo>
                    <a:pt x="365" y="21299"/>
                  </a:lnTo>
                  <a:lnTo>
                    <a:pt x="365" y="21876"/>
                  </a:lnTo>
                  <a:lnTo>
                    <a:pt x="365" y="22180"/>
                  </a:lnTo>
                  <a:cubicBezTo>
                    <a:pt x="365" y="22302"/>
                    <a:pt x="365" y="22453"/>
                    <a:pt x="335" y="22575"/>
                  </a:cubicBezTo>
                  <a:cubicBezTo>
                    <a:pt x="335" y="22727"/>
                    <a:pt x="335" y="22970"/>
                    <a:pt x="335" y="23152"/>
                  </a:cubicBezTo>
                  <a:cubicBezTo>
                    <a:pt x="335" y="23426"/>
                    <a:pt x="335" y="23730"/>
                    <a:pt x="335" y="24033"/>
                  </a:cubicBezTo>
                  <a:cubicBezTo>
                    <a:pt x="305" y="24459"/>
                    <a:pt x="274" y="24914"/>
                    <a:pt x="213" y="25401"/>
                  </a:cubicBezTo>
                  <a:cubicBezTo>
                    <a:pt x="183" y="25887"/>
                    <a:pt x="122" y="26282"/>
                    <a:pt x="62" y="26768"/>
                  </a:cubicBezTo>
                  <a:cubicBezTo>
                    <a:pt x="31" y="26980"/>
                    <a:pt x="31" y="27193"/>
                    <a:pt x="1" y="27406"/>
                  </a:cubicBezTo>
                  <a:lnTo>
                    <a:pt x="1" y="27436"/>
                  </a:lnTo>
                  <a:cubicBezTo>
                    <a:pt x="1" y="27649"/>
                    <a:pt x="1" y="27831"/>
                    <a:pt x="1" y="28044"/>
                  </a:cubicBezTo>
                  <a:cubicBezTo>
                    <a:pt x="31" y="28287"/>
                    <a:pt x="62" y="28560"/>
                    <a:pt x="153" y="28803"/>
                  </a:cubicBezTo>
                  <a:cubicBezTo>
                    <a:pt x="274" y="29077"/>
                    <a:pt x="426" y="29320"/>
                    <a:pt x="639" y="29563"/>
                  </a:cubicBezTo>
                  <a:cubicBezTo>
                    <a:pt x="669" y="29593"/>
                    <a:pt x="700" y="29624"/>
                    <a:pt x="760" y="29685"/>
                  </a:cubicBezTo>
                  <a:cubicBezTo>
                    <a:pt x="821" y="29745"/>
                    <a:pt x="912" y="29776"/>
                    <a:pt x="1003" y="29836"/>
                  </a:cubicBezTo>
                  <a:cubicBezTo>
                    <a:pt x="1064" y="29867"/>
                    <a:pt x="1125" y="29897"/>
                    <a:pt x="1186" y="29928"/>
                  </a:cubicBezTo>
                  <a:lnTo>
                    <a:pt x="1246" y="29958"/>
                  </a:lnTo>
                  <a:cubicBezTo>
                    <a:pt x="1338" y="29988"/>
                    <a:pt x="1429" y="30019"/>
                    <a:pt x="1520" y="30019"/>
                  </a:cubicBezTo>
                  <a:cubicBezTo>
                    <a:pt x="1702" y="30049"/>
                    <a:pt x="1854" y="30080"/>
                    <a:pt x="1976" y="30080"/>
                  </a:cubicBezTo>
                  <a:lnTo>
                    <a:pt x="2887" y="30080"/>
                  </a:lnTo>
                  <a:cubicBezTo>
                    <a:pt x="3161" y="30049"/>
                    <a:pt x="3404" y="30019"/>
                    <a:pt x="3647" y="29958"/>
                  </a:cubicBezTo>
                  <a:cubicBezTo>
                    <a:pt x="3890" y="29897"/>
                    <a:pt x="4102" y="29836"/>
                    <a:pt x="4345" y="29745"/>
                  </a:cubicBezTo>
                  <a:cubicBezTo>
                    <a:pt x="4467" y="29654"/>
                    <a:pt x="4589" y="29563"/>
                    <a:pt x="4710" y="29472"/>
                  </a:cubicBezTo>
                  <a:cubicBezTo>
                    <a:pt x="4923" y="29320"/>
                    <a:pt x="5044" y="29107"/>
                    <a:pt x="5135" y="28864"/>
                  </a:cubicBezTo>
                  <a:cubicBezTo>
                    <a:pt x="5227" y="28621"/>
                    <a:pt x="5257" y="28378"/>
                    <a:pt x="5287" y="28135"/>
                  </a:cubicBezTo>
                  <a:cubicBezTo>
                    <a:pt x="5348" y="27862"/>
                    <a:pt x="5379" y="27588"/>
                    <a:pt x="5409" y="27315"/>
                  </a:cubicBezTo>
                  <a:lnTo>
                    <a:pt x="5409" y="27254"/>
                  </a:lnTo>
                  <a:cubicBezTo>
                    <a:pt x="5439" y="26859"/>
                    <a:pt x="5500" y="26434"/>
                    <a:pt x="5530" y="25947"/>
                  </a:cubicBezTo>
                  <a:cubicBezTo>
                    <a:pt x="5561" y="25674"/>
                    <a:pt x="5591" y="25401"/>
                    <a:pt x="5622" y="25127"/>
                  </a:cubicBezTo>
                  <a:lnTo>
                    <a:pt x="5682" y="24580"/>
                  </a:lnTo>
                  <a:cubicBezTo>
                    <a:pt x="5713" y="24368"/>
                    <a:pt x="5743" y="24155"/>
                    <a:pt x="5743" y="23912"/>
                  </a:cubicBezTo>
                  <a:lnTo>
                    <a:pt x="5804" y="23243"/>
                  </a:lnTo>
                  <a:cubicBezTo>
                    <a:pt x="5834" y="22970"/>
                    <a:pt x="5865" y="22697"/>
                    <a:pt x="5895" y="22453"/>
                  </a:cubicBezTo>
                  <a:lnTo>
                    <a:pt x="5986" y="21815"/>
                  </a:lnTo>
                  <a:cubicBezTo>
                    <a:pt x="6017" y="21451"/>
                    <a:pt x="6047" y="21086"/>
                    <a:pt x="6077" y="20752"/>
                  </a:cubicBezTo>
                  <a:lnTo>
                    <a:pt x="6108" y="20418"/>
                  </a:lnTo>
                  <a:cubicBezTo>
                    <a:pt x="6138" y="20144"/>
                    <a:pt x="6138" y="19871"/>
                    <a:pt x="6168" y="19597"/>
                  </a:cubicBezTo>
                  <a:cubicBezTo>
                    <a:pt x="6199" y="19354"/>
                    <a:pt x="6199" y="19172"/>
                    <a:pt x="6229" y="18959"/>
                  </a:cubicBezTo>
                  <a:lnTo>
                    <a:pt x="6229" y="18716"/>
                  </a:lnTo>
                  <a:cubicBezTo>
                    <a:pt x="6229" y="18564"/>
                    <a:pt x="6260" y="18413"/>
                    <a:pt x="6290" y="18261"/>
                  </a:cubicBezTo>
                  <a:cubicBezTo>
                    <a:pt x="6290" y="18109"/>
                    <a:pt x="6320" y="17957"/>
                    <a:pt x="6320" y="17805"/>
                  </a:cubicBezTo>
                  <a:lnTo>
                    <a:pt x="6351" y="17531"/>
                  </a:lnTo>
                  <a:cubicBezTo>
                    <a:pt x="6412" y="17106"/>
                    <a:pt x="6442" y="16650"/>
                    <a:pt x="6503" y="16043"/>
                  </a:cubicBezTo>
                  <a:cubicBezTo>
                    <a:pt x="6533" y="15557"/>
                    <a:pt x="6594" y="15040"/>
                    <a:pt x="6624" y="14554"/>
                  </a:cubicBezTo>
                  <a:cubicBezTo>
                    <a:pt x="6655" y="14280"/>
                    <a:pt x="6685" y="14007"/>
                    <a:pt x="6715" y="13734"/>
                  </a:cubicBezTo>
                  <a:cubicBezTo>
                    <a:pt x="6746" y="13551"/>
                    <a:pt x="6776" y="13369"/>
                    <a:pt x="6806" y="13156"/>
                  </a:cubicBezTo>
                  <a:cubicBezTo>
                    <a:pt x="6867" y="12640"/>
                    <a:pt x="6898" y="12184"/>
                    <a:pt x="6898" y="11728"/>
                  </a:cubicBezTo>
                  <a:lnTo>
                    <a:pt x="6898" y="11425"/>
                  </a:lnTo>
                  <a:lnTo>
                    <a:pt x="6898" y="11060"/>
                  </a:lnTo>
                  <a:lnTo>
                    <a:pt x="6898" y="10817"/>
                  </a:lnTo>
                  <a:cubicBezTo>
                    <a:pt x="6898" y="10665"/>
                    <a:pt x="6928" y="10483"/>
                    <a:pt x="6928" y="10331"/>
                  </a:cubicBezTo>
                  <a:cubicBezTo>
                    <a:pt x="6928" y="9905"/>
                    <a:pt x="6958" y="9450"/>
                    <a:pt x="6958" y="8903"/>
                  </a:cubicBezTo>
                  <a:cubicBezTo>
                    <a:pt x="6958" y="8325"/>
                    <a:pt x="6958" y="7748"/>
                    <a:pt x="6958" y="7201"/>
                  </a:cubicBezTo>
                  <a:lnTo>
                    <a:pt x="6958" y="6594"/>
                  </a:lnTo>
                  <a:cubicBezTo>
                    <a:pt x="6928" y="6351"/>
                    <a:pt x="6928" y="6108"/>
                    <a:pt x="6928" y="5864"/>
                  </a:cubicBezTo>
                  <a:lnTo>
                    <a:pt x="6928" y="5500"/>
                  </a:lnTo>
                  <a:cubicBezTo>
                    <a:pt x="6898" y="5105"/>
                    <a:pt x="6837" y="4680"/>
                    <a:pt x="6776" y="4285"/>
                  </a:cubicBezTo>
                  <a:cubicBezTo>
                    <a:pt x="6776" y="4163"/>
                    <a:pt x="6746" y="4041"/>
                    <a:pt x="6746" y="3920"/>
                  </a:cubicBezTo>
                  <a:lnTo>
                    <a:pt x="6715" y="3707"/>
                  </a:lnTo>
                  <a:cubicBezTo>
                    <a:pt x="6715" y="3647"/>
                    <a:pt x="6685" y="3555"/>
                    <a:pt x="6655" y="3464"/>
                  </a:cubicBezTo>
                  <a:lnTo>
                    <a:pt x="6655" y="3373"/>
                  </a:lnTo>
                  <a:cubicBezTo>
                    <a:pt x="6655" y="3160"/>
                    <a:pt x="6624" y="2917"/>
                    <a:pt x="6563" y="2705"/>
                  </a:cubicBezTo>
                  <a:cubicBezTo>
                    <a:pt x="6533" y="2614"/>
                    <a:pt x="6503" y="2522"/>
                    <a:pt x="6472" y="2431"/>
                  </a:cubicBezTo>
                  <a:cubicBezTo>
                    <a:pt x="6472" y="2310"/>
                    <a:pt x="6442" y="2158"/>
                    <a:pt x="6412" y="2036"/>
                  </a:cubicBezTo>
                  <a:cubicBezTo>
                    <a:pt x="6381" y="1945"/>
                    <a:pt x="6381" y="1824"/>
                    <a:pt x="6320" y="1732"/>
                  </a:cubicBezTo>
                  <a:cubicBezTo>
                    <a:pt x="6290" y="1580"/>
                    <a:pt x="6199" y="1429"/>
                    <a:pt x="6138" y="1307"/>
                  </a:cubicBezTo>
                  <a:cubicBezTo>
                    <a:pt x="6047" y="1155"/>
                    <a:pt x="5956" y="1034"/>
                    <a:pt x="5865" y="912"/>
                  </a:cubicBezTo>
                  <a:cubicBezTo>
                    <a:pt x="5773" y="821"/>
                    <a:pt x="5713" y="760"/>
                    <a:pt x="5652" y="699"/>
                  </a:cubicBezTo>
                  <a:cubicBezTo>
                    <a:pt x="5530" y="608"/>
                    <a:pt x="5439" y="517"/>
                    <a:pt x="5318" y="456"/>
                  </a:cubicBezTo>
                  <a:cubicBezTo>
                    <a:pt x="5196" y="396"/>
                    <a:pt x="5075" y="335"/>
                    <a:pt x="4953" y="274"/>
                  </a:cubicBezTo>
                  <a:cubicBezTo>
                    <a:pt x="4771" y="213"/>
                    <a:pt x="4558" y="153"/>
                    <a:pt x="4376" y="92"/>
                  </a:cubicBezTo>
                  <a:cubicBezTo>
                    <a:pt x="4133" y="31"/>
                    <a:pt x="3920" y="1"/>
                    <a:pt x="36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31"/>
            <p:cNvSpPr/>
            <p:nvPr/>
          </p:nvSpPr>
          <p:spPr>
            <a:xfrm rot="930232">
              <a:off x="390026" y="3981598"/>
              <a:ext cx="151923" cy="749715"/>
            </a:xfrm>
            <a:custGeom>
              <a:rect b="b" l="l" r="r" t="t"/>
              <a:pathLst>
                <a:path extrusionOk="0" h="29989" w="6077">
                  <a:moveTo>
                    <a:pt x="3889" y="1"/>
                  </a:moveTo>
                  <a:cubicBezTo>
                    <a:pt x="3677" y="31"/>
                    <a:pt x="3494" y="31"/>
                    <a:pt x="3282" y="92"/>
                  </a:cubicBezTo>
                  <a:cubicBezTo>
                    <a:pt x="3130" y="92"/>
                    <a:pt x="2978" y="122"/>
                    <a:pt x="2826" y="152"/>
                  </a:cubicBezTo>
                  <a:lnTo>
                    <a:pt x="2431" y="274"/>
                  </a:lnTo>
                  <a:cubicBezTo>
                    <a:pt x="2279" y="335"/>
                    <a:pt x="2097" y="426"/>
                    <a:pt x="1975" y="517"/>
                  </a:cubicBezTo>
                  <a:cubicBezTo>
                    <a:pt x="1823" y="578"/>
                    <a:pt x="1702" y="699"/>
                    <a:pt x="1611" y="821"/>
                  </a:cubicBezTo>
                  <a:cubicBezTo>
                    <a:pt x="1489" y="912"/>
                    <a:pt x="1398" y="1064"/>
                    <a:pt x="1337" y="1185"/>
                  </a:cubicBezTo>
                  <a:cubicBezTo>
                    <a:pt x="1246" y="1337"/>
                    <a:pt x="1185" y="1489"/>
                    <a:pt x="1155" y="1641"/>
                  </a:cubicBezTo>
                  <a:cubicBezTo>
                    <a:pt x="1094" y="1854"/>
                    <a:pt x="1064" y="2036"/>
                    <a:pt x="1064" y="2249"/>
                  </a:cubicBezTo>
                  <a:cubicBezTo>
                    <a:pt x="1003" y="2340"/>
                    <a:pt x="973" y="2462"/>
                    <a:pt x="942" y="2553"/>
                  </a:cubicBezTo>
                  <a:cubicBezTo>
                    <a:pt x="881" y="2735"/>
                    <a:pt x="821" y="2917"/>
                    <a:pt x="790" y="3100"/>
                  </a:cubicBezTo>
                  <a:lnTo>
                    <a:pt x="760" y="3221"/>
                  </a:lnTo>
                  <a:cubicBezTo>
                    <a:pt x="578" y="4041"/>
                    <a:pt x="456" y="4892"/>
                    <a:pt x="395" y="5743"/>
                  </a:cubicBezTo>
                  <a:lnTo>
                    <a:pt x="365" y="6138"/>
                  </a:lnTo>
                  <a:cubicBezTo>
                    <a:pt x="365" y="6381"/>
                    <a:pt x="334" y="6624"/>
                    <a:pt x="304" y="6867"/>
                  </a:cubicBezTo>
                  <a:cubicBezTo>
                    <a:pt x="304" y="7110"/>
                    <a:pt x="274" y="7292"/>
                    <a:pt x="274" y="7535"/>
                  </a:cubicBezTo>
                  <a:cubicBezTo>
                    <a:pt x="243" y="7748"/>
                    <a:pt x="213" y="8022"/>
                    <a:pt x="213" y="8295"/>
                  </a:cubicBezTo>
                  <a:lnTo>
                    <a:pt x="213" y="8538"/>
                  </a:lnTo>
                  <a:cubicBezTo>
                    <a:pt x="213" y="8690"/>
                    <a:pt x="213" y="8842"/>
                    <a:pt x="183" y="8994"/>
                  </a:cubicBezTo>
                  <a:lnTo>
                    <a:pt x="183" y="9146"/>
                  </a:lnTo>
                  <a:cubicBezTo>
                    <a:pt x="152" y="9571"/>
                    <a:pt x="152" y="9996"/>
                    <a:pt x="91" y="10391"/>
                  </a:cubicBezTo>
                  <a:cubicBezTo>
                    <a:pt x="61" y="10908"/>
                    <a:pt x="31" y="11394"/>
                    <a:pt x="31" y="11850"/>
                  </a:cubicBezTo>
                  <a:lnTo>
                    <a:pt x="31" y="14037"/>
                  </a:lnTo>
                  <a:lnTo>
                    <a:pt x="31" y="14767"/>
                  </a:lnTo>
                  <a:lnTo>
                    <a:pt x="31" y="15101"/>
                  </a:lnTo>
                  <a:lnTo>
                    <a:pt x="31" y="16195"/>
                  </a:lnTo>
                  <a:cubicBezTo>
                    <a:pt x="0" y="16681"/>
                    <a:pt x="0" y="17167"/>
                    <a:pt x="0" y="17653"/>
                  </a:cubicBezTo>
                  <a:lnTo>
                    <a:pt x="0" y="19749"/>
                  </a:lnTo>
                  <a:lnTo>
                    <a:pt x="0" y="20873"/>
                  </a:lnTo>
                  <a:lnTo>
                    <a:pt x="0" y="21907"/>
                  </a:lnTo>
                  <a:lnTo>
                    <a:pt x="0" y="22301"/>
                  </a:lnTo>
                  <a:lnTo>
                    <a:pt x="0" y="22575"/>
                  </a:lnTo>
                  <a:lnTo>
                    <a:pt x="0" y="22848"/>
                  </a:lnTo>
                  <a:lnTo>
                    <a:pt x="0" y="23304"/>
                  </a:lnTo>
                  <a:cubicBezTo>
                    <a:pt x="0" y="23669"/>
                    <a:pt x="31" y="24155"/>
                    <a:pt x="61" y="24671"/>
                  </a:cubicBezTo>
                  <a:cubicBezTo>
                    <a:pt x="61" y="24884"/>
                    <a:pt x="61" y="25097"/>
                    <a:pt x="61" y="25309"/>
                  </a:cubicBezTo>
                  <a:lnTo>
                    <a:pt x="61" y="25340"/>
                  </a:lnTo>
                  <a:lnTo>
                    <a:pt x="61" y="25583"/>
                  </a:lnTo>
                  <a:cubicBezTo>
                    <a:pt x="61" y="25735"/>
                    <a:pt x="61" y="25856"/>
                    <a:pt x="91" y="26008"/>
                  </a:cubicBezTo>
                  <a:lnTo>
                    <a:pt x="122" y="26342"/>
                  </a:lnTo>
                  <a:cubicBezTo>
                    <a:pt x="152" y="26646"/>
                    <a:pt x="183" y="26980"/>
                    <a:pt x="213" y="27315"/>
                  </a:cubicBezTo>
                  <a:lnTo>
                    <a:pt x="213" y="27345"/>
                  </a:lnTo>
                  <a:cubicBezTo>
                    <a:pt x="243" y="27831"/>
                    <a:pt x="304" y="28287"/>
                    <a:pt x="456" y="28773"/>
                  </a:cubicBezTo>
                  <a:cubicBezTo>
                    <a:pt x="486" y="28834"/>
                    <a:pt x="517" y="28925"/>
                    <a:pt x="547" y="29016"/>
                  </a:cubicBezTo>
                  <a:cubicBezTo>
                    <a:pt x="578" y="29107"/>
                    <a:pt x="608" y="29168"/>
                    <a:pt x="638" y="29259"/>
                  </a:cubicBezTo>
                  <a:cubicBezTo>
                    <a:pt x="699" y="29320"/>
                    <a:pt x="729" y="29411"/>
                    <a:pt x="790" y="29472"/>
                  </a:cubicBezTo>
                  <a:lnTo>
                    <a:pt x="821" y="29502"/>
                  </a:lnTo>
                  <a:cubicBezTo>
                    <a:pt x="1003" y="29684"/>
                    <a:pt x="1246" y="29836"/>
                    <a:pt x="1489" y="29897"/>
                  </a:cubicBezTo>
                  <a:cubicBezTo>
                    <a:pt x="1611" y="29928"/>
                    <a:pt x="1702" y="29958"/>
                    <a:pt x="1823" y="29958"/>
                  </a:cubicBezTo>
                  <a:lnTo>
                    <a:pt x="1884" y="29958"/>
                  </a:lnTo>
                  <a:cubicBezTo>
                    <a:pt x="2006" y="29988"/>
                    <a:pt x="2097" y="29988"/>
                    <a:pt x="2218" y="29988"/>
                  </a:cubicBezTo>
                  <a:cubicBezTo>
                    <a:pt x="2461" y="29958"/>
                    <a:pt x="2735" y="29897"/>
                    <a:pt x="2978" y="29745"/>
                  </a:cubicBezTo>
                  <a:lnTo>
                    <a:pt x="3221" y="29624"/>
                  </a:lnTo>
                  <a:lnTo>
                    <a:pt x="3251" y="29624"/>
                  </a:lnTo>
                  <a:cubicBezTo>
                    <a:pt x="3403" y="29563"/>
                    <a:pt x="3555" y="29502"/>
                    <a:pt x="3707" y="29411"/>
                  </a:cubicBezTo>
                  <a:cubicBezTo>
                    <a:pt x="3828" y="29350"/>
                    <a:pt x="3950" y="29259"/>
                    <a:pt x="4041" y="29168"/>
                  </a:cubicBezTo>
                  <a:cubicBezTo>
                    <a:pt x="4193" y="29077"/>
                    <a:pt x="4315" y="28986"/>
                    <a:pt x="4406" y="28864"/>
                  </a:cubicBezTo>
                  <a:cubicBezTo>
                    <a:pt x="4497" y="28773"/>
                    <a:pt x="4588" y="28651"/>
                    <a:pt x="4649" y="28530"/>
                  </a:cubicBezTo>
                  <a:cubicBezTo>
                    <a:pt x="4710" y="28378"/>
                    <a:pt x="4740" y="28226"/>
                    <a:pt x="4770" y="28105"/>
                  </a:cubicBezTo>
                  <a:cubicBezTo>
                    <a:pt x="4862" y="27679"/>
                    <a:pt x="4862" y="27254"/>
                    <a:pt x="4862" y="26859"/>
                  </a:cubicBezTo>
                  <a:lnTo>
                    <a:pt x="4862" y="26646"/>
                  </a:lnTo>
                  <a:lnTo>
                    <a:pt x="4862" y="25309"/>
                  </a:lnTo>
                  <a:lnTo>
                    <a:pt x="4862" y="24854"/>
                  </a:lnTo>
                  <a:lnTo>
                    <a:pt x="4862" y="24611"/>
                  </a:lnTo>
                  <a:cubicBezTo>
                    <a:pt x="4862" y="24337"/>
                    <a:pt x="4862" y="24094"/>
                    <a:pt x="4831" y="23912"/>
                  </a:cubicBezTo>
                  <a:lnTo>
                    <a:pt x="4831" y="21785"/>
                  </a:lnTo>
                  <a:lnTo>
                    <a:pt x="4831" y="20965"/>
                  </a:lnTo>
                  <a:lnTo>
                    <a:pt x="4831" y="20357"/>
                  </a:lnTo>
                  <a:lnTo>
                    <a:pt x="4862" y="19901"/>
                  </a:lnTo>
                  <a:lnTo>
                    <a:pt x="4862" y="19658"/>
                  </a:lnTo>
                  <a:cubicBezTo>
                    <a:pt x="4892" y="19263"/>
                    <a:pt x="4922" y="18838"/>
                    <a:pt x="4953" y="18443"/>
                  </a:cubicBezTo>
                  <a:lnTo>
                    <a:pt x="4983" y="18230"/>
                  </a:lnTo>
                  <a:cubicBezTo>
                    <a:pt x="5013" y="17805"/>
                    <a:pt x="5074" y="17319"/>
                    <a:pt x="5074" y="16833"/>
                  </a:cubicBezTo>
                  <a:cubicBezTo>
                    <a:pt x="5105" y="16468"/>
                    <a:pt x="5105" y="16073"/>
                    <a:pt x="5105" y="15708"/>
                  </a:cubicBezTo>
                  <a:lnTo>
                    <a:pt x="5105" y="15374"/>
                  </a:lnTo>
                  <a:cubicBezTo>
                    <a:pt x="5105" y="14949"/>
                    <a:pt x="5135" y="14523"/>
                    <a:pt x="5165" y="14129"/>
                  </a:cubicBezTo>
                  <a:lnTo>
                    <a:pt x="5165" y="13916"/>
                  </a:lnTo>
                  <a:cubicBezTo>
                    <a:pt x="5165" y="13673"/>
                    <a:pt x="5196" y="13430"/>
                    <a:pt x="5196" y="13187"/>
                  </a:cubicBezTo>
                  <a:cubicBezTo>
                    <a:pt x="5226" y="12944"/>
                    <a:pt x="5196" y="12731"/>
                    <a:pt x="5226" y="12488"/>
                  </a:cubicBezTo>
                  <a:cubicBezTo>
                    <a:pt x="5256" y="12093"/>
                    <a:pt x="5287" y="11668"/>
                    <a:pt x="5348" y="11242"/>
                  </a:cubicBezTo>
                  <a:cubicBezTo>
                    <a:pt x="5348" y="11060"/>
                    <a:pt x="5378" y="10878"/>
                    <a:pt x="5378" y="10695"/>
                  </a:cubicBezTo>
                  <a:cubicBezTo>
                    <a:pt x="5439" y="10088"/>
                    <a:pt x="5500" y="9510"/>
                    <a:pt x="5591" y="8903"/>
                  </a:cubicBezTo>
                  <a:cubicBezTo>
                    <a:pt x="5621" y="8720"/>
                    <a:pt x="5651" y="8508"/>
                    <a:pt x="5682" y="8295"/>
                  </a:cubicBezTo>
                  <a:cubicBezTo>
                    <a:pt x="5743" y="7839"/>
                    <a:pt x="5834" y="7384"/>
                    <a:pt x="5895" y="6897"/>
                  </a:cubicBezTo>
                  <a:cubicBezTo>
                    <a:pt x="5895" y="6867"/>
                    <a:pt x="5895" y="6806"/>
                    <a:pt x="5925" y="6776"/>
                  </a:cubicBezTo>
                  <a:cubicBezTo>
                    <a:pt x="5955" y="6381"/>
                    <a:pt x="6016" y="5925"/>
                    <a:pt x="6046" y="5500"/>
                  </a:cubicBezTo>
                  <a:cubicBezTo>
                    <a:pt x="6077" y="5044"/>
                    <a:pt x="6077" y="4588"/>
                    <a:pt x="6077" y="4133"/>
                  </a:cubicBezTo>
                  <a:lnTo>
                    <a:pt x="6077" y="3130"/>
                  </a:lnTo>
                  <a:lnTo>
                    <a:pt x="6077" y="2857"/>
                  </a:lnTo>
                  <a:cubicBezTo>
                    <a:pt x="6077" y="2583"/>
                    <a:pt x="6077" y="2340"/>
                    <a:pt x="6016" y="2067"/>
                  </a:cubicBezTo>
                  <a:cubicBezTo>
                    <a:pt x="5986" y="1945"/>
                    <a:pt x="5925" y="1823"/>
                    <a:pt x="5864" y="1702"/>
                  </a:cubicBezTo>
                  <a:cubicBezTo>
                    <a:pt x="5864" y="1641"/>
                    <a:pt x="5834" y="1580"/>
                    <a:pt x="5803" y="1550"/>
                  </a:cubicBezTo>
                  <a:cubicBezTo>
                    <a:pt x="5712" y="1398"/>
                    <a:pt x="5591" y="1307"/>
                    <a:pt x="5439" y="1246"/>
                  </a:cubicBezTo>
                  <a:cubicBezTo>
                    <a:pt x="5408" y="1125"/>
                    <a:pt x="5378" y="1034"/>
                    <a:pt x="5317" y="942"/>
                  </a:cubicBezTo>
                  <a:cubicBezTo>
                    <a:pt x="5287" y="851"/>
                    <a:pt x="5256" y="790"/>
                    <a:pt x="5226" y="730"/>
                  </a:cubicBezTo>
                  <a:cubicBezTo>
                    <a:pt x="5105" y="547"/>
                    <a:pt x="4922" y="396"/>
                    <a:pt x="4740" y="274"/>
                  </a:cubicBezTo>
                  <a:cubicBezTo>
                    <a:pt x="4497" y="92"/>
                    <a:pt x="4223" y="1"/>
                    <a:pt x="3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" name="Google Shape;127;p31"/>
          <p:cNvSpPr/>
          <p:nvPr/>
        </p:nvSpPr>
        <p:spPr>
          <a:xfrm rot="-1443878">
            <a:off x="-125662" y="26289"/>
            <a:ext cx="1070224" cy="986622"/>
          </a:xfrm>
          <a:custGeom>
            <a:rect b="b" l="l" r="r" t="t"/>
            <a:pathLst>
              <a:path extrusionOk="0" h="19355" w="20996">
                <a:moveTo>
                  <a:pt x="13005" y="1"/>
                </a:moveTo>
                <a:cubicBezTo>
                  <a:pt x="12701" y="1"/>
                  <a:pt x="12427" y="1"/>
                  <a:pt x="12184" y="31"/>
                </a:cubicBezTo>
                <a:cubicBezTo>
                  <a:pt x="11668" y="92"/>
                  <a:pt x="11182" y="183"/>
                  <a:pt x="10665" y="305"/>
                </a:cubicBezTo>
                <a:lnTo>
                  <a:pt x="10331" y="366"/>
                </a:lnTo>
                <a:cubicBezTo>
                  <a:pt x="9997" y="426"/>
                  <a:pt x="9693" y="517"/>
                  <a:pt x="9359" y="609"/>
                </a:cubicBezTo>
                <a:cubicBezTo>
                  <a:pt x="8842" y="760"/>
                  <a:pt x="8356" y="943"/>
                  <a:pt x="7870" y="1186"/>
                </a:cubicBezTo>
                <a:cubicBezTo>
                  <a:pt x="7657" y="1277"/>
                  <a:pt x="7475" y="1368"/>
                  <a:pt x="7262" y="1490"/>
                </a:cubicBezTo>
                <a:cubicBezTo>
                  <a:pt x="7019" y="1581"/>
                  <a:pt x="6807" y="1733"/>
                  <a:pt x="6594" y="1854"/>
                </a:cubicBezTo>
                <a:cubicBezTo>
                  <a:pt x="6442" y="1976"/>
                  <a:pt x="6321" y="2067"/>
                  <a:pt x="6169" y="2188"/>
                </a:cubicBezTo>
                <a:cubicBezTo>
                  <a:pt x="5865" y="2340"/>
                  <a:pt x="5561" y="2492"/>
                  <a:pt x="5288" y="2675"/>
                </a:cubicBezTo>
                <a:cubicBezTo>
                  <a:pt x="4801" y="2948"/>
                  <a:pt x="4376" y="3282"/>
                  <a:pt x="3951" y="3616"/>
                </a:cubicBezTo>
                <a:cubicBezTo>
                  <a:pt x="3556" y="3920"/>
                  <a:pt x="3221" y="4224"/>
                  <a:pt x="2887" y="4589"/>
                </a:cubicBezTo>
                <a:lnTo>
                  <a:pt x="2705" y="4801"/>
                </a:lnTo>
                <a:cubicBezTo>
                  <a:pt x="2401" y="5136"/>
                  <a:pt x="2128" y="5470"/>
                  <a:pt x="1854" y="5834"/>
                </a:cubicBezTo>
                <a:cubicBezTo>
                  <a:pt x="1702" y="6047"/>
                  <a:pt x="1550" y="6229"/>
                  <a:pt x="1429" y="6442"/>
                </a:cubicBezTo>
                <a:cubicBezTo>
                  <a:pt x="1307" y="6655"/>
                  <a:pt x="1186" y="6867"/>
                  <a:pt x="1095" y="7110"/>
                </a:cubicBezTo>
                <a:cubicBezTo>
                  <a:pt x="912" y="7597"/>
                  <a:pt x="730" y="8113"/>
                  <a:pt x="609" y="8630"/>
                </a:cubicBezTo>
                <a:cubicBezTo>
                  <a:pt x="457" y="9116"/>
                  <a:pt x="365" y="9632"/>
                  <a:pt x="274" y="10058"/>
                </a:cubicBezTo>
                <a:cubicBezTo>
                  <a:pt x="183" y="10574"/>
                  <a:pt x="122" y="11121"/>
                  <a:pt x="62" y="11668"/>
                </a:cubicBezTo>
                <a:cubicBezTo>
                  <a:pt x="31" y="12124"/>
                  <a:pt x="1" y="12579"/>
                  <a:pt x="31" y="13066"/>
                </a:cubicBezTo>
                <a:cubicBezTo>
                  <a:pt x="31" y="13582"/>
                  <a:pt x="122" y="14129"/>
                  <a:pt x="244" y="14645"/>
                </a:cubicBezTo>
                <a:cubicBezTo>
                  <a:pt x="335" y="15101"/>
                  <a:pt x="457" y="15527"/>
                  <a:pt x="639" y="15982"/>
                </a:cubicBezTo>
                <a:cubicBezTo>
                  <a:pt x="760" y="16256"/>
                  <a:pt x="852" y="16529"/>
                  <a:pt x="973" y="16772"/>
                </a:cubicBezTo>
                <a:cubicBezTo>
                  <a:pt x="1095" y="16985"/>
                  <a:pt x="1216" y="17198"/>
                  <a:pt x="1368" y="17380"/>
                </a:cubicBezTo>
                <a:cubicBezTo>
                  <a:pt x="1702" y="17836"/>
                  <a:pt x="2128" y="18261"/>
                  <a:pt x="2614" y="18595"/>
                </a:cubicBezTo>
                <a:cubicBezTo>
                  <a:pt x="2918" y="18808"/>
                  <a:pt x="3282" y="18960"/>
                  <a:pt x="3647" y="19081"/>
                </a:cubicBezTo>
                <a:cubicBezTo>
                  <a:pt x="3860" y="19172"/>
                  <a:pt x="4103" y="19233"/>
                  <a:pt x="4315" y="19264"/>
                </a:cubicBezTo>
                <a:cubicBezTo>
                  <a:pt x="4619" y="19294"/>
                  <a:pt x="4893" y="19324"/>
                  <a:pt x="5196" y="19355"/>
                </a:cubicBezTo>
                <a:lnTo>
                  <a:pt x="5622" y="19355"/>
                </a:lnTo>
                <a:cubicBezTo>
                  <a:pt x="5926" y="19355"/>
                  <a:pt x="6199" y="19324"/>
                  <a:pt x="6472" y="19264"/>
                </a:cubicBezTo>
                <a:cubicBezTo>
                  <a:pt x="6655" y="19233"/>
                  <a:pt x="6837" y="19172"/>
                  <a:pt x="7019" y="19081"/>
                </a:cubicBezTo>
                <a:lnTo>
                  <a:pt x="7050" y="19081"/>
                </a:lnTo>
                <a:cubicBezTo>
                  <a:pt x="7202" y="19051"/>
                  <a:pt x="7354" y="18960"/>
                  <a:pt x="7475" y="18899"/>
                </a:cubicBezTo>
                <a:cubicBezTo>
                  <a:pt x="7718" y="18777"/>
                  <a:pt x="7931" y="18656"/>
                  <a:pt x="8143" y="18534"/>
                </a:cubicBezTo>
                <a:lnTo>
                  <a:pt x="8235" y="18443"/>
                </a:lnTo>
                <a:lnTo>
                  <a:pt x="8265" y="18443"/>
                </a:lnTo>
                <a:lnTo>
                  <a:pt x="8356" y="18382"/>
                </a:lnTo>
                <a:cubicBezTo>
                  <a:pt x="8417" y="18322"/>
                  <a:pt x="8478" y="18291"/>
                  <a:pt x="8538" y="18231"/>
                </a:cubicBezTo>
                <a:lnTo>
                  <a:pt x="8599" y="18170"/>
                </a:lnTo>
                <a:cubicBezTo>
                  <a:pt x="8660" y="18109"/>
                  <a:pt x="8751" y="18048"/>
                  <a:pt x="8812" y="17988"/>
                </a:cubicBezTo>
                <a:cubicBezTo>
                  <a:pt x="8994" y="17836"/>
                  <a:pt x="9176" y="17623"/>
                  <a:pt x="9359" y="17441"/>
                </a:cubicBezTo>
                <a:cubicBezTo>
                  <a:pt x="9511" y="17258"/>
                  <a:pt x="9632" y="17106"/>
                  <a:pt x="9784" y="16924"/>
                </a:cubicBezTo>
                <a:lnTo>
                  <a:pt x="9784" y="16894"/>
                </a:lnTo>
                <a:cubicBezTo>
                  <a:pt x="9966" y="16681"/>
                  <a:pt x="10118" y="16468"/>
                  <a:pt x="10240" y="16225"/>
                </a:cubicBezTo>
                <a:cubicBezTo>
                  <a:pt x="10513" y="15739"/>
                  <a:pt x="10726" y="15223"/>
                  <a:pt x="10908" y="14706"/>
                </a:cubicBezTo>
                <a:cubicBezTo>
                  <a:pt x="10999" y="14493"/>
                  <a:pt x="11091" y="14250"/>
                  <a:pt x="11182" y="14007"/>
                </a:cubicBezTo>
                <a:cubicBezTo>
                  <a:pt x="11334" y="13612"/>
                  <a:pt x="11486" y="13339"/>
                  <a:pt x="11638" y="13066"/>
                </a:cubicBezTo>
                <a:cubicBezTo>
                  <a:pt x="11789" y="12762"/>
                  <a:pt x="11972" y="12458"/>
                  <a:pt x="12184" y="12184"/>
                </a:cubicBezTo>
                <a:cubicBezTo>
                  <a:pt x="12367" y="11972"/>
                  <a:pt x="12579" y="11789"/>
                  <a:pt x="12792" y="11607"/>
                </a:cubicBezTo>
                <a:cubicBezTo>
                  <a:pt x="13005" y="11455"/>
                  <a:pt x="13248" y="11303"/>
                  <a:pt x="13491" y="11182"/>
                </a:cubicBezTo>
                <a:cubicBezTo>
                  <a:pt x="14038" y="10999"/>
                  <a:pt x="14585" y="10848"/>
                  <a:pt x="15162" y="10756"/>
                </a:cubicBezTo>
                <a:cubicBezTo>
                  <a:pt x="15375" y="10726"/>
                  <a:pt x="15557" y="10726"/>
                  <a:pt x="15739" y="10696"/>
                </a:cubicBezTo>
                <a:cubicBezTo>
                  <a:pt x="15952" y="10696"/>
                  <a:pt x="16195" y="10665"/>
                  <a:pt x="16438" y="10635"/>
                </a:cubicBezTo>
                <a:cubicBezTo>
                  <a:pt x="16711" y="10605"/>
                  <a:pt x="16985" y="10544"/>
                  <a:pt x="17258" y="10483"/>
                </a:cubicBezTo>
                <a:cubicBezTo>
                  <a:pt x="17471" y="10422"/>
                  <a:pt x="17684" y="10361"/>
                  <a:pt x="17896" y="10270"/>
                </a:cubicBezTo>
                <a:cubicBezTo>
                  <a:pt x="18170" y="10149"/>
                  <a:pt x="18413" y="10027"/>
                  <a:pt x="18656" y="9875"/>
                </a:cubicBezTo>
                <a:cubicBezTo>
                  <a:pt x="18899" y="9723"/>
                  <a:pt x="19112" y="9571"/>
                  <a:pt x="19355" y="9389"/>
                </a:cubicBezTo>
                <a:cubicBezTo>
                  <a:pt x="19750" y="9085"/>
                  <a:pt x="20084" y="8721"/>
                  <a:pt x="20388" y="8295"/>
                </a:cubicBezTo>
                <a:cubicBezTo>
                  <a:pt x="20509" y="8113"/>
                  <a:pt x="20600" y="7870"/>
                  <a:pt x="20661" y="7657"/>
                </a:cubicBezTo>
                <a:cubicBezTo>
                  <a:pt x="20692" y="7475"/>
                  <a:pt x="20752" y="7293"/>
                  <a:pt x="20813" y="7110"/>
                </a:cubicBezTo>
                <a:cubicBezTo>
                  <a:pt x="20935" y="6624"/>
                  <a:pt x="20995" y="6108"/>
                  <a:pt x="20995" y="5591"/>
                </a:cubicBezTo>
                <a:cubicBezTo>
                  <a:pt x="20995" y="5318"/>
                  <a:pt x="20965" y="5044"/>
                  <a:pt x="20935" y="4771"/>
                </a:cubicBezTo>
                <a:cubicBezTo>
                  <a:pt x="20904" y="4558"/>
                  <a:pt x="20843" y="4346"/>
                  <a:pt x="20752" y="4133"/>
                </a:cubicBezTo>
                <a:cubicBezTo>
                  <a:pt x="20600" y="3677"/>
                  <a:pt x="20357" y="3221"/>
                  <a:pt x="20084" y="2796"/>
                </a:cubicBezTo>
                <a:cubicBezTo>
                  <a:pt x="19476" y="2006"/>
                  <a:pt x="18717" y="1368"/>
                  <a:pt x="17836" y="912"/>
                </a:cubicBezTo>
                <a:cubicBezTo>
                  <a:pt x="16985" y="517"/>
                  <a:pt x="16073" y="244"/>
                  <a:pt x="15162" y="122"/>
                </a:cubicBezTo>
                <a:cubicBezTo>
                  <a:pt x="14645" y="31"/>
                  <a:pt x="14129" y="1"/>
                  <a:pt x="1361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31"/>
          <p:cNvSpPr/>
          <p:nvPr/>
        </p:nvSpPr>
        <p:spPr>
          <a:xfrm>
            <a:off x="639375" y="-66512"/>
            <a:ext cx="572399" cy="606373"/>
          </a:xfrm>
          <a:custGeom>
            <a:rect b="b" l="l" r="r" t="t"/>
            <a:pathLst>
              <a:path extrusionOk="0" h="18830" w="17775">
                <a:moveTo>
                  <a:pt x="10847" y="1208"/>
                </a:moveTo>
                <a:cubicBezTo>
                  <a:pt x="10817" y="1238"/>
                  <a:pt x="10817" y="1238"/>
                  <a:pt x="10786" y="1238"/>
                </a:cubicBezTo>
                <a:lnTo>
                  <a:pt x="10726" y="1208"/>
                </a:lnTo>
                <a:close/>
                <a:moveTo>
                  <a:pt x="8872" y="1056"/>
                </a:moveTo>
                <a:lnTo>
                  <a:pt x="8812" y="1086"/>
                </a:lnTo>
                <a:cubicBezTo>
                  <a:pt x="8781" y="1117"/>
                  <a:pt x="8720" y="1147"/>
                  <a:pt x="8690" y="1208"/>
                </a:cubicBezTo>
                <a:cubicBezTo>
                  <a:pt x="8660" y="1238"/>
                  <a:pt x="8660" y="1269"/>
                  <a:pt x="8660" y="1299"/>
                </a:cubicBezTo>
                <a:lnTo>
                  <a:pt x="8629" y="1299"/>
                </a:lnTo>
                <a:lnTo>
                  <a:pt x="8599" y="1329"/>
                </a:lnTo>
                <a:lnTo>
                  <a:pt x="8508" y="1329"/>
                </a:lnTo>
                <a:cubicBezTo>
                  <a:pt x="8477" y="1269"/>
                  <a:pt x="8447" y="1238"/>
                  <a:pt x="8417" y="1208"/>
                </a:cubicBezTo>
                <a:cubicBezTo>
                  <a:pt x="8386" y="1178"/>
                  <a:pt x="8356" y="1147"/>
                  <a:pt x="8356" y="1117"/>
                </a:cubicBezTo>
                <a:cubicBezTo>
                  <a:pt x="8447" y="1086"/>
                  <a:pt x="8569" y="1086"/>
                  <a:pt x="8690" y="1056"/>
                </a:cubicBezTo>
                <a:close/>
                <a:moveTo>
                  <a:pt x="7961" y="1178"/>
                </a:moveTo>
                <a:cubicBezTo>
                  <a:pt x="7991" y="1208"/>
                  <a:pt x="8022" y="1238"/>
                  <a:pt x="8052" y="1269"/>
                </a:cubicBezTo>
                <a:lnTo>
                  <a:pt x="8113" y="1329"/>
                </a:lnTo>
                <a:lnTo>
                  <a:pt x="7991" y="1360"/>
                </a:lnTo>
                <a:cubicBezTo>
                  <a:pt x="8022" y="1329"/>
                  <a:pt x="7991" y="1329"/>
                  <a:pt x="7991" y="1299"/>
                </a:cubicBezTo>
                <a:lnTo>
                  <a:pt x="7961" y="1269"/>
                </a:lnTo>
                <a:cubicBezTo>
                  <a:pt x="7961" y="1238"/>
                  <a:pt x="7961" y="1208"/>
                  <a:pt x="7961" y="1178"/>
                </a:cubicBezTo>
                <a:close/>
                <a:moveTo>
                  <a:pt x="7323" y="1360"/>
                </a:moveTo>
                <a:cubicBezTo>
                  <a:pt x="7323" y="1390"/>
                  <a:pt x="7323" y="1451"/>
                  <a:pt x="7323" y="1481"/>
                </a:cubicBezTo>
                <a:lnTo>
                  <a:pt x="7141" y="1542"/>
                </a:lnTo>
                <a:cubicBezTo>
                  <a:pt x="7110" y="1512"/>
                  <a:pt x="7049" y="1481"/>
                  <a:pt x="7019" y="1451"/>
                </a:cubicBezTo>
                <a:lnTo>
                  <a:pt x="7323" y="1360"/>
                </a:lnTo>
                <a:close/>
                <a:moveTo>
                  <a:pt x="11090" y="1481"/>
                </a:moveTo>
                <a:lnTo>
                  <a:pt x="11181" y="1512"/>
                </a:lnTo>
                <a:lnTo>
                  <a:pt x="11273" y="1542"/>
                </a:lnTo>
                <a:lnTo>
                  <a:pt x="11303" y="1573"/>
                </a:lnTo>
                <a:cubicBezTo>
                  <a:pt x="11273" y="1633"/>
                  <a:pt x="11273" y="1664"/>
                  <a:pt x="11303" y="1724"/>
                </a:cubicBezTo>
                <a:cubicBezTo>
                  <a:pt x="11212" y="1664"/>
                  <a:pt x="11151" y="1573"/>
                  <a:pt x="11090" y="1512"/>
                </a:cubicBezTo>
                <a:lnTo>
                  <a:pt x="11060" y="1481"/>
                </a:lnTo>
                <a:close/>
                <a:moveTo>
                  <a:pt x="8964" y="1907"/>
                </a:moveTo>
                <a:cubicBezTo>
                  <a:pt x="9024" y="1968"/>
                  <a:pt x="9085" y="2028"/>
                  <a:pt x="9176" y="2119"/>
                </a:cubicBezTo>
                <a:lnTo>
                  <a:pt x="9176" y="2180"/>
                </a:lnTo>
                <a:lnTo>
                  <a:pt x="9115" y="2089"/>
                </a:lnTo>
                <a:lnTo>
                  <a:pt x="8964" y="1937"/>
                </a:lnTo>
                <a:cubicBezTo>
                  <a:pt x="8964" y="1937"/>
                  <a:pt x="8964" y="1907"/>
                  <a:pt x="8964" y="1907"/>
                </a:cubicBezTo>
                <a:close/>
                <a:moveTo>
                  <a:pt x="6411" y="1694"/>
                </a:moveTo>
                <a:cubicBezTo>
                  <a:pt x="6411" y="1694"/>
                  <a:pt x="6411" y="1724"/>
                  <a:pt x="6411" y="1755"/>
                </a:cubicBezTo>
                <a:cubicBezTo>
                  <a:pt x="6411" y="1785"/>
                  <a:pt x="6381" y="1816"/>
                  <a:pt x="6381" y="1846"/>
                </a:cubicBezTo>
                <a:lnTo>
                  <a:pt x="6108" y="1968"/>
                </a:lnTo>
                <a:cubicBezTo>
                  <a:pt x="6047" y="1968"/>
                  <a:pt x="5986" y="1968"/>
                  <a:pt x="5895" y="1998"/>
                </a:cubicBezTo>
                <a:cubicBezTo>
                  <a:pt x="5834" y="2028"/>
                  <a:pt x="5773" y="2028"/>
                  <a:pt x="5743" y="2059"/>
                </a:cubicBezTo>
                <a:cubicBezTo>
                  <a:pt x="5682" y="2089"/>
                  <a:pt x="5621" y="2150"/>
                  <a:pt x="5591" y="2180"/>
                </a:cubicBezTo>
                <a:cubicBezTo>
                  <a:pt x="5530" y="2211"/>
                  <a:pt x="5500" y="2241"/>
                  <a:pt x="5469" y="2302"/>
                </a:cubicBezTo>
                <a:cubicBezTo>
                  <a:pt x="5439" y="2271"/>
                  <a:pt x="5409" y="2271"/>
                  <a:pt x="5378" y="2271"/>
                </a:cubicBezTo>
                <a:lnTo>
                  <a:pt x="5287" y="2241"/>
                </a:lnTo>
                <a:lnTo>
                  <a:pt x="5378" y="2180"/>
                </a:lnTo>
                <a:cubicBezTo>
                  <a:pt x="5561" y="2059"/>
                  <a:pt x="5743" y="1968"/>
                  <a:pt x="5925" y="1907"/>
                </a:cubicBezTo>
                <a:cubicBezTo>
                  <a:pt x="6108" y="1816"/>
                  <a:pt x="6259" y="1755"/>
                  <a:pt x="6411" y="1694"/>
                </a:cubicBezTo>
                <a:close/>
                <a:moveTo>
                  <a:pt x="12002" y="1512"/>
                </a:moveTo>
                <a:lnTo>
                  <a:pt x="12002" y="1512"/>
                </a:lnTo>
                <a:cubicBezTo>
                  <a:pt x="12154" y="1542"/>
                  <a:pt x="12275" y="1603"/>
                  <a:pt x="12427" y="1694"/>
                </a:cubicBezTo>
                <a:cubicBezTo>
                  <a:pt x="12518" y="1755"/>
                  <a:pt x="12579" y="1816"/>
                  <a:pt x="12670" y="1876"/>
                </a:cubicBezTo>
                <a:cubicBezTo>
                  <a:pt x="12731" y="1968"/>
                  <a:pt x="12792" y="2028"/>
                  <a:pt x="12853" y="2089"/>
                </a:cubicBezTo>
                <a:cubicBezTo>
                  <a:pt x="12913" y="2150"/>
                  <a:pt x="12944" y="2211"/>
                  <a:pt x="13004" y="2271"/>
                </a:cubicBezTo>
                <a:lnTo>
                  <a:pt x="13004" y="2362"/>
                </a:lnTo>
                <a:lnTo>
                  <a:pt x="12913" y="2362"/>
                </a:lnTo>
                <a:cubicBezTo>
                  <a:pt x="12853" y="2302"/>
                  <a:pt x="12792" y="2241"/>
                  <a:pt x="12731" y="2180"/>
                </a:cubicBezTo>
                <a:cubicBezTo>
                  <a:pt x="12640" y="2089"/>
                  <a:pt x="12549" y="1998"/>
                  <a:pt x="12458" y="1937"/>
                </a:cubicBezTo>
                <a:cubicBezTo>
                  <a:pt x="12397" y="1876"/>
                  <a:pt x="12336" y="1816"/>
                  <a:pt x="12275" y="1785"/>
                </a:cubicBezTo>
                <a:lnTo>
                  <a:pt x="12245" y="1755"/>
                </a:lnTo>
                <a:cubicBezTo>
                  <a:pt x="12154" y="1664"/>
                  <a:pt x="12093" y="1573"/>
                  <a:pt x="12002" y="1512"/>
                </a:cubicBezTo>
                <a:close/>
                <a:moveTo>
                  <a:pt x="4558" y="2757"/>
                </a:moveTo>
                <a:cubicBezTo>
                  <a:pt x="4558" y="2788"/>
                  <a:pt x="4558" y="2818"/>
                  <a:pt x="4588" y="2849"/>
                </a:cubicBezTo>
                <a:lnTo>
                  <a:pt x="4406" y="2849"/>
                </a:lnTo>
                <a:lnTo>
                  <a:pt x="4558" y="2757"/>
                </a:lnTo>
                <a:close/>
                <a:moveTo>
                  <a:pt x="6685" y="2849"/>
                </a:moveTo>
                <a:lnTo>
                  <a:pt x="6746" y="2909"/>
                </a:lnTo>
                <a:lnTo>
                  <a:pt x="6776" y="2970"/>
                </a:lnTo>
                <a:cubicBezTo>
                  <a:pt x="6746" y="2940"/>
                  <a:pt x="6715" y="2879"/>
                  <a:pt x="6685" y="2849"/>
                </a:cubicBezTo>
                <a:close/>
                <a:moveTo>
                  <a:pt x="13430" y="3760"/>
                </a:moveTo>
                <a:lnTo>
                  <a:pt x="13460" y="3821"/>
                </a:lnTo>
                <a:lnTo>
                  <a:pt x="13491" y="3882"/>
                </a:lnTo>
                <a:lnTo>
                  <a:pt x="13430" y="3760"/>
                </a:lnTo>
                <a:close/>
                <a:moveTo>
                  <a:pt x="14311" y="3365"/>
                </a:moveTo>
                <a:cubicBezTo>
                  <a:pt x="14402" y="3487"/>
                  <a:pt x="14524" y="3608"/>
                  <a:pt x="14615" y="3760"/>
                </a:cubicBezTo>
                <a:lnTo>
                  <a:pt x="14645" y="3821"/>
                </a:lnTo>
                <a:cubicBezTo>
                  <a:pt x="14615" y="3851"/>
                  <a:pt x="14584" y="3851"/>
                  <a:pt x="14584" y="3882"/>
                </a:cubicBezTo>
                <a:lnTo>
                  <a:pt x="14554" y="3912"/>
                </a:lnTo>
                <a:cubicBezTo>
                  <a:pt x="14524" y="3790"/>
                  <a:pt x="14463" y="3699"/>
                  <a:pt x="14402" y="3578"/>
                </a:cubicBezTo>
                <a:lnTo>
                  <a:pt x="14311" y="3365"/>
                </a:lnTo>
                <a:close/>
                <a:moveTo>
                  <a:pt x="4923" y="3942"/>
                </a:moveTo>
                <a:cubicBezTo>
                  <a:pt x="4923" y="3942"/>
                  <a:pt x="4923" y="3973"/>
                  <a:pt x="4923" y="3973"/>
                </a:cubicBezTo>
                <a:lnTo>
                  <a:pt x="4892" y="3942"/>
                </a:lnTo>
                <a:close/>
                <a:moveTo>
                  <a:pt x="8174" y="2940"/>
                </a:moveTo>
                <a:lnTo>
                  <a:pt x="8295" y="3061"/>
                </a:lnTo>
                <a:cubicBezTo>
                  <a:pt x="8386" y="3274"/>
                  <a:pt x="8508" y="3517"/>
                  <a:pt x="8599" y="3730"/>
                </a:cubicBezTo>
                <a:cubicBezTo>
                  <a:pt x="8629" y="3821"/>
                  <a:pt x="8660" y="3882"/>
                  <a:pt x="8690" y="3973"/>
                </a:cubicBezTo>
                <a:lnTo>
                  <a:pt x="8660" y="3942"/>
                </a:lnTo>
                <a:cubicBezTo>
                  <a:pt x="8599" y="3821"/>
                  <a:pt x="8508" y="3699"/>
                  <a:pt x="8447" y="3547"/>
                </a:cubicBezTo>
                <a:cubicBezTo>
                  <a:pt x="8417" y="3487"/>
                  <a:pt x="8386" y="3426"/>
                  <a:pt x="8356" y="3335"/>
                </a:cubicBezTo>
                <a:cubicBezTo>
                  <a:pt x="8325" y="3244"/>
                  <a:pt x="8234" y="3092"/>
                  <a:pt x="8174" y="2940"/>
                </a:cubicBezTo>
                <a:close/>
                <a:moveTo>
                  <a:pt x="9146" y="3517"/>
                </a:moveTo>
                <a:lnTo>
                  <a:pt x="9207" y="3578"/>
                </a:lnTo>
                <a:cubicBezTo>
                  <a:pt x="9237" y="3669"/>
                  <a:pt x="9267" y="3760"/>
                  <a:pt x="9298" y="3851"/>
                </a:cubicBezTo>
                <a:cubicBezTo>
                  <a:pt x="9328" y="3942"/>
                  <a:pt x="9328" y="3973"/>
                  <a:pt x="9358" y="4034"/>
                </a:cubicBezTo>
                <a:cubicBezTo>
                  <a:pt x="9298" y="3942"/>
                  <a:pt x="9298" y="3882"/>
                  <a:pt x="9267" y="3790"/>
                </a:cubicBezTo>
                <a:lnTo>
                  <a:pt x="9146" y="3517"/>
                </a:lnTo>
                <a:close/>
                <a:moveTo>
                  <a:pt x="6594" y="3335"/>
                </a:moveTo>
                <a:lnTo>
                  <a:pt x="6594" y="3335"/>
                </a:lnTo>
                <a:cubicBezTo>
                  <a:pt x="6624" y="3396"/>
                  <a:pt x="6654" y="3426"/>
                  <a:pt x="6685" y="3487"/>
                </a:cubicBezTo>
                <a:lnTo>
                  <a:pt x="6806" y="3639"/>
                </a:lnTo>
                <a:cubicBezTo>
                  <a:pt x="6837" y="3730"/>
                  <a:pt x="6867" y="3821"/>
                  <a:pt x="6928" y="3882"/>
                </a:cubicBezTo>
                <a:cubicBezTo>
                  <a:pt x="6958" y="4003"/>
                  <a:pt x="7019" y="4094"/>
                  <a:pt x="7049" y="4216"/>
                </a:cubicBezTo>
                <a:lnTo>
                  <a:pt x="6928" y="4125"/>
                </a:lnTo>
                <a:cubicBezTo>
                  <a:pt x="6928" y="4094"/>
                  <a:pt x="6897" y="4034"/>
                  <a:pt x="6867" y="4003"/>
                </a:cubicBezTo>
                <a:cubicBezTo>
                  <a:pt x="6867" y="3973"/>
                  <a:pt x="6806" y="3851"/>
                  <a:pt x="6776" y="3760"/>
                </a:cubicBezTo>
                <a:cubicBezTo>
                  <a:pt x="6715" y="3669"/>
                  <a:pt x="6715" y="3608"/>
                  <a:pt x="6685" y="3547"/>
                </a:cubicBezTo>
                <a:cubicBezTo>
                  <a:pt x="6654" y="3487"/>
                  <a:pt x="6624" y="3426"/>
                  <a:pt x="6594" y="3335"/>
                </a:cubicBezTo>
                <a:close/>
                <a:moveTo>
                  <a:pt x="11364" y="3942"/>
                </a:moveTo>
                <a:lnTo>
                  <a:pt x="11516" y="4246"/>
                </a:lnTo>
                <a:lnTo>
                  <a:pt x="11455" y="4155"/>
                </a:lnTo>
                <a:lnTo>
                  <a:pt x="11455" y="4185"/>
                </a:lnTo>
                <a:cubicBezTo>
                  <a:pt x="11425" y="4094"/>
                  <a:pt x="11394" y="4034"/>
                  <a:pt x="11364" y="3942"/>
                </a:cubicBezTo>
                <a:close/>
                <a:moveTo>
                  <a:pt x="14858" y="4277"/>
                </a:moveTo>
                <a:lnTo>
                  <a:pt x="14888" y="4307"/>
                </a:lnTo>
                <a:lnTo>
                  <a:pt x="14858" y="4307"/>
                </a:lnTo>
                <a:lnTo>
                  <a:pt x="14858" y="4277"/>
                </a:lnTo>
                <a:close/>
                <a:moveTo>
                  <a:pt x="7475" y="4398"/>
                </a:moveTo>
                <a:lnTo>
                  <a:pt x="7505" y="4459"/>
                </a:lnTo>
                <a:lnTo>
                  <a:pt x="7475" y="4459"/>
                </a:lnTo>
                <a:lnTo>
                  <a:pt x="7475" y="4398"/>
                </a:lnTo>
                <a:close/>
                <a:moveTo>
                  <a:pt x="4042" y="3122"/>
                </a:moveTo>
                <a:cubicBezTo>
                  <a:pt x="4011" y="3213"/>
                  <a:pt x="3981" y="3274"/>
                  <a:pt x="3981" y="3365"/>
                </a:cubicBezTo>
                <a:lnTo>
                  <a:pt x="3859" y="3487"/>
                </a:lnTo>
                <a:lnTo>
                  <a:pt x="3738" y="3578"/>
                </a:lnTo>
                <a:lnTo>
                  <a:pt x="3616" y="3639"/>
                </a:lnTo>
                <a:cubicBezTo>
                  <a:pt x="3586" y="3639"/>
                  <a:pt x="3525" y="3669"/>
                  <a:pt x="3495" y="3730"/>
                </a:cubicBezTo>
                <a:cubicBezTo>
                  <a:pt x="3434" y="3760"/>
                  <a:pt x="3373" y="3821"/>
                  <a:pt x="3373" y="3912"/>
                </a:cubicBezTo>
                <a:cubicBezTo>
                  <a:pt x="3343" y="3912"/>
                  <a:pt x="3343" y="3942"/>
                  <a:pt x="3343" y="3973"/>
                </a:cubicBezTo>
                <a:lnTo>
                  <a:pt x="2948" y="4337"/>
                </a:lnTo>
                <a:lnTo>
                  <a:pt x="2826" y="4489"/>
                </a:lnTo>
                <a:cubicBezTo>
                  <a:pt x="2796" y="4459"/>
                  <a:pt x="2735" y="4459"/>
                  <a:pt x="2705" y="4459"/>
                </a:cubicBezTo>
                <a:cubicBezTo>
                  <a:pt x="2887" y="4216"/>
                  <a:pt x="3069" y="4003"/>
                  <a:pt x="3282" y="3790"/>
                </a:cubicBezTo>
                <a:cubicBezTo>
                  <a:pt x="3434" y="3639"/>
                  <a:pt x="3586" y="3487"/>
                  <a:pt x="3738" y="3365"/>
                </a:cubicBezTo>
                <a:lnTo>
                  <a:pt x="4042" y="3122"/>
                </a:lnTo>
                <a:close/>
                <a:moveTo>
                  <a:pt x="11880" y="2059"/>
                </a:moveTo>
                <a:cubicBezTo>
                  <a:pt x="11971" y="2150"/>
                  <a:pt x="12032" y="2241"/>
                  <a:pt x="12093" y="2332"/>
                </a:cubicBezTo>
                <a:cubicBezTo>
                  <a:pt x="12154" y="2423"/>
                  <a:pt x="12245" y="2545"/>
                  <a:pt x="12306" y="2636"/>
                </a:cubicBezTo>
                <a:cubicBezTo>
                  <a:pt x="12366" y="2727"/>
                  <a:pt x="12458" y="2940"/>
                  <a:pt x="12549" y="3092"/>
                </a:cubicBezTo>
                <a:lnTo>
                  <a:pt x="12792" y="3578"/>
                </a:lnTo>
                <a:cubicBezTo>
                  <a:pt x="12974" y="3912"/>
                  <a:pt x="13126" y="4246"/>
                  <a:pt x="13278" y="4580"/>
                </a:cubicBezTo>
                <a:cubicBezTo>
                  <a:pt x="13298" y="4600"/>
                  <a:pt x="13305" y="4620"/>
                  <a:pt x="13307" y="4640"/>
                </a:cubicBezTo>
                <a:lnTo>
                  <a:pt x="13307" y="4640"/>
                </a:lnTo>
                <a:cubicBezTo>
                  <a:pt x="13186" y="4519"/>
                  <a:pt x="13095" y="4398"/>
                  <a:pt x="13004" y="4277"/>
                </a:cubicBezTo>
                <a:cubicBezTo>
                  <a:pt x="12974" y="4216"/>
                  <a:pt x="12944" y="4155"/>
                  <a:pt x="12913" y="4125"/>
                </a:cubicBezTo>
                <a:lnTo>
                  <a:pt x="12822" y="3973"/>
                </a:lnTo>
                <a:lnTo>
                  <a:pt x="12761" y="3912"/>
                </a:lnTo>
                <a:cubicBezTo>
                  <a:pt x="12670" y="3790"/>
                  <a:pt x="12609" y="3639"/>
                  <a:pt x="12518" y="3517"/>
                </a:cubicBezTo>
                <a:cubicBezTo>
                  <a:pt x="12427" y="3365"/>
                  <a:pt x="12366" y="3244"/>
                  <a:pt x="12306" y="3122"/>
                </a:cubicBezTo>
                <a:cubicBezTo>
                  <a:pt x="12154" y="2818"/>
                  <a:pt x="12002" y="2514"/>
                  <a:pt x="11911" y="2180"/>
                </a:cubicBezTo>
                <a:cubicBezTo>
                  <a:pt x="11911" y="2119"/>
                  <a:pt x="11911" y="2089"/>
                  <a:pt x="11880" y="2059"/>
                </a:cubicBezTo>
                <a:close/>
                <a:moveTo>
                  <a:pt x="11075" y="4611"/>
                </a:moveTo>
                <a:lnTo>
                  <a:pt x="11121" y="4672"/>
                </a:lnTo>
                <a:cubicBezTo>
                  <a:pt x="11106" y="4656"/>
                  <a:pt x="11090" y="4634"/>
                  <a:pt x="11075" y="4611"/>
                </a:cubicBezTo>
                <a:close/>
                <a:moveTo>
                  <a:pt x="5743" y="3365"/>
                </a:moveTo>
                <a:lnTo>
                  <a:pt x="5743" y="3396"/>
                </a:lnTo>
                <a:lnTo>
                  <a:pt x="5895" y="3639"/>
                </a:lnTo>
                <a:cubicBezTo>
                  <a:pt x="5895" y="3669"/>
                  <a:pt x="5925" y="3699"/>
                  <a:pt x="5925" y="3730"/>
                </a:cubicBezTo>
                <a:cubicBezTo>
                  <a:pt x="5986" y="3882"/>
                  <a:pt x="6047" y="4003"/>
                  <a:pt x="6108" y="4155"/>
                </a:cubicBezTo>
                <a:lnTo>
                  <a:pt x="6290" y="4520"/>
                </a:lnTo>
                <a:cubicBezTo>
                  <a:pt x="6320" y="4611"/>
                  <a:pt x="6351" y="4672"/>
                  <a:pt x="6381" y="4732"/>
                </a:cubicBezTo>
                <a:lnTo>
                  <a:pt x="6351" y="4732"/>
                </a:lnTo>
                <a:cubicBezTo>
                  <a:pt x="6320" y="4763"/>
                  <a:pt x="6320" y="4763"/>
                  <a:pt x="6320" y="4763"/>
                </a:cubicBezTo>
                <a:lnTo>
                  <a:pt x="6168" y="4520"/>
                </a:lnTo>
                <a:lnTo>
                  <a:pt x="6016" y="4277"/>
                </a:lnTo>
                <a:cubicBezTo>
                  <a:pt x="5986" y="4185"/>
                  <a:pt x="5956" y="4125"/>
                  <a:pt x="5895" y="4064"/>
                </a:cubicBezTo>
                <a:cubicBezTo>
                  <a:pt x="5804" y="3882"/>
                  <a:pt x="5743" y="3730"/>
                  <a:pt x="5652" y="3547"/>
                </a:cubicBezTo>
                <a:lnTo>
                  <a:pt x="5591" y="3426"/>
                </a:lnTo>
                <a:lnTo>
                  <a:pt x="5743" y="3365"/>
                </a:lnTo>
                <a:close/>
                <a:moveTo>
                  <a:pt x="9207" y="4884"/>
                </a:moveTo>
                <a:cubicBezTo>
                  <a:pt x="9207" y="4884"/>
                  <a:pt x="9207" y="4915"/>
                  <a:pt x="9237" y="4945"/>
                </a:cubicBezTo>
                <a:lnTo>
                  <a:pt x="9237" y="5036"/>
                </a:lnTo>
                <a:lnTo>
                  <a:pt x="9176" y="4975"/>
                </a:lnTo>
                <a:lnTo>
                  <a:pt x="9055" y="4884"/>
                </a:lnTo>
                <a:close/>
                <a:moveTo>
                  <a:pt x="5348" y="3912"/>
                </a:moveTo>
                <a:lnTo>
                  <a:pt x="5409" y="4003"/>
                </a:lnTo>
                <a:cubicBezTo>
                  <a:pt x="5500" y="4125"/>
                  <a:pt x="5530" y="4246"/>
                  <a:pt x="5591" y="4337"/>
                </a:cubicBezTo>
                <a:lnTo>
                  <a:pt x="5713" y="4550"/>
                </a:lnTo>
                <a:cubicBezTo>
                  <a:pt x="5804" y="4732"/>
                  <a:pt x="5864" y="4915"/>
                  <a:pt x="5956" y="5067"/>
                </a:cubicBezTo>
                <a:cubicBezTo>
                  <a:pt x="6016" y="5218"/>
                  <a:pt x="6077" y="5370"/>
                  <a:pt x="6138" y="5492"/>
                </a:cubicBezTo>
                <a:cubicBezTo>
                  <a:pt x="6047" y="5401"/>
                  <a:pt x="5986" y="5279"/>
                  <a:pt x="5925" y="5188"/>
                </a:cubicBezTo>
                <a:cubicBezTo>
                  <a:pt x="5864" y="5097"/>
                  <a:pt x="5804" y="4975"/>
                  <a:pt x="5743" y="4884"/>
                </a:cubicBezTo>
                <a:cubicBezTo>
                  <a:pt x="5682" y="4793"/>
                  <a:pt x="5591" y="4580"/>
                  <a:pt x="5500" y="4429"/>
                </a:cubicBezTo>
                <a:cubicBezTo>
                  <a:pt x="5469" y="4368"/>
                  <a:pt x="5439" y="4277"/>
                  <a:pt x="5378" y="4185"/>
                </a:cubicBezTo>
                <a:cubicBezTo>
                  <a:pt x="5378" y="4094"/>
                  <a:pt x="5378" y="4003"/>
                  <a:pt x="5348" y="3912"/>
                </a:cubicBezTo>
                <a:close/>
                <a:moveTo>
                  <a:pt x="7748" y="4854"/>
                </a:moveTo>
                <a:cubicBezTo>
                  <a:pt x="7779" y="4945"/>
                  <a:pt x="7839" y="5036"/>
                  <a:pt x="7900" y="5127"/>
                </a:cubicBezTo>
                <a:cubicBezTo>
                  <a:pt x="7931" y="5188"/>
                  <a:pt x="7991" y="5249"/>
                  <a:pt x="8022" y="5310"/>
                </a:cubicBezTo>
                <a:cubicBezTo>
                  <a:pt x="8052" y="5370"/>
                  <a:pt x="8082" y="5401"/>
                  <a:pt x="8082" y="5462"/>
                </a:cubicBezTo>
                <a:lnTo>
                  <a:pt x="8082" y="5492"/>
                </a:lnTo>
                <a:lnTo>
                  <a:pt x="8022" y="5431"/>
                </a:lnTo>
                <a:cubicBezTo>
                  <a:pt x="7961" y="5310"/>
                  <a:pt x="7900" y="5188"/>
                  <a:pt x="7839" y="5097"/>
                </a:cubicBezTo>
                <a:cubicBezTo>
                  <a:pt x="7809" y="5067"/>
                  <a:pt x="7779" y="5036"/>
                  <a:pt x="7748" y="5006"/>
                </a:cubicBezTo>
                <a:cubicBezTo>
                  <a:pt x="7718" y="4945"/>
                  <a:pt x="7748" y="4945"/>
                  <a:pt x="7748" y="4945"/>
                </a:cubicBezTo>
                <a:lnTo>
                  <a:pt x="7748" y="4854"/>
                </a:lnTo>
                <a:close/>
                <a:moveTo>
                  <a:pt x="14979" y="4732"/>
                </a:moveTo>
                <a:lnTo>
                  <a:pt x="15101" y="4824"/>
                </a:lnTo>
                <a:lnTo>
                  <a:pt x="15131" y="4854"/>
                </a:lnTo>
                <a:lnTo>
                  <a:pt x="15131" y="4884"/>
                </a:lnTo>
                <a:cubicBezTo>
                  <a:pt x="15222" y="5097"/>
                  <a:pt x="15314" y="5310"/>
                  <a:pt x="15405" y="5522"/>
                </a:cubicBezTo>
                <a:lnTo>
                  <a:pt x="15374" y="5522"/>
                </a:lnTo>
                <a:lnTo>
                  <a:pt x="15131" y="5067"/>
                </a:lnTo>
                <a:lnTo>
                  <a:pt x="15070" y="4975"/>
                </a:lnTo>
                <a:cubicBezTo>
                  <a:pt x="15070" y="4915"/>
                  <a:pt x="15040" y="4854"/>
                  <a:pt x="15040" y="4824"/>
                </a:cubicBezTo>
                <a:lnTo>
                  <a:pt x="14979" y="4732"/>
                </a:lnTo>
                <a:close/>
                <a:moveTo>
                  <a:pt x="2279" y="5006"/>
                </a:moveTo>
                <a:lnTo>
                  <a:pt x="2279" y="5067"/>
                </a:lnTo>
                <a:cubicBezTo>
                  <a:pt x="2249" y="5127"/>
                  <a:pt x="2188" y="5188"/>
                  <a:pt x="2158" y="5249"/>
                </a:cubicBezTo>
                <a:cubicBezTo>
                  <a:pt x="2067" y="5370"/>
                  <a:pt x="1975" y="5522"/>
                  <a:pt x="1884" y="5674"/>
                </a:cubicBezTo>
                <a:cubicBezTo>
                  <a:pt x="1884" y="5644"/>
                  <a:pt x="1884" y="5613"/>
                  <a:pt x="1915" y="5583"/>
                </a:cubicBezTo>
                <a:cubicBezTo>
                  <a:pt x="2006" y="5431"/>
                  <a:pt x="2097" y="5279"/>
                  <a:pt x="2219" y="5127"/>
                </a:cubicBezTo>
                <a:cubicBezTo>
                  <a:pt x="2249" y="5067"/>
                  <a:pt x="2279" y="5036"/>
                  <a:pt x="2279" y="5006"/>
                </a:cubicBezTo>
                <a:close/>
                <a:moveTo>
                  <a:pt x="9267" y="5583"/>
                </a:moveTo>
                <a:cubicBezTo>
                  <a:pt x="9328" y="5674"/>
                  <a:pt x="9389" y="5735"/>
                  <a:pt x="9419" y="5796"/>
                </a:cubicBezTo>
                <a:lnTo>
                  <a:pt x="9419" y="5826"/>
                </a:lnTo>
                <a:cubicBezTo>
                  <a:pt x="9359" y="5735"/>
                  <a:pt x="9328" y="5674"/>
                  <a:pt x="9267" y="5583"/>
                </a:cubicBezTo>
                <a:close/>
                <a:moveTo>
                  <a:pt x="5266" y="5320"/>
                </a:moveTo>
                <a:lnTo>
                  <a:pt x="5266" y="5320"/>
                </a:lnTo>
                <a:cubicBezTo>
                  <a:pt x="5294" y="5352"/>
                  <a:pt x="5321" y="5404"/>
                  <a:pt x="5348" y="5431"/>
                </a:cubicBezTo>
                <a:lnTo>
                  <a:pt x="5439" y="5613"/>
                </a:lnTo>
                <a:lnTo>
                  <a:pt x="5439" y="5644"/>
                </a:lnTo>
                <a:lnTo>
                  <a:pt x="5561" y="5887"/>
                </a:lnTo>
                <a:lnTo>
                  <a:pt x="5500" y="5887"/>
                </a:lnTo>
                <a:lnTo>
                  <a:pt x="5500" y="5857"/>
                </a:lnTo>
                <a:cubicBezTo>
                  <a:pt x="5439" y="5705"/>
                  <a:pt x="5378" y="5583"/>
                  <a:pt x="5318" y="5431"/>
                </a:cubicBezTo>
                <a:cubicBezTo>
                  <a:pt x="5318" y="5386"/>
                  <a:pt x="5283" y="5357"/>
                  <a:pt x="5266" y="5320"/>
                </a:cubicBezTo>
                <a:close/>
                <a:moveTo>
                  <a:pt x="8599" y="5279"/>
                </a:moveTo>
                <a:lnTo>
                  <a:pt x="8660" y="5462"/>
                </a:lnTo>
                <a:lnTo>
                  <a:pt x="8751" y="5765"/>
                </a:lnTo>
                <a:lnTo>
                  <a:pt x="8781" y="5887"/>
                </a:lnTo>
                <a:lnTo>
                  <a:pt x="8720" y="5735"/>
                </a:lnTo>
                <a:cubicBezTo>
                  <a:pt x="8690" y="5705"/>
                  <a:pt x="8690" y="5674"/>
                  <a:pt x="8690" y="5644"/>
                </a:cubicBezTo>
                <a:cubicBezTo>
                  <a:pt x="8690" y="5644"/>
                  <a:pt x="8690" y="5613"/>
                  <a:pt x="8660" y="5613"/>
                </a:cubicBezTo>
                <a:lnTo>
                  <a:pt x="8660" y="5583"/>
                </a:lnTo>
                <a:cubicBezTo>
                  <a:pt x="8629" y="5492"/>
                  <a:pt x="8599" y="5401"/>
                  <a:pt x="8569" y="5279"/>
                </a:cubicBezTo>
                <a:close/>
                <a:moveTo>
                  <a:pt x="3525" y="5765"/>
                </a:moveTo>
                <a:lnTo>
                  <a:pt x="3555" y="5796"/>
                </a:lnTo>
                <a:lnTo>
                  <a:pt x="3586" y="5826"/>
                </a:lnTo>
                <a:cubicBezTo>
                  <a:pt x="3586" y="5857"/>
                  <a:pt x="3586" y="5887"/>
                  <a:pt x="3586" y="5917"/>
                </a:cubicBezTo>
                <a:cubicBezTo>
                  <a:pt x="3555" y="5857"/>
                  <a:pt x="3555" y="5826"/>
                  <a:pt x="3525" y="5765"/>
                </a:cubicBezTo>
                <a:close/>
                <a:moveTo>
                  <a:pt x="11121" y="5492"/>
                </a:moveTo>
                <a:cubicBezTo>
                  <a:pt x="11212" y="5674"/>
                  <a:pt x="11273" y="5826"/>
                  <a:pt x="11333" y="5978"/>
                </a:cubicBezTo>
                <a:lnTo>
                  <a:pt x="11455" y="6282"/>
                </a:lnTo>
                <a:cubicBezTo>
                  <a:pt x="11394" y="6191"/>
                  <a:pt x="11333" y="6100"/>
                  <a:pt x="11273" y="6008"/>
                </a:cubicBezTo>
                <a:cubicBezTo>
                  <a:pt x="11181" y="5826"/>
                  <a:pt x="11060" y="5674"/>
                  <a:pt x="10938" y="5553"/>
                </a:cubicBezTo>
                <a:lnTo>
                  <a:pt x="10999" y="5553"/>
                </a:lnTo>
                <a:cubicBezTo>
                  <a:pt x="11030" y="5553"/>
                  <a:pt x="11060" y="5522"/>
                  <a:pt x="11121" y="5492"/>
                </a:cubicBezTo>
                <a:close/>
                <a:moveTo>
                  <a:pt x="5713" y="6403"/>
                </a:moveTo>
                <a:lnTo>
                  <a:pt x="5743" y="6434"/>
                </a:lnTo>
                <a:cubicBezTo>
                  <a:pt x="5743" y="6464"/>
                  <a:pt x="5773" y="6495"/>
                  <a:pt x="5773" y="6525"/>
                </a:cubicBezTo>
                <a:lnTo>
                  <a:pt x="5743" y="6495"/>
                </a:lnTo>
                <a:cubicBezTo>
                  <a:pt x="5743" y="6464"/>
                  <a:pt x="5713" y="6434"/>
                  <a:pt x="5713" y="6403"/>
                </a:cubicBezTo>
                <a:close/>
                <a:moveTo>
                  <a:pt x="12032" y="6403"/>
                </a:moveTo>
                <a:lnTo>
                  <a:pt x="12123" y="6586"/>
                </a:lnTo>
                <a:lnTo>
                  <a:pt x="12123" y="6586"/>
                </a:lnTo>
                <a:lnTo>
                  <a:pt x="12063" y="6495"/>
                </a:lnTo>
                <a:lnTo>
                  <a:pt x="12032" y="6403"/>
                </a:lnTo>
                <a:close/>
                <a:moveTo>
                  <a:pt x="3282" y="6130"/>
                </a:moveTo>
                <a:cubicBezTo>
                  <a:pt x="3312" y="6191"/>
                  <a:pt x="3373" y="6221"/>
                  <a:pt x="3403" y="6282"/>
                </a:cubicBezTo>
                <a:cubicBezTo>
                  <a:pt x="3464" y="6403"/>
                  <a:pt x="3525" y="6555"/>
                  <a:pt x="3586" y="6677"/>
                </a:cubicBezTo>
                <a:lnTo>
                  <a:pt x="3677" y="6798"/>
                </a:lnTo>
                <a:cubicBezTo>
                  <a:pt x="3586" y="6707"/>
                  <a:pt x="3525" y="6616"/>
                  <a:pt x="3464" y="6495"/>
                </a:cubicBezTo>
                <a:cubicBezTo>
                  <a:pt x="3403" y="6434"/>
                  <a:pt x="3373" y="6343"/>
                  <a:pt x="3312" y="6251"/>
                </a:cubicBezTo>
                <a:lnTo>
                  <a:pt x="3282" y="6130"/>
                </a:lnTo>
                <a:close/>
                <a:moveTo>
                  <a:pt x="15921" y="6646"/>
                </a:moveTo>
                <a:lnTo>
                  <a:pt x="15982" y="6829"/>
                </a:lnTo>
                <a:lnTo>
                  <a:pt x="15952" y="6768"/>
                </a:lnTo>
                <a:cubicBezTo>
                  <a:pt x="15921" y="6738"/>
                  <a:pt x="15921" y="6707"/>
                  <a:pt x="15891" y="6646"/>
                </a:cubicBezTo>
                <a:close/>
                <a:moveTo>
                  <a:pt x="2583" y="6495"/>
                </a:moveTo>
                <a:cubicBezTo>
                  <a:pt x="2644" y="6616"/>
                  <a:pt x="2674" y="6707"/>
                  <a:pt x="2735" y="6829"/>
                </a:cubicBezTo>
                <a:lnTo>
                  <a:pt x="2796" y="6920"/>
                </a:lnTo>
                <a:lnTo>
                  <a:pt x="2705" y="6859"/>
                </a:lnTo>
                <a:cubicBezTo>
                  <a:pt x="2644" y="6829"/>
                  <a:pt x="2553" y="6829"/>
                  <a:pt x="2492" y="6829"/>
                </a:cubicBezTo>
                <a:lnTo>
                  <a:pt x="2462" y="6738"/>
                </a:lnTo>
                <a:lnTo>
                  <a:pt x="2522" y="6586"/>
                </a:lnTo>
                <a:lnTo>
                  <a:pt x="2583" y="6495"/>
                </a:lnTo>
                <a:close/>
                <a:moveTo>
                  <a:pt x="3981" y="6555"/>
                </a:moveTo>
                <a:cubicBezTo>
                  <a:pt x="4072" y="6707"/>
                  <a:pt x="4133" y="6859"/>
                  <a:pt x="4193" y="7011"/>
                </a:cubicBezTo>
                <a:lnTo>
                  <a:pt x="4102" y="6829"/>
                </a:lnTo>
                <a:cubicBezTo>
                  <a:pt x="4072" y="6768"/>
                  <a:pt x="4042" y="6707"/>
                  <a:pt x="3981" y="6616"/>
                </a:cubicBezTo>
                <a:lnTo>
                  <a:pt x="3981" y="6555"/>
                </a:lnTo>
                <a:close/>
                <a:moveTo>
                  <a:pt x="4163" y="4854"/>
                </a:moveTo>
                <a:cubicBezTo>
                  <a:pt x="4224" y="4945"/>
                  <a:pt x="4254" y="5067"/>
                  <a:pt x="4285" y="5158"/>
                </a:cubicBezTo>
                <a:cubicBezTo>
                  <a:pt x="4406" y="5462"/>
                  <a:pt x="4558" y="5796"/>
                  <a:pt x="4710" y="6100"/>
                </a:cubicBezTo>
                <a:lnTo>
                  <a:pt x="4983" y="6616"/>
                </a:lnTo>
                <a:lnTo>
                  <a:pt x="5014" y="6707"/>
                </a:lnTo>
                <a:lnTo>
                  <a:pt x="5014" y="6798"/>
                </a:lnTo>
                <a:cubicBezTo>
                  <a:pt x="5014" y="6859"/>
                  <a:pt x="5044" y="6950"/>
                  <a:pt x="5044" y="7011"/>
                </a:cubicBezTo>
                <a:cubicBezTo>
                  <a:pt x="5014" y="6950"/>
                  <a:pt x="4953" y="6890"/>
                  <a:pt x="4892" y="6829"/>
                </a:cubicBezTo>
                <a:lnTo>
                  <a:pt x="4862" y="6768"/>
                </a:lnTo>
                <a:lnTo>
                  <a:pt x="4710" y="6434"/>
                </a:lnTo>
                <a:cubicBezTo>
                  <a:pt x="4649" y="6312"/>
                  <a:pt x="4588" y="6191"/>
                  <a:pt x="4528" y="6069"/>
                </a:cubicBezTo>
                <a:lnTo>
                  <a:pt x="4467" y="5948"/>
                </a:lnTo>
                <a:cubicBezTo>
                  <a:pt x="4436" y="5917"/>
                  <a:pt x="4436" y="5857"/>
                  <a:pt x="4406" y="5796"/>
                </a:cubicBezTo>
                <a:lnTo>
                  <a:pt x="4376" y="5735"/>
                </a:lnTo>
                <a:lnTo>
                  <a:pt x="4254" y="5431"/>
                </a:lnTo>
                <a:cubicBezTo>
                  <a:pt x="4224" y="5370"/>
                  <a:pt x="4193" y="5310"/>
                  <a:pt x="4193" y="5249"/>
                </a:cubicBezTo>
                <a:lnTo>
                  <a:pt x="4072" y="4915"/>
                </a:lnTo>
                <a:cubicBezTo>
                  <a:pt x="4072" y="4884"/>
                  <a:pt x="4072" y="4884"/>
                  <a:pt x="4072" y="4854"/>
                </a:cubicBezTo>
                <a:close/>
                <a:moveTo>
                  <a:pt x="15709" y="6981"/>
                </a:moveTo>
                <a:lnTo>
                  <a:pt x="15739" y="7041"/>
                </a:lnTo>
                <a:cubicBezTo>
                  <a:pt x="15749" y="7062"/>
                  <a:pt x="15759" y="7082"/>
                  <a:pt x="15769" y="7102"/>
                </a:cubicBezTo>
                <a:lnTo>
                  <a:pt x="15769" y="7102"/>
                </a:lnTo>
                <a:cubicBezTo>
                  <a:pt x="15739" y="7072"/>
                  <a:pt x="15739" y="7041"/>
                  <a:pt x="15709" y="6981"/>
                </a:cubicBezTo>
                <a:close/>
                <a:moveTo>
                  <a:pt x="7961" y="5998"/>
                </a:moveTo>
                <a:cubicBezTo>
                  <a:pt x="7984" y="6051"/>
                  <a:pt x="8011" y="6099"/>
                  <a:pt x="8052" y="6160"/>
                </a:cubicBezTo>
                <a:cubicBezTo>
                  <a:pt x="8082" y="6221"/>
                  <a:pt x="8174" y="6343"/>
                  <a:pt x="8204" y="6464"/>
                </a:cubicBezTo>
                <a:cubicBezTo>
                  <a:pt x="8234" y="6525"/>
                  <a:pt x="8265" y="6586"/>
                  <a:pt x="8295" y="6677"/>
                </a:cubicBezTo>
                <a:lnTo>
                  <a:pt x="8417" y="6950"/>
                </a:lnTo>
                <a:cubicBezTo>
                  <a:pt x="8447" y="7011"/>
                  <a:pt x="8477" y="7102"/>
                  <a:pt x="8508" y="7163"/>
                </a:cubicBezTo>
                <a:lnTo>
                  <a:pt x="8538" y="7254"/>
                </a:lnTo>
                <a:cubicBezTo>
                  <a:pt x="8477" y="7163"/>
                  <a:pt x="8447" y="7102"/>
                  <a:pt x="8386" y="7011"/>
                </a:cubicBezTo>
                <a:lnTo>
                  <a:pt x="8174" y="6555"/>
                </a:lnTo>
                <a:cubicBezTo>
                  <a:pt x="8097" y="6376"/>
                  <a:pt x="8020" y="6196"/>
                  <a:pt x="7961" y="5998"/>
                </a:cubicBezTo>
                <a:close/>
                <a:moveTo>
                  <a:pt x="6928" y="5765"/>
                </a:moveTo>
                <a:cubicBezTo>
                  <a:pt x="6928" y="5796"/>
                  <a:pt x="6958" y="5826"/>
                  <a:pt x="6989" y="5857"/>
                </a:cubicBezTo>
                <a:lnTo>
                  <a:pt x="7019" y="5917"/>
                </a:lnTo>
                <a:cubicBezTo>
                  <a:pt x="7171" y="6160"/>
                  <a:pt x="7292" y="6403"/>
                  <a:pt x="7414" y="6677"/>
                </a:cubicBezTo>
                <a:cubicBezTo>
                  <a:pt x="7444" y="6738"/>
                  <a:pt x="7444" y="6829"/>
                  <a:pt x="7475" y="6920"/>
                </a:cubicBezTo>
                <a:cubicBezTo>
                  <a:pt x="7505" y="7011"/>
                  <a:pt x="7475" y="7133"/>
                  <a:pt x="7444" y="7254"/>
                </a:cubicBezTo>
                <a:lnTo>
                  <a:pt x="7444" y="7285"/>
                </a:lnTo>
                <a:cubicBezTo>
                  <a:pt x="7444" y="7285"/>
                  <a:pt x="7414" y="7315"/>
                  <a:pt x="7384" y="7345"/>
                </a:cubicBezTo>
                <a:cubicBezTo>
                  <a:pt x="7353" y="7193"/>
                  <a:pt x="7292" y="7072"/>
                  <a:pt x="7232" y="6950"/>
                </a:cubicBezTo>
                <a:cubicBezTo>
                  <a:pt x="7201" y="6829"/>
                  <a:pt x="7110" y="6616"/>
                  <a:pt x="7080" y="6434"/>
                </a:cubicBezTo>
                <a:cubicBezTo>
                  <a:pt x="7019" y="6251"/>
                  <a:pt x="6989" y="6160"/>
                  <a:pt x="6958" y="6039"/>
                </a:cubicBezTo>
                <a:cubicBezTo>
                  <a:pt x="6958" y="5948"/>
                  <a:pt x="6928" y="5857"/>
                  <a:pt x="6928" y="5796"/>
                </a:cubicBezTo>
                <a:lnTo>
                  <a:pt x="6928" y="5765"/>
                </a:lnTo>
                <a:close/>
                <a:moveTo>
                  <a:pt x="9334" y="7198"/>
                </a:moveTo>
                <a:lnTo>
                  <a:pt x="9334" y="7198"/>
                </a:lnTo>
                <a:cubicBezTo>
                  <a:pt x="9355" y="7229"/>
                  <a:pt x="9375" y="7257"/>
                  <a:pt x="9389" y="7285"/>
                </a:cubicBezTo>
                <a:lnTo>
                  <a:pt x="9480" y="7467"/>
                </a:lnTo>
                <a:cubicBezTo>
                  <a:pt x="9450" y="7406"/>
                  <a:pt x="9419" y="7376"/>
                  <a:pt x="9389" y="7315"/>
                </a:cubicBezTo>
                <a:cubicBezTo>
                  <a:pt x="9371" y="7278"/>
                  <a:pt x="9352" y="7241"/>
                  <a:pt x="9334" y="7198"/>
                </a:cubicBezTo>
                <a:close/>
                <a:moveTo>
                  <a:pt x="6298" y="7120"/>
                </a:moveTo>
                <a:lnTo>
                  <a:pt x="6298" y="7120"/>
                </a:lnTo>
                <a:cubicBezTo>
                  <a:pt x="6326" y="7180"/>
                  <a:pt x="6353" y="7263"/>
                  <a:pt x="6381" y="7345"/>
                </a:cubicBezTo>
                <a:lnTo>
                  <a:pt x="6472" y="7588"/>
                </a:lnTo>
                <a:cubicBezTo>
                  <a:pt x="6442" y="7528"/>
                  <a:pt x="6411" y="7497"/>
                  <a:pt x="6411" y="7436"/>
                </a:cubicBezTo>
                <a:lnTo>
                  <a:pt x="6298" y="7120"/>
                </a:lnTo>
                <a:close/>
                <a:moveTo>
                  <a:pt x="15769" y="7102"/>
                </a:moveTo>
                <a:cubicBezTo>
                  <a:pt x="15850" y="7264"/>
                  <a:pt x="15931" y="7426"/>
                  <a:pt x="16012" y="7588"/>
                </a:cubicBezTo>
                <a:lnTo>
                  <a:pt x="15982" y="7588"/>
                </a:lnTo>
                <a:cubicBezTo>
                  <a:pt x="15982" y="7558"/>
                  <a:pt x="15952" y="7528"/>
                  <a:pt x="15952" y="7497"/>
                </a:cubicBezTo>
                <a:lnTo>
                  <a:pt x="15891" y="7376"/>
                </a:lnTo>
                <a:cubicBezTo>
                  <a:pt x="15860" y="7345"/>
                  <a:pt x="15860" y="7345"/>
                  <a:pt x="15860" y="7315"/>
                </a:cubicBezTo>
                <a:lnTo>
                  <a:pt x="15769" y="7102"/>
                </a:lnTo>
                <a:close/>
                <a:moveTo>
                  <a:pt x="16438" y="7862"/>
                </a:moveTo>
                <a:lnTo>
                  <a:pt x="16438" y="7862"/>
                </a:lnTo>
                <a:cubicBezTo>
                  <a:pt x="16468" y="7892"/>
                  <a:pt x="16468" y="7923"/>
                  <a:pt x="16498" y="7953"/>
                </a:cubicBezTo>
                <a:lnTo>
                  <a:pt x="16468" y="7953"/>
                </a:lnTo>
                <a:lnTo>
                  <a:pt x="16438" y="7862"/>
                </a:lnTo>
                <a:close/>
                <a:moveTo>
                  <a:pt x="10878" y="5948"/>
                </a:moveTo>
                <a:lnTo>
                  <a:pt x="10878" y="5948"/>
                </a:lnTo>
                <a:cubicBezTo>
                  <a:pt x="10969" y="6069"/>
                  <a:pt x="11060" y="6191"/>
                  <a:pt x="11121" y="6312"/>
                </a:cubicBezTo>
                <a:cubicBezTo>
                  <a:pt x="11273" y="6586"/>
                  <a:pt x="11394" y="6859"/>
                  <a:pt x="11516" y="7133"/>
                </a:cubicBezTo>
                <a:cubicBezTo>
                  <a:pt x="11607" y="7315"/>
                  <a:pt x="11668" y="7497"/>
                  <a:pt x="11759" y="7649"/>
                </a:cubicBezTo>
                <a:cubicBezTo>
                  <a:pt x="11819" y="7831"/>
                  <a:pt x="11850" y="7892"/>
                  <a:pt x="11911" y="8044"/>
                </a:cubicBezTo>
                <a:lnTo>
                  <a:pt x="11789" y="7801"/>
                </a:lnTo>
                <a:cubicBezTo>
                  <a:pt x="11698" y="7649"/>
                  <a:pt x="11607" y="7497"/>
                  <a:pt x="11516" y="7345"/>
                </a:cubicBezTo>
                <a:cubicBezTo>
                  <a:pt x="11485" y="7285"/>
                  <a:pt x="11455" y="7224"/>
                  <a:pt x="11425" y="7163"/>
                </a:cubicBezTo>
                <a:lnTo>
                  <a:pt x="11242" y="6798"/>
                </a:lnTo>
                <a:cubicBezTo>
                  <a:pt x="11212" y="6738"/>
                  <a:pt x="11181" y="6677"/>
                  <a:pt x="11151" y="6616"/>
                </a:cubicBezTo>
                <a:lnTo>
                  <a:pt x="11090" y="6403"/>
                </a:lnTo>
                <a:cubicBezTo>
                  <a:pt x="11030" y="6251"/>
                  <a:pt x="10938" y="6100"/>
                  <a:pt x="10878" y="5948"/>
                </a:cubicBezTo>
                <a:close/>
                <a:moveTo>
                  <a:pt x="1869" y="8150"/>
                </a:moveTo>
                <a:lnTo>
                  <a:pt x="1854" y="8196"/>
                </a:lnTo>
                <a:cubicBezTo>
                  <a:pt x="1854" y="8181"/>
                  <a:pt x="1862" y="8166"/>
                  <a:pt x="1869" y="8150"/>
                </a:cubicBezTo>
                <a:close/>
                <a:moveTo>
                  <a:pt x="1884" y="8105"/>
                </a:moveTo>
                <a:lnTo>
                  <a:pt x="1884" y="8135"/>
                </a:lnTo>
                <a:lnTo>
                  <a:pt x="1915" y="8196"/>
                </a:lnTo>
                <a:lnTo>
                  <a:pt x="1854" y="8196"/>
                </a:lnTo>
                <a:cubicBezTo>
                  <a:pt x="1884" y="8166"/>
                  <a:pt x="1884" y="8135"/>
                  <a:pt x="1884" y="8105"/>
                </a:cubicBezTo>
                <a:lnTo>
                  <a:pt x="1884" y="8105"/>
                </a:lnTo>
                <a:cubicBezTo>
                  <a:pt x="1884" y="8120"/>
                  <a:pt x="1877" y="8135"/>
                  <a:pt x="1869" y="8150"/>
                </a:cubicBezTo>
                <a:lnTo>
                  <a:pt x="1884" y="8105"/>
                </a:lnTo>
                <a:lnTo>
                  <a:pt x="1884" y="8105"/>
                </a:lnTo>
                <a:cubicBezTo>
                  <a:pt x="1884" y="8105"/>
                  <a:pt x="1884" y="8105"/>
                  <a:pt x="1884" y="8105"/>
                </a:cubicBezTo>
                <a:close/>
                <a:moveTo>
                  <a:pt x="11576" y="8105"/>
                </a:moveTo>
                <a:lnTo>
                  <a:pt x="11637" y="8226"/>
                </a:lnTo>
                <a:lnTo>
                  <a:pt x="11642" y="8235"/>
                </a:lnTo>
                <a:lnTo>
                  <a:pt x="11642" y="8235"/>
                </a:lnTo>
                <a:cubicBezTo>
                  <a:pt x="11621" y="8202"/>
                  <a:pt x="11599" y="8169"/>
                  <a:pt x="11576" y="8135"/>
                </a:cubicBezTo>
                <a:lnTo>
                  <a:pt x="11576" y="8105"/>
                </a:lnTo>
                <a:close/>
                <a:moveTo>
                  <a:pt x="12032" y="5462"/>
                </a:moveTo>
                <a:lnTo>
                  <a:pt x="12063" y="5492"/>
                </a:lnTo>
                <a:cubicBezTo>
                  <a:pt x="12123" y="5553"/>
                  <a:pt x="12184" y="5613"/>
                  <a:pt x="12214" y="5674"/>
                </a:cubicBezTo>
                <a:cubicBezTo>
                  <a:pt x="12275" y="5735"/>
                  <a:pt x="12306" y="5826"/>
                  <a:pt x="12366" y="5887"/>
                </a:cubicBezTo>
                <a:lnTo>
                  <a:pt x="12488" y="6130"/>
                </a:lnTo>
                <a:cubicBezTo>
                  <a:pt x="12518" y="6160"/>
                  <a:pt x="12518" y="6191"/>
                  <a:pt x="12518" y="6221"/>
                </a:cubicBezTo>
                <a:cubicBezTo>
                  <a:pt x="12549" y="6282"/>
                  <a:pt x="12579" y="6343"/>
                  <a:pt x="12609" y="6403"/>
                </a:cubicBezTo>
                <a:cubicBezTo>
                  <a:pt x="12701" y="6555"/>
                  <a:pt x="12761" y="6707"/>
                  <a:pt x="12822" y="6859"/>
                </a:cubicBezTo>
                <a:cubicBezTo>
                  <a:pt x="12974" y="7193"/>
                  <a:pt x="13096" y="7528"/>
                  <a:pt x="13247" y="7862"/>
                </a:cubicBezTo>
                <a:cubicBezTo>
                  <a:pt x="13339" y="8074"/>
                  <a:pt x="13399" y="8257"/>
                  <a:pt x="13491" y="8469"/>
                </a:cubicBezTo>
                <a:lnTo>
                  <a:pt x="13430" y="8409"/>
                </a:lnTo>
                <a:lnTo>
                  <a:pt x="13096" y="8014"/>
                </a:lnTo>
                <a:lnTo>
                  <a:pt x="13004" y="7892"/>
                </a:lnTo>
                <a:lnTo>
                  <a:pt x="12944" y="7740"/>
                </a:lnTo>
                <a:cubicBezTo>
                  <a:pt x="12883" y="7588"/>
                  <a:pt x="12822" y="7406"/>
                  <a:pt x="12761" y="7224"/>
                </a:cubicBezTo>
                <a:lnTo>
                  <a:pt x="12549" y="6738"/>
                </a:lnTo>
                <a:lnTo>
                  <a:pt x="12366" y="6373"/>
                </a:lnTo>
                <a:cubicBezTo>
                  <a:pt x="12336" y="6251"/>
                  <a:pt x="12275" y="6130"/>
                  <a:pt x="12214" y="6039"/>
                </a:cubicBezTo>
                <a:cubicBezTo>
                  <a:pt x="12184" y="5917"/>
                  <a:pt x="12123" y="5857"/>
                  <a:pt x="12093" y="5765"/>
                </a:cubicBezTo>
                <a:lnTo>
                  <a:pt x="12093" y="5735"/>
                </a:lnTo>
                <a:cubicBezTo>
                  <a:pt x="12093" y="5705"/>
                  <a:pt x="12093" y="5674"/>
                  <a:pt x="12093" y="5674"/>
                </a:cubicBezTo>
                <a:cubicBezTo>
                  <a:pt x="12063" y="5583"/>
                  <a:pt x="12063" y="5522"/>
                  <a:pt x="12032" y="5462"/>
                </a:cubicBezTo>
                <a:close/>
                <a:moveTo>
                  <a:pt x="12579" y="8135"/>
                </a:moveTo>
                <a:lnTo>
                  <a:pt x="12761" y="8409"/>
                </a:lnTo>
                <a:lnTo>
                  <a:pt x="12883" y="8591"/>
                </a:lnTo>
                <a:cubicBezTo>
                  <a:pt x="12868" y="8576"/>
                  <a:pt x="12853" y="8568"/>
                  <a:pt x="12837" y="8568"/>
                </a:cubicBezTo>
                <a:cubicBezTo>
                  <a:pt x="12822" y="8568"/>
                  <a:pt x="12807" y="8576"/>
                  <a:pt x="12792" y="8591"/>
                </a:cubicBezTo>
                <a:lnTo>
                  <a:pt x="12761" y="8591"/>
                </a:lnTo>
                <a:lnTo>
                  <a:pt x="12579" y="8135"/>
                </a:lnTo>
                <a:close/>
                <a:moveTo>
                  <a:pt x="2158" y="7285"/>
                </a:moveTo>
                <a:cubicBezTo>
                  <a:pt x="2158" y="7315"/>
                  <a:pt x="2158" y="7345"/>
                  <a:pt x="2188" y="7406"/>
                </a:cubicBezTo>
                <a:cubicBezTo>
                  <a:pt x="2219" y="7497"/>
                  <a:pt x="2249" y="7588"/>
                  <a:pt x="2279" y="7679"/>
                </a:cubicBezTo>
                <a:cubicBezTo>
                  <a:pt x="2370" y="7862"/>
                  <a:pt x="2431" y="8014"/>
                  <a:pt x="2522" y="8196"/>
                </a:cubicBezTo>
                <a:cubicBezTo>
                  <a:pt x="2553" y="8257"/>
                  <a:pt x="2583" y="8348"/>
                  <a:pt x="2644" y="8439"/>
                </a:cubicBezTo>
                <a:cubicBezTo>
                  <a:pt x="2674" y="8530"/>
                  <a:pt x="2705" y="8561"/>
                  <a:pt x="2735" y="8621"/>
                </a:cubicBezTo>
                <a:lnTo>
                  <a:pt x="2796" y="8773"/>
                </a:lnTo>
                <a:lnTo>
                  <a:pt x="2735" y="8712"/>
                </a:lnTo>
                <a:cubicBezTo>
                  <a:pt x="2644" y="8621"/>
                  <a:pt x="2522" y="8530"/>
                  <a:pt x="2431" y="8469"/>
                </a:cubicBezTo>
                <a:cubicBezTo>
                  <a:pt x="2431" y="8409"/>
                  <a:pt x="2401" y="8348"/>
                  <a:pt x="2370" y="8257"/>
                </a:cubicBezTo>
                <a:cubicBezTo>
                  <a:pt x="2310" y="8105"/>
                  <a:pt x="2249" y="7953"/>
                  <a:pt x="2219" y="7771"/>
                </a:cubicBezTo>
                <a:lnTo>
                  <a:pt x="2158" y="7619"/>
                </a:lnTo>
                <a:lnTo>
                  <a:pt x="2127" y="7406"/>
                </a:lnTo>
                <a:lnTo>
                  <a:pt x="2158" y="7315"/>
                </a:lnTo>
                <a:lnTo>
                  <a:pt x="2158" y="7285"/>
                </a:lnTo>
                <a:close/>
                <a:moveTo>
                  <a:pt x="11819" y="8500"/>
                </a:moveTo>
                <a:lnTo>
                  <a:pt x="11971" y="8773"/>
                </a:lnTo>
                <a:cubicBezTo>
                  <a:pt x="11911" y="8712"/>
                  <a:pt x="11880" y="8621"/>
                  <a:pt x="11850" y="8561"/>
                </a:cubicBezTo>
                <a:lnTo>
                  <a:pt x="11819" y="8500"/>
                </a:lnTo>
                <a:close/>
                <a:moveTo>
                  <a:pt x="5439" y="8378"/>
                </a:moveTo>
                <a:cubicBezTo>
                  <a:pt x="5439" y="8409"/>
                  <a:pt x="5469" y="8439"/>
                  <a:pt x="5469" y="8469"/>
                </a:cubicBezTo>
                <a:cubicBezTo>
                  <a:pt x="5530" y="8591"/>
                  <a:pt x="5561" y="8712"/>
                  <a:pt x="5621" y="8804"/>
                </a:cubicBezTo>
                <a:lnTo>
                  <a:pt x="5561" y="8804"/>
                </a:lnTo>
                <a:lnTo>
                  <a:pt x="5561" y="8773"/>
                </a:lnTo>
                <a:cubicBezTo>
                  <a:pt x="5530" y="8712"/>
                  <a:pt x="5469" y="8652"/>
                  <a:pt x="5439" y="8591"/>
                </a:cubicBezTo>
                <a:lnTo>
                  <a:pt x="5409" y="8561"/>
                </a:lnTo>
                <a:cubicBezTo>
                  <a:pt x="5439" y="8530"/>
                  <a:pt x="5439" y="8500"/>
                  <a:pt x="5439" y="8439"/>
                </a:cubicBezTo>
                <a:cubicBezTo>
                  <a:pt x="5439" y="8439"/>
                  <a:pt x="5439" y="8409"/>
                  <a:pt x="5439" y="8378"/>
                </a:cubicBezTo>
                <a:close/>
                <a:moveTo>
                  <a:pt x="7019" y="8804"/>
                </a:moveTo>
                <a:lnTo>
                  <a:pt x="7049" y="8834"/>
                </a:lnTo>
                <a:cubicBezTo>
                  <a:pt x="7049" y="8834"/>
                  <a:pt x="7080" y="8864"/>
                  <a:pt x="7080" y="8895"/>
                </a:cubicBezTo>
                <a:lnTo>
                  <a:pt x="7019" y="8804"/>
                </a:lnTo>
                <a:close/>
                <a:moveTo>
                  <a:pt x="8947" y="7382"/>
                </a:moveTo>
                <a:lnTo>
                  <a:pt x="9024" y="7497"/>
                </a:lnTo>
                <a:cubicBezTo>
                  <a:pt x="9085" y="7619"/>
                  <a:pt x="9146" y="7710"/>
                  <a:pt x="9207" y="7831"/>
                </a:cubicBezTo>
                <a:lnTo>
                  <a:pt x="9207" y="7862"/>
                </a:lnTo>
                <a:cubicBezTo>
                  <a:pt x="9328" y="8226"/>
                  <a:pt x="9419" y="8561"/>
                  <a:pt x="9541" y="8925"/>
                </a:cubicBezTo>
                <a:cubicBezTo>
                  <a:pt x="9480" y="8834"/>
                  <a:pt x="9419" y="8712"/>
                  <a:pt x="9358" y="8621"/>
                </a:cubicBezTo>
                <a:cubicBezTo>
                  <a:pt x="9328" y="8591"/>
                  <a:pt x="9328" y="8561"/>
                  <a:pt x="9298" y="8561"/>
                </a:cubicBezTo>
                <a:lnTo>
                  <a:pt x="9237" y="8348"/>
                </a:lnTo>
                <a:lnTo>
                  <a:pt x="9176" y="8105"/>
                </a:lnTo>
                <a:cubicBezTo>
                  <a:pt x="9146" y="8044"/>
                  <a:pt x="9115" y="7953"/>
                  <a:pt x="9085" y="7862"/>
                </a:cubicBezTo>
                <a:lnTo>
                  <a:pt x="8994" y="7558"/>
                </a:lnTo>
                <a:cubicBezTo>
                  <a:pt x="8969" y="7508"/>
                  <a:pt x="8965" y="7439"/>
                  <a:pt x="8947" y="7382"/>
                </a:cubicBezTo>
                <a:close/>
                <a:moveTo>
                  <a:pt x="14250" y="6008"/>
                </a:moveTo>
                <a:lnTo>
                  <a:pt x="14250" y="6008"/>
                </a:lnTo>
                <a:cubicBezTo>
                  <a:pt x="14281" y="6069"/>
                  <a:pt x="14311" y="6100"/>
                  <a:pt x="14311" y="6130"/>
                </a:cubicBezTo>
                <a:lnTo>
                  <a:pt x="14341" y="6191"/>
                </a:lnTo>
                <a:cubicBezTo>
                  <a:pt x="14402" y="6343"/>
                  <a:pt x="14432" y="6464"/>
                  <a:pt x="14493" y="6616"/>
                </a:cubicBezTo>
                <a:cubicBezTo>
                  <a:pt x="14524" y="6707"/>
                  <a:pt x="14554" y="6768"/>
                  <a:pt x="14584" y="6829"/>
                </a:cubicBezTo>
                <a:cubicBezTo>
                  <a:pt x="14645" y="7011"/>
                  <a:pt x="14706" y="7224"/>
                  <a:pt x="14767" y="7376"/>
                </a:cubicBezTo>
                <a:cubicBezTo>
                  <a:pt x="14827" y="7558"/>
                  <a:pt x="14858" y="7679"/>
                  <a:pt x="14919" y="7831"/>
                </a:cubicBezTo>
                <a:cubicBezTo>
                  <a:pt x="14949" y="7923"/>
                  <a:pt x="14979" y="7983"/>
                  <a:pt x="14979" y="8074"/>
                </a:cubicBezTo>
                <a:cubicBezTo>
                  <a:pt x="15010" y="8135"/>
                  <a:pt x="15040" y="8257"/>
                  <a:pt x="15070" y="8318"/>
                </a:cubicBezTo>
                <a:cubicBezTo>
                  <a:pt x="15101" y="8530"/>
                  <a:pt x="15162" y="8743"/>
                  <a:pt x="15222" y="8986"/>
                </a:cubicBezTo>
                <a:lnTo>
                  <a:pt x="15162" y="8834"/>
                </a:lnTo>
                <a:cubicBezTo>
                  <a:pt x="15070" y="8682"/>
                  <a:pt x="15010" y="8500"/>
                  <a:pt x="14949" y="8348"/>
                </a:cubicBezTo>
                <a:lnTo>
                  <a:pt x="14949" y="8287"/>
                </a:lnTo>
                <a:cubicBezTo>
                  <a:pt x="14919" y="8226"/>
                  <a:pt x="14888" y="8135"/>
                  <a:pt x="14858" y="8044"/>
                </a:cubicBezTo>
                <a:cubicBezTo>
                  <a:pt x="14827" y="7892"/>
                  <a:pt x="14767" y="7710"/>
                  <a:pt x="14706" y="7558"/>
                </a:cubicBezTo>
                <a:cubicBezTo>
                  <a:pt x="14645" y="7406"/>
                  <a:pt x="14584" y="7224"/>
                  <a:pt x="14524" y="7041"/>
                </a:cubicBezTo>
                <a:cubicBezTo>
                  <a:pt x="14493" y="6950"/>
                  <a:pt x="14463" y="6859"/>
                  <a:pt x="14402" y="6798"/>
                </a:cubicBezTo>
                <a:lnTo>
                  <a:pt x="14372" y="6646"/>
                </a:lnTo>
                <a:cubicBezTo>
                  <a:pt x="14341" y="6555"/>
                  <a:pt x="14341" y="6434"/>
                  <a:pt x="14311" y="6343"/>
                </a:cubicBezTo>
                <a:lnTo>
                  <a:pt x="14250" y="6008"/>
                </a:lnTo>
                <a:close/>
                <a:moveTo>
                  <a:pt x="16058" y="8348"/>
                </a:moveTo>
                <a:lnTo>
                  <a:pt x="16134" y="8469"/>
                </a:lnTo>
                <a:lnTo>
                  <a:pt x="16255" y="8652"/>
                </a:lnTo>
                <a:lnTo>
                  <a:pt x="16407" y="8864"/>
                </a:lnTo>
                <a:cubicBezTo>
                  <a:pt x="16407" y="8925"/>
                  <a:pt x="16407" y="8956"/>
                  <a:pt x="16438" y="8986"/>
                </a:cubicBezTo>
                <a:lnTo>
                  <a:pt x="16407" y="8986"/>
                </a:lnTo>
                <a:cubicBezTo>
                  <a:pt x="16407" y="9001"/>
                  <a:pt x="16407" y="9016"/>
                  <a:pt x="16411" y="9031"/>
                </a:cubicBezTo>
                <a:lnTo>
                  <a:pt x="16411" y="9031"/>
                </a:lnTo>
                <a:cubicBezTo>
                  <a:pt x="16334" y="8895"/>
                  <a:pt x="16277" y="8758"/>
                  <a:pt x="16195" y="8621"/>
                </a:cubicBezTo>
                <a:cubicBezTo>
                  <a:pt x="16134" y="8530"/>
                  <a:pt x="16103" y="8469"/>
                  <a:pt x="16073" y="8378"/>
                </a:cubicBezTo>
                <a:lnTo>
                  <a:pt x="16058" y="8348"/>
                </a:lnTo>
                <a:close/>
                <a:moveTo>
                  <a:pt x="3130" y="8652"/>
                </a:moveTo>
                <a:cubicBezTo>
                  <a:pt x="3191" y="8743"/>
                  <a:pt x="3252" y="8864"/>
                  <a:pt x="3343" y="8956"/>
                </a:cubicBezTo>
                <a:lnTo>
                  <a:pt x="3464" y="9259"/>
                </a:lnTo>
                <a:lnTo>
                  <a:pt x="3343" y="9047"/>
                </a:lnTo>
                <a:lnTo>
                  <a:pt x="3221" y="8864"/>
                </a:lnTo>
                <a:lnTo>
                  <a:pt x="3130" y="8652"/>
                </a:lnTo>
                <a:close/>
                <a:moveTo>
                  <a:pt x="10817" y="7953"/>
                </a:moveTo>
                <a:lnTo>
                  <a:pt x="10938" y="8166"/>
                </a:lnTo>
                <a:cubicBezTo>
                  <a:pt x="11030" y="8318"/>
                  <a:pt x="11121" y="8439"/>
                  <a:pt x="11181" y="8561"/>
                </a:cubicBezTo>
                <a:cubicBezTo>
                  <a:pt x="11273" y="8804"/>
                  <a:pt x="11364" y="9047"/>
                  <a:pt x="11425" y="9290"/>
                </a:cubicBezTo>
                <a:lnTo>
                  <a:pt x="11364" y="9290"/>
                </a:lnTo>
                <a:cubicBezTo>
                  <a:pt x="11273" y="9077"/>
                  <a:pt x="11212" y="8864"/>
                  <a:pt x="11121" y="8652"/>
                </a:cubicBezTo>
                <a:cubicBezTo>
                  <a:pt x="11030" y="8469"/>
                  <a:pt x="10908" y="8196"/>
                  <a:pt x="10817" y="7953"/>
                </a:cubicBezTo>
                <a:close/>
                <a:moveTo>
                  <a:pt x="7275" y="9315"/>
                </a:moveTo>
                <a:cubicBezTo>
                  <a:pt x="7283" y="9320"/>
                  <a:pt x="7292" y="9320"/>
                  <a:pt x="7292" y="9320"/>
                </a:cubicBezTo>
                <a:lnTo>
                  <a:pt x="7323" y="9411"/>
                </a:lnTo>
                <a:lnTo>
                  <a:pt x="7275" y="9315"/>
                </a:lnTo>
                <a:close/>
                <a:moveTo>
                  <a:pt x="7748" y="7649"/>
                </a:moveTo>
                <a:lnTo>
                  <a:pt x="7779" y="7710"/>
                </a:lnTo>
                <a:cubicBezTo>
                  <a:pt x="7809" y="7831"/>
                  <a:pt x="7870" y="7953"/>
                  <a:pt x="7900" y="8105"/>
                </a:cubicBezTo>
                <a:cubicBezTo>
                  <a:pt x="7961" y="8226"/>
                  <a:pt x="7991" y="8378"/>
                  <a:pt x="8052" y="8500"/>
                </a:cubicBezTo>
                <a:cubicBezTo>
                  <a:pt x="8143" y="8712"/>
                  <a:pt x="8234" y="8925"/>
                  <a:pt x="8325" y="9138"/>
                </a:cubicBezTo>
                <a:lnTo>
                  <a:pt x="8447" y="9442"/>
                </a:lnTo>
                <a:lnTo>
                  <a:pt x="8386" y="9351"/>
                </a:lnTo>
                <a:lnTo>
                  <a:pt x="8204" y="9077"/>
                </a:lnTo>
                <a:lnTo>
                  <a:pt x="8052" y="8712"/>
                </a:lnTo>
                <a:cubicBezTo>
                  <a:pt x="8022" y="8682"/>
                  <a:pt x="7991" y="8621"/>
                  <a:pt x="7961" y="8591"/>
                </a:cubicBezTo>
                <a:cubicBezTo>
                  <a:pt x="7900" y="8469"/>
                  <a:pt x="7870" y="8348"/>
                  <a:pt x="7809" y="8226"/>
                </a:cubicBezTo>
                <a:lnTo>
                  <a:pt x="7718" y="8074"/>
                </a:lnTo>
                <a:lnTo>
                  <a:pt x="7718" y="7923"/>
                </a:lnTo>
                <a:cubicBezTo>
                  <a:pt x="7718" y="7831"/>
                  <a:pt x="7748" y="7740"/>
                  <a:pt x="7748" y="7649"/>
                </a:cubicBezTo>
                <a:close/>
                <a:moveTo>
                  <a:pt x="15405" y="8469"/>
                </a:moveTo>
                <a:lnTo>
                  <a:pt x="15496" y="8621"/>
                </a:lnTo>
                <a:lnTo>
                  <a:pt x="15617" y="8773"/>
                </a:lnTo>
                <a:lnTo>
                  <a:pt x="15708" y="9107"/>
                </a:lnTo>
                <a:lnTo>
                  <a:pt x="15708" y="9168"/>
                </a:lnTo>
                <a:cubicBezTo>
                  <a:pt x="15678" y="9168"/>
                  <a:pt x="15678" y="9199"/>
                  <a:pt x="15678" y="9229"/>
                </a:cubicBezTo>
                <a:cubicBezTo>
                  <a:pt x="15648" y="9290"/>
                  <a:pt x="15617" y="9381"/>
                  <a:pt x="15617" y="9472"/>
                </a:cubicBezTo>
                <a:cubicBezTo>
                  <a:pt x="15617" y="9411"/>
                  <a:pt x="15617" y="9351"/>
                  <a:pt x="15587" y="9290"/>
                </a:cubicBezTo>
                <a:cubicBezTo>
                  <a:pt x="15526" y="9016"/>
                  <a:pt x="15465" y="8743"/>
                  <a:pt x="15405" y="8469"/>
                </a:cubicBezTo>
                <a:close/>
                <a:moveTo>
                  <a:pt x="7536" y="8652"/>
                </a:moveTo>
                <a:cubicBezTo>
                  <a:pt x="7592" y="8962"/>
                  <a:pt x="7701" y="9246"/>
                  <a:pt x="7837" y="9552"/>
                </a:cubicBezTo>
                <a:lnTo>
                  <a:pt x="7837" y="9552"/>
                </a:lnTo>
                <a:cubicBezTo>
                  <a:pt x="7828" y="9537"/>
                  <a:pt x="7818" y="9521"/>
                  <a:pt x="7809" y="9502"/>
                </a:cubicBezTo>
                <a:lnTo>
                  <a:pt x="7809" y="9533"/>
                </a:lnTo>
                <a:lnTo>
                  <a:pt x="7779" y="9472"/>
                </a:lnTo>
                <a:cubicBezTo>
                  <a:pt x="7718" y="9320"/>
                  <a:pt x="7657" y="9168"/>
                  <a:pt x="7596" y="9016"/>
                </a:cubicBezTo>
                <a:cubicBezTo>
                  <a:pt x="7566" y="8895"/>
                  <a:pt x="7536" y="8834"/>
                  <a:pt x="7505" y="8712"/>
                </a:cubicBezTo>
                <a:lnTo>
                  <a:pt x="7536" y="8652"/>
                </a:lnTo>
                <a:close/>
                <a:moveTo>
                  <a:pt x="5287" y="9047"/>
                </a:moveTo>
                <a:cubicBezTo>
                  <a:pt x="5318" y="9107"/>
                  <a:pt x="5378" y="9199"/>
                  <a:pt x="5409" y="9259"/>
                </a:cubicBezTo>
                <a:cubicBezTo>
                  <a:pt x="5439" y="9351"/>
                  <a:pt x="5469" y="9411"/>
                  <a:pt x="5500" y="9472"/>
                </a:cubicBezTo>
                <a:cubicBezTo>
                  <a:pt x="5530" y="9563"/>
                  <a:pt x="5561" y="9594"/>
                  <a:pt x="5591" y="9654"/>
                </a:cubicBezTo>
                <a:cubicBezTo>
                  <a:pt x="5469" y="9472"/>
                  <a:pt x="5409" y="9320"/>
                  <a:pt x="5348" y="9168"/>
                </a:cubicBezTo>
                <a:lnTo>
                  <a:pt x="5318" y="9168"/>
                </a:lnTo>
                <a:lnTo>
                  <a:pt x="5287" y="9077"/>
                </a:lnTo>
                <a:lnTo>
                  <a:pt x="5287" y="9047"/>
                </a:lnTo>
                <a:close/>
                <a:moveTo>
                  <a:pt x="6016" y="8378"/>
                </a:moveTo>
                <a:cubicBezTo>
                  <a:pt x="6108" y="8469"/>
                  <a:pt x="6168" y="8561"/>
                  <a:pt x="6259" y="8652"/>
                </a:cubicBezTo>
                <a:lnTo>
                  <a:pt x="6229" y="8652"/>
                </a:lnTo>
                <a:cubicBezTo>
                  <a:pt x="6290" y="8773"/>
                  <a:pt x="6351" y="8925"/>
                  <a:pt x="6411" y="9047"/>
                </a:cubicBezTo>
                <a:cubicBezTo>
                  <a:pt x="6472" y="9199"/>
                  <a:pt x="6472" y="9229"/>
                  <a:pt x="6503" y="9320"/>
                </a:cubicBezTo>
                <a:lnTo>
                  <a:pt x="6654" y="9594"/>
                </a:lnTo>
                <a:lnTo>
                  <a:pt x="6563" y="9715"/>
                </a:lnTo>
                <a:lnTo>
                  <a:pt x="6503" y="9776"/>
                </a:lnTo>
                <a:lnTo>
                  <a:pt x="6442" y="9563"/>
                </a:lnTo>
                <a:cubicBezTo>
                  <a:pt x="6351" y="9351"/>
                  <a:pt x="6290" y="9168"/>
                  <a:pt x="6199" y="8956"/>
                </a:cubicBezTo>
                <a:cubicBezTo>
                  <a:pt x="6199" y="8895"/>
                  <a:pt x="6168" y="8834"/>
                  <a:pt x="6138" y="8773"/>
                </a:cubicBezTo>
                <a:cubicBezTo>
                  <a:pt x="6108" y="8712"/>
                  <a:pt x="6077" y="8652"/>
                  <a:pt x="6077" y="8621"/>
                </a:cubicBezTo>
                <a:lnTo>
                  <a:pt x="6016" y="8378"/>
                </a:lnTo>
                <a:close/>
                <a:moveTo>
                  <a:pt x="14220" y="9168"/>
                </a:moveTo>
                <a:lnTo>
                  <a:pt x="14281" y="9290"/>
                </a:lnTo>
                <a:cubicBezTo>
                  <a:pt x="14341" y="9351"/>
                  <a:pt x="14372" y="9411"/>
                  <a:pt x="14432" y="9472"/>
                </a:cubicBezTo>
                <a:cubicBezTo>
                  <a:pt x="14463" y="9654"/>
                  <a:pt x="14493" y="9837"/>
                  <a:pt x="14524" y="10019"/>
                </a:cubicBezTo>
                <a:lnTo>
                  <a:pt x="14524" y="10080"/>
                </a:lnTo>
                <a:lnTo>
                  <a:pt x="14432" y="9897"/>
                </a:lnTo>
                <a:lnTo>
                  <a:pt x="14341" y="9685"/>
                </a:lnTo>
                <a:cubicBezTo>
                  <a:pt x="14281" y="9594"/>
                  <a:pt x="14250" y="9502"/>
                  <a:pt x="14189" y="9381"/>
                </a:cubicBezTo>
                <a:cubicBezTo>
                  <a:pt x="14220" y="9351"/>
                  <a:pt x="14220" y="9320"/>
                  <a:pt x="14220" y="9259"/>
                </a:cubicBezTo>
                <a:cubicBezTo>
                  <a:pt x="14220" y="9229"/>
                  <a:pt x="14220" y="9199"/>
                  <a:pt x="14220" y="9168"/>
                </a:cubicBezTo>
                <a:close/>
                <a:moveTo>
                  <a:pt x="9845" y="8804"/>
                </a:moveTo>
                <a:cubicBezTo>
                  <a:pt x="9875" y="8895"/>
                  <a:pt x="9936" y="8956"/>
                  <a:pt x="9997" y="9016"/>
                </a:cubicBezTo>
                <a:cubicBezTo>
                  <a:pt x="10027" y="9047"/>
                  <a:pt x="10088" y="9107"/>
                  <a:pt x="10118" y="9138"/>
                </a:cubicBezTo>
                <a:lnTo>
                  <a:pt x="10270" y="9381"/>
                </a:lnTo>
                <a:cubicBezTo>
                  <a:pt x="10300" y="9442"/>
                  <a:pt x="10361" y="9502"/>
                  <a:pt x="10392" y="9533"/>
                </a:cubicBezTo>
                <a:lnTo>
                  <a:pt x="10422" y="9563"/>
                </a:lnTo>
                <a:cubicBezTo>
                  <a:pt x="10452" y="9715"/>
                  <a:pt x="10483" y="9837"/>
                  <a:pt x="10513" y="9958"/>
                </a:cubicBezTo>
                <a:lnTo>
                  <a:pt x="10543" y="10110"/>
                </a:lnTo>
                <a:cubicBezTo>
                  <a:pt x="10543" y="10140"/>
                  <a:pt x="10513" y="10171"/>
                  <a:pt x="10513" y="10201"/>
                </a:cubicBezTo>
                <a:cubicBezTo>
                  <a:pt x="10483" y="10232"/>
                  <a:pt x="10483" y="10262"/>
                  <a:pt x="10483" y="10292"/>
                </a:cubicBezTo>
                <a:cubicBezTo>
                  <a:pt x="10483" y="10292"/>
                  <a:pt x="10483" y="10292"/>
                  <a:pt x="10483" y="10323"/>
                </a:cubicBezTo>
                <a:cubicBezTo>
                  <a:pt x="10361" y="10171"/>
                  <a:pt x="10270" y="10049"/>
                  <a:pt x="10148" y="9897"/>
                </a:cubicBezTo>
                <a:cubicBezTo>
                  <a:pt x="10057" y="9594"/>
                  <a:pt x="9997" y="9320"/>
                  <a:pt x="9905" y="9016"/>
                </a:cubicBezTo>
                <a:cubicBezTo>
                  <a:pt x="9875" y="8956"/>
                  <a:pt x="9845" y="8895"/>
                  <a:pt x="9845" y="8804"/>
                </a:cubicBezTo>
                <a:close/>
                <a:moveTo>
                  <a:pt x="9602" y="9624"/>
                </a:moveTo>
                <a:cubicBezTo>
                  <a:pt x="9632" y="9654"/>
                  <a:pt x="9662" y="9715"/>
                  <a:pt x="9693" y="9746"/>
                </a:cubicBezTo>
                <a:cubicBezTo>
                  <a:pt x="9753" y="9867"/>
                  <a:pt x="9814" y="9958"/>
                  <a:pt x="9875" y="10049"/>
                </a:cubicBezTo>
                <a:lnTo>
                  <a:pt x="9966" y="10353"/>
                </a:lnTo>
                <a:lnTo>
                  <a:pt x="9936" y="10292"/>
                </a:lnTo>
                <a:cubicBezTo>
                  <a:pt x="9905" y="10262"/>
                  <a:pt x="9905" y="10232"/>
                  <a:pt x="9875" y="10201"/>
                </a:cubicBezTo>
                <a:cubicBezTo>
                  <a:pt x="9814" y="10080"/>
                  <a:pt x="9753" y="9958"/>
                  <a:pt x="9693" y="9837"/>
                </a:cubicBezTo>
                <a:lnTo>
                  <a:pt x="9602" y="9685"/>
                </a:lnTo>
                <a:lnTo>
                  <a:pt x="9602" y="9624"/>
                </a:lnTo>
                <a:close/>
                <a:moveTo>
                  <a:pt x="13521" y="9259"/>
                </a:moveTo>
                <a:cubicBezTo>
                  <a:pt x="13612" y="9351"/>
                  <a:pt x="13703" y="9411"/>
                  <a:pt x="13794" y="9442"/>
                </a:cubicBezTo>
                <a:cubicBezTo>
                  <a:pt x="13825" y="9472"/>
                  <a:pt x="13855" y="9472"/>
                  <a:pt x="13886" y="9472"/>
                </a:cubicBezTo>
                <a:cubicBezTo>
                  <a:pt x="13886" y="9563"/>
                  <a:pt x="13886" y="9624"/>
                  <a:pt x="13916" y="9715"/>
                </a:cubicBezTo>
                <a:cubicBezTo>
                  <a:pt x="13916" y="9776"/>
                  <a:pt x="13946" y="9837"/>
                  <a:pt x="13946" y="9897"/>
                </a:cubicBezTo>
                <a:cubicBezTo>
                  <a:pt x="13977" y="9958"/>
                  <a:pt x="14007" y="10140"/>
                  <a:pt x="14037" y="10262"/>
                </a:cubicBezTo>
                <a:cubicBezTo>
                  <a:pt x="14037" y="10292"/>
                  <a:pt x="14037" y="10323"/>
                  <a:pt x="14037" y="10353"/>
                </a:cubicBezTo>
                <a:lnTo>
                  <a:pt x="13977" y="10232"/>
                </a:lnTo>
                <a:cubicBezTo>
                  <a:pt x="13916" y="10049"/>
                  <a:pt x="13855" y="9897"/>
                  <a:pt x="13764" y="9746"/>
                </a:cubicBezTo>
                <a:cubicBezTo>
                  <a:pt x="13673" y="9563"/>
                  <a:pt x="13612" y="9411"/>
                  <a:pt x="13521" y="9259"/>
                </a:cubicBezTo>
                <a:close/>
                <a:moveTo>
                  <a:pt x="1854" y="8530"/>
                </a:moveTo>
                <a:cubicBezTo>
                  <a:pt x="1915" y="8561"/>
                  <a:pt x="1975" y="8561"/>
                  <a:pt x="2036" y="8591"/>
                </a:cubicBezTo>
                <a:cubicBezTo>
                  <a:pt x="2067" y="8682"/>
                  <a:pt x="2127" y="8773"/>
                  <a:pt x="2158" y="8864"/>
                </a:cubicBezTo>
                <a:cubicBezTo>
                  <a:pt x="2188" y="8956"/>
                  <a:pt x="2249" y="9047"/>
                  <a:pt x="2279" y="9168"/>
                </a:cubicBezTo>
                <a:cubicBezTo>
                  <a:pt x="2340" y="9259"/>
                  <a:pt x="2340" y="9290"/>
                  <a:pt x="2370" y="9320"/>
                </a:cubicBezTo>
                <a:cubicBezTo>
                  <a:pt x="2462" y="9502"/>
                  <a:pt x="2553" y="9685"/>
                  <a:pt x="2644" y="9837"/>
                </a:cubicBezTo>
                <a:lnTo>
                  <a:pt x="2906" y="10360"/>
                </a:lnTo>
                <a:lnTo>
                  <a:pt x="2906" y="10360"/>
                </a:lnTo>
                <a:cubicBezTo>
                  <a:pt x="2806" y="10228"/>
                  <a:pt x="2695" y="10100"/>
                  <a:pt x="2583" y="9989"/>
                </a:cubicBezTo>
                <a:cubicBezTo>
                  <a:pt x="2401" y="9806"/>
                  <a:pt x="2219" y="9654"/>
                  <a:pt x="2006" y="9533"/>
                </a:cubicBezTo>
                <a:lnTo>
                  <a:pt x="1975" y="9502"/>
                </a:lnTo>
                <a:lnTo>
                  <a:pt x="1975" y="9472"/>
                </a:lnTo>
                <a:cubicBezTo>
                  <a:pt x="1915" y="9381"/>
                  <a:pt x="1884" y="9259"/>
                  <a:pt x="1854" y="9168"/>
                </a:cubicBezTo>
                <a:cubicBezTo>
                  <a:pt x="1824" y="9047"/>
                  <a:pt x="1824" y="8956"/>
                  <a:pt x="1793" y="8864"/>
                </a:cubicBezTo>
                <a:cubicBezTo>
                  <a:pt x="1763" y="8743"/>
                  <a:pt x="1763" y="8712"/>
                  <a:pt x="1763" y="8621"/>
                </a:cubicBezTo>
                <a:lnTo>
                  <a:pt x="1793" y="8530"/>
                </a:lnTo>
                <a:close/>
                <a:moveTo>
                  <a:pt x="16012" y="10171"/>
                </a:moveTo>
                <a:cubicBezTo>
                  <a:pt x="16043" y="10262"/>
                  <a:pt x="16073" y="10353"/>
                  <a:pt x="16103" y="10475"/>
                </a:cubicBezTo>
                <a:cubicBezTo>
                  <a:pt x="16073" y="10444"/>
                  <a:pt x="16043" y="10414"/>
                  <a:pt x="16012" y="10384"/>
                </a:cubicBezTo>
                <a:lnTo>
                  <a:pt x="16012" y="10171"/>
                </a:lnTo>
                <a:close/>
                <a:moveTo>
                  <a:pt x="2887" y="9351"/>
                </a:moveTo>
                <a:cubicBezTo>
                  <a:pt x="2978" y="9442"/>
                  <a:pt x="3039" y="9533"/>
                  <a:pt x="3100" y="9654"/>
                </a:cubicBezTo>
                <a:cubicBezTo>
                  <a:pt x="3191" y="9746"/>
                  <a:pt x="3252" y="9837"/>
                  <a:pt x="3312" y="9958"/>
                </a:cubicBezTo>
                <a:lnTo>
                  <a:pt x="3434" y="10171"/>
                </a:lnTo>
                <a:cubicBezTo>
                  <a:pt x="3495" y="10262"/>
                  <a:pt x="3555" y="10353"/>
                  <a:pt x="3616" y="10444"/>
                </a:cubicBezTo>
                <a:lnTo>
                  <a:pt x="3586" y="10414"/>
                </a:lnTo>
                <a:lnTo>
                  <a:pt x="3647" y="10535"/>
                </a:lnTo>
                <a:cubicBezTo>
                  <a:pt x="3647" y="10566"/>
                  <a:pt x="3647" y="10627"/>
                  <a:pt x="3647" y="10657"/>
                </a:cubicBezTo>
                <a:cubicBezTo>
                  <a:pt x="3555" y="10475"/>
                  <a:pt x="3464" y="10323"/>
                  <a:pt x="3373" y="10171"/>
                </a:cubicBezTo>
                <a:lnTo>
                  <a:pt x="3252" y="9958"/>
                </a:lnTo>
                <a:cubicBezTo>
                  <a:pt x="3191" y="9897"/>
                  <a:pt x="3160" y="9806"/>
                  <a:pt x="3100" y="9746"/>
                </a:cubicBezTo>
                <a:lnTo>
                  <a:pt x="2887" y="9351"/>
                </a:lnTo>
                <a:close/>
                <a:moveTo>
                  <a:pt x="11030" y="10657"/>
                </a:moveTo>
                <a:lnTo>
                  <a:pt x="11060" y="10718"/>
                </a:lnTo>
                <a:lnTo>
                  <a:pt x="11060" y="10748"/>
                </a:lnTo>
                <a:lnTo>
                  <a:pt x="11030" y="10718"/>
                </a:lnTo>
                <a:lnTo>
                  <a:pt x="11030" y="10657"/>
                </a:lnTo>
                <a:close/>
                <a:moveTo>
                  <a:pt x="8508" y="8409"/>
                </a:moveTo>
                <a:lnTo>
                  <a:pt x="8599" y="8561"/>
                </a:lnTo>
                <a:lnTo>
                  <a:pt x="8629" y="8591"/>
                </a:lnTo>
                <a:lnTo>
                  <a:pt x="8781" y="8956"/>
                </a:lnTo>
                <a:cubicBezTo>
                  <a:pt x="8842" y="9107"/>
                  <a:pt x="8903" y="9259"/>
                  <a:pt x="8964" y="9381"/>
                </a:cubicBezTo>
                <a:lnTo>
                  <a:pt x="9358" y="10475"/>
                </a:lnTo>
                <a:cubicBezTo>
                  <a:pt x="9419" y="10627"/>
                  <a:pt x="9480" y="10809"/>
                  <a:pt x="9541" y="10961"/>
                </a:cubicBezTo>
                <a:lnTo>
                  <a:pt x="9510" y="10961"/>
                </a:lnTo>
                <a:lnTo>
                  <a:pt x="9450" y="10870"/>
                </a:lnTo>
                <a:lnTo>
                  <a:pt x="9389" y="10748"/>
                </a:lnTo>
                <a:cubicBezTo>
                  <a:pt x="9358" y="10657"/>
                  <a:pt x="9298" y="10566"/>
                  <a:pt x="9267" y="10475"/>
                </a:cubicBezTo>
                <a:lnTo>
                  <a:pt x="8964" y="9746"/>
                </a:lnTo>
                <a:cubicBezTo>
                  <a:pt x="8933" y="9685"/>
                  <a:pt x="8903" y="9654"/>
                  <a:pt x="8872" y="9594"/>
                </a:cubicBezTo>
                <a:cubicBezTo>
                  <a:pt x="8781" y="9290"/>
                  <a:pt x="8690" y="8986"/>
                  <a:pt x="8599" y="8712"/>
                </a:cubicBezTo>
                <a:cubicBezTo>
                  <a:pt x="8599" y="8621"/>
                  <a:pt x="8569" y="8530"/>
                  <a:pt x="8538" y="8469"/>
                </a:cubicBezTo>
                <a:lnTo>
                  <a:pt x="8508" y="8409"/>
                </a:lnTo>
                <a:close/>
                <a:moveTo>
                  <a:pt x="8477" y="10201"/>
                </a:moveTo>
                <a:lnTo>
                  <a:pt x="8690" y="10566"/>
                </a:lnTo>
                <a:cubicBezTo>
                  <a:pt x="8751" y="10687"/>
                  <a:pt x="8842" y="10809"/>
                  <a:pt x="8903" y="10961"/>
                </a:cubicBezTo>
                <a:cubicBezTo>
                  <a:pt x="8903" y="10991"/>
                  <a:pt x="8903" y="11022"/>
                  <a:pt x="8933" y="11052"/>
                </a:cubicBezTo>
                <a:lnTo>
                  <a:pt x="8903" y="11052"/>
                </a:lnTo>
                <a:lnTo>
                  <a:pt x="8872" y="10991"/>
                </a:lnTo>
                <a:cubicBezTo>
                  <a:pt x="8842" y="10961"/>
                  <a:pt x="8842" y="10900"/>
                  <a:pt x="8812" y="10870"/>
                </a:cubicBezTo>
                <a:cubicBezTo>
                  <a:pt x="8720" y="10657"/>
                  <a:pt x="8629" y="10475"/>
                  <a:pt x="8508" y="10262"/>
                </a:cubicBezTo>
                <a:lnTo>
                  <a:pt x="8477" y="10201"/>
                </a:lnTo>
                <a:close/>
                <a:moveTo>
                  <a:pt x="4710" y="10201"/>
                </a:moveTo>
                <a:cubicBezTo>
                  <a:pt x="4710" y="10232"/>
                  <a:pt x="4710" y="10262"/>
                  <a:pt x="4740" y="10292"/>
                </a:cubicBezTo>
                <a:lnTo>
                  <a:pt x="4983" y="10870"/>
                </a:lnTo>
                <a:cubicBezTo>
                  <a:pt x="5014" y="10961"/>
                  <a:pt x="5044" y="11022"/>
                  <a:pt x="5075" y="11082"/>
                </a:cubicBezTo>
                <a:lnTo>
                  <a:pt x="4983" y="10991"/>
                </a:lnTo>
                <a:lnTo>
                  <a:pt x="4892" y="10809"/>
                </a:lnTo>
                <a:lnTo>
                  <a:pt x="4740" y="10475"/>
                </a:lnTo>
                <a:cubicBezTo>
                  <a:pt x="4710" y="10414"/>
                  <a:pt x="4680" y="10353"/>
                  <a:pt x="4649" y="10292"/>
                </a:cubicBezTo>
                <a:lnTo>
                  <a:pt x="4649" y="10262"/>
                </a:lnTo>
                <a:lnTo>
                  <a:pt x="4710" y="10232"/>
                </a:lnTo>
                <a:lnTo>
                  <a:pt x="4710" y="10201"/>
                </a:lnTo>
                <a:close/>
                <a:moveTo>
                  <a:pt x="6776" y="9989"/>
                </a:moveTo>
                <a:cubicBezTo>
                  <a:pt x="6806" y="10080"/>
                  <a:pt x="6867" y="10201"/>
                  <a:pt x="6897" y="10353"/>
                </a:cubicBezTo>
                <a:cubicBezTo>
                  <a:pt x="6958" y="10505"/>
                  <a:pt x="6989" y="10657"/>
                  <a:pt x="7049" y="10809"/>
                </a:cubicBezTo>
                <a:cubicBezTo>
                  <a:pt x="7080" y="10991"/>
                  <a:pt x="7110" y="11052"/>
                  <a:pt x="7141" y="11174"/>
                </a:cubicBezTo>
                <a:lnTo>
                  <a:pt x="6837" y="10627"/>
                </a:lnTo>
                <a:lnTo>
                  <a:pt x="6806" y="10566"/>
                </a:lnTo>
                <a:cubicBezTo>
                  <a:pt x="6776" y="10505"/>
                  <a:pt x="6746" y="10444"/>
                  <a:pt x="6715" y="10384"/>
                </a:cubicBezTo>
                <a:lnTo>
                  <a:pt x="6624" y="10140"/>
                </a:lnTo>
                <a:lnTo>
                  <a:pt x="6624" y="10110"/>
                </a:lnTo>
                <a:lnTo>
                  <a:pt x="6685" y="10080"/>
                </a:lnTo>
                <a:lnTo>
                  <a:pt x="6776" y="9989"/>
                </a:lnTo>
                <a:close/>
                <a:moveTo>
                  <a:pt x="1854" y="10201"/>
                </a:moveTo>
                <a:lnTo>
                  <a:pt x="1915" y="10262"/>
                </a:lnTo>
                <a:lnTo>
                  <a:pt x="2036" y="10505"/>
                </a:lnTo>
                <a:cubicBezTo>
                  <a:pt x="2067" y="10566"/>
                  <a:pt x="2127" y="10657"/>
                  <a:pt x="2158" y="10718"/>
                </a:cubicBezTo>
                <a:cubicBezTo>
                  <a:pt x="2219" y="10809"/>
                  <a:pt x="2249" y="10870"/>
                  <a:pt x="2310" y="10961"/>
                </a:cubicBezTo>
                <a:lnTo>
                  <a:pt x="2462" y="11265"/>
                </a:lnTo>
                <a:lnTo>
                  <a:pt x="2431" y="11234"/>
                </a:lnTo>
                <a:cubicBezTo>
                  <a:pt x="2401" y="11174"/>
                  <a:pt x="2370" y="11143"/>
                  <a:pt x="2310" y="11113"/>
                </a:cubicBezTo>
                <a:lnTo>
                  <a:pt x="2279" y="11052"/>
                </a:lnTo>
                <a:lnTo>
                  <a:pt x="2188" y="10930"/>
                </a:lnTo>
                <a:lnTo>
                  <a:pt x="2036" y="10627"/>
                </a:lnTo>
                <a:cubicBezTo>
                  <a:pt x="2036" y="10535"/>
                  <a:pt x="2006" y="10475"/>
                  <a:pt x="1945" y="10384"/>
                </a:cubicBezTo>
                <a:lnTo>
                  <a:pt x="1854" y="10201"/>
                </a:lnTo>
                <a:close/>
                <a:moveTo>
                  <a:pt x="8204" y="10748"/>
                </a:moveTo>
                <a:lnTo>
                  <a:pt x="8325" y="10930"/>
                </a:lnTo>
                <a:lnTo>
                  <a:pt x="8508" y="11508"/>
                </a:lnTo>
                <a:lnTo>
                  <a:pt x="8386" y="11325"/>
                </a:lnTo>
                <a:lnTo>
                  <a:pt x="8356" y="11174"/>
                </a:lnTo>
                <a:lnTo>
                  <a:pt x="8204" y="10748"/>
                </a:lnTo>
                <a:close/>
                <a:moveTo>
                  <a:pt x="14703" y="11424"/>
                </a:moveTo>
                <a:cubicBezTo>
                  <a:pt x="14712" y="11449"/>
                  <a:pt x="14719" y="11474"/>
                  <a:pt x="14736" y="11508"/>
                </a:cubicBezTo>
                <a:lnTo>
                  <a:pt x="14706" y="11477"/>
                </a:lnTo>
                <a:cubicBezTo>
                  <a:pt x="14706" y="11464"/>
                  <a:pt x="14706" y="11444"/>
                  <a:pt x="14703" y="11424"/>
                </a:cubicBezTo>
                <a:close/>
                <a:moveTo>
                  <a:pt x="15162" y="10110"/>
                </a:moveTo>
                <a:lnTo>
                  <a:pt x="15222" y="10201"/>
                </a:lnTo>
                <a:cubicBezTo>
                  <a:pt x="15253" y="10262"/>
                  <a:pt x="15283" y="10323"/>
                  <a:pt x="15283" y="10384"/>
                </a:cubicBezTo>
                <a:cubicBezTo>
                  <a:pt x="15314" y="10475"/>
                  <a:pt x="15374" y="10566"/>
                  <a:pt x="15405" y="10657"/>
                </a:cubicBezTo>
                <a:cubicBezTo>
                  <a:pt x="15435" y="10748"/>
                  <a:pt x="15435" y="10839"/>
                  <a:pt x="15465" y="10900"/>
                </a:cubicBezTo>
                <a:cubicBezTo>
                  <a:pt x="15496" y="10991"/>
                  <a:pt x="15526" y="11052"/>
                  <a:pt x="15526" y="11113"/>
                </a:cubicBezTo>
                <a:cubicBezTo>
                  <a:pt x="15587" y="11265"/>
                  <a:pt x="15648" y="11447"/>
                  <a:pt x="15678" y="11629"/>
                </a:cubicBezTo>
                <a:lnTo>
                  <a:pt x="15739" y="11872"/>
                </a:lnTo>
                <a:cubicBezTo>
                  <a:pt x="15708" y="11781"/>
                  <a:pt x="15678" y="11660"/>
                  <a:pt x="15648" y="11568"/>
                </a:cubicBezTo>
                <a:cubicBezTo>
                  <a:pt x="15526" y="11204"/>
                  <a:pt x="15405" y="10839"/>
                  <a:pt x="15283" y="10475"/>
                </a:cubicBezTo>
                <a:cubicBezTo>
                  <a:pt x="15253" y="10475"/>
                  <a:pt x="15253" y="10444"/>
                  <a:pt x="15253" y="10414"/>
                </a:cubicBezTo>
                <a:lnTo>
                  <a:pt x="15162" y="10110"/>
                </a:lnTo>
                <a:close/>
                <a:moveTo>
                  <a:pt x="16103" y="10930"/>
                </a:moveTo>
                <a:lnTo>
                  <a:pt x="16103" y="10930"/>
                </a:lnTo>
                <a:cubicBezTo>
                  <a:pt x="16134" y="10961"/>
                  <a:pt x="16195" y="10991"/>
                  <a:pt x="16255" y="10991"/>
                </a:cubicBezTo>
                <a:lnTo>
                  <a:pt x="16377" y="10991"/>
                </a:lnTo>
                <a:cubicBezTo>
                  <a:pt x="16377" y="11022"/>
                  <a:pt x="16407" y="11052"/>
                  <a:pt x="16407" y="11113"/>
                </a:cubicBezTo>
                <a:cubicBezTo>
                  <a:pt x="16438" y="11204"/>
                  <a:pt x="16438" y="11325"/>
                  <a:pt x="16468" y="11447"/>
                </a:cubicBezTo>
                <a:cubicBezTo>
                  <a:pt x="16468" y="11447"/>
                  <a:pt x="16468" y="11477"/>
                  <a:pt x="16468" y="11477"/>
                </a:cubicBezTo>
                <a:cubicBezTo>
                  <a:pt x="16407" y="11629"/>
                  <a:pt x="16377" y="11781"/>
                  <a:pt x="16316" y="11933"/>
                </a:cubicBezTo>
                <a:cubicBezTo>
                  <a:pt x="16255" y="11751"/>
                  <a:pt x="16225" y="11568"/>
                  <a:pt x="16195" y="11386"/>
                </a:cubicBezTo>
                <a:cubicBezTo>
                  <a:pt x="16195" y="11295"/>
                  <a:pt x="16164" y="11234"/>
                  <a:pt x="16134" y="11143"/>
                </a:cubicBezTo>
                <a:cubicBezTo>
                  <a:pt x="16103" y="11082"/>
                  <a:pt x="16103" y="10991"/>
                  <a:pt x="16103" y="10930"/>
                </a:cubicBezTo>
                <a:close/>
                <a:moveTo>
                  <a:pt x="13825" y="10687"/>
                </a:moveTo>
                <a:cubicBezTo>
                  <a:pt x="13855" y="10779"/>
                  <a:pt x="13916" y="10870"/>
                  <a:pt x="13946" y="10961"/>
                </a:cubicBezTo>
                <a:cubicBezTo>
                  <a:pt x="14007" y="11143"/>
                  <a:pt x="14068" y="11325"/>
                  <a:pt x="14159" y="11508"/>
                </a:cubicBezTo>
                <a:cubicBezTo>
                  <a:pt x="14220" y="11690"/>
                  <a:pt x="14281" y="11872"/>
                  <a:pt x="14372" y="12085"/>
                </a:cubicBezTo>
                <a:lnTo>
                  <a:pt x="14220" y="11812"/>
                </a:lnTo>
                <a:cubicBezTo>
                  <a:pt x="14189" y="11720"/>
                  <a:pt x="14159" y="11660"/>
                  <a:pt x="14098" y="11599"/>
                </a:cubicBezTo>
                <a:cubicBezTo>
                  <a:pt x="14068" y="11508"/>
                  <a:pt x="14037" y="11447"/>
                  <a:pt x="14007" y="11386"/>
                </a:cubicBezTo>
                <a:cubicBezTo>
                  <a:pt x="13977" y="11295"/>
                  <a:pt x="13916" y="11174"/>
                  <a:pt x="13855" y="11113"/>
                </a:cubicBezTo>
                <a:lnTo>
                  <a:pt x="13855" y="11082"/>
                </a:lnTo>
                <a:cubicBezTo>
                  <a:pt x="13825" y="10991"/>
                  <a:pt x="13794" y="10930"/>
                  <a:pt x="13764" y="10839"/>
                </a:cubicBezTo>
                <a:lnTo>
                  <a:pt x="13734" y="10748"/>
                </a:lnTo>
                <a:lnTo>
                  <a:pt x="13764" y="10748"/>
                </a:lnTo>
                <a:lnTo>
                  <a:pt x="13794" y="10718"/>
                </a:lnTo>
                <a:cubicBezTo>
                  <a:pt x="13794" y="10718"/>
                  <a:pt x="13825" y="10718"/>
                  <a:pt x="13825" y="10687"/>
                </a:cubicBezTo>
                <a:close/>
                <a:moveTo>
                  <a:pt x="10270" y="11895"/>
                </a:moveTo>
                <a:lnTo>
                  <a:pt x="10361" y="12146"/>
                </a:lnTo>
                <a:cubicBezTo>
                  <a:pt x="10392" y="12207"/>
                  <a:pt x="10422" y="12267"/>
                  <a:pt x="10422" y="12328"/>
                </a:cubicBezTo>
                <a:cubicBezTo>
                  <a:pt x="10361" y="12176"/>
                  <a:pt x="10331" y="12055"/>
                  <a:pt x="10270" y="11903"/>
                </a:cubicBezTo>
                <a:cubicBezTo>
                  <a:pt x="10270" y="11900"/>
                  <a:pt x="10270" y="11898"/>
                  <a:pt x="10270" y="11895"/>
                </a:cubicBezTo>
                <a:close/>
                <a:moveTo>
                  <a:pt x="9207" y="12267"/>
                </a:moveTo>
                <a:lnTo>
                  <a:pt x="9298" y="12389"/>
                </a:lnTo>
                <a:cubicBezTo>
                  <a:pt x="9267" y="12419"/>
                  <a:pt x="9298" y="12450"/>
                  <a:pt x="9298" y="12480"/>
                </a:cubicBezTo>
                <a:lnTo>
                  <a:pt x="9298" y="12510"/>
                </a:lnTo>
                <a:cubicBezTo>
                  <a:pt x="9267" y="12419"/>
                  <a:pt x="9237" y="12358"/>
                  <a:pt x="9207" y="12267"/>
                </a:cubicBezTo>
                <a:close/>
                <a:moveTo>
                  <a:pt x="12336" y="10870"/>
                </a:moveTo>
                <a:lnTo>
                  <a:pt x="12366" y="10930"/>
                </a:lnTo>
                <a:lnTo>
                  <a:pt x="12549" y="11265"/>
                </a:lnTo>
                <a:lnTo>
                  <a:pt x="12640" y="11447"/>
                </a:lnTo>
                <a:lnTo>
                  <a:pt x="12792" y="11751"/>
                </a:lnTo>
                <a:lnTo>
                  <a:pt x="12974" y="12237"/>
                </a:lnTo>
                <a:cubicBezTo>
                  <a:pt x="13004" y="12328"/>
                  <a:pt x="13035" y="12389"/>
                  <a:pt x="13065" y="12480"/>
                </a:cubicBezTo>
                <a:lnTo>
                  <a:pt x="13004" y="12480"/>
                </a:lnTo>
                <a:cubicBezTo>
                  <a:pt x="12974" y="12480"/>
                  <a:pt x="12974" y="12480"/>
                  <a:pt x="12944" y="12510"/>
                </a:cubicBezTo>
                <a:lnTo>
                  <a:pt x="12822" y="12298"/>
                </a:lnTo>
                <a:lnTo>
                  <a:pt x="12792" y="12237"/>
                </a:lnTo>
                <a:cubicBezTo>
                  <a:pt x="12731" y="12085"/>
                  <a:pt x="12670" y="11933"/>
                  <a:pt x="12609" y="11781"/>
                </a:cubicBezTo>
                <a:cubicBezTo>
                  <a:pt x="12518" y="11660"/>
                  <a:pt x="12458" y="11508"/>
                  <a:pt x="12397" y="11356"/>
                </a:cubicBezTo>
                <a:lnTo>
                  <a:pt x="12245" y="10991"/>
                </a:lnTo>
                <a:lnTo>
                  <a:pt x="12275" y="10961"/>
                </a:lnTo>
                <a:cubicBezTo>
                  <a:pt x="12306" y="10961"/>
                  <a:pt x="12336" y="10930"/>
                  <a:pt x="12336" y="10900"/>
                </a:cubicBezTo>
                <a:lnTo>
                  <a:pt x="12336" y="10870"/>
                </a:lnTo>
                <a:close/>
                <a:moveTo>
                  <a:pt x="3616" y="11508"/>
                </a:moveTo>
                <a:lnTo>
                  <a:pt x="3798" y="11781"/>
                </a:lnTo>
                <a:lnTo>
                  <a:pt x="4072" y="12176"/>
                </a:lnTo>
                <a:lnTo>
                  <a:pt x="4102" y="12207"/>
                </a:lnTo>
                <a:cubicBezTo>
                  <a:pt x="4133" y="12298"/>
                  <a:pt x="4133" y="12358"/>
                  <a:pt x="4163" y="12389"/>
                </a:cubicBezTo>
                <a:cubicBezTo>
                  <a:pt x="4163" y="12450"/>
                  <a:pt x="4163" y="12480"/>
                  <a:pt x="4193" y="12541"/>
                </a:cubicBezTo>
                <a:lnTo>
                  <a:pt x="4011" y="12176"/>
                </a:lnTo>
                <a:cubicBezTo>
                  <a:pt x="3890" y="11963"/>
                  <a:pt x="3768" y="11751"/>
                  <a:pt x="3616" y="11508"/>
                </a:cubicBezTo>
                <a:close/>
                <a:moveTo>
                  <a:pt x="8079" y="12406"/>
                </a:moveTo>
                <a:lnTo>
                  <a:pt x="8174" y="12571"/>
                </a:lnTo>
                <a:lnTo>
                  <a:pt x="8204" y="12753"/>
                </a:lnTo>
                <a:lnTo>
                  <a:pt x="8174" y="12693"/>
                </a:lnTo>
                <a:cubicBezTo>
                  <a:pt x="8174" y="12632"/>
                  <a:pt x="8113" y="12571"/>
                  <a:pt x="8113" y="12510"/>
                </a:cubicBezTo>
                <a:cubicBezTo>
                  <a:pt x="8095" y="12475"/>
                  <a:pt x="8088" y="12441"/>
                  <a:pt x="8079" y="12406"/>
                </a:cubicBezTo>
                <a:close/>
                <a:moveTo>
                  <a:pt x="13886" y="11872"/>
                </a:moveTo>
                <a:lnTo>
                  <a:pt x="14098" y="12267"/>
                </a:lnTo>
                <a:cubicBezTo>
                  <a:pt x="14189" y="12419"/>
                  <a:pt x="14281" y="12571"/>
                  <a:pt x="14372" y="12723"/>
                </a:cubicBezTo>
                <a:lnTo>
                  <a:pt x="14281" y="12753"/>
                </a:lnTo>
                <a:cubicBezTo>
                  <a:pt x="14250" y="12693"/>
                  <a:pt x="14220" y="12632"/>
                  <a:pt x="14159" y="12541"/>
                </a:cubicBezTo>
                <a:cubicBezTo>
                  <a:pt x="14098" y="12389"/>
                  <a:pt x="14037" y="12237"/>
                  <a:pt x="13977" y="12085"/>
                </a:cubicBezTo>
                <a:lnTo>
                  <a:pt x="13886" y="11872"/>
                </a:lnTo>
                <a:close/>
                <a:moveTo>
                  <a:pt x="13551" y="12115"/>
                </a:moveTo>
                <a:cubicBezTo>
                  <a:pt x="13673" y="12358"/>
                  <a:pt x="13794" y="12601"/>
                  <a:pt x="13886" y="12875"/>
                </a:cubicBezTo>
                <a:cubicBezTo>
                  <a:pt x="13916" y="12936"/>
                  <a:pt x="13946" y="12966"/>
                  <a:pt x="13977" y="13027"/>
                </a:cubicBezTo>
                <a:cubicBezTo>
                  <a:pt x="13946" y="13088"/>
                  <a:pt x="13946" y="13118"/>
                  <a:pt x="13916" y="13148"/>
                </a:cubicBezTo>
                <a:lnTo>
                  <a:pt x="13916" y="13118"/>
                </a:lnTo>
                <a:cubicBezTo>
                  <a:pt x="13855" y="12905"/>
                  <a:pt x="13794" y="12723"/>
                  <a:pt x="13703" y="12510"/>
                </a:cubicBezTo>
                <a:lnTo>
                  <a:pt x="13551" y="12115"/>
                </a:lnTo>
                <a:close/>
                <a:moveTo>
                  <a:pt x="11698" y="10657"/>
                </a:moveTo>
                <a:lnTo>
                  <a:pt x="11698" y="10687"/>
                </a:lnTo>
                <a:cubicBezTo>
                  <a:pt x="11819" y="11052"/>
                  <a:pt x="11971" y="11386"/>
                  <a:pt x="12154" y="11720"/>
                </a:cubicBezTo>
                <a:cubicBezTo>
                  <a:pt x="12245" y="11872"/>
                  <a:pt x="12306" y="12024"/>
                  <a:pt x="12397" y="12176"/>
                </a:cubicBezTo>
                <a:lnTo>
                  <a:pt x="12488" y="12328"/>
                </a:lnTo>
                <a:lnTo>
                  <a:pt x="12640" y="12662"/>
                </a:lnTo>
                <a:cubicBezTo>
                  <a:pt x="12670" y="12723"/>
                  <a:pt x="12701" y="12784"/>
                  <a:pt x="12731" y="12845"/>
                </a:cubicBezTo>
                <a:cubicBezTo>
                  <a:pt x="12731" y="12875"/>
                  <a:pt x="12731" y="12936"/>
                  <a:pt x="12731" y="12966"/>
                </a:cubicBezTo>
                <a:cubicBezTo>
                  <a:pt x="12761" y="13088"/>
                  <a:pt x="12761" y="13148"/>
                  <a:pt x="12761" y="13209"/>
                </a:cubicBezTo>
                <a:lnTo>
                  <a:pt x="12731" y="13179"/>
                </a:lnTo>
                <a:cubicBezTo>
                  <a:pt x="12731" y="13209"/>
                  <a:pt x="12731" y="13240"/>
                  <a:pt x="12731" y="13270"/>
                </a:cubicBezTo>
                <a:lnTo>
                  <a:pt x="12701" y="13240"/>
                </a:lnTo>
                <a:cubicBezTo>
                  <a:pt x="12670" y="13118"/>
                  <a:pt x="12640" y="12996"/>
                  <a:pt x="12579" y="12845"/>
                </a:cubicBezTo>
                <a:lnTo>
                  <a:pt x="12488" y="12601"/>
                </a:lnTo>
                <a:cubicBezTo>
                  <a:pt x="12458" y="12541"/>
                  <a:pt x="12427" y="12480"/>
                  <a:pt x="12397" y="12419"/>
                </a:cubicBezTo>
                <a:lnTo>
                  <a:pt x="12275" y="12024"/>
                </a:lnTo>
                <a:cubicBezTo>
                  <a:pt x="12214" y="11903"/>
                  <a:pt x="12154" y="11781"/>
                  <a:pt x="12093" y="11660"/>
                </a:cubicBezTo>
                <a:cubicBezTo>
                  <a:pt x="11941" y="11325"/>
                  <a:pt x="11728" y="10991"/>
                  <a:pt x="11516" y="10718"/>
                </a:cubicBezTo>
                <a:lnTo>
                  <a:pt x="11546" y="10718"/>
                </a:lnTo>
                <a:cubicBezTo>
                  <a:pt x="11607" y="10718"/>
                  <a:pt x="11668" y="10687"/>
                  <a:pt x="11698" y="10657"/>
                </a:cubicBezTo>
                <a:close/>
                <a:moveTo>
                  <a:pt x="3312" y="11629"/>
                </a:moveTo>
                <a:cubicBezTo>
                  <a:pt x="3434" y="11842"/>
                  <a:pt x="3525" y="12055"/>
                  <a:pt x="3647" y="12237"/>
                </a:cubicBezTo>
                <a:cubicBezTo>
                  <a:pt x="3829" y="12571"/>
                  <a:pt x="3981" y="12875"/>
                  <a:pt x="4163" y="13209"/>
                </a:cubicBezTo>
                <a:lnTo>
                  <a:pt x="4224" y="13331"/>
                </a:lnTo>
                <a:lnTo>
                  <a:pt x="4193" y="13300"/>
                </a:lnTo>
                <a:cubicBezTo>
                  <a:pt x="4102" y="13209"/>
                  <a:pt x="4042" y="13118"/>
                  <a:pt x="3981" y="13027"/>
                </a:cubicBezTo>
                <a:cubicBezTo>
                  <a:pt x="3829" y="12693"/>
                  <a:pt x="3647" y="12358"/>
                  <a:pt x="3495" y="11994"/>
                </a:cubicBezTo>
                <a:cubicBezTo>
                  <a:pt x="3434" y="11872"/>
                  <a:pt x="3373" y="11751"/>
                  <a:pt x="3312" y="11629"/>
                </a:cubicBezTo>
                <a:close/>
                <a:moveTo>
                  <a:pt x="15010" y="12875"/>
                </a:moveTo>
                <a:lnTo>
                  <a:pt x="15101" y="12966"/>
                </a:lnTo>
                <a:cubicBezTo>
                  <a:pt x="15131" y="13027"/>
                  <a:pt x="15162" y="13088"/>
                  <a:pt x="15222" y="13148"/>
                </a:cubicBezTo>
                <a:lnTo>
                  <a:pt x="15192" y="13179"/>
                </a:lnTo>
                <a:cubicBezTo>
                  <a:pt x="15192" y="13209"/>
                  <a:pt x="15192" y="13240"/>
                  <a:pt x="15192" y="13240"/>
                </a:cubicBezTo>
                <a:lnTo>
                  <a:pt x="15192" y="13361"/>
                </a:lnTo>
                <a:cubicBezTo>
                  <a:pt x="15192" y="13300"/>
                  <a:pt x="15162" y="13270"/>
                  <a:pt x="15162" y="13209"/>
                </a:cubicBezTo>
                <a:cubicBezTo>
                  <a:pt x="15131" y="13209"/>
                  <a:pt x="15131" y="13179"/>
                  <a:pt x="15131" y="13148"/>
                </a:cubicBezTo>
                <a:cubicBezTo>
                  <a:pt x="15101" y="13118"/>
                  <a:pt x="15101" y="13057"/>
                  <a:pt x="15070" y="13027"/>
                </a:cubicBezTo>
                <a:cubicBezTo>
                  <a:pt x="15070" y="12966"/>
                  <a:pt x="15040" y="12905"/>
                  <a:pt x="15010" y="12875"/>
                </a:cubicBezTo>
                <a:close/>
                <a:moveTo>
                  <a:pt x="15526" y="12723"/>
                </a:moveTo>
                <a:cubicBezTo>
                  <a:pt x="15587" y="12753"/>
                  <a:pt x="15617" y="12814"/>
                  <a:pt x="15648" y="12845"/>
                </a:cubicBezTo>
                <a:cubicBezTo>
                  <a:pt x="15708" y="12845"/>
                  <a:pt x="15739" y="12875"/>
                  <a:pt x="15800" y="12875"/>
                </a:cubicBezTo>
                <a:lnTo>
                  <a:pt x="15496" y="13422"/>
                </a:lnTo>
                <a:cubicBezTo>
                  <a:pt x="15496" y="13361"/>
                  <a:pt x="15496" y="13300"/>
                  <a:pt x="15526" y="13209"/>
                </a:cubicBezTo>
                <a:cubicBezTo>
                  <a:pt x="15557" y="13148"/>
                  <a:pt x="15526" y="13179"/>
                  <a:pt x="15526" y="13148"/>
                </a:cubicBezTo>
                <a:cubicBezTo>
                  <a:pt x="15526" y="13148"/>
                  <a:pt x="15526" y="13118"/>
                  <a:pt x="15526" y="13118"/>
                </a:cubicBezTo>
                <a:cubicBezTo>
                  <a:pt x="15557" y="13088"/>
                  <a:pt x="15557" y="13057"/>
                  <a:pt x="15526" y="13027"/>
                </a:cubicBezTo>
                <a:cubicBezTo>
                  <a:pt x="15557" y="12996"/>
                  <a:pt x="15557" y="12966"/>
                  <a:pt x="15526" y="12936"/>
                </a:cubicBezTo>
                <a:lnTo>
                  <a:pt x="15526" y="12723"/>
                </a:lnTo>
                <a:close/>
                <a:moveTo>
                  <a:pt x="7262" y="12176"/>
                </a:moveTo>
                <a:lnTo>
                  <a:pt x="7323" y="12328"/>
                </a:lnTo>
                <a:cubicBezTo>
                  <a:pt x="7414" y="12450"/>
                  <a:pt x="7505" y="12571"/>
                  <a:pt x="7566" y="12723"/>
                </a:cubicBezTo>
                <a:cubicBezTo>
                  <a:pt x="7566" y="12753"/>
                  <a:pt x="7566" y="12784"/>
                  <a:pt x="7596" y="12845"/>
                </a:cubicBezTo>
                <a:cubicBezTo>
                  <a:pt x="7627" y="12966"/>
                  <a:pt x="7657" y="13118"/>
                  <a:pt x="7687" y="13240"/>
                </a:cubicBezTo>
                <a:cubicBezTo>
                  <a:pt x="7687" y="13331"/>
                  <a:pt x="7718" y="13391"/>
                  <a:pt x="7748" y="13452"/>
                </a:cubicBezTo>
                <a:cubicBezTo>
                  <a:pt x="7687" y="13391"/>
                  <a:pt x="7627" y="13331"/>
                  <a:pt x="7566" y="13270"/>
                </a:cubicBezTo>
                <a:lnTo>
                  <a:pt x="7536" y="13209"/>
                </a:lnTo>
                <a:cubicBezTo>
                  <a:pt x="7536" y="13179"/>
                  <a:pt x="7536" y="13148"/>
                  <a:pt x="7536" y="13118"/>
                </a:cubicBezTo>
                <a:cubicBezTo>
                  <a:pt x="7536" y="13088"/>
                  <a:pt x="7505" y="13057"/>
                  <a:pt x="7505" y="13027"/>
                </a:cubicBezTo>
                <a:cubicBezTo>
                  <a:pt x="7505" y="12996"/>
                  <a:pt x="7475" y="12966"/>
                  <a:pt x="7475" y="12936"/>
                </a:cubicBezTo>
                <a:cubicBezTo>
                  <a:pt x="7444" y="12814"/>
                  <a:pt x="7414" y="12723"/>
                  <a:pt x="7384" y="12662"/>
                </a:cubicBezTo>
                <a:cubicBezTo>
                  <a:pt x="7353" y="12480"/>
                  <a:pt x="7292" y="12328"/>
                  <a:pt x="7262" y="12176"/>
                </a:cubicBezTo>
                <a:close/>
                <a:moveTo>
                  <a:pt x="6351" y="13331"/>
                </a:moveTo>
                <a:cubicBezTo>
                  <a:pt x="6411" y="13422"/>
                  <a:pt x="6472" y="13513"/>
                  <a:pt x="6533" y="13574"/>
                </a:cubicBezTo>
                <a:lnTo>
                  <a:pt x="6533" y="13817"/>
                </a:lnTo>
                <a:lnTo>
                  <a:pt x="6503" y="13817"/>
                </a:lnTo>
                <a:lnTo>
                  <a:pt x="6503" y="13756"/>
                </a:lnTo>
                <a:lnTo>
                  <a:pt x="6381" y="13391"/>
                </a:lnTo>
                <a:cubicBezTo>
                  <a:pt x="6351" y="13361"/>
                  <a:pt x="6351" y="13331"/>
                  <a:pt x="6351" y="13331"/>
                </a:cubicBezTo>
                <a:close/>
                <a:moveTo>
                  <a:pt x="13096" y="13483"/>
                </a:moveTo>
                <a:lnTo>
                  <a:pt x="13247" y="13756"/>
                </a:lnTo>
                <a:lnTo>
                  <a:pt x="13217" y="13786"/>
                </a:lnTo>
                <a:lnTo>
                  <a:pt x="13217" y="13847"/>
                </a:lnTo>
                <a:lnTo>
                  <a:pt x="13187" y="13847"/>
                </a:lnTo>
                <a:cubicBezTo>
                  <a:pt x="13187" y="13786"/>
                  <a:pt x="13156" y="13756"/>
                  <a:pt x="13156" y="13695"/>
                </a:cubicBezTo>
                <a:cubicBezTo>
                  <a:pt x="13126" y="13635"/>
                  <a:pt x="13096" y="13574"/>
                  <a:pt x="13096" y="13483"/>
                </a:cubicBezTo>
                <a:close/>
                <a:moveTo>
                  <a:pt x="5014" y="13209"/>
                </a:moveTo>
                <a:lnTo>
                  <a:pt x="5226" y="13604"/>
                </a:lnTo>
                <a:cubicBezTo>
                  <a:pt x="5226" y="13665"/>
                  <a:pt x="5226" y="13726"/>
                  <a:pt x="5257" y="13786"/>
                </a:cubicBezTo>
                <a:cubicBezTo>
                  <a:pt x="5257" y="13817"/>
                  <a:pt x="5287" y="13847"/>
                  <a:pt x="5287" y="13908"/>
                </a:cubicBezTo>
                <a:lnTo>
                  <a:pt x="5226" y="13908"/>
                </a:lnTo>
                <a:lnTo>
                  <a:pt x="5166" y="13786"/>
                </a:lnTo>
                <a:cubicBezTo>
                  <a:pt x="5135" y="13695"/>
                  <a:pt x="5075" y="13574"/>
                  <a:pt x="5044" y="13483"/>
                </a:cubicBezTo>
                <a:cubicBezTo>
                  <a:pt x="5014" y="13391"/>
                  <a:pt x="5014" y="13391"/>
                  <a:pt x="4983" y="13331"/>
                </a:cubicBezTo>
                <a:cubicBezTo>
                  <a:pt x="4953" y="13270"/>
                  <a:pt x="4953" y="13240"/>
                  <a:pt x="4923" y="13209"/>
                </a:cubicBezTo>
                <a:close/>
                <a:moveTo>
                  <a:pt x="10999" y="11143"/>
                </a:moveTo>
                <a:lnTo>
                  <a:pt x="11060" y="11204"/>
                </a:lnTo>
                <a:cubicBezTo>
                  <a:pt x="11151" y="11325"/>
                  <a:pt x="11242" y="11417"/>
                  <a:pt x="11333" y="11538"/>
                </a:cubicBezTo>
                <a:cubicBezTo>
                  <a:pt x="11425" y="11629"/>
                  <a:pt x="11425" y="11720"/>
                  <a:pt x="11455" y="11812"/>
                </a:cubicBezTo>
                <a:cubicBezTo>
                  <a:pt x="11516" y="11994"/>
                  <a:pt x="11576" y="12146"/>
                  <a:pt x="11637" y="12298"/>
                </a:cubicBezTo>
                <a:lnTo>
                  <a:pt x="12336" y="13938"/>
                </a:lnTo>
                <a:lnTo>
                  <a:pt x="12275" y="13878"/>
                </a:lnTo>
                <a:lnTo>
                  <a:pt x="12002" y="13331"/>
                </a:lnTo>
                <a:cubicBezTo>
                  <a:pt x="11850" y="12996"/>
                  <a:pt x="11668" y="12662"/>
                  <a:pt x="11516" y="12328"/>
                </a:cubicBezTo>
                <a:cubicBezTo>
                  <a:pt x="11485" y="12267"/>
                  <a:pt x="11455" y="12207"/>
                  <a:pt x="11394" y="12115"/>
                </a:cubicBezTo>
                <a:lnTo>
                  <a:pt x="11242" y="11781"/>
                </a:lnTo>
                <a:cubicBezTo>
                  <a:pt x="11212" y="11660"/>
                  <a:pt x="11151" y="11568"/>
                  <a:pt x="11121" y="11447"/>
                </a:cubicBezTo>
                <a:cubicBezTo>
                  <a:pt x="11060" y="11356"/>
                  <a:pt x="11030" y="11234"/>
                  <a:pt x="10999" y="11143"/>
                </a:cubicBezTo>
                <a:close/>
                <a:moveTo>
                  <a:pt x="15162" y="13483"/>
                </a:moveTo>
                <a:cubicBezTo>
                  <a:pt x="15162" y="13574"/>
                  <a:pt x="15131" y="13726"/>
                  <a:pt x="15131" y="13847"/>
                </a:cubicBezTo>
                <a:lnTo>
                  <a:pt x="15101" y="13847"/>
                </a:lnTo>
                <a:cubicBezTo>
                  <a:pt x="15101" y="13878"/>
                  <a:pt x="15070" y="13908"/>
                  <a:pt x="15070" y="13969"/>
                </a:cubicBezTo>
                <a:cubicBezTo>
                  <a:pt x="15070" y="13817"/>
                  <a:pt x="15070" y="13665"/>
                  <a:pt x="15070" y="13543"/>
                </a:cubicBezTo>
                <a:lnTo>
                  <a:pt x="15131" y="13543"/>
                </a:lnTo>
                <a:cubicBezTo>
                  <a:pt x="15131" y="13513"/>
                  <a:pt x="15162" y="13513"/>
                  <a:pt x="15162" y="13483"/>
                </a:cubicBezTo>
                <a:close/>
                <a:moveTo>
                  <a:pt x="10513" y="11660"/>
                </a:moveTo>
                <a:cubicBezTo>
                  <a:pt x="10543" y="11690"/>
                  <a:pt x="10574" y="11720"/>
                  <a:pt x="10574" y="11720"/>
                </a:cubicBezTo>
                <a:cubicBezTo>
                  <a:pt x="10635" y="11812"/>
                  <a:pt x="10665" y="11903"/>
                  <a:pt x="10726" y="11994"/>
                </a:cubicBezTo>
                <a:lnTo>
                  <a:pt x="10878" y="12328"/>
                </a:lnTo>
                <a:cubicBezTo>
                  <a:pt x="10878" y="12389"/>
                  <a:pt x="10908" y="12450"/>
                  <a:pt x="10938" y="12510"/>
                </a:cubicBezTo>
                <a:cubicBezTo>
                  <a:pt x="11090" y="12845"/>
                  <a:pt x="11212" y="13179"/>
                  <a:pt x="11333" y="13543"/>
                </a:cubicBezTo>
                <a:cubicBezTo>
                  <a:pt x="11364" y="13635"/>
                  <a:pt x="11425" y="13756"/>
                  <a:pt x="11455" y="13847"/>
                </a:cubicBezTo>
                <a:cubicBezTo>
                  <a:pt x="11485" y="13969"/>
                  <a:pt x="11485" y="13999"/>
                  <a:pt x="11516" y="14060"/>
                </a:cubicBezTo>
                <a:cubicBezTo>
                  <a:pt x="11485" y="14029"/>
                  <a:pt x="11425" y="13999"/>
                  <a:pt x="11394" y="13999"/>
                </a:cubicBezTo>
                <a:cubicBezTo>
                  <a:pt x="11333" y="13969"/>
                  <a:pt x="11273" y="13969"/>
                  <a:pt x="11242" y="13938"/>
                </a:cubicBezTo>
                <a:lnTo>
                  <a:pt x="11242" y="13908"/>
                </a:lnTo>
                <a:cubicBezTo>
                  <a:pt x="11242" y="13878"/>
                  <a:pt x="11212" y="13847"/>
                  <a:pt x="11212" y="13786"/>
                </a:cubicBezTo>
                <a:cubicBezTo>
                  <a:pt x="11181" y="13756"/>
                  <a:pt x="11181" y="13726"/>
                  <a:pt x="11181" y="13665"/>
                </a:cubicBezTo>
                <a:lnTo>
                  <a:pt x="11090" y="13391"/>
                </a:lnTo>
                <a:lnTo>
                  <a:pt x="10938" y="12905"/>
                </a:lnTo>
                <a:cubicBezTo>
                  <a:pt x="10908" y="12753"/>
                  <a:pt x="10847" y="12571"/>
                  <a:pt x="10786" y="12389"/>
                </a:cubicBezTo>
                <a:cubicBezTo>
                  <a:pt x="10726" y="12207"/>
                  <a:pt x="10665" y="12024"/>
                  <a:pt x="10604" y="11842"/>
                </a:cubicBezTo>
                <a:cubicBezTo>
                  <a:pt x="10574" y="11781"/>
                  <a:pt x="10543" y="11720"/>
                  <a:pt x="10513" y="11660"/>
                </a:cubicBezTo>
                <a:close/>
                <a:moveTo>
                  <a:pt x="8538" y="13148"/>
                </a:moveTo>
                <a:cubicBezTo>
                  <a:pt x="8569" y="13270"/>
                  <a:pt x="8629" y="13391"/>
                  <a:pt x="8660" y="13483"/>
                </a:cubicBezTo>
                <a:cubicBezTo>
                  <a:pt x="8690" y="13543"/>
                  <a:pt x="8720" y="13604"/>
                  <a:pt x="8751" y="13665"/>
                </a:cubicBezTo>
                <a:cubicBezTo>
                  <a:pt x="8812" y="13786"/>
                  <a:pt x="8842" y="13878"/>
                  <a:pt x="8903" y="13999"/>
                </a:cubicBezTo>
                <a:cubicBezTo>
                  <a:pt x="8933" y="14029"/>
                  <a:pt x="8933" y="14060"/>
                  <a:pt x="8933" y="14060"/>
                </a:cubicBezTo>
                <a:lnTo>
                  <a:pt x="8812" y="14060"/>
                </a:lnTo>
                <a:cubicBezTo>
                  <a:pt x="8781" y="14060"/>
                  <a:pt x="8751" y="14090"/>
                  <a:pt x="8751" y="14090"/>
                </a:cubicBezTo>
                <a:lnTo>
                  <a:pt x="8508" y="13665"/>
                </a:lnTo>
                <a:cubicBezTo>
                  <a:pt x="8447" y="13513"/>
                  <a:pt x="8356" y="13361"/>
                  <a:pt x="8295" y="13209"/>
                </a:cubicBezTo>
                <a:lnTo>
                  <a:pt x="8477" y="13209"/>
                </a:lnTo>
                <a:cubicBezTo>
                  <a:pt x="8477" y="13209"/>
                  <a:pt x="8508" y="13179"/>
                  <a:pt x="8538" y="13148"/>
                </a:cubicBezTo>
                <a:close/>
                <a:moveTo>
                  <a:pt x="8082" y="13756"/>
                </a:moveTo>
                <a:cubicBezTo>
                  <a:pt x="8113" y="13786"/>
                  <a:pt x="8143" y="13847"/>
                  <a:pt x="8143" y="13878"/>
                </a:cubicBezTo>
                <a:lnTo>
                  <a:pt x="8204" y="13999"/>
                </a:lnTo>
                <a:cubicBezTo>
                  <a:pt x="8143" y="14029"/>
                  <a:pt x="8052" y="14060"/>
                  <a:pt x="7991" y="14121"/>
                </a:cubicBezTo>
                <a:lnTo>
                  <a:pt x="7991" y="14090"/>
                </a:lnTo>
                <a:lnTo>
                  <a:pt x="7870" y="13908"/>
                </a:lnTo>
                <a:lnTo>
                  <a:pt x="7991" y="13908"/>
                </a:lnTo>
                <a:lnTo>
                  <a:pt x="8022" y="13878"/>
                </a:lnTo>
                <a:cubicBezTo>
                  <a:pt x="8022" y="13847"/>
                  <a:pt x="8052" y="13847"/>
                  <a:pt x="8082" y="13786"/>
                </a:cubicBezTo>
                <a:cubicBezTo>
                  <a:pt x="8082" y="13786"/>
                  <a:pt x="8082" y="13756"/>
                  <a:pt x="8082" y="13756"/>
                </a:cubicBezTo>
                <a:close/>
                <a:moveTo>
                  <a:pt x="7323" y="13513"/>
                </a:moveTo>
                <a:lnTo>
                  <a:pt x="7444" y="13786"/>
                </a:lnTo>
                <a:cubicBezTo>
                  <a:pt x="7536" y="13938"/>
                  <a:pt x="7596" y="14090"/>
                  <a:pt x="7687" y="14242"/>
                </a:cubicBezTo>
                <a:cubicBezTo>
                  <a:pt x="7687" y="14273"/>
                  <a:pt x="7748" y="14333"/>
                  <a:pt x="7748" y="14364"/>
                </a:cubicBezTo>
                <a:lnTo>
                  <a:pt x="7718" y="14364"/>
                </a:lnTo>
                <a:cubicBezTo>
                  <a:pt x="7657" y="14333"/>
                  <a:pt x="7566" y="14303"/>
                  <a:pt x="7505" y="14242"/>
                </a:cubicBezTo>
                <a:cubicBezTo>
                  <a:pt x="7475" y="14242"/>
                  <a:pt x="7444" y="14242"/>
                  <a:pt x="7414" y="14212"/>
                </a:cubicBezTo>
                <a:cubicBezTo>
                  <a:pt x="7444" y="14181"/>
                  <a:pt x="7444" y="14151"/>
                  <a:pt x="7444" y="14121"/>
                </a:cubicBezTo>
                <a:cubicBezTo>
                  <a:pt x="7414" y="13999"/>
                  <a:pt x="7384" y="13908"/>
                  <a:pt x="7353" y="13817"/>
                </a:cubicBezTo>
                <a:cubicBezTo>
                  <a:pt x="7353" y="13786"/>
                  <a:pt x="7353" y="13786"/>
                  <a:pt x="7353" y="13756"/>
                </a:cubicBezTo>
                <a:lnTo>
                  <a:pt x="7353" y="13695"/>
                </a:lnTo>
                <a:lnTo>
                  <a:pt x="7353" y="13635"/>
                </a:lnTo>
                <a:lnTo>
                  <a:pt x="7323" y="13513"/>
                </a:lnTo>
                <a:close/>
                <a:moveTo>
                  <a:pt x="14463" y="13088"/>
                </a:moveTo>
                <a:lnTo>
                  <a:pt x="14524" y="13148"/>
                </a:lnTo>
                <a:cubicBezTo>
                  <a:pt x="14554" y="13209"/>
                  <a:pt x="14615" y="13240"/>
                  <a:pt x="14645" y="13270"/>
                </a:cubicBezTo>
                <a:cubicBezTo>
                  <a:pt x="14675" y="13361"/>
                  <a:pt x="14706" y="13422"/>
                  <a:pt x="14736" y="13513"/>
                </a:cubicBezTo>
                <a:lnTo>
                  <a:pt x="14706" y="13513"/>
                </a:lnTo>
                <a:cubicBezTo>
                  <a:pt x="14736" y="13604"/>
                  <a:pt x="14736" y="13695"/>
                  <a:pt x="14767" y="13786"/>
                </a:cubicBezTo>
                <a:cubicBezTo>
                  <a:pt x="14736" y="13938"/>
                  <a:pt x="14736" y="14090"/>
                  <a:pt x="14675" y="14212"/>
                </a:cubicBezTo>
                <a:cubicBezTo>
                  <a:pt x="14675" y="14273"/>
                  <a:pt x="14645" y="14333"/>
                  <a:pt x="14645" y="14394"/>
                </a:cubicBezTo>
                <a:lnTo>
                  <a:pt x="14524" y="14333"/>
                </a:lnTo>
                <a:cubicBezTo>
                  <a:pt x="14463" y="14242"/>
                  <a:pt x="14402" y="14181"/>
                  <a:pt x="14341" y="14090"/>
                </a:cubicBezTo>
                <a:cubicBezTo>
                  <a:pt x="14281" y="13969"/>
                  <a:pt x="14220" y="13817"/>
                  <a:pt x="14189" y="13695"/>
                </a:cubicBezTo>
                <a:cubicBezTo>
                  <a:pt x="14159" y="13635"/>
                  <a:pt x="14159" y="13574"/>
                  <a:pt x="14189" y="13513"/>
                </a:cubicBezTo>
                <a:cubicBezTo>
                  <a:pt x="14189" y="13483"/>
                  <a:pt x="14189" y="13483"/>
                  <a:pt x="14189" y="13452"/>
                </a:cubicBezTo>
                <a:cubicBezTo>
                  <a:pt x="14220" y="13543"/>
                  <a:pt x="14281" y="13635"/>
                  <a:pt x="14341" y="13756"/>
                </a:cubicBezTo>
                <a:cubicBezTo>
                  <a:pt x="14341" y="13786"/>
                  <a:pt x="14372" y="13786"/>
                  <a:pt x="14372" y="13817"/>
                </a:cubicBezTo>
                <a:cubicBezTo>
                  <a:pt x="14402" y="13847"/>
                  <a:pt x="14463" y="13878"/>
                  <a:pt x="14493" y="13878"/>
                </a:cubicBezTo>
                <a:lnTo>
                  <a:pt x="14584" y="13878"/>
                </a:lnTo>
                <a:cubicBezTo>
                  <a:pt x="14584" y="13878"/>
                  <a:pt x="14615" y="13847"/>
                  <a:pt x="14645" y="13817"/>
                </a:cubicBezTo>
                <a:cubicBezTo>
                  <a:pt x="14675" y="13786"/>
                  <a:pt x="14675" y="13726"/>
                  <a:pt x="14645" y="13665"/>
                </a:cubicBezTo>
                <a:cubicBezTo>
                  <a:pt x="14584" y="13483"/>
                  <a:pt x="14493" y="13300"/>
                  <a:pt x="14402" y="13088"/>
                </a:cubicBezTo>
                <a:close/>
                <a:moveTo>
                  <a:pt x="9746" y="13092"/>
                </a:moveTo>
                <a:lnTo>
                  <a:pt x="10027" y="13513"/>
                </a:lnTo>
                <a:cubicBezTo>
                  <a:pt x="10118" y="13635"/>
                  <a:pt x="10209" y="13756"/>
                  <a:pt x="10270" y="13878"/>
                </a:cubicBezTo>
                <a:lnTo>
                  <a:pt x="10361" y="13938"/>
                </a:lnTo>
                <a:cubicBezTo>
                  <a:pt x="10361" y="13999"/>
                  <a:pt x="10392" y="14060"/>
                  <a:pt x="10422" y="14121"/>
                </a:cubicBezTo>
                <a:cubicBezTo>
                  <a:pt x="10452" y="14181"/>
                  <a:pt x="10483" y="14273"/>
                  <a:pt x="10513" y="14364"/>
                </a:cubicBezTo>
                <a:cubicBezTo>
                  <a:pt x="10483" y="14394"/>
                  <a:pt x="10483" y="14424"/>
                  <a:pt x="10483" y="14485"/>
                </a:cubicBezTo>
                <a:lnTo>
                  <a:pt x="10483" y="14576"/>
                </a:lnTo>
                <a:lnTo>
                  <a:pt x="10270" y="14151"/>
                </a:lnTo>
                <a:cubicBezTo>
                  <a:pt x="10240" y="14090"/>
                  <a:pt x="10209" y="14029"/>
                  <a:pt x="10179" y="13969"/>
                </a:cubicBezTo>
                <a:lnTo>
                  <a:pt x="10027" y="13635"/>
                </a:lnTo>
                <a:cubicBezTo>
                  <a:pt x="9997" y="13574"/>
                  <a:pt x="9966" y="13513"/>
                  <a:pt x="9936" y="13452"/>
                </a:cubicBezTo>
                <a:lnTo>
                  <a:pt x="9845" y="13300"/>
                </a:lnTo>
                <a:lnTo>
                  <a:pt x="9784" y="13179"/>
                </a:lnTo>
                <a:lnTo>
                  <a:pt x="9753" y="13148"/>
                </a:lnTo>
                <a:cubicBezTo>
                  <a:pt x="9753" y="13130"/>
                  <a:pt x="9753" y="13111"/>
                  <a:pt x="9746" y="13092"/>
                </a:cubicBezTo>
                <a:close/>
                <a:moveTo>
                  <a:pt x="4436" y="14090"/>
                </a:moveTo>
                <a:lnTo>
                  <a:pt x="4467" y="14151"/>
                </a:lnTo>
                <a:lnTo>
                  <a:pt x="4619" y="14273"/>
                </a:lnTo>
                <a:cubicBezTo>
                  <a:pt x="4649" y="14303"/>
                  <a:pt x="4680" y="14333"/>
                  <a:pt x="4710" y="14364"/>
                </a:cubicBezTo>
                <a:lnTo>
                  <a:pt x="4771" y="14364"/>
                </a:lnTo>
                <a:cubicBezTo>
                  <a:pt x="4740" y="14394"/>
                  <a:pt x="4740" y="14455"/>
                  <a:pt x="4771" y="14516"/>
                </a:cubicBezTo>
                <a:cubicBezTo>
                  <a:pt x="4787" y="14532"/>
                  <a:pt x="4804" y="14558"/>
                  <a:pt x="4820" y="14583"/>
                </a:cubicBezTo>
                <a:lnTo>
                  <a:pt x="4820" y="14583"/>
                </a:lnTo>
                <a:cubicBezTo>
                  <a:pt x="4736" y="14472"/>
                  <a:pt x="4632" y="14346"/>
                  <a:pt x="4528" y="14242"/>
                </a:cubicBezTo>
                <a:lnTo>
                  <a:pt x="4436" y="14151"/>
                </a:lnTo>
                <a:cubicBezTo>
                  <a:pt x="4436" y="14121"/>
                  <a:pt x="4436" y="14121"/>
                  <a:pt x="4436" y="14090"/>
                </a:cubicBezTo>
                <a:close/>
                <a:moveTo>
                  <a:pt x="8356" y="14333"/>
                </a:moveTo>
                <a:lnTo>
                  <a:pt x="8417" y="14424"/>
                </a:lnTo>
                <a:cubicBezTo>
                  <a:pt x="8447" y="14516"/>
                  <a:pt x="8477" y="14576"/>
                  <a:pt x="8508" y="14607"/>
                </a:cubicBezTo>
                <a:lnTo>
                  <a:pt x="8386" y="14516"/>
                </a:lnTo>
                <a:cubicBezTo>
                  <a:pt x="8325" y="14485"/>
                  <a:pt x="8265" y="14424"/>
                  <a:pt x="8174" y="14424"/>
                </a:cubicBezTo>
                <a:lnTo>
                  <a:pt x="8174" y="14394"/>
                </a:lnTo>
                <a:cubicBezTo>
                  <a:pt x="8174" y="14394"/>
                  <a:pt x="8174" y="14394"/>
                  <a:pt x="8174" y="14364"/>
                </a:cubicBezTo>
                <a:lnTo>
                  <a:pt x="8204" y="14333"/>
                </a:lnTo>
                <a:close/>
                <a:moveTo>
                  <a:pt x="7566" y="14728"/>
                </a:moveTo>
                <a:cubicBezTo>
                  <a:pt x="7566" y="14759"/>
                  <a:pt x="7566" y="14759"/>
                  <a:pt x="7596" y="14789"/>
                </a:cubicBezTo>
                <a:lnTo>
                  <a:pt x="7536" y="14728"/>
                </a:lnTo>
                <a:close/>
                <a:moveTo>
                  <a:pt x="9115" y="14546"/>
                </a:moveTo>
                <a:lnTo>
                  <a:pt x="9207" y="14637"/>
                </a:lnTo>
                <a:lnTo>
                  <a:pt x="9267" y="14668"/>
                </a:lnTo>
                <a:lnTo>
                  <a:pt x="9328" y="14819"/>
                </a:lnTo>
                <a:lnTo>
                  <a:pt x="9298" y="14759"/>
                </a:lnTo>
                <a:lnTo>
                  <a:pt x="9115" y="14546"/>
                </a:lnTo>
                <a:close/>
                <a:moveTo>
                  <a:pt x="11546" y="14455"/>
                </a:moveTo>
                <a:lnTo>
                  <a:pt x="11546" y="14455"/>
                </a:lnTo>
                <a:cubicBezTo>
                  <a:pt x="11576" y="14485"/>
                  <a:pt x="11607" y="14516"/>
                  <a:pt x="11637" y="14546"/>
                </a:cubicBezTo>
                <a:lnTo>
                  <a:pt x="11698" y="14607"/>
                </a:lnTo>
                <a:cubicBezTo>
                  <a:pt x="11728" y="14698"/>
                  <a:pt x="11728" y="14759"/>
                  <a:pt x="11759" y="14850"/>
                </a:cubicBezTo>
                <a:cubicBezTo>
                  <a:pt x="11668" y="14728"/>
                  <a:pt x="11607" y="14607"/>
                  <a:pt x="11546" y="14455"/>
                </a:cubicBezTo>
                <a:close/>
                <a:moveTo>
                  <a:pt x="9768" y="14608"/>
                </a:moveTo>
                <a:lnTo>
                  <a:pt x="9905" y="14911"/>
                </a:lnTo>
                <a:lnTo>
                  <a:pt x="9845" y="14911"/>
                </a:lnTo>
                <a:lnTo>
                  <a:pt x="9784" y="14789"/>
                </a:lnTo>
                <a:cubicBezTo>
                  <a:pt x="9784" y="14759"/>
                  <a:pt x="9784" y="14728"/>
                  <a:pt x="9784" y="14698"/>
                </a:cubicBezTo>
                <a:cubicBezTo>
                  <a:pt x="9784" y="14667"/>
                  <a:pt x="9776" y="14636"/>
                  <a:pt x="9768" y="14608"/>
                </a:cubicBezTo>
                <a:close/>
                <a:moveTo>
                  <a:pt x="14007" y="14668"/>
                </a:moveTo>
                <a:lnTo>
                  <a:pt x="14068" y="14728"/>
                </a:lnTo>
                <a:lnTo>
                  <a:pt x="14037" y="14759"/>
                </a:lnTo>
                <a:lnTo>
                  <a:pt x="14037" y="14911"/>
                </a:lnTo>
                <a:cubicBezTo>
                  <a:pt x="14037" y="14819"/>
                  <a:pt x="14007" y="14759"/>
                  <a:pt x="14007" y="14668"/>
                </a:cubicBezTo>
                <a:close/>
                <a:moveTo>
                  <a:pt x="13096" y="14394"/>
                </a:moveTo>
                <a:lnTo>
                  <a:pt x="13217" y="14576"/>
                </a:lnTo>
                <a:lnTo>
                  <a:pt x="13217" y="14728"/>
                </a:lnTo>
                <a:lnTo>
                  <a:pt x="13217" y="14941"/>
                </a:lnTo>
                <a:lnTo>
                  <a:pt x="13187" y="14850"/>
                </a:lnTo>
                <a:lnTo>
                  <a:pt x="13187" y="14789"/>
                </a:lnTo>
                <a:lnTo>
                  <a:pt x="13187" y="14759"/>
                </a:lnTo>
                <a:cubicBezTo>
                  <a:pt x="13187" y="14698"/>
                  <a:pt x="13156" y="14637"/>
                  <a:pt x="13126" y="14546"/>
                </a:cubicBezTo>
                <a:lnTo>
                  <a:pt x="13096" y="14394"/>
                </a:lnTo>
                <a:close/>
                <a:moveTo>
                  <a:pt x="14402" y="14637"/>
                </a:moveTo>
                <a:lnTo>
                  <a:pt x="14493" y="14728"/>
                </a:lnTo>
                <a:cubicBezTo>
                  <a:pt x="14493" y="14728"/>
                  <a:pt x="14493" y="14759"/>
                  <a:pt x="14493" y="14789"/>
                </a:cubicBezTo>
                <a:cubicBezTo>
                  <a:pt x="14463" y="14850"/>
                  <a:pt x="14402" y="14911"/>
                  <a:pt x="14372" y="14971"/>
                </a:cubicBezTo>
                <a:cubicBezTo>
                  <a:pt x="14372" y="14911"/>
                  <a:pt x="14372" y="14850"/>
                  <a:pt x="14372" y="14789"/>
                </a:cubicBezTo>
                <a:lnTo>
                  <a:pt x="14402" y="14728"/>
                </a:lnTo>
                <a:cubicBezTo>
                  <a:pt x="14402" y="14698"/>
                  <a:pt x="14402" y="14668"/>
                  <a:pt x="14402" y="14637"/>
                </a:cubicBezTo>
                <a:close/>
                <a:moveTo>
                  <a:pt x="4997" y="14802"/>
                </a:moveTo>
                <a:lnTo>
                  <a:pt x="5135" y="14941"/>
                </a:lnTo>
                <a:cubicBezTo>
                  <a:pt x="5135" y="15003"/>
                  <a:pt x="5151" y="15057"/>
                  <a:pt x="5174" y="15111"/>
                </a:cubicBezTo>
                <a:lnTo>
                  <a:pt x="5174" y="15111"/>
                </a:lnTo>
                <a:cubicBezTo>
                  <a:pt x="5114" y="15006"/>
                  <a:pt x="5058" y="14898"/>
                  <a:pt x="4997" y="14802"/>
                </a:cubicBezTo>
                <a:close/>
                <a:moveTo>
                  <a:pt x="8751" y="15366"/>
                </a:moveTo>
                <a:cubicBezTo>
                  <a:pt x="8846" y="15461"/>
                  <a:pt x="8922" y="15556"/>
                  <a:pt x="8994" y="15651"/>
                </a:cubicBezTo>
                <a:lnTo>
                  <a:pt x="8994" y="15651"/>
                </a:lnTo>
                <a:cubicBezTo>
                  <a:pt x="8902" y="15567"/>
                  <a:pt x="8826" y="15467"/>
                  <a:pt x="8751" y="15366"/>
                </a:cubicBezTo>
                <a:close/>
                <a:moveTo>
                  <a:pt x="13703" y="15214"/>
                </a:moveTo>
                <a:cubicBezTo>
                  <a:pt x="13734" y="15306"/>
                  <a:pt x="13734" y="15366"/>
                  <a:pt x="13703" y="15427"/>
                </a:cubicBezTo>
                <a:cubicBezTo>
                  <a:pt x="13703" y="15488"/>
                  <a:pt x="13673" y="15579"/>
                  <a:pt x="13642" y="15670"/>
                </a:cubicBezTo>
                <a:lnTo>
                  <a:pt x="13582" y="15822"/>
                </a:lnTo>
                <a:lnTo>
                  <a:pt x="13399" y="16004"/>
                </a:lnTo>
                <a:lnTo>
                  <a:pt x="13339" y="16004"/>
                </a:lnTo>
                <a:lnTo>
                  <a:pt x="13278" y="15974"/>
                </a:lnTo>
                <a:cubicBezTo>
                  <a:pt x="13308" y="15761"/>
                  <a:pt x="13308" y="15579"/>
                  <a:pt x="13308" y="15366"/>
                </a:cubicBezTo>
                <a:lnTo>
                  <a:pt x="13308" y="15397"/>
                </a:lnTo>
                <a:cubicBezTo>
                  <a:pt x="13339" y="15427"/>
                  <a:pt x="13339" y="15457"/>
                  <a:pt x="13369" y="15488"/>
                </a:cubicBezTo>
                <a:cubicBezTo>
                  <a:pt x="13399" y="15488"/>
                  <a:pt x="13460" y="15518"/>
                  <a:pt x="13491" y="15518"/>
                </a:cubicBezTo>
                <a:lnTo>
                  <a:pt x="13551" y="15488"/>
                </a:lnTo>
                <a:cubicBezTo>
                  <a:pt x="13582" y="15488"/>
                  <a:pt x="13612" y="15457"/>
                  <a:pt x="13642" y="15427"/>
                </a:cubicBezTo>
                <a:cubicBezTo>
                  <a:pt x="13673" y="15366"/>
                  <a:pt x="13673" y="15306"/>
                  <a:pt x="13673" y="15245"/>
                </a:cubicBezTo>
                <a:lnTo>
                  <a:pt x="13673" y="15214"/>
                </a:lnTo>
                <a:close/>
                <a:moveTo>
                  <a:pt x="10027" y="15974"/>
                </a:moveTo>
                <a:cubicBezTo>
                  <a:pt x="10027" y="16004"/>
                  <a:pt x="10057" y="16004"/>
                  <a:pt x="10057" y="16035"/>
                </a:cubicBezTo>
                <a:lnTo>
                  <a:pt x="10027" y="16004"/>
                </a:lnTo>
                <a:lnTo>
                  <a:pt x="10027" y="15974"/>
                </a:lnTo>
                <a:close/>
                <a:moveTo>
                  <a:pt x="11576" y="15579"/>
                </a:moveTo>
                <a:cubicBezTo>
                  <a:pt x="11607" y="15609"/>
                  <a:pt x="11668" y="15670"/>
                  <a:pt x="11698" y="15731"/>
                </a:cubicBezTo>
                <a:cubicBezTo>
                  <a:pt x="11728" y="15792"/>
                  <a:pt x="11759" y="15883"/>
                  <a:pt x="11819" y="15974"/>
                </a:cubicBezTo>
                <a:lnTo>
                  <a:pt x="11819" y="16035"/>
                </a:lnTo>
                <a:lnTo>
                  <a:pt x="11668" y="15913"/>
                </a:lnTo>
                <a:cubicBezTo>
                  <a:pt x="11668" y="15852"/>
                  <a:pt x="11637" y="15792"/>
                  <a:pt x="11637" y="15731"/>
                </a:cubicBezTo>
                <a:cubicBezTo>
                  <a:pt x="11607" y="15670"/>
                  <a:pt x="11607" y="15609"/>
                  <a:pt x="11576" y="15579"/>
                </a:cubicBezTo>
                <a:close/>
                <a:moveTo>
                  <a:pt x="4224" y="15336"/>
                </a:moveTo>
                <a:lnTo>
                  <a:pt x="4285" y="15397"/>
                </a:lnTo>
                <a:lnTo>
                  <a:pt x="4345" y="15457"/>
                </a:lnTo>
                <a:cubicBezTo>
                  <a:pt x="4376" y="15518"/>
                  <a:pt x="4406" y="15549"/>
                  <a:pt x="4436" y="15579"/>
                </a:cubicBezTo>
                <a:lnTo>
                  <a:pt x="4497" y="15609"/>
                </a:lnTo>
                <a:lnTo>
                  <a:pt x="4588" y="15701"/>
                </a:lnTo>
                <a:cubicBezTo>
                  <a:pt x="4649" y="15761"/>
                  <a:pt x="4710" y="15822"/>
                  <a:pt x="4740" y="15883"/>
                </a:cubicBezTo>
                <a:lnTo>
                  <a:pt x="4862" y="16004"/>
                </a:lnTo>
                <a:cubicBezTo>
                  <a:pt x="4862" y="16004"/>
                  <a:pt x="4831" y="16035"/>
                  <a:pt x="4831" y="16035"/>
                </a:cubicBezTo>
                <a:cubicBezTo>
                  <a:pt x="4831" y="16065"/>
                  <a:pt x="4801" y="16096"/>
                  <a:pt x="4801" y="16126"/>
                </a:cubicBezTo>
                <a:cubicBezTo>
                  <a:pt x="4680" y="15974"/>
                  <a:pt x="4558" y="15822"/>
                  <a:pt x="4467" y="15701"/>
                </a:cubicBezTo>
                <a:lnTo>
                  <a:pt x="4285" y="15427"/>
                </a:lnTo>
                <a:cubicBezTo>
                  <a:pt x="4254" y="15397"/>
                  <a:pt x="4224" y="15366"/>
                  <a:pt x="4193" y="15336"/>
                </a:cubicBezTo>
                <a:close/>
                <a:moveTo>
                  <a:pt x="10878" y="15518"/>
                </a:moveTo>
                <a:lnTo>
                  <a:pt x="10878" y="15518"/>
                </a:lnTo>
                <a:cubicBezTo>
                  <a:pt x="10908" y="15579"/>
                  <a:pt x="10969" y="15670"/>
                  <a:pt x="11030" y="15731"/>
                </a:cubicBezTo>
                <a:cubicBezTo>
                  <a:pt x="11090" y="15792"/>
                  <a:pt x="11060" y="15822"/>
                  <a:pt x="11060" y="15883"/>
                </a:cubicBezTo>
                <a:cubicBezTo>
                  <a:pt x="11090" y="15974"/>
                  <a:pt x="11121" y="16096"/>
                  <a:pt x="11121" y="16187"/>
                </a:cubicBezTo>
                <a:lnTo>
                  <a:pt x="11060" y="16035"/>
                </a:lnTo>
                <a:lnTo>
                  <a:pt x="11030" y="15974"/>
                </a:lnTo>
                <a:cubicBezTo>
                  <a:pt x="10969" y="15822"/>
                  <a:pt x="10908" y="15670"/>
                  <a:pt x="10878" y="15518"/>
                </a:cubicBezTo>
                <a:close/>
                <a:moveTo>
                  <a:pt x="6837" y="15093"/>
                </a:moveTo>
                <a:lnTo>
                  <a:pt x="6928" y="15245"/>
                </a:lnTo>
                <a:cubicBezTo>
                  <a:pt x="7019" y="15397"/>
                  <a:pt x="7080" y="15579"/>
                  <a:pt x="7141" y="15731"/>
                </a:cubicBezTo>
                <a:lnTo>
                  <a:pt x="7262" y="15974"/>
                </a:lnTo>
                <a:cubicBezTo>
                  <a:pt x="7292" y="16065"/>
                  <a:pt x="7323" y="16126"/>
                  <a:pt x="7323" y="16217"/>
                </a:cubicBezTo>
                <a:cubicBezTo>
                  <a:pt x="7292" y="16187"/>
                  <a:pt x="7262" y="16156"/>
                  <a:pt x="7232" y="16126"/>
                </a:cubicBezTo>
                <a:lnTo>
                  <a:pt x="7171" y="16035"/>
                </a:lnTo>
                <a:cubicBezTo>
                  <a:pt x="7171" y="16004"/>
                  <a:pt x="7171" y="15974"/>
                  <a:pt x="7141" y="15974"/>
                </a:cubicBezTo>
                <a:lnTo>
                  <a:pt x="7049" y="15792"/>
                </a:lnTo>
                <a:cubicBezTo>
                  <a:pt x="7019" y="15731"/>
                  <a:pt x="6989" y="15670"/>
                  <a:pt x="6989" y="15579"/>
                </a:cubicBezTo>
                <a:lnTo>
                  <a:pt x="6867" y="15245"/>
                </a:lnTo>
                <a:cubicBezTo>
                  <a:pt x="6837" y="15214"/>
                  <a:pt x="6837" y="15184"/>
                  <a:pt x="6837" y="15184"/>
                </a:cubicBezTo>
                <a:lnTo>
                  <a:pt x="6837" y="15154"/>
                </a:lnTo>
                <a:cubicBezTo>
                  <a:pt x="6837" y="15123"/>
                  <a:pt x="6837" y="15093"/>
                  <a:pt x="6837" y="15093"/>
                </a:cubicBezTo>
                <a:close/>
                <a:moveTo>
                  <a:pt x="12853" y="16065"/>
                </a:moveTo>
                <a:lnTo>
                  <a:pt x="12913" y="16126"/>
                </a:lnTo>
                <a:cubicBezTo>
                  <a:pt x="12913" y="16187"/>
                  <a:pt x="12883" y="16217"/>
                  <a:pt x="12853" y="16278"/>
                </a:cubicBezTo>
                <a:lnTo>
                  <a:pt x="12792" y="16217"/>
                </a:lnTo>
                <a:lnTo>
                  <a:pt x="12792" y="16126"/>
                </a:lnTo>
                <a:cubicBezTo>
                  <a:pt x="12822" y="16096"/>
                  <a:pt x="12822" y="16096"/>
                  <a:pt x="12853" y="16065"/>
                </a:cubicBezTo>
                <a:close/>
                <a:moveTo>
                  <a:pt x="7687" y="15640"/>
                </a:moveTo>
                <a:lnTo>
                  <a:pt x="7748" y="15731"/>
                </a:lnTo>
                <a:lnTo>
                  <a:pt x="7779" y="15792"/>
                </a:lnTo>
                <a:cubicBezTo>
                  <a:pt x="7870" y="15944"/>
                  <a:pt x="7931" y="16126"/>
                  <a:pt x="8022" y="16278"/>
                </a:cubicBezTo>
                <a:lnTo>
                  <a:pt x="8143" y="16551"/>
                </a:lnTo>
                <a:lnTo>
                  <a:pt x="8052" y="16430"/>
                </a:lnTo>
                <a:lnTo>
                  <a:pt x="7961" y="16187"/>
                </a:lnTo>
                <a:cubicBezTo>
                  <a:pt x="7870" y="16035"/>
                  <a:pt x="7779" y="15852"/>
                  <a:pt x="7687" y="15670"/>
                </a:cubicBezTo>
                <a:cubicBezTo>
                  <a:pt x="7687" y="15670"/>
                  <a:pt x="7687" y="15640"/>
                  <a:pt x="7687" y="15640"/>
                </a:cubicBezTo>
                <a:close/>
                <a:moveTo>
                  <a:pt x="10452" y="15944"/>
                </a:moveTo>
                <a:lnTo>
                  <a:pt x="10513" y="16035"/>
                </a:lnTo>
                <a:cubicBezTo>
                  <a:pt x="10604" y="16187"/>
                  <a:pt x="10695" y="16339"/>
                  <a:pt x="10817" y="16490"/>
                </a:cubicBezTo>
                <a:lnTo>
                  <a:pt x="10847" y="16612"/>
                </a:lnTo>
                <a:cubicBezTo>
                  <a:pt x="10786" y="16551"/>
                  <a:pt x="10756" y="16460"/>
                  <a:pt x="10695" y="16399"/>
                </a:cubicBezTo>
                <a:lnTo>
                  <a:pt x="10604" y="16278"/>
                </a:lnTo>
                <a:lnTo>
                  <a:pt x="10513" y="16187"/>
                </a:lnTo>
                <a:cubicBezTo>
                  <a:pt x="10513" y="16126"/>
                  <a:pt x="10483" y="16096"/>
                  <a:pt x="10452" y="16035"/>
                </a:cubicBezTo>
                <a:lnTo>
                  <a:pt x="10452" y="15944"/>
                </a:lnTo>
                <a:close/>
                <a:moveTo>
                  <a:pt x="7779" y="16521"/>
                </a:moveTo>
                <a:lnTo>
                  <a:pt x="7779" y="16521"/>
                </a:lnTo>
                <a:cubicBezTo>
                  <a:pt x="7779" y="16551"/>
                  <a:pt x="7809" y="16612"/>
                  <a:pt x="7839" y="16673"/>
                </a:cubicBezTo>
                <a:lnTo>
                  <a:pt x="7809" y="16612"/>
                </a:lnTo>
                <a:cubicBezTo>
                  <a:pt x="7779" y="16582"/>
                  <a:pt x="7779" y="16551"/>
                  <a:pt x="7779" y="16521"/>
                </a:cubicBezTo>
                <a:close/>
                <a:moveTo>
                  <a:pt x="11819" y="16369"/>
                </a:moveTo>
                <a:lnTo>
                  <a:pt x="12002" y="16460"/>
                </a:lnTo>
                <a:cubicBezTo>
                  <a:pt x="11941" y="16490"/>
                  <a:pt x="11941" y="16521"/>
                  <a:pt x="11941" y="16521"/>
                </a:cubicBezTo>
                <a:lnTo>
                  <a:pt x="11941" y="16551"/>
                </a:lnTo>
                <a:cubicBezTo>
                  <a:pt x="11941" y="16551"/>
                  <a:pt x="11941" y="16582"/>
                  <a:pt x="11941" y="16582"/>
                </a:cubicBezTo>
                <a:lnTo>
                  <a:pt x="11941" y="16612"/>
                </a:lnTo>
                <a:cubicBezTo>
                  <a:pt x="11911" y="16642"/>
                  <a:pt x="11880" y="16703"/>
                  <a:pt x="11850" y="16734"/>
                </a:cubicBezTo>
                <a:lnTo>
                  <a:pt x="11819" y="16734"/>
                </a:lnTo>
                <a:cubicBezTo>
                  <a:pt x="11850" y="16642"/>
                  <a:pt x="11850" y="16582"/>
                  <a:pt x="11819" y="16490"/>
                </a:cubicBezTo>
                <a:lnTo>
                  <a:pt x="11819" y="16369"/>
                </a:lnTo>
                <a:close/>
                <a:moveTo>
                  <a:pt x="9176" y="16187"/>
                </a:moveTo>
                <a:lnTo>
                  <a:pt x="9298" y="16217"/>
                </a:lnTo>
                <a:lnTo>
                  <a:pt x="9419" y="16217"/>
                </a:lnTo>
                <a:lnTo>
                  <a:pt x="9510" y="16399"/>
                </a:lnTo>
                <a:cubicBezTo>
                  <a:pt x="9571" y="16460"/>
                  <a:pt x="9602" y="16551"/>
                  <a:pt x="9662" y="16642"/>
                </a:cubicBezTo>
                <a:lnTo>
                  <a:pt x="9693" y="16703"/>
                </a:lnTo>
                <a:cubicBezTo>
                  <a:pt x="9693" y="16734"/>
                  <a:pt x="9693" y="16734"/>
                  <a:pt x="9723" y="16764"/>
                </a:cubicBezTo>
                <a:cubicBezTo>
                  <a:pt x="9541" y="16642"/>
                  <a:pt x="9389" y="16551"/>
                  <a:pt x="9267" y="16399"/>
                </a:cubicBezTo>
                <a:lnTo>
                  <a:pt x="9207" y="16278"/>
                </a:lnTo>
                <a:lnTo>
                  <a:pt x="9146" y="16187"/>
                </a:lnTo>
                <a:close/>
                <a:moveTo>
                  <a:pt x="11789" y="17129"/>
                </a:moveTo>
                <a:lnTo>
                  <a:pt x="11911" y="17159"/>
                </a:lnTo>
                <a:lnTo>
                  <a:pt x="11850" y="17189"/>
                </a:lnTo>
                <a:lnTo>
                  <a:pt x="11789" y="17129"/>
                </a:lnTo>
                <a:close/>
                <a:moveTo>
                  <a:pt x="10270" y="16916"/>
                </a:moveTo>
                <a:cubicBezTo>
                  <a:pt x="10331" y="16977"/>
                  <a:pt x="10392" y="17037"/>
                  <a:pt x="10452" y="17098"/>
                </a:cubicBezTo>
                <a:lnTo>
                  <a:pt x="10574" y="17220"/>
                </a:lnTo>
                <a:lnTo>
                  <a:pt x="10574" y="17220"/>
                </a:lnTo>
                <a:lnTo>
                  <a:pt x="10513" y="17189"/>
                </a:lnTo>
                <a:cubicBezTo>
                  <a:pt x="10392" y="17129"/>
                  <a:pt x="10300" y="17098"/>
                  <a:pt x="10179" y="17037"/>
                </a:cubicBezTo>
                <a:cubicBezTo>
                  <a:pt x="10179" y="17007"/>
                  <a:pt x="10148" y="16977"/>
                  <a:pt x="10148" y="16946"/>
                </a:cubicBezTo>
                <a:lnTo>
                  <a:pt x="10209" y="16946"/>
                </a:lnTo>
                <a:lnTo>
                  <a:pt x="10270" y="16916"/>
                </a:lnTo>
                <a:close/>
                <a:moveTo>
                  <a:pt x="8629" y="16794"/>
                </a:moveTo>
                <a:lnTo>
                  <a:pt x="8812" y="17007"/>
                </a:lnTo>
                <a:cubicBezTo>
                  <a:pt x="8903" y="17098"/>
                  <a:pt x="9024" y="17220"/>
                  <a:pt x="9146" y="17341"/>
                </a:cubicBezTo>
                <a:cubicBezTo>
                  <a:pt x="9085" y="17311"/>
                  <a:pt x="9024" y="17311"/>
                  <a:pt x="8964" y="17311"/>
                </a:cubicBezTo>
                <a:lnTo>
                  <a:pt x="8812" y="17250"/>
                </a:lnTo>
                <a:lnTo>
                  <a:pt x="8629" y="16794"/>
                </a:lnTo>
                <a:close/>
                <a:moveTo>
                  <a:pt x="9723" y="17341"/>
                </a:moveTo>
                <a:lnTo>
                  <a:pt x="9845" y="17432"/>
                </a:lnTo>
                <a:lnTo>
                  <a:pt x="9723" y="17372"/>
                </a:lnTo>
                <a:lnTo>
                  <a:pt x="9723" y="17341"/>
                </a:lnTo>
                <a:close/>
                <a:moveTo>
                  <a:pt x="11364" y="17189"/>
                </a:moveTo>
                <a:lnTo>
                  <a:pt x="11485" y="17341"/>
                </a:lnTo>
                <a:lnTo>
                  <a:pt x="11181" y="17432"/>
                </a:lnTo>
                <a:cubicBezTo>
                  <a:pt x="11242" y="17402"/>
                  <a:pt x="11273" y="17372"/>
                  <a:pt x="11303" y="17341"/>
                </a:cubicBezTo>
                <a:cubicBezTo>
                  <a:pt x="11303" y="17311"/>
                  <a:pt x="11333" y="17280"/>
                  <a:pt x="11333" y="17250"/>
                </a:cubicBezTo>
                <a:cubicBezTo>
                  <a:pt x="11364" y="17220"/>
                  <a:pt x="11364" y="17220"/>
                  <a:pt x="11364" y="17189"/>
                </a:cubicBezTo>
                <a:close/>
                <a:moveTo>
                  <a:pt x="8143" y="17402"/>
                </a:moveTo>
                <a:lnTo>
                  <a:pt x="8356" y="17493"/>
                </a:lnTo>
                <a:lnTo>
                  <a:pt x="8417" y="17554"/>
                </a:lnTo>
                <a:lnTo>
                  <a:pt x="8508" y="17675"/>
                </a:lnTo>
                <a:lnTo>
                  <a:pt x="8569" y="17767"/>
                </a:lnTo>
                <a:lnTo>
                  <a:pt x="8356" y="17736"/>
                </a:lnTo>
                <a:lnTo>
                  <a:pt x="8082" y="17675"/>
                </a:lnTo>
                <a:cubicBezTo>
                  <a:pt x="8082" y="17675"/>
                  <a:pt x="8113" y="17645"/>
                  <a:pt x="8113" y="17615"/>
                </a:cubicBezTo>
                <a:cubicBezTo>
                  <a:pt x="8143" y="17554"/>
                  <a:pt x="8143" y="17463"/>
                  <a:pt x="8082" y="17402"/>
                </a:cubicBezTo>
                <a:close/>
                <a:moveTo>
                  <a:pt x="9389" y="17615"/>
                </a:moveTo>
                <a:lnTo>
                  <a:pt x="9450" y="17675"/>
                </a:lnTo>
                <a:lnTo>
                  <a:pt x="9510" y="17736"/>
                </a:lnTo>
                <a:lnTo>
                  <a:pt x="9419" y="17767"/>
                </a:lnTo>
                <a:lnTo>
                  <a:pt x="9024" y="17767"/>
                </a:lnTo>
                <a:cubicBezTo>
                  <a:pt x="9024" y="17736"/>
                  <a:pt x="9024" y="17706"/>
                  <a:pt x="9024" y="17675"/>
                </a:cubicBezTo>
                <a:cubicBezTo>
                  <a:pt x="9024" y="17675"/>
                  <a:pt x="9024" y="17645"/>
                  <a:pt x="9024" y="17645"/>
                </a:cubicBezTo>
                <a:lnTo>
                  <a:pt x="9267" y="17645"/>
                </a:lnTo>
                <a:cubicBezTo>
                  <a:pt x="9298" y="17645"/>
                  <a:pt x="9328" y="17645"/>
                  <a:pt x="9358" y="17615"/>
                </a:cubicBezTo>
                <a:close/>
                <a:moveTo>
                  <a:pt x="9283" y="0"/>
                </a:moveTo>
                <a:cubicBezTo>
                  <a:pt x="9077" y="0"/>
                  <a:pt x="8872" y="8"/>
                  <a:pt x="8660" y="23"/>
                </a:cubicBezTo>
                <a:cubicBezTo>
                  <a:pt x="8477" y="23"/>
                  <a:pt x="8295" y="53"/>
                  <a:pt x="8113" y="84"/>
                </a:cubicBezTo>
                <a:cubicBezTo>
                  <a:pt x="7900" y="114"/>
                  <a:pt x="7657" y="175"/>
                  <a:pt x="7444" y="236"/>
                </a:cubicBezTo>
                <a:cubicBezTo>
                  <a:pt x="7080" y="327"/>
                  <a:pt x="6715" y="448"/>
                  <a:pt x="6381" y="570"/>
                </a:cubicBezTo>
                <a:cubicBezTo>
                  <a:pt x="6016" y="691"/>
                  <a:pt x="5682" y="843"/>
                  <a:pt x="5348" y="995"/>
                </a:cubicBezTo>
                <a:lnTo>
                  <a:pt x="5318" y="1026"/>
                </a:lnTo>
                <a:cubicBezTo>
                  <a:pt x="4953" y="1178"/>
                  <a:pt x="4588" y="1421"/>
                  <a:pt x="4254" y="1664"/>
                </a:cubicBezTo>
                <a:cubicBezTo>
                  <a:pt x="3950" y="1876"/>
                  <a:pt x="3677" y="2089"/>
                  <a:pt x="3373" y="2302"/>
                </a:cubicBezTo>
                <a:cubicBezTo>
                  <a:pt x="3252" y="2393"/>
                  <a:pt x="3100" y="2514"/>
                  <a:pt x="2978" y="2636"/>
                </a:cubicBezTo>
                <a:cubicBezTo>
                  <a:pt x="2826" y="2727"/>
                  <a:pt x="2614" y="2940"/>
                  <a:pt x="2462" y="3122"/>
                </a:cubicBezTo>
                <a:cubicBezTo>
                  <a:pt x="2188" y="3396"/>
                  <a:pt x="1945" y="3669"/>
                  <a:pt x="1702" y="3973"/>
                </a:cubicBezTo>
                <a:cubicBezTo>
                  <a:pt x="1459" y="4277"/>
                  <a:pt x="1246" y="4580"/>
                  <a:pt x="1064" y="4884"/>
                </a:cubicBezTo>
                <a:cubicBezTo>
                  <a:pt x="851" y="5249"/>
                  <a:pt x="669" y="5613"/>
                  <a:pt x="487" y="5978"/>
                </a:cubicBezTo>
                <a:cubicBezTo>
                  <a:pt x="335" y="6373"/>
                  <a:pt x="244" y="6768"/>
                  <a:pt x="183" y="7193"/>
                </a:cubicBezTo>
                <a:cubicBezTo>
                  <a:pt x="92" y="7558"/>
                  <a:pt x="61" y="7923"/>
                  <a:pt x="31" y="8287"/>
                </a:cubicBezTo>
                <a:cubicBezTo>
                  <a:pt x="31" y="8469"/>
                  <a:pt x="1" y="8652"/>
                  <a:pt x="1" y="8864"/>
                </a:cubicBezTo>
                <a:cubicBezTo>
                  <a:pt x="1" y="9047"/>
                  <a:pt x="1" y="9229"/>
                  <a:pt x="31" y="9411"/>
                </a:cubicBezTo>
                <a:cubicBezTo>
                  <a:pt x="31" y="9502"/>
                  <a:pt x="61" y="9624"/>
                  <a:pt x="92" y="9715"/>
                </a:cubicBezTo>
                <a:cubicBezTo>
                  <a:pt x="183" y="10140"/>
                  <a:pt x="304" y="10535"/>
                  <a:pt x="456" y="10930"/>
                </a:cubicBezTo>
                <a:cubicBezTo>
                  <a:pt x="547" y="11113"/>
                  <a:pt x="608" y="11325"/>
                  <a:pt x="699" y="11508"/>
                </a:cubicBezTo>
                <a:cubicBezTo>
                  <a:pt x="791" y="11842"/>
                  <a:pt x="912" y="12207"/>
                  <a:pt x="1034" y="12571"/>
                </a:cubicBezTo>
                <a:cubicBezTo>
                  <a:pt x="1155" y="12936"/>
                  <a:pt x="1277" y="13270"/>
                  <a:pt x="1429" y="13604"/>
                </a:cubicBezTo>
                <a:cubicBezTo>
                  <a:pt x="1581" y="13999"/>
                  <a:pt x="1793" y="14394"/>
                  <a:pt x="2006" y="14759"/>
                </a:cubicBezTo>
                <a:cubicBezTo>
                  <a:pt x="2219" y="15093"/>
                  <a:pt x="2462" y="15397"/>
                  <a:pt x="2705" y="15701"/>
                </a:cubicBezTo>
                <a:cubicBezTo>
                  <a:pt x="3008" y="15974"/>
                  <a:pt x="3312" y="16247"/>
                  <a:pt x="3616" y="16551"/>
                </a:cubicBezTo>
                <a:cubicBezTo>
                  <a:pt x="3890" y="16825"/>
                  <a:pt x="4163" y="17068"/>
                  <a:pt x="4497" y="17311"/>
                </a:cubicBezTo>
                <a:cubicBezTo>
                  <a:pt x="4680" y="17432"/>
                  <a:pt x="4862" y="17554"/>
                  <a:pt x="5044" y="17675"/>
                </a:cubicBezTo>
                <a:cubicBezTo>
                  <a:pt x="5196" y="17736"/>
                  <a:pt x="5378" y="17827"/>
                  <a:pt x="5530" y="17918"/>
                </a:cubicBezTo>
                <a:cubicBezTo>
                  <a:pt x="5895" y="18040"/>
                  <a:pt x="6229" y="18192"/>
                  <a:pt x="6594" y="18344"/>
                </a:cubicBezTo>
                <a:cubicBezTo>
                  <a:pt x="6958" y="18496"/>
                  <a:pt x="7384" y="18648"/>
                  <a:pt x="7809" y="18708"/>
                </a:cubicBezTo>
                <a:cubicBezTo>
                  <a:pt x="7991" y="18769"/>
                  <a:pt x="8174" y="18800"/>
                  <a:pt x="8386" y="18800"/>
                </a:cubicBezTo>
                <a:cubicBezTo>
                  <a:pt x="8629" y="18830"/>
                  <a:pt x="8872" y="18830"/>
                  <a:pt x="9115" y="18830"/>
                </a:cubicBezTo>
                <a:cubicBezTo>
                  <a:pt x="9450" y="18830"/>
                  <a:pt x="9814" y="18800"/>
                  <a:pt x="10179" y="18739"/>
                </a:cubicBezTo>
                <a:cubicBezTo>
                  <a:pt x="10361" y="18708"/>
                  <a:pt x="10543" y="18678"/>
                  <a:pt x="10726" y="18648"/>
                </a:cubicBezTo>
                <a:cubicBezTo>
                  <a:pt x="10878" y="18587"/>
                  <a:pt x="11181" y="18526"/>
                  <a:pt x="11425" y="18465"/>
                </a:cubicBezTo>
                <a:cubicBezTo>
                  <a:pt x="11789" y="18344"/>
                  <a:pt x="12154" y="18192"/>
                  <a:pt x="12488" y="18010"/>
                </a:cubicBezTo>
                <a:cubicBezTo>
                  <a:pt x="12913" y="17797"/>
                  <a:pt x="13308" y="17493"/>
                  <a:pt x="13673" y="17159"/>
                </a:cubicBezTo>
                <a:cubicBezTo>
                  <a:pt x="14007" y="16885"/>
                  <a:pt x="14311" y="16582"/>
                  <a:pt x="14615" y="16278"/>
                </a:cubicBezTo>
                <a:cubicBezTo>
                  <a:pt x="14919" y="15974"/>
                  <a:pt x="15131" y="15731"/>
                  <a:pt x="15374" y="15427"/>
                </a:cubicBezTo>
                <a:cubicBezTo>
                  <a:pt x="15496" y="15275"/>
                  <a:pt x="15617" y="15123"/>
                  <a:pt x="15739" y="14971"/>
                </a:cubicBezTo>
                <a:cubicBezTo>
                  <a:pt x="15860" y="14819"/>
                  <a:pt x="15952" y="14668"/>
                  <a:pt x="16043" y="14516"/>
                </a:cubicBezTo>
                <a:cubicBezTo>
                  <a:pt x="16286" y="14151"/>
                  <a:pt x="16468" y="13786"/>
                  <a:pt x="16650" y="13422"/>
                </a:cubicBezTo>
                <a:cubicBezTo>
                  <a:pt x="16863" y="13057"/>
                  <a:pt x="17045" y="12753"/>
                  <a:pt x="17167" y="12419"/>
                </a:cubicBezTo>
                <a:cubicBezTo>
                  <a:pt x="17349" y="12024"/>
                  <a:pt x="17471" y="11629"/>
                  <a:pt x="17592" y="11234"/>
                </a:cubicBezTo>
                <a:cubicBezTo>
                  <a:pt x="17683" y="10870"/>
                  <a:pt x="17714" y="10475"/>
                  <a:pt x="17744" y="10110"/>
                </a:cubicBezTo>
                <a:cubicBezTo>
                  <a:pt x="17744" y="9897"/>
                  <a:pt x="17775" y="9685"/>
                  <a:pt x="17744" y="9472"/>
                </a:cubicBezTo>
                <a:cubicBezTo>
                  <a:pt x="17744" y="9290"/>
                  <a:pt x="17714" y="9077"/>
                  <a:pt x="17714" y="8895"/>
                </a:cubicBezTo>
                <a:cubicBezTo>
                  <a:pt x="17653" y="8500"/>
                  <a:pt x="17562" y="8105"/>
                  <a:pt x="17440" y="7710"/>
                </a:cubicBezTo>
                <a:cubicBezTo>
                  <a:pt x="17319" y="7345"/>
                  <a:pt x="17228" y="6950"/>
                  <a:pt x="17106" y="6616"/>
                </a:cubicBezTo>
                <a:cubicBezTo>
                  <a:pt x="17015" y="6251"/>
                  <a:pt x="16924" y="5917"/>
                  <a:pt x="16772" y="5583"/>
                </a:cubicBezTo>
                <a:cubicBezTo>
                  <a:pt x="16711" y="5401"/>
                  <a:pt x="16620" y="5249"/>
                  <a:pt x="16559" y="5067"/>
                </a:cubicBezTo>
                <a:cubicBezTo>
                  <a:pt x="16498" y="4884"/>
                  <a:pt x="16407" y="4702"/>
                  <a:pt x="16316" y="4520"/>
                </a:cubicBezTo>
                <a:cubicBezTo>
                  <a:pt x="16164" y="4155"/>
                  <a:pt x="15982" y="3790"/>
                  <a:pt x="15800" y="3456"/>
                </a:cubicBezTo>
                <a:cubicBezTo>
                  <a:pt x="15587" y="3152"/>
                  <a:pt x="15344" y="2849"/>
                  <a:pt x="15101" y="2575"/>
                </a:cubicBezTo>
                <a:cubicBezTo>
                  <a:pt x="14858" y="2271"/>
                  <a:pt x="14584" y="1968"/>
                  <a:pt x="14311" y="1694"/>
                </a:cubicBezTo>
                <a:cubicBezTo>
                  <a:pt x="14159" y="1542"/>
                  <a:pt x="14037" y="1421"/>
                  <a:pt x="13886" y="1329"/>
                </a:cubicBezTo>
                <a:cubicBezTo>
                  <a:pt x="13703" y="1178"/>
                  <a:pt x="13491" y="1056"/>
                  <a:pt x="13308" y="935"/>
                </a:cubicBezTo>
                <a:cubicBezTo>
                  <a:pt x="12974" y="752"/>
                  <a:pt x="12609" y="600"/>
                  <a:pt x="12245" y="479"/>
                </a:cubicBezTo>
                <a:cubicBezTo>
                  <a:pt x="12154" y="448"/>
                  <a:pt x="12063" y="418"/>
                  <a:pt x="12002" y="388"/>
                </a:cubicBezTo>
                <a:cubicBezTo>
                  <a:pt x="11880" y="357"/>
                  <a:pt x="11759" y="327"/>
                  <a:pt x="11607" y="296"/>
                </a:cubicBezTo>
                <a:lnTo>
                  <a:pt x="11030" y="205"/>
                </a:lnTo>
                <a:cubicBezTo>
                  <a:pt x="10665" y="114"/>
                  <a:pt x="10270" y="53"/>
                  <a:pt x="9905" y="23"/>
                </a:cubicBezTo>
                <a:cubicBezTo>
                  <a:pt x="9693" y="8"/>
                  <a:pt x="9488" y="0"/>
                  <a:pt x="928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" name="Google Shape;129;p31"/>
          <p:cNvGrpSpPr/>
          <p:nvPr/>
        </p:nvGrpSpPr>
        <p:grpSpPr>
          <a:xfrm>
            <a:off x="8446375" y="3346247"/>
            <a:ext cx="572406" cy="682360"/>
            <a:chOff x="8446375" y="3346247"/>
            <a:chExt cx="572406" cy="682360"/>
          </a:xfrm>
        </p:grpSpPr>
        <p:sp>
          <p:nvSpPr>
            <p:cNvPr id="130" name="Google Shape;130;p31"/>
            <p:cNvSpPr/>
            <p:nvPr/>
          </p:nvSpPr>
          <p:spPr>
            <a:xfrm>
              <a:off x="8592550" y="3837597"/>
              <a:ext cx="104027" cy="191010"/>
            </a:xfrm>
            <a:custGeom>
              <a:rect b="b" l="l" r="r" t="t"/>
              <a:pathLst>
                <a:path extrusionOk="0" h="5637" w="3070">
                  <a:moveTo>
                    <a:pt x="1580" y="1178"/>
                  </a:moveTo>
                  <a:cubicBezTo>
                    <a:pt x="1580" y="1238"/>
                    <a:pt x="1550" y="1269"/>
                    <a:pt x="1550" y="1299"/>
                  </a:cubicBezTo>
                  <a:cubicBezTo>
                    <a:pt x="1520" y="1390"/>
                    <a:pt x="1489" y="1481"/>
                    <a:pt x="1489" y="1572"/>
                  </a:cubicBezTo>
                  <a:lnTo>
                    <a:pt x="1489" y="1664"/>
                  </a:lnTo>
                  <a:lnTo>
                    <a:pt x="1459" y="1633"/>
                  </a:lnTo>
                  <a:lnTo>
                    <a:pt x="1459" y="1512"/>
                  </a:lnTo>
                  <a:cubicBezTo>
                    <a:pt x="1459" y="1481"/>
                    <a:pt x="1459" y="1421"/>
                    <a:pt x="1489" y="1390"/>
                  </a:cubicBezTo>
                  <a:cubicBezTo>
                    <a:pt x="1489" y="1360"/>
                    <a:pt x="1489" y="1299"/>
                    <a:pt x="1520" y="1269"/>
                  </a:cubicBezTo>
                  <a:cubicBezTo>
                    <a:pt x="1520" y="1238"/>
                    <a:pt x="1550" y="1208"/>
                    <a:pt x="1580" y="1178"/>
                  </a:cubicBezTo>
                  <a:close/>
                  <a:moveTo>
                    <a:pt x="1398" y="2028"/>
                  </a:moveTo>
                  <a:lnTo>
                    <a:pt x="1428" y="2059"/>
                  </a:lnTo>
                  <a:lnTo>
                    <a:pt x="1428" y="2150"/>
                  </a:lnTo>
                  <a:lnTo>
                    <a:pt x="1428" y="2362"/>
                  </a:lnTo>
                  <a:lnTo>
                    <a:pt x="1428" y="2454"/>
                  </a:lnTo>
                  <a:cubicBezTo>
                    <a:pt x="1428" y="2393"/>
                    <a:pt x="1398" y="2332"/>
                    <a:pt x="1368" y="2271"/>
                  </a:cubicBezTo>
                  <a:lnTo>
                    <a:pt x="1368" y="2241"/>
                  </a:lnTo>
                  <a:cubicBezTo>
                    <a:pt x="1368" y="2150"/>
                    <a:pt x="1398" y="2089"/>
                    <a:pt x="1398" y="2028"/>
                  </a:cubicBezTo>
                  <a:close/>
                  <a:moveTo>
                    <a:pt x="2279" y="3122"/>
                  </a:moveTo>
                  <a:lnTo>
                    <a:pt x="2279" y="3152"/>
                  </a:lnTo>
                  <a:cubicBezTo>
                    <a:pt x="2279" y="3244"/>
                    <a:pt x="2249" y="3365"/>
                    <a:pt x="2249" y="3456"/>
                  </a:cubicBezTo>
                  <a:cubicBezTo>
                    <a:pt x="2218" y="3578"/>
                    <a:pt x="2218" y="3639"/>
                    <a:pt x="2218" y="3699"/>
                  </a:cubicBezTo>
                  <a:cubicBezTo>
                    <a:pt x="2218" y="3669"/>
                    <a:pt x="2188" y="3608"/>
                    <a:pt x="2188" y="3578"/>
                  </a:cubicBezTo>
                  <a:lnTo>
                    <a:pt x="2188" y="3517"/>
                  </a:lnTo>
                  <a:cubicBezTo>
                    <a:pt x="2188" y="3487"/>
                    <a:pt x="2218" y="3426"/>
                    <a:pt x="2218" y="3395"/>
                  </a:cubicBezTo>
                  <a:cubicBezTo>
                    <a:pt x="2218" y="3304"/>
                    <a:pt x="2249" y="3213"/>
                    <a:pt x="2279" y="3122"/>
                  </a:cubicBezTo>
                  <a:close/>
                  <a:moveTo>
                    <a:pt x="456" y="1733"/>
                  </a:moveTo>
                  <a:lnTo>
                    <a:pt x="456" y="1733"/>
                  </a:lnTo>
                  <a:cubicBezTo>
                    <a:pt x="454" y="1821"/>
                    <a:pt x="426" y="1910"/>
                    <a:pt x="426" y="1998"/>
                  </a:cubicBezTo>
                  <a:cubicBezTo>
                    <a:pt x="395" y="2119"/>
                    <a:pt x="365" y="2271"/>
                    <a:pt x="365" y="2423"/>
                  </a:cubicBezTo>
                  <a:cubicBezTo>
                    <a:pt x="365" y="2454"/>
                    <a:pt x="365" y="2514"/>
                    <a:pt x="365" y="2545"/>
                  </a:cubicBezTo>
                  <a:cubicBezTo>
                    <a:pt x="365" y="2605"/>
                    <a:pt x="365" y="2636"/>
                    <a:pt x="365" y="2697"/>
                  </a:cubicBezTo>
                  <a:cubicBezTo>
                    <a:pt x="365" y="2727"/>
                    <a:pt x="365" y="2757"/>
                    <a:pt x="365" y="2757"/>
                  </a:cubicBezTo>
                  <a:cubicBezTo>
                    <a:pt x="365" y="2849"/>
                    <a:pt x="365" y="2940"/>
                    <a:pt x="335" y="3031"/>
                  </a:cubicBezTo>
                  <a:cubicBezTo>
                    <a:pt x="335" y="3092"/>
                    <a:pt x="335" y="3152"/>
                    <a:pt x="335" y="3213"/>
                  </a:cubicBezTo>
                  <a:cubicBezTo>
                    <a:pt x="335" y="3244"/>
                    <a:pt x="335" y="3274"/>
                    <a:pt x="335" y="3304"/>
                  </a:cubicBezTo>
                  <a:cubicBezTo>
                    <a:pt x="365" y="3335"/>
                    <a:pt x="365" y="3365"/>
                    <a:pt x="395" y="3365"/>
                  </a:cubicBezTo>
                  <a:lnTo>
                    <a:pt x="426" y="3395"/>
                  </a:lnTo>
                  <a:cubicBezTo>
                    <a:pt x="456" y="3730"/>
                    <a:pt x="517" y="4064"/>
                    <a:pt x="638" y="4368"/>
                  </a:cubicBezTo>
                  <a:lnTo>
                    <a:pt x="669" y="4459"/>
                  </a:lnTo>
                  <a:cubicBezTo>
                    <a:pt x="608" y="4368"/>
                    <a:pt x="578" y="4277"/>
                    <a:pt x="547" y="4185"/>
                  </a:cubicBezTo>
                  <a:cubicBezTo>
                    <a:pt x="487" y="4064"/>
                    <a:pt x="456" y="3942"/>
                    <a:pt x="426" y="3821"/>
                  </a:cubicBezTo>
                  <a:cubicBezTo>
                    <a:pt x="395" y="3669"/>
                    <a:pt x="365" y="3547"/>
                    <a:pt x="335" y="3426"/>
                  </a:cubicBezTo>
                  <a:cubicBezTo>
                    <a:pt x="335" y="3395"/>
                    <a:pt x="335" y="3365"/>
                    <a:pt x="304" y="3335"/>
                  </a:cubicBezTo>
                  <a:lnTo>
                    <a:pt x="304" y="3213"/>
                  </a:lnTo>
                  <a:lnTo>
                    <a:pt x="304" y="2970"/>
                  </a:lnTo>
                  <a:lnTo>
                    <a:pt x="304" y="2727"/>
                  </a:lnTo>
                  <a:lnTo>
                    <a:pt x="304" y="2514"/>
                  </a:lnTo>
                  <a:cubicBezTo>
                    <a:pt x="304" y="2362"/>
                    <a:pt x="335" y="2211"/>
                    <a:pt x="365" y="2059"/>
                  </a:cubicBezTo>
                  <a:cubicBezTo>
                    <a:pt x="390" y="1959"/>
                    <a:pt x="415" y="1840"/>
                    <a:pt x="456" y="1733"/>
                  </a:cubicBezTo>
                  <a:close/>
                  <a:moveTo>
                    <a:pt x="912" y="3517"/>
                  </a:moveTo>
                  <a:lnTo>
                    <a:pt x="912" y="3578"/>
                  </a:lnTo>
                  <a:cubicBezTo>
                    <a:pt x="942" y="3669"/>
                    <a:pt x="1003" y="3760"/>
                    <a:pt x="1064" y="3851"/>
                  </a:cubicBezTo>
                  <a:lnTo>
                    <a:pt x="1125" y="3882"/>
                  </a:lnTo>
                  <a:lnTo>
                    <a:pt x="1125" y="4064"/>
                  </a:lnTo>
                  <a:lnTo>
                    <a:pt x="1125" y="4155"/>
                  </a:lnTo>
                  <a:lnTo>
                    <a:pt x="1125" y="4277"/>
                  </a:lnTo>
                  <a:cubicBezTo>
                    <a:pt x="1125" y="4307"/>
                    <a:pt x="1094" y="4398"/>
                    <a:pt x="1064" y="4459"/>
                  </a:cubicBezTo>
                  <a:cubicBezTo>
                    <a:pt x="1033" y="4337"/>
                    <a:pt x="973" y="4185"/>
                    <a:pt x="942" y="4064"/>
                  </a:cubicBezTo>
                  <a:cubicBezTo>
                    <a:pt x="912" y="3882"/>
                    <a:pt x="882" y="3699"/>
                    <a:pt x="912" y="3517"/>
                  </a:cubicBezTo>
                  <a:close/>
                  <a:moveTo>
                    <a:pt x="1823" y="4216"/>
                  </a:moveTo>
                  <a:lnTo>
                    <a:pt x="1823" y="4246"/>
                  </a:lnTo>
                  <a:lnTo>
                    <a:pt x="1854" y="4337"/>
                  </a:lnTo>
                  <a:cubicBezTo>
                    <a:pt x="1854" y="4337"/>
                    <a:pt x="1884" y="4368"/>
                    <a:pt x="1884" y="4368"/>
                  </a:cubicBezTo>
                  <a:cubicBezTo>
                    <a:pt x="1884" y="4489"/>
                    <a:pt x="1884" y="4580"/>
                    <a:pt x="1854" y="4672"/>
                  </a:cubicBezTo>
                  <a:lnTo>
                    <a:pt x="1793" y="4884"/>
                  </a:lnTo>
                  <a:lnTo>
                    <a:pt x="1763" y="4884"/>
                  </a:lnTo>
                  <a:lnTo>
                    <a:pt x="1702" y="4854"/>
                  </a:lnTo>
                  <a:cubicBezTo>
                    <a:pt x="1672" y="4823"/>
                    <a:pt x="1672" y="4823"/>
                    <a:pt x="1641" y="4793"/>
                  </a:cubicBezTo>
                  <a:cubicBezTo>
                    <a:pt x="1672" y="4732"/>
                    <a:pt x="1702" y="4672"/>
                    <a:pt x="1702" y="4611"/>
                  </a:cubicBezTo>
                  <a:cubicBezTo>
                    <a:pt x="1763" y="4489"/>
                    <a:pt x="1793" y="4368"/>
                    <a:pt x="1823" y="4216"/>
                  </a:cubicBezTo>
                  <a:close/>
                  <a:moveTo>
                    <a:pt x="2340" y="4611"/>
                  </a:moveTo>
                  <a:lnTo>
                    <a:pt x="2340" y="4611"/>
                  </a:lnTo>
                  <a:cubicBezTo>
                    <a:pt x="2279" y="4732"/>
                    <a:pt x="2218" y="4854"/>
                    <a:pt x="2158" y="4945"/>
                  </a:cubicBezTo>
                  <a:cubicBezTo>
                    <a:pt x="2127" y="5006"/>
                    <a:pt x="2097" y="5036"/>
                    <a:pt x="2066" y="5067"/>
                  </a:cubicBezTo>
                  <a:lnTo>
                    <a:pt x="2066" y="5036"/>
                  </a:lnTo>
                  <a:lnTo>
                    <a:pt x="2097" y="4975"/>
                  </a:lnTo>
                  <a:cubicBezTo>
                    <a:pt x="2158" y="4915"/>
                    <a:pt x="2218" y="4823"/>
                    <a:pt x="2249" y="4763"/>
                  </a:cubicBezTo>
                  <a:lnTo>
                    <a:pt x="2310" y="4641"/>
                  </a:lnTo>
                  <a:lnTo>
                    <a:pt x="2340" y="4611"/>
                  </a:lnTo>
                  <a:close/>
                  <a:moveTo>
                    <a:pt x="790" y="4793"/>
                  </a:moveTo>
                  <a:lnTo>
                    <a:pt x="790" y="4793"/>
                  </a:lnTo>
                  <a:cubicBezTo>
                    <a:pt x="821" y="4854"/>
                    <a:pt x="851" y="4945"/>
                    <a:pt x="912" y="4975"/>
                  </a:cubicBezTo>
                  <a:cubicBezTo>
                    <a:pt x="1003" y="5067"/>
                    <a:pt x="1094" y="5097"/>
                    <a:pt x="1216" y="5097"/>
                  </a:cubicBezTo>
                  <a:cubicBezTo>
                    <a:pt x="1246" y="5097"/>
                    <a:pt x="1277" y="5097"/>
                    <a:pt x="1307" y="5067"/>
                  </a:cubicBezTo>
                  <a:cubicBezTo>
                    <a:pt x="1337" y="5127"/>
                    <a:pt x="1368" y="5188"/>
                    <a:pt x="1398" y="5249"/>
                  </a:cubicBezTo>
                  <a:lnTo>
                    <a:pt x="1428" y="5310"/>
                  </a:lnTo>
                  <a:cubicBezTo>
                    <a:pt x="1368" y="5279"/>
                    <a:pt x="1277" y="5279"/>
                    <a:pt x="1216" y="5249"/>
                  </a:cubicBezTo>
                  <a:cubicBezTo>
                    <a:pt x="1155" y="5218"/>
                    <a:pt x="1094" y="5188"/>
                    <a:pt x="1064" y="5188"/>
                  </a:cubicBezTo>
                  <a:cubicBezTo>
                    <a:pt x="1003" y="5127"/>
                    <a:pt x="973" y="5097"/>
                    <a:pt x="912" y="5067"/>
                  </a:cubicBezTo>
                  <a:cubicBezTo>
                    <a:pt x="882" y="5006"/>
                    <a:pt x="851" y="4975"/>
                    <a:pt x="821" y="4915"/>
                  </a:cubicBezTo>
                  <a:cubicBezTo>
                    <a:pt x="821" y="4884"/>
                    <a:pt x="790" y="4854"/>
                    <a:pt x="790" y="4793"/>
                  </a:cubicBezTo>
                  <a:close/>
                  <a:moveTo>
                    <a:pt x="1994" y="0"/>
                  </a:moveTo>
                  <a:cubicBezTo>
                    <a:pt x="1975" y="0"/>
                    <a:pt x="1960" y="8"/>
                    <a:pt x="1945" y="23"/>
                  </a:cubicBezTo>
                  <a:lnTo>
                    <a:pt x="1823" y="23"/>
                  </a:lnTo>
                  <a:lnTo>
                    <a:pt x="1763" y="53"/>
                  </a:lnTo>
                  <a:lnTo>
                    <a:pt x="1672" y="114"/>
                  </a:lnTo>
                  <a:lnTo>
                    <a:pt x="1641" y="114"/>
                  </a:lnTo>
                  <a:cubicBezTo>
                    <a:pt x="1580" y="114"/>
                    <a:pt x="1520" y="114"/>
                    <a:pt x="1459" y="144"/>
                  </a:cubicBezTo>
                  <a:cubicBezTo>
                    <a:pt x="1368" y="175"/>
                    <a:pt x="1307" y="205"/>
                    <a:pt x="1216" y="266"/>
                  </a:cubicBezTo>
                  <a:cubicBezTo>
                    <a:pt x="1033" y="357"/>
                    <a:pt x="882" y="479"/>
                    <a:pt x="760" y="600"/>
                  </a:cubicBezTo>
                  <a:cubicBezTo>
                    <a:pt x="699" y="661"/>
                    <a:pt x="638" y="722"/>
                    <a:pt x="578" y="813"/>
                  </a:cubicBezTo>
                  <a:cubicBezTo>
                    <a:pt x="578" y="843"/>
                    <a:pt x="547" y="874"/>
                    <a:pt x="517" y="904"/>
                  </a:cubicBezTo>
                  <a:cubicBezTo>
                    <a:pt x="517" y="965"/>
                    <a:pt x="426" y="1056"/>
                    <a:pt x="395" y="1147"/>
                  </a:cubicBezTo>
                  <a:cubicBezTo>
                    <a:pt x="335" y="1208"/>
                    <a:pt x="365" y="1208"/>
                    <a:pt x="335" y="1238"/>
                  </a:cubicBezTo>
                  <a:lnTo>
                    <a:pt x="304" y="1360"/>
                  </a:lnTo>
                  <a:cubicBezTo>
                    <a:pt x="274" y="1421"/>
                    <a:pt x="244" y="1512"/>
                    <a:pt x="213" y="1572"/>
                  </a:cubicBezTo>
                  <a:cubicBezTo>
                    <a:pt x="92" y="1907"/>
                    <a:pt x="31" y="2271"/>
                    <a:pt x="0" y="2605"/>
                  </a:cubicBezTo>
                  <a:lnTo>
                    <a:pt x="0" y="3092"/>
                  </a:lnTo>
                  <a:cubicBezTo>
                    <a:pt x="0" y="3183"/>
                    <a:pt x="0" y="3274"/>
                    <a:pt x="31" y="3365"/>
                  </a:cubicBezTo>
                  <a:cubicBezTo>
                    <a:pt x="61" y="3426"/>
                    <a:pt x="31" y="3426"/>
                    <a:pt x="61" y="3456"/>
                  </a:cubicBezTo>
                  <a:lnTo>
                    <a:pt x="92" y="3608"/>
                  </a:lnTo>
                  <a:cubicBezTo>
                    <a:pt x="92" y="3699"/>
                    <a:pt x="122" y="3760"/>
                    <a:pt x="152" y="3851"/>
                  </a:cubicBezTo>
                  <a:lnTo>
                    <a:pt x="213" y="4064"/>
                  </a:lnTo>
                  <a:cubicBezTo>
                    <a:pt x="244" y="4216"/>
                    <a:pt x="304" y="4368"/>
                    <a:pt x="365" y="4520"/>
                  </a:cubicBezTo>
                  <a:cubicBezTo>
                    <a:pt x="426" y="4672"/>
                    <a:pt x="487" y="4854"/>
                    <a:pt x="547" y="4975"/>
                  </a:cubicBezTo>
                  <a:lnTo>
                    <a:pt x="608" y="5127"/>
                  </a:lnTo>
                  <a:cubicBezTo>
                    <a:pt x="669" y="5218"/>
                    <a:pt x="730" y="5279"/>
                    <a:pt x="790" y="5340"/>
                  </a:cubicBezTo>
                  <a:cubicBezTo>
                    <a:pt x="821" y="5370"/>
                    <a:pt x="851" y="5401"/>
                    <a:pt x="912" y="5431"/>
                  </a:cubicBezTo>
                  <a:cubicBezTo>
                    <a:pt x="942" y="5461"/>
                    <a:pt x="973" y="5492"/>
                    <a:pt x="1033" y="5492"/>
                  </a:cubicBezTo>
                  <a:cubicBezTo>
                    <a:pt x="1094" y="5553"/>
                    <a:pt x="1185" y="5583"/>
                    <a:pt x="1277" y="5583"/>
                  </a:cubicBezTo>
                  <a:lnTo>
                    <a:pt x="1489" y="5613"/>
                  </a:lnTo>
                  <a:cubicBezTo>
                    <a:pt x="1535" y="5629"/>
                    <a:pt x="1573" y="5636"/>
                    <a:pt x="1611" y="5636"/>
                  </a:cubicBezTo>
                  <a:cubicBezTo>
                    <a:pt x="1649" y="5636"/>
                    <a:pt x="1687" y="5629"/>
                    <a:pt x="1732" y="5613"/>
                  </a:cubicBezTo>
                  <a:cubicBezTo>
                    <a:pt x="1854" y="5613"/>
                    <a:pt x="1945" y="5583"/>
                    <a:pt x="2066" y="5522"/>
                  </a:cubicBezTo>
                  <a:cubicBezTo>
                    <a:pt x="2158" y="5461"/>
                    <a:pt x="2218" y="5401"/>
                    <a:pt x="2310" y="5310"/>
                  </a:cubicBezTo>
                  <a:cubicBezTo>
                    <a:pt x="2370" y="5218"/>
                    <a:pt x="2461" y="5127"/>
                    <a:pt x="2522" y="5036"/>
                  </a:cubicBezTo>
                  <a:cubicBezTo>
                    <a:pt x="2583" y="4884"/>
                    <a:pt x="2674" y="4702"/>
                    <a:pt x="2705" y="4550"/>
                  </a:cubicBezTo>
                  <a:cubicBezTo>
                    <a:pt x="2796" y="4246"/>
                    <a:pt x="2887" y="3912"/>
                    <a:pt x="2948" y="3608"/>
                  </a:cubicBezTo>
                  <a:cubicBezTo>
                    <a:pt x="2978" y="3456"/>
                    <a:pt x="3008" y="3304"/>
                    <a:pt x="3039" y="3152"/>
                  </a:cubicBezTo>
                  <a:cubicBezTo>
                    <a:pt x="3039" y="3061"/>
                    <a:pt x="3039" y="2970"/>
                    <a:pt x="3069" y="2849"/>
                  </a:cubicBezTo>
                  <a:cubicBezTo>
                    <a:pt x="3069" y="2757"/>
                    <a:pt x="3069" y="2697"/>
                    <a:pt x="3069" y="2605"/>
                  </a:cubicBezTo>
                  <a:cubicBezTo>
                    <a:pt x="3008" y="2423"/>
                    <a:pt x="3008" y="2271"/>
                    <a:pt x="3008" y="2119"/>
                  </a:cubicBezTo>
                  <a:cubicBezTo>
                    <a:pt x="3008" y="1967"/>
                    <a:pt x="3008" y="1816"/>
                    <a:pt x="2978" y="1664"/>
                  </a:cubicBezTo>
                  <a:cubicBezTo>
                    <a:pt x="2948" y="1481"/>
                    <a:pt x="2917" y="1329"/>
                    <a:pt x="2856" y="1178"/>
                  </a:cubicBezTo>
                  <a:cubicBezTo>
                    <a:pt x="2796" y="1026"/>
                    <a:pt x="2735" y="874"/>
                    <a:pt x="2674" y="752"/>
                  </a:cubicBezTo>
                  <a:lnTo>
                    <a:pt x="2674" y="691"/>
                  </a:lnTo>
                  <a:cubicBezTo>
                    <a:pt x="2644" y="539"/>
                    <a:pt x="2553" y="388"/>
                    <a:pt x="2461" y="266"/>
                  </a:cubicBezTo>
                  <a:cubicBezTo>
                    <a:pt x="2370" y="205"/>
                    <a:pt x="2310" y="144"/>
                    <a:pt x="2218" y="84"/>
                  </a:cubicBezTo>
                  <a:cubicBezTo>
                    <a:pt x="2158" y="53"/>
                    <a:pt x="2097" y="23"/>
                    <a:pt x="2066" y="23"/>
                  </a:cubicBezTo>
                  <a:cubicBezTo>
                    <a:pt x="2036" y="8"/>
                    <a:pt x="2013" y="0"/>
                    <a:pt x="19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31"/>
            <p:cNvSpPr/>
            <p:nvPr/>
          </p:nvSpPr>
          <p:spPr>
            <a:xfrm>
              <a:off x="8769627" y="3726153"/>
              <a:ext cx="107110" cy="176066"/>
            </a:xfrm>
            <a:custGeom>
              <a:rect b="b" l="l" r="r" t="t"/>
              <a:pathLst>
                <a:path extrusionOk="0" h="5196" w="3161">
                  <a:moveTo>
                    <a:pt x="2188" y="334"/>
                  </a:moveTo>
                  <a:lnTo>
                    <a:pt x="2249" y="395"/>
                  </a:lnTo>
                  <a:cubicBezTo>
                    <a:pt x="2340" y="426"/>
                    <a:pt x="2401" y="486"/>
                    <a:pt x="2461" y="578"/>
                  </a:cubicBezTo>
                  <a:lnTo>
                    <a:pt x="2552" y="638"/>
                  </a:lnTo>
                  <a:cubicBezTo>
                    <a:pt x="2583" y="699"/>
                    <a:pt x="2613" y="760"/>
                    <a:pt x="2644" y="821"/>
                  </a:cubicBezTo>
                  <a:cubicBezTo>
                    <a:pt x="2704" y="912"/>
                    <a:pt x="2735" y="972"/>
                    <a:pt x="2765" y="1064"/>
                  </a:cubicBezTo>
                  <a:cubicBezTo>
                    <a:pt x="2796" y="1124"/>
                    <a:pt x="2796" y="1216"/>
                    <a:pt x="2826" y="1276"/>
                  </a:cubicBezTo>
                  <a:cubicBezTo>
                    <a:pt x="2765" y="1216"/>
                    <a:pt x="2704" y="1155"/>
                    <a:pt x="2644" y="1155"/>
                  </a:cubicBezTo>
                  <a:lnTo>
                    <a:pt x="2644" y="1124"/>
                  </a:lnTo>
                  <a:cubicBezTo>
                    <a:pt x="2644" y="1094"/>
                    <a:pt x="2613" y="1033"/>
                    <a:pt x="2613" y="972"/>
                  </a:cubicBezTo>
                  <a:cubicBezTo>
                    <a:pt x="2583" y="912"/>
                    <a:pt x="2583" y="851"/>
                    <a:pt x="2552" y="821"/>
                  </a:cubicBezTo>
                  <a:cubicBezTo>
                    <a:pt x="2522" y="699"/>
                    <a:pt x="2431" y="608"/>
                    <a:pt x="2340" y="578"/>
                  </a:cubicBezTo>
                  <a:cubicBezTo>
                    <a:pt x="2309" y="547"/>
                    <a:pt x="2279" y="486"/>
                    <a:pt x="2249" y="486"/>
                  </a:cubicBezTo>
                  <a:cubicBezTo>
                    <a:pt x="2218" y="426"/>
                    <a:pt x="2157" y="395"/>
                    <a:pt x="2066" y="365"/>
                  </a:cubicBezTo>
                  <a:cubicBezTo>
                    <a:pt x="2066" y="365"/>
                    <a:pt x="2066" y="334"/>
                    <a:pt x="2066" y="334"/>
                  </a:cubicBezTo>
                  <a:close/>
                  <a:moveTo>
                    <a:pt x="729" y="1246"/>
                  </a:moveTo>
                  <a:lnTo>
                    <a:pt x="729" y="1307"/>
                  </a:lnTo>
                  <a:cubicBezTo>
                    <a:pt x="699" y="1367"/>
                    <a:pt x="699" y="1428"/>
                    <a:pt x="669" y="1489"/>
                  </a:cubicBezTo>
                  <a:lnTo>
                    <a:pt x="608" y="1489"/>
                  </a:lnTo>
                  <a:lnTo>
                    <a:pt x="669" y="1398"/>
                  </a:lnTo>
                  <a:cubicBezTo>
                    <a:pt x="699" y="1337"/>
                    <a:pt x="699" y="1307"/>
                    <a:pt x="729" y="1246"/>
                  </a:cubicBezTo>
                  <a:close/>
                  <a:moveTo>
                    <a:pt x="2157" y="1064"/>
                  </a:moveTo>
                  <a:cubicBezTo>
                    <a:pt x="2188" y="1155"/>
                    <a:pt x="2188" y="1276"/>
                    <a:pt x="2157" y="1367"/>
                  </a:cubicBezTo>
                  <a:cubicBezTo>
                    <a:pt x="2188" y="1398"/>
                    <a:pt x="2188" y="1428"/>
                    <a:pt x="2157" y="1459"/>
                  </a:cubicBezTo>
                  <a:lnTo>
                    <a:pt x="2127" y="1489"/>
                  </a:lnTo>
                  <a:lnTo>
                    <a:pt x="2097" y="1611"/>
                  </a:lnTo>
                  <a:cubicBezTo>
                    <a:pt x="2066" y="1671"/>
                    <a:pt x="2066" y="1702"/>
                    <a:pt x="2036" y="1762"/>
                  </a:cubicBezTo>
                  <a:cubicBezTo>
                    <a:pt x="2036" y="1791"/>
                    <a:pt x="2010" y="1819"/>
                    <a:pt x="2006" y="1872"/>
                  </a:cubicBezTo>
                  <a:lnTo>
                    <a:pt x="2006" y="1872"/>
                  </a:lnTo>
                  <a:cubicBezTo>
                    <a:pt x="2010" y="1677"/>
                    <a:pt x="2040" y="1507"/>
                    <a:pt x="2097" y="1337"/>
                  </a:cubicBezTo>
                  <a:cubicBezTo>
                    <a:pt x="2127" y="1246"/>
                    <a:pt x="2127" y="1155"/>
                    <a:pt x="2157" y="1064"/>
                  </a:cubicBezTo>
                  <a:close/>
                  <a:moveTo>
                    <a:pt x="1671" y="608"/>
                  </a:moveTo>
                  <a:cubicBezTo>
                    <a:pt x="1580" y="821"/>
                    <a:pt x="1489" y="1064"/>
                    <a:pt x="1398" y="1276"/>
                  </a:cubicBezTo>
                  <a:lnTo>
                    <a:pt x="1216" y="1732"/>
                  </a:lnTo>
                  <a:lnTo>
                    <a:pt x="1124" y="1945"/>
                  </a:lnTo>
                  <a:cubicBezTo>
                    <a:pt x="1124" y="1945"/>
                    <a:pt x="1094" y="1975"/>
                    <a:pt x="1094" y="2006"/>
                  </a:cubicBezTo>
                  <a:cubicBezTo>
                    <a:pt x="1094" y="1991"/>
                    <a:pt x="1094" y="1963"/>
                    <a:pt x="1094" y="1945"/>
                  </a:cubicBezTo>
                  <a:lnTo>
                    <a:pt x="1185" y="1671"/>
                  </a:lnTo>
                  <a:lnTo>
                    <a:pt x="1185" y="1732"/>
                  </a:lnTo>
                  <a:lnTo>
                    <a:pt x="1276" y="1459"/>
                  </a:lnTo>
                  <a:lnTo>
                    <a:pt x="1428" y="1033"/>
                  </a:lnTo>
                  <a:cubicBezTo>
                    <a:pt x="1489" y="912"/>
                    <a:pt x="1519" y="821"/>
                    <a:pt x="1550" y="729"/>
                  </a:cubicBezTo>
                  <a:cubicBezTo>
                    <a:pt x="1550" y="699"/>
                    <a:pt x="1580" y="638"/>
                    <a:pt x="1580" y="608"/>
                  </a:cubicBezTo>
                  <a:close/>
                  <a:moveTo>
                    <a:pt x="2613" y="1580"/>
                  </a:moveTo>
                  <a:cubicBezTo>
                    <a:pt x="2613" y="1641"/>
                    <a:pt x="2644" y="1671"/>
                    <a:pt x="2644" y="1702"/>
                  </a:cubicBezTo>
                  <a:cubicBezTo>
                    <a:pt x="2672" y="1814"/>
                    <a:pt x="2674" y="1927"/>
                    <a:pt x="2674" y="2039"/>
                  </a:cubicBezTo>
                  <a:lnTo>
                    <a:pt x="2674" y="2039"/>
                  </a:lnTo>
                  <a:cubicBezTo>
                    <a:pt x="2673" y="2129"/>
                    <a:pt x="2644" y="2219"/>
                    <a:pt x="2644" y="2309"/>
                  </a:cubicBezTo>
                  <a:cubicBezTo>
                    <a:pt x="2613" y="2249"/>
                    <a:pt x="2583" y="2249"/>
                    <a:pt x="2552" y="2218"/>
                  </a:cubicBezTo>
                  <a:cubicBezTo>
                    <a:pt x="2552" y="2127"/>
                    <a:pt x="2583" y="2036"/>
                    <a:pt x="2583" y="1945"/>
                  </a:cubicBezTo>
                  <a:cubicBezTo>
                    <a:pt x="2613" y="1854"/>
                    <a:pt x="2613" y="1762"/>
                    <a:pt x="2613" y="1702"/>
                  </a:cubicBezTo>
                  <a:lnTo>
                    <a:pt x="2613" y="1580"/>
                  </a:lnTo>
                  <a:close/>
                  <a:moveTo>
                    <a:pt x="1671" y="2309"/>
                  </a:moveTo>
                  <a:lnTo>
                    <a:pt x="1671" y="2400"/>
                  </a:lnTo>
                  <a:lnTo>
                    <a:pt x="1641" y="2400"/>
                  </a:lnTo>
                  <a:lnTo>
                    <a:pt x="1671" y="2309"/>
                  </a:lnTo>
                  <a:close/>
                  <a:moveTo>
                    <a:pt x="1124" y="2917"/>
                  </a:moveTo>
                  <a:cubicBezTo>
                    <a:pt x="1124" y="2917"/>
                    <a:pt x="1124" y="2947"/>
                    <a:pt x="1155" y="2978"/>
                  </a:cubicBezTo>
                  <a:lnTo>
                    <a:pt x="1124" y="2978"/>
                  </a:lnTo>
                  <a:lnTo>
                    <a:pt x="1124" y="2917"/>
                  </a:lnTo>
                  <a:close/>
                  <a:moveTo>
                    <a:pt x="1793" y="3251"/>
                  </a:moveTo>
                  <a:cubicBezTo>
                    <a:pt x="1793" y="3282"/>
                    <a:pt x="1793" y="3312"/>
                    <a:pt x="1823" y="3342"/>
                  </a:cubicBezTo>
                  <a:lnTo>
                    <a:pt x="1793" y="3342"/>
                  </a:lnTo>
                  <a:cubicBezTo>
                    <a:pt x="1793" y="3433"/>
                    <a:pt x="1793" y="3525"/>
                    <a:pt x="1762" y="3616"/>
                  </a:cubicBezTo>
                  <a:cubicBezTo>
                    <a:pt x="1762" y="3585"/>
                    <a:pt x="1762" y="3555"/>
                    <a:pt x="1762" y="3555"/>
                  </a:cubicBezTo>
                  <a:cubicBezTo>
                    <a:pt x="1762" y="3464"/>
                    <a:pt x="1793" y="3342"/>
                    <a:pt x="1793" y="3251"/>
                  </a:cubicBezTo>
                  <a:close/>
                  <a:moveTo>
                    <a:pt x="1428" y="3039"/>
                  </a:moveTo>
                  <a:lnTo>
                    <a:pt x="1428" y="3221"/>
                  </a:lnTo>
                  <a:cubicBezTo>
                    <a:pt x="1400" y="3393"/>
                    <a:pt x="1371" y="3565"/>
                    <a:pt x="1317" y="3737"/>
                  </a:cubicBezTo>
                  <a:lnTo>
                    <a:pt x="1317" y="3737"/>
                  </a:lnTo>
                  <a:cubicBezTo>
                    <a:pt x="1310" y="3696"/>
                    <a:pt x="1317" y="3656"/>
                    <a:pt x="1337" y="3616"/>
                  </a:cubicBezTo>
                  <a:lnTo>
                    <a:pt x="1337" y="3585"/>
                  </a:lnTo>
                  <a:cubicBezTo>
                    <a:pt x="1337" y="3464"/>
                    <a:pt x="1368" y="3342"/>
                    <a:pt x="1398" y="3221"/>
                  </a:cubicBezTo>
                  <a:cubicBezTo>
                    <a:pt x="1398" y="3160"/>
                    <a:pt x="1428" y="3099"/>
                    <a:pt x="1428" y="3039"/>
                  </a:cubicBezTo>
                  <a:close/>
                  <a:moveTo>
                    <a:pt x="1033" y="3525"/>
                  </a:moveTo>
                  <a:lnTo>
                    <a:pt x="1033" y="3585"/>
                  </a:lnTo>
                  <a:cubicBezTo>
                    <a:pt x="1033" y="3616"/>
                    <a:pt x="1033" y="3646"/>
                    <a:pt x="1003" y="3707"/>
                  </a:cubicBezTo>
                  <a:cubicBezTo>
                    <a:pt x="1003" y="3737"/>
                    <a:pt x="973" y="3798"/>
                    <a:pt x="973" y="3859"/>
                  </a:cubicBezTo>
                  <a:cubicBezTo>
                    <a:pt x="973" y="3828"/>
                    <a:pt x="973" y="3798"/>
                    <a:pt x="973" y="3768"/>
                  </a:cubicBezTo>
                  <a:cubicBezTo>
                    <a:pt x="973" y="3707"/>
                    <a:pt x="1003" y="3616"/>
                    <a:pt x="1033" y="3525"/>
                  </a:cubicBezTo>
                  <a:close/>
                  <a:moveTo>
                    <a:pt x="2431" y="2644"/>
                  </a:moveTo>
                  <a:cubicBezTo>
                    <a:pt x="2461" y="2765"/>
                    <a:pt x="2461" y="2856"/>
                    <a:pt x="2461" y="2978"/>
                  </a:cubicBezTo>
                  <a:lnTo>
                    <a:pt x="2461" y="3069"/>
                  </a:lnTo>
                  <a:lnTo>
                    <a:pt x="2401" y="3251"/>
                  </a:lnTo>
                  <a:cubicBezTo>
                    <a:pt x="2340" y="3494"/>
                    <a:pt x="2249" y="3737"/>
                    <a:pt x="2157" y="4011"/>
                  </a:cubicBezTo>
                  <a:lnTo>
                    <a:pt x="2157" y="3828"/>
                  </a:lnTo>
                  <a:cubicBezTo>
                    <a:pt x="2218" y="3677"/>
                    <a:pt x="2249" y="3525"/>
                    <a:pt x="2279" y="3373"/>
                  </a:cubicBezTo>
                  <a:lnTo>
                    <a:pt x="2309" y="3190"/>
                  </a:lnTo>
                  <a:cubicBezTo>
                    <a:pt x="2370" y="3039"/>
                    <a:pt x="2401" y="2887"/>
                    <a:pt x="2431" y="2704"/>
                  </a:cubicBezTo>
                  <a:lnTo>
                    <a:pt x="2431" y="2644"/>
                  </a:lnTo>
                  <a:close/>
                  <a:moveTo>
                    <a:pt x="1068" y="4310"/>
                  </a:moveTo>
                  <a:cubicBezTo>
                    <a:pt x="1069" y="4312"/>
                    <a:pt x="1069" y="4313"/>
                    <a:pt x="1070" y="4315"/>
                  </a:cubicBezTo>
                  <a:lnTo>
                    <a:pt x="1070" y="4315"/>
                  </a:lnTo>
                  <a:cubicBezTo>
                    <a:pt x="1068" y="4315"/>
                    <a:pt x="1066" y="4315"/>
                    <a:pt x="1064" y="4315"/>
                  </a:cubicBezTo>
                  <a:cubicBezTo>
                    <a:pt x="1065" y="4313"/>
                    <a:pt x="1067" y="4311"/>
                    <a:pt x="1068" y="4310"/>
                  </a:cubicBezTo>
                  <a:close/>
                  <a:moveTo>
                    <a:pt x="1884" y="4436"/>
                  </a:moveTo>
                  <a:cubicBezTo>
                    <a:pt x="1914" y="4497"/>
                    <a:pt x="1914" y="4558"/>
                    <a:pt x="1914" y="4618"/>
                  </a:cubicBezTo>
                  <a:lnTo>
                    <a:pt x="1884" y="4558"/>
                  </a:lnTo>
                  <a:cubicBezTo>
                    <a:pt x="1884" y="4527"/>
                    <a:pt x="1884" y="4497"/>
                    <a:pt x="1854" y="4497"/>
                  </a:cubicBezTo>
                  <a:lnTo>
                    <a:pt x="1884" y="4436"/>
                  </a:lnTo>
                  <a:close/>
                  <a:moveTo>
                    <a:pt x="851" y="4588"/>
                  </a:moveTo>
                  <a:lnTo>
                    <a:pt x="912" y="4649"/>
                  </a:lnTo>
                  <a:cubicBezTo>
                    <a:pt x="942" y="4679"/>
                    <a:pt x="973" y="4740"/>
                    <a:pt x="1003" y="4770"/>
                  </a:cubicBezTo>
                  <a:lnTo>
                    <a:pt x="1064" y="4831"/>
                  </a:lnTo>
                  <a:cubicBezTo>
                    <a:pt x="1003" y="4801"/>
                    <a:pt x="912" y="4740"/>
                    <a:pt x="851" y="4679"/>
                  </a:cubicBezTo>
                  <a:lnTo>
                    <a:pt x="782" y="4611"/>
                  </a:lnTo>
                  <a:lnTo>
                    <a:pt x="782" y="4611"/>
                  </a:lnTo>
                  <a:cubicBezTo>
                    <a:pt x="793" y="4609"/>
                    <a:pt x="807" y="4602"/>
                    <a:pt x="821" y="4588"/>
                  </a:cubicBezTo>
                  <a:close/>
                  <a:moveTo>
                    <a:pt x="1641" y="4740"/>
                  </a:moveTo>
                  <a:cubicBezTo>
                    <a:pt x="1671" y="4740"/>
                    <a:pt x="1671" y="4770"/>
                    <a:pt x="1702" y="4801"/>
                  </a:cubicBezTo>
                  <a:cubicBezTo>
                    <a:pt x="1641" y="4831"/>
                    <a:pt x="1611" y="4831"/>
                    <a:pt x="1550" y="4861"/>
                  </a:cubicBezTo>
                  <a:lnTo>
                    <a:pt x="1398" y="4861"/>
                  </a:lnTo>
                  <a:cubicBezTo>
                    <a:pt x="1459" y="4831"/>
                    <a:pt x="1519" y="4801"/>
                    <a:pt x="1550" y="4770"/>
                  </a:cubicBezTo>
                  <a:cubicBezTo>
                    <a:pt x="1580" y="4740"/>
                    <a:pt x="1611" y="4740"/>
                    <a:pt x="1641" y="4740"/>
                  </a:cubicBezTo>
                  <a:close/>
                  <a:moveTo>
                    <a:pt x="1914" y="0"/>
                  </a:moveTo>
                  <a:cubicBezTo>
                    <a:pt x="1732" y="31"/>
                    <a:pt x="1580" y="91"/>
                    <a:pt x="1459" y="213"/>
                  </a:cubicBezTo>
                  <a:cubicBezTo>
                    <a:pt x="1398" y="213"/>
                    <a:pt x="1337" y="213"/>
                    <a:pt x="1307" y="243"/>
                  </a:cubicBezTo>
                  <a:cubicBezTo>
                    <a:pt x="1185" y="274"/>
                    <a:pt x="1094" y="334"/>
                    <a:pt x="1033" y="426"/>
                  </a:cubicBezTo>
                  <a:cubicBezTo>
                    <a:pt x="973" y="486"/>
                    <a:pt x="912" y="547"/>
                    <a:pt x="851" y="608"/>
                  </a:cubicBezTo>
                  <a:cubicBezTo>
                    <a:pt x="729" y="729"/>
                    <a:pt x="638" y="851"/>
                    <a:pt x="547" y="1003"/>
                  </a:cubicBezTo>
                  <a:lnTo>
                    <a:pt x="486" y="1124"/>
                  </a:lnTo>
                  <a:cubicBezTo>
                    <a:pt x="456" y="1155"/>
                    <a:pt x="426" y="1216"/>
                    <a:pt x="426" y="1246"/>
                  </a:cubicBezTo>
                  <a:cubicBezTo>
                    <a:pt x="395" y="1276"/>
                    <a:pt x="395" y="1307"/>
                    <a:pt x="365" y="1337"/>
                  </a:cubicBezTo>
                  <a:cubicBezTo>
                    <a:pt x="365" y="1367"/>
                    <a:pt x="334" y="1398"/>
                    <a:pt x="334" y="1459"/>
                  </a:cubicBezTo>
                  <a:cubicBezTo>
                    <a:pt x="304" y="1489"/>
                    <a:pt x="243" y="1611"/>
                    <a:pt x="213" y="1702"/>
                  </a:cubicBezTo>
                  <a:lnTo>
                    <a:pt x="152" y="1945"/>
                  </a:lnTo>
                  <a:cubicBezTo>
                    <a:pt x="91" y="2097"/>
                    <a:pt x="61" y="2249"/>
                    <a:pt x="31" y="2431"/>
                  </a:cubicBezTo>
                  <a:cubicBezTo>
                    <a:pt x="0" y="2492"/>
                    <a:pt x="0" y="2583"/>
                    <a:pt x="0" y="2644"/>
                  </a:cubicBezTo>
                  <a:lnTo>
                    <a:pt x="0" y="2826"/>
                  </a:lnTo>
                  <a:lnTo>
                    <a:pt x="0" y="2917"/>
                  </a:lnTo>
                  <a:lnTo>
                    <a:pt x="0" y="3190"/>
                  </a:lnTo>
                  <a:lnTo>
                    <a:pt x="0" y="3433"/>
                  </a:lnTo>
                  <a:cubicBezTo>
                    <a:pt x="31" y="3707"/>
                    <a:pt x="61" y="3950"/>
                    <a:pt x="152" y="4193"/>
                  </a:cubicBezTo>
                  <a:cubicBezTo>
                    <a:pt x="213" y="4375"/>
                    <a:pt x="304" y="4527"/>
                    <a:pt x="395" y="4679"/>
                  </a:cubicBezTo>
                  <a:cubicBezTo>
                    <a:pt x="426" y="4710"/>
                    <a:pt x="486" y="4770"/>
                    <a:pt x="547" y="4831"/>
                  </a:cubicBezTo>
                  <a:cubicBezTo>
                    <a:pt x="608" y="4922"/>
                    <a:pt x="729" y="4983"/>
                    <a:pt x="821" y="5044"/>
                  </a:cubicBezTo>
                  <a:cubicBezTo>
                    <a:pt x="942" y="5074"/>
                    <a:pt x="1033" y="5135"/>
                    <a:pt x="1155" y="5165"/>
                  </a:cubicBezTo>
                  <a:cubicBezTo>
                    <a:pt x="1276" y="5196"/>
                    <a:pt x="1398" y="5196"/>
                    <a:pt x="1550" y="5196"/>
                  </a:cubicBezTo>
                  <a:cubicBezTo>
                    <a:pt x="1641" y="5165"/>
                    <a:pt x="1732" y="5135"/>
                    <a:pt x="1854" y="5105"/>
                  </a:cubicBezTo>
                  <a:cubicBezTo>
                    <a:pt x="1945" y="5074"/>
                    <a:pt x="2036" y="5013"/>
                    <a:pt x="2127" y="4922"/>
                  </a:cubicBezTo>
                  <a:cubicBezTo>
                    <a:pt x="2218" y="4861"/>
                    <a:pt x="2279" y="4801"/>
                    <a:pt x="2340" y="4710"/>
                  </a:cubicBezTo>
                  <a:cubicBezTo>
                    <a:pt x="2431" y="4618"/>
                    <a:pt x="2461" y="4558"/>
                    <a:pt x="2522" y="4467"/>
                  </a:cubicBezTo>
                  <a:lnTo>
                    <a:pt x="2644" y="4223"/>
                  </a:lnTo>
                  <a:cubicBezTo>
                    <a:pt x="2704" y="4072"/>
                    <a:pt x="2765" y="3920"/>
                    <a:pt x="2826" y="3768"/>
                  </a:cubicBezTo>
                  <a:cubicBezTo>
                    <a:pt x="2856" y="3616"/>
                    <a:pt x="2917" y="3433"/>
                    <a:pt x="2978" y="3251"/>
                  </a:cubicBezTo>
                  <a:cubicBezTo>
                    <a:pt x="3039" y="3099"/>
                    <a:pt x="3069" y="2947"/>
                    <a:pt x="3099" y="2795"/>
                  </a:cubicBezTo>
                  <a:cubicBezTo>
                    <a:pt x="3130" y="2644"/>
                    <a:pt x="3160" y="2461"/>
                    <a:pt x="3160" y="2309"/>
                  </a:cubicBezTo>
                  <a:cubicBezTo>
                    <a:pt x="3160" y="2127"/>
                    <a:pt x="3160" y="1975"/>
                    <a:pt x="3160" y="1793"/>
                  </a:cubicBezTo>
                  <a:cubicBezTo>
                    <a:pt x="3160" y="1641"/>
                    <a:pt x="3160" y="1459"/>
                    <a:pt x="3130" y="1307"/>
                  </a:cubicBezTo>
                  <a:cubicBezTo>
                    <a:pt x="3130" y="1216"/>
                    <a:pt x="3099" y="1124"/>
                    <a:pt x="3069" y="1033"/>
                  </a:cubicBezTo>
                  <a:cubicBezTo>
                    <a:pt x="3039" y="972"/>
                    <a:pt x="3008" y="881"/>
                    <a:pt x="2978" y="821"/>
                  </a:cubicBezTo>
                  <a:cubicBezTo>
                    <a:pt x="2947" y="729"/>
                    <a:pt x="2887" y="608"/>
                    <a:pt x="2826" y="547"/>
                  </a:cubicBezTo>
                  <a:cubicBezTo>
                    <a:pt x="2765" y="456"/>
                    <a:pt x="2704" y="365"/>
                    <a:pt x="2644" y="304"/>
                  </a:cubicBezTo>
                  <a:cubicBezTo>
                    <a:pt x="2583" y="243"/>
                    <a:pt x="2522" y="213"/>
                    <a:pt x="2461" y="152"/>
                  </a:cubicBezTo>
                  <a:lnTo>
                    <a:pt x="2401" y="122"/>
                  </a:lnTo>
                  <a:cubicBezTo>
                    <a:pt x="2340" y="91"/>
                    <a:pt x="2309" y="61"/>
                    <a:pt x="2249" y="31"/>
                  </a:cubicBezTo>
                  <a:cubicBezTo>
                    <a:pt x="2157" y="31"/>
                    <a:pt x="2097" y="0"/>
                    <a:pt x="2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31"/>
            <p:cNvSpPr/>
            <p:nvPr/>
          </p:nvSpPr>
          <p:spPr>
            <a:xfrm>
              <a:off x="8625485" y="3530541"/>
              <a:ext cx="136963" cy="218287"/>
            </a:xfrm>
            <a:custGeom>
              <a:rect b="b" l="l" r="r" t="t"/>
              <a:pathLst>
                <a:path extrusionOk="0" h="6442" w="4042">
                  <a:moveTo>
                    <a:pt x="2067" y="304"/>
                  </a:moveTo>
                  <a:cubicBezTo>
                    <a:pt x="2158" y="304"/>
                    <a:pt x="2249" y="304"/>
                    <a:pt x="2310" y="335"/>
                  </a:cubicBezTo>
                  <a:lnTo>
                    <a:pt x="2389" y="374"/>
                  </a:lnTo>
                  <a:lnTo>
                    <a:pt x="2389" y="374"/>
                  </a:lnTo>
                  <a:cubicBezTo>
                    <a:pt x="2383" y="373"/>
                    <a:pt x="2377" y="373"/>
                    <a:pt x="2371" y="373"/>
                  </a:cubicBezTo>
                  <a:cubicBezTo>
                    <a:pt x="2348" y="373"/>
                    <a:pt x="2325" y="380"/>
                    <a:pt x="2310" y="395"/>
                  </a:cubicBezTo>
                  <a:cubicBezTo>
                    <a:pt x="2279" y="395"/>
                    <a:pt x="2249" y="395"/>
                    <a:pt x="2219" y="426"/>
                  </a:cubicBezTo>
                  <a:cubicBezTo>
                    <a:pt x="2158" y="395"/>
                    <a:pt x="2127" y="395"/>
                    <a:pt x="2067" y="395"/>
                  </a:cubicBezTo>
                  <a:cubicBezTo>
                    <a:pt x="2036" y="395"/>
                    <a:pt x="2006" y="395"/>
                    <a:pt x="1945" y="426"/>
                  </a:cubicBezTo>
                  <a:cubicBezTo>
                    <a:pt x="1945" y="395"/>
                    <a:pt x="1915" y="365"/>
                    <a:pt x="1915" y="335"/>
                  </a:cubicBezTo>
                  <a:lnTo>
                    <a:pt x="2006" y="304"/>
                  </a:lnTo>
                  <a:close/>
                  <a:moveTo>
                    <a:pt x="3100" y="942"/>
                  </a:moveTo>
                  <a:lnTo>
                    <a:pt x="3191" y="1064"/>
                  </a:lnTo>
                  <a:cubicBezTo>
                    <a:pt x="3221" y="1094"/>
                    <a:pt x="3282" y="1155"/>
                    <a:pt x="3312" y="1216"/>
                  </a:cubicBezTo>
                  <a:cubicBezTo>
                    <a:pt x="3282" y="1185"/>
                    <a:pt x="3252" y="1155"/>
                    <a:pt x="3221" y="1155"/>
                  </a:cubicBezTo>
                  <a:lnTo>
                    <a:pt x="3161" y="1155"/>
                  </a:lnTo>
                  <a:cubicBezTo>
                    <a:pt x="3161" y="1094"/>
                    <a:pt x="3130" y="1003"/>
                    <a:pt x="3100" y="942"/>
                  </a:cubicBezTo>
                  <a:close/>
                  <a:moveTo>
                    <a:pt x="3221" y="1611"/>
                  </a:moveTo>
                  <a:cubicBezTo>
                    <a:pt x="3252" y="1641"/>
                    <a:pt x="3252" y="1672"/>
                    <a:pt x="3252" y="1702"/>
                  </a:cubicBezTo>
                  <a:cubicBezTo>
                    <a:pt x="3282" y="1854"/>
                    <a:pt x="3312" y="2006"/>
                    <a:pt x="3312" y="2158"/>
                  </a:cubicBezTo>
                  <a:lnTo>
                    <a:pt x="3282" y="2158"/>
                  </a:lnTo>
                  <a:cubicBezTo>
                    <a:pt x="3252" y="2158"/>
                    <a:pt x="3221" y="2188"/>
                    <a:pt x="3191" y="2218"/>
                  </a:cubicBezTo>
                  <a:cubicBezTo>
                    <a:pt x="3191" y="2158"/>
                    <a:pt x="3191" y="2097"/>
                    <a:pt x="3221" y="2036"/>
                  </a:cubicBezTo>
                  <a:cubicBezTo>
                    <a:pt x="3221" y="1884"/>
                    <a:pt x="3221" y="1763"/>
                    <a:pt x="3221" y="1611"/>
                  </a:cubicBezTo>
                  <a:close/>
                  <a:moveTo>
                    <a:pt x="1793" y="2067"/>
                  </a:moveTo>
                  <a:lnTo>
                    <a:pt x="1793" y="2127"/>
                  </a:lnTo>
                  <a:cubicBezTo>
                    <a:pt x="1793" y="2127"/>
                    <a:pt x="1793" y="2158"/>
                    <a:pt x="1793" y="2188"/>
                  </a:cubicBezTo>
                  <a:lnTo>
                    <a:pt x="1793" y="2249"/>
                  </a:lnTo>
                  <a:cubicBezTo>
                    <a:pt x="1784" y="2267"/>
                    <a:pt x="1778" y="2287"/>
                    <a:pt x="1773" y="2310"/>
                  </a:cubicBezTo>
                  <a:lnTo>
                    <a:pt x="1763" y="2310"/>
                  </a:lnTo>
                  <a:lnTo>
                    <a:pt x="1793" y="2067"/>
                  </a:lnTo>
                  <a:close/>
                  <a:moveTo>
                    <a:pt x="2857" y="2279"/>
                  </a:moveTo>
                  <a:cubicBezTo>
                    <a:pt x="2857" y="2319"/>
                    <a:pt x="2853" y="2360"/>
                    <a:pt x="2848" y="2401"/>
                  </a:cubicBezTo>
                  <a:lnTo>
                    <a:pt x="2826" y="2401"/>
                  </a:lnTo>
                  <a:cubicBezTo>
                    <a:pt x="2826" y="2370"/>
                    <a:pt x="2857" y="2340"/>
                    <a:pt x="2857" y="2279"/>
                  </a:cubicBezTo>
                  <a:close/>
                  <a:moveTo>
                    <a:pt x="3562" y="1723"/>
                  </a:moveTo>
                  <a:lnTo>
                    <a:pt x="3562" y="1723"/>
                  </a:lnTo>
                  <a:cubicBezTo>
                    <a:pt x="3590" y="1811"/>
                    <a:pt x="3619" y="1921"/>
                    <a:pt x="3647" y="2006"/>
                  </a:cubicBezTo>
                  <a:cubicBezTo>
                    <a:pt x="3647" y="2067"/>
                    <a:pt x="3677" y="2127"/>
                    <a:pt x="3677" y="2188"/>
                  </a:cubicBezTo>
                  <a:cubicBezTo>
                    <a:pt x="3677" y="2265"/>
                    <a:pt x="3677" y="2342"/>
                    <a:pt x="3677" y="2401"/>
                  </a:cubicBezTo>
                  <a:lnTo>
                    <a:pt x="3647" y="2401"/>
                  </a:lnTo>
                  <a:cubicBezTo>
                    <a:pt x="3616" y="2370"/>
                    <a:pt x="3616" y="2310"/>
                    <a:pt x="3586" y="2279"/>
                  </a:cubicBezTo>
                  <a:cubicBezTo>
                    <a:pt x="3586" y="2084"/>
                    <a:pt x="3586" y="1914"/>
                    <a:pt x="3562" y="1723"/>
                  </a:cubicBezTo>
                  <a:close/>
                  <a:moveTo>
                    <a:pt x="2614" y="1915"/>
                  </a:moveTo>
                  <a:cubicBezTo>
                    <a:pt x="2614" y="2067"/>
                    <a:pt x="2583" y="2218"/>
                    <a:pt x="2553" y="2340"/>
                  </a:cubicBezTo>
                  <a:lnTo>
                    <a:pt x="2522" y="2340"/>
                  </a:lnTo>
                  <a:cubicBezTo>
                    <a:pt x="2492" y="2462"/>
                    <a:pt x="2492" y="2583"/>
                    <a:pt x="2462" y="2705"/>
                  </a:cubicBezTo>
                  <a:lnTo>
                    <a:pt x="2462" y="2553"/>
                  </a:lnTo>
                  <a:cubicBezTo>
                    <a:pt x="2492" y="2401"/>
                    <a:pt x="2522" y="2249"/>
                    <a:pt x="2583" y="2097"/>
                  </a:cubicBezTo>
                  <a:cubicBezTo>
                    <a:pt x="2583" y="2036"/>
                    <a:pt x="2583" y="1975"/>
                    <a:pt x="2614" y="1915"/>
                  </a:cubicBezTo>
                  <a:close/>
                  <a:moveTo>
                    <a:pt x="1611" y="1823"/>
                  </a:moveTo>
                  <a:lnTo>
                    <a:pt x="1611" y="1854"/>
                  </a:lnTo>
                  <a:cubicBezTo>
                    <a:pt x="1550" y="1915"/>
                    <a:pt x="1550" y="1975"/>
                    <a:pt x="1550" y="2067"/>
                  </a:cubicBezTo>
                  <a:lnTo>
                    <a:pt x="1520" y="2067"/>
                  </a:lnTo>
                  <a:cubicBezTo>
                    <a:pt x="1520" y="2127"/>
                    <a:pt x="1489" y="2218"/>
                    <a:pt x="1489" y="2279"/>
                  </a:cubicBezTo>
                  <a:cubicBezTo>
                    <a:pt x="1459" y="2370"/>
                    <a:pt x="1459" y="2431"/>
                    <a:pt x="1459" y="2522"/>
                  </a:cubicBezTo>
                  <a:cubicBezTo>
                    <a:pt x="1429" y="2613"/>
                    <a:pt x="1459" y="2705"/>
                    <a:pt x="1459" y="2765"/>
                  </a:cubicBezTo>
                  <a:cubicBezTo>
                    <a:pt x="1429" y="2765"/>
                    <a:pt x="1429" y="2765"/>
                    <a:pt x="1429" y="2735"/>
                  </a:cubicBezTo>
                  <a:lnTo>
                    <a:pt x="1429" y="2583"/>
                  </a:lnTo>
                  <a:cubicBezTo>
                    <a:pt x="1429" y="2553"/>
                    <a:pt x="1398" y="2492"/>
                    <a:pt x="1368" y="2431"/>
                  </a:cubicBezTo>
                  <a:lnTo>
                    <a:pt x="1398" y="2340"/>
                  </a:lnTo>
                  <a:lnTo>
                    <a:pt x="1398" y="2401"/>
                  </a:lnTo>
                  <a:lnTo>
                    <a:pt x="1489" y="2158"/>
                  </a:lnTo>
                  <a:cubicBezTo>
                    <a:pt x="1520" y="2036"/>
                    <a:pt x="1550" y="1945"/>
                    <a:pt x="1611" y="1823"/>
                  </a:cubicBezTo>
                  <a:close/>
                  <a:moveTo>
                    <a:pt x="1915" y="2826"/>
                  </a:moveTo>
                  <a:lnTo>
                    <a:pt x="1945" y="2887"/>
                  </a:lnTo>
                  <a:cubicBezTo>
                    <a:pt x="1976" y="2887"/>
                    <a:pt x="1976" y="2917"/>
                    <a:pt x="2006" y="2948"/>
                  </a:cubicBezTo>
                  <a:cubicBezTo>
                    <a:pt x="2036" y="2978"/>
                    <a:pt x="2036" y="2978"/>
                    <a:pt x="2067" y="3008"/>
                  </a:cubicBezTo>
                  <a:lnTo>
                    <a:pt x="2219" y="3008"/>
                  </a:lnTo>
                  <a:lnTo>
                    <a:pt x="2219" y="3069"/>
                  </a:lnTo>
                  <a:lnTo>
                    <a:pt x="2219" y="3100"/>
                  </a:lnTo>
                  <a:cubicBezTo>
                    <a:pt x="2158" y="3039"/>
                    <a:pt x="2097" y="3039"/>
                    <a:pt x="2036" y="3039"/>
                  </a:cubicBezTo>
                  <a:cubicBezTo>
                    <a:pt x="2036" y="3039"/>
                    <a:pt x="2036" y="3039"/>
                    <a:pt x="2006" y="3069"/>
                  </a:cubicBezTo>
                  <a:lnTo>
                    <a:pt x="1976" y="3069"/>
                  </a:lnTo>
                  <a:cubicBezTo>
                    <a:pt x="1945" y="3069"/>
                    <a:pt x="1915" y="3100"/>
                    <a:pt x="1915" y="3130"/>
                  </a:cubicBezTo>
                  <a:lnTo>
                    <a:pt x="1854" y="3221"/>
                  </a:lnTo>
                  <a:cubicBezTo>
                    <a:pt x="1824" y="3191"/>
                    <a:pt x="1824" y="3191"/>
                    <a:pt x="1793" y="3160"/>
                  </a:cubicBezTo>
                  <a:cubicBezTo>
                    <a:pt x="1824" y="3100"/>
                    <a:pt x="1854" y="3008"/>
                    <a:pt x="1884" y="2948"/>
                  </a:cubicBezTo>
                  <a:cubicBezTo>
                    <a:pt x="1915" y="2856"/>
                    <a:pt x="1915" y="2856"/>
                    <a:pt x="1915" y="2826"/>
                  </a:cubicBezTo>
                  <a:close/>
                  <a:moveTo>
                    <a:pt x="912" y="2553"/>
                  </a:moveTo>
                  <a:cubicBezTo>
                    <a:pt x="912" y="2553"/>
                    <a:pt x="912" y="2583"/>
                    <a:pt x="943" y="2613"/>
                  </a:cubicBezTo>
                  <a:lnTo>
                    <a:pt x="912" y="2613"/>
                  </a:lnTo>
                  <a:cubicBezTo>
                    <a:pt x="882" y="2674"/>
                    <a:pt x="882" y="2765"/>
                    <a:pt x="882" y="2856"/>
                  </a:cubicBezTo>
                  <a:lnTo>
                    <a:pt x="882" y="2887"/>
                  </a:lnTo>
                  <a:cubicBezTo>
                    <a:pt x="851" y="2948"/>
                    <a:pt x="821" y="2978"/>
                    <a:pt x="791" y="3039"/>
                  </a:cubicBezTo>
                  <a:cubicBezTo>
                    <a:pt x="760" y="3160"/>
                    <a:pt x="730" y="3251"/>
                    <a:pt x="700" y="3373"/>
                  </a:cubicBezTo>
                  <a:lnTo>
                    <a:pt x="700" y="3251"/>
                  </a:lnTo>
                  <a:cubicBezTo>
                    <a:pt x="730" y="3069"/>
                    <a:pt x="791" y="2917"/>
                    <a:pt x="821" y="2765"/>
                  </a:cubicBezTo>
                  <a:cubicBezTo>
                    <a:pt x="851" y="2674"/>
                    <a:pt x="882" y="2613"/>
                    <a:pt x="912" y="2553"/>
                  </a:cubicBezTo>
                  <a:close/>
                  <a:moveTo>
                    <a:pt x="2279" y="3191"/>
                  </a:moveTo>
                  <a:cubicBezTo>
                    <a:pt x="2310" y="3251"/>
                    <a:pt x="2371" y="3282"/>
                    <a:pt x="2431" y="3282"/>
                  </a:cubicBezTo>
                  <a:lnTo>
                    <a:pt x="2492" y="3282"/>
                  </a:lnTo>
                  <a:cubicBezTo>
                    <a:pt x="2492" y="3312"/>
                    <a:pt x="2492" y="3343"/>
                    <a:pt x="2492" y="3373"/>
                  </a:cubicBezTo>
                  <a:cubicBezTo>
                    <a:pt x="2492" y="3373"/>
                    <a:pt x="2462" y="3343"/>
                    <a:pt x="2431" y="3343"/>
                  </a:cubicBezTo>
                  <a:lnTo>
                    <a:pt x="2401" y="3343"/>
                  </a:lnTo>
                  <a:cubicBezTo>
                    <a:pt x="2371" y="3343"/>
                    <a:pt x="2340" y="3343"/>
                    <a:pt x="2310" y="3373"/>
                  </a:cubicBezTo>
                  <a:cubicBezTo>
                    <a:pt x="2310" y="3312"/>
                    <a:pt x="2310" y="3282"/>
                    <a:pt x="2279" y="3221"/>
                  </a:cubicBezTo>
                  <a:lnTo>
                    <a:pt x="2279" y="3191"/>
                  </a:lnTo>
                  <a:close/>
                  <a:moveTo>
                    <a:pt x="2036" y="3586"/>
                  </a:moveTo>
                  <a:cubicBezTo>
                    <a:pt x="2036" y="3616"/>
                    <a:pt x="2036" y="3646"/>
                    <a:pt x="2067" y="3677"/>
                  </a:cubicBezTo>
                  <a:lnTo>
                    <a:pt x="2006" y="3677"/>
                  </a:lnTo>
                  <a:lnTo>
                    <a:pt x="2006" y="3646"/>
                  </a:lnTo>
                  <a:cubicBezTo>
                    <a:pt x="2036" y="3616"/>
                    <a:pt x="2036" y="3616"/>
                    <a:pt x="2036" y="3586"/>
                  </a:cubicBezTo>
                  <a:close/>
                  <a:moveTo>
                    <a:pt x="1094" y="3130"/>
                  </a:moveTo>
                  <a:cubicBezTo>
                    <a:pt x="1125" y="3191"/>
                    <a:pt x="1125" y="3251"/>
                    <a:pt x="1125" y="3312"/>
                  </a:cubicBezTo>
                  <a:lnTo>
                    <a:pt x="1094" y="3312"/>
                  </a:lnTo>
                  <a:cubicBezTo>
                    <a:pt x="1094" y="3495"/>
                    <a:pt x="1034" y="3707"/>
                    <a:pt x="1003" y="3890"/>
                  </a:cubicBezTo>
                  <a:cubicBezTo>
                    <a:pt x="973" y="3890"/>
                    <a:pt x="973" y="3890"/>
                    <a:pt x="943" y="3859"/>
                  </a:cubicBezTo>
                  <a:lnTo>
                    <a:pt x="943" y="3707"/>
                  </a:lnTo>
                  <a:cubicBezTo>
                    <a:pt x="973" y="3525"/>
                    <a:pt x="1003" y="3373"/>
                    <a:pt x="1064" y="3221"/>
                  </a:cubicBezTo>
                  <a:cubicBezTo>
                    <a:pt x="1064" y="3191"/>
                    <a:pt x="1094" y="3160"/>
                    <a:pt x="1094" y="3130"/>
                  </a:cubicBezTo>
                  <a:close/>
                  <a:moveTo>
                    <a:pt x="1429" y="3859"/>
                  </a:moveTo>
                  <a:cubicBezTo>
                    <a:pt x="1429" y="3890"/>
                    <a:pt x="1429" y="3890"/>
                    <a:pt x="1429" y="3920"/>
                  </a:cubicBezTo>
                  <a:lnTo>
                    <a:pt x="1406" y="3920"/>
                  </a:lnTo>
                  <a:cubicBezTo>
                    <a:pt x="1412" y="3900"/>
                    <a:pt x="1419" y="3879"/>
                    <a:pt x="1429" y="3859"/>
                  </a:cubicBezTo>
                  <a:close/>
                  <a:moveTo>
                    <a:pt x="2796" y="4254"/>
                  </a:moveTo>
                  <a:lnTo>
                    <a:pt x="2826" y="4345"/>
                  </a:lnTo>
                  <a:cubicBezTo>
                    <a:pt x="2826" y="4345"/>
                    <a:pt x="2826" y="4376"/>
                    <a:pt x="2826" y="4376"/>
                  </a:cubicBezTo>
                  <a:lnTo>
                    <a:pt x="2826" y="4436"/>
                  </a:lnTo>
                  <a:cubicBezTo>
                    <a:pt x="2826" y="4497"/>
                    <a:pt x="2796" y="4528"/>
                    <a:pt x="2796" y="4588"/>
                  </a:cubicBezTo>
                  <a:cubicBezTo>
                    <a:pt x="2766" y="4649"/>
                    <a:pt x="2766" y="4710"/>
                    <a:pt x="2735" y="4771"/>
                  </a:cubicBezTo>
                  <a:lnTo>
                    <a:pt x="2766" y="4528"/>
                  </a:lnTo>
                  <a:cubicBezTo>
                    <a:pt x="2766" y="4436"/>
                    <a:pt x="2796" y="4345"/>
                    <a:pt x="2796" y="4254"/>
                  </a:cubicBezTo>
                  <a:close/>
                  <a:moveTo>
                    <a:pt x="1398" y="3950"/>
                  </a:moveTo>
                  <a:lnTo>
                    <a:pt x="1398" y="4163"/>
                  </a:lnTo>
                  <a:lnTo>
                    <a:pt x="1368" y="4528"/>
                  </a:lnTo>
                  <a:cubicBezTo>
                    <a:pt x="1368" y="4649"/>
                    <a:pt x="1338" y="4801"/>
                    <a:pt x="1338" y="4923"/>
                  </a:cubicBezTo>
                  <a:lnTo>
                    <a:pt x="1338" y="4406"/>
                  </a:lnTo>
                  <a:cubicBezTo>
                    <a:pt x="1338" y="4345"/>
                    <a:pt x="1338" y="4284"/>
                    <a:pt x="1338" y="4224"/>
                  </a:cubicBezTo>
                  <a:cubicBezTo>
                    <a:pt x="1368" y="4163"/>
                    <a:pt x="1368" y="4102"/>
                    <a:pt x="1368" y="4041"/>
                  </a:cubicBezTo>
                  <a:cubicBezTo>
                    <a:pt x="1383" y="4011"/>
                    <a:pt x="1391" y="3981"/>
                    <a:pt x="1398" y="3950"/>
                  </a:cubicBezTo>
                  <a:close/>
                  <a:moveTo>
                    <a:pt x="2401" y="3677"/>
                  </a:moveTo>
                  <a:lnTo>
                    <a:pt x="2431" y="3707"/>
                  </a:lnTo>
                  <a:cubicBezTo>
                    <a:pt x="2401" y="3798"/>
                    <a:pt x="2401" y="3890"/>
                    <a:pt x="2401" y="3950"/>
                  </a:cubicBezTo>
                  <a:cubicBezTo>
                    <a:pt x="2401" y="4072"/>
                    <a:pt x="2371" y="4224"/>
                    <a:pt x="2371" y="4345"/>
                  </a:cubicBezTo>
                  <a:cubicBezTo>
                    <a:pt x="2371" y="4467"/>
                    <a:pt x="2401" y="4558"/>
                    <a:pt x="2431" y="4679"/>
                  </a:cubicBezTo>
                  <a:lnTo>
                    <a:pt x="2401" y="4679"/>
                  </a:lnTo>
                  <a:cubicBezTo>
                    <a:pt x="2401" y="4710"/>
                    <a:pt x="2401" y="4740"/>
                    <a:pt x="2401" y="4771"/>
                  </a:cubicBezTo>
                  <a:cubicBezTo>
                    <a:pt x="2401" y="4831"/>
                    <a:pt x="2371" y="4892"/>
                    <a:pt x="2371" y="4983"/>
                  </a:cubicBezTo>
                  <a:cubicBezTo>
                    <a:pt x="2340" y="5044"/>
                    <a:pt x="2310" y="5166"/>
                    <a:pt x="2310" y="5257"/>
                  </a:cubicBezTo>
                  <a:cubicBezTo>
                    <a:pt x="2279" y="5196"/>
                    <a:pt x="2249" y="5166"/>
                    <a:pt x="2188" y="5166"/>
                  </a:cubicBezTo>
                  <a:lnTo>
                    <a:pt x="2127" y="5166"/>
                  </a:lnTo>
                  <a:cubicBezTo>
                    <a:pt x="2097" y="5044"/>
                    <a:pt x="2097" y="4923"/>
                    <a:pt x="2127" y="4801"/>
                  </a:cubicBezTo>
                  <a:lnTo>
                    <a:pt x="2127" y="4649"/>
                  </a:lnTo>
                  <a:cubicBezTo>
                    <a:pt x="2127" y="4619"/>
                    <a:pt x="2127" y="4588"/>
                    <a:pt x="2158" y="4558"/>
                  </a:cubicBezTo>
                  <a:cubicBezTo>
                    <a:pt x="2188" y="4406"/>
                    <a:pt x="2219" y="4254"/>
                    <a:pt x="2249" y="4102"/>
                  </a:cubicBezTo>
                  <a:lnTo>
                    <a:pt x="2279" y="3981"/>
                  </a:lnTo>
                  <a:cubicBezTo>
                    <a:pt x="2279" y="3950"/>
                    <a:pt x="2279" y="3920"/>
                    <a:pt x="2310" y="3890"/>
                  </a:cubicBezTo>
                  <a:lnTo>
                    <a:pt x="2340" y="3798"/>
                  </a:lnTo>
                  <a:cubicBezTo>
                    <a:pt x="2371" y="3738"/>
                    <a:pt x="2371" y="3707"/>
                    <a:pt x="2401" y="3677"/>
                  </a:cubicBezTo>
                  <a:close/>
                  <a:moveTo>
                    <a:pt x="456" y="4892"/>
                  </a:moveTo>
                  <a:cubicBezTo>
                    <a:pt x="487" y="4923"/>
                    <a:pt x="487" y="4953"/>
                    <a:pt x="517" y="4983"/>
                  </a:cubicBezTo>
                  <a:lnTo>
                    <a:pt x="578" y="5014"/>
                  </a:lnTo>
                  <a:lnTo>
                    <a:pt x="578" y="5044"/>
                  </a:lnTo>
                  <a:cubicBezTo>
                    <a:pt x="578" y="5166"/>
                    <a:pt x="608" y="5257"/>
                    <a:pt x="639" y="5348"/>
                  </a:cubicBezTo>
                  <a:cubicBezTo>
                    <a:pt x="639" y="5409"/>
                    <a:pt x="669" y="5439"/>
                    <a:pt x="700" y="5500"/>
                  </a:cubicBezTo>
                  <a:lnTo>
                    <a:pt x="639" y="5409"/>
                  </a:lnTo>
                  <a:cubicBezTo>
                    <a:pt x="578" y="5226"/>
                    <a:pt x="517" y="5074"/>
                    <a:pt x="456" y="4892"/>
                  </a:cubicBezTo>
                  <a:close/>
                  <a:moveTo>
                    <a:pt x="2917" y="5226"/>
                  </a:moveTo>
                  <a:cubicBezTo>
                    <a:pt x="2917" y="5257"/>
                    <a:pt x="2887" y="5317"/>
                    <a:pt x="2857" y="5378"/>
                  </a:cubicBezTo>
                  <a:lnTo>
                    <a:pt x="2826" y="5378"/>
                  </a:lnTo>
                  <a:cubicBezTo>
                    <a:pt x="2786" y="5419"/>
                    <a:pt x="2745" y="5459"/>
                    <a:pt x="2705" y="5500"/>
                  </a:cubicBezTo>
                  <a:lnTo>
                    <a:pt x="2705" y="5500"/>
                  </a:lnTo>
                  <a:lnTo>
                    <a:pt x="2766" y="5409"/>
                  </a:lnTo>
                  <a:lnTo>
                    <a:pt x="2857" y="5226"/>
                  </a:lnTo>
                  <a:close/>
                  <a:moveTo>
                    <a:pt x="1884" y="5409"/>
                  </a:moveTo>
                  <a:cubicBezTo>
                    <a:pt x="1884" y="5469"/>
                    <a:pt x="1915" y="5561"/>
                    <a:pt x="1976" y="5621"/>
                  </a:cubicBezTo>
                  <a:cubicBezTo>
                    <a:pt x="1976" y="5682"/>
                    <a:pt x="1945" y="5743"/>
                    <a:pt x="1945" y="5773"/>
                  </a:cubicBezTo>
                  <a:lnTo>
                    <a:pt x="1915" y="5773"/>
                  </a:lnTo>
                  <a:lnTo>
                    <a:pt x="1915" y="5804"/>
                  </a:lnTo>
                  <a:cubicBezTo>
                    <a:pt x="1884" y="5773"/>
                    <a:pt x="1884" y="5743"/>
                    <a:pt x="1854" y="5712"/>
                  </a:cubicBezTo>
                  <a:cubicBezTo>
                    <a:pt x="1854" y="5682"/>
                    <a:pt x="1824" y="5621"/>
                    <a:pt x="1824" y="5591"/>
                  </a:cubicBezTo>
                  <a:lnTo>
                    <a:pt x="1824" y="5530"/>
                  </a:lnTo>
                  <a:lnTo>
                    <a:pt x="1884" y="5409"/>
                  </a:lnTo>
                  <a:close/>
                  <a:moveTo>
                    <a:pt x="1641" y="5956"/>
                  </a:moveTo>
                  <a:cubicBezTo>
                    <a:pt x="1672" y="5956"/>
                    <a:pt x="1672" y="5986"/>
                    <a:pt x="1702" y="6016"/>
                  </a:cubicBezTo>
                  <a:lnTo>
                    <a:pt x="1581" y="6016"/>
                  </a:lnTo>
                  <a:cubicBezTo>
                    <a:pt x="1611" y="5986"/>
                    <a:pt x="1611" y="5956"/>
                    <a:pt x="1641" y="5956"/>
                  </a:cubicBezTo>
                  <a:close/>
                  <a:moveTo>
                    <a:pt x="2067" y="1"/>
                  </a:moveTo>
                  <a:cubicBezTo>
                    <a:pt x="2006" y="1"/>
                    <a:pt x="1945" y="1"/>
                    <a:pt x="1884" y="31"/>
                  </a:cubicBezTo>
                  <a:cubicBezTo>
                    <a:pt x="1854" y="61"/>
                    <a:pt x="1793" y="61"/>
                    <a:pt x="1763" y="92"/>
                  </a:cubicBezTo>
                  <a:cubicBezTo>
                    <a:pt x="1641" y="152"/>
                    <a:pt x="1581" y="213"/>
                    <a:pt x="1489" y="304"/>
                  </a:cubicBezTo>
                  <a:lnTo>
                    <a:pt x="1459" y="335"/>
                  </a:lnTo>
                  <a:lnTo>
                    <a:pt x="1429" y="335"/>
                  </a:lnTo>
                  <a:cubicBezTo>
                    <a:pt x="1398" y="365"/>
                    <a:pt x="1398" y="365"/>
                    <a:pt x="1368" y="365"/>
                  </a:cubicBezTo>
                  <a:cubicBezTo>
                    <a:pt x="1338" y="395"/>
                    <a:pt x="1338" y="395"/>
                    <a:pt x="1307" y="395"/>
                  </a:cubicBezTo>
                  <a:lnTo>
                    <a:pt x="1246" y="487"/>
                  </a:lnTo>
                  <a:cubicBezTo>
                    <a:pt x="1125" y="578"/>
                    <a:pt x="1034" y="730"/>
                    <a:pt x="943" y="851"/>
                  </a:cubicBezTo>
                  <a:cubicBezTo>
                    <a:pt x="821" y="1003"/>
                    <a:pt x="730" y="1125"/>
                    <a:pt x="639" y="1277"/>
                  </a:cubicBezTo>
                  <a:cubicBezTo>
                    <a:pt x="578" y="1429"/>
                    <a:pt x="487" y="1550"/>
                    <a:pt x="426" y="1702"/>
                  </a:cubicBezTo>
                  <a:cubicBezTo>
                    <a:pt x="365" y="1854"/>
                    <a:pt x="274" y="2006"/>
                    <a:pt x="213" y="2188"/>
                  </a:cubicBezTo>
                  <a:cubicBezTo>
                    <a:pt x="183" y="2340"/>
                    <a:pt x="153" y="2492"/>
                    <a:pt x="92" y="2674"/>
                  </a:cubicBezTo>
                  <a:cubicBezTo>
                    <a:pt x="61" y="2826"/>
                    <a:pt x="61" y="2978"/>
                    <a:pt x="31" y="3160"/>
                  </a:cubicBezTo>
                  <a:cubicBezTo>
                    <a:pt x="31" y="3312"/>
                    <a:pt x="1" y="3495"/>
                    <a:pt x="1" y="3646"/>
                  </a:cubicBezTo>
                  <a:cubicBezTo>
                    <a:pt x="1" y="3981"/>
                    <a:pt x="1" y="4284"/>
                    <a:pt x="61" y="4619"/>
                  </a:cubicBezTo>
                  <a:cubicBezTo>
                    <a:pt x="92" y="4771"/>
                    <a:pt x="122" y="4923"/>
                    <a:pt x="183" y="5105"/>
                  </a:cubicBezTo>
                  <a:cubicBezTo>
                    <a:pt x="213" y="5166"/>
                    <a:pt x="244" y="5257"/>
                    <a:pt x="274" y="5317"/>
                  </a:cubicBezTo>
                  <a:cubicBezTo>
                    <a:pt x="305" y="5409"/>
                    <a:pt x="335" y="5469"/>
                    <a:pt x="365" y="5530"/>
                  </a:cubicBezTo>
                  <a:cubicBezTo>
                    <a:pt x="456" y="5682"/>
                    <a:pt x="548" y="5834"/>
                    <a:pt x="669" y="5986"/>
                  </a:cubicBezTo>
                  <a:cubicBezTo>
                    <a:pt x="700" y="6016"/>
                    <a:pt x="730" y="6047"/>
                    <a:pt x="791" y="6077"/>
                  </a:cubicBezTo>
                  <a:cubicBezTo>
                    <a:pt x="821" y="6107"/>
                    <a:pt x="882" y="6168"/>
                    <a:pt x="943" y="6199"/>
                  </a:cubicBezTo>
                  <a:lnTo>
                    <a:pt x="1125" y="6320"/>
                  </a:lnTo>
                  <a:cubicBezTo>
                    <a:pt x="1216" y="6351"/>
                    <a:pt x="1307" y="6381"/>
                    <a:pt x="1398" y="6411"/>
                  </a:cubicBezTo>
                  <a:cubicBezTo>
                    <a:pt x="1429" y="6442"/>
                    <a:pt x="1489" y="6442"/>
                    <a:pt x="1550" y="6442"/>
                  </a:cubicBezTo>
                  <a:lnTo>
                    <a:pt x="1733" y="6442"/>
                  </a:lnTo>
                  <a:cubicBezTo>
                    <a:pt x="1824" y="6442"/>
                    <a:pt x="1915" y="6411"/>
                    <a:pt x="2006" y="6381"/>
                  </a:cubicBezTo>
                  <a:cubicBezTo>
                    <a:pt x="2067" y="6381"/>
                    <a:pt x="2158" y="6351"/>
                    <a:pt x="2219" y="6290"/>
                  </a:cubicBezTo>
                  <a:lnTo>
                    <a:pt x="2431" y="6168"/>
                  </a:lnTo>
                  <a:cubicBezTo>
                    <a:pt x="2553" y="6077"/>
                    <a:pt x="2705" y="5986"/>
                    <a:pt x="2826" y="5864"/>
                  </a:cubicBezTo>
                  <a:cubicBezTo>
                    <a:pt x="2857" y="5804"/>
                    <a:pt x="2917" y="5773"/>
                    <a:pt x="2978" y="5712"/>
                  </a:cubicBezTo>
                  <a:lnTo>
                    <a:pt x="3069" y="5621"/>
                  </a:lnTo>
                  <a:cubicBezTo>
                    <a:pt x="3100" y="5530"/>
                    <a:pt x="3161" y="5469"/>
                    <a:pt x="3221" y="5378"/>
                  </a:cubicBezTo>
                  <a:cubicBezTo>
                    <a:pt x="3282" y="5226"/>
                    <a:pt x="3373" y="5105"/>
                    <a:pt x="3434" y="4953"/>
                  </a:cubicBezTo>
                  <a:cubicBezTo>
                    <a:pt x="3495" y="4801"/>
                    <a:pt x="3586" y="4649"/>
                    <a:pt x="3616" y="4528"/>
                  </a:cubicBezTo>
                  <a:cubicBezTo>
                    <a:pt x="3738" y="4224"/>
                    <a:pt x="3829" y="3890"/>
                    <a:pt x="3920" y="3586"/>
                  </a:cubicBezTo>
                  <a:cubicBezTo>
                    <a:pt x="3950" y="3434"/>
                    <a:pt x="3981" y="3282"/>
                    <a:pt x="4011" y="3100"/>
                  </a:cubicBezTo>
                  <a:cubicBezTo>
                    <a:pt x="4011" y="3008"/>
                    <a:pt x="4011" y="2917"/>
                    <a:pt x="4042" y="2826"/>
                  </a:cubicBezTo>
                  <a:cubicBezTo>
                    <a:pt x="4042" y="2735"/>
                    <a:pt x="4042" y="2674"/>
                    <a:pt x="4042" y="2613"/>
                  </a:cubicBezTo>
                  <a:lnTo>
                    <a:pt x="4042" y="2340"/>
                  </a:lnTo>
                  <a:cubicBezTo>
                    <a:pt x="4042" y="2249"/>
                    <a:pt x="4011" y="2188"/>
                    <a:pt x="4011" y="2127"/>
                  </a:cubicBezTo>
                  <a:cubicBezTo>
                    <a:pt x="3981" y="1945"/>
                    <a:pt x="3950" y="1793"/>
                    <a:pt x="3890" y="1641"/>
                  </a:cubicBezTo>
                  <a:cubicBezTo>
                    <a:pt x="3829" y="1459"/>
                    <a:pt x="3768" y="1307"/>
                    <a:pt x="3677" y="1155"/>
                  </a:cubicBezTo>
                  <a:cubicBezTo>
                    <a:pt x="3647" y="1094"/>
                    <a:pt x="3586" y="1034"/>
                    <a:pt x="3555" y="973"/>
                  </a:cubicBezTo>
                  <a:cubicBezTo>
                    <a:pt x="3495" y="882"/>
                    <a:pt x="3434" y="821"/>
                    <a:pt x="3373" y="760"/>
                  </a:cubicBezTo>
                  <a:cubicBezTo>
                    <a:pt x="3252" y="639"/>
                    <a:pt x="3161" y="547"/>
                    <a:pt x="3039" y="426"/>
                  </a:cubicBezTo>
                  <a:lnTo>
                    <a:pt x="2857" y="274"/>
                  </a:lnTo>
                  <a:lnTo>
                    <a:pt x="2766" y="213"/>
                  </a:lnTo>
                  <a:cubicBezTo>
                    <a:pt x="2705" y="183"/>
                    <a:pt x="2674" y="122"/>
                    <a:pt x="2614" y="122"/>
                  </a:cubicBezTo>
                  <a:cubicBezTo>
                    <a:pt x="2522" y="61"/>
                    <a:pt x="2431" y="31"/>
                    <a:pt x="2371" y="31"/>
                  </a:cubicBezTo>
                  <a:cubicBezTo>
                    <a:pt x="2310" y="1"/>
                    <a:pt x="2279" y="1"/>
                    <a:pt x="22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31"/>
            <p:cNvSpPr/>
            <p:nvPr/>
          </p:nvSpPr>
          <p:spPr>
            <a:xfrm>
              <a:off x="8446375" y="3647915"/>
              <a:ext cx="115311" cy="217237"/>
            </a:xfrm>
            <a:custGeom>
              <a:rect b="b" l="l" r="r" t="t"/>
              <a:pathLst>
                <a:path extrusionOk="0" h="6411" w="3403">
                  <a:moveTo>
                    <a:pt x="2188" y="304"/>
                  </a:moveTo>
                  <a:cubicBezTo>
                    <a:pt x="2248" y="304"/>
                    <a:pt x="2309" y="304"/>
                    <a:pt x="2340" y="334"/>
                  </a:cubicBezTo>
                  <a:lnTo>
                    <a:pt x="2400" y="334"/>
                  </a:lnTo>
                  <a:lnTo>
                    <a:pt x="2431" y="365"/>
                  </a:lnTo>
                  <a:cubicBezTo>
                    <a:pt x="2491" y="456"/>
                    <a:pt x="2552" y="517"/>
                    <a:pt x="2583" y="608"/>
                  </a:cubicBezTo>
                  <a:lnTo>
                    <a:pt x="2522" y="577"/>
                  </a:lnTo>
                  <a:cubicBezTo>
                    <a:pt x="2491" y="547"/>
                    <a:pt x="2461" y="517"/>
                    <a:pt x="2431" y="517"/>
                  </a:cubicBezTo>
                  <a:lnTo>
                    <a:pt x="2340" y="517"/>
                  </a:lnTo>
                  <a:lnTo>
                    <a:pt x="2188" y="486"/>
                  </a:lnTo>
                  <a:lnTo>
                    <a:pt x="1793" y="486"/>
                  </a:lnTo>
                  <a:cubicBezTo>
                    <a:pt x="1793" y="456"/>
                    <a:pt x="1762" y="456"/>
                    <a:pt x="1732" y="426"/>
                  </a:cubicBezTo>
                  <a:cubicBezTo>
                    <a:pt x="1793" y="395"/>
                    <a:pt x="1823" y="365"/>
                    <a:pt x="1884" y="334"/>
                  </a:cubicBezTo>
                  <a:cubicBezTo>
                    <a:pt x="1914" y="304"/>
                    <a:pt x="1945" y="304"/>
                    <a:pt x="2005" y="304"/>
                  </a:cubicBezTo>
                  <a:close/>
                  <a:moveTo>
                    <a:pt x="2157" y="1337"/>
                  </a:moveTo>
                  <a:lnTo>
                    <a:pt x="2157" y="1367"/>
                  </a:lnTo>
                  <a:cubicBezTo>
                    <a:pt x="2127" y="1610"/>
                    <a:pt x="2097" y="1853"/>
                    <a:pt x="2036" y="2066"/>
                  </a:cubicBezTo>
                  <a:cubicBezTo>
                    <a:pt x="2005" y="2188"/>
                    <a:pt x="1975" y="2279"/>
                    <a:pt x="1945" y="2400"/>
                  </a:cubicBezTo>
                  <a:lnTo>
                    <a:pt x="1945" y="2370"/>
                  </a:lnTo>
                  <a:cubicBezTo>
                    <a:pt x="1884" y="2552"/>
                    <a:pt x="1853" y="2704"/>
                    <a:pt x="1793" y="2856"/>
                  </a:cubicBezTo>
                  <a:lnTo>
                    <a:pt x="1793" y="2613"/>
                  </a:lnTo>
                  <a:cubicBezTo>
                    <a:pt x="1823" y="2522"/>
                    <a:pt x="1853" y="2400"/>
                    <a:pt x="1884" y="2279"/>
                  </a:cubicBezTo>
                  <a:cubicBezTo>
                    <a:pt x="1945" y="2127"/>
                    <a:pt x="1975" y="1945"/>
                    <a:pt x="2036" y="1762"/>
                  </a:cubicBezTo>
                  <a:cubicBezTo>
                    <a:pt x="2036" y="1702"/>
                    <a:pt x="2036" y="1641"/>
                    <a:pt x="2036" y="1580"/>
                  </a:cubicBezTo>
                  <a:cubicBezTo>
                    <a:pt x="2066" y="1519"/>
                    <a:pt x="2127" y="1398"/>
                    <a:pt x="2157" y="1337"/>
                  </a:cubicBezTo>
                  <a:close/>
                  <a:moveTo>
                    <a:pt x="2870" y="2466"/>
                  </a:moveTo>
                  <a:cubicBezTo>
                    <a:pt x="2871" y="2466"/>
                    <a:pt x="2856" y="2501"/>
                    <a:pt x="2856" y="2522"/>
                  </a:cubicBezTo>
                  <a:cubicBezTo>
                    <a:pt x="2883" y="2603"/>
                    <a:pt x="2886" y="2684"/>
                    <a:pt x="2886" y="2765"/>
                  </a:cubicBezTo>
                  <a:lnTo>
                    <a:pt x="2886" y="2765"/>
                  </a:lnTo>
                  <a:cubicBezTo>
                    <a:pt x="2856" y="2856"/>
                    <a:pt x="2856" y="2947"/>
                    <a:pt x="2826" y="3038"/>
                  </a:cubicBezTo>
                  <a:cubicBezTo>
                    <a:pt x="2826" y="3008"/>
                    <a:pt x="2795" y="2978"/>
                    <a:pt x="2765" y="2947"/>
                  </a:cubicBezTo>
                  <a:cubicBezTo>
                    <a:pt x="2765" y="2947"/>
                    <a:pt x="2765" y="2917"/>
                    <a:pt x="2795" y="2887"/>
                  </a:cubicBezTo>
                  <a:lnTo>
                    <a:pt x="2856" y="2613"/>
                  </a:lnTo>
                  <a:cubicBezTo>
                    <a:pt x="2856" y="2552"/>
                    <a:pt x="2856" y="2522"/>
                    <a:pt x="2856" y="2492"/>
                  </a:cubicBezTo>
                  <a:cubicBezTo>
                    <a:pt x="2866" y="2473"/>
                    <a:pt x="2869" y="2466"/>
                    <a:pt x="2870" y="2466"/>
                  </a:cubicBezTo>
                  <a:close/>
                  <a:moveTo>
                    <a:pt x="1550" y="3342"/>
                  </a:moveTo>
                  <a:cubicBezTo>
                    <a:pt x="1550" y="3373"/>
                    <a:pt x="1550" y="3403"/>
                    <a:pt x="1550" y="3433"/>
                  </a:cubicBezTo>
                  <a:lnTo>
                    <a:pt x="1550" y="3555"/>
                  </a:lnTo>
                  <a:lnTo>
                    <a:pt x="1519" y="3646"/>
                  </a:lnTo>
                  <a:cubicBezTo>
                    <a:pt x="1489" y="3737"/>
                    <a:pt x="1428" y="3828"/>
                    <a:pt x="1398" y="3950"/>
                  </a:cubicBezTo>
                  <a:lnTo>
                    <a:pt x="1428" y="3768"/>
                  </a:lnTo>
                  <a:cubicBezTo>
                    <a:pt x="1458" y="3616"/>
                    <a:pt x="1489" y="3494"/>
                    <a:pt x="1489" y="3342"/>
                  </a:cubicBezTo>
                  <a:close/>
                  <a:moveTo>
                    <a:pt x="1945" y="3646"/>
                  </a:moveTo>
                  <a:cubicBezTo>
                    <a:pt x="1945" y="3676"/>
                    <a:pt x="1945" y="3676"/>
                    <a:pt x="1945" y="3707"/>
                  </a:cubicBezTo>
                  <a:cubicBezTo>
                    <a:pt x="1975" y="3798"/>
                    <a:pt x="1975" y="3889"/>
                    <a:pt x="2005" y="3980"/>
                  </a:cubicBezTo>
                  <a:lnTo>
                    <a:pt x="1975" y="3980"/>
                  </a:lnTo>
                  <a:cubicBezTo>
                    <a:pt x="1945" y="4254"/>
                    <a:pt x="1853" y="4558"/>
                    <a:pt x="1762" y="4831"/>
                  </a:cubicBezTo>
                  <a:cubicBezTo>
                    <a:pt x="1732" y="4892"/>
                    <a:pt x="1732" y="4953"/>
                    <a:pt x="1702" y="5013"/>
                  </a:cubicBezTo>
                  <a:cubicBezTo>
                    <a:pt x="1671" y="5104"/>
                    <a:pt x="1641" y="5165"/>
                    <a:pt x="1610" y="5226"/>
                  </a:cubicBezTo>
                  <a:lnTo>
                    <a:pt x="1610" y="5074"/>
                  </a:lnTo>
                  <a:cubicBezTo>
                    <a:pt x="1610" y="4983"/>
                    <a:pt x="1610" y="4922"/>
                    <a:pt x="1641" y="4831"/>
                  </a:cubicBezTo>
                  <a:cubicBezTo>
                    <a:pt x="1641" y="4770"/>
                    <a:pt x="1641" y="4709"/>
                    <a:pt x="1671" y="4618"/>
                  </a:cubicBezTo>
                  <a:cubicBezTo>
                    <a:pt x="1671" y="4558"/>
                    <a:pt x="1702" y="4527"/>
                    <a:pt x="1702" y="4466"/>
                  </a:cubicBezTo>
                  <a:cubicBezTo>
                    <a:pt x="1702" y="4406"/>
                    <a:pt x="1732" y="4315"/>
                    <a:pt x="1732" y="4254"/>
                  </a:cubicBezTo>
                  <a:cubicBezTo>
                    <a:pt x="1762" y="4132"/>
                    <a:pt x="1793" y="4011"/>
                    <a:pt x="1853" y="3889"/>
                  </a:cubicBezTo>
                  <a:cubicBezTo>
                    <a:pt x="1884" y="3798"/>
                    <a:pt x="1914" y="3737"/>
                    <a:pt x="1945" y="3646"/>
                  </a:cubicBezTo>
                  <a:close/>
                  <a:moveTo>
                    <a:pt x="1215" y="4588"/>
                  </a:moveTo>
                  <a:cubicBezTo>
                    <a:pt x="1215" y="4618"/>
                    <a:pt x="1215" y="4649"/>
                    <a:pt x="1215" y="4709"/>
                  </a:cubicBezTo>
                  <a:cubicBezTo>
                    <a:pt x="1215" y="4861"/>
                    <a:pt x="1215" y="5044"/>
                    <a:pt x="1215" y="5226"/>
                  </a:cubicBezTo>
                  <a:lnTo>
                    <a:pt x="1185" y="5378"/>
                  </a:lnTo>
                  <a:lnTo>
                    <a:pt x="1155" y="5408"/>
                  </a:lnTo>
                  <a:cubicBezTo>
                    <a:pt x="1094" y="5287"/>
                    <a:pt x="1094" y="5196"/>
                    <a:pt x="1063" y="5104"/>
                  </a:cubicBezTo>
                  <a:cubicBezTo>
                    <a:pt x="1063" y="5074"/>
                    <a:pt x="1094" y="5013"/>
                    <a:pt x="1094" y="4983"/>
                  </a:cubicBezTo>
                  <a:cubicBezTo>
                    <a:pt x="1124" y="4953"/>
                    <a:pt x="1155" y="4801"/>
                    <a:pt x="1185" y="4740"/>
                  </a:cubicBezTo>
                  <a:cubicBezTo>
                    <a:pt x="1215" y="4649"/>
                    <a:pt x="1215" y="4649"/>
                    <a:pt x="1215" y="4588"/>
                  </a:cubicBezTo>
                  <a:close/>
                  <a:moveTo>
                    <a:pt x="2674" y="4558"/>
                  </a:moveTo>
                  <a:lnTo>
                    <a:pt x="2674" y="4558"/>
                  </a:lnTo>
                  <a:cubicBezTo>
                    <a:pt x="2704" y="4649"/>
                    <a:pt x="2674" y="4709"/>
                    <a:pt x="2643" y="4740"/>
                  </a:cubicBezTo>
                  <a:cubicBezTo>
                    <a:pt x="2583" y="4861"/>
                    <a:pt x="2552" y="4983"/>
                    <a:pt x="2491" y="5104"/>
                  </a:cubicBezTo>
                  <a:cubicBezTo>
                    <a:pt x="2431" y="5196"/>
                    <a:pt x="2370" y="5287"/>
                    <a:pt x="2309" y="5408"/>
                  </a:cubicBezTo>
                  <a:cubicBezTo>
                    <a:pt x="2279" y="5439"/>
                    <a:pt x="2279" y="5469"/>
                    <a:pt x="2248" y="5499"/>
                  </a:cubicBezTo>
                  <a:cubicBezTo>
                    <a:pt x="2218" y="5530"/>
                    <a:pt x="2157" y="5621"/>
                    <a:pt x="2127" y="5651"/>
                  </a:cubicBezTo>
                  <a:cubicBezTo>
                    <a:pt x="2066" y="5682"/>
                    <a:pt x="2066" y="5712"/>
                    <a:pt x="2036" y="5742"/>
                  </a:cubicBezTo>
                  <a:lnTo>
                    <a:pt x="2097" y="5651"/>
                  </a:lnTo>
                  <a:cubicBezTo>
                    <a:pt x="2157" y="5499"/>
                    <a:pt x="2218" y="5348"/>
                    <a:pt x="2309" y="5196"/>
                  </a:cubicBezTo>
                  <a:cubicBezTo>
                    <a:pt x="2340" y="5104"/>
                    <a:pt x="2370" y="5013"/>
                    <a:pt x="2431" y="4922"/>
                  </a:cubicBezTo>
                  <a:cubicBezTo>
                    <a:pt x="2461" y="4922"/>
                    <a:pt x="2461" y="4892"/>
                    <a:pt x="2491" y="4892"/>
                  </a:cubicBezTo>
                  <a:cubicBezTo>
                    <a:pt x="2522" y="4861"/>
                    <a:pt x="2552" y="4831"/>
                    <a:pt x="2552" y="4831"/>
                  </a:cubicBezTo>
                  <a:cubicBezTo>
                    <a:pt x="2583" y="4801"/>
                    <a:pt x="2613" y="4740"/>
                    <a:pt x="2643" y="4709"/>
                  </a:cubicBezTo>
                  <a:cubicBezTo>
                    <a:pt x="2643" y="4649"/>
                    <a:pt x="2674" y="4618"/>
                    <a:pt x="2674" y="4588"/>
                  </a:cubicBezTo>
                  <a:lnTo>
                    <a:pt x="2674" y="4558"/>
                  </a:lnTo>
                  <a:close/>
                  <a:moveTo>
                    <a:pt x="334" y="5044"/>
                  </a:moveTo>
                  <a:lnTo>
                    <a:pt x="334" y="5044"/>
                  </a:lnTo>
                  <a:cubicBezTo>
                    <a:pt x="365" y="5104"/>
                    <a:pt x="395" y="5135"/>
                    <a:pt x="425" y="5196"/>
                  </a:cubicBezTo>
                  <a:cubicBezTo>
                    <a:pt x="456" y="5226"/>
                    <a:pt x="517" y="5287"/>
                    <a:pt x="547" y="5317"/>
                  </a:cubicBezTo>
                  <a:cubicBezTo>
                    <a:pt x="577" y="5317"/>
                    <a:pt x="608" y="5317"/>
                    <a:pt x="638" y="5348"/>
                  </a:cubicBezTo>
                  <a:cubicBezTo>
                    <a:pt x="669" y="5469"/>
                    <a:pt x="699" y="5591"/>
                    <a:pt x="729" y="5712"/>
                  </a:cubicBezTo>
                  <a:lnTo>
                    <a:pt x="760" y="5773"/>
                  </a:lnTo>
                  <a:cubicBezTo>
                    <a:pt x="729" y="5742"/>
                    <a:pt x="669" y="5682"/>
                    <a:pt x="638" y="5651"/>
                  </a:cubicBezTo>
                  <a:cubicBezTo>
                    <a:pt x="608" y="5621"/>
                    <a:pt x="577" y="5591"/>
                    <a:pt x="577" y="5560"/>
                  </a:cubicBezTo>
                  <a:cubicBezTo>
                    <a:pt x="517" y="5499"/>
                    <a:pt x="486" y="5439"/>
                    <a:pt x="456" y="5378"/>
                  </a:cubicBezTo>
                  <a:cubicBezTo>
                    <a:pt x="395" y="5256"/>
                    <a:pt x="365" y="5165"/>
                    <a:pt x="334" y="5044"/>
                  </a:cubicBezTo>
                  <a:close/>
                  <a:moveTo>
                    <a:pt x="1246" y="5986"/>
                  </a:moveTo>
                  <a:cubicBezTo>
                    <a:pt x="1276" y="6016"/>
                    <a:pt x="1337" y="6016"/>
                    <a:pt x="1398" y="6016"/>
                  </a:cubicBezTo>
                  <a:cubicBezTo>
                    <a:pt x="1428" y="6046"/>
                    <a:pt x="1428" y="6077"/>
                    <a:pt x="1458" y="6077"/>
                  </a:cubicBezTo>
                  <a:cubicBezTo>
                    <a:pt x="1467" y="6085"/>
                    <a:pt x="1476" y="6092"/>
                    <a:pt x="1484" y="6097"/>
                  </a:cubicBezTo>
                  <a:lnTo>
                    <a:pt x="1484" y="6097"/>
                  </a:lnTo>
                  <a:cubicBezTo>
                    <a:pt x="1404" y="6076"/>
                    <a:pt x="1321" y="6073"/>
                    <a:pt x="1215" y="6046"/>
                  </a:cubicBezTo>
                  <a:cubicBezTo>
                    <a:pt x="1215" y="6016"/>
                    <a:pt x="1215" y="6016"/>
                    <a:pt x="1246" y="5986"/>
                  </a:cubicBezTo>
                  <a:close/>
                  <a:moveTo>
                    <a:pt x="2036" y="0"/>
                  </a:moveTo>
                  <a:cubicBezTo>
                    <a:pt x="1975" y="0"/>
                    <a:pt x="1914" y="31"/>
                    <a:pt x="1853" y="31"/>
                  </a:cubicBezTo>
                  <a:cubicBezTo>
                    <a:pt x="1762" y="61"/>
                    <a:pt x="1702" y="122"/>
                    <a:pt x="1610" y="152"/>
                  </a:cubicBezTo>
                  <a:cubicBezTo>
                    <a:pt x="1489" y="243"/>
                    <a:pt x="1367" y="334"/>
                    <a:pt x="1276" y="456"/>
                  </a:cubicBezTo>
                  <a:cubicBezTo>
                    <a:pt x="1185" y="608"/>
                    <a:pt x="1094" y="760"/>
                    <a:pt x="1003" y="912"/>
                  </a:cubicBezTo>
                  <a:cubicBezTo>
                    <a:pt x="942" y="1064"/>
                    <a:pt x="851" y="1185"/>
                    <a:pt x="790" y="1337"/>
                  </a:cubicBezTo>
                  <a:cubicBezTo>
                    <a:pt x="729" y="1489"/>
                    <a:pt x="669" y="1641"/>
                    <a:pt x="608" y="1793"/>
                  </a:cubicBezTo>
                  <a:cubicBezTo>
                    <a:pt x="577" y="1884"/>
                    <a:pt x="577" y="1975"/>
                    <a:pt x="547" y="2066"/>
                  </a:cubicBezTo>
                  <a:cubicBezTo>
                    <a:pt x="547" y="2066"/>
                    <a:pt x="547" y="2097"/>
                    <a:pt x="547" y="2127"/>
                  </a:cubicBezTo>
                  <a:cubicBezTo>
                    <a:pt x="486" y="2248"/>
                    <a:pt x="425" y="2400"/>
                    <a:pt x="395" y="2522"/>
                  </a:cubicBezTo>
                  <a:cubicBezTo>
                    <a:pt x="334" y="2674"/>
                    <a:pt x="304" y="2826"/>
                    <a:pt x="243" y="2978"/>
                  </a:cubicBezTo>
                  <a:cubicBezTo>
                    <a:pt x="213" y="3130"/>
                    <a:pt x="152" y="3312"/>
                    <a:pt x="91" y="3494"/>
                  </a:cubicBezTo>
                  <a:cubicBezTo>
                    <a:pt x="91" y="3555"/>
                    <a:pt x="61" y="3616"/>
                    <a:pt x="61" y="3707"/>
                  </a:cubicBezTo>
                  <a:cubicBezTo>
                    <a:pt x="61" y="3798"/>
                    <a:pt x="30" y="3889"/>
                    <a:pt x="30" y="3980"/>
                  </a:cubicBezTo>
                  <a:cubicBezTo>
                    <a:pt x="0" y="4132"/>
                    <a:pt x="0" y="4315"/>
                    <a:pt x="0" y="4497"/>
                  </a:cubicBezTo>
                  <a:cubicBezTo>
                    <a:pt x="0" y="4649"/>
                    <a:pt x="30" y="4801"/>
                    <a:pt x="61" y="4983"/>
                  </a:cubicBezTo>
                  <a:cubicBezTo>
                    <a:pt x="61" y="5044"/>
                    <a:pt x="61" y="5135"/>
                    <a:pt x="91" y="5226"/>
                  </a:cubicBezTo>
                  <a:cubicBezTo>
                    <a:pt x="122" y="5287"/>
                    <a:pt x="122" y="5348"/>
                    <a:pt x="152" y="5408"/>
                  </a:cubicBezTo>
                  <a:cubicBezTo>
                    <a:pt x="182" y="5499"/>
                    <a:pt x="243" y="5591"/>
                    <a:pt x="274" y="5682"/>
                  </a:cubicBezTo>
                  <a:cubicBezTo>
                    <a:pt x="334" y="5742"/>
                    <a:pt x="395" y="5803"/>
                    <a:pt x="456" y="5894"/>
                  </a:cubicBezTo>
                  <a:cubicBezTo>
                    <a:pt x="517" y="5955"/>
                    <a:pt x="577" y="6016"/>
                    <a:pt x="638" y="6046"/>
                  </a:cubicBezTo>
                  <a:cubicBezTo>
                    <a:pt x="729" y="6107"/>
                    <a:pt x="790" y="6168"/>
                    <a:pt x="851" y="6198"/>
                  </a:cubicBezTo>
                  <a:cubicBezTo>
                    <a:pt x="912" y="6229"/>
                    <a:pt x="942" y="6259"/>
                    <a:pt x="1003" y="6259"/>
                  </a:cubicBezTo>
                  <a:cubicBezTo>
                    <a:pt x="1094" y="6320"/>
                    <a:pt x="1155" y="6350"/>
                    <a:pt x="1246" y="6350"/>
                  </a:cubicBezTo>
                  <a:cubicBezTo>
                    <a:pt x="1337" y="6381"/>
                    <a:pt x="1428" y="6411"/>
                    <a:pt x="1519" y="6411"/>
                  </a:cubicBezTo>
                  <a:cubicBezTo>
                    <a:pt x="1610" y="6411"/>
                    <a:pt x="1732" y="6381"/>
                    <a:pt x="1823" y="6350"/>
                  </a:cubicBezTo>
                  <a:cubicBezTo>
                    <a:pt x="1914" y="6289"/>
                    <a:pt x="2036" y="6229"/>
                    <a:pt x="2127" y="6137"/>
                  </a:cubicBezTo>
                  <a:cubicBezTo>
                    <a:pt x="2248" y="6016"/>
                    <a:pt x="2340" y="5925"/>
                    <a:pt x="2461" y="5773"/>
                  </a:cubicBezTo>
                  <a:lnTo>
                    <a:pt x="2522" y="5682"/>
                  </a:lnTo>
                  <a:lnTo>
                    <a:pt x="2613" y="5560"/>
                  </a:lnTo>
                  <a:cubicBezTo>
                    <a:pt x="2643" y="5499"/>
                    <a:pt x="2704" y="5408"/>
                    <a:pt x="2735" y="5348"/>
                  </a:cubicBezTo>
                  <a:cubicBezTo>
                    <a:pt x="2826" y="5196"/>
                    <a:pt x="2886" y="5044"/>
                    <a:pt x="2947" y="4892"/>
                  </a:cubicBezTo>
                  <a:cubicBezTo>
                    <a:pt x="3008" y="4740"/>
                    <a:pt x="3038" y="4588"/>
                    <a:pt x="3099" y="4406"/>
                  </a:cubicBezTo>
                  <a:cubicBezTo>
                    <a:pt x="3130" y="4254"/>
                    <a:pt x="3190" y="4102"/>
                    <a:pt x="3221" y="3950"/>
                  </a:cubicBezTo>
                  <a:cubicBezTo>
                    <a:pt x="3251" y="3798"/>
                    <a:pt x="3281" y="3616"/>
                    <a:pt x="3312" y="3464"/>
                  </a:cubicBezTo>
                  <a:cubicBezTo>
                    <a:pt x="3312" y="3373"/>
                    <a:pt x="3312" y="3281"/>
                    <a:pt x="3342" y="3190"/>
                  </a:cubicBezTo>
                  <a:cubicBezTo>
                    <a:pt x="3342" y="3130"/>
                    <a:pt x="3342" y="3038"/>
                    <a:pt x="3342" y="2947"/>
                  </a:cubicBezTo>
                  <a:cubicBezTo>
                    <a:pt x="3373" y="2856"/>
                    <a:pt x="3342" y="2765"/>
                    <a:pt x="3342" y="2674"/>
                  </a:cubicBezTo>
                  <a:cubicBezTo>
                    <a:pt x="3342" y="2674"/>
                    <a:pt x="3342" y="2643"/>
                    <a:pt x="3342" y="2643"/>
                  </a:cubicBezTo>
                  <a:cubicBezTo>
                    <a:pt x="3373" y="2522"/>
                    <a:pt x="3373" y="2431"/>
                    <a:pt x="3373" y="2309"/>
                  </a:cubicBezTo>
                  <a:cubicBezTo>
                    <a:pt x="3403" y="2218"/>
                    <a:pt x="3403" y="2097"/>
                    <a:pt x="3373" y="1975"/>
                  </a:cubicBezTo>
                  <a:cubicBezTo>
                    <a:pt x="3373" y="1793"/>
                    <a:pt x="3342" y="1641"/>
                    <a:pt x="3281" y="1489"/>
                  </a:cubicBezTo>
                  <a:cubicBezTo>
                    <a:pt x="3251" y="1337"/>
                    <a:pt x="3190" y="1185"/>
                    <a:pt x="3130" y="1064"/>
                  </a:cubicBezTo>
                  <a:lnTo>
                    <a:pt x="3038" y="851"/>
                  </a:lnTo>
                  <a:cubicBezTo>
                    <a:pt x="3008" y="760"/>
                    <a:pt x="2978" y="669"/>
                    <a:pt x="2917" y="608"/>
                  </a:cubicBezTo>
                  <a:cubicBezTo>
                    <a:pt x="2886" y="517"/>
                    <a:pt x="2856" y="456"/>
                    <a:pt x="2826" y="395"/>
                  </a:cubicBezTo>
                  <a:cubicBezTo>
                    <a:pt x="2765" y="334"/>
                    <a:pt x="2735" y="274"/>
                    <a:pt x="2704" y="213"/>
                  </a:cubicBezTo>
                  <a:cubicBezTo>
                    <a:pt x="2643" y="152"/>
                    <a:pt x="2613" y="122"/>
                    <a:pt x="2552" y="91"/>
                  </a:cubicBezTo>
                  <a:cubicBezTo>
                    <a:pt x="2491" y="61"/>
                    <a:pt x="2431" y="31"/>
                    <a:pt x="2370" y="31"/>
                  </a:cubicBezTo>
                  <a:cubicBezTo>
                    <a:pt x="2309" y="0"/>
                    <a:pt x="2218" y="0"/>
                    <a:pt x="21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31"/>
            <p:cNvSpPr/>
            <p:nvPr/>
          </p:nvSpPr>
          <p:spPr>
            <a:xfrm>
              <a:off x="8851965" y="3346247"/>
              <a:ext cx="166816" cy="288327"/>
            </a:xfrm>
            <a:custGeom>
              <a:rect b="b" l="l" r="r" t="t"/>
              <a:pathLst>
                <a:path extrusionOk="0" h="8509" w="4923">
                  <a:moveTo>
                    <a:pt x="2006" y="1520"/>
                  </a:moveTo>
                  <a:lnTo>
                    <a:pt x="1885" y="1672"/>
                  </a:lnTo>
                  <a:lnTo>
                    <a:pt x="1824" y="1794"/>
                  </a:lnTo>
                  <a:lnTo>
                    <a:pt x="1793" y="1794"/>
                  </a:lnTo>
                  <a:cubicBezTo>
                    <a:pt x="1824" y="1794"/>
                    <a:pt x="1824" y="1763"/>
                    <a:pt x="1824" y="1763"/>
                  </a:cubicBezTo>
                  <a:cubicBezTo>
                    <a:pt x="1854" y="1702"/>
                    <a:pt x="1885" y="1642"/>
                    <a:pt x="1915" y="1581"/>
                  </a:cubicBezTo>
                  <a:cubicBezTo>
                    <a:pt x="1945" y="1551"/>
                    <a:pt x="1976" y="1520"/>
                    <a:pt x="2006" y="1520"/>
                  </a:cubicBezTo>
                  <a:close/>
                  <a:moveTo>
                    <a:pt x="3130" y="3647"/>
                  </a:moveTo>
                  <a:lnTo>
                    <a:pt x="3161" y="3829"/>
                  </a:lnTo>
                  <a:lnTo>
                    <a:pt x="3130" y="3890"/>
                  </a:lnTo>
                  <a:lnTo>
                    <a:pt x="3100" y="4012"/>
                  </a:lnTo>
                  <a:cubicBezTo>
                    <a:pt x="3100" y="3981"/>
                    <a:pt x="3070" y="3951"/>
                    <a:pt x="3070" y="3890"/>
                  </a:cubicBezTo>
                  <a:lnTo>
                    <a:pt x="3130" y="3647"/>
                  </a:lnTo>
                  <a:close/>
                  <a:moveTo>
                    <a:pt x="1854" y="3647"/>
                  </a:moveTo>
                  <a:cubicBezTo>
                    <a:pt x="1793" y="3829"/>
                    <a:pt x="1733" y="4012"/>
                    <a:pt x="1672" y="4163"/>
                  </a:cubicBezTo>
                  <a:lnTo>
                    <a:pt x="1611" y="4163"/>
                  </a:lnTo>
                  <a:cubicBezTo>
                    <a:pt x="1642" y="4163"/>
                    <a:pt x="1672" y="4103"/>
                    <a:pt x="1702" y="4072"/>
                  </a:cubicBezTo>
                  <a:lnTo>
                    <a:pt x="1672" y="4072"/>
                  </a:lnTo>
                  <a:cubicBezTo>
                    <a:pt x="1733" y="3920"/>
                    <a:pt x="1763" y="3799"/>
                    <a:pt x="1824" y="3647"/>
                  </a:cubicBezTo>
                  <a:close/>
                  <a:moveTo>
                    <a:pt x="2644" y="4224"/>
                  </a:moveTo>
                  <a:lnTo>
                    <a:pt x="2644" y="4285"/>
                  </a:lnTo>
                  <a:cubicBezTo>
                    <a:pt x="2614" y="4437"/>
                    <a:pt x="2553" y="4558"/>
                    <a:pt x="2523" y="4680"/>
                  </a:cubicBezTo>
                  <a:lnTo>
                    <a:pt x="2371" y="4680"/>
                  </a:lnTo>
                  <a:lnTo>
                    <a:pt x="2371" y="4650"/>
                  </a:lnTo>
                  <a:cubicBezTo>
                    <a:pt x="2371" y="4498"/>
                    <a:pt x="2462" y="4376"/>
                    <a:pt x="2492" y="4224"/>
                  </a:cubicBezTo>
                  <a:close/>
                  <a:moveTo>
                    <a:pt x="3489" y="5130"/>
                  </a:moveTo>
                  <a:lnTo>
                    <a:pt x="3434" y="5379"/>
                  </a:lnTo>
                  <a:lnTo>
                    <a:pt x="3404" y="5440"/>
                  </a:lnTo>
                  <a:lnTo>
                    <a:pt x="3404" y="5348"/>
                  </a:lnTo>
                  <a:cubicBezTo>
                    <a:pt x="3404" y="5318"/>
                    <a:pt x="3434" y="5257"/>
                    <a:pt x="3465" y="5227"/>
                  </a:cubicBezTo>
                  <a:cubicBezTo>
                    <a:pt x="3465" y="5209"/>
                    <a:pt x="3475" y="5171"/>
                    <a:pt x="3489" y="5130"/>
                  </a:cubicBezTo>
                  <a:close/>
                  <a:moveTo>
                    <a:pt x="517" y="5379"/>
                  </a:moveTo>
                  <a:cubicBezTo>
                    <a:pt x="548" y="5409"/>
                    <a:pt x="548" y="5440"/>
                    <a:pt x="578" y="5470"/>
                  </a:cubicBezTo>
                  <a:lnTo>
                    <a:pt x="609" y="5500"/>
                  </a:lnTo>
                  <a:cubicBezTo>
                    <a:pt x="609" y="5561"/>
                    <a:pt x="578" y="5652"/>
                    <a:pt x="578" y="5743"/>
                  </a:cubicBezTo>
                  <a:cubicBezTo>
                    <a:pt x="548" y="5956"/>
                    <a:pt x="548" y="6138"/>
                    <a:pt x="517" y="6321"/>
                  </a:cubicBezTo>
                  <a:lnTo>
                    <a:pt x="517" y="6199"/>
                  </a:lnTo>
                  <a:lnTo>
                    <a:pt x="517" y="5834"/>
                  </a:lnTo>
                  <a:lnTo>
                    <a:pt x="517" y="5379"/>
                  </a:lnTo>
                  <a:close/>
                  <a:moveTo>
                    <a:pt x="3191" y="5834"/>
                  </a:moveTo>
                  <a:cubicBezTo>
                    <a:pt x="3191" y="5895"/>
                    <a:pt x="3221" y="5926"/>
                    <a:pt x="3252" y="5986"/>
                  </a:cubicBezTo>
                  <a:cubicBezTo>
                    <a:pt x="3252" y="6047"/>
                    <a:pt x="3221" y="6078"/>
                    <a:pt x="3221" y="6108"/>
                  </a:cubicBezTo>
                  <a:lnTo>
                    <a:pt x="3191" y="6199"/>
                  </a:lnTo>
                  <a:cubicBezTo>
                    <a:pt x="3130" y="6260"/>
                    <a:pt x="3100" y="6351"/>
                    <a:pt x="3070" y="6442"/>
                  </a:cubicBezTo>
                  <a:lnTo>
                    <a:pt x="2978" y="6594"/>
                  </a:lnTo>
                  <a:lnTo>
                    <a:pt x="2978" y="6533"/>
                  </a:lnTo>
                  <a:cubicBezTo>
                    <a:pt x="3009" y="6442"/>
                    <a:pt x="3039" y="6351"/>
                    <a:pt x="3039" y="6260"/>
                  </a:cubicBezTo>
                  <a:cubicBezTo>
                    <a:pt x="3070" y="6169"/>
                    <a:pt x="3130" y="6017"/>
                    <a:pt x="3161" y="5865"/>
                  </a:cubicBezTo>
                  <a:lnTo>
                    <a:pt x="3191" y="5834"/>
                  </a:lnTo>
                  <a:close/>
                  <a:moveTo>
                    <a:pt x="1034" y="6837"/>
                  </a:moveTo>
                  <a:lnTo>
                    <a:pt x="1034" y="6837"/>
                  </a:lnTo>
                  <a:cubicBezTo>
                    <a:pt x="1004" y="6928"/>
                    <a:pt x="943" y="7019"/>
                    <a:pt x="912" y="7080"/>
                  </a:cubicBezTo>
                  <a:cubicBezTo>
                    <a:pt x="882" y="7111"/>
                    <a:pt x="852" y="7171"/>
                    <a:pt x="821" y="7202"/>
                  </a:cubicBezTo>
                  <a:cubicBezTo>
                    <a:pt x="852" y="7141"/>
                    <a:pt x="882" y="7050"/>
                    <a:pt x="882" y="6989"/>
                  </a:cubicBezTo>
                  <a:cubicBezTo>
                    <a:pt x="943" y="6959"/>
                    <a:pt x="1004" y="6898"/>
                    <a:pt x="1034" y="6837"/>
                  </a:cubicBezTo>
                  <a:close/>
                  <a:moveTo>
                    <a:pt x="1945" y="7141"/>
                  </a:moveTo>
                  <a:lnTo>
                    <a:pt x="1945" y="7202"/>
                  </a:lnTo>
                  <a:lnTo>
                    <a:pt x="1915" y="7262"/>
                  </a:lnTo>
                  <a:lnTo>
                    <a:pt x="1945" y="7141"/>
                  </a:lnTo>
                  <a:close/>
                  <a:moveTo>
                    <a:pt x="1733" y="6138"/>
                  </a:moveTo>
                  <a:lnTo>
                    <a:pt x="1733" y="6169"/>
                  </a:lnTo>
                  <a:cubicBezTo>
                    <a:pt x="1733" y="6229"/>
                    <a:pt x="1733" y="6290"/>
                    <a:pt x="1763" y="6321"/>
                  </a:cubicBezTo>
                  <a:cubicBezTo>
                    <a:pt x="1733" y="6381"/>
                    <a:pt x="1733" y="6412"/>
                    <a:pt x="1733" y="6442"/>
                  </a:cubicBezTo>
                  <a:lnTo>
                    <a:pt x="1642" y="6928"/>
                  </a:lnTo>
                  <a:cubicBezTo>
                    <a:pt x="1642" y="7050"/>
                    <a:pt x="1611" y="7141"/>
                    <a:pt x="1611" y="7232"/>
                  </a:cubicBezTo>
                  <a:cubicBezTo>
                    <a:pt x="1584" y="7287"/>
                    <a:pt x="1556" y="7317"/>
                    <a:pt x="1551" y="7345"/>
                  </a:cubicBezTo>
                  <a:lnTo>
                    <a:pt x="1551" y="7345"/>
                  </a:lnTo>
                  <a:cubicBezTo>
                    <a:pt x="1581" y="7014"/>
                    <a:pt x="1612" y="6713"/>
                    <a:pt x="1672" y="6381"/>
                  </a:cubicBezTo>
                  <a:lnTo>
                    <a:pt x="1733" y="6138"/>
                  </a:lnTo>
                  <a:close/>
                  <a:moveTo>
                    <a:pt x="1064" y="7354"/>
                  </a:moveTo>
                  <a:cubicBezTo>
                    <a:pt x="1064" y="7414"/>
                    <a:pt x="1064" y="7414"/>
                    <a:pt x="1095" y="7475"/>
                  </a:cubicBezTo>
                  <a:cubicBezTo>
                    <a:pt x="1095" y="7506"/>
                    <a:pt x="1125" y="7566"/>
                    <a:pt x="1155" y="7597"/>
                  </a:cubicBezTo>
                  <a:cubicBezTo>
                    <a:pt x="1186" y="7657"/>
                    <a:pt x="1186" y="7688"/>
                    <a:pt x="1247" y="7718"/>
                  </a:cubicBezTo>
                  <a:cubicBezTo>
                    <a:pt x="1247" y="7779"/>
                    <a:pt x="1247" y="7809"/>
                    <a:pt x="1277" y="7840"/>
                  </a:cubicBezTo>
                  <a:cubicBezTo>
                    <a:pt x="1307" y="7901"/>
                    <a:pt x="1338" y="7931"/>
                    <a:pt x="1399" y="7961"/>
                  </a:cubicBezTo>
                  <a:lnTo>
                    <a:pt x="1459" y="7992"/>
                  </a:lnTo>
                  <a:lnTo>
                    <a:pt x="1520" y="7992"/>
                  </a:lnTo>
                  <a:lnTo>
                    <a:pt x="1520" y="8113"/>
                  </a:lnTo>
                  <a:lnTo>
                    <a:pt x="1399" y="8022"/>
                  </a:lnTo>
                  <a:lnTo>
                    <a:pt x="1277" y="7961"/>
                  </a:lnTo>
                  <a:lnTo>
                    <a:pt x="1186" y="7901"/>
                  </a:lnTo>
                  <a:cubicBezTo>
                    <a:pt x="1125" y="7870"/>
                    <a:pt x="1095" y="7840"/>
                    <a:pt x="1064" y="7779"/>
                  </a:cubicBezTo>
                  <a:cubicBezTo>
                    <a:pt x="973" y="7718"/>
                    <a:pt x="943" y="7627"/>
                    <a:pt x="882" y="7536"/>
                  </a:cubicBezTo>
                  <a:lnTo>
                    <a:pt x="852" y="7506"/>
                  </a:lnTo>
                  <a:lnTo>
                    <a:pt x="882" y="7506"/>
                  </a:lnTo>
                  <a:lnTo>
                    <a:pt x="973" y="7475"/>
                  </a:lnTo>
                  <a:cubicBezTo>
                    <a:pt x="1004" y="7445"/>
                    <a:pt x="1004" y="7414"/>
                    <a:pt x="1034" y="7384"/>
                  </a:cubicBezTo>
                  <a:cubicBezTo>
                    <a:pt x="1064" y="7384"/>
                    <a:pt x="1064" y="7384"/>
                    <a:pt x="1064" y="7354"/>
                  </a:cubicBezTo>
                  <a:close/>
                  <a:moveTo>
                    <a:pt x="2249" y="7323"/>
                  </a:moveTo>
                  <a:lnTo>
                    <a:pt x="2219" y="7445"/>
                  </a:lnTo>
                  <a:lnTo>
                    <a:pt x="2158" y="7657"/>
                  </a:lnTo>
                  <a:cubicBezTo>
                    <a:pt x="2097" y="7779"/>
                    <a:pt x="2067" y="7901"/>
                    <a:pt x="1976" y="8022"/>
                  </a:cubicBezTo>
                  <a:cubicBezTo>
                    <a:pt x="1976" y="8052"/>
                    <a:pt x="1945" y="8083"/>
                    <a:pt x="1915" y="8113"/>
                  </a:cubicBezTo>
                  <a:lnTo>
                    <a:pt x="1854" y="8144"/>
                  </a:lnTo>
                  <a:lnTo>
                    <a:pt x="1854" y="8113"/>
                  </a:lnTo>
                  <a:cubicBezTo>
                    <a:pt x="1854" y="8052"/>
                    <a:pt x="1854" y="7961"/>
                    <a:pt x="1854" y="7870"/>
                  </a:cubicBezTo>
                  <a:cubicBezTo>
                    <a:pt x="2006" y="7779"/>
                    <a:pt x="2128" y="7597"/>
                    <a:pt x="2219" y="7414"/>
                  </a:cubicBezTo>
                  <a:lnTo>
                    <a:pt x="2249" y="7323"/>
                  </a:lnTo>
                  <a:close/>
                  <a:moveTo>
                    <a:pt x="2827" y="7779"/>
                  </a:moveTo>
                  <a:lnTo>
                    <a:pt x="2735" y="7870"/>
                  </a:lnTo>
                  <a:cubicBezTo>
                    <a:pt x="2614" y="7961"/>
                    <a:pt x="2492" y="8022"/>
                    <a:pt x="2371" y="8113"/>
                  </a:cubicBezTo>
                  <a:lnTo>
                    <a:pt x="2249" y="8144"/>
                  </a:lnTo>
                  <a:cubicBezTo>
                    <a:pt x="2280" y="8083"/>
                    <a:pt x="2310" y="8022"/>
                    <a:pt x="2340" y="7961"/>
                  </a:cubicBezTo>
                  <a:cubicBezTo>
                    <a:pt x="2371" y="7901"/>
                    <a:pt x="2371" y="7901"/>
                    <a:pt x="2401" y="7840"/>
                  </a:cubicBezTo>
                  <a:cubicBezTo>
                    <a:pt x="2432" y="7870"/>
                    <a:pt x="2462" y="7870"/>
                    <a:pt x="2492" y="7870"/>
                  </a:cubicBezTo>
                  <a:lnTo>
                    <a:pt x="2644" y="7870"/>
                  </a:lnTo>
                  <a:cubicBezTo>
                    <a:pt x="2705" y="7840"/>
                    <a:pt x="2735" y="7809"/>
                    <a:pt x="2766" y="7779"/>
                  </a:cubicBezTo>
                  <a:close/>
                  <a:moveTo>
                    <a:pt x="3070" y="1"/>
                  </a:moveTo>
                  <a:cubicBezTo>
                    <a:pt x="2978" y="1"/>
                    <a:pt x="2887" y="1"/>
                    <a:pt x="2827" y="31"/>
                  </a:cubicBezTo>
                  <a:lnTo>
                    <a:pt x="2735" y="62"/>
                  </a:lnTo>
                  <a:cubicBezTo>
                    <a:pt x="2675" y="62"/>
                    <a:pt x="2644" y="92"/>
                    <a:pt x="2614" y="123"/>
                  </a:cubicBezTo>
                  <a:cubicBezTo>
                    <a:pt x="2492" y="153"/>
                    <a:pt x="2401" y="214"/>
                    <a:pt x="2340" y="274"/>
                  </a:cubicBezTo>
                  <a:lnTo>
                    <a:pt x="2280" y="335"/>
                  </a:lnTo>
                  <a:cubicBezTo>
                    <a:pt x="2219" y="366"/>
                    <a:pt x="2128" y="426"/>
                    <a:pt x="2097" y="487"/>
                  </a:cubicBezTo>
                  <a:cubicBezTo>
                    <a:pt x="1945" y="578"/>
                    <a:pt x="1824" y="700"/>
                    <a:pt x="1702" y="821"/>
                  </a:cubicBezTo>
                  <a:cubicBezTo>
                    <a:pt x="1581" y="912"/>
                    <a:pt x="1490" y="1034"/>
                    <a:pt x="1399" y="1156"/>
                  </a:cubicBezTo>
                  <a:cubicBezTo>
                    <a:pt x="1338" y="1247"/>
                    <a:pt x="1277" y="1307"/>
                    <a:pt x="1247" y="1368"/>
                  </a:cubicBezTo>
                  <a:cubicBezTo>
                    <a:pt x="1186" y="1459"/>
                    <a:pt x="1155" y="1520"/>
                    <a:pt x="1095" y="1581"/>
                  </a:cubicBezTo>
                  <a:cubicBezTo>
                    <a:pt x="1064" y="1672"/>
                    <a:pt x="1034" y="1733"/>
                    <a:pt x="1004" y="1824"/>
                  </a:cubicBezTo>
                  <a:lnTo>
                    <a:pt x="852" y="2067"/>
                  </a:lnTo>
                  <a:cubicBezTo>
                    <a:pt x="760" y="2219"/>
                    <a:pt x="669" y="2340"/>
                    <a:pt x="609" y="2492"/>
                  </a:cubicBezTo>
                  <a:cubicBezTo>
                    <a:pt x="517" y="2644"/>
                    <a:pt x="457" y="2796"/>
                    <a:pt x="396" y="2918"/>
                  </a:cubicBezTo>
                  <a:cubicBezTo>
                    <a:pt x="366" y="3009"/>
                    <a:pt x="335" y="3100"/>
                    <a:pt x="305" y="3191"/>
                  </a:cubicBezTo>
                  <a:cubicBezTo>
                    <a:pt x="274" y="3282"/>
                    <a:pt x="274" y="3343"/>
                    <a:pt x="244" y="3434"/>
                  </a:cubicBezTo>
                  <a:cubicBezTo>
                    <a:pt x="214" y="3586"/>
                    <a:pt x="183" y="3738"/>
                    <a:pt x="153" y="3890"/>
                  </a:cubicBezTo>
                  <a:cubicBezTo>
                    <a:pt x="122" y="4072"/>
                    <a:pt x="122" y="4224"/>
                    <a:pt x="92" y="4376"/>
                  </a:cubicBezTo>
                  <a:lnTo>
                    <a:pt x="62" y="4619"/>
                  </a:lnTo>
                  <a:cubicBezTo>
                    <a:pt x="62" y="4710"/>
                    <a:pt x="62" y="4771"/>
                    <a:pt x="31" y="4862"/>
                  </a:cubicBezTo>
                  <a:cubicBezTo>
                    <a:pt x="31" y="5045"/>
                    <a:pt x="31" y="5196"/>
                    <a:pt x="1" y="5379"/>
                  </a:cubicBezTo>
                  <a:lnTo>
                    <a:pt x="1" y="5591"/>
                  </a:lnTo>
                  <a:cubicBezTo>
                    <a:pt x="1" y="5683"/>
                    <a:pt x="1" y="5743"/>
                    <a:pt x="31" y="5834"/>
                  </a:cubicBezTo>
                  <a:cubicBezTo>
                    <a:pt x="31" y="5986"/>
                    <a:pt x="92" y="6138"/>
                    <a:pt x="122" y="6290"/>
                  </a:cubicBezTo>
                  <a:cubicBezTo>
                    <a:pt x="122" y="6381"/>
                    <a:pt x="153" y="6473"/>
                    <a:pt x="153" y="6564"/>
                  </a:cubicBezTo>
                  <a:cubicBezTo>
                    <a:pt x="183" y="6624"/>
                    <a:pt x="214" y="6716"/>
                    <a:pt x="214" y="6776"/>
                  </a:cubicBezTo>
                  <a:cubicBezTo>
                    <a:pt x="274" y="6928"/>
                    <a:pt x="335" y="7080"/>
                    <a:pt x="396" y="7202"/>
                  </a:cubicBezTo>
                  <a:cubicBezTo>
                    <a:pt x="457" y="7354"/>
                    <a:pt x="517" y="7506"/>
                    <a:pt x="609" y="7657"/>
                  </a:cubicBezTo>
                  <a:cubicBezTo>
                    <a:pt x="639" y="7718"/>
                    <a:pt x="700" y="7779"/>
                    <a:pt x="730" y="7870"/>
                  </a:cubicBezTo>
                  <a:lnTo>
                    <a:pt x="791" y="7931"/>
                  </a:lnTo>
                  <a:lnTo>
                    <a:pt x="882" y="8022"/>
                  </a:lnTo>
                  <a:cubicBezTo>
                    <a:pt x="882" y="8052"/>
                    <a:pt x="912" y="8083"/>
                    <a:pt x="943" y="8083"/>
                  </a:cubicBezTo>
                  <a:cubicBezTo>
                    <a:pt x="1095" y="8204"/>
                    <a:pt x="1216" y="8265"/>
                    <a:pt x="1368" y="8356"/>
                  </a:cubicBezTo>
                  <a:cubicBezTo>
                    <a:pt x="1459" y="8387"/>
                    <a:pt x="1520" y="8417"/>
                    <a:pt x="1611" y="8447"/>
                  </a:cubicBezTo>
                  <a:cubicBezTo>
                    <a:pt x="1702" y="8478"/>
                    <a:pt x="1824" y="8508"/>
                    <a:pt x="1915" y="8508"/>
                  </a:cubicBezTo>
                  <a:cubicBezTo>
                    <a:pt x="2037" y="8508"/>
                    <a:pt x="2158" y="8508"/>
                    <a:pt x="2249" y="8478"/>
                  </a:cubicBezTo>
                  <a:cubicBezTo>
                    <a:pt x="2310" y="8447"/>
                    <a:pt x="2371" y="8447"/>
                    <a:pt x="2432" y="8417"/>
                  </a:cubicBezTo>
                  <a:cubicBezTo>
                    <a:pt x="2492" y="8387"/>
                    <a:pt x="2553" y="8356"/>
                    <a:pt x="2614" y="8326"/>
                  </a:cubicBezTo>
                  <a:lnTo>
                    <a:pt x="2705" y="8265"/>
                  </a:lnTo>
                  <a:cubicBezTo>
                    <a:pt x="2827" y="8204"/>
                    <a:pt x="2918" y="8144"/>
                    <a:pt x="3009" y="8052"/>
                  </a:cubicBezTo>
                  <a:lnTo>
                    <a:pt x="3191" y="7840"/>
                  </a:lnTo>
                  <a:cubicBezTo>
                    <a:pt x="3252" y="7779"/>
                    <a:pt x="3313" y="7718"/>
                    <a:pt x="3373" y="7657"/>
                  </a:cubicBezTo>
                  <a:cubicBezTo>
                    <a:pt x="3404" y="7597"/>
                    <a:pt x="3465" y="7506"/>
                    <a:pt x="3525" y="7445"/>
                  </a:cubicBezTo>
                  <a:lnTo>
                    <a:pt x="3647" y="7262"/>
                  </a:lnTo>
                  <a:cubicBezTo>
                    <a:pt x="3677" y="7171"/>
                    <a:pt x="3738" y="7111"/>
                    <a:pt x="3768" y="7050"/>
                  </a:cubicBezTo>
                  <a:cubicBezTo>
                    <a:pt x="3860" y="6898"/>
                    <a:pt x="3951" y="6776"/>
                    <a:pt x="4042" y="6624"/>
                  </a:cubicBezTo>
                  <a:cubicBezTo>
                    <a:pt x="4224" y="6351"/>
                    <a:pt x="4376" y="6078"/>
                    <a:pt x="4498" y="5774"/>
                  </a:cubicBezTo>
                  <a:cubicBezTo>
                    <a:pt x="4558" y="5622"/>
                    <a:pt x="4589" y="5440"/>
                    <a:pt x="4649" y="5288"/>
                  </a:cubicBezTo>
                  <a:cubicBezTo>
                    <a:pt x="4649" y="5227"/>
                    <a:pt x="4680" y="5136"/>
                    <a:pt x="4710" y="5075"/>
                  </a:cubicBezTo>
                  <a:lnTo>
                    <a:pt x="4741" y="4832"/>
                  </a:lnTo>
                  <a:cubicBezTo>
                    <a:pt x="4771" y="4680"/>
                    <a:pt x="4801" y="4528"/>
                    <a:pt x="4832" y="4346"/>
                  </a:cubicBezTo>
                  <a:cubicBezTo>
                    <a:pt x="4832" y="4194"/>
                    <a:pt x="4862" y="4042"/>
                    <a:pt x="4893" y="3860"/>
                  </a:cubicBezTo>
                  <a:cubicBezTo>
                    <a:pt x="4923" y="3525"/>
                    <a:pt x="4923" y="3191"/>
                    <a:pt x="4923" y="2887"/>
                  </a:cubicBezTo>
                  <a:cubicBezTo>
                    <a:pt x="4923" y="2705"/>
                    <a:pt x="4862" y="2553"/>
                    <a:pt x="4862" y="2401"/>
                  </a:cubicBezTo>
                  <a:cubicBezTo>
                    <a:pt x="4832" y="2249"/>
                    <a:pt x="4832" y="2067"/>
                    <a:pt x="4801" y="1915"/>
                  </a:cubicBezTo>
                  <a:cubicBezTo>
                    <a:pt x="4801" y="1885"/>
                    <a:pt x="4801" y="1824"/>
                    <a:pt x="4801" y="1794"/>
                  </a:cubicBezTo>
                  <a:cubicBezTo>
                    <a:pt x="4801" y="1733"/>
                    <a:pt x="4801" y="1702"/>
                    <a:pt x="4771" y="1642"/>
                  </a:cubicBezTo>
                  <a:cubicBezTo>
                    <a:pt x="4771" y="1611"/>
                    <a:pt x="4741" y="1490"/>
                    <a:pt x="4710" y="1399"/>
                  </a:cubicBezTo>
                  <a:cubicBezTo>
                    <a:pt x="4680" y="1338"/>
                    <a:pt x="4649" y="1247"/>
                    <a:pt x="4589" y="1156"/>
                  </a:cubicBezTo>
                  <a:cubicBezTo>
                    <a:pt x="4558" y="1095"/>
                    <a:pt x="4528" y="1034"/>
                    <a:pt x="4498" y="973"/>
                  </a:cubicBezTo>
                  <a:lnTo>
                    <a:pt x="4437" y="912"/>
                  </a:lnTo>
                  <a:lnTo>
                    <a:pt x="4437" y="882"/>
                  </a:lnTo>
                  <a:cubicBezTo>
                    <a:pt x="4406" y="821"/>
                    <a:pt x="4376" y="730"/>
                    <a:pt x="4346" y="669"/>
                  </a:cubicBezTo>
                  <a:cubicBezTo>
                    <a:pt x="4315" y="578"/>
                    <a:pt x="4285" y="518"/>
                    <a:pt x="4254" y="457"/>
                  </a:cubicBezTo>
                  <a:cubicBezTo>
                    <a:pt x="4194" y="366"/>
                    <a:pt x="4133" y="305"/>
                    <a:pt x="4072" y="244"/>
                  </a:cubicBezTo>
                  <a:cubicBezTo>
                    <a:pt x="4042" y="214"/>
                    <a:pt x="3981" y="214"/>
                    <a:pt x="3951" y="183"/>
                  </a:cubicBezTo>
                  <a:cubicBezTo>
                    <a:pt x="3890" y="153"/>
                    <a:pt x="3829" y="123"/>
                    <a:pt x="3768" y="92"/>
                  </a:cubicBezTo>
                  <a:lnTo>
                    <a:pt x="3708" y="62"/>
                  </a:lnTo>
                  <a:cubicBezTo>
                    <a:pt x="3647" y="62"/>
                    <a:pt x="3616" y="31"/>
                    <a:pt x="3556" y="31"/>
                  </a:cubicBezTo>
                  <a:cubicBezTo>
                    <a:pt x="3465" y="1"/>
                    <a:pt x="3404" y="1"/>
                    <a:pt x="33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" name="Google Shape;135;p31"/>
          <p:cNvSpPr/>
          <p:nvPr/>
        </p:nvSpPr>
        <p:spPr>
          <a:xfrm rot="6689635">
            <a:off x="8557534" y="-268893"/>
            <a:ext cx="373566" cy="1285518"/>
          </a:xfrm>
          <a:custGeom>
            <a:rect b="b" l="l" r="r" t="t"/>
            <a:pathLst>
              <a:path extrusionOk="0" h="46009" w="13370">
                <a:moveTo>
                  <a:pt x="5814" y="1"/>
                </a:moveTo>
                <a:cubicBezTo>
                  <a:pt x="5214" y="1"/>
                  <a:pt x="4618" y="121"/>
                  <a:pt x="4072" y="340"/>
                </a:cubicBezTo>
                <a:cubicBezTo>
                  <a:pt x="3829" y="431"/>
                  <a:pt x="3616" y="583"/>
                  <a:pt x="3434" y="735"/>
                </a:cubicBezTo>
                <a:lnTo>
                  <a:pt x="3403" y="735"/>
                </a:lnTo>
                <a:cubicBezTo>
                  <a:pt x="3191" y="917"/>
                  <a:pt x="2978" y="1099"/>
                  <a:pt x="2826" y="1312"/>
                </a:cubicBezTo>
                <a:lnTo>
                  <a:pt x="2735" y="1403"/>
                </a:lnTo>
                <a:cubicBezTo>
                  <a:pt x="2553" y="1616"/>
                  <a:pt x="2370" y="1828"/>
                  <a:pt x="2249" y="2071"/>
                </a:cubicBezTo>
                <a:cubicBezTo>
                  <a:pt x="1915" y="2618"/>
                  <a:pt x="1672" y="3226"/>
                  <a:pt x="1489" y="3834"/>
                </a:cubicBezTo>
                <a:cubicBezTo>
                  <a:pt x="1337" y="4441"/>
                  <a:pt x="1216" y="5049"/>
                  <a:pt x="1155" y="5657"/>
                </a:cubicBezTo>
                <a:cubicBezTo>
                  <a:pt x="1094" y="6295"/>
                  <a:pt x="1064" y="6902"/>
                  <a:pt x="1034" y="7388"/>
                </a:cubicBezTo>
                <a:cubicBezTo>
                  <a:pt x="1003" y="7996"/>
                  <a:pt x="942" y="8604"/>
                  <a:pt x="912" y="9151"/>
                </a:cubicBezTo>
                <a:cubicBezTo>
                  <a:pt x="912" y="9333"/>
                  <a:pt x="882" y="9485"/>
                  <a:pt x="851" y="9667"/>
                </a:cubicBezTo>
                <a:cubicBezTo>
                  <a:pt x="821" y="9819"/>
                  <a:pt x="821" y="9971"/>
                  <a:pt x="821" y="10123"/>
                </a:cubicBezTo>
                <a:cubicBezTo>
                  <a:pt x="791" y="10366"/>
                  <a:pt x="760" y="10609"/>
                  <a:pt x="760" y="10882"/>
                </a:cubicBezTo>
                <a:lnTo>
                  <a:pt x="760" y="11034"/>
                </a:lnTo>
                <a:lnTo>
                  <a:pt x="730" y="11672"/>
                </a:lnTo>
                <a:cubicBezTo>
                  <a:pt x="699" y="12067"/>
                  <a:pt x="669" y="12432"/>
                  <a:pt x="669" y="12827"/>
                </a:cubicBezTo>
                <a:lnTo>
                  <a:pt x="669" y="13161"/>
                </a:lnTo>
                <a:lnTo>
                  <a:pt x="669" y="14650"/>
                </a:lnTo>
                <a:lnTo>
                  <a:pt x="699" y="15440"/>
                </a:lnTo>
                <a:cubicBezTo>
                  <a:pt x="699" y="15774"/>
                  <a:pt x="730" y="16078"/>
                  <a:pt x="730" y="16412"/>
                </a:cubicBezTo>
                <a:cubicBezTo>
                  <a:pt x="730" y="16989"/>
                  <a:pt x="760" y="17597"/>
                  <a:pt x="791" y="18205"/>
                </a:cubicBezTo>
                <a:lnTo>
                  <a:pt x="791" y="19238"/>
                </a:lnTo>
                <a:lnTo>
                  <a:pt x="791" y="20119"/>
                </a:lnTo>
                <a:lnTo>
                  <a:pt x="791" y="20574"/>
                </a:lnTo>
                <a:cubicBezTo>
                  <a:pt x="791" y="21152"/>
                  <a:pt x="730" y="21759"/>
                  <a:pt x="669" y="22306"/>
                </a:cubicBezTo>
                <a:cubicBezTo>
                  <a:pt x="639" y="22762"/>
                  <a:pt x="608" y="23187"/>
                  <a:pt x="608" y="23643"/>
                </a:cubicBezTo>
                <a:lnTo>
                  <a:pt x="578" y="24220"/>
                </a:lnTo>
                <a:cubicBezTo>
                  <a:pt x="578" y="24615"/>
                  <a:pt x="547" y="25041"/>
                  <a:pt x="517" y="25436"/>
                </a:cubicBezTo>
                <a:lnTo>
                  <a:pt x="517" y="25588"/>
                </a:lnTo>
                <a:cubicBezTo>
                  <a:pt x="487" y="26135"/>
                  <a:pt x="456" y="26742"/>
                  <a:pt x="456" y="27289"/>
                </a:cubicBezTo>
                <a:lnTo>
                  <a:pt x="456" y="27319"/>
                </a:lnTo>
                <a:lnTo>
                  <a:pt x="456" y="27775"/>
                </a:lnTo>
                <a:lnTo>
                  <a:pt x="456" y="28079"/>
                </a:lnTo>
                <a:lnTo>
                  <a:pt x="456" y="28231"/>
                </a:lnTo>
                <a:lnTo>
                  <a:pt x="456" y="29021"/>
                </a:lnTo>
                <a:lnTo>
                  <a:pt x="456" y="29507"/>
                </a:lnTo>
                <a:cubicBezTo>
                  <a:pt x="456" y="29902"/>
                  <a:pt x="426" y="30358"/>
                  <a:pt x="396" y="30905"/>
                </a:cubicBezTo>
                <a:cubicBezTo>
                  <a:pt x="396" y="31269"/>
                  <a:pt x="365" y="31634"/>
                  <a:pt x="335" y="31968"/>
                </a:cubicBezTo>
                <a:cubicBezTo>
                  <a:pt x="335" y="32181"/>
                  <a:pt x="304" y="32393"/>
                  <a:pt x="304" y="32606"/>
                </a:cubicBezTo>
                <a:cubicBezTo>
                  <a:pt x="244" y="33183"/>
                  <a:pt x="183" y="33761"/>
                  <a:pt x="122" y="34399"/>
                </a:cubicBezTo>
                <a:cubicBezTo>
                  <a:pt x="61" y="35037"/>
                  <a:pt x="31" y="35614"/>
                  <a:pt x="1" y="36191"/>
                </a:cubicBezTo>
                <a:lnTo>
                  <a:pt x="1" y="36282"/>
                </a:lnTo>
                <a:cubicBezTo>
                  <a:pt x="1" y="36860"/>
                  <a:pt x="31" y="37437"/>
                  <a:pt x="92" y="38014"/>
                </a:cubicBezTo>
                <a:lnTo>
                  <a:pt x="92" y="38136"/>
                </a:lnTo>
                <a:cubicBezTo>
                  <a:pt x="122" y="38409"/>
                  <a:pt x="122" y="38652"/>
                  <a:pt x="153" y="38926"/>
                </a:cubicBezTo>
                <a:cubicBezTo>
                  <a:pt x="183" y="39199"/>
                  <a:pt x="213" y="39473"/>
                  <a:pt x="274" y="39776"/>
                </a:cubicBezTo>
                <a:cubicBezTo>
                  <a:pt x="335" y="40050"/>
                  <a:pt x="396" y="40323"/>
                  <a:pt x="487" y="40597"/>
                </a:cubicBezTo>
                <a:cubicBezTo>
                  <a:pt x="578" y="40931"/>
                  <a:pt x="669" y="41235"/>
                  <a:pt x="821" y="41539"/>
                </a:cubicBezTo>
                <a:cubicBezTo>
                  <a:pt x="1064" y="42116"/>
                  <a:pt x="1398" y="42663"/>
                  <a:pt x="1793" y="43149"/>
                </a:cubicBezTo>
                <a:cubicBezTo>
                  <a:pt x="2006" y="43392"/>
                  <a:pt x="2249" y="43635"/>
                  <a:pt x="2492" y="43817"/>
                </a:cubicBezTo>
                <a:lnTo>
                  <a:pt x="2644" y="43939"/>
                </a:lnTo>
                <a:lnTo>
                  <a:pt x="3100" y="44334"/>
                </a:lnTo>
                <a:cubicBezTo>
                  <a:pt x="3525" y="44698"/>
                  <a:pt x="3981" y="45002"/>
                  <a:pt x="4436" y="45276"/>
                </a:cubicBezTo>
                <a:cubicBezTo>
                  <a:pt x="4740" y="45428"/>
                  <a:pt x="5014" y="45549"/>
                  <a:pt x="5318" y="45671"/>
                </a:cubicBezTo>
                <a:cubicBezTo>
                  <a:pt x="5621" y="45792"/>
                  <a:pt x="5956" y="45914"/>
                  <a:pt x="6259" y="45944"/>
                </a:cubicBezTo>
                <a:cubicBezTo>
                  <a:pt x="6451" y="45988"/>
                  <a:pt x="6643" y="46009"/>
                  <a:pt x="6833" y="46009"/>
                </a:cubicBezTo>
                <a:cubicBezTo>
                  <a:pt x="7304" y="46009"/>
                  <a:pt x="7762" y="45879"/>
                  <a:pt x="8174" y="45640"/>
                </a:cubicBezTo>
                <a:cubicBezTo>
                  <a:pt x="8720" y="45276"/>
                  <a:pt x="9207" y="44790"/>
                  <a:pt x="9602" y="44273"/>
                </a:cubicBezTo>
                <a:cubicBezTo>
                  <a:pt x="10270" y="43362"/>
                  <a:pt x="10543" y="42268"/>
                  <a:pt x="10786" y="41235"/>
                </a:cubicBezTo>
                <a:cubicBezTo>
                  <a:pt x="10908" y="40749"/>
                  <a:pt x="11030" y="40171"/>
                  <a:pt x="11121" y="39564"/>
                </a:cubicBezTo>
                <a:lnTo>
                  <a:pt x="11121" y="39533"/>
                </a:lnTo>
                <a:cubicBezTo>
                  <a:pt x="11181" y="39047"/>
                  <a:pt x="11273" y="38531"/>
                  <a:pt x="11364" y="38045"/>
                </a:cubicBezTo>
                <a:cubicBezTo>
                  <a:pt x="11546" y="37103"/>
                  <a:pt x="11698" y="36130"/>
                  <a:pt x="11819" y="35189"/>
                </a:cubicBezTo>
                <a:cubicBezTo>
                  <a:pt x="11880" y="34976"/>
                  <a:pt x="11911" y="34763"/>
                  <a:pt x="11941" y="34551"/>
                </a:cubicBezTo>
                <a:cubicBezTo>
                  <a:pt x="11971" y="34338"/>
                  <a:pt x="12002" y="34156"/>
                  <a:pt x="12032" y="33943"/>
                </a:cubicBezTo>
                <a:cubicBezTo>
                  <a:pt x="12093" y="33578"/>
                  <a:pt x="12154" y="33214"/>
                  <a:pt x="12184" y="32849"/>
                </a:cubicBezTo>
                <a:cubicBezTo>
                  <a:pt x="12275" y="32302"/>
                  <a:pt x="12336" y="31755"/>
                  <a:pt x="12397" y="31148"/>
                </a:cubicBezTo>
                <a:cubicBezTo>
                  <a:pt x="12397" y="30996"/>
                  <a:pt x="12427" y="30844"/>
                  <a:pt x="12458" y="30692"/>
                </a:cubicBezTo>
                <a:cubicBezTo>
                  <a:pt x="12488" y="30267"/>
                  <a:pt x="12518" y="29811"/>
                  <a:pt x="12579" y="29385"/>
                </a:cubicBezTo>
                <a:cubicBezTo>
                  <a:pt x="12640" y="28869"/>
                  <a:pt x="12701" y="28322"/>
                  <a:pt x="12731" y="27684"/>
                </a:cubicBezTo>
                <a:cubicBezTo>
                  <a:pt x="12792" y="26924"/>
                  <a:pt x="12853" y="26104"/>
                  <a:pt x="12944" y="25345"/>
                </a:cubicBezTo>
                <a:cubicBezTo>
                  <a:pt x="12974" y="24980"/>
                  <a:pt x="13004" y="24585"/>
                  <a:pt x="13035" y="24220"/>
                </a:cubicBezTo>
                <a:cubicBezTo>
                  <a:pt x="13096" y="23734"/>
                  <a:pt x="13096" y="23218"/>
                  <a:pt x="13126" y="22762"/>
                </a:cubicBezTo>
                <a:lnTo>
                  <a:pt x="13126" y="22489"/>
                </a:lnTo>
                <a:cubicBezTo>
                  <a:pt x="13156" y="21881"/>
                  <a:pt x="13187" y="21304"/>
                  <a:pt x="13217" y="20757"/>
                </a:cubicBezTo>
                <a:lnTo>
                  <a:pt x="13217" y="20301"/>
                </a:lnTo>
                <a:cubicBezTo>
                  <a:pt x="13217" y="19967"/>
                  <a:pt x="13247" y="19663"/>
                  <a:pt x="13247" y="19329"/>
                </a:cubicBezTo>
                <a:lnTo>
                  <a:pt x="13247" y="18995"/>
                </a:lnTo>
                <a:lnTo>
                  <a:pt x="13247" y="18113"/>
                </a:lnTo>
                <a:lnTo>
                  <a:pt x="13247" y="17870"/>
                </a:lnTo>
                <a:lnTo>
                  <a:pt x="13247" y="17293"/>
                </a:lnTo>
                <a:lnTo>
                  <a:pt x="13247" y="15501"/>
                </a:lnTo>
                <a:lnTo>
                  <a:pt x="13247" y="15440"/>
                </a:lnTo>
                <a:lnTo>
                  <a:pt x="13247" y="14711"/>
                </a:lnTo>
                <a:lnTo>
                  <a:pt x="13247" y="14650"/>
                </a:lnTo>
                <a:cubicBezTo>
                  <a:pt x="13247" y="14468"/>
                  <a:pt x="13247" y="14316"/>
                  <a:pt x="13278" y="14133"/>
                </a:cubicBezTo>
                <a:lnTo>
                  <a:pt x="13278" y="13830"/>
                </a:lnTo>
                <a:lnTo>
                  <a:pt x="13278" y="13526"/>
                </a:lnTo>
                <a:lnTo>
                  <a:pt x="13278" y="13040"/>
                </a:lnTo>
                <a:lnTo>
                  <a:pt x="13278" y="12857"/>
                </a:lnTo>
                <a:cubicBezTo>
                  <a:pt x="13278" y="12614"/>
                  <a:pt x="13308" y="12371"/>
                  <a:pt x="13308" y="12128"/>
                </a:cubicBezTo>
                <a:cubicBezTo>
                  <a:pt x="13308" y="12007"/>
                  <a:pt x="13308" y="11855"/>
                  <a:pt x="13339" y="11703"/>
                </a:cubicBezTo>
                <a:cubicBezTo>
                  <a:pt x="13339" y="11490"/>
                  <a:pt x="13339" y="11277"/>
                  <a:pt x="13339" y="11065"/>
                </a:cubicBezTo>
                <a:cubicBezTo>
                  <a:pt x="13369" y="10822"/>
                  <a:pt x="13339" y="10639"/>
                  <a:pt x="13339" y="10487"/>
                </a:cubicBezTo>
                <a:cubicBezTo>
                  <a:pt x="13339" y="10123"/>
                  <a:pt x="13308" y="9789"/>
                  <a:pt x="13278" y="9485"/>
                </a:cubicBezTo>
                <a:lnTo>
                  <a:pt x="13247" y="9090"/>
                </a:lnTo>
                <a:cubicBezTo>
                  <a:pt x="13247" y="8938"/>
                  <a:pt x="13247" y="8816"/>
                  <a:pt x="13217" y="8664"/>
                </a:cubicBezTo>
                <a:cubicBezTo>
                  <a:pt x="13187" y="8421"/>
                  <a:pt x="13156" y="8209"/>
                  <a:pt x="13156" y="7966"/>
                </a:cubicBezTo>
                <a:cubicBezTo>
                  <a:pt x="13126" y="7723"/>
                  <a:pt x="13096" y="7388"/>
                  <a:pt x="13065" y="7115"/>
                </a:cubicBezTo>
                <a:cubicBezTo>
                  <a:pt x="13035" y="6598"/>
                  <a:pt x="12944" y="6082"/>
                  <a:pt x="12883" y="5596"/>
                </a:cubicBezTo>
                <a:cubicBezTo>
                  <a:pt x="12853" y="5262"/>
                  <a:pt x="12731" y="4927"/>
                  <a:pt x="12609" y="4654"/>
                </a:cubicBezTo>
                <a:cubicBezTo>
                  <a:pt x="12458" y="4411"/>
                  <a:pt x="12306" y="4168"/>
                  <a:pt x="12123" y="3955"/>
                </a:cubicBezTo>
                <a:cubicBezTo>
                  <a:pt x="12002" y="3530"/>
                  <a:pt x="11850" y="3104"/>
                  <a:pt x="11698" y="2740"/>
                </a:cubicBezTo>
                <a:cubicBezTo>
                  <a:pt x="11516" y="2193"/>
                  <a:pt x="11273" y="1676"/>
                  <a:pt x="10938" y="1221"/>
                </a:cubicBezTo>
                <a:cubicBezTo>
                  <a:pt x="10878" y="1130"/>
                  <a:pt x="10786" y="1038"/>
                  <a:pt x="10695" y="947"/>
                </a:cubicBezTo>
                <a:cubicBezTo>
                  <a:pt x="10543" y="826"/>
                  <a:pt x="10422" y="704"/>
                  <a:pt x="10270" y="583"/>
                </a:cubicBezTo>
                <a:cubicBezTo>
                  <a:pt x="9997" y="431"/>
                  <a:pt x="9723" y="340"/>
                  <a:pt x="9450" y="279"/>
                </a:cubicBezTo>
                <a:cubicBezTo>
                  <a:pt x="8872" y="157"/>
                  <a:pt x="8325" y="96"/>
                  <a:pt x="7748" y="66"/>
                </a:cubicBezTo>
                <a:lnTo>
                  <a:pt x="7596" y="66"/>
                </a:lnTo>
                <a:lnTo>
                  <a:pt x="7171" y="5"/>
                </a:lnTo>
                <a:lnTo>
                  <a:pt x="6016" y="5"/>
                </a:lnTo>
                <a:cubicBezTo>
                  <a:pt x="5949" y="2"/>
                  <a:pt x="5881" y="1"/>
                  <a:pt x="58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31"/>
          <p:cNvGrpSpPr/>
          <p:nvPr/>
        </p:nvGrpSpPr>
        <p:grpSpPr>
          <a:xfrm>
            <a:off x="7915788" y="108771"/>
            <a:ext cx="595931" cy="530198"/>
            <a:chOff x="7915788" y="108771"/>
            <a:chExt cx="595931" cy="530198"/>
          </a:xfrm>
        </p:grpSpPr>
        <p:sp>
          <p:nvSpPr>
            <p:cNvPr id="137" name="Google Shape;137;p31"/>
            <p:cNvSpPr/>
            <p:nvPr/>
          </p:nvSpPr>
          <p:spPr>
            <a:xfrm rot="1520042">
              <a:off x="8076449" y="166765"/>
              <a:ext cx="364162" cy="414210"/>
            </a:xfrm>
            <a:custGeom>
              <a:rect b="b" l="l" r="r" t="t"/>
              <a:pathLst>
                <a:path extrusionOk="0" h="11024" w="9692">
                  <a:moveTo>
                    <a:pt x="7355" y="1"/>
                  </a:moveTo>
                  <a:cubicBezTo>
                    <a:pt x="7318" y="1"/>
                    <a:pt x="7279" y="5"/>
                    <a:pt x="7239" y="15"/>
                  </a:cubicBezTo>
                  <a:cubicBezTo>
                    <a:pt x="5044" y="622"/>
                    <a:pt x="2989" y="1276"/>
                    <a:pt x="700" y="1393"/>
                  </a:cubicBezTo>
                  <a:cubicBezTo>
                    <a:pt x="21" y="1438"/>
                    <a:pt x="0" y="2494"/>
                    <a:pt x="639" y="2494"/>
                  </a:cubicBezTo>
                  <a:cubicBezTo>
                    <a:pt x="659" y="2494"/>
                    <a:pt x="679" y="2493"/>
                    <a:pt x="700" y="2491"/>
                  </a:cubicBezTo>
                  <a:cubicBezTo>
                    <a:pt x="2896" y="2280"/>
                    <a:pt x="5184" y="1930"/>
                    <a:pt x="7216" y="1019"/>
                  </a:cubicBezTo>
                  <a:lnTo>
                    <a:pt x="7239" y="1160"/>
                  </a:lnTo>
                  <a:cubicBezTo>
                    <a:pt x="7263" y="1416"/>
                    <a:pt x="7309" y="1650"/>
                    <a:pt x="7356" y="1883"/>
                  </a:cubicBezTo>
                  <a:cubicBezTo>
                    <a:pt x="5371" y="2677"/>
                    <a:pt x="3479" y="2934"/>
                    <a:pt x="1378" y="3191"/>
                  </a:cubicBezTo>
                  <a:cubicBezTo>
                    <a:pt x="817" y="3215"/>
                    <a:pt x="817" y="4032"/>
                    <a:pt x="1378" y="4079"/>
                  </a:cubicBezTo>
                  <a:cubicBezTo>
                    <a:pt x="1543" y="4088"/>
                    <a:pt x="1710" y="4093"/>
                    <a:pt x="1877" y="4093"/>
                  </a:cubicBezTo>
                  <a:cubicBezTo>
                    <a:pt x="3781" y="4093"/>
                    <a:pt x="5757" y="3501"/>
                    <a:pt x="7496" y="2771"/>
                  </a:cubicBezTo>
                  <a:cubicBezTo>
                    <a:pt x="7660" y="3588"/>
                    <a:pt x="7846" y="4406"/>
                    <a:pt x="8010" y="5223"/>
                  </a:cubicBezTo>
                  <a:cubicBezTo>
                    <a:pt x="8220" y="6204"/>
                    <a:pt x="8407" y="7185"/>
                    <a:pt x="8547" y="8165"/>
                  </a:cubicBezTo>
                  <a:cubicBezTo>
                    <a:pt x="8337" y="8165"/>
                    <a:pt x="8150" y="8189"/>
                    <a:pt x="7963" y="8236"/>
                  </a:cubicBezTo>
                  <a:cubicBezTo>
                    <a:pt x="7239" y="8422"/>
                    <a:pt x="6609" y="8889"/>
                    <a:pt x="6235" y="9543"/>
                  </a:cubicBezTo>
                  <a:cubicBezTo>
                    <a:pt x="5926" y="10096"/>
                    <a:pt x="5909" y="11024"/>
                    <a:pt x="6659" y="11024"/>
                  </a:cubicBezTo>
                  <a:cubicBezTo>
                    <a:pt x="6702" y="11024"/>
                    <a:pt x="6748" y="11021"/>
                    <a:pt x="6796" y="11015"/>
                  </a:cubicBezTo>
                  <a:cubicBezTo>
                    <a:pt x="7426" y="10898"/>
                    <a:pt x="8033" y="10641"/>
                    <a:pt x="8547" y="10244"/>
                  </a:cubicBezTo>
                  <a:cubicBezTo>
                    <a:pt x="8991" y="9917"/>
                    <a:pt x="9691" y="9356"/>
                    <a:pt x="9575" y="8796"/>
                  </a:cubicBezTo>
                  <a:cubicBezTo>
                    <a:pt x="9551" y="8749"/>
                    <a:pt x="9528" y="8703"/>
                    <a:pt x="9504" y="8656"/>
                  </a:cubicBezTo>
                  <a:cubicBezTo>
                    <a:pt x="9364" y="7418"/>
                    <a:pt x="9131" y="6180"/>
                    <a:pt x="8874" y="4943"/>
                  </a:cubicBezTo>
                  <a:cubicBezTo>
                    <a:pt x="8617" y="3728"/>
                    <a:pt x="8313" y="2467"/>
                    <a:pt x="7963" y="1230"/>
                  </a:cubicBezTo>
                  <a:cubicBezTo>
                    <a:pt x="7916" y="1043"/>
                    <a:pt x="7846" y="833"/>
                    <a:pt x="7776" y="646"/>
                  </a:cubicBezTo>
                  <a:cubicBezTo>
                    <a:pt x="7902" y="333"/>
                    <a:pt x="7672" y="1"/>
                    <a:pt x="73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31"/>
            <p:cNvSpPr/>
            <p:nvPr/>
          </p:nvSpPr>
          <p:spPr>
            <a:xfrm rot="1520042">
              <a:off x="7998035" y="142242"/>
              <a:ext cx="181668" cy="425257"/>
            </a:xfrm>
            <a:custGeom>
              <a:rect b="b" l="l" r="r" t="t"/>
              <a:pathLst>
                <a:path extrusionOk="0" h="11318" w="4835">
                  <a:moveTo>
                    <a:pt x="2638" y="1"/>
                  </a:moveTo>
                  <a:cubicBezTo>
                    <a:pt x="2377" y="1"/>
                    <a:pt x="2102" y="219"/>
                    <a:pt x="2172" y="555"/>
                  </a:cubicBezTo>
                  <a:cubicBezTo>
                    <a:pt x="2780" y="3358"/>
                    <a:pt x="3247" y="6160"/>
                    <a:pt x="3620" y="8986"/>
                  </a:cubicBezTo>
                  <a:cubicBezTo>
                    <a:pt x="3525" y="8982"/>
                    <a:pt x="3431" y="8980"/>
                    <a:pt x="3338" y="8980"/>
                  </a:cubicBezTo>
                  <a:cubicBezTo>
                    <a:pt x="2854" y="8980"/>
                    <a:pt x="2385" y="9032"/>
                    <a:pt x="1915" y="9149"/>
                  </a:cubicBezTo>
                  <a:cubicBezTo>
                    <a:pt x="1262" y="9313"/>
                    <a:pt x="421" y="9570"/>
                    <a:pt x="117" y="10200"/>
                  </a:cubicBezTo>
                  <a:cubicBezTo>
                    <a:pt x="0" y="10387"/>
                    <a:pt x="0" y="10621"/>
                    <a:pt x="117" y="10784"/>
                  </a:cubicBezTo>
                  <a:cubicBezTo>
                    <a:pt x="389" y="11207"/>
                    <a:pt x="934" y="11317"/>
                    <a:pt x="1468" y="11317"/>
                  </a:cubicBezTo>
                  <a:cubicBezTo>
                    <a:pt x="1761" y="11317"/>
                    <a:pt x="2050" y="11284"/>
                    <a:pt x="2289" y="11251"/>
                  </a:cubicBezTo>
                  <a:cubicBezTo>
                    <a:pt x="2756" y="11181"/>
                    <a:pt x="3223" y="11041"/>
                    <a:pt x="3667" y="10831"/>
                  </a:cubicBezTo>
                  <a:cubicBezTo>
                    <a:pt x="3971" y="10667"/>
                    <a:pt x="4484" y="10457"/>
                    <a:pt x="4671" y="10154"/>
                  </a:cubicBezTo>
                  <a:cubicBezTo>
                    <a:pt x="4788" y="9897"/>
                    <a:pt x="4835" y="9617"/>
                    <a:pt x="4788" y="9360"/>
                  </a:cubicBezTo>
                  <a:cubicBezTo>
                    <a:pt x="4788" y="9219"/>
                    <a:pt x="4741" y="9079"/>
                    <a:pt x="4741" y="8939"/>
                  </a:cubicBezTo>
                  <a:cubicBezTo>
                    <a:pt x="4671" y="8425"/>
                    <a:pt x="4554" y="7935"/>
                    <a:pt x="4484" y="7445"/>
                  </a:cubicBezTo>
                  <a:cubicBezTo>
                    <a:pt x="4344" y="6627"/>
                    <a:pt x="4204" y="5833"/>
                    <a:pt x="4041" y="5039"/>
                  </a:cubicBezTo>
                  <a:cubicBezTo>
                    <a:pt x="3760" y="3451"/>
                    <a:pt x="3410" y="1887"/>
                    <a:pt x="3036" y="322"/>
                  </a:cubicBezTo>
                  <a:cubicBezTo>
                    <a:pt x="2980" y="98"/>
                    <a:pt x="2812" y="1"/>
                    <a:pt x="26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31"/>
          <p:cNvSpPr txBox="1"/>
          <p:nvPr>
            <p:ph idx="1" type="subTitle"/>
          </p:nvPr>
        </p:nvSpPr>
        <p:spPr>
          <a:xfrm>
            <a:off x="1391650" y="2531625"/>
            <a:ext cx="26958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0" name="Google Shape;140;p31"/>
          <p:cNvSpPr txBox="1"/>
          <p:nvPr>
            <p:ph idx="2" type="subTitle"/>
          </p:nvPr>
        </p:nvSpPr>
        <p:spPr>
          <a:xfrm>
            <a:off x="5056587" y="2531625"/>
            <a:ext cx="26958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1" name="Google Shape;141;p31"/>
          <p:cNvSpPr txBox="1"/>
          <p:nvPr>
            <p:ph idx="3" type="subTitle"/>
          </p:nvPr>
        </p:nvSpPr>
        <p:spPr>
          <a:xfrm>
            <a:off x="1391650" y="2993250"/>
            <a:ext cx="2695800" cy="11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1"/>
          <p:cNvSpPr txBox="1"/>
          <p:nvPr>
            <p:ph idx="4" type="subTitle"/>
          </p:nvPr>
        </p:nvSpPr>
        <p:spPr>
          <a:xfrm>
            <a:off x="5056587" y="2993250"/>
            <a:ext cx="2695800" cy="11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1"/>
          <p:cNvSpPr txBox="1"/>
          <p:nvPr>
            <p:ph type="title"/>
          </p:nvPr>
        </p:nvSpPr>
        <p:spPr>
          <a:xfrm>
            <a:off x="727300" y="539850"/>
            <a:ext cx="76893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2"/>
          <p:cNvSpPr/>
          <p:nvPr/>
        </p:nvSpPr>
        <p:spPr>
          <a:xfrm>
            <a:off x="0" y="-9025"/>
            <a:ext cx="9144000" cy="515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3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4"/>
          <p:cNvSpPr/>
          <p:nvPr/>
        </p:nvSpPr>
        <p:spPr>
          <a:xfrm>
            <a:off x="247700" y="3665213"/>
            <a:ext cx="572399" cy="606373"/>
          </a:xfrm>
          <a:custGeom>
            <a:rect b="b" l="l" r="r" t="t"/>
            <a:pathLst>
              <a:path extrusionOk="0" h="18830" w="17775">
                <a:moveTo>
                  <a:pt x="10847" y="1208"/>
                </a:moveTo>
                <a:cubicBezTo>
                  <a:pt x="10817" y="1238"/>
                  <a:pt x="10817" y="1238"/>
                  <a:pt x="10786" y="1238"/>
                </a:cubicBezTo>
                <a:lnTo>
                  <a:pt x="10726" y="1208"/>
                </a:lnTo>
                <a:close/>
                <a:moveTo>
                  <a:pt x="8872" y="1056"/>
                </a:moveTo>
                <a:lnTo>
                  <a:pt x="8812" y="1086"/>
                </a:lnTo>
                <a:cubicBezTo>
                  <a:pt x="8781" y="1117"/>
                  <a:pt x="8720" y="1147"/>
                  <a:pt x="8690" y="1208"/>
                </a:cubicBezTo>
                <a:cubicBezTo>
                  <a:pt x="8660" y="1238"/>
                  <a:pt x="8660" y="1269"/>
                  <a:pt x="8660" y="1299"/>
                </a:cubicBezTo>
                <a:lnTo>
                  <a:pt x="8629" y="1299"/>
                </a:lnTo>
                <a:lnTo>
                  <a:pt x="8599" y="1329"/>
                </a:lnTo>
                <a:lnTo>
                  <a:pt x="8508" y="1329"/>
                </a:lnTo>
                <a:cubicBezTo>
                  <a:pt x="8477" y="1269"/>
                  <a:pt x="8447" y="1238"/>
                  <a:pt x="8417" y="1208"/>
                </a:cubicBezTo>
                <a:cubicBezTo>
                  <a:pt x="8386" y="1178"/>
                  <a:pt x="8356" y="1147"/>
                  <a:pt x="8356" y="1117"/>
                </a:cubicBezTo>
                <a:cubicBezTo>
                  <a:pt x="8447" y="1086"/>
                  <a:pt x="8569" y="1086"/>
                  <a:pt x="8690" y="1056"/>
                </a:cubicBezTo>
                <a:close/>
                <a:moveTo>
                  <a:pt x="7961" y="1178"/>
                </a:moveTo>
                <a:cubicBezTo>
                  <a:pt x="7991" y="1208"/>
                  <a:pt x="8022" y="1238"/>
                  <a:pt x="8052" y="1269"/>
                </a:cubicBezTo>
                <a:lnTo>
                  <a:pt x="8113" y="1329"/>
                </a:lnTo>
                <a:lnTo>
                  <a:pt x="7991" y="1360"/>
                </a:lnTo>
                <a:cubicBezTo>
                  <a:pt x="8022" y="1329"/>
                  <a:pt x="7991" y="1329"/>
                  <a:pt x="7991" y="1299"/>
                </a:cubicBezTo>
                <a:lnTo>
                  <a:pt x="7961" y="1269"/>
                </a:lnTo>
                <a:cubicBezTo>
                  <a:pt x="7961" y="1238"/>
                  <a:pt x="7961" y="1208"/>
                  <a:pt x="7961" y="1178"/>
                </a:cubicBezTo>
                <a:close/>
                <a:moveTo>
                  <a:pt x="7323" y="1360"/>
                </a:moveTo>
                <a:cubicBezTo>
                  <a:pt x="7323" y="1390"/>
                  <a:pt x="7323" y="1451"/>
                  <a:pt x="7323" y="1481"/>
                </a:cubicBezTo>
                <a:lnTo>
                  <a:pt x="7141" y="1542"/>
                </a:lnTo>
                <a:cubicBezTo>
                  <a:pt x="7110" y="1512"/>
                  <a:pt x="7049" y="1481"/>
                  <a:pt x="7019" y="1451"/>
                </a:cubicBezTo>
                <a:lnTo>
                  <a:pt x="7323" y="1360"/>
                </a:lnTo>
                <a:close/>
                <a:moveTo>
                  <a:pt x="11090" y="1481"/>
                </a:moveTo>
                <a:lnTo>
                  <a:pt x="11181" y="1512"/>
                </a:lnTo>
                <a:lnTo>
                  <a:pt x="11273" y="1542"/>
                </a:lnTo>
                <a:lnTo>
                  <a:pt x="11303" y="1573"/>
                </a:lnTo>
                <a:cubicBezTo>
                  <a:pt x="11273" y="1633"/>
                  <a:pt x="11273" y="1664"/>
                  <a:pt x="11303" y="1724"/>
                </a:cubicBezTo>
                <a:cubicBezTo>
                  <a:pt x="11212" y="1664"/>
                  <a:pt x="11151" y="1573"/>
                  <a:pt x="11090" y="1512"/>
                </a:cubicBezTo>
                <a:lnTo>
                  <a:pt x="11060" y="1481"/>
                </a:lnTo>
                <a:close/>
                <a:moveTo>
                  <a:pt x="8964" y="1907"/>
                </a:moveTo>
                <a:cubicBezTo>
                  <a:pt x="9024" y="1968"/>
                  <a:pt x="9085" y="2028"/>
                  <a:pt x="9176" y="2119"/>
                </a:cubicBezTo>
                <a:lnTo>
                  <a:pt x="9176" y="2180"/>
                </a:lnTo>
                <a:lnTo>
                  <a:pt x="9115" y="2089"/>
                </a:lnTo>
                <a:lnTo>
                  <a:pt x="8964" y="1937"/>
                </a:lnTo>
                <a:cubicBezTo>
                  <a:pt x="8964" y="1937"/>
                  <a:pt x="8964" y="1907"/>
                  <a:pt x="8964" y="1907"/>
                </a:cubicBezTo>
                <a:close/>
                <a:moveTo>
                  <a:pt x="6411" y="1694"/>
                </a:moveTo>
                <a:cubicBezTo>
                  <a:pt x="6411" y="1694"/>
                  <a:pt x="6411" y="1724"/>
                  <a:pt x="6411" y="1755"/>
                </a:cubicBezTo>
                <a:cubicBezTo>
                  <a:pt x="6411" y="1785"/>
                  <a:pt x="6381" y="1816"/>
                  <a:pt x="6381" y="1846"/>
                </a:cubicBezTo>
                <a:lnTo>
                  <a:pt x="6108" y="1968"/>
                </a:lnTo>
                <a:cubicBezTo>
                  <a:pt x="6047" y="1968"/>
                  <a:pt x="5986" y="1968"/>
                  <a:pt x="5895" y="1998"/>
                </a:cubicBezTo>
                <a:cubicBezTo>
                  <a:pt x="5834" y="2028"/>
                  <a:pt x="5773" y="2028"/>
                  <a:pt x="5743" y="2059"/>
                </a:cubicBezTo>
                <a:cubicBezTo>
                  <a:pt x="5682" y="2089"/>
                  <a:pt x="5621" y="2150"/>
                  <a:pt x="5591" y="2180"/>
                </a:cubicBezTo>
                <a:cubicBezTo>
                  <a:pt x="5530" y="2211"/>
                  <a:pt x="5500" y="2241"/>
                  <a:pt x="5469" y="2302"/>
                </a:cubicBezTo>
                <a:cubicBezTo>
                  <a:pt x="5439" y="2271"/>
                  <a:pt x="5409" y="2271"/>
                  <a:pt x="5378" y="2271"/>
                </a:cubicBezTo>
                <a:lnTo>
                  <a:pt x="5287" y="2241"/>
                </a:lnTo>
                <a:lnTo>
                  <a:pt x="5378" y="2180"/>
                </a:lnTo>
                <a:cubicBezTo>
                  <a:pt x="5561" y="2059"/>
                  <a:pt x="5743" y="1968"/>
                  <a:pt x="5925" y="1907"/>
                </a:cubicBezTo>
                <a:cubicBezTo>
                  <a:pt x="6108" y="1816"/>
                  <a:pt x="6259" y="1755"/>
                  <a:pt x="6411" y="1694"/>
                </a:cubicBezTo>
                <a:close/>
                <a:moveTo>
                  <a:pt x="12002" y="1512"/>
                </a:moveTo>
                <a:lnTo>
                  <a:pt x="12002" y="1512"/>
                </a:lnTo>
                <a:cubicBezTo>
                  <a:pt x="12154" y="1542"/>
                  <a:pt x="12275" y="1603"/>
                  <a:pt x="12427" y="1694"/>
                </a:cubicBezTo>
                <a:cubicBezTo>
                  <a:pt x="12518" y="1755"/>
                  <a:pt x="12579" y="1816"/>
                  <a:pt x="12670" y="1876"/>
                </a:cubicBezTo>
                <a:cubicBezTo>
                  <a:pt x="12731" y="1968"/>
                  <a:pt x="12792" y="2028"/>
                  <a:pt x="12853" y="2089"/>
                </a:cubicBezTo>
                <a:cubicBezTo>
                  <a:pt x="12913" y="2150"/>
                  <a:pt x="12944" y="2211"/>
                  <a:pt x="13004" y="2271"/>
                </a:cubicBezTo>
                <a:lnTo>
                  <a:pt x="13004" y="2362"/>
                </a:lnTo>
                <a:lnTo>
                  <a:pt x="12913" y="2362"/>
                </a:lnTo>
                <a:cubicBezTo>
                  <a:pt x="12853" y="2302"/>
                  <a:pt x="12792" y="2241"/>
                  <a:pt x="12731" y="2180"/>
                </a:cubicBezTo>
                <a:cubicBezTo>
                  <a:pt x="12640" y="2089"/>
                  <a:pt x="12549" y="1998"/>
                  <a:pt x="12458" y="1937"/>
                </a:cubicBezTo>
                <a:cubicBezTo>
                  <a:pt x="12397" y="1876"/>
                  <a:pt x="12336" y="1816"/>
                  <a:pt x="12275" y="1785"/>
                </a:cubicBezTo>
                <a:lnTo>
                  <a:pt x="12245" y="1755"/>
                </a:lnTo>
                <a:cubicBezTo>
                  <a:pt x="12154" y="1664"/>
                  <a:pt x="12093" y="1573"/>
                  <a:pt x="12002" y="1512"/>
                </a:cubicBezTo>
                <a:close/>
                <a:moveTo>
                  <a:pt x="4558" y="2757"/>
                </a:moveTo>
                <a:cubicBezTo>
                  <a:pt x="4558" y="2788"/>
                  <a:pt x="4558" y="2818"/>
                  <a:pt x="4588" y="2849"/>
                </a:cubicBezTo>
                <a:lnTo>
                  <a:pt x="4406" y="2849"/>
                </a:lnTo>
                <a:lnTo>
                  <a:pt x="4558" y="2757"/>
                </a:lnTo>
                <a:close/>
                <a:moveTo>
                  <a:pt x="6685" y="2849"/>
                </a:moveTo>
                <a:lnTo>
                  <a:pt x="6746" y="2909"/>
                </a:lnTo>
                <a:lnTo>
                  <a:pt x="6776" y="2970"/>
                </a:lnTo>
                <a:cubicBezTo>
                  <a:pt x="6746" y="2940"/>
                  <a:pt x="6715" y="2879"/>
                  <a:pt x="6685" y="2849"/>
                </a:cubicBezTo>
                <a:close/>
                <a:moveTo>
                  <a:pt x="13430" y="3760"/>
                </a:moveTo>
                <a:lnTo>
                  <a:pt x="13460" y="3821"/>
                </a:lnTo>
                <a:lnTo>
                  <a:pt x="13491" y="3882"/>
                </a:lnTo>
                <a:lnTo>
                  <a:pt x="13430" y="3760"/>
                </a:lnTo>
                <a:close/>
                <a:moveTo>
                  <a:pt x="14311" y="3365"/>
                </a:moveTo>
                <a:cubicBezTo>
                  <a:pt x="14402" y="3487"/>
                  <a:pt x="14524" y="3608"/>
                  <a:pt x="14615" y="3760"/>
                </a:cubicBezTo>
                <a:lnTo>
                  <a:pt x="14645" y="3821"/>
                </a:lnTo>
                <a:cubicBezTo>
                  <a:pt x="14615" y="3851"/>
                  <a:pt x="14584" y="3851"/>
                  <a:pt x="14584" y="3882"/>
                </a:cubicBezTo>
                <a:lnTo>
                  <a:pt x="14554" y="3912"/>
                </a:lnTo>
                <a:cubicBezTo>
                  <a:pt x="14524" y="3790"/>
                  <a:pt x="14463" y="3699"/>
                  <a:pt x="14402" y="3578"/>
                </a:cubicBezTo>
                <a:lnTo>
                  <a:pt x="14311" y="3365"/>
                </a:lnTo>
                <a:close/>
                <a:moveTo>
                  <a:pt x="4923" y="3942"/>
                </a:moveTo>
                <a:cubicBezTo>
                  <a:pt x="4923" y="3942"/>
                  <a:pt x="4923" y="3973"/>
                  <a:pt x="4923" y="3973"/>
                </a:cubicBezTo>
                <a:lnTo>
                  <a:pt x="4892" y="3942"/>
                </a:lnTo>
                <a:close/>
                <a:moveTo>
                  <a:pt x="8174" y="2940"/>
                </a:moveTo>
                <a:lnTo>
                  <a:pt x="8295" y="3061"/>
                </a:lnTo>
                <a:cubicBezTo>
                  <a:pt x="8386" y="3274"/>
                  <a:pt x="8508" y="3517"/>
                  <a:pt x="8599" y="3730"/>
                </a:cubicBezTo>
                <a:cubicBezTo>
                  <a:pt x="8629" y="3821"/>
                  <a:pt x="8660" y="3882"/>
                  <a:pt x="8690" y="3973"/>
                </a:cubicBezTo>
                <a:lnTo>
                  <a:pt x="8660" y="3942"/>
                </a:lnTo>
                <a:cubicBezTo>
                  <a:pt x="8599" y="3821"/>
                  <a:pt x="8508" y="3699"/>
                  <a:pt x="8447" y="3547"/>
                </a:cubicBezTo>
                <a:cubicBezTo>
                  <a:pt x="8417" y="3487"/>
                  <a:pt x="8386" y="3426"/>
                  <a:pt x="8356" y="3335"/>
                </a:cubicBezTo>
                <a:cubicBezTo>
                  <a:pt x="8325" y="3244"/>
                  <a:pt x="8234" y="3092"/>
                  <a:pt x="8174" y="2940"/>
                </a:cubicBezTo>
                <a:close/>
                <a:moveTo>
                  <a:pt x="9146" y="3517"/>
                </a:moveTo>
                <a:lnTo>
                  <a:pt x="9207" y="3578"/>
                </a:lnTo>
                <a:cubicBezTo>
                  <a:pt x="9237" y="3669"/>
                  <a:pt x="9267" y="3760"/>
                  <a:pt x="9298" y="3851"/>
                </a:cubicBezTo>
                <a:cubicBezTo>
                  <a:pt x="9328" y="3942"/>
                  <a:pt x="9328" y="3973"/>
                  <a:pt x="9358" y="4034"/>
                </a:cubicBezTo>
                <a:cubicBezTo>
                  <a:pt x="9298" y="3942"/>
                  <a:pt x="9298" y="3882"/>
                  <a:pt x="9267" y="3790"/>
                </a:cubicBezTo>
                <a:lnTo>
                  <a:pt x="9146" y="3517"/>
                </a:lnTo>
                <a:close/>
                <a:moveTo>
                  <a:pt x="6594" y="3335"/>
                </a:moveTo>
                <a:lnTo>
                  <a:pt x="6594" y="3335"/>
                </a:lnTo>
                <a:cubicBezTo>
                  <a:pt x="6624" y="3396"/>
                  <a:pt x="6654" y="3426"/>
                  <a:pt x="6685" y="3487"/>
                </a:cubicBezTo>
                <a:lnTo>
                  <a:pt x="6806" y="3639"/>
                </a:lnTo>
                <a:cubicBezTo>
                  <a:pt x="6837" y="3730"/>
                  <a:pt x="6867" y="3821"/>
                  <a:pt x="6928" y="3882"/>
                </a:cubicBezTo>
                <a:cubicBezTo>
                  <a:pt x="6958" y="4003"/>
                  <a:pt x="7019" y="4094"/>
                  <a:pt x="7049" y="4216"/>
                </a:cubicBezTo>
                <a:lnTo>
                  <a:pt x="6928" y="4125"/>
                </a:lnTo>
                <a:cubicBezTo>
                  <a:pt x="6928" y="4094"/>
                  <a:pt x="6897" y="4034"/>
                  <a:pt x="6867" y="4003"/>
                </a:cubicBezTo>
                <a:cubicBezTo>
                  <a:pt x="6867" y="3973"/>
                  <a:pt x="6806" y="3851"/>
                  <a:pt x="6776" y="3760"/>
                </a:cubicBezTo>
                <a:cubicBezTo>
                  <a:pt x="6715" y="3669"/>
                  <a:pt x="6715" y="3608"/>
                  <a:pt x="6685" y="3547"/>
                </a:cubicBezTo>
                <a:cubicBezTo>
                  <a:pt x="6654" y="3487"/>
                  <a:pt x="6624" y="3426"/>
                  <a:pt x="6594" y="3335"/>
                </a:cubicBezTo>
                <a:close/>
                <a:moveTo>
                  <a:pt x="11364" y="3942"/>
                </a:moveTo>
                <a:lnTo>
                  <a:pt x="11516" y="4246"/>
                </a:lnTo>
                <a:lnTo>
                  <a:pt x="11455" y="4155"/>
                </a:lnTo>
                <a:lnTo>
                  <a:pt x="11455" y="4185"/>
                </a:lnTo>
                <a:cubicBezTo>
                  <a:pt x="11425" y="4094"/>
                  <a:pt x="11394" y="4034"/>
                  <a:pt x="11364" y="3942"/>
                </a:cubicBezTo>
                <a:close/>
                <a:moveTo>
                  <a:pt x="14858" y="4277"/>
                </a:moveTo>
                <a:lnTo>
                  <a:pt x="14888" y="4307"/>
                </a:lnTo>
                <a:lnTo>
                  <a:pt x="14858" y="4307"/>
                </a:lnTo>
                <a:lnTo>
                  <a:pt x="14858" y="4277"/>
                </a:lnTo>
                <a:close/>
                <a:moveTo>
                  <a:pt x="7475" y="4398"/>
                </a:moveTo>
                <a:lnTo>
                  <a:pt x="7505" y="4459"/>
                </a:lnTo>
                <a:lnTo>
                  <a:pt x="7475" y="4459"/>
                </a:lnTo>
                <a:lnTo>
                  <a:pt x="7475" y="4398"/>
                </a:lnTo>
                <a:close/>
                <a:moveTo>
                  <a:pt x="4042" y="3122"/>
                </a:moveTo>
                <a:cubicBezTo>
                  <a:pt x="4011" y="3213"/>
                  <a:pt x="3981" y="3274"/>
                  <a:pt x="3981" y="3365"/>
                </a:cubicBezTo>
                <a:lnTo>
                  <a:pt x="3859" y="3487"/>
                </a:lnTo>
                <a:lnTo>
                  <a:pt x="3738" y="3578"/>
                </a:lnTo>
                <a:lnTo>
                  <a:pt x="3616" y="3639"/>
                </a:lnTo>
                <a:cubicBezTo>
                  <a:pt x="3586" y="3639"/>
                  <a:pt x="3525" y="3669"/>
                  <a:pt x="3495" y="3730"/>
                </a:cubicBezTo>
                <a:cubicBezTo>
                  <a:pt x="3434" y="3760"/>
                  <a:pt x="3373" y="3821"/>
                  <a:pt x="3373" y="3912"/>
                </a:cubicBezTo>
                <a:cubicBezTo>
                  <a:pt x="3343" y="3912"/>
                  <a:pt x="3343" y="3942"/>
                  <a:pt x="3343" y="3973"/>
                </a:cubicBezTo>
                <a:lnTo>
                  <a:pt x="2948" y="4337"/>
                </a:lnTo>
                <a:lnTo>
                  <a:pt x="2826" y="4489"/>
                </a:lnTo>
                <a:cubicBezTo>
                  <a:pt x="2796" y="4459"/>
                  <a:pt x="2735" y="4459"/>
                  <a:pt x="2705" y="4459"/>
                </a:cubicBezTo>
                <a:cubicBezTo>
                  <a:pt x="2887" y="4216"/>
                  <a:pt x="3069" y="4003"/>
                  <a:pt x="3282" y="3790"/>
                </a:cubicBezTo>
                <a:cubicBezTo>
                  <a:pt x="3434" y="3639"/>
                  <a:pt x="3586" y="3487"/>
                  <a:pt x="3738" y="3365"/>
                </a:cubicBezTo>
                <a:lnTo>
                  <a:pt x="4042" y="3122"/>
                </a:lnTo>
                <a:close/>
                <a:moveTo>
                  <a:pt x="11880" y="2059"/>
                </a:moveTo>
                <a:cubicBezTo>
                  <a:pt x="11971" y="2150"/>
                  <a:pt x="12032" y="2241"/>
                  <a:pt x="12093" y="2332"/>
                </a:cubicBezTo>
                <a:cubicBezTo>
                  <a:pt x="12154" y="2423"/>
                  <a:pt x="12245" y="2545"/>
                  <a:pt x="12306" y="2636"/>
                </a:cubicBezTo>
                <a:cubicBezTo>
                  <a:pt x="12366" y="2727"/>
                  <a:pt x="12458" y="2940"/>
                  <a:pt x="12549" y="3092"/>
                </a:cubicBezTo>
                <a:lnTo>
                  <a:pt x="12792" y="3578"/>
                </a:lnTo>
                <a:cubicBezTo>
                  <a:pt x="12974" y="3912"/>
                  <a:pt x="13126" y="4246"/>
                  <a:pt x="13278" y="4580"/>
                </a:cubicBezTo>
                <a:cubicBezTo>
                  <a:pt x="13298" y="4600"/>
                  <a:pt x="13305" y="4620"/>
                  <a:pt x="13307" y="4640"/>
                </a:cubicBezTo>
                <a:lnTo>
                  <a:pt x="13307" y="4640"/>
                </a:lnTo>
                <a:cubicBezTo>
                  <a:pt x="13186" y="4519"/>
                  <a:pt x="13095" y="4398"/>
                  <a:pt x="13004" y="4277"/>
                </a:cubicBezTo>
                <a:cubicBezTo>
                  <a:pt x="12974" y="4216"/>
                  <a:pt x="12944" y="4155"/>
                  <a:pt x="12913" y="4125"/>
                </a:cubicBezTo>
                <a:lnTo>
                  <a:pt x="12822" y="3973"/>
                </a:lnTo>
                <a:lnTo>
                  <a:pt x="12761" y="3912"/>
                </a:lnTo>
                <a:cubicBezTo>
                  <a:pt x="12670" y="3790"/>
                  <a:pt x="12609" y="3639"/>
                  <a:pt x="12518" y="3517"/>
                </a:cubicBezTo>
                <a:cubicBezTo>
                  <a:pt x="12427" y="3365"/>
                  <a:pt x="12366" y="3244"/>
                  <a:pt x="12306" y="3122"/>
                </a:cubicBezTo>
                <a:cubicBezTo>
                  <a:pt x="12154" y="2818"/>
                  <a:pt x="12002" y="2514"/>
                  <a:pt x="11911" y="2180"/>
                </a:cubicBezTo>
                <a:cubicBezTo>
                  <a:pt x="11911" y="2119"/>
                  <a:pt x="11911" y="2089"/>
                  <a:pt x="11880" y="2059"/>
                </a:cubicBezTo>
                <a:close/>
                <a:moveTo>
                  <a:pt x="11075" y="4611"/>
                </a:moveTo>
                <a:lnTo>
                  <a:pt x="11121" y="4672"/>
                </a:lnTo>
                <a:cubicBezTo>
                  <a:pt x="11106" y="4656"/>
                  <a:pt x="11090" y="4634"/>
                  <a:pt x="11075" y="4611"/>
                </a:cubicBezTo>
                <a:close/>
                <a:moveTo>
                  <a:pt x="5743" y="3365"/>
                </a:moveTo>
                <a:lnTo>
                  <a:pt x="5743" y="3396"/>
                </a:lnTo>
                <a:lnTo>
                  <a:pt x="5895" y="3639"/>
                </a:lnTo>
                <a:cubicBezTo>
                  <a:pt x="5895" y="3669"/>
                  <a:pt x="5925" y="3699"/>
                  <a:pt x="5925" y="3730"/>
                </a:cubicBezTo>
                <a:cubicBezTo>
                  <a:pt x="5986" y="3882"/>
                  <a:pt x="6047" y="4003"/>
                  <a:pt x="6108" y="4155"/>
                </a:cubicBezTo>
                <a:lnTo>
                  <a:pt x="6290" y="4520"/>
                </a:lnTo>
                <a:cubicBezTo>
                  <a:pt x="6320" y="4611"/>
                  <a:pt x="6351" y="4672"/>
                  <a:pt x="6381" y="4732"/>
                </a:cubicBezTo>
                <a:lnTo>
                  <a:pt x="6351" y="4732"/>
                </a:lnTo>
                <a:cubicBezTo>
                  <a:pt x="6320" y="4763"/>
                  <a:pt x="6320" y="4763"/>
                  <a:pt x="6320" y="4763"/>
                </a:cubicBezTo>
                <a:lnTo>
                  <a:pt x="6168" y="4520"/>
                </a:lnTo>
                <a:lnTo>
                  <a:pt x="6016" y="4277"/>
                </a:lnTo>
                <a:cubicBezTo>
                  <a:pt x="5986" y="4185"/>
                  <a:pt x="5956" y="4125"/>
                  <a:pt x="5895" y="4064"/>
                </a:cubicBezTo>
                <a:cubicBezTo>
                  <a:pt x="5804" y="3882"/>
                  <a:pt x="5743" y="3730"/>
                  <a:pt x="5652" y="3547"/>
                </a:cubicBezTo>
                <a:lnTo>
                  <a:pt x="5591" y="3426"/>
                </a:lnTo>
                <a:lnTo>
                  <a:pt x="5743" y="3365"/>
                </a:lnTo>
                <a:close/>
                <a:moveTo>
                  <a:pt x="9207" y="4884"/>
                </a:moveTo>
                <a:cubicBezTo>
                  <a:pt x="9207" y="4884"/>
                  <a:pt x="9207" y="4915"/>
                  <a:pt x="9237" y="4945"/>
                </a:cubicBezTo>
                <a:lnTo>
                  <a:pt x="9237" y="5036"/>
                </a:lnTo>
                <a:lnTo>
                  <a:pt x="9176" y="4975"/>
                </a:lnTo>
                <a:lnTo>
                  <a:pt x="9055" y="4884"/>
                </a:lnTo>
                <a:close/>
                <a:moveTo>
                  <a:pt x="5348" y="3912"/>
                </a:moveTo>
                <a:lnTo>
                  <a:pt x="5409" y="4003"/>
                </a:lnTo>
                <a:cubicBezTo>
                  <a:pt x="5500" y="4125"/>
                  <a:pt x="5530" y="4246"/>
                  <a:pt x="5591" y="4337"/>
                </a:cubicBezTo>
                <a:lnTo>
                  <a:pt x="5713" y="4550"/>
                </a:lnTo>
                <a:cubicBezTo>
                  <a:pt x="5804" y="4732"/>
                  <a:pt x="5864" y="4915"/>
                  <a:pt x="5956" y="5067"/>
                </a:cubicBezTo>
                <a:cubicBezTo>
                  <a:pt x="6016" y="5218"/>
                  <a:pt x="6077" y="5370"/>
                  <a:pt x="6138" y="5492"/>
                </a:cubicBezTo>
                <a:cubicBezTo>
                  <a:pt x="6047" y="5401"/>
                  <a:pt x="5986" y="5279"/>
                  <a:pt x="5925" y="5188"/>
                </a:cubicBezTo>
                <a:cubicBezTo>
                  <a:pt x="5864" y="5097"/>
                  <a:pt x="5804" y="4975"/>
                  <a:pt x="5743" y="4884"/>
                </a:cubicBezTo>
                <a:cubicBezTo>
                  <a:pt x="5682" y="4793"/>
                  <a:pt x="5591" y="4580"/>
                  <a:pt x="5500" y="4429"/>
                </a:cubicBezTo>
                <a:cubicBezTo>
                  <a:pt x="5469" y="4368"/>
                  <a:pt x="5439" y="4277"/>
                  <a:pt x="5378" y="4185"/>
                </a:cubicBezTo>
                <a:cubicBezTo>
                  <a:pt x="5378" y="4094"/>
                  <a:pt x="5378" y="4003"/>
                  <a:pt x="5348" y="3912"/>
                </a:cubicBezTo>
                <a:close/>
                <a:moveTo>
                  <a:pt x="7748" y="4854"/>
                </a:moveTo>
                <a:cubicBezTo>
                  <a:pt x="7779" y="4945"/>
                  <a:pt x="7839" y="5036"/>
                  <a:pt x="7900" y="5127"/>
                </a:cubicBezTo>
                <a:cubicBezTo>
                  <a:pt x="7931" y="5188"/>
                  <a:pt x="7991" y="5249"/>
                  <a:pt x="8022" y="5310"/>
                </a:cubicBezTo>
                <a:cubicBezTo>
                  <a:pt x="8052" y="5370"/>
                  <a:pt x="8082" y="5401"/>
                  <a:pt x="8082" y="5462"/>
                </a:cubicBezTo>
                <a:lnTo>
                  <a:pt x="8082" y="5492"/>
                </a:lnTo>
                <a:lnTo>
                  <a:pt x="8022" y="5431"/>
                </a:lnTo>
                <a:cubicBezTo>
                  <a:pt x="7961" y="5310"/>
                  <a:pt x="7900" y="5188"/>
                  <a:pt x="7839" y="5097"/>
                </a:cubicBezTo>
                <a:cubicBezTo>
                  <a:pt x="7809" y="5067"/>
                  <a:pt x="7779" y="5036"/>
                  <a:pt x="7748" y="5006"/>
                </a:cubicBezTo>
                <a:cubicBezTo>
                  <a:pt x="7718" y="4945"/>
                  <a:pt x="7748" y="4945"/>
                  <a:pt x="7748" y="4945"/>
                </a:cubicBezTo>
                <a:lnTo>
                  <a:pt x="7748" y="4854"/>
                </a:lnTo>
                <a:close/>
                <a:moveTo>
                  <a:pt x="14979" y="4732"/>
                </a:moveTo>
                <a:lnTo>
                  <a:pt x="15101" y="4824"/>
                </a:lnTo>
                <a:lnTo>
                  <a:pt x="15131" y="4854"/>
                </a:lnTo>
                <a:lnTo>
                  <a:pt x="15131" y="4884"/>
                </a:lnTo>
                <a:cubicBezTo>
                  <a:pt x="15222" y="5097"/>
                  <a:pt x="15314" y="5310"/>
                  <a:pt x="15405" y="5522"/>
                </a:cubicBezTo>
                <a:lnTo>
                  <a:pt x="15374" y="5522"/>
                </a:lnTo>
                <a:lnTo>
                  <a:pt x="15131" y="5067"/>
                </a:lnTo>
                <a:lnTo>
                  <a:pt x="15070" y="4975"/>
                </a:lnTo>
                <a:cubicBezTo>
                  <a:pt x="15070" y="4915"/>
                  <a:pt x="15040" y="4854"/>
                  <a:pt x="15040" y="4824"/>
                </a:cubicBezTo>
                <a:lnTo>
                  <a:pt x="14979" y="4732"/>
                </a:lnTo>
                <a:close/>
                <a:moveTo>
                  <a:pt x="2279" y="5006"/>
                </a:moveTo>
                <a:lnTo>
                  <a:pt x="2279" y="5067"/>
                </a:lnTo>
                <a:cubicBezTo>
                  <a:pt x="2249" y="5127"/>
                  <a:pt x="2188" y="5188"/>
                  <a:pt x="2158" y="5249"/>
                </a:cubicBezTo>
                <a:cubicBezTo>
                  <a:pt x="2067" y="5370"/>
                  <a:pt x="1975" y="5522"/>
                  <a:pt x="1884" y="5674"/>
                </a:cubicBezTo>
                <a:cubicBezTo>
                  <a:pt x="1884" y="5644"/>
                  <a:pt x="1884" y="5613"/>
                  <a:pt x="1915" y="5583"/>
                </a:cubicBezTo>
                <a:cubicBezTo>
                  <a:pt x="2006" y="5431"/>
                  <a:pt x="2097" y="5279"/>
                  <a:pt x="2219" y="5127"/>
                </a:cubicBezTo>
                <a:cubicBezTo>
                  <a:pt x="2249" y="5067"/>
                  <a:pt x="2279" y="5036"/>
                  <a:pt x="2279" y="5006"/>
                </a:cubicBezTo>
                <a:close/>
                <a:moveTo>
                  <a:pt x="9267" y="5583"/>
                </a:moveTo>
                <a:cubicBezTo>
                  <a:pt x="9328" y="5674"/>
                  <a:pt x="9389" y="5735"/>
                  <a:pt x="9419" y="5796"/>
                </a:cubicBezTo>
                <a:lnTo>
                  <a:pt x="9419" y="5826"/>
                </a:lnTo>
                <a:cubicBezTo>
                  <a:pt x="9359" y="5735"/>
                  <a:pt x="9328" y="5674"/>
                  <a:pt x="9267" y="5583"/>
                </a:cubicBezTo>
                <a:close/>
                <a:moveTo>
                  <a:pt x="5266" y="5320"/>
                </a:moveTo>
                <a:lnTo>
                  <a:pt x="5266" y="5320"/>
                </a:lnTo>
                <a:cubicBezTo>
                  <a:pt x="5294" y="5352"/>
                  <a:pt x="5321" y="5404"/>
                  <a:pt x="5348" y="5431"/>
                </a:cubicBezTo>
                <a:lnTo>
                  <a:pt x="5439" y="5613"/>
                </a:lnTo>
                <a:lnTo>
                  <a:pt x="5439" y="5644"/>
                </a:lnTo>
                <a:lnTo>
                  <a:pt x="5561" y="5887"/>
                </a:lnTo>
                <a:lnTo>
                  <a:pt x="5500" y="5887"/>
                </a:lnTo>
                <a:lnTo>
                  <a:pt x="5500" y="5857"/>
                </a:lnTo>
                <a:cubicBezTo>
                  <a:pt x="5439" y="5705"/>
                  <a:pt x="5378" y="5583"/>
                  <a:pt x="5318" y="5431"/>
                </a:cubicBezTo>
                <a:cubicBezTo>
                  <a:pt x="5318" y="5386"/>
                  <a:pt x="5283" y="5357"/>
                  <a:pt x="5266" y="5320"/>
                </a:cubicBezTo>
                <a:close/>
                <a:moveTo>
                  <a:pt x="8599" y="5279"/>
                </a:moveTo>
                <a:lnTo>
                  <a:pt x="8660" y="5462"/>
                </a:lnTo>
                <a:lnTo>
                  <a:pt x="8751" y="5765"/>
                </a:lnTo>
                <a:lnTo>
                  <a:pt x="8781" y="5887"/>
                </a:lnTo>
                <a:lnTo>
                  <a:pt x="8720" y="5735"/>
                </a:lnTo>
                <a:cubicBezTo>
                  <a:pt x="8690" y="5705"/>
                  <a:pt x="8690" y="5674"/>
                  <a:pt x="8690" y="5644"/>
                </a:cubicBezTo>
                <a:cubicBezTo>
                  <a:pt x="8690" y="5644"/>
                  <a:pt x="8690" y="5613"/>
                  <a:pt x="8660" y="5613"/>
                </a:cubicBezTo>
                <a:lnTo>
                  <a:pt x="8660" y="5583"/>
                </a:lnTo>
                <a:cubicBezTo>
                  <a:pt x="8629" y="5492"/>
                  <a:pt x="8599" y="5401"/>
                  <a:pt x="8569" y="5279"/>
                </a:cubicBezTo>
                <a:close/>
                <a:moveTo>
                  <a:pt x="3525" y="5765"/>
                </a:moveTo>
                <a:lnTo>
                  <a:pt x="3555" y="5796"/>
                </a:lnTo>
                <a:lnTo>
                  <a:pt x="3586" y="5826"/>
                </a:lnTo>
                <a:cubicBezTo>
                  <a:pt x="3586" y="5857"/>
                  <a:pt x="3586" y="5887"/>
                  <a:pt x="3586" y="5917"/>
                </a:cubicBezTo>
                <a:cubicBezTo>
                  <a:pt x="3555" y="5857"/>
                  <a:pt x="3555" y="5826"/>
                  <a:pt x="3525" y="5765"/>
                </a:cubicBezTo>
                <a:close/>
                <a:moveTo>
                  <a:pt x="11121" y="5492"/>
                </a:moveTo>
                <a:cubicBezTo>
                  <a:pt x="11212" y="5674"/>
                  <a:pt x="11273" y="5826"/>
                  <a:pt x="11333" y="5978"/>
                </a:cubicBezTo>
                <a:lnTo>
                  <a:pt x="11455" y="6282"/>
                </a:lnTo>
                <a:cubicBezTo>
                  <a:pt x="11394" y="6191"/>
                  <a:pt x="11333" y="6100"/>
                  <a:pt x="11273" y="6008"/>
                </a:cubicBezTo>
                <a:cubicBezTo>
                  <a:pt x="11181" y="5826"/>
                  <a:pt x="11060" y="5674"/>
                  <a:pt x="10938" y="5553"/>
                </a:cubicBezTo>
                <a:lnTo>
                  <a:pt x="10999" y="5553"/>
                </a:lnTo>
                <a:cubicBezTo>
                  <a:pt x="11030" y="5553"/>
                  <a:pt x="11060" y="5522"/>
                  <a:pt x="11121" y="5492"/>
                </a:cubicBezTo>
                <a:close/>
                <a:moveTo>
                  <a:pt x="5713" y="6403"/>
                </a:moveTo>
                <a:lnTo>
                  <a:pt x="5743" y="6434"/>
                </a:lnTo>
                <a:cubicBezTo>
                  <a:pt x="5743" y="6464"/>
                  <a:pt x="5773" y="6495"/>
                  <a:pt x="5773" y="6525"/>
                </a:cubicBezTo>
                <a:lnTo>
                  <a:pt x="5743" y="6495"/>
                </a:lnTo>
                <a:cubicBezTo>
                  <a:pt x="5743" y="6464"/>
                  <a:pt x="5713" y="6434"/>
                  <a:pt x="5713" y="6403"/>
                </a:cubicBezTo>
                <a:close/>
                <a:moveTo>
                  <a:pt x="12032" y="6403"/>
                </a:moveTo>
                <a:lnTo>
                  <a:pt x="12123" y="6586"/>
                </a:lnTo>
                <a:lnTo>
                  <a:pt x="12123" y="6586"/>
                </a:lnTo>
                <a:lnTo>
                  <a:pt x="12063" y="6495"/>
                </a:lnTo>
                <a:lnTo>
                  <a:pt x="12032" y="6403"/>
                </a:lnTo>
                <a:close/>
                <a:moveTo>
                  <a:pt x="3282" y="6130"/>
                </a:moveTo>
                <a:cubicBezTo>
                  <a:pt x="3312" y="6191"/>
                  <a:pt x="3373" y="6221"/>
                  <a:pt x="3403" y="6282"/>
                </a:cubicBezTo>
                <a:cubicBezTo>
                  <a:pt x="3464" y="6403"/>
                  <a:pt x="3525" y="6555"/>
                  <a:pt x="3586" y="6677"/>
                </a:cubicBezTo>
                <a:lnTo>
                  <a:pt x="3677" y="6798"/>
                </a:lnTo>
                <a:cubicBezTo>
                  <a:pt x="3586" y="6707"/>
                  <a:pt x="3525" y="6616"/>
                  <a:pt x="3464" y="6495"/>
                </a:cubicBezTo>
                <a:cubicBezTo>
                  <a:pt x="3403" y="6434"/>
                  <a:pt x="3373" y="6343"/>
                  <a:pt x="3312" y="6251"/>
                </a:cubicBezTo>
                <a:lnTo>
                  <a:pt x="3282" y="6130"/>
                </a:lnTo>
                <a:close/>
                <a:moveTo>
                  <a:pt x="15921" y="6646"/>
                </a:moveTo>
                <a:lnTo>
                  <a:pt x="15982" y="6829"/>
                </a:lnTo>
                <a:lnTo>
                  <a:pt x="15952" y="6768"/>
                </a:lnTo>
                <a:cubicBezTo>
                  <a:pt x="15921" y="6738"/>
                  <a:pt x="15921" y="6707"/>
                  <a:pt x="15891" y="6646"/>
                </a:cubicBezTo>
                <a:close/>
                <a:moveTo>
                  <a:pt x="2583" y="6495"/>
                </a:moveTo>
                <a:cubicBezTo>
                  <a:pt x="2644" y="6616"/>
                  <a:pt x="2674" y="6707"/>
                  <a:pt x="2735" y="6829"/>
                </a:cubicBezTo>
                <a:lnTo>
                  <a:pt x="2796" y="6920"/>
                </a:lnTo>
                <a:lnTo>
                  <a:pt x="2705" y="6859"/>
                </a:lnTo>
                <a:cubicBezTo>
                  <a:pt x="2644" y="6829"/>
                  <a:pt x="2553" y="6829"/>
                  <a:pt x="2492" y="6829"/>
                </a:cubicBezTo>
                <a:lnTo>
                  <a:pt x="2462" y="6738"/>
                </a:lnTo>
                <a:lnTo>
                  <a:pt x="2522" y="6586"/>
                </a:lnTo>
                <a:lnTo>
                  <a:pt x="2583" y="6495"/>
                </a:lnTo>
                <a:close/>
                <a:moveTo>
                  <a:pt x="3981" y="6555"/>
                </a:moveTo>
                <a:cubicBezTo>
                  <a:pt x="4072" y="6707"/>
                  <a:pt x="4133" y="6859"/>
                  <a:pt x="4193" y="7011"/>
                </a:cubicBezTo>
                <a:lnTo>
                  <a:pt x="4102" y="6829"/>
                </a:lnTo>
                <a:cubicBezTo>
                  <a:pt x="4072" y="6768"/>
                  <a:pt x="4042" y="6707"/>
                  <a:pt x="3981" y="6616"/>
                </a:cubicBezTo>
                <a:lnTo>
                  <a:pt x="3981" y="6555"/>
                </a:lnTo>
                <a:close/>
                <a:moveTo>
                  <a:pt x="4163" y="4854"/>
                </a:moveTo>
                <a:cubicBezTo>
                  <a:pt x="4224" y="4945"/>
                  <a:pt x="4254" y="5067"/>
                  <a:pt x="4285" y="5158"/>
                </a:cubicBezTo>
                <a:cubicBezTo>
                  <a:pt x="4406" y="5462"/>
                  <a:pt x="4558" y="5796"/>
                  <a:pt x="4710" y="6100"/>
                </a:cubicBezTo>
                <a:lnTo>
                  <a:pt x="4983" y="6616"/>
                </a:lnTo>
                <a:lnTo>
                  <a:pt x="5014" y="6707"/>
                </a:lnTo>
                <a:lnTo>
                  <a:pt x="5014" y="6798"/>
                </a:lnTo>
                <a:cubicBezTo>
                  <a:pt x="5014" y="6859"/>
                  <a:pt x="5044" y="6950"/>
                  <a:pt x="5044" y="7011"/>
                </a:cubicBezTo>
                <a:cubicBezTo>
                  <a:pt x="5014" y="6950"/>
                  <a:pt x="4953" y="6890"/>
                  <a:pt x="4892" y="6829"/>
                </a:cubicBezTo>
                <a:lnTo>
                  <a:pt x="4862" y="6768"/>
                </a:lnTo>
                <a:lnTo>
                  <a:pt x="4710" y="6434"/>
                </a:lnTo>
                <a:cubicBezTo>
                  <a:pt x="4649" y="6312"/>
                  <a:pt x="4588" y="6191"/>
                  <a:pt x="4528" y="6069"/>
                </a:cubicBezTo>
                <a:lnTo>
                  <a:pt x="4467" y="5948"/>
                </a:lnTo>
                <a:cubicBezTo>
                  <a:pt x="4436" y="5917"/>
                  <a:pt x="4436" y="5857"/>
                  <a:pt x="4406" y="5796"/>
                </a:cubicBezTo>
                <a:lnTo>
                  <a:pt x="4376" y="5735"/>
                </a:lnTo>
                <a:lnTo>
                  <a:pt x="4254" y="5431"/>
                </a:lnTo>
                <a:cubicBezTo>
                  <a:pt x="4224" y="5370"/>
                  <a:pt x="4193" y="5310"/>
                  <a:pt x="4193" y="5249"/>
                </a:cubicBezTo>
                <a:lnTo>
                  <a:pt x="4072" y="4915"/>
                </a:lnTo>
                <a:cubicBezTo>
                  <a:pt x="4072" y="4884"/>
                  <a:pt x="4072" y="4884"/>
                  <a:pt x="4072" y="4854"/>
                </a:cubicBezTo>
                <a:close/>
                <a:moveTo>
                  <a:pt x="15709" y="6981"/>
                </a:moveTo>
                <a:lnTo>
                  <a:pt x="15739" y="7041"/>
                </a:lnTo>
                <a:cubicBezTo>
                  <a:pt x="15749" y="7062"/>
                  <a:pt x="15759" y="7082"/>
                  <a:pt x="15769" y="7102"/>
                </a:cubicBezTo>
                <a:lnTo>
                  <a:pt x="15769" y="7102"/>
                </a:lnTo>
                <a:cubicBezTo>
                  <a:pt x="15739" y="7072"/>
                  <a:pt x="15739" y="7041"/>
                  <a:pt x="15709" y="6981"/>
                </a:cubicBezTo>
                <a:close/>
                <a:moveTo>
                  <a:pt x="7961" y="5998"/>
                </a:moveTo>
                <a:cubicBezTo>
                  <a:pt x="7984" y="6051"/>
                  <a:pt x="8011" y="6099"/>
                  <a:pt x="8052" y="6160"/>
                </a:cubicBezTo>
                <a:cubicBezTo>
                  <a:pt x="8082" y="6221"/>
                  <a:pt x="8174" y="6343"/>
                  <a:pt x="8204" y="6464"/>
                </a:cubicBezTo>
                <a:cubicBezTo>
                  <a:pt x="8234" y="6525"/>
                  <a:pt x="8265" y="6586"/>
                  <a:pt x="8295" y="6677"/>
                </a:cubicBezTo>
                <a:lnTo>
                  <a:pt x="8417" y="6950"/>
                </a:lnTo>
                <a:cubicBezTo>
                  <a:pt x="8447" y="7011"/>
                  <a:pt x="8477" y="7102"/>
                  <a:pt x="8508" y="7163"/>
                </a:cubicBezTo>
                <a:lnTo>
                  <a:pt x="8538" y="7254"/>
                </a:lnTo>
                <a:cubicBezTo>
                  <a:pt x="8477" y="7163"/>
                  <a:pt x="8447" y="7102"/>
                  <a:pt x="8386" y="7011"/>
                </a:cubicBezTo>
                <a:lnTo>
                  <a:pt x="8174" y="6555"/>
                </a:lnTo>
                <a:cubicBezTo>
                  <a:pt x="8097" y="6376"/>
                  <a:pt x="8020" y="6196"/>
                  <a:pt x="7961" y="5998"/>
                </a:cubicBezTo>
                <a:close/>
                <a:moveTo>
                  <a:pt x="6928" y="5765"/>
                </a:moveTo>
                <a:cubicBezTo>
                  <a:pt x="6928" y="5796"/>
                  <a:pt x="6958" y="5826"/>
                  <a:pt x="6989" y="5857"/>
                </a:cubicBezTo>
                <a:lnTo>
                  <a:pt x="7019" y="5917"/>
                </a:lnTo>
                <a:cubicBezTo>
                  <a:pt x="7171" y="6160"/>
                  <a:pt x="7292" y="6403"/>
                  <a:pt x="7414" y="6677"/>
                </a:cubicBezTo>
                <a:cubicBezTo>
                  <a:pt x="7444" y="6738"/>
                  <a:pt x="7444" y="6829"/>
                  <a:pt x="7475" y="6920"/>
                </a:cubicBezTo>
                <a:cubicBezTo>
                  <a:pt x="7505" y="7011"/>
                  <a:pt x="7475" y="7133"/>
                  <a:pt x="7444" y="7254"/>
                </a:cubicBezTo>
                <a:lnTo>
                  <a:pt x="7444" y="7285"/>
                </a:lnTo>
                <a:cubicBezTo>
                  <a:pt x="7444" y="7285"/>
                  <a:pt x="7414" y="7315"/>
                  <a:pt x="7384" y="7345"/>
                </a:cubicBezTo>
                <a:cubicBezTo>
                  <a:pt x="7353" y="7193"/>
                  <a:pt x="7292" y="7072"/>
                  <a:pt x="7232" y="6950"/>
                </a:cubicBezTo>
                <a:cubicBezTo>
                  <a:pt x="7201" y="6829"/>
                  <a:pt x="7110" y="6616"/>
                  <a:pt x="7080" y="6434"/>
                </a:cubicBezTo>
                <a:cubicBezTo>
                  <a:pt x="7019" y="6251"/>
                  <a:pt x="6989" y="6160"/>
                  <a:pt x="6958" y="6039"/>
                </a:cubicBezTo>
                <a:cubicBezTo>
                  <a:pt x="6958" y="5948"/>
                  <a:pt x="6928" y="5857"/>
                  <a:pt x="6928" y="5796"/>
                </a:cubicBezTo>
                <a:lnTo>
                  <a:pt x="6928" y="5765"/>
                </a:lnTo>
                <a:close/>
                <a:moveTo>
                  <a:pt x="9334" y="7198"/>
                </a:moveTo>
                <a:lnTo>
                  <a:pt x="9334" y="7198"/>
                </a:lnTo>
                <a:cubicBezTo>
                  <a:pt x="9355" y="7229"/>
                  <a:pt x="9375" y="7257"/>
                  <a:pt x="9389" y="7285"/>
                </a:cubicBezTo>
                <a:lnTo>
                  <a:pt x="9480" y="7467"/>
                </a:lnTo>
                <a:cubicBezTo>
                  <a:pt x="9450" y="7406"/>
                  <a:pt x="9419" y="7376"/>
                  <a:pt x="9389" y="7315"/>
                </a:cubicBezTo>
                <a:cubicBezTo>
                  <a:pt x="9371" y="7278"/>
                  <a:pt x="9352" y="7241"/>
                  <a:pt x="9334" y="7198"/>
                </a:cubicBezTo>
                <a:close/>
                <a:moveTo>
                  <a:pt x="6298" y="7120"/>
                </a:moveTo>
                <a:lnTo>
                  <a:pt x="6298" y="7120"/>
                </a:lnTo>
                <a:cubicBezTo>
                  <a:pt x="6326" y="7180"/>
                  <a:pt x="6353" y="7263"/>
                  <a:pt x="6381" y="7345"/>
                </a:cubicBezTo>
                <a:lnTo>
                  <a:pt x="6472" y="7588"/>
                </a:lnTo>
                <a:cubicBezTo>
                  <a:pt x="6442" y="7528"/>
                  <a:pt x="6411" y="7497"/>
                  <a:pt x="6411" y="7436"/>
                </a:cubicBezTo>
                <a:lnTo>
                  <a:pt x="6298" y="7120"/>
                </a:lnTo>
                <a:close/>
                <a:moveTo>
                  <a:pt x="15769" y="7102"/>
                </a:moveTo>
                <a:cubicBezTo>
                  <a:pt x="15850" y="7264"/>
                  <a:pt x="15931" y="7426"/>
                  <a:pt x="16012" y="7588"/>
                </a:cubicBezTo>
                <a:lnTo>
                  <a:pt x="15982" y="7588"/>
                </a:lnTo>
                <a:cubicBezTo>
                  <a:pt x="15982" y="7558"/>
                  <a:pt x="15952" y="7528"/>
                  <a:pt x="15952" y="7497"/>
                </a:cubicBezTo>
                <a:lnTo>
                  <a:pt x="15891" y="7376"/>
                </a:lnTo>
                <a:cubicBezTo>
                  <a:pt x="15860" y="7345"/>
                  <a:pt x="15860" y="7345"/>
                  <a:pt x="15860" y="7315"/>
                </a:cubicBezTo>
                <a:lnTo>
                  <a:pt x="15769" y="7102"/>
                </a:lnTo>
                <a:close/>
                <a:moveTo>
                  <a:pt x="16438" y="7862"/>
                </a:moveTo>
                <a:lnTo>
                  <a:pt x="16438" y="7862"/>
                </a:lnTo>
                <a:cubicBezTo>
                  <a:pt x="16468" y="7892"/>
                  <a:pt x="16468" y="7923"/>
                  <a:pt x="16498" y="7953"/>
                </a:cubicBezTo>
                <a:lnTo>
                  <a:pt x="16468" y="7953"/>
                </a:lnTo>
                <a:lnTo>
                  <a:pt x="16438" y="7862"/>
                </a:lnTo>
                <a:close/>
                <a:moveTo>
                  <a:pt x="10878" y="5948"/>
                </a:moveTo>
                <a:lnTo>
                  <a:pt x="10878" y="5948"/>
                </a:lnTo>
                <a:cubicBezTo>
                  <a:pt x="10969" y="6069"/>
                  <a:pt x="11060" y="6191"/>
                  <a:pt x="11121" y="6312"/>
                </a:cubicBezTo>
                <a:cubicBezTo>
                  <a:pt x="11273" y="6586"/>
                  <a:pt x="11394" y="6859"/>
                  <a:pt x="11516" y="7133"/>
                </a:cubicBezTo>
                <a:cubicBezTo>
                  <a:pt x="11607" y="7315"/>
                  <a:pt x="11668" y="7497"/>
                  <a:pt x="11759" y="7649"/>
                </a:cubicBezTo>
                <a:cubicBezTo>
                  <a:pt x="11819" y="7831"/>
                  <a:pt x="11850" y="7892"/>
                  <a:pt x="11911" y="8044"/>
                </a:cubicBezTo>
                <a:lnTo>
                  <a:pt x="11789" y="7801"/>
                </a:lnTo>
                <a:cubicBezTo>
                  <a:pt x="11698" y="7649"/>
                  <a:pt x="11607" y="7497"/>
                  <a:pt x="11516" y="7345"/>
                </a:cubicBezTo>
                <a:cubicBezTo>
                  <a:pt x="11485" y="7285"/>
                  <a:pt x="11455" y="7224"/>
                  <a:pt x="11425" y="7163"/>
                </a:cubicBezTo>
                <a:lnTo>
                  <a:pt x="11242" y="6798"/>
                </a:lnTo>
                <a:cubicBezTo>
                  <a:pt x="11212" y="6738"/>
                  <a:pt x="11181" y="6677"/>
                  <a:pt x="11151" y="6616"/>
                </a:cubicBezTo>
                <a:lnTo>
                  <a:pt x="11090" y="6403"/>
                </a:lnTo>
                <a:cubicBezTo>
                  <a:pt x="11030" y="6251"/>
                  <a:pt x="10938" y="6100"/>
                  <a:pt x="10878" y="5948"/>
                </a:cubicBezTo>
                <a:close/>
                <a:moveTo>
                  <a:pt x="1869" y="8150"/>
                </a:moveTo>
                <a:lnTo>
                  <a:pt x="1854" y="8196"/>
                </a:lnTo>
                <a:cubicBezTo>
                  <a:pt x="1854" y="8181"/>
                  <a:pt x="1862" y="8166"/>
                  <a:pt x="1869" y="8150"/>
                </a:cubicBezTo>
                <a:close/>
                <a:moveTo>
                  <a:pt x="1884" y="8105"/>
                </a:moveTo>
                <a:lnTo>
                  <a:pt x="1884" y="8135"/>
                </a:lnTo>
                <a:lnTo>
                  <a:pt x="1915" y="8196"/>
                </a:lnTo>
                <a:lnTo>
                  <a:pt x="1854" y="8196"/>
                </a:lnTo>
                <a:cubicBezTo>
                  <a:pt x="1884" y="8166"/>
                  <a:pt x="1884" y="8135"/>
                  <a:pt x="1884" y="8105"/>
                </a:cubicBezTo>
                <a:lnTo>
                  <a:pt x="1884" y="8105"/>
                </a:lnTo>
                <a:cubicBezTo>
                  <a:pt x="1884" y="8120"/>
                  <a:pt x="1877" y="8135"/>
                  <a:pt x="1869" y="8150"/>
                </a:cubicBezTo>
                <a:lnTo>
                  <a:pt x="1884" y="8105"/>
                </a:lnTo>
                <a:lnTo>
                  <a:pt x="1884" y="8105"/>
                </a:lnTo>
                <a:cubicBezTo>
                  <a:pt x="1884" y="8105"/>
                  <a:pt x="1884" y="8105"/>
                  <a:pt x="1884" y="8105"/>
                </a:cubicBezTo>
                <a:close/>
                <a:moveTo>
                  <a:pt x="11576" y="8105"/>
                </a:moveTo>
                <a:lnTo>
                  <a:pt x="11637" y="8226"/>
                </a:lnTo>
                <a:lnTo>
                  <a:pt x="11642" y="8235"/>
                </a:lnTo>
                <a:lnTo>
                  <a:pt x="11642" y="8235"/>
                </a:lnTo>
                <a:cubicBezTo>
                  <a:pt x="11621" y="8202"/>
                  <a:pt x="11599" y="8169"/>
                  <a:pt x="11576" y="8135"/>
                </a:cubicBezTo>
                <a:lnTo>
                  <a:pt x="11576" y="8105"/>
                </a:lnTo>
                <a:close/>
                <a:moveTo>
                  <a:pt x="12032" y="5462"/>
                </a:moveTo>
                <a:lnTo>
                  <a:pt x="12063" y="5492"/>
                </a:lnTo>
                <a:cubicBezTo>
                  <a:pt x="12123" y="5553"/>
                  <a:pt x="12184" y="5613"/>
                  <a:pt x="12214" y="5674"/>
                </a:cubicBezTo>
                <a:cubicBezTo>
                  <a:pt x="12275" y="5735"/>
                  <a:pt x="12306" y="5826"/>
                  <a:pt x="12366" y="5887"/>
                </a:cubicBezTo>
                <a:lnTo>
                  <a:pt x="12488" y="6130"/>
                </a:lnTo>
                <a:cubicBezTo>
                  <a:pt x="12518" y="6160"/>
                  <a:pt x="12518" y="6191"/>
                  <a:pt x="12518" y="6221"/>
                </a:cubicBezTo>
                <a:cubicBezTo>
                  <a:pt x="12549" y="6282"/>
                  <a:pt x="12579" y="6343"/>
                  <a:pt x="12609" y="6403"/>
                </a:cubicBezTo>
                <a:cubicBezTo>
                  <a:pt x="12701" y="6555"/>
                  <a:pt x="12761" y="6707"/>
                  <a:pt x="12822" y="6859"/>
                </a:cubicBezTo>
                <a:cubicBezTo>
                  <a:pt x="12974" y="7193"/>
                  <a:pt x="13096" y="7528"/>
                  <a:pt x="13247" y="7862"/>
                </a:cubicBezTo>
                <a:cubicBezTo>
                  <a:pt x="13339" y="8074"/>
                  <a:pt x="13399" y="8257"/>
                  <a:pt x="13491" y="8469"/>
                </a:cubicBezTo>
                <a:lnTo>
                  <a:pt x="13430" y="8409"/>
                </a:lnTo>
                <a:lnTo>
                  <a:pt x="13096" y="8014"/>
                </a:lnTo>
                <a:lnTo>
                  <a:pt x="13004" y="7892"/>
                </a:lnTo>
                <a:lnTo>
                  <a:pt x="12944" y="7740"/>
                </a:lnTo>
                <a:cubicBezTo>
                  <a:pt x="12883" y="7588"/>
                  <a:pt x="12822" y="7406"/>
                  <a:pt x="12761" y="7224"/>
                </a:cubicBezTo>
                <a:lnTo>
                  <a:pt x="12549" y="6738"/>
                </a:lnTo>
                <a:lnTo>
                  <a:pt x="12366" y="6373"/>
                </a:lnTo>
                <a:cubicBezTo>
                  <a:pt x="12336" y="6251"/>
                  <a:pt x="12275" y="6130"/>
                  <a:pt x="12214" y="6039"/>
                </a:cubicBezTo>
                <a:cubicBezTo>
                  <a:pt x="12184" y="5917"/>
                  <a:pt x="12123" y="5857"/>
                  <a:pt x="12093" y="5765"/>
                </a:cubicBezTo>
                <a:lnTo>
                  <a:pt x="12093" y="5735"/>
                </a:lnTo>
                <a:cubicBezTo>
                  <a:pt x="12093" y="5705"/>
                  <a:pt x="12093" y="5674"/>
                  <a:pt x="12093" y="5674"/>
                </a:cubicBezTo>
                <a:cubicBezTo>
                  <a:pt x="12063" y="5583"/>
                  <a:pt x="12063" y="5522"/>
                  <a:pt x="12032" y="5462"/>
                </a:cubicBezTo>
                <a:close/>
                <a:moveTo>
                  <a:pt x="12579" y="8135"/>
                </a:moveTo>
                <a:lnTo>
                  <a:pt x="12761" y="8409"/>
                </a:lnTo>
                <a:lnTo>
                  <a:pt x="12883" y="8591"/>
                </a:lnTo>
                <a:cubicBezTo>
                  <a:pt x="12868" y="8576"/>
                  <a:pt x="12853" y="8568"/>
                  <a:pt x="12837" y="8568"/>
                </a:cubicBezTo>
                <a:cubicBezTo>
                  <a:pt x="12822" y="8568"/>
                  <a:pt x="12807" y="8576"/>
                  <a:pt x="12792" y="8591"/>
                </a:cubicBezTo>
                <a:lnTo>
                  <a:pt x="12761" y="8591"/>
                </a:lnTo>
                <a:lnTo>
                  <a:pt x="12579" y="8135"/>
                </a:lnTo>
                <a:close/>
                <a:moveTo>
                  <a:pt x="2158" y="7285"/>
                </a:moveTo>
                <a:cubicBezTo>
                  <a:pt x="2158" y="7315"/>
                  <a:pt x="2158" y="7345"/>
                  <a:pt x="2188" y="7406"/>
                </a:cubicBezTo>
                <a:cubicBezTo>
                  <a:pt x="2219" y="7497"/>
                  <a:pt x="2249" y="7588"/>
                  <a:pt x="2279" y="7679"/>
                </a:cubicBezTo>
                <a:cubicBezTo>
                  <a:pt x="2370" y="7862"/>
                  <a:pt x="2431" y="8014"/>
                  <a:pt x="2522" y="8196"/>
                </a:cubicBezTo>
                <a:cubicBezTo>
                  <a:pt x="2553" y="8257"/>
                  <a:pt x="2583" y="8348"/>
                  <a:pt x="2644" y="8439"/>
                </a:cubicBezTo>
                <a:cubicBezTo>
                  <a:pt x="2674" y="8530"/>
                  <a:pt x="2705" y="8561"/>
                  <a:pt x="2735" y="8621"/>
                </a:cubicBezTo>
                <a:lnTo>
                  <a:pt x="2796" y="8773"/>
                </a:lnTo>
                <a:lnTo>
                  <a:pt x="2735" y="8712"/>
                </a:lnTo>
                <a:cubicBezTo>
                  <a:pt x="2644" y="8621"/>
                  <a:pt x="2522" y="8530"/>
                  <a:pt x="2431" y="8469"/>
                </a:cubicBezTo>
                <a:cubicBezTo>
                  <a:pt x="2431" y="8409"/>
                  <a:pt x="2401" y="8348"/>
                  <a:pt x="2370" y="8257"/>
                </a:cubicBezTo>
                <a:cubicBezTo>
                  <a:pt x="2310" y="8105"/>
                  <a:pt x="2249" y="7953"/>
                  <a:pt x="2219" y="7771"/>
                </a:cubicBezTo>
                <a:lnTo>
                  <a:pt x="2158" y="7619"/>
                </a:lnTo>
                <a:lnTo>
                  <a:pt x="2127" y="7406"/>
                </a:lnTo>
                <a:lnTo>
                  <a:pt x="2158" y="7315"/>
                </a:lnTo>
                <a:lnTo>
                  <a:pt x="2158" y="7285"/>
                </a:lnTo>
                <a:close/>
                <a:moveTo>
                  <a:pt x="11819" y="8500"/>
                </a:moveTo>
                <a:lnTo>
                  <a:pt x="11971" y="8773"/>
                </a:lnTo>
                <a:cubicBezTo>
                  <a:pt x="11911" y="8712"/>
                  <a:pt x="11880" y="8621"/>
                  <a:pt x="11850" y="8561"/>
                </a:cubicBezTo>
                <a:lnTo>
                  <a:pt x="11819" y="8500"/>
                </a:lnTo>
                <a:close/>
                <a:moveTo>
                  <a:pt x="5439" y="8378"/>
                </a:moveTo>
                <a:cubicBezTo>
                  <a:pt x="5439" y="8409"/>
                  <a:pt x="5469" y="8439"/>
                  <a:pt x="5469" y="8469"/>
                </a:cubicBezTo>
                <a:cubicBezTo>
                  <a:pt x="5530" y="8591"/>
                  <a:pt x="5561" y="8712"/>
                  <a:pt x="5621" y="8804"/>
                </a:cubicBezTo>
                <a:lnTo>
                  <a:pt x="5561" y="8804"/>
                </a:lnTo>
                <a:lnTo>
                  <a:pt x="5561" y="8773"/>
                </a:lnTo>
                <a:cubicBezTo>
                  <a:pt x="5530" y="8712"/>
                  <a:pt x="5469" y="8652"/>
                  <a:pt x="5439" y="8591"/>
                </a:cubicBezTo>
                <a:lnTo>
                  <a:pt x="5409" y="8561"/>
                </a:lnTo>
                <a:cubicBezTo>
                  <a:pt x="5439" y="8530"/>
                  <a:pt x="5439" y="8500"/>
                  <a:pt x="5439" y="8439"/>
                </a:cubicBezTo>
                <a:cubicBezTo>
                  <a:pt x="5439" y="8439"/>
                  <a:pt x="5439" y="8409"/>
                  <a:pt x="5439" y="8378"/>
                </a:cubicBezTo>
                <a:close/>
                <a:moveTo>
                  <a:pt x="7019" y="8804"/>
                </a:moveTo>
                <a:lnTo>
                  <a:pt x="7049" y="8834"/>
                </a:lnTo>
                <a:cubicBezTo>
                  <a:pt x="7049" y="8834"/>
                  <a:pt x="7080" y="8864"/>
                  <a:pt x="7080" y="8895"/>
                </a:cubicBezTo>
                <a:lnTo>
                  <a:pt x="7019" y="8804"/>
                </a:lnTo>
                <a:close/>
                <a:moveTo>
                  <a:pt x="8947" y="7382"/>
                </a:moveTo>
                <a:lnTo>
                  <a:pt x="9024" y="7497"/>
                </a:lnTo>
                <a:cubicBezTo>
                  <a:pt x="9085" y="7619"/>
                  <a:pt x="9146" y="7710"/>
                  <a:pt x="9207" y="7831"/>
                </a:cubicBezTo>
                <a:lnTo>
                  <a:pt x="9207" y="7862"/>
                </a:lnTo>
                <a:cubicBezTo>
                  <a:pt x="9328" y="8226"/>
                  <a:pt x="9419" y="8561"/>
                  <a:pt x="9541" y="8925"/>
                </a:cubicBezTo>
                <a:cubicBezTo>
                  <a:pt x="9480" y="8834"/>
                  <a:pt x="9419" y="8712"/>
                  <a:pt x="9358" y="8621"/>
                </a:cubicBezTo>
                <a:cubicBezTo>
                  <a:pt x="9328" y="8591"/>
                  <a:pt x="9328" y="8561"/>
                  <a:pt x="9298" y="8561"/>
                </a:cubicBezTo>
                <a:lnTo>
                  <a:pt x="9237" y="8348"/>
                </a:lnTo>
                <a:lnTo>
                  <a:pt x="9176" y="8105"/>
                </a:lnTo>
                <a:cubicBezTo>
                  <a:pt x="9146" y="8044"/>
                  <a:pt x="9115" y="7953"/>
                  <a:pt x="9085" y="7862"/>
                </a:cubicBezTo>
                <a:lnTo>
                  <a:pt x="8994" y="7558"/>
                </a:lnTo>
                <a:cubicBezTo>
                  <a:pt x="8969" y="7508"/>
                  <a:pt x="8965" y="7439"/>
                  <a:pt x="8947" y="7382"/>
                </a:cubicBezTo>
                <a:close/>
                <a:moveTo>
                  <a:pt x="14250" y="6008"/>
                </a:moveTo>
                <a:lnTo>
                  <a:pt x="14250" y="6008"/>
                </a:lnTo>
                <a:cubicBezTo>
                  <a:pt x="14281" y="6069"/>
                  <a:pt x="14311" y="6100"/>
                  <a:pt x="14311" y="6130"/>
                </a:cubicBezTo>
                <a:lnTo>
                  <a:pt x="14341" y="6191"/>
                </a:lnTo>
                <a:cubicBezTo>
                  <a:pt x="14402" y="6343"/>
                  <a:pt x="14432" y="6464"/>
                  <a:pt x="14493" y="6616"/>
                </a:cubicBezTo>
                <a:cubicBezTo>
                  <a:pt x="14524" y="6707"/>
                  <a:pt x="14554" y="6768"/>
                  <a:pt x="14584" y="6829"/>
                </a:cubicBezTo>
                <a:cubicBezTo>
                  <a:pt x="14645" y="7011"/>
                  <a:pt x="14706" y="7224"/>
                  <a:pt x="14767" y="7376"/>
                </a:cubicBezTo>
                <a:cubicBezTo>
                  <a:pt x="14827" y="7558"/>
                  <a:pt x="14858" y="7679"/>
                  <a:pt x="14919" y="7831"/>
                </a:cubicBezTo>
                <a:cubicBezTo>
                  <a:pt x="14949" y="7923"/>
                  <a:pt x="14979" y="7983"/>
                  <a:pt x="14979" y="8074"/>
                </a:cubicBezTo>
                <a:cubicBezTo>
                  <a:pt x="15010" y="8135"/>
                  <a:pt x="15040" y="8257"/>
                  <a:pt x="15070" y="8318"/>
                </a:cubicBezTo>
                <a:cubicBezTo>
                  <a:pt x="15101" y="8530"/>
                  <a:pt x="15162" y="8743"/>
                  <a:pt x="15222" y="8986"/>
                </a:cubicBezTo>
                <a:lnTo>
                  <a:pt x="15162" y="8834"/>
                </a:lnTo>
                <a:cubicBezTo>
                  <a:pt x="15070" y="8682"/>
                  <a:pt x="15010" y="8500"/>
                  <a:pt x="14949" y="8348"/>
                </a:cubicBezTo>
                <a:lnTo>
                  <a:pt x="14949" y="8287"/>
                </a:lnTo>
                <a:cubicBezTo>
                  <a:pt x="14919" y="8226"/>
                  <a:pt x="14888" y="8135"/>
                  <a:pt x="14858" y="8044"/>
                </a:cubicBezTo>
                <a:cubicBezTo>
                  <a:pt x="14827" y="7892"/>
                  <a:pt x="14767" y="7710"/>
                  <a:pt x="14706" y="7558"/>
                </a:cubicBezTo>
                <a:cubicBezTo>
                  <a:pt x="14645" y="7406"/>
                  <a:pt x="14584" y="7224"/>
                  <a:pt x="14524" y="7041"/>
                </a:cubicBezTo>
                <a:cubicBezTo>
                  <a:pt x="14493" y="6950"/>
                  <a:pt x="14463" y="6859"/>
                  <a:pt x="14402" y="6798"/>
                </a:cubicBezTo>
                <a:lnTo>
                  <a:pt x="14372" y="6646"/>
                </a:lnTo>
                <a:cubicBezTo>
                  <a:pt x="14341" y="6555"/>
                  <a:pt x="14341" y="6434"/>
                  <a:pt x="14311" y="6343"/>
                </a:cubicBezTo>
                <a:lnTo>
                  <a:pt x="14250" y="6008"/>
                </a:lnTo>
                <a:close/>
                <a:moveTo>
                  <a:pt x="16058" y="8348"/>
                </a:moveTo>
                <a:lnTo>
                  <a:pt x="16134" y="8469"/>
                </a:lnTo>
                <a:lnTo>
                  <a:pt x="16255" y="8652"/>
                </a:lnTo>
                <a:lnTo>
                  <a:pt x="16407" y="8864"/>
                </a:lnTo>
                <a:cubicBezTo>
                  <a:pt x="16407" y="8925"/>
                  <a:pt x="16407" y="8956"/>
                  <a:pt x="16438" y="8986"/>
                </a:cubicBezTo>
                <a:lnTo>
                  <a:pt x="16407" y="8986"/>
                </a:lnTo>
                <a:cubicBezTo>
                  <a:pt x="16407" y="9001"/>
                  <a:pt x="16407" y="9016"/>
                  <a:pt x="16411" y="9031"/>
                </a:cubicBezTo>
                <a:lnTo>
                  <a:pt x="16411" y="9031"/>
                </a:lnTo>
                <a:cubicBezTo>
                  <a:pt x="16334" y="8895"/>
                  <a:pt x="16277" y="8758"/>
                  <a:pt x="16195" y="8621"/>
                </a:cubicBezTo>
                <a:cubicBezTo>
                  <a:pt x="16134" y="8530"/>
                  <a:pt x="16103" y="8469"/>
                  <a:pt x="16073" y="8378"/>
                </a:cubicBezTo>
                <a:lnTo>
                  <a:pt x="16058" y="8348"/>
                </a:lnTo>
                <a:close/>
                <a:moveTo>
                  <a:pt x="3130" y="8652"/>
                </a:moveTo>
                <a:cubicBezTo>
                  <a:pt x="3191" y="8743"/>
                  <a:pt x="3252" y="8864"/>
                  <a:pt x="3343" y="8956"/>
                </a:cubicBezTo>
                <a:lnTo>
                  <a:pt x="3464" y="9259"/>
                </a:lnTo>
                <a:lnTo>
                  <a:pt x="3343" y="9047"/>
                </a:lnTo>
                <a:lnTo>
                  <a:pt x="3221" y="8864"/>
                </a:lnTo>
                <a:lnTo>
                  <a:pt x="3130" y="8652"/>
                </a:lnTo>
                <a:close/>
                <a:moveTo>
                  <a:pt x="10817" y="7953"/>
                </a:moveTo>
                <a:lnTo>
                  <a:pt x="10938" y="8166"/>
                </a:lnTo>
                <a:cubicBezTo>
                  <a:pt x="11030" y="8318"/>
                  <a:pt x="11121" y="8439"/>
                  <a:pt x="11181" y="8561"/>
                </a:cubicBezTo>
                <a:cubicBezTo>
                  <a:pt x="11273" y="8804"/>
                  <a:pt x="11364" y="9047"/>
                  <a:pt x="11425" y="9290"/>
                </a:cubicBezTo>
                <a:lnTo>
                  <a:pt x="11364" y="9290"/>
                </a:lnTo>
                <a:cubicBezTo>
                  <a:pt x="11273" y="9077"/>
                  <a:pt x="11212" y="8864"/>
                  <a:pt x="11121" y="8652"/>
                </a:cubicBezTo>
                <a:cubicBezTo>
                  <a:pt x="11030" y="8469"/>
                  <a:pt x="10908" y="8196"/>
                  <a:pt x="10817" y="7953"/>
                </a:cubicBezTo>
                <a:close/>
                <a:moveTo>
                  <a:pt x="7275" y="9315"/>
                </a:moveTo>
                <a:cubicBezTo>
                  <a:pt x="7283" y="9320"/>
                  <a:pt x="7292" y="9320"/>
                  <a:pt x="7292" y="9320"/>
                </a:cubicBezTo>
                <a:lnTo>
                  <a:pt x="7323" y="9411"/>
                </a:lnTo>
                <a:lnTo>
                  <a:pt x="7275" y="9315"/>
                </a:lnTo>
                <a:close/>
                <a:moveTo>
                  <a:pt x="7748" y="7649"/>
                </a:moveTo>
                <a:lnTo>
                  <a:pt x="7779" y="7710"/>
                </a:lnTo>
                <a:cubicBezTo>
                  <a:pt x="7809" y="7831"/>
                  <a:pt x="7870" y="7953"/>
                  <a:pt x="7900" y="8105"/>
                </a:cubicBezTo>
                <a:cubicBezTo>
                  <a:pt x="7961" y="8226"/>
                  <a:pt x="7991" y="8378"/>
                  <a:pt x="8052" y="8500"/>
                </a:cubicBezTo>
                <a:cubicBezTo>
                  <a:pt x="8143" y="8712"/>
                  <a:pt x="8234" y="8925"/>
                  <a:pt x="8325" y="9138"/>
                </a:cubicBezTo>
                <a:lnTo>
                  <a:pt x="8447" y="9442"/>
                </a:lnTo>
                <a:lnTo>
                  <a:pt x="8386" y="9351"/>
                </a:lnTo>
                <a:lnTo>
                  <a:pt x="8204" y="9077"/>
                </a:lnTo>
                <a:lnTo>
                  <a:pt x="8052" y="8712"/>
                </a:lnTo>
                <a:cubicBezTo>
                  <a:pt x="8022" y="8682"/>
                  <a:pt x="7991" y="8621"/>
                  <a:pt x="7961" y="8591"/>
                </a:cubicBezTo>
                <a:cubicBezTo>
                  <a:pt x="7900" y="8469"/>
                  <a:pt x="7870" y="8348"/>
                  <a:pt x="7809" y="8226"/>
                </a:cubicBezTo>
                <a:lnTo>
                  <a:pt x="7718" y="8074"/>
                </a:lnTo>
                <a:lnTo>
                  <a:pt x="7718" y="7923"/>
                </a:lnTo>
                <a:cubicBezTo>
                  <a:pt x="7718" y="7831"/>
                  <a:pt x="7748" y="7740"/>
                  <a:pt x="7748" y="7649"/>
                </a:cubicBezTo>
                <a:close/>
                <a:moveTo>
                  <a:pt x="15405" y="8469"/>
                </a:moveTo>
                <a:lnTo>
                  <a:pt x="15496" y="8621"/>
                </a:lnTo>
                <a:lnTo>
                  <a:pt x="15617" y="8773"/>
                </a:lnTo>
                <a:lnTo>
                  <a:pt x="15708" y="9107"/>
                </a:lnTo>
                <a:lnTo>
                  <a:pt x="15708" y="9168"/>
                </a:lnTo>
                <a:cubicBezTo>
                  <a:pt x="15678" y="9168"/>
                  <a:pt x="15678" y="9199"/>
                  <a:pt x="15678" y="9229"/>
                </a:cubicBezTo>
                <a:cubicBezTo>
                  <a:pt x="15648" y="9290"/>
                  <a:pt x="15617" y="9381"/>
                  <a:pt x="15617" y="9472"/>
                </a:cubicBezTo>
                <a:cubicBezTo>
                  <a:pt x="15617" y="9411"/>
                  <a:pt x="15617" y="9351"/>
                  <a:pt x="15587" y="9290"/>
                </a:cubicBezTo>
                <a:cubicBezTo>
                  <a:pt x="15526" y="9016"/>
                  <a:pt x="15465" y="8743"/>
                  <a:pt x="15405" y="8469"/>
                </a:cubicBezTo>
                <a:close/>
                <a:moveTo>
                  <a:pt x="7536" y="8652"/>
                </a:moveTo>
                <a:cubicBezTo>
                  <a:pt x="7592" y="8962"/>
                  <a:pt x="7701" y="9246"/>
                  <a:pt x="7837" y="9552"/>
                </a:cubicBezTo>
                <a:lnTo>
                  <a:pt x="7837" y="9552"/>
                </a:lnTo>
                <a:cubicBezTo>
                  <a:pt x="7828" y="9537"/>
                  <a:pt x="7818" y="9521"/>
                  <a:pt x="7809" y="9502"/>
                </a:cubicBezTo>
                <a:lnTo>
                  <a:pt x="7809" y="9533"/>
                </a:lnTo>
                <a:lnTo>
                  <a:pt x="7779" y="9472"/>
                </a:lnTo>
                <a:cubicBezTo>
                  <a:pt x="7718" y="9320"/>
                  <a:pt x="7657" y="9168"/>
                  <a:pt x="7596" y="9016"/>
                </a:cubicBezTo>
                <a:cubicBezTo>
                  <a:pt x="7566" y="8895"/>
                  <a:pt x="7536" y="8834"/>
                  <a:pt x="7505" y="8712"/>
                </a:cubicBezTo>
                <a:lnTo>
                  <a:pt x="7536" y="8652"/>
                </a:lnTo>
                <a:close/>
                <a:moveTo>
                  <a:pt x="5287" y="9047"/>
                </a:moveTo>
                <a:cubicBezTo>
                  <a:pt x="5318" y="9107"/>
                  <a:pt x="5378" y="9199"/>
                  <a:pt x="5409" y="9259"/>
                </a:cubicBezTo>
                <a:cubicBezTo>
                  <a:pt x="5439" y="9351"/>
                  <a:pt x="5469" y="9411"/>
                  <a:pt x="5500" y="9472"/>
                </a:cubicBezTo>
                <a:cubicBezTo>
                  <a:pt x="5530" y="9563"/>
                  <a:pt x="5561" y="9594"/>
                  <a:pt x="5591" y="9654"/>
                </a:cubicBezTo>
                <a:cubicBezTo>
                  <a:pt x="5469" y="9472"/>
                  <a:pt x="5409" y="9320"/>
                  <a:pt x="5348" y="9168"/>
                </a:cubicBezTo>
                <a:lnTo>
                  <a:pt x="5318" y="9168"/>
                </a:lnTo>
                <a:lnTo>
                  <a:pt x="5287" y="9077"/>
                </a:lnTo>
                <a:lnTo>
                  <a:pt x="5287" y="9047"/>
                </a:lnTo>
                <a:close/>
                <a:moveTo>
                  <a:pt x="6016" y="8378"/>
                </a:moveTo>
                <a:cubicBezTo>
                  <a:pt x="6108" y="8469"/>
                  <a:pt x="6168" y="8561"/>
                  <a:pt x="6259" y="8652"/>
                </a:cubicBezTo>
                <a:lnTo>
                  <a:pt x="6229" y="8652"/>
                </a:lnTo>
                <a:cubicBezTo>
                  <a:pt x="6290" y="8773"/>
                  <a:pt x="6351" y="8925"/>
                  <a:pt x="6411" y="9047"/>
                </a:cubicBezTo>
                <a:cubicBezTo>
                  <a:pt x="6472" y="9199"/>
                  <a:pt x="6472" y="9229"/>
                  <a:pt x="6503" y="9320"/>
                </a:cubicBezTo>
                <a:lnTo>
                  <a:pt x="6654" y="9594"/>
                </a:lnTo>
                <a:lnTo>
                  <a:pt x="6563" y="9715"/>
                </a:lnTo>
                <a:lnTo>
                  <a:pt x="6503" y="9776"/>
                </a:lnTo>
                <a:lnTo>
                  <a:pt x="6442" y="9563"/>
                </a:lnTo>
                <a:cubicBezTo>
                  <a:pt x="6351" y="9351"/>
                  <a:pt x="6290" y="9168"/>
                  <a:pt x="6199" y="8956"/>
                </a:cubicBezTo>
                <a:cubicBezTo>
                  <a:pt x="6199" y="8895"/>
                  <a:pt x="6168" y="8834"/>
                  <a:pt x="6138" y="8773"/>
                </a:cubicBezTo>
                <a:cubicBezTo>
                  <a:pt x="6108" y="8712"/>
                  <a:pt x="6077" y="8652"/>
                  <a:pt x="6077" y="8621"/>
                </a:cubicBezTo>
                <a:lnTo>
                  <a:pt x="6016" y="8378"/>
                </a:lnTo>
                <a:close/>
                <a:moveTo>
                  <a:pt x="14220" y="9168"/>
                </a:moveTo>
                <a:lnTo>
                  <a:pt x="14281" y="9290"/>
                </a:lnTo>
                <a:cubicBezTo>
                  <a:pt x="14341" y="9351"/>
                  <a:pt x="14372" y="9411"/>
                  <a:pt x="14432" y="9472"/>
                </a:cubicBezTo>
                <a:cubicBezTo>
                  <a:pt x="14463" y="9654"/>
                  <a:pt x="14493" y="9837"/>
                  <a:pt x="14524" y="10019"/>
                </a:cubicBezTo>
                <a:lnTo>
                  <a:pt x="14524" y="10080"/>
                </a:lnTo>
                <a:lnTo>
                  <a:pt x="14432" y="9897"/>
                </a:lnTo>
                <a:lnTo>
                  <a:pt x="14341" y="9685"/>
                </a:lnTo>
                <a:cubicBezTo>
                  <a:pt x="14281" y="9594"/>
                  <a:pt x="14250" y="9502"/>
                  <a:pt x="14189" y="9381"/>
                </a:cubicBezTo>
                <a:cubicBezTo>
                  <a:pt x="14220" y="9351"/>
                  <a:pt x="14220" y="9320"/>
                  <a:pt x="14220" y="9259"/>
                </a:cubicBezTo>
                <a:cubicBezTo>
                  <a:pt x="14220" y="9229"/>
                  <a:pt x="14220" y="9199"/>
                  <a:pt x="14220" y="9168"/>
                </a:cubicBezTo>
                <a:close/>
                <a:moveTo>
                  <a:pt x="9845" y="8804"/>
                </a:moveTo>
                <a:cubicBezTo>
                  <a:pt x="9875" y="8895"/>
                  <a:pt x="9936" y="8956"/>
                  <a:pt x="9997" y="9016"/>
                </a:cubicBezTo>
                <a:cubicBezTo>
                  <a:pt x="10027" y="9047"/>
                  <a:pt x="10088" y="9107"/>
                  <a:pt x="10118" y="9138"/>
                </a:cubicBezTo>
                <a:lnTo>
                  <a:pt x="10270" y="9381"/>
                </a:lnTo>
                <a:cubicBezTo>
                  <a:pt x="10300" y="9442"/>
                  <a:pt x="10361" y="9502"/>
                  <a:pt x="10392" y="9533"/>
                </a:cubicBezTo>
                <a:lnTo>
                  <a:pt x="10422" y="9563"/>
                </a:lnTo>
                <a:cubicBezTo>
                  <a:pt x="10452" y="9715"/>
                  <a:pt x="10483" y="9837"/>
                  <a:pt x="10513" y="9958"/>
                </a:cubicBezTo>
                <a:lnTo>
                  <a:pt x="10543" y="10110"/>
                </a:lnTo>
                <a:cubicBezTo>
                  <a:pt x="10543" y="10140"/>
                  <a:pt x="10513" y="10171"/>
                  <a:pt x="10513" y="10201"/>
                </a:cubicBezTo>
                <a:cubicBezTo>
                  <a:pt x="10483" y="10232"/>
                  <a:pt x="10483" y="10262"/>
                  <a:pt x="10483" y="10292"/>
                </a:cubicBezTo>
                <a:cubicBezTo>
                  <a:pt x="10483" y="10292"/>
                  <a:pt x="10483" y="10292"/>
                  <a:pt x="10483" y="10323"/>
                </a:cubicBezTo>
                <a:cubicBezTo>
                  <a:pt x="10361" y="10171"/>
                  <a:pt x="10270" y="10049"/>
                  <a:pt x="10148" y="9897"/>
                </a:cubicBezTo>
                <a:cubicBezTo>
                  <a:pt x="10057" y="9594"/>
                  <a:pt x="9997" y="9320"/>
                  <a:pt x="9905" y="9016"/>
                </a:cubicBezTo>
                <a:cubicBezTo>
                  <a:pt x="9875" y="8956"/>
                  <a:pt x="9845" y="8895"/>
                  <a:pt x="9845" y="8804"/>
                </a:cubicBezTo>
                <a:close/>
                <a:moveTo>
                  <a:pt x="9602" y="9624"/>
                </a:moveTo>
                <a:cubicBezTo>
                  <a:pt x="9632" y="9654"/>
                  <a:pt x="9662" y="9715"/>
                  <a:pt x="9693" y="9746"/>
                </a:cubicBezTo>
                <a:cubicBezTo>
                  <a:pt x="9753" y="9867"/>
                  <a:pt x="9814" y="9958"/>
                  <a:pt x="9875" y="10049"/>
                </a:cubicBezTo>
                <a:lnTo>
                  <a:pt x="9966" y="10353"/>
                </a:lnTo>
                <a:lnTo>
                  <a:pt x="9936" y="10292"/>
                </a:lnTo>
                <a:cubicBezTo>
                  <a:pt x="9905" y="10262"/>
                  <a:pt x="9905" y="10232"/>
                  <a:pt x="9875" y="10201"/>
                </a:cubicBezTo>
                <a:cubicBezTo>
                  <a:pt x="9814" y="10080"/>
                  <a:pt x="9753" y="9958"/>
                  <a:pt x="9693" y="9837"/>
                </a:cubicBezTo>
                <a:lnTo>
                  <a:pt x="9602" y="9685"/>
                </a:lnTo>
                <a:lnTo>
                  <a:pt x="9602" y="9624"/>
                </a:lnTo>
                <a:close/>
                <a:moveTo>
                  <a:pt x="13521" y="9259"/>
                </a:moveTo>
                <a:cubicBezTo>
                  <a:pt x="13612" y="9351"/>
                  <a:pt x="13703" y="9411"/>
                  <a:pt x="13794" y="9442"/>
                </a:cubicBezTo>
                <a:cubicBezTo>
                  <a:pt x="13825" y="9472"/>
                  <a:pt x="13855" y="9472"/>
                  <a:pt x="13886" y="9472"/>
                </a:cubicBezTo>
                <a:cubicBezTo>
                  <a:pt x="13886" y="9563"/>
                  <a:pt x="13886" y="9624"/>
                  <a:pt x="13916" y="9715"/>
                </a:cubicBezTo>
                <a:cubicBezTo>
                  <a:pt x="13916" y="9776"/>
                  <a:pt x="13946" y="9837"/>
                  <a:pt x="13946" y="9897"/>
                </a:cubicBezTo>
                <a:cubicBezTo>
                  <a:pt x="13977" y="9958"/>
                  <a:pt x="14007" y="10140"/>
                  <a:pt x="14037" y="10262"/>
                </a:cubicBezTo>
                <a:cubicBezTo>
                  <a:pt x="14037" y="10292"/>
                  <a:pt x="14037" y="10323"/>
                  <a:pt x="14037" y="10353"/>
                </a:cubicBezTo>
                <a:lnTo>
                  <a:pt x="13977" y="10232"/>
                </a:lnTo>
                <a:cubicBezTo>
                  <a:pt x="13916" y="10049"/>
                  <a:pt x="13855" y="9897"/>
                  <a:pt x="13764" y="9746"/>
                </a:cubicBezTo>
                <a:cubicBezTo>
                  <a:pt x="13673" y="9563"/>
                  <a:pt x="13612" y="9411"/>
                  <a:pt x="13521" y="9259"/>
                </a:cubicBezTo>
                <a:close/>
                <a:moveTo>
                  <a:pt x="1854" y="8530"/>
                </a:moveTo>
                <a:cubicBezTo>
                  <a:pt x="1915" y="8561"/>
                  <a:pt x="1975" y="8561"/>
                  <a:pt x="2036" y="8591"/>
                </a:cubicBezTo>
                <a:cubicBezTo>
                  <a:pt x="2067" y="8682"/>
                  <a:pt x="2127" y="8773"/>
                  <a:pt x="2158" y="8864"/>
                </a:cubicBezTo>
                <a:cubicBezTo>
                  <a:pt x="2188" y="8956"/>
                  <a:pt x="2249" y="9047"/>
                  <a:pt x="2279" y="9168"/>
                </a:cubicBezTo>
                <a:cubicBezTo>
                  <a:pt x="2340" y="9259"/>
                  <a:pt x="2340" y="9290"/>
                  <a:pt x="2370" y="9320"/>
                </a:cubicBezTo>
                <a:cubicBezTo>
                  <a:pt x="2462" y="9502"/>
                  <a:pt x="2553" y="9685"/>
                  <a:pt x="2644" y="9837"/>
                </a:cubicBezTo>
                <a:lnTo>
                  <a:pt x="2906" y="10360"/>
                </a:lnTo>
                <a:lnTo>
                  <a:pt x="2906" y="10360"/>
                </a:lnTo>
                <a:cubicBezTo>
                  <a:pt x="2806" y="10228"/>
                  <a:pt x="2695" y="10100"/>
                  <a:pt x="2583" y="9989"/>
                </a:cubicBezTo>
                <a:cubicBezTo>
                  <a:pt x="2401" y="9806"/>
                  <a:pt x="2219" y="9654"/>
                  <a:pt x="2006" y="9533"/>
                </a:cubicBezTo>
                <a:lnTo>
                  <a:pt x="1975" y="9502"/>
                </a:lnTo>
                <a:lnTo>
                  <a:pt x="1975" y="9472"/>
                </a:lnTo>
                <a:cubicBezTo>
                  <a:pt x="1915" y="9381"/>
                  <a:pt x="1884" y="9259"/>
                  <a:pt x="1854" y="9168"/>
                </a:cubicBezTo>
                <a:cubicBezTo>
                  <a:pt x="1824" y="9047"/>
                  <a:pt x="1824" y="8956"/>
                  <a:pt x="1793" y="8864"/>
                </a:cubicBezTo>
                <a:cubicBezTo>
                  <a:pt x="1763" y="8743"/>
                  <a:pt x="1763" y="8712"/>
                  <a:pt x="1763" y="8621"/>
                </a:cubicBezTo>
                <a:lnTo>
                  <a:pt x="1793" y="8530"/>
                </a:lnTo>
                <a:close/>
                <a:moveTo>
                  <a:pt x="16012" y="10171"/>
                </a:moveTo>
                <a:cubicBezTo>
                  <a:pt x="16043" y="10262"/>
                  <a:pt x="16073" y="10353"/>
                  <a:pt x="16103" y="10475"/>
                </a:cubicBezTo>
                <a:cubicBezTo>
                  <a:pt x="16073" y="10444"/>
                  <a:pt x="16043" y="10414"/>
                  <a:pt x="16012" y="10384"/>
                </a:cubicBezTo>
                <a:lnTo>
                  <a:pt x="16012" y="10171"/>
                </a:lnTo>
                <a:close/>
                <a:moveTo>
                  <a:pt x="2887" y="9351"/>
                </a:moveTo>
                <a:cubicBezTo>
                  <a:pt x="2978" y="9442"/>
                  <a:pt x="3039" y="9533"/>
                  <a:pt x="3100" y="9654"/>
                </a:cubicBezTo>
                <a:cubicBezTo>
                  <a:pt x="3191" y="9746"/>
                  <a:pt x="3252" y="9837"/>
                  <a:pt x="3312" y="9958"/>
                </a:cubicBezTo>
                <a:lnTo>
                  <a:pt x="3434" y="10171"/>
                </a:lnTo>
                <a:cubicBezTo>
                  <a:pt x="3495" y="10262"/>
                  <a:pt x="3555" y="10353"/>
                  <a:pt x="3616" y="10444"/>
                </a:cubicBezTo>
                <a:lnTo>
                  <a:pt x="3586" y="10414"/>
                </a:lnTo>
                <a:lnTo>
                  <a:pt x="3647" y="10535"/>
                </a:lnTo>
                <a:cubicBezTo>
                  <a:pt x="3647" y="10566"/>
                  <a:pt x="3647" y="10627"/>
                  <a:pt x="3647" y="10657"/>
                </a:cubicBezTo>
                <a:cubicBezTo>
                  <a:pt x="3555" y="10475"/>
                  <a:pt x="3464" y="10323"/>
                  <a:pt x="3373" y="10171"/>
                </a:cubicBezTo>
                <a:lnTo>
                  <a:pt x="3252" y="9958"/>
                </a:lnTo>
                <a:cubicBezTo>
                  <a:pt x="3191" y="9897"/>
                  <a:pt x="3160" y="9806"/>
                  <a:pt x="3100" y="9746"/>
                </a:cubicBezTo>
                <a:lnTo>
                  <a:pt x="2887" y="9351"/>
                </a:lnTo>
                <a:close/>
                <a:moveTo>
                  <a:pt x="11030" y="10657"/>
                </a:moveTo>
                <a:lnTo>
                  <a:pt x="11060" y="10718"/>
                </a:lnTo>
                <a:lnTo>
                  <a:pt x="11060" y="10748"/>
                </a:lnTo>
                <a:lnTo>
                  <a:pt x="11030" y="10718"/>
                </a:lnTo>
                <a:lnTo>
                  <a:pt x="11030" y="10657"/>
                </a:lnTo>
                <a:close/>
                <a:moveTo>
                  <a:pt x="8508" y="8409"/>
                </a:moveTo>
                <a:lnTo>
                  <a:pt x="8599" y="8561"/>
                </a:lnTo>
                <a:lnTo>
                  <a:pt x="8629" y="8591"/>
                </a:lnTo>
                <a:lnTo>
                  <a:pt x="8781" y="8956"/>
                </a:lnTo>
                <a:cubicBezTo>
                  <a:pt x="8842" y="9107"/>
                  <a:pt x="8903" y="9259"/>
                  <a:pt x="8964" y="9381"/>
                </a:cubicBezTo>
                <a:lnTo>
                  <a:pt x="9358" y="10475"/>
                </a:lnTo>
                <a:cubicBezTo>
                  <a:pt x="9419" y="10627"/>
                  <a:pt x="9480" y="10809"/>
                  <a:pt x="9541" y="10961"/>
                </a:cubicBezTo>
                <a:lnTo>
                  <a:pt x="9510" y="10961"/>
                </a:lnTo>
                <a:lnTo>
                  <a:pt x="9450" y="10870"/>
                </a:lnTo>
                <a:lnTo>
                  <a:pt x="9389" y="10748"/>
                </a:lnTo>
                <a:cubicBezTo>
                  <a:pt x="9358" y="10657"/>
                  <a:pt x="9298" y="10566"/>
                  <a:pt x="9267" y="10475"/>
                </a:cubicBezTo>
                <a:lnTo>
                  <a:pt x="8964" y="9746"/>
                </a:lnTo>
                <a:cubicBezTo>
                  <a:pt x="8933" y="9685"/>
                  <a:pt x="8903" y="9654"/>
                  <a:pt x="8872" y="9594"/>
                </a:cubicBezTo>
                <a:cubicBezTo>
                  <a:pt x="8781" y="9290"/>
                  <a:pt x="8690" y="8986"/>
                  <a:pt x="8599" y="8712"/>
                </a:cubicBezTo>
                <a:cubicBezTo>
                  <a:pt x="8599" y="8621"/>
                  <a:pt x="8569" y="8530"/>
                  <a:pt x="8538" y="8469"/>
                </a:cubicBezTo>
                <a:lnTo>
                  <a:pt x="8508" y="8409"/>
                </a:lnTo>
                <a:close/>
                <a:moveTo>
                  <a:pt x="8477" y="10201"/>
                </a:moveTo>
                <a:lnTo>
                  <a:pt x="8690" y="10566"/>
                </a:lnTo>
                <a:cubicBezTo>
                  <a:pt x="8751" y="10687"/>
                  <a:pt x="8842" y="10809"/>
                  <a:pt x="8903" y="10961"/>
                </a:cubicBezTo>
                <a:cubicBezTo>
                  <a:pt x="8903" y="10991"/>
                  <a:pt x="8903" y="11022"/>
                  <a:pt x="8933" y="11052"/>
                </a:cubicBezTo>
                <a:lnTo>
                  <a:pt x="8903" y="11052"/>
                </a:lnTo>
                <a:lnTo>
                  <a:pt x="8872" y="10991"/>
                </a:lnTo>
                <a:cubicBezTo>
                  <a:pt x="8842" y="10961"/>
                  <a:pt x="8842" y="10900"/>
                  <a:pt x="8812" y="10870"/>
                </a:cubicBezTo>
                <a:cubicBezTo>
                  <a:pt x="8720" y="10657"/>
                  <a:pt x="8629" y="10475"/>
                  <a:pt x="8508" y="10262"/>
                </a:cubicBezTo>
                <a:lnTo>
                  <a:pt x="8477" y="10201"/>
                </a:lnTo>
                <a:close/>
                <a:moveTo>
                  <a:pt x="4710" y="10201"/>
                </a:moveTo>
                <a:cubicBezTo>
                  <a:pt x="4710" y="10232"/>
                  <a:pt x="4710" y="10262"/>
                  <a:pt x="4740" y="10292"/>
                </a:cubicBezTo>
                <a:lnTo>
                  <a:pt x="4983" y="10870"/>
                </a:lnTo>
                <a:cubicBezTo>
                  <a:pt x="5014" y="10961"/>
                  <a:pt x="5044" y="11022"/>
                  <a:pt x="5075" y="11082"/>
                </a:cubicBezTo>
                <a:lnTo>
                  <a:pt x="4983" y="10991"/>
                </a:lnTo>
                <a:lnTo>
                  <a:pt x="4892" y="10809"/>
                </a:lnTo>
                <a:lnTo>
                  <a:pt x="4740" y="10475"/>
                </a:lnTo>
                <a:cubicBezTo>
                  <a:pt x="4710" y="10414"/>
                  <a:pt x="4680" y="10353"/>
                  <a:pt x="4649" y="10292"/>
                </a:cubicBezTo>
                <a:lnTo>
                  <a:pt x="4649" y="10262"/>
                </a:lnTo>
                <a:lnTo>
                  <a:pt x="4710" y="10232"/>
                </a:lnTo>
                <a:lnTo>
                  <a:pt x="4710" y="10201"/>
                </a:lnTo>
                <a:close/>
                <a:moveTo>
                  <a:pt x="6776" y="9989"/>
                </a:moveTo>
                <a:cubicBezTo>
                  <a:pt x="6806" y="10080"/>
                  <a:pt x="6867" y="10201"/>
                  <a:pt x="6897" y="10353"/>
                </a:cubicBezTo>
                <a:cubicBezTo>
                  <a:pt x="6958" y="10505"/>
                  <a:pt x="6989" y="10657"/>
                  <a:pt x="7049" y="10809"/>
                </a:cubicBezTo>
                <a:cubicBezTo>
                  <a:pt x="7080" y="10991"/>
                  <a:pt x="7110" y="11052"/>
                  <a:pt x="7141" y="11174"/>
                </a:cubicBezTo>
                <a:lnTo>
                  <a:pt x="6837" y="10627"/>
                </a:lnTo>
                <a:lnTo>
                  <a:pt x="6806" y="10566"/>
                </a:lnTo>
                <a:cubicBezTo>
                  <a:pt x="6776" y="10505"/>
                  <a:pt x="6746" y="10444"/>
                  <a:pt x="6715" y="10384"/>
                </a:cubicBezTo>
                <a:lnTo>
                  <a:pt x="6624" y="10140"/>
                </a:lnTo>
                <a:lnTo>
                  <a:pt x="6624" y="10110"/>
                </a:lnTo>
                <a:lnTo>
                  <a:pt x="6685" y="10080"/>
                </a:lnTo>
                <a:lnTo>
                  <a:pt x="6776" y="9989"/>
                </a:lnTo>
                <a:close/>
                <a:moveTo>
                  <a:pt x="1854" y="10201"/>
                </a:moveTo>
                <a:lnTo>
                  <a:pt x="1915" y="10262"/>
                </a:lnTo>
                <a:lnTo>
                  <a:pt x="2036" y="10505"/>
                </a:lnTo>
                <a:cubicBezTo>
                  <a:pt x="2067" y="10566"/>
                  <a:pt x="2127" y="10657"/>
                  <a:pt x="2158" y="10718"/>
                </a:cubicBezTo>
                <a:cubicBezTo>
                  <a:pt x="2219" y="10809"/>
                  <a:pt x="2249" y="10870"/>
                  <a:pt x="2310" y="10961"/>
                </a:cubicBezTo>
                <a:lnTo>
                  <a:pt x="2462" y="11265"/>
                </a:lnTo>
                <a:lnTo>
                  <a:pt x="2431" y="11234"/>
                </a:lnTo>
                <a:cubicBezTo>
                  <a:pt x="2401" y="11174"/>
                  <a:pt x="2370" y="11143"/>
                  <a:pt x="2310" y="11113"/>
                </a:cubicBezTo>
                <a:lnTo>
                  <a:pt x="2279" y="11052"/>
                </a:lnTo>
                <a:lnTo>
                  <a:pt x="2188" y="10930"/>
                </a:lnTo>
                <a:lnTo>
                  <a:pt x="2036" y="10627"/>
                </a:lnTo>
                <a:cubicBezTo>
                  <a:pt x="2036" y="10535"/>
                  <a:pt x="2006" y="10475"/>
                  <a:pt x="1945" y="10384"/>
                </a:cubicBezTo>
                <a:lnTo>
                  <a:pt x="1854" y="10201"/>
                </a:lnTo>
                <a:close/>
                <a:moveTo>
                  <a:pt x="8204" y="10748"/>
                </a:moveTo>
                <a:lnTo>
                  <a:pt x="8325" y="10930"/>
                </a:lnTo>
                <a:lnTo>
                  <a:pt x="8508" y="11508"/>
                </a:lnTo>
                <a:lnTo>
                  <a:pt x="8386" y="11325"/>
                </a:lnTo>
                <a:lnTo>
                  <a:pt x="8356" y="11174"/>
                </a:lnTo>
                <a:lnTo>
                  <a:pt x="8204" y="10748"/>
                </a:lnTo>
                <a:close/>
                <a:moveTo>
                  <a:pt x="14703" y="11424"/>
                </a:moveTo>
                <a:cubicBezTo>
                  <a:pt x="14712" y="11449"/>
                  <a:pt x="14719" y="11474"/>
                  <a:pt x="14736" y="11508"/>
                </a:cubicBezTo>
                <a:lnTo>
                  <a:pt x="14706" y="11477"/>
                </a:lnTo>
                <a:cubicBezTo>
                  <a:pt x="14706" y="11464"/>
                  <a:pt x="14706" y="11444"/>
                  <a:pt x="14703" y="11424"/>
                </a:cubicBezTo>
                <a:close/>
                <a:moveTo>
                  <a:pt x="15162" y="10110"/>
                </a:moveTo>
                <a:lnTo>
                  <a:pt x="15222" y="10201"/>
                </a:lnTo>
                <a:cubicBezTo>
                  <a:pt x="15253" y="10262"/>
                  <a:pt x="15283" y="10323"/>
                  <a:pt x="15283" y="10384"/>
                </a:cubicBezTo>
                <a:cubicBezTo>
                  <a:pt x="15314" y="10475"/>
                  <a:pt x="15374" y="10566"/>
                  <a:pt x="15405" y="10657"/>
                </a:cubicBezTo>
                <a:cubicBezTo>
                  <a:pt x="15435" y="10748"/>
                  <a:pt x="15435" y="10839"/>
                  <a:pt x="15465" y="10900"/>
                </a:cubicBezTo>
                <a:cubicBezTo>
                  <a:pt x="15496" y="10991"/>
                  <a:pt x="15526" y="11052"/>
                  <a:pt x="15526" y="11113"/>
                </a:cubicBezTo>
                <a:cubicBezTo>
                  <a:pt x="15587" y="11265"/>
                  <a:pt x="15648" y="11447"/>
                  <a:pt x="15678" y="11629"/>
                </a:cubicBezTo>
                <a:lnTo>
                  <a:pt x="15739" y="11872"/>
                </a:lnTo>
                <a:cubicBezTo>
                  <a:pt x="15708" y="11781"/>
                  <a:pt x="15678" y="11660"/>
                  <a:pt x="15648" y="11568"/>
                </a:cubicBezTo>
                <a:cubicBezTo>
                  <a:pt x="15526" y="11204"/>
                  <a:pt x="15405" y="10839"/>
                  <a:pt x="15283" y="10475"/>
                </a:cubicBezTo>
                <a:cubicBezTo>
                  <a:pt x="15253" y="10475"/>
                  <a:pt x="15253" y="10444"/>
                  <a:pt x="15253" y="10414"/>
                </a:cubicBezTo>
                <a:lnTo>
                  <a:pt x="15162" y="10110"/>
                </a:lnTo>
                <a:close/>
                <a:moveTo>
                  <a:pt x="16103" y="10930"/>
                </a:moveTo>
                <a:lnTo>
                  <a:pt x="16103" y="10930"/>
                </a:lnTo>
                <a:cubicBezTo>
                  <a:pt x="16134" y="10961"/>
                  <a:pt x="16195" y="10991"/>
                  <a:pt x="16255" y="10991"/>
                </a:cubicBezTo>
                <a:lnTo>
                  <a:pt x="16377" y="10991"/>
                </a:lnTo>
                <a:cubicBezTo>
                  <a:pt x="16377" y="11022"/>
                  <a:pt x="16407" y="11052"/>
                  <a:pt x="16407" y="11113"/>
                </a:cubicBezTo>
                <a:cubicBezTo>
                  <a:pt x="16438" y="11204"/>
                  <a:pt x="16438" y="11325"/>
                  <a:pt x="16468" y="11447"/>
                </a:cubicBezTo>
                <a:cubicBezTo>
                  <a:pt x="16468" y="11447"/>
                  <a:pt x="16468" y="11477"/>
                  <a:pt x="16468" y="11477"/>
                </a:cubicBezTo>
                <a:cubicBezTo>
                  <a:pt x="16407" y="11629"/>
                  <a:pt x="16377" y="11781"/>
                  <a:pt x="16316" y="11933"/>
                </a:cubicBezTo>
                <a:cubicBezTo>
                  <a:pt x="16255" y="11751"/>
                  <a:pt x="16225" y="11568"/>
                  <a:pt x="16195" y="11386"/>
                </a:cubicBezTo>
                <a:cubicBezTo>
                  <a:pt x="16195" y="11295"/>
                  <a:pt x="16164" y="11234"/>
                  <a:pt x="16134" y="11143"/>
                </a:cubicBezTo>
                <a:cubicBezTo>
                  <a:pt x="16103" y="11082"/>
                  <a:pt x="16103" y="10991"/>
                  <a:pt x="16103" y="10930"/>
                </a:cubicBezTo>
                <a:close/>
                <a:moveTo>
                  <a:pt x="13825" y="10687"/>
                </a:moveTo>
                <a:cubicBezTo>
                  <a:pt x="13855" y="10779"/>
                  <a:pt x="13916" y="10870"/>
                  <a:pt x="13946" y="10961"/>
                </a:cubicBezTo>
                <a:cubicBezTo>
                  <a:pt x="14007" y="11143"/>
                  <a:pt x="14068" y="11325"/>
                  <a:pt x="14159" y="11508"/>
                </a:cubicBezTo>
                <a:cubicBezTo>
                  <a:pt x="14220" y="11690"/>
                  <a:pt x="14281" y="11872"/>
                  <a:pt x="14372" y="12085"/>
                </a:cubicBezTo>
                <a:lnTo>
                  <a:pt x="14220" y="11812"/>
                </a:lnTo>
                <a:cubicBezTo>
                  <a:pt x="14189" y="11720"/>
                  <a:pt x="14159" y="11660"/>
                  <a:pt x="14098" y="11599"/>
                </a:cubicBezTo>
                <a:cubicBezTo>
                  <a:pt x="14068" y="11508"/>
                  <a:pt x="14037" y="11447"/>
                  <a:pt x="14007" y="11386"/>
                </a:cubicBezTo>
                <a:cubicBezTo>
                  <a:pt x="13977" y="11295"/>
                  <a:pt x="13916" y="11174"/>
                  <a:pt x="13855" y="11113"/>
                </a:cubicBezTo>
                <a:lnTo>
                  <a:pt x="13855" y="11082"/>
                </a:lnTo>
                <a:cubicBezTo>
                  <a:pt x="13825" y="10991"/>
                  <a:pt x="13794" y="10930"/>
                  <a:pt x="13764" y="10839"/>
                </a:cubicBezTo>
                <a:lnTo>
                  <a:pt x="13734" y="10748"/>
                </a:lnTo>
                <a:lnTo>
                  <a:pt x="13764" y="10748"/>
                </a:lnTo>
                <a:lnTo>
                  <a:pt x="13794" y="10718"/>
                </a:lnTo>
                <a:cubicBezTo>
                  <a:pt x="13794" y="10718"/>
                  <a:pt x="13825" y="10718"/>
                  <a:pt x="13825" y="10687"/>
                </a:cubicBezTo>
                <a:close/>
                <a:moveTo>
                  <a:pt x="10270" y="11895"/>
                </a:moveTo>
                <a:lnTo>
                  <a:pt x="10361" y="12146"/>
                </a:lnTo>
                <a:cubicBezTo>
                  <a:pt x="10392" y="12207"/>
                  <a:pt x="10422" y="12267"/>
                  <a:pt x="10422" y="12328"/>
                </a:cubicBezTo>
                <a:cubicBezTo>
                  <a:pt x="10361" y="12176"/>
                  <a:pt x="10331" y="12055"/>
                  <a:pt x="10270" y="11903"/>
                </a:cubicBezTo>
                <a:cubicBezTo>
                  <a:pt x="10270" y="11900"/>
                  <a:pt x="10270" y="11898"/>
                  <a:pt x="10270" y="11895"/>
                </a:cubicBezTo>
                <a:close/>
                <a:moveTo>
                  <a:pt x="9207" y="12267"/>
                </a:moveTo>
                <a:lnTo>
                  <a:pt x="9298" y="12389"/>
                </a:lnTo>
                <a:cubicBezTo>
                  <a:pt x="9267" y="12419"/>
                  <a:pt x="9298" y="12450"/>
                  <a:pt x="9298" y="12480"/>
                </a:cubicBezTo>
                <a:lnTo>
                  <a:pt x="9298" y="12510"/>
                </a:lnTo>
                <a:cubicBezTo>
                  <a:pt x="9267" y="12419"/>
                  <a:pt x="9237" y="12358"/>
                  <a:pt x="9207" y="12267"/>
                </a:cubicBezTo>
                <a:close/>
                <a:moveTo>
                  <a:pt x="12336" y="10870"/>
                </a:moveTo>
                <a:lnTo>
                  <a:pt x="12366" y="10930"/>
                </a:lnTo>
                <a:lnTo>
                  <a:pt x="12549" y="11265"/>
                </a:lnTo>
                <a:lnTo>
                  <a:pt x="12640" y="11447"/>
                </a:lnTo>
                <a:lnTo>
                  <a:pt x="12792" y="11751"/>
                </a:lnTo>
                <a:lnTo>
                  <a:pt x="12974" y="12237"/>
                </a:lnTo>
                <a:cubicBezTo>
                  <a:pt x="13004" y="12328"/>
                  <a:pt x="13035" y="12389"/>
                  <a:pt x="13065" y="12480"/>
                </a:cubicBezTo>
                <a:lnTo>
                  <a:pt x="13004" y="12480"/>
                </a:lnTo>
                <a:cubicBezTo>
                  <a:pt x="12974" y="12480"/>
                  <a:pt x="12974" y="12480"/>
                  <a:pt x="12944" y="12510"/>
                </a:cubicBezTo>
                <a:lnTo>
                  <a:pt x="12822" y="12298"/>
                </a:lnTo>
                <a:lnTo>
                  <a:pt x="12792" y="12237"/>
                </a:lnTo>
                <a:cubicBezTo>
                  <a:pt x="12731" y="12085"/>
                  <a:pt x="12670" y="11933"/>
                  <a:pt x="12609" y="11781"/>
                </a:cubicBezTo>
                <a:cubicBezTo>
                  <a:pt x="12518" y="11660"/>
                  <a:pt x="12458" y="11508"/>
                  <a:pt x="12397" y="11356"/>
                </a:cubicBezTo>
                <a:lnTo>
                  <a:pt x="12245" y="10991"/>
                </a:lnTo>
                <a:lnTo>
                  <a:pt x="12275" y="10961"/>
                </a:lnTo>
                <a:cubicBezTo>
                  <a:pt x="12306" y="10961"/>
                  <a:pt x="12336" y="10930"/>
                  <a:pt x="12336" y="10900"/>
                </a:cubicBezTo>
                <a:lnTo>
                  <a:pt x="12336" y="10870"/>
                </a:lnTo>
                <a:close/>
                <a:moveTo>
                  <a:pt x="3616" y="11508"/>
                </a:moveTo>
                <a:lnTo>
                  <a:pt x="3798" y="11781"/>
                </a:lnTo>
                <a:lnTo>
                  <a:pt x="4072" y="12176"/>
                </a:lnTo>
                <a:lnTo>
                  <a:pt x="4102" y="12207"/>
                </a:lnTo>
                <a:cubicBezTo>
                  <a:pt x="4133" y="12298"/>
                  <a:pt x="4133" y="12358"/>
                  <a:pt x="4163" y="12389"/>
                </a:cubicBezTo>
                <a:cubicBezTo>
                  <a:pt x="4163" y="12450"/>
                  <a:pt x="4163" y="12480"/>
                  <a:pt x="4193" y="12541"/>
                </a:cubicBezTo>
                <a:lnTo>
                  <a:pt x="4011" y="12176"/>
                </a:lnTo>
                <a:cubicBezTo>
                  <a:pt x="3890" y="11963"/>
                  <a:pt x="3768" y="11751"/>
                  <a:pt x="3616" y="11508"/>
                </a:cubicBezTo>
                <a:close/>
                <a:moveTo>
                  <a:pt x="8079" y="12406"/>
                </a:moveTo>
                <a:lnTo>
                  <a:pt x="8174" y="12571"/>
                </a:lnTo>
                <a:lnTo>
                  <a:pt x="8204" y="12753"/>
                </a:lnTo>
                <a:lnTo>
                  <a:pt x="8174" y="12693"/>
                </a:lnTo>
                <a:cubicBezTo>
                  <a:pt x="8174" y="12632"/>
                  <a:pt x="8113" y="12571"/>
                  <a:pt x="8113" y="12510"/>
                </a:cubicBezTo>
                <a:cubicBezTo>
                  <a:pt x="8095" y="12475"/>
                  <a:pt x="8088" y="12441"/>
                  <a:pt x="8079" y="12406"/>
                </a:cubicBezTo>
                <a:close/>
                <a:moveTo>
                  <a:pt x="13886" y="11872"/>
                </a:moveTo>
                <a:lnTo>
                  <a:pt x="14098" y="12267"/>
                </a:lnTo>
                <a:cubicBezTo>
                  <a:pt x="14189" y="12419"/>
                  <a:pt x="14281" y="12571"/>
                  <a:pt x="14372" y="12723"/>
                </a:cubicBezTo>
                <a:lnTo>
                  <a:pt x="14281" y="12753"/>
                </a:lnTo>
                <a:cubicBezTo>
                  <a:pt x="14250" y="12693"/>
                  <a:pt x="14220" y="12632"/>
                  <a:pt x="14159" y="12541"/>
                </a:cubicBezTo>
                <a:cubicBezTo>
                  <a:pt x="14098" y="12389"/>
                  <a:pt x="14037" y="12237"/>
                  <a:pt x="13977" y="12085"/>
                </a:cubicBezTo>
                <a:lnTo>
                  <a:pt x="13886" y="11872"/>
                </a:lnTo>
                <a:close/>
                <a:moveTo>
                  <a:pt x="13551" y="12115"/>
                </a:moveTo>
                <a:cubicBezTo>
                  <a:pt x="13673" y="12358"/>
                  <a:pt x="13794" y="12601"/>
                  <a:pt x="13886" y="12875"/>
                </a:cubicBezTo>
                <a:cubicBezTo>
                  <a:pt x="13916" y="12936"/>
                  <a:pt x="13946" y="12966"/>
                  <a:pt x="13977" y="13027"/>
                </a:cubicBezTo>
                <a:cubicBezTo>
                  <a:pt x="13946" y="13088"/>
                  <a:pt x="13946" y="13118"/>
                  <a:pt x="13916" y="13148"/>
                </a:cubicBezTo>
                <a:lnTo>
                  <a:pt x="13916" y="13118"/>
                </a:lnTo>
                <a:cubicBezTo>
                  <a:pt x="13855" y="12905"/>
                  <a:pt x="13794" y="12723"/>
                  <a:pt x="13703" y="12510"/>
                </a:cubicBezTo>
                <a:lnTo>
                  <a:pt x="13551" y="12115"/>
                </a:lnTo>
                <a:close/>
                <a:moveTo>
                  <a:pt x="11698" y="10657"/>
                </a:moveTo>
                <a:lnTo>
                  <a:pt x="11698" y="10687"/>
                </a:lnTo>
                <a:cubicBezTo>
                  <a:pt x="11819" y="11052"/>
                  <a:pt x="11971" y="11386"/>
                  <a:pt x="12154" y="11720"/>
                </a:cubicBezTo>
                <a:cubicBezTo>
                  <a:pt x="12245" y="11872"/>
                  <a:pt x="12306" y="12024"/>
                  <a:pt x="12397" y="12176"/>
                </a:cubicBezTo>
                <a:lnTo>
                  <a:pt x="12488" y="12328"/>
                </a:lnTo>
                <a:lnTo>
                  <a:pt x="12640" y="12662"/>
                </a:lnTo>
                <a:cubicBezTo>
                  <a:pt x="12670" y="12723"/>
                  <a:pt x="12701" y="12784"/>
                  <a:pt x="12731" y="12845"/>
                </a:cubicBezTo>
                <a:cubicBezTo>
                  <a:pt x="12731" y="12875"/>
                  <a:pt x="12731" y="12936"/>
                  <a:pt x="12731" y="12966"/>
                </a:cubicBezTo>
                <a:cubicBezTo>
                  <a:pt x="12761" y="13088"/>
                  <a:pt x="12761" y="13148"/>
                  <a:pt x="12761" y="13209"/>
                </a:cubicBezTo>
                <a:lnTo>
                  <a:pt x="12731" y="13179"/>
                </a:lnTo>
                <a:cubicBezTo>
                  <a:pt x="12731" y="13209"/>
                  <a:pt x="12731" y="13240"/>
                  <a:pt x="12731" y="13270"/>
                </a:cubicBezTo>
                <a:lnTo>
                  <a:pt x="12701" y="13240"/>
                </a:lnTo>
                <a:cubicBezTo>
                  <a:pt x="12670" y="13118"/>
                  <a:pt x="12640" y="12996"/>
                  <a:pt x="12579" y="12845"/>
                </a:cubicBezTo>
                <a:lnTo>
                  <a:pt x="12488" y="12601"/>
                </a:lnTo>
                <a:cubicBezTo>
                  <a:pt x="12458" y="12541"/>
                  <a:pt x="12427" y="12480"/>
                  <a:pt x="12397" y="12419"/>
                </a:cubicBezTo>
                <a:lnTo>
                  <a:pt x="12275" y="12024"/>
                </a:lnTo>
                <a:cubicBezTo>
                  <a:pt x="12214" y="11903"/>
                  <a:pt x="12154" y="11781"/>
                  <a:pt x="12093" y="11660"/>
                </a:cubicBezTo>
                <a:cubicBezTo>
                  <a:pt x="11941" y="11325"/>
                  <a:pt x="11728" y="10991"/>
                  <a:pt x="11516" y="10718"/>
                </a:cubicBezTo>
                <a:lnTo>
                  <a:pt x="11546" y="10718"/>
                </a:lnTo>
                <a:cubicBezTo>
                  <a:pt x="11607" y="10718"/>
                  <a:pt x="11668" y="10687"/>
                  <a:pt x="11698" y="10657"/>
                </a:cubicBezTo>
                <a:close/>
                <a:moveTo>
                  <a:pt x="3312" y="11629"/>
                </a:moveTo>
                <a:cubicBezTo>
                  <a:pt x="3434" y="11842"/>
                  <a:pt x="3525" y="12055"/>
                  <a:pt x="3647" y="12237"/>
                </a:cubicBezTo>
                <a:cubicBezTo>
                  <a:pt x="3829" y="12571"/>
                  <a:pt x="3981" y="12875"/>
                  <a:pt x="4163" y="13209"/>
                </a:cubicBezTo>
                <a:lnTo>
                  <a:pt x="4224" y="13331"/>
                </a:lnTo>
                <a:lnTo>
                  <a:pt x="4193" y="13300"/>
                </a:lnTo>
                <a:cubicBezTo>
                  <a:pt x="4102" y="13209"/>
                  <a:pt x="4042" y="13118"/>
                  <a:pt x="3981" y="13027"/>
                </a:cubicBezTo>
                <a:cubicBezTo>
                  <a:pt x="3829" y="12693"/>
                  <a:pt x="3647" y="12358"/>
                  <a:pt x="3495" y="11994"/>
                </a:cubicBezTo>
                <a:cubicBezTo>
                  <a:pt x="3434" y="11872"/>
                  <a:pt x="3373" y="11751"/>
                  <a:pt x="3312" y="11629"/>
                </a:cubicBezTo>
                <a:close/>
                <a:moveTo>
                  <a:pt x="15010" y="12875"/>
                </a:moveTo>
                <a:lnTo>
                  <a:pt x="15101" y="12966"/>
                </a:lnTo>
                <a:cubicBezTo>
                  <a:pt x="15131" y="13027"/>
                  <a:pt x="15162" y="13088"/>
                  <a:pt x="15222" y="13148"/>
                </a:cubicBezTo>
                <a:lnTo>
                  <a:pt x="15192" y="13179"/>
                </a:lnTo>
                <a:cubicBezTo>
                  <a:pt x="15192" y="13209"/>
                  <a:pt x="15192" y="13240"/>
                  <a:pt x="15192" y="13240"/>
                </a:cubicBezTo>
                <a:lnTo>
                  <a:pt x="15192" y="13361"/>
                </a:lnTo>
                <a:cubicBezTo>
                  <a:pt x="15192" y="13300"/>
                  <a:pt x="15162" y="13270"/>
                  <a:pt x="15162" y="13209"/>
                </a:cubicBezTo>
                <a:cubicBezTo>
                  <a:pt x="15131" y="13209"/>
                  <a:pt x="15131" y="13179"/>
                  <a:pt x="15131" y="13148"/>
                </a:cubicBezTo>
                <a:cubicBezTo>
                  <a:pt x="15101" y="13118"/>
                  <a:pt x="15101" y="13057"/>
                  <a:pt x="15070" y="13027"/>
                </a:cubicBezTo>
                <a:cubicBezTo>
                  <a:pt x="15070" y="12966"/>
                  <a:pt x="15040" y="12905"/>
                  <a:pt x="15010" y="12875"/>
                </a:cubicBezTo>
                <a:close/>
                <a:moveTo>
                  <a:pt x="15526" y="12723"/>
                </a:moveTo>
                <a:cubicBezTo>
                  <a:pt x="15587" y="12753"/>
                  <a:pt x="15617" y="12814"/>
                  <a:pt x="15648" y="12845"/>
                </a:cubicBezTo>
                <a:cubicBezTo>
                  <a:pt x="15708" y="12845"/>
                  <a:pt x="15739" y="12875"/>
                  <a:pt x="15800" y="12875"/>
                </a:cubicBezTo>
                <a:lnTo>
                  <a:pt x="15496" y="13422"/>
                </a:lnTo>
                <a:cubicBezTo>
                  <a:pt x="15496" y="13361"/>
                  <a:pt x="15496" y="13300"/>
                  <a:pt x="15526" y="13209"/>
                </a:cubicBezTo>
                <a:cubicBezTo>
                  <a:pt x="15557" y="13148"/>
                  <a:pt x="15526" y="13179"/>
                  <a:pt x="15526" y="13148"/>
                </a:cubicBezTo>
                <a:cubicBezTo>
                  <a:pt x="15526" y="13148"/>
                  <a:pt x="15526" y="13118"/>
                  <a:pt x="15526" y="13118"/>
                </a:cubicBezTo>
                <a:cubicBezTo>
                  <a:pt x="15557" y="13088"/>
                  <a:pt x="15557" y="13057"/>
                  <a:pt x="15526" y="13027"/>
                </a:cubicBezTo>
                <a:cubicBezTo>
                  <a:pt x="15557" y="12996"/>
                  <a:pt x="15557" y="12966"/>
                  <a:pt x="15526" y="12936"/>
                </a:cubicBezTo>
                <a:lnTo>
                  <a:pt x="15526" y="12723"/>
                </a:lnTo>
                <a:close/>
                <a:moveTo>
                  <a:pt x="7262" y="12176"/>
                </a:moveTo>
                <a:lnTo>
                  <a:pt x="7323" y="12328"/>
                </a:lnTo>
                <a:cubicBezTo>
                  <a:pt x="7414" y="12450"/>
                  <a:pt x="7505" y="12571"/>
                  <a:pt x="7566" y="12723"/>
                </a:cubicBezTo>
                <a:cubicBezTo>
                  <a:pt x="7566" y="12753"/>
                  <a:pt x="7566" y="12784"/>
                  <a:pt x="7596" y="12845"/>
                </a:cubicBezTo>
                <a:cubicBezTo>
                  <a:pt x="7627" y="12966"/>
                  <a:pt x="7657" y="13118"/>
                  <a:pt x="7687" y="13240"/>
                </a:cubicBezTo>
                <a:cubicBezTo>
                  <a:pt x="7687" y="13331"/>
                  <a:pt x="7718" y="13391"/>
                  <a:pt x="7748" y="13452"/>
                </a:cubicBezTo>
                <a:cubicBezTo>
                  <a:pt x="7687" y="13391"/>
                  <a:pt x="7627" y="13331"/>
                  <a:pt x="7566" y="13270"/>
                </a:cubicBezTo>
                <a:lnTo>
                  <a:pt x="7536" y="13209"/>
                </a:lnTo>
                <a:cubicBezTo>
                  <a:pt x="7536" y="13179"/>
                  <a:pt x="7536" y="13148"/>
                  <a:pt x="7536" y="13118"/>
                </a:cubicBezTo>
                <a:cubicBezTo>
                  <a:pt x="7536" y="13088"/>
                  <a:pt x="7505" y="13057"/>
                  <a:pt x="7505" y="13027"/>
                </a:cubicBezTo>
                <a:cubicBezTo>
                  <a:pt x="7505" y="12996"/>
                  <a:pt x="7475" y="12966"/>
                  <a:pt x="7475" y="12936"/>
                </a:cubicBezTo>
                <a:cubicBezTo>
                  <a:pt x="7444" y="12814"/>
                  <a:pt x="7414" y="12723"/>
                  <a:pt x="7384" y="12662"/>
                </a:cubicBezTo>
                <a:cubicBezTo>
                  <a:pt x="7353" y="12480"/>
                  <a:pt x="7292" y="12328"/>
                  <a:pt x="7262" y="12176"/>
                </a:cubicBezTo>
                <a:close/>
                <a:moveTo>
                  <a:pt x="6351" y="13331"/>
                </a:moveTo>
                <a:cubicBezTo>
                  <a:pt x="6411" y="13422"/>
                  <a:pt x="6472" y="13513"/>
                  <a:pt x="6533" y="13574"/>
                </a:cubicBezTo>
                <a:lnTo>
                  <a:pt x="6533" y="13817"/>
                </a:lnTo>
                <a:lnTo>
                  <a:pt x="6503" y="13817"/>
                </a:lnTo>
                <a:lnTo>
                  <a:pt x="6503" y="13756"/>
                </a:lnTo>
                <a:lnTo>
                  <a:pt x="6381" y="13391"/>
                </a:lnTo>
                <a:cubicBezTo>
                  <a:pt x="6351" y="13361"/>
                  <a:pt x="6351" y="13331"/>
                  <a:pt x="6351" y="13331"/>
                </a:cubicBezTo>
                <a:close/>
                <a:moveTo>
                  <a:pt x="13096" y="13483"/>
                </a:moveTo>
                <a:lnTo>
                  <a:pt x="13247" y="13756"/>
                </a:lnTo>
                <a:lnTo>
                  <a:pt x="13217" y="13786"/>
                </a:lnTo>
                <a:lnTo>
                  <a:pt x="13217" y="13847"/>
                </a:lnTo>
                <a:lnTo>
                  <a:pt x="13187" y="13847"/>
                </a:lnTo>
                <a:cubicBezTo>
                  <a:pt x="13187" y="13786"/>
                  <a:pt x="13156" y="13756"/>
                  <a:pt x="13156" y="13695"/>
                </a:cubicBezTo>
                <a:cubicBezTo>
                  <a:pt x="13126" y="13635"/>
                  <a:pt x="13096" y="13574"/>
                  <a:pt x="13096" y="13483"/>
                </a:cubicBezTo>
                <a:close/>
                <a:moveTo>
                  <a:pt x="5014" y="13209"/>
                </a:moveTo>
                <a:lnTo>
                  <a:pt x="5226" y="13604"/>
                </a:lnTo>
                <a:cubicBezTo>
                  <a:pt x="5226" y="13665"/>
                  <a:pt x="5226" y="13726"/>
                  <a:pt x="5257" y="13786"/>
                </a:cubicBezTo>
                <a:cubicBezTo>
                  <a:pt x="5257" y="13817"/>
                  <a:pt x="5287" y="13847"/>
                  <a:pt x="5287" y="13908"/>
                </a:cubicBezTo>
                <a:lnTo>
                  <a:pt x="5226" y="13908"/>
                </a:lnTo>
                <a:lnTo>
                  <a:pt x="5166" y="13786"/>
                </a:lnTo>
                <a:cubicBezTo>
                  <a:pt x="5135" y="13695"/>
                  <a:pt x="5075" y="13574"/>
                  <a:pt x="5044" y="13483"/>
                </a:cubicBezTo>
                <a:cubicBezTo>
                  <a:pt x="5014" y="13391"/>
                  <a:pt x="5014" y="13391"/>
                  <a:pt x="4983" y="13331"/>
                </a:cubicBezTo>
                <a:cubicBezTo>
                  <a:pt x="4953" y="13270"/>
                  <a:pt x="4953" y="13240"/>
                  <a:pt x="4923" y="13209"/>
                </a:cubicBezTo>
                <a:close/>
                <a:moveTo>
                  <a:pt x="10999" y="11143"/>
                </a:moveTo>
                <a:lnTo>
                  <a:pt x="11060" y="11204"/>
                </a:lnTo>
                <a:cubicBezTo>
                  <a:pt x="11151" y="11325"/>
                  <a:pt x="11242" y="11417"/>
                  <a:pt x="11333" y="11538"/>
                </a:cubicBezTo>
                <a:cubicBezTo>
                  <a:pt x="11425" y="11629"/>
                  <a:pt x="11425" y="11720"/>
                  <a:pt x="11455" y="11812"/>
                </a:cubicBezTo>
                <a:cubicBezTo>
                  <a:pt x="11516" y="11994"/>
                  <a:pt x="11576" y="12146"/>
                  <a:pt x="11637" y="12298"/>
                </a:cubicBezTo>
                <a:lnTo>
                  <a:pt x="12336" y="13938"/>
                </a:lnTo>
                <a:lnTo>
                  <a:pt x="12275" y="13878"/>
                </a:lnTo>
                <a:lnTo>
                  <a:pt x="12002" y="13331"/>
                </a:lnTo>
                <a:cubicBezTo>
                  <a:pt x="11850" y="12996"/>
                  <a:pt x="11668" y="12662"/>
                  <a:pt x="11516" y="12328"/>
                </a:cubicBezTo>
                <a:cubicBezTo>
                  <a:pt x="11485" y="12267"/>
                  <a:pt x="11455" y="12207"/>
                  <a:pt x="11394" y="12115"/>
                </a:cubicBezTo>
                <a:lnTo>
                  <a:pt x="11242" y="11781"/>
                </a:lnTo>
                <a:cubicBezTo>
                  <a:pt x="11212" y="11660"/>
                  <a:pt x="11151" y="11568"/>
                  <a:pt x="11121" y="11447"/>
                </a:cubicBezTo>
                <a:cubicBezTo>
                  <a:pt x="11060" y="11356"/>
                  <a:pt x="11030" y="11234"/>
                  <a:pt x="10999" y="11143"/>
                </a:cubicBezTo>
                <a:close/>
                <a:moveTo>
                  <a:pt x="15162" y="13483"/>
                </a:moveTo>
                <a:cubicBezTo>
                  <a:pt x="15162" y="13574"/>
                  <a:pt x="15131" y="13726"/>
                  <a:pt x="15131" y="13847"/>
                </a:cubicBezTo>
                <a:lnTo>
                  <a:pt x="15101" y="13847"/>
                </a:lnTo>
                <a:cubicBezTo>
                  <a:pt x="15101" y="13878"/>
                  <a:pt x="15070" y="13908"/>
                  <a:pt x="15070" y="13969"/>
                </a:cubicBezTo>
                <a:cubicBezTo>
                  <a:pt x="15070" y="13817"/>
                  <a:pt x="15070" y="13665"/>
                  <a:pt x="15070" y="13543"/>
                </a:cubicBezTo>
                <a:lnTo>
                  <a:pt x="15131" y="13543"/>
                </a:lnTo>
                <a:cubicBezTo>
                  <a:pt x="15131" y="13513"/>
                  <a:pt x="15162" y="13513"/>
                  <a:pt x="15162" y="13483"/>
                </a:cubicBezTo>
                <a:close/>
                <a:moveTo>
                  <a:pt x="10513" y="11660"/>
                </a:moveTo>
                <a:cubicBezTo>
                  <a:pt x="10543" y="11690"/>
                  <a:pt x="10574" y="11720"/>
                  <a:pt x="10574" y="11720"/>
                </a:cubicBezTo>
                <a:cubicBezTo>
                  <a:pt x="10635" y="11812"/>
                  <a:pt x="10665" y="11903"/>
                  <a:pt x="10726" y="11994"/>
                </a:cubicBezTo>
                <a:lnTo>
                  <a:pt x="10878" y="12328"/>
                </a:lnTo>
                <a:cubicBezTo>
                  <a:pt x="10878" y="12389"/>
                  <a:pt x="10908" y="12450"/>
                  <a:pt x="10938" y="12510"/>
                </a:cubicBezTo>
                <a:cubicBezTo>
                  <a:pt x="11090" y="12845"/>
                  <a:pt x="11212" y="13179"/>
                  <a:pt x="11333" y="13543"/>
                </a:cubicBezTo>
                <a:cubicBezTo>
                  <a:pt x="11364" y="13635"/>
                  <a:pt x="11425" y="13756"/>
                  <a:pt x="11455" y="13847"/>
                </a:cubicBezTo>
                <a:cubicBezTo>
                  <a:pt x="11485" y="13969"/>
                  <a:pt x="11485" y="13999"/>
                  <a:pt x="11516" y="14060"/>
                </a:cubicBezTo>
                <a:cubicBezTo>
                  <a:pt x="11485" y="14029"/>
                  <a:pt x="11425" y="13999"/>
                  <a:pt x="11394" y="13999"/>
                </a:cubicBezTo>
                <a:cubicBezTo>
                  <a:pt x="11333" y="13969"/>
                  <a:pt x="11273" y="13969"/>
                  <a:pt x="11242" y="13938"/>
                </a:cubicBezTo>
                <a:lnTo>
                  <a:pt x="11242" y="13908"/>
                </a:lnTo>
                <a:cubicBezTo>
                  <a:pt x="11242" y="13878"/>
                  <a:pt x="11212" y="13847"/>
                  <a:pt x="11212" y="13786"/>
                </a:cubicBezTo>
                <a:cubicBezTo>
                  <a:pt x="11181" y="13756"/>
                  <a:pt x="11181" y="13726"/>
                  <a:pt x="11181" y="13665"/>
                </a:cubicBezTo>
                <a:lnTo>
                  <a:pt x="11090" y="13391"/>
                </a:lnTo>
                <a:lnTo>
                  <a:pt x="10938" y="12905"/>
                </a:lnTo>
                <a:cubicBezTo>
                  <a:pt x="10908" y="12753"/>
                  <a:pt x="10847" y="12571"/>
                  <a:pt x="10786" y="12389"/>
                </a:cubicBezTo>
                <a:cubicBezTo>
                  <a:pt x="10726" y="12207"/>
                  <a:pt x="10665" y="12024"/>
                  <a:pt x="10604" y="11842"/>
                </a:cubicBezTo>
                <a:cubicBezTo>
                  <a:pt x="10574" y="11781"/>
                  <a:pt x="10543" y="11720"/>
                  <a:pt x="10513" y="11660"/>
                </a:cubicBezTo>
                <a:close/>
                <a:moveTo>
                  <a:pt x="8538" y="13148"/>
                </a:moveTo>
                <a:cubicBezTo>
                  <a:pt x="8569" y="13270"/>
                  <a:pt x="8629" y="13391"/>
                  <a:pt x="8660" y="13483"/>
                </a:cubicBezTo>
                <a:cubicBezTo>
                  <a:pt x="8690" y="13543"/>
                  <a:pt x="8720" y="13604"/>
                  <a:pt x="8751" y="13665"/>
                </a:cubicBezTo>
                <a:cubicBezTo>
                  <a:pt x="8812" y="13786"/>
                  <a:pt x="8842" y="13878"/>
                  <a:pt x="8903" y="13999"/>
                </a:cubicBezTo>
                <a:cubicBezTo>
                  <a:pt x="8933" y="14029"/>
                  <a:pt x="8933" y="14060"/>
                  <a:pt x="8933" y="14060"/>
                </a:cubicBezTo>
                <a:lnTo>
                  <a:pt x="8812" y="14060"/>
                </a:lnTo>
                <a:cubicBezTo>
                  <a:pt x="8781" y="14060"/>
                  <a:pt x="8751" y="14090"/>
                  <a:pt x="8751" y="14090"/>
                </a:cubicBezTo>
                <a:lnTo>
                  <a:pt x="8508" y="13665"/>
                </a:lnTo>
                <a:cubicBezTo>
                  <a:pt x="8447" y="13513"/>
                  <a:pt x="8356" y="13361"/>
                  <a:pt x="8295" y="13209"/>
                </a:cubicBezTo>
                <a:lnTo>
                  <a:pt x="8477" y="13209"/>
                </a:lnTo>
                <a:cubicBezTo>
                  <a:pt x="8477" y="13209"/>
                  <a:pt x="8508" y="13179"/>
                  <a:pt x="8538" y="13148"/>
                </a:cubicBezTo>
                <a:close/>
                <a:moveTo>
                  <a:pt x="8082" y="13756"/>
                </a:moveTo>
                <a:cubicBezTo>
                  <a:pt x="8113" y="13786"/>
                  <a:pt x="8143" y="13847"/>
                  <a:pt x="8143" y="13878"/>
                </a:cubicBezTo>
                <a:lnTo>
                  <a:pt x="8204" y="13999"/>
                </a:lnTo>
                <a:cubicBezTo>
                  <a:pt x="8143" y="14029"/>
                  <a:pt x="8052" y="14060"/>
                  <a:pt x="7991" y="14121"/>
                </a:cubicBezTo>
                <a:lnTo>
                  <a:pt x="7991" y="14090"/>
                </a:lnTo>
                <a:lnTo>
                  <a:pt x="7870" y="13908"/>
                </a:lnTo>
                <a:lnTo>
                  <a:pt x="7991" y="13908"/>
                </a:lnTo>
                <a:lnTo>
                  <a:pt x="8022" y="13878"/>
                </a:lnTo>
                <a:cubicBezTo>
                  <a:pt x="8022" y="13847"/>
                  <a:pt x="8052" y="13847"/>
                  <a:pt x="8082" y="13786"/>
                </a:cubicBezTo>
                <a:cubicBezTo>
                  <a:pt x="8082" y="13786"/>
                  <a:pt x="8082" y="13756"/>
                  <a:pt x="8082" y="13756"/>
                </a:cubicBezTo>
                <a:close/>
                <a:moveTo>
                  <a:pt x="7323" y="13513"/>
                </a:moveTo>
                <a:lnTo>
                  <a:pt x="7444" y="13786"/>
                </a:lnTo>
                <a:cubicBezTo>
                  <a:pt x="7536" y="13938"/>
                  <a:pt x="7596" y="14090"/>
                  <a:pt x="7687" y="14242"/>
                </a:cubicBezTo>
                <a:cubicBezTo>
                  <a:pt x="7687" y="14273"/>
                  <a:pt x="7748" y="14333"/>
                  <a:pt x="7748" y="14364"/>
                </a:cubicBezTo>
                <a:lnTo>
                  <a:pt x="7718" y="14364"/>
                </a:lnTo>
                <a:cubicBezTo>
                  <a:pt x="7657" y="14333"/>
                  <a:pt x="7566" y="14303"/>
                  <a:pt x="7505" y="14242"/>
                </a:cubicBezTo>
                <a:cubicBezTo>
                  <a:pt x="7475" y="14242"/>
                  <a:pt x="7444" y="14242"/>
                  <a:pt x="7414" y="14212"/>
                </a:cubicBezTo>
                <a:cubicBezTo>
                  <a:pt x="7444" y="14181"/>
                  <a:pt x="7444" y="14151"/>
                  <a:pt x="7444" y="14121"/>
                </a:cubicBezTo>
                <a:cubicBezTo>
                  <a:pt x="7414" y="13999"/>
                  <a:pt x="7384" y="13908"/>
                  <a:pt x="7353" y="13817"/>
                </a:cubicBezTo>
                <a:cubicBezTo>
                  <a:pt x="7353" y="13786"/>
                  <a:pt x="7353" y="13786"/>
                  <a:pt x="7353" y="13756"/>
                </a:cubicBezTo>
                <a:lnTo>
                  <a:pt x="7353" y="13695"/>
                </a:lnTo>
                <a:lnTo>
                  <a:pt x="7353" y="13635"/>
                </a:lnTo>
                <a:lnTo>
                  <a:pt x="7323" y="13513"/>
                </a:lnTo>
                <a:close/>
                <a:moveTo>
                  <a:pt x="14463" y="13088"/>
                </a:moveTo>
                <a:lnTo>
                  <a:pt x="14524" y="13148"/>
                </a:lnTo>
                <a:cubicBezTo>
                  <a:pt x="14554" y="13209"/>
                  <a:pt x="14615" y="13240"/>
                  <a:pt x="14645" y="13270"/>
                </a:cubicBezTo>
                <a:cubicBezTo>
                  <a:pt x="14675" y="13361"/>
                  <a:pt x="14706" y="13422"/>
                  <a:pt x="14736" y="13513"/>
                </a:cubicBezTo>
                <a:lnTo>
                  <a:pt x="14706" y="13513"/>
                </a:lnTo>
                <a:cubicBezTo>
                  <a:pt x="14736" y="13604"/>
                  <a:pt x="14736" y="13695"/>
                  <a:pt x="14767" y="13786"/>
                </a:cubicBezTo>
                <a:cubicBezTo>
                  <a:pt x="14736" y="13938"/>
                  <a:pt x="14736" y="14090"/>
                  <a:pt x="14675" y="14212"/>
                </a:cubicBezTo>
                <a:cubicBezTo>
                  <a:pt x="14675" y="14273"/>
                  <a:pt x="14645" y="14333"/>
                  <a:pt x="14645" y="14394"/>
                </a:cubicBezTo>
                <a:lnTo>
                  <a:pt x="14524" y="14333"/>
                </a:lnTo>
                <a:cubicBezTo>
                  <a:pt x="14463" y="14242"/>
                  <a:pt x="14402" y="14181"/>
                  <a:pt x="14341" y="14090"/>
                </a:cubicBezTo>
                <a:cubicBezTo>
                  <a:pt x="14281" y="13969"/>
                  <a:pt x="14220" y="13817"/>
                  <a:pt x="14189" y="13695"/>
                </a:cubicBezTo>
                <a:cubicBezTo>
                  <a:pt x="14159" y="13635"/>
                  <a:pt x="14159" y="13574"/>
                  <a:pt x="14189" y="13513"/>
                </a:cubicBezTo>
                <a:cubicBezTo>
                  <a:pt x="14189" y="13483"/>
                  <a:pt x="14189" y="13483"/>
                  <a:pt x="14189" y="13452"/>
                </a:cubicBezTo>
                <a:cubicBezTo>
                  <a:pt x="14220" y="13543"/>
                  <a:pt x="14281" y="13635"/>
                  <a:pt x="14341" y="13756"/>
                </a:cubicBezTo>
                <a:cubicBezTo>
                  <a:pt x="14341" y="13786"/>
                  <a:pt x="14372" y="13786"/>
                  <a:pt x="14372" y="13817"/>
                </a:cubicBezTo>
                <a:cubicBezTo>
                  <a:pt x="14402" y="13847"/>
                  <a:pt x="14463" y="13878"/>
                  <a:pt x="14493" y="13878"/>
                </a:cubicBezTo>
                <a:lnTo>
                  <a:pt x="14584" y="13878"/>
                </a:lnTo>
                <a:cubicBezTo>
                  <a:pt x="14584" y="13878"/>
                  <a:pt x="14615" y="13847"/>
                  <a:pt x="14645" y="13817"/>
                </a:cubicBezTo>
                <a:cubicBezTo>
                  <a:pt x="14675" y="13786"/>
                  <a:pt x="14675" y="13726"/>
                  <a:pt x="14645" y="13665"/>
                </a:cubicBezTo>
                <a:cubicBezTo>
                  <a:pt x="14584" y="13483"/>
                  <a:pt x="14493" y="13300"/>
                  <a:pt x="14402" y="13088"/>
                </a:cubicBezTo>
                <a:close/>
                <a:moveTo>
                  <a:pt x="9746" y="13092"/>
                </a:moveTo>
                <a:lnTo>
                  <a:pt x="10027" y="13513"/>
                </a:lnTo>
                <a:cubicBezTo>
                  <a:pt x="10118" y="13635"/>
                  <a:pt x="10209" y="13756"/>
                  <a:pt x="10270" y="13878"/>
                </a:cubicBezTo>
                <a:lnTo>
                  <a:pt x="10361" y="13938"/>
                </a:lnTo>
                <a:cubicBezTo>
                  <a:pt x="10361" y="13999"/>
                  <a:pt x="10392" y="14060"/>
                  <a:pt x="10422" y="14121"/>
                </a:cubicBezTo>
                <a:cubicBezTo>
                  <a:pt x="10452" y="14181"/>
                  <a:pt x="10483" y="14273"/>
                  <a:pt x="10513" y="14364"/>
                </a:cubicBezTo>
                <a:cubicBezTo>
                  <a:pt x="10483" y="14394"/>
                  <a:pt x="10483" y="14424"/>
                  <a:pt x="10483" y="14485"/>
                </a:cubicBezTo>
                <a:lnTo>
                  <a:pt x="10483" y="14576"/>
                </a:lnTo>
                <a:lnTo>
                  <a:pt x="10270" y="14151"/>
                </a:lnTo>
                <a:cubicBezTo>
                  <a:pt x="10240" y="14090"/>
                  <a:pt x="10209" y="14029"/>
                  <a:pt x="10179" y="13969"/>
                </a:cubicBezTo>
                <a:lnTo>
                  <a:pt x="10027" y="13635"/>
                </a:lnTo>
                <a:cubicBezTo>
                  <a:pt x="9997" y="13574"/>
                  <a:pt x="9966" y="13513"/>
                  <a:pt x="9936" y="13452"/>
                </a:cubicBezTo>
                <a:lnTo>
                  <a:pt x="9845" y="13300"/>
                </a:lnTo>
                <a:lnTo>
                  <a:pt x="9784" y="13179"/>
                </a:lnTo>
                <a:lnTo>
                  <a:pt x="9753" y="13148"/>
                </a:lnTo>
                <a:cubicBezTo>
                  <a:pt x="9753" y="13130"/>
                  <a:pt x="9753" y="13111"/>
                  <a:pt x="9746" y="13092"/>
                </a:cubicBezTo>
                <a:close/>
                <a:moveTo>
                  <a:pt x="4436" y="14090"/>
                </a:moveTo>
                <a:lnTo>
                  <a:pt x="4467" y="14151"/>
                </a:lnTo>
                <a:lnTo>
                  <a:pt x="4619" y="14273"/>
                </a:lnTo>
                <a:cubicBezTo>
                  <a:pt x="4649" y="14303"/>
                  <a:pt x="4680" y="14333"/>
                  <a:pt x="4710" y="14364"/>
                </a:cubicBezTo>
                <a:lnTo>
                  <a:pt x="4771" y="14364"/>
                </a:lnTo>
                <a:cubicBezTo>
                  <a:pt x="4740" y="14394"/>
                  <a:pt x="4740" y="14455"/>
                  <a:pt x="4771" y="14516"/>
                </a:cubicBezTo>
                <a:cubicBezTo>
                  <a:pt x="4787" y="14532"/>
                  <a:pt x="4804" y="14558"/>
                  <a:pt x="4820" y="14583"/>
                </a:cubicBezTo>
                <a:lnTo>
                  <a:pt x="4820" y="14583"/>
                </a:lnTo>
                <a:cubicBezTo>
                  <a:pt x="4736" y="14472"/>
                  <a:pt x="4632" y="14346"/>
                  <a:pt x="4528" y="14242"/>
                </a:cubicBezTo>
                <a:lnTo>
                  <a:pt x="4436" y="14151"/>
                </a:lnTo>
                <a:cubicBezTo>
                  <a:pt x="4436" y="14121"/>
                  <a:pt x="4436" y="14121"/>
                  <a:pt x="4436" y="14090"/>
                </a:cubicBezTo>
                <a:close/>
                <a:moveTo>
                  <a:pt x="8356" y="14333"/>
                </a:moveTo>
                <a:lnTo>
                  <a:pt x="8417" y="14424"/>
                </a:lnTo>
                <a:cubicBezTo>
                  <a:pt x="8447" y="14516"/>
                  <a:pt x="8477" y="14576"/>
                  <a:pt x="8508" y="14607"/>
                </a:cubicBezTo>
                <a:lnTo>
                  <a:pt x="8386" y="14516"/>
                </a:lnTo>
                <a:cubicBezTo>
                  <a:pt x="8325" y="14485"/>
                  <a:pt x="8265" y="14424"/>
                  <a:pt x="8174" y="14424"/>
                </a:cubicBezTo>
                <a:lnTo>
                  <a:pt x="8174" y="14394"/>
                </a:lnTo>
                <a:cubicBezTo>
                  <a:pt x="8174" y="14394"/>
                  <a:pt x="8174" y="14394"/>
                  <a:pt x="8174" y="14364"/>
                </a:cubicBezTo>
                <a:lnTo>
                  <a:pt x="8204" y="14333"/>
                </a:lnTo>
                <a:close/>
                <a:moveTo>
                  <a:pt x="7566" y="14728"/>
                </a:moveTo>
                <a:cubicBezTo>
                  <a:pt x="7566" y="14759"/>
                  <a:pt x="7566" y="14759"/>
                  <a:pt x="7596" y="14789"/>
                </a:cubicBezTo>
                <a:lnTo>
                  <a:pt x="7536" y="14728"/>
                </a:lnTo>
                <a:close/>
                <a:moveTo>
                  <a:pt x="9115" y="14546"/>
                </a:moveTo>
                <a:lnTo>
                  <a:pt x="9207" y="14637"/>
                </a:lnTo>
                <a:lnTo>
                  <a:pt x="9267" y="14668"/>
                </a:lnTo>
                <a:lnTo>
                  <a:pt x="9328" y="14819"/>
                </a:lnTo>
                <a:lnTo>
                  <a:pt x="9298" y="14759"/>
                </a:lnTo>
                <a:lnTo>
                  <a:pt x="9115" y="14546"/>
                </a:lnTo>
                <a:close/>
                <a:moveTo>
                  <a:pt x="11546" y="14455"/>
                </a:moveTo>
                <a:lnTo>
                  <a:pt x="11546" y="14455"/>
                </a:lnTo>
                <a:cubicBezTo>
                  <a:pt x="11576" y="14485"/>
                  <a:pt x="11607" y="14516"/>
                  <a:pt x="11637" y="14546"/>
                </a:cubicBezTo>
                <a:lnTo>
                  <a:pt x="11698" y="14607"/>
                </a:lnTo>
                <a:cubicBezTo>
                  <a:pt x="11728" y="14698"/>
                  <a:pt x="11728" y="14759"/>
                  <a:pt x="11759" y="14850"/>
                </a:cubicBezTo>
                <a:cubicBezTo>
                  <a:pt x="11668" y="14728"/>
                  <a:pt x="11607" y="14607"/>
                  <a:pt x="11546" y="14455"/>
                </a:cubicBezTo>
                <a:close/>
                <a:moveTo>
                  <a:pt x="9768" y="14608"/>
                </a:moveTo>
                <a:lnTo>
                  <a:pt x="9905" y="14911"/>
                </a:lnTo>
                <a:lnTo>
                  <a:pt x="9845" y="14911"/>
                </a:lnTo>
                <a:lnTo>
                  <a:pt x="9784" y="14789"/>
                </a:lnTo>
                <a:cubicBezTo>
                  <a:pt x="9784" y="14759"/>
                  <a:pt x="9784" y="14728"/>
                  <a:pt x="9784" y="14698"/>
                </a:cubicBezTo>
                <a:cubicBezTo>
                  <a:pt x="9784" y="14667"/>
                  <a:pt x="9776" y="14636"/>
                  <a:pt x="9768" y="14608"/>
                </a:cubicBezTo>
                <a:close/>
                <a:moveTo>
                  <a:pt x="14007" y="14668"/>
                </a:moveTo>
                <a:lnTo>
                  <a:pt x="14068" y="14728"/>
                </a:lnTo>
                <a:lnTo>
                  <a:pt x="14037" y="14759"/>
                </a:lnTo>
                <a:lnTo>
                  <a:pt x="14037" y="14911"/>
                </a:lnTo>
                <a:cubicBezTo>
                  <a:pt x="14037" y="14819"/>
                  <a:pt x="14007" y="14759"/>
                  <a:pt x="14007" y="14668"/>
                </a:cubicBezTo>
                <a:close/>
                <a:moveTo>
                  <a:pt x="13096" y="14394"/>
                </a:moveTo>
                <a:lnTo>
                  <a:pt x="13217" y="14576"/>
                </a:lnTo>
                <a:lnTo>
                  <a:pt x="13217" y="14728"/>
                </a:lnTo>
                <a:lnTo>
                  <a:pt x="13217" y="14941"/>
                </a:lnTo>
                <a:lnTo>
                  <a:pt x="13187" y="14850"/>
                </a:lnTo>
                <a:lnTo>
                  <a:pt x="13187" y="14789"/>
                </a:lnTo>
                <a:lnTo>
                  <a:pt x="13187" y="14759"/>
                </a:lnTo>
                <a:cubicBezTo>
                  <a:pt x="13187" y="14698"/>
                  <a:pt x="13156" y="14637"/>
                  <a:pt x="13126" y="14546"/>
                </a:cubicBezTo>
                <a:lnTo>
                  <a:pt x="13096" y="14394"/>
                </a:lnTo>
                <a:close/>
                <a:moveTo>
                  <a:pt x="14402" y="14637"/>
                </a:moveTo>
                <a:lnTo>
                  <a:pt x="14493" y="14728"/>
                </a:lnTo>
                <a:cubicBezTo>
                  <a:pt x="14493" y="14728"/>
                  <a:pt x="14493" y="14759"/>
                  <a:pt x="14493" y="14789"/>
                </a:cubicBezTo>
                <a:cubicBezTo>
                  <a:pt x="14463" y="14850"/>
                  <a:pt x="14402" y="14911"/>
                  <a:pt x="14372" y="14971"/>
                </a:cubicBezTo>
                <a:cubicBezTo>
                  <a:pt x="14372" y="14911"/>
                  <a:pt x="14372" y="14850"/>
                  <a:pt x="14372" y="14789"/>
                </a:cubicBezTo>
                <a:lnTo>
                  <a:pt x="14402" y="14728"/>
                </a:lnTo>
                <a:cubicBezTo>
                  <a:pt x="14402" y="14698"/>
                  <a:pt x="14402" y="14668"/>
                  <a:pt x="14402" y="14637"/>
                </a:cubicBezTo>
                <a:close/>
                <a:moveTo>
                  <a:pt x="4997" y="14802"/>
                </a:moveTo>
                <a:lnTo>
                  <a:pt x="5135" y="14941"/>
                </a:lnTo>
                <a:cubicBezTo>
                  <a:pt x="5135" y="15003"/>
                  <a:pt x="5151" y="15057"/>
                  <a:pt x="5174" y="15111"/>
                </a:cubicBezTo>
                <a:lnTo>
                  <a:pt x="5174" y="15111"/>
                </a:lnTo>
                <a:cubicBezTo>
                  <a:pt x="5114" y="15006"/>
                  <a:pt x="5058" y="14898"/>
                  <a:pt x="4997" y="14802"/>
                </a:cubicBezTo>
                <a:close/>
                <a:moveTo>
                  <a:pt x="8751" y="15366"/>
                </a:moveTo>
                <a:cubicBezTo>
                  <a:pt x="8846" y="15461"/>
                  <a:pt x="8922" y="15556"/>
                  <a:pt x="8994" y="15651"/>
                </a:cubicBezTo>
                <a:lnTo>
                  <a:pt x="8994" y="15651"/>
                </a:lnTo>
                <a:cubicBezTo>
                  <a:pt x="8902" y="15567"/>
                  <a:pt x="8826" y="15467"/>
                  <a:pt x="8751" y="15366"/>
                </a:cubicBezTo>
                <a:close/>
                <a:moveTo>
                  <a:pt x="13703" y="15214"/>
                </a:moveTo>
                <a:cubicBezTo>
                  <a:pt x="13734" y="15306"/>
                  <a:pt x="13734" y="15366"/>
                  <a:pt x="13703" y="15427"/>
                </a:cubicBezTo>
                <a:cubicBezTo>
                  <a:pt x="13703" y="15488"/>
                  <a:pt x="13673" y="15579"/>
                  <a:pt x="13642" y="15670"/>
                </a:cubicBezTo>
                <a:lnTo>
                  <a:pt x="13582" y="15822"/>
                </a:lnTo>
                <a:lnTo>
                  <a:pt x="13399" y="16004"/>
                </a:lnTo>
                <a:lnTo>
                  <a:pt x="13339" y="16004"/>
                </a:lnTo>
                <a:lnTo>
                  <a:pt x="13278" y="15974"/>
                </a:lnTo>
                <a:cubicBezTo>
                  <a:pt x="13308" y="15761"/>
                  <a:pt x="13308" y="15579"/>
                  <a:pt x="13308" y="15366"/>
                </a:cubicBezTo>
                <a:lnTo>
                  <a:pt x="13308" y="15397"/>
                </a:lnTo>
                <a:cubicBezTo>
                  <a:pt x="13339" y="15427"/>
                  <a:pt x="13339" y="15457"/>
                  <a:pt x="13369" y="15488"/>
                </a:cubicBezTo>
                <a:cubicBezTo>
                  <a:pt x="13399" y="15488"/>
                  <a:pt x="13460" y="15518"/>
                  <a:pt x="13491" y="15518"/>
                </a:cubicBezTo>
                <a:lnTo>
                  <a:pt x="13551" y="15488"/>
                </a:lnTo>
                <a:cubicBezTo>
                  <a:pt x="13582" y="15488"/>
                  <a:pt x="13612" y="15457"/>
                  <a:pt x="13642" y="15427"/>
                </a:cubicBezTo>
                <a:cubicBezTo>
                  <a:pt x="13673" y="15366"/>
                  <a:pt x="13673" y="15306"/>
                  <a:pt x="13673" y="15245"/>
                </a:cubicBezTo>
                <a:lnTo>
                  <a:pt x="13673" y="15214"/>
                </a:lnTo>
                <a:close/>
                <a:moveTo>
                  <a:pt x="10027" y="15974"/>
                </a:moveTo>
                <a:cubicBezTo>
                  <a:pt x="10027" y="16004"/>
                  <a:pt x="10057" y="16004"/>
                  <a:pt x="10057" y="16035"/>
                </a:cubicBezTo>
                <a:lnTo>
                  <a:pt x="10027" y="16004"/>
                </a:lnTo>
                <a:lnTo>
                  <a:pt x="10027" y="15974"/>
                </a:lnTo>
                <a:close/>
                <a:moveTo>
                  <a:pt x="11576" y="15579"/>
                </a:moveTo>
                <a:cubicBezTo>
                  <a:pt x="11607" y="15609"/>
                  <a:pt x="11668" y="15670"/>
                  <a:pt x="11698" y="15731"/>
                </a:cubicBezTo>
                <a:cubicBezTo>
                  <a:pt x="11728" y="15792"/>
                  <a:pt x="11759" y="15883"/>
                  <a:pt x="11819" y="15974"/>
                </a:cubicBezTo>
                <a:lnTo>
                  <a:pt x="11819" y="16035"/>
                </a:lnTo>
                <a:lnTo>
                  <a:pt x="11668" y="15913"/>
                </a:lnTo>
                <a:cubicBezTo>
                  <a:pt x="11668" y="15852"/>
                  <a:pt x="11637" y="15792"/>
                  <a:pt x="11637" y="15731"/>
                </a:cubicBezTo>
                <a:cubicBezTo>
                  <a:pt x="11607" y="15670"/>
                  <a:pt x="11607" y="15609"/>
                  <a:pt x="11576" y="15579"/>
                </a:cubicBezTo>
                <a:close/>
                <a:moveTo>
                  <a:pt x="4224" y="15336"/>
                </a:moveTo>
                <a:lnTo>
                  <a:pt x="4285" y="15397"/>
                </a:lnTo>
                <a:lnTo>
                  <a:pt x="4345" y="15457"/>
                </a:lnTo>
                <a:cubicBezTo>
                  <a:pt x="4376" y="15518"/>
                  <a:pt x="4406" y="15549"/>
                  <a:pt x="4436" y="15579"/>
                </a:cubicBezTo>
                <a:lnTo>
                  <a:pt x="4497" y="15609"/>
                </a:lnTo>
                <a:lnTo>
                  <a:pt x="4588" y="15701"/>
                </a:lnTo>
                <a:cubicBezTo>
                  <a:pt x="4649" y="15761"/>
                  <a:pt x="4710" y="15822"/>
                  <a:pt x="4740" y="15883"/>
                </a:cubicBezTo>
                <a:lnTo>
                  <a:pt x="4862" y="16004"/>
                </a:lnTo>
                <a:cubicBezTo>
                  <a:pt x="4862" y="16004"/>
                  <a:pt x="4831" y="16035"/>
                  <a:pt x="4831" y="16035"/>
                </a:cubicBezTo>
                <a:cubicBezTo>
                  <a:pt x="4831" y="16065"/>
                  <a:pt x="4801" y="16096"/>
                  <a:pt x="4801" y="16126"/>
                </a:cubicBezTo>
                <a:cubicBezTo>
                  <a:pt x="4680" y="15974"/>
                  <a:pt x="4558" y="15822"/>
                  <a:pt x="4467" y="15701"/>
                </a:cubicBezTo>
                <a:lnTo>
                  <a:pt x="4285" y="15427"/>
                </a:lnTo>
                <a:cubicBezTo>
                  <a:pt x="4254" y="15397"/>
                  <a:pt x="4224" y="15366"/>
                  <a:pt x="4193" y="15336"/>
                </a:cubicBezTo>
                <a:close/>
                <a:moveTo>
                  <a:pt x="10878" y="15518"/>
                </a:moveTo>
                <a:lnTo>
                  <a:pt x="10878" y="15518"/>
                </a:lnTo>
                <a:cubicBezTo>
                  <a:pt x="10908" y="15579"/>
                  <a:pt x="10969" y="15670"/>
                  <a:pt x="11030" y="15731"/>
                </a:cubicBezTo>
                <a:cubicBezTo>
                  <a:pt x="11090" y="15792"/>
                  <a:pt x="11060" y="15822"/>
                  <a:pt x="11060" y="15883"/>
                </a:cubicBezTo>
                <a:cubicBezTo>
                  <a:pt x="11090" y="15974"/>
                  <a:pt x="11121" y="16096"/>
                  <a:pt x="11121" y="16187"/>
                </a:cubicBezTo>
                <a:lnTo>
                  <a:pt x="11060" y="16035"/>
                </a:lnTo>
                <a:lnTo>
                  <a:pt x="11030" y="15974"/>
                </a:lnTo>
                <a:cubicBezTo>
                  <a:pt x="10969" y="15822"/>
                  <a:pt x="10908" y="15670"/>
                  <a:pt x="10878" y="15518"/>
                </a:cubicBezTo>
                <a:close/>
                <a:moveTo>
                  <a:pt x="6837" y="15093"/>
                </a:moveTo>
                <a:lnTo>
                  <a:pt x="6928" y="15245"/>
                </a:lnTo>
                <a:cubicBezTo>
                  <a:pt x="7019" y="15397"/>
                  <a:pt x="7080" y="15579"/>
                  <a:pt x="7141" y="15731"/>
                </a:cubicBezTo>
                <a:lnTo>
                  <a:pt x="7262" y="15974"/>
                </a:lnTo>
                <a:cubicBezTo>
                  <a:pt x="7292" y="16065"/>
                  <a:pt x="7323" y="16126"/>
                  <a:pt x="7323" y="16217"/>
                </a:cubicBezTo>
                <a:cubicBezTo>
                  <a:pt x="7292" y="16187"/>
                  <a:pt x="7262" y="16156"/>
                  <a:pt x="7232" y="16126"/>
                </a:cubicBezTo>
                <a:lnTo>
                  <a:pt x="7171" y="16035"/>
                </a:lnTo>
                <a:cubicBezTo>
                  <a:pt x="7171" y="16004"/>
                  <a:pt x="7171" y="15974"/>
                  <a:pt x="7141" y="15974"/>
                </a:cubicBezTo>
                <a:lnTo>
                  <a:pt x="7049" y="15792"/>
                </a:lnTo>
                <a:cubicBezTo>
                  <a:pt x="7019" y="15731"/>
                  <a:pt x="6989" y="15670"/>
                  <a:pt x="6989" y="15579"/>
                </a:cubicBezTo>
                <a:lnTo>
                  <a:pt x="6867" y="15245"/>
                </a:lnTo>
                <a:cubicBezTo>
                  <a:pt x="6837" y="15214"/>
                  <a:pt x="6837" y="15184"/>
                  <a:pt x="6837" y="15184"/>
                </a:cubicBezTo>
                <a:lnTo>
                  <a:pt x="6837" y="15154"/>
                </a:lnTo>
                <a:cubicBezTo>
                  <a:pt x="6837" y="15123"/>
                  <a:pt x="6837" y="15093"/>
                  <a:pt x="6837" y="15093"/>
                </a:cubicBezTo>
                <a:close/>
                <a:moveTo>
                  <a:pt x="12853" y="16065"/>
                </a:moveTo>
                <a:lnTo>
                  <a:pt x="12913" y="16126"/>
                </a:lnTo>
                <a:cubicBezTo>
                  <a:pt x="12913" y="16187"/>
                  <a:pt x="12883" y="16217"/>
                  <a:pt x="12853" y="16278"/>
                </a:cubicBezTo>
                <a:lnTo>
                  <a:pt x="12792" y="16217"/>
                </a:lnTo>
                <a:lnTo>
                  <a:pt x="12792" y="16126"/>
                </a:lnTo>
                <a:cubicBezTo>
                  <a:pt x="12822" y="16096"/>
                  <a:pt x="12822" y="16096"/>
                  <a:pt x="12853" y="16065"/>
                </a:cubicBezTo>
                <a:close/>
                <a:moveTo>
                  <a:pt x="7687" y="15640"/>
                </a:moveTo>
                <a:lnTo>
                  <a:pt x="7748" y="15731"/>
                </a:lnTo>
                <a:lnTo>
                  <a:pt x="7779" y="15792"/>
                </a:lnTo>
                <a:cubicBezTo>
                  <a:pt x="7870" y="15944"/>
                  <a:pt x="7931" y="16126"/>
                  <a:pt x="8022" y="16278"/>
                </a:cubicBezTo>
                <a:lnTo>
                  <a:pt x="8143" y="16551"/>
                </a:lnTo>
                <a:lnTo>
                  <a:pt x="8052" y="16430"/>
                </a:lnTo>
                <a:lnTo>
                  <a:pt x="7961" y="16187"/>
                </a:lnTo>
                <a:cubicBezTo>
                  <a:pt x="7870" y="16035"/>
                  <a:pt x="7779" y="15852"/>
                  <a:pt x="7687" y="15670"/>
                </a:cubicBezTo>
                <a:cubicBezTo>
                  <a:pt x="7687" y="15670"/>
                  <a:pt x="7687" y="15640"/>
                  <a:pt x="7687" y="15640"/>
                </a:cubicBezTo>
                <a:close/>
                <a:moveTo>
                  <a:pt x="10452" y="15944"/>
                </a:moveTo>
                <a:lnTo>
                  <a:pt x="10513" y="16035"/>
                </a:lnTo>
                <a:cubicBezTo>
                  <a:pt x="10604" y="16187"/>
                  <a:pt x="10695" y="16339"/>
                  <a:pt x="10817" y="16490"/>
                </a:cubicBezTo>
                <a:lnTo>
                  <a:pt x="10847" y="16612"/>
                </a:lnTo>
                <a:cubicBezTo>
                  <a:pt x="10786" y="16551"/>
                  <a:pt x="10756" y="16460"/>
                  <a:pt x="10695" y="16399"/>
                </a:cubicBezTo>
                <a:lnTo>
                  <a:pt x="10604" y="16278"/>
                </a:lnTo>
                <a:lnTo>
                  <a:pt x="10513" y="16187"/>
                </a:lnTo>
                <a:cubicBezTo>
                  <a:pt x="10513" y="16126"/>
                  <a:pt x="10483" y="16096"/>
                  <a:pt x="10452" y="16035"/>
                </a:cubicBezTo>
                <a:lnTo>
                  <a:pt x="10452" y="15944"/>
                </a:lnTo>
                <a:close/>
                <a:moveTo>
                  <a:pt x="7779" y="16521"/>
                </a:moveTo>
                <a:lnTo>
                  <a:pt x="7779" y="16521"/>
                </a:lnTo>
                <a:cubicBezTo>
                  <a:pt x="7779" y="16551"/>
                  <a:pt x="7809" y="16612"/>
                  <a:pt x="7839" y="16673"/>
                </a:cubicBezTo>
                <a:lnTo>
                  <a:pt x="7809" y="16612"/>
                </a:lnTo>
                <a:cubicBezTo>
                  <a:pt x="7779" y="16582"/>
                  <a:pt x="7779" y="16551"/>
                  <a:pt x="7779" y="16521"/>
                </a:cubicBezTo>
                <a:close/>
                <a:moveTo>
                  <a:pt x="11819" y="16369"/>
                </a:moveTo>
                <a:lnTo>
                  <a:pt x="12002" y="16460"/>
                </a:lnTo>
                <a:cubicBezTo>
                  <a:pt x="11941" y="16490"/>
                  <a:pt x="11941" y="16521"/>
                  <a:pt x="11941" y="16521"/>
                </a:cubicBezTo>
                <a:lnTo>
                  <a:pt x="11941" y="16551"/>
                </a:lnTo>
                <a:cubicBezTo>
                  <a:pt x="11941" y="16551"/>
                  <a:pt x="11941" y="16582"/>
                  <a:pt x="11941" y="16582"/>
                </a:cubicBezTo>
                <a:lnTo>
                  <a:pt x="11941" y="16612"/>
                </a:lnTo>
                <a:cubicBezTo>
                  <a:pt x="11911" y="16642"/>
                  <a:pt x="11880" y="16703"/>
                  <a:pt x="11850" y="16734"/>
                </a:cubicBezTo>
                <a:lnTo>
                  <a:pt x="11819" y="16734"/>
                </a:lnTo>
                <a:cubicBezTo>
                  <a:pt x="11850" y="16642"/>
                  <a:pt x="11850" y="16582"/>
                  <a:pt x="11819" y="16490"/>
                </a:cubicBezTo>
                <a:lnTo>
                  <a:pt x="11819" y="16369"/>
                </a:lnTo>
                <a:close/>
                <a:moveTo>
                  <a:pt x="9176" y="16187"/>
                </a:moveTo>
                <a:lnTo>
                  <a:pt x="9298" y="16217"/>
                </a:lnTo>
                <a:lnTo>
                  <a:pt x="9419" y="16217"/>
                </a:lnTo>
                <a:lnTo>
                  <a:pt x="9510" y="16399"/>
                </a:lnTo>
                <a:cubicBezTo>
                  <a:pt x="9571" y="16460"/>
                  <a:pt x="9602" y="16551"/>
                  <a:pt x="9662" y="16642"/>
                </a:cubicBezTo>
                <a:lnTo>
                  <a:pt x="9693" y="16703"/>
                </a:lnTo>
                <a:cubicBezTo>
                  <a:pt x="9693" y="16734"/>
                  <a:pt x="9693" y="16734"/>
                  <a:pt x="9723" y="16764"/>
                </a:cubicBezTo>
                <a:cubicBezTo>
                  <a:pt x="9541" y="16642"/>
                  <a:pt x="9389" y="16551"/>
                  <a:pt x="9267" y="16399"/>
                </a:cubicBezTo>
                <a:lnTo>
                  <a:pt x="9207" y="16278"/>
                </a:lnTo>
                <a:lnTo>
                  <a:pt x="9146" y="16187"/>
                </a:lnTo>
                <a:close/>
                <a:moveTo>
                  <a:pt x="11789" y="17129"/>
                </a:moveTo>
                <a:lnTo>
                  <a:pt x="11911" y="17159"/>
                </a:lnTo>
                <a:lnTo>
                  <a:pt x="11850" y="17189"/>
                </a:lnTo>
                <a:lnTo>
                  <a:pt x="11789" y="17129"/>
                </a:lnTo>
                <a:close/>
                <a:moveTo>
                  <a:pt x="10270" y="16916"/>
                </a:moveTo>
                <a:cubicBezTo>
                  <a:pt x="10331" y="16977"/>
                  <a:pt x="10392" y="17037"/>
                  <a:pt x="10452" y="17098"/>
                </a:cubicBezTo>
                <a:lnTo>
                  <a:pt x="10574" y="17220"/>
                </a:lnTo>
                <a:lnTo>
                  <a:pt x="10574" y="17220"/>
                </a:lnTo>
                <a:lnTo>
                  <a:pt x="10513" y="17189"/>
                </a:lnTo>
                <a:cubicBezTo>
                  <a:pt x="10392" y="17129"/>
                  <a:pt x="10300" y="17098"/>
                  <a:pt x="10179" y="17037"/>
                </a:cubicBezTo>
                <a:cubicBezTo>
                  <a:pt x="10179" y="17007"/>
                  <a:pt x="10148" y="16977"/>
                  <a:pt x="10148" y="16946"/>
                </a:cubicBezTo>
                <a:lnTo>
                  <a:pt x="10209" y="16946"/>
                </a:lnTo>
                <a:lnTo>
                  <a:pt x="10270" y="16916"/>
                </a:lnTo>
                <a:close/>
                <a:moveTo>
                  <a:pt x="8629" y="16794"/>
                </a:moveTo>
                <a:lnTo>
                  <a:pt x="8812" y="17007"/>
                </a:lnTo>
                <a:cubicBezTo>
                  <a:pt x="8903" y="17098"/>
                  <a:pt x="9024" y="17220"/>
                  <a:pt x="9146" y="17341"/>
                </a:cubicBezTo>
                <a:cubicBezTo>
                  <a:pt x="9085" y="17311"/>
                  <a:pt x="9024" y="17311"/>
                  <a:pt x="8964" y="17311"/>
                </a:cubicBezTo>
                <a:lnTo>
                  <a:pt x="8812" y="17250"/>
                </a:lnTo>
                <a:lnTo>
                  <a:pt x="8629" y="16794"/>
                </a:lnTo>
                <a:close/>
                <a:moveTo>
                  <a:pt x="9723" y="17341"/>
                </a:moveTo>
                <a:lnTo>
                  <a:pt x="9845" y="17432"/>
                </a:lnTo>
                <a:lnTo>
                  <a:pt x="9723" y="17372"/>
                </a:lnTo>
                <a:lnTo>
                  <a:pt x="9723" y="17341"/>
                </a:lnTo>
                <a:close/>
                <a:moveTo>
                  <a:pt x="11364" y="17189"/>
                </a:moveTo>
                <a:lnTo>
                  <a:pt x="11485" y="17341"/>
                </a:lnTo>
                <a:lnTo>
                  <a:pt x="11181" y="17432"/>
                </a:lnTo>
                <a:cubicBezTo>
                  <a:pt x="11242" y="17402"/>
                  <a:pt x="11273" y="17372"/>
                  <a:pt x="11303" y="17341"/>
                </a:cubicBezTo>
                <a:cubicBezTo>
                  <a:pt x="11303" y="17311"/>
                  <a:pt x="11333" y="17280"/>
                  <a:pt x="11333" y="17250"/>
                </a:cubicBezTo>
                <a:cubicBezTo>
                  <a:pt x="11364" y="17220"/>
                  <a:pt x="11364" y="17220"/>
                  <a:pt x="11364" y="17189"/>
                </a:cubicBezTo>
                <a:close/>
                <a:moveTo>
                  <a:pt x="8143" y="17402"/>
                </a:moveTo>
                <a:lnTo>
                  <a:pt x="8356" y="17493"/>
                </a:lnTo>
                <a:lnTo>
                  <a:pt x="8417" y="17554"/>
                </a:lnTo>
                <a:lnTo>
                  <a:pt x="8508" y="17675"/>
                </a:lnTo>
                <a:lnTo>
                  <a:pt x="8569" y="17767"/>
                </a:lnTo>
                <a:lnTo>
                  <a:pt x="8356" y="17736"/>
                </a:lnTo>
                <a:lnTo>
                  <a:pt x="8082" y="17675"/>
                </a:lnTo>
                <a:cubicBezTo>
                  <a:pt x="8082" y="17675"/>
                  <a:pt x="8113" y="17645"/>
                  <a:pt x="8113" y="17615"/>
                </a:cubicBezTo>
                <a:cubicBezTo>
                  <a:pt x="8143" y="17554"/>
                  <a:pt x="8143" y="17463"/>
                  <a:pt x="8082" y="17402"/>
                </a:cubicBezTo>
                <a:close/>
                <a:moveTo>
                  <a:pt x="9389" y="17615"/>
                </a:moveTo>
                <a:lnTo>
                  <a:pt x="9450" y="17675"/>
                </a:lnTo>
                <a:lnTo>
                  <a:pt x="9510" y="17736"/>
                </a:lnTo>
                <a:lnTo>
                  <a:pt x="9419" y="17767"/>
                </a:lnTo>
                <a:lnTo>
                  <a:pt x="9024" y="17767"/>
                </a:lnTo>
                <a:cubicBezTo>
                  <a:pt x="9024" y="17736"/>
                  <a:pt x="9024" y="17706"/>
                  <a:pt x="9024" y="17675"/>
                </a:cubicBezTo>
                <a:cubicBezTo>
                  <a:pt x="9024" y="17675"/>
                  <a:pt x="9024" y="17645"/>
                  <a:pt x="9024" y="17645"/>
                </a:cubicBezTo>
                <a:lnTo>
                  <a:pt x="9267" y="17645"/>
                </a:lnTo>
                <a:cubicBezTo>
                  <a:pt x="9298" y="17645"/>
                  <a:pt x="9328" y="17645"/>
                  <a:pt x="9358" y="17615"/>
                </a:cubicBezTo>
                <a:close/>
                <a:moveTo>
                  <a:pt x="9283" y="0"/>
                </a:moveTo>
                <a:cubicBezTo>
                  <a:pt x="9077" y="0"/>
                  <a:pt x="8872" y="8"/>
                  <a:pt x="8660" y="23"/>
                </a:cubicBezTo>
                <a:cubicBezTo>
                  <a:pt x="8477" y="23"/>
                  <a:pt x="8295" y="53"/>
                  <a:pt x="8113" y="84"/>
                </a:cubicBezTo>
                <a:cubicBezTo>
                  <a:pt x="7900" y="114"/>
                  <a:pt x="7657" y="175"/>
                  <a:pt x="7444" y="236"/>
                </a:cubicBezTo>
                <a:cubicBezTo>
                  <a:pt x="7080" y="327"/>
                  <a:pt x="6715" y="448"/>
                  <a:pt x="6381" y="570"/>
                </a:cubicBezTo>
                <a:cubicBezTo>
                  <a:pt x="6016" y="691"/>
                  <a:pt x="5682" y="843"/>
                  <a:pt x="5348" y="995"/>
                </a:cubicBezTo>
                <a:lnTo>
                  <a:pt x="5318" y="1026"/>
                </a:lnTo>
                <a:cubicBezTo>
                  <a:pt x="4953" y="1178"/>
                  <a:pt x="4588" y="1421"/>
                  <a:pt x="4254" y="1664"/>
                </a:cubicBezTo>
                <a:cubicBezTo>
                  <a:pt x="3950" y="1876"/>
                  <a:pt x="3677" y="2089"/>
                  <a:pt x="3373" y="2302"/>
                </a:cubicBezTo>
                <a:cubicBezTo>
                  <a:pt x="3252" y="2393"/>
                  <a:pt x="3100" y="2514"/>
                  <a:pt x="2978" y="2636"/>
                </a:cubicBezTo>
                <a:cubicBezTo>
                  <a:pt x="2826" y="2727"/>
                  <a:pt x="2614" y="2940"/>
                  <a:pt x="2462" y="3122"/>
                </a:cubicBezTo>
                <a:cubicBezTo>
                  <a:pt x="2188" y="3396"/>
                  <a:pt x="1945" y="3669"/>
                  <a:pt x="1702" y="3973"/>
                </a:cubicBezTo>
                <a:cubicBezTo>
                  <a:pt x="1459" y="4277"/>
                  <a:pt x="1246" y="4580"/>
                  <a:pt x="1064" y="4884"/>
                </a:cubicBezTo>
                <a:cubicBezTo>
                  <a:pt x="851" y="5249"/>
                  <a:pt x="669" y="5613"/>
                  <a:pt x="487" y="5978"/>
                </a:cubicBezTo>
                <a:cubicBezTo>
                  <a:pt x="335" y="6373"/>
                  <a:pt x="244" y="6768"/>
                  <a:pt x="183" y="7193"/>
                </a:cubicBezTo>
                <a:cubicBezTo>
                  <a:pt x="92" y="7558"/>
                  <a:pt x="61" y="7923"/>
                  <a:pt x="31" y="8287"/>
                </a:cubicBezTo>
                <a:cubicBezTo>
                  <a:pt x="31" y="8469"/>
                  <a:pt x="1" y="8652"/>
                  <a:pt x="1" y="8864"/>
                </a:cubicBezTo>
                <a:cubicBezTo>
                  <a:pt x="1" y="9047"/>
                  <a:pt x="1" y="9229"/>
                  <a:pt x="31" y="9411"/>
                </a:cubicBezTo>
                <a:cubicBezTo>
                  <a:pt x="31" y="9502"/>
                  <a:pt x="61" y="9624"/>
                  <a:pt x="92" y="9715"/>
                </a:cubicBezTo>
                <a:cubicBezTo>
                  <a:pt x="183" y="10140"/>
                  <a:pt x="304" y="10535"/>
                  <a:pt x="456" y="10930"/>
                </a:cubicBezTo>
                <a:cubicBezTo>
                  <a:pt x="547" y="11113"/>
                  <a:pt x="608" y="11325"/>
                  <a:pt x="699" y="11508"/>
                </a:cubicBezTo>
                <a:cubicBezTo>
                  <a:pt x="791" y="11842"/>
                  <a:pt x="912" y="12207"/>
                  <a:pt x="1034" y="12571"/>
                </a:cubicBezTo>
                <a:cubicBezTo>
                  <a:pt x="1155" y="12936"/>
                  <a:pt x="1277" y="13270"/>
                  <a:pt x="1429" y="13604"/>
                </a:cubicBezTo>
                <a:cubicBezTo>
                  <a:pt x="1581" y="13999"/>
                  <a:pt x="1793" y="14394"/>
                  <a:pt x="2006" y="14759"/>
                </a:cubicBezTo>
                <a:cubicBezTo>
                  <a:pt x="2219" y="15093"/>
                  <a:pt x="2462" y="15397"/>
                  <a:pt x="2705" y="15701"/>
                </a:cubicBezTo>
                <a:cubicBezTo>
                  <a:pt x="3008" y="15974"/>
                  <a:pt x="3312" y="16247"/>
                  <a:pt x="3616" y="16551"/>
                </a:cubicBezTo>
                <a:cubicBezTo>
                  <a:pt x="3890" y="16825"/>
                  <a:pt x="4163" y="17068"/>
                  <a:pt x="4497" y="17311"/>
                </a:cubicBezTo>
                <a:cubicBezTo>
                  <a:pt x="4680" y="17432"/>
                  <a:pt x="4862" y="17554"/>
                  <a:pt x="5044" y="17675"/>
                </a:cubicBezTo>
                <a:cubicBezTo>
                  <a:pt x="5196" y="17736"/>
                  <a:pt x="5378" y="17827"/>
                  <a:pt x="5530" y="17918"/>
                </a:cubicBezTo>
                <a:cubicBezTo>
                  <a:pt x="5895" y="18040"/>
                  <a:pt x="6229" y="18192"/>
                  <a:pt x="6594" y="18344"/>
                </a:cubicBezTo>
                <a:cubicBezTo>
                  <a:pt x="6958" y="18496"/>
                  <a:pt x="7384" y="18648"/>
                  <a:pt x="7809" y="18708"/>
                </a:cubicBezTo>
                <a:cubicBezTo>
                  <a:pt x="7991" y="18769"/>
                  <a:pt x="8174" y="18800"/>
                  <a:pt x="8386" y="18800"/>
                </a:cubicBezTo>
                <a:cubicBezTo>
                  <a:pt x="8629" y="18830"/>
                  <a:pt x="8872" y="18830"/>
                  <a:pt x="9115" y="18830"/>
                </a:cubicBezTo>
                <a:cubicBezTo>
                  <a:pt x="9450" y="18830"/>
                  <a:pt x="9814" y="18800"/>
                  <a:pt x="10179" y="18739"/>
                </a:cubicBezTo>
                <a:cubicBezTo>
                  <a:pt x="10361" y="18708"/>
                  <a:pt x="10543" y="18678"/>
                  <a:pt x="10726" y="18648"/>
                </a:cubicBezTo>
                <a:cubicBezTo>
                  <a:pt x="10878" y="18587"/>
                  <a:pt x="11181" y="18526"/>
                  <a:pt x="11425" y="18465"/>
                </a:cubicBezTo>
                <a:cubicBezTo>
                  <a:pt x="11789" y="18344"/>
                  <a:pt x="12154" y="18192"/>
                  <a:pt x="12488" y="18010"/>
                </a:cubicBezTo>
                <a:cubicBezTo>
                  <a:pt x="12913" y="17797"/>
                  <a:pt x="13308" y="17493"/>
                  <a:pt x="13673" y="17159"/>
                </a:cubicBezTo>
                <a:cubicBezTo>
                  <a:pt x="14007" y="16885"/>
                  <a:pt x="14311" y="16582"/>
                  <a:pt x="14615" y="16278"/>
                </a:cubicBezTo>
                <a:cubicBezTo>
                  <a:pt x="14919" y="15974"/>
                  <a:pt x="15131" y="15731"/>
                  <a:pt x="15374" y="15427"/>
                </a:cubicBezTo>
                <a:cubicBezTo>
                  <a:pt x="15496" y="15275"/>
                  <a:pt x="15617" y="15123"/>
                  <a:pt x="15739" y="14971"/>
                </a:cubicBezTo>
                <a:cubicBezTo>
                  <a:pt x="15860" y="14819"/>
                  <a:pt x="15952" y="14668"/>
                  <a:pt x="16043" y="14516"/>
                </a:cubicBezTo>
                <a:cubicBezTo>
                  <a:pt x="16286" y="14151"/>
                  <a:pt x="16468" y="13786"/>
                  <a:pt x="16650" y="13422"/>
                </a:cubicBezTo>
                <a:cubicBezTo>
                  <a:pt x="16863" y="13057"/>
                  <a:pt x="17045" y="12753"/>
                  <a:pt x="17167" y="12419"/>
                </a:cubicBezTo>
                <a:cubicBezTo>
                  <a:pt x="17349" y="12024"/>
                  <a:pt x="17471" y="11629"/>
                  <a:pt x="17592" y="11234"/>
                </a:cubicBezTo>
                <a:cubicBezTo>
                  <a:pt x="17683" y="10870"/>
                  <a:pt x="17714" y="10475"/>
                  <a:pt x="17744" y="10110"/>
                </a:cubicBezTo>
                <a:cubicBezTo>
                  <a:pt x="17744" y="9897"/>
                  <a:pt x="17775" y="9685"/>
                  <a:pt x="17744" y="9472"/>
                </a:cubicBezTo>
                <a:cubicBezTo>
                  <a:pt x="17744" y="9290"/>
                  <a:pt x="17714" y="9077"/>
                  <a:pt x="17714" y="8895"/>
                </a:cubicBezTo>
                <a:cubicBezTo>
                  <a:pt x="17653" y="8500"/>
                  <a:pt x="17562" y="8105"/>
                  <a:pt x="17440" y="7710"/>
                </a:cubicBezTo>
                <a:cubicBezTo>
                  <a:pt x="17319" y="7345"/>
                  <a:pt x="17228" y="6950"/>
                  <a:pt x="17106" y="6616"/>
                </a:cubicBezTo>
                <a:cubicBezTo>
                  <a:pt x="17015" y="6251"/>
                  <a:pt x="16924" y="5917"/>
                  <a:pt x="16772" y="5583"/>
                </a:cubicBezTo>
                <a:cubicBezTo>
                  <a:pt x="16711" y="5401"/>
                  <a:pt x="16620" y="5249"/>
                  <a:pt x="16559" y="5067"/>
                </a:cubicBezTo>
                <a:cubicBezTo>
                  <a:pt x="16498" y="4884"/>
                  <a:pt x="16407" y="4702"/>
                  <a:pt x="16316" y="4520"/>
                </a:cubicBezTo>
                <a:cubicBezTo>
                  <a:pt x="16164" y="4155"/>
                  <a:pt x="15982" y="3790"/>
                  <a:pt x="15800" y="3456"/>
                </a:cubicBezTo>
                <a:cubicBezTo>
                  <a:pt x="15587" y="3152"/>
                  <a:pt x="15344" y="2849"/>
                  <a:pt x="15101" y="2575"/>
                </a:cubicBezTo>
                <a:cubicBezTo>
                  <a:pt x="14858" y="2271"/>
                  <a:pt x="14584" y="1968"/>
                  <a:pt x="14311" y="1694"/>
                </a:cubicBezTo>
                <a:cubicBezTo>
                  <a:pt x="14159" y="1542"/>
                  <a:pt x="14037" y="1421"/>
                  <a:pt x="13886" y="1329"/>
                </a:cubicBezTo>
                <a:cubicBezTo>
                  <a:pt x="13703" y="1178"/>
                  <a:pt x="13491" y="1056"/>
                  <a:pt x="13308" y="935"/>
                </a:cubicBezTo>
                <a:cubicBezTo>
                  <a:pt x="12974" y="752"/>
                  <a:pt x="12609" y="600"/>
                  <a:pt x="12245" y="479"/>
                </a:cubicBezTo>
                <a:cubicBezTo>
                  <a:pt x="12154" y="448"/>
                  <a:pt x="12063" y="418"/>
                  <a:pt x="12002" y="388"/>
                </a:cubicBezTo>
                <a:cubicBezTo>
                  <a:pt x="11880" y="357"/>
                  <a:pt x="11759" y="327"/>
                  <a:pt x="11607" y="296"/>
                </a:cubicBezTo>
                <a:lnTo>
                  <a:pt x="11030" y="205"/>
                </a:lnTo>
                <a:cubicBezTo>
                  <a:pt x="10665" y="114"/>
                  <a:pt x="10270" y="53"/>
                  <a:pt x="9905" y="23"/>
                </a:cubicBezTo>
                <a:cubicBezTo>
                  <a:pt x="9693" y="8"/>
                  <a:pt x="9488" y="0"/>
                  <a:pt x="92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4"/>
          <p:cNvSpPr/>
          <p:nvPr/>
        </p:nvSpPr>
        <p:spPr>
          <a:xfrm>
            <a:off x="7735606" y="-75350"/>
            <a:ext cx="1678828" cy="979272"/>
          </a:xfrm>
          <a:custGeom>
            <a:rect b="b" l="l" r="r" t="t"/>
            <a:pathLst>
              <a:path extrusionOk="0" h="25627" w="43934">
                <a:moveTo>
                  <a:pt x="14879" y="0"/>
                </a:moveTo>
                <a:cubicBezTo>
                  <a:pt x="14743" y="0"/>
                  <a:pt x="14604" y="4"/>
                  <a:pt x="14462" y="14"/>
                </a:cubicBezTo>
                <a:cubicBezTo>
                  <a:pt x="13429" y="44"/>
                  <a:pt x="12396" y="135"/>
                  <a:pt x="11363" y="257"/>
                </a:cubicBezTo>
                <a:cubicBezTo>
                  <a:pt x="10877" y="348"/>
                  <a:pt x="10421" y="409"/>
                  <a:pt x="9905" y="530"/>
                </a:cubicBezTo>
                <a:cubicBezTo>
                  <a:pt x="9358" y="622"/>
                  <a:pt x="8933" y="743"/>
                  <a:pt x="8538" y="865"/>
                </a:cubicBezTo>
                <a:cubicBezTo>
                  <a:pt x="8052" y="986"/>
                  <a:pt x="7535" y="1168"/>
                  <a:pt x="7079" y="1351"/>
                </a:cubicBezTo>
                <a:cubicBezTo>
                  <a:pt x="6684" y="1503"/>
                  <a:pt x="6320" y="1715"/>
                  <a:pt x="5986" y="1898"/>
                </a:cubicBezTo>
                <a:lnTo>
                  <a:pt x="5803" y="1989"/>
                </a:lnTo>
                <a:lnTo>
                  <a:pt x="5439" y="2201"/>
                </a:lnTo>
                <a:cubicBezTo>
                  <a:pt x="5135" y="2353"/>
                  <a:pt x="4831" y="2505"/>
                  <a:pt x="4558" y="2688"/>
                </a:cubicBezTo>
                <a:cubicBezTo>
                  <a:pt x="4315" y="2840"/>
                  <a:pt x="4102" y="2991"/>
                  <a:pt x="3889" y="3174"/>
                </a:cubicBezTo>
                <a:lnTo>
                  <a:pt x="3859" y="3174"/>
                </a:lnTo>
                <a:lnTo>
                  <a:pt x="3828" y="3204"/>
                </a:lnTo>
                <a:cubicBezTo>
                  <a:pt x="3768" y="3234"/>
                  <a:pt x="3707" y="3265"/>
                  <a:pt x="3646" y="3295"/>
                </a:cubicBezTo>
                <a:cubicBezTo>
                  <a:pt x="3433" y="3386"/>
                  <a:pt x="3251" y="3508"/>
                  <a:pt x="3038" y="3629"/>
                </a:cubicBezTo>
                <a:lnTo>
                  <a:pt x="2978" y="3690"/>
                </a:lnTo>
                <a:cubicBezTo>
                  <a:pt x="2765" y="3812"/>
                  <a:pt x="2552" y="3933"/>
                  <a:pt x="2370" y="4085"/>
                </a:cubicBezTo>
                <a:cubicBezTo>
                  <a:pt x="2218" y="4237"/>
                  <a:pt x="2036" y="4389"/>
                  <a:pt x="1884" y="4541"/>
                </a:cubicBezTo>
                <a:cubicBezTo>
                  <a:pt x="1550" y="4875"/>
                  <a:pt x="1216" y="5240"/>
                  <a:pt x="942" y="5635"/>
                </a:cubicBezTo>
                <a:cubicBezTo>
                  <a:pt x="821" y="5787"/>
                  <a:pt x="669" y="5969"/>
                  <a:pt x="547" y="6151"/>
                </a:cubicBezTo>
                <a:cubicBezTo>
                  <a:pt x="395" y="6364"/>
                  <a:pt x="274" y="6577"/>
                  <a:pt x="183" y="6820"/>
                </a:cubicBezTo>
                <a:cubicBezTo>
                  <a:pt x="91" y="7063"/>
                  <a:pt x="31" y="7336"/>
                  <a:pt x="31" y="7579"/>
                </a:cubicBezTo>
                <a:cubicBezTo>
                  <a:pt x="0" y="7792"/>
                  <a:pt x="0" y="8035"/>
                  <a:pt x="0" y="8248"/>
                </a:cubicBezTo>
                <a:cubicBezTo>
                  <a:pt x="0" y="8734"/>
                  <a:pt x="61" y="9190"/>
                  <a:pt x="183" y="9676"/>
                </a:cubicBezTo>
                <a:cubicBezTo>
                  <a:pt x="213" y="9888"/>
                  <a:pt x="274" y="10101"/>
                  <a:pt x="365" y="10314"/>
                </a:cubicBezTo>
                <a:cubicBezTo>
                  <a:pt x="426" y="10526"/>
                  <a:pt x="547" y="10769"/>
                  <a:pt x="669" y="10982"/>
                </a:cubicBezTo>
                <a:cubicBezTo>
                  <a:pt x="790" y="11134"/>
                  <a:pt x="912" y="11316"/>
                  <a:pt x="1064" y="11468"/>
                </a:cubicBezTo>
                <a:cubicBezTo>
                  <a:pt x="1094" y="11529"/>
                  <a:pt x="1155" y="11590"/>
                  <a:pt x="1216" y="11651"/>
                </a:cubicBezTo>
                <a:lnTo>
                  <a:pt x="1367" y="11772"/>
                </a:lnTo>
                <a:cubicBezTo>
                  <a:pt x="1489" y="11894"/>
                  <a:pt x="1610" y="11985"/>
                  <a:pt x="1762" y="12076"/>
                </a:cubicBezTo>
                <a:cubicBezTo>
                  <a:pt x="1914" y="12167"/>
                  <a:pt x="2097" y="12228"/>
                  <a:pt x="2279" y="12289"/>
                </a:cubicBezTo>
                <a:cubicBezTo>
                  <a:pt x="2522" y="12349"/>
                  <a:pt x="2765" y="12410"/>
                  <a:pt x="3008" y="12440"/>
                </a:cubicBezTo>
                <a:lnTo>
                  <a:pt x="3130" y="12471"/>
                </a:lnTo>
                <a:lnTo>
                  <a:pt x="3099" y="12471"/>
                </a:lnTo>
                <a:cubicBezTo>
                  <a:pt x="3251" y="12471"/>
                  <a:pt x="3403" y="12501"/>
                  <a:pt x="3585" y="12532"/>
                </a:cubicBezTo>
                <a:lnTo>
                  <a:pt x="4801" y="12532"/>
                </a:lnTo>
                <a:cubicBezTo>
                  <a:pt x="5348" y="12501"/>
                  <a:pt x="5864" y="12471"/>
                  <a:pt x="6350" y="12410"/>
                </a:cubicBezTo>
                <a:cubicBezTo>
                  <a:pt x="6624" y="12410"/>
                  <a:pt x="6867" y="12380"/>
                  <a:pt x="7110" y="12349"/>
                </a:cubicBezTo>
                <a:cubicBezTo>
                  <a:pt x="7353" y="12349"/>
                  <a:pt x="7566" y="12319"/>
                  <a:pt x="7809" y="12289"/>
                </a:cubicBezTo>
                <a:lnTo>
                  <a:pt x="7869" y="12289"/>
                </a:lnTo>
                <a:cubicBezTo>
                  <a:pt x="8204" y="12289"/>
                  <a:pt x="8507" y="12289"/>
                  <a:pt x="8811" y="12319"/>
                </a:cubicBezTo>
                <a:cubicBezTo>
                  <a:pt x="9480" y="12380"/>
                  <a:pt x="10118" y="12501"/>
                  <a:pt x="10665" y="12592"/>
                </a:cubicBezTo>
                <a:lnTo>
                  <a:pt x="11333" y="12714"/>
                </a:lnTo>
                <a:cubicBezTo>
                  <a:pt x="11576" y="12775"/>
                  <a:pt x="11819" y="12835"/>
                  <a:pt x="12032" y="12896"/>
                </a:cubicBezTo>
                <a:cubicBezTo>
                  <a:pt x="12427" y="13018"/>
                  <a:pt x="12852" y="13139"/>
                  <a:pt x="13399" y="13322"/>
                </a:cubicBezTo>
                <a:cubicBezTo>
                  <a:pt x="14280" y="13595"/>
                  <a:pt x="15161" y="13929"/>
                  <a:pt x="16073" y="14294"/>
                </a:cubicBezTo>
                <a:cubicBezTo>
                  <a:pt x="17015" y="14750"/>
                  <a:pt x="17835" y="15175"/>
                  <a:pt x="18594" y="15600"/>
                </a:cubicBezTo>
                <a:lnTo>
                  <a:pt x="19050" y="15904"/>
                </a:lnTo>
                <a:cubicBezTo>
                  <a:pt x="19749" y="16299"/>
                  <a:pt x="20478" y="16724"/>
                  <a:pt x="21147" y="17180"/>
                </a:cubicBezTo>
                <a:cubicBezTo>
                  <a:pt x="21572" y="17454"/>
                  <a:pt x="21967" y="17727"/>
                  <a:pt x="22392" y="18061"/>
                </a:cubicBezTo>
                <a:cubicBezTo>
                  <a:pt x="22727" y="18304"/>
                  <a:pt x="23152" y="18608"/>
                  <a:pt x="23547" y="18942"/>
                </a:cubicBezTo>
                <a:lnTo>
                  <a:pt x="23820" y="19155"/>
                </a:lnTo>
                <a:cubicBezTo>
                  <a:pt x="24094" y="19368"/>
                  <a:pt x="24398" y="19611"/>
                  <a:pt x="24671" y="19823"/>
                </a:cubicBezTo>
                <a:cubicBezTo>
                  <a:pt x="25157" y="20188"/>
                  <a:pt x="25522" y="20462"/>
                  <a:pt x="25886" y="20705"/>
                </a:cubicBezTo>
                <a:cubicBezTo>
                  <a:pt x="26251" y="20948"/>
                  <a:pt x="26646" y="21221"/>
                  <a:pt x="27041" y="21464"/>
                </a:cubicBezTo>
                <a:lnTo>
                  <a:pt x="27132" y="21525"/>
                </a:lnTo>
                <a:lnTo>
                  <a:pt x="27588" y="21859"/>
                </a:lnTo>
                <a:cubicBezTo>
                  <a:pt x="27831" y="22011"/>
                  <a:pt x="28074" y="22193"/>
                  <a:pt x="28347" y="22345"/>
                </a:cubicBezTo>
                <a:cubicBezTo>
                  <a:pt x="28712" y="22588"/>
                  <a:pt x="29137" y="22831"/>
                  <a:pt x="29593" y="23105"/>
                </a:cubicBezTo>
                <a:lnTo>
                  <a:pt x="30292" y="23469"/>
                </a:lnTo>
                <a:lnTo>
                  <a:pt x="30839" y="23804"/>
                </a:lnTo>
                <a:cubicBezTo>
                  <a:pt x="31264" y="24016"/>
                  <a:pt x="31781" y="24290"/>
                  <a:pt x="32297" y="24563"/>
                </a:cubicBezTo>
                <a:cubicBezTo>
                  <a:pt x="32753" y="24745"/>
                  <a:pt x="33209" y="24928"/>
                  <a:pt x="33695" y="25080"/>
                </a:cubicBezTo>
                <a:cubicBezTo>
                  <a:pt x="34211" y="25232"/>
                  <a:pt x="34667" y="25323"/>
                  <a:pt x="35123" y="25414"/>
                </a:cubicBezTo>
                <a:cubicBezTo>
                  <a:pt x="35639" y="25535"/>
                  <a:pt x="36156" y="25596"/>
                  <a:pt x="36642" y="25627"/>
                </a:cubicBezTo>
                <a:lnTo>
                  <a:pt x="37432" y="25627"/>
                </a:lnTo>
                <a:cubicBezTo>
                  <a:pt x="37705" y="25627"/>
                  <a:pt x="38009" y="25566"/>
                  <a:pt x="38282" y="25535"/>
                </a:cubicBezTo>
                <a:cubicBezTo>
                  <a:pt x="38769" y="25444"/>
                  <a:pt x="39224" y="25323"/>
                  <a:pt x="39650" y="25171"/>
                </a:cubicBezTo>
                <a:cubicBezTo>
                  <a:pt x="39923" y="25049"/>
                  <a:pt x="40197" y="24958"/>
                  <a:pt x="40470" y="24837"/>
                </a:cubicBezTo>
                <a:cubicBezTo>
                  <a:pt x="40683" y="24745"/>
                  <a:pt x="40865" y="24624"/>
                  <a:pt x="41047" y="24502"/>
                </a:cubicBezTo>
                <a:cubicBezTo>
                  <a:pt x="41290" y="24351"/>
                  <a:pt x="41533" y="24168"/>
                  <a:pt x="41746" y="23986"/>
                </a:cubicBezTo>
                <a:cubicBezTo>
                  <a:pt x="41837" y="23925"/>
                  <a:pt x="41928" y="23834"/>
                  <a:pt x="42020" y="23743"/>
                </a:cubicBezTo>
                <a:cubicBezTo>
                  <a:pt x="42202" y="23561"/>
                  <a:pt x="42354" y="23378"/>
                  <a:pt x="42506" y="23166"/>
                </a:cubicBezTo>
                <a:cubicBezTo>
                  <a:pt x="42779" y="22740"/>
                  <a:pt x="43022" y="22254"/>
                  <a:pt x="43235" y="21768"/>
                </a:cubicBezTo>
                <a:cubicBezTo>
                  <a:pt x="43417" y="21312"/>
                  <a:pt x="43569" y="20856"/>
                  <a:pt x="43691" y="20370"/>
                </a:cubicBezTo>
                <a:cubicBezTo>
                  <a:pt x="43843" y="19884"/>
                  <a:pt x="43903" y="19368"/>
                  <a:pt x="43934" y="18851"/>
                </a:cubicBezTo>
                <a:cubicBezTo>
                  <a:pt x="43934" y="18304"/>
                  <a:pt x="43903" y="17757"/>
                  <a:pt x="43782" y="17241"/>
                </a:cubicBezTo>
                <a:cubicBezTo>
                  <a:pt x="43691" y="16755"/>
                  <a:pt x="43569" y="16269"/>
                  <a:pt x="43417" y="15813"/>
                </a:cubicBezTo>
                <a:cubicBezTo>
                  <a:pt x="43265" y="15296"/>
                  <a:pt x="43053" y="14810"/>
                  <a:pt x="42840" y="14324"/>
                </a:cubicBezTo>
                <a:cubicBezTo>
                  <a:pt x="42718" y="14142"/>
                  <a:pt x="42627" y="13929"/>
                  <a:pt x="42475" y="13717"/>
                </a:cubicBezTo>
                <a:lnTo>
                  <a:pt x="42415" y="13625"/>
                </a:lnTo>
                <a:cubicBezTo>
                  <a:pt x="42384" y="13565"/>
                  <a:pt x="42354" y="13473"/>
                  <a:pt x="42293" y="13413"/>
                </a:cubicBezTo>
                <a:lnTo>
                  <a:pt x="42171" y="13230"/>
                </a:lnTo>
                <a:lnTo>
                  <a:pt x="42050" y="13048"/>
                </a:lnTo>
                <a:cubicBezTo>
                  <a:pt x="41746" y="12653"/>
                  <a:pt x="41442" y="12228"/>
                  <a:pt x="41108" y="11802"/>
                </a:cubicBezTo>
                <a:cubicBezTo>
                  <a:pt x="40531" y="11104"/>
                  <a:pt x="39893" y="10374"/>
                  <a:pt x="39133" y="9554"/>
                </a:cubicBezTo>
                <a:cubicBezTo>
                  <a:pt x="38921" y="9341"/>
                  <a:pt x="38769" y="9190"/>
                  <a:pt x="38586" y="9007"/>
                </a:cubicBezTo>
                <a:cubicBezTo>
                  <a:pt x="38404" y="8825"/>
                  <a:pt x="38222" y="8643"/>
                  <a:pt x="38070" y="8491"/>
                </a:cubicBezTo>
                <a:lnTo>
                  <a:pt x="38039" y="8460"/>
                </a:lnTo>
                <a:cubicBezTo>
                  <a:pt x="37675" y="8126"/>
                  <a:pt x="37310" y="7822"/>
                  <a:pt x="36824" y="7427"/>
                </a:cubicBezTo>
                <a:cubicBezTo>
                  <a:pt x="36460" y="7154"/>
                  <a:pt x="36065" y="6850"/>
                  <a:pt x="35639" y="6577"/>
                </a:cubicBezTo>
                <a:cubicBezTo>
                  <a:pt x="35214" y="6273"/>
                  <a:pt x="34819" y="6030"/>
                  <a:pt x="34424" y="5817"/>
                </a:cubicBezTo>
                <a:lnTo>
                  <a:pt x="33816" y="5513"/>
                </a:lnTo>
                <a:lnTo>
                  <a:pt x="33057" y="5118"/>
                </a:lnTo>
                <a:lnTo>
                  <a:pt x="32479" y="4814"/>
                </a:lnTo>
                <a:cubicBezTo>
                  <a:pt x="32236" y="4662"/>
                  <a:pt x="31963" y="4541"/>
                  <a:pt x="31720" y="4389"/>
                </a:cubicBezTo>
                <a:lnTo>
                  <a:pt x="31264" y="4146"/>
                </a:lnTo>
                <a:cubicBezTo>
                  <a:pt x="30991" y="3994"/>
                  <a:pt x="30717" y="3842"/>
                  <a:pt x="30413" y="3690"/>
                </a:cubicBezTo>
                <a:cubicBezTo>
                  <a:pt x="29927" y="3447"/>
                  <a:pt x="29411" y="3234"/>
                  <a:pt x="28955" y="3052"/>
                </a:cubicBezTo>
                <a:lnTo>
                  <a:pt x="28894" y="3022"/>
                </a:lnTo>
                <a:cubicBezTo>
                  <a:pt x="28712" y="2931"/>
                  <a:pt x="28530" y="2870"/>
                  <a:pt x="28317" y="2809"/>
                </a:cubicBezTo>
                <a:cubicBezTo>
                  <a:pt x="28074" y="2718"/>
                  <a:pt x="27800" y="2627"/>
                  <a:pt x="27527" y="2536"/>
                </a:cubicBezTo>
                <a:lnTo>
                  <a:pt x="26676" y="2262"/>
                </a:lnTo>
                <a:lnTo>
                  <a:pt x="26129" y="2080"/>
                </a:lnTo>
                <a:cubicBezTo>
                  <a:pt x="25674" y="1928"/>
                  <a:pt x="25188" y="1776"/>
                  <a:pt x="24701" y="1655"/>
                </a:cubicBezTo>
                <a:cubicBezTo>
                  <a:pt x="24398" y="1563"/>
                  <a:pt x="24094" y="1472"/>
                  <a:pt x="23790" y="1412"/>
                </a:cubicBezTo>
                <a:lnTo>
                  <a:pt x="23273" y="1260"/>
                </a:lnTo>
                <a:cubicBezTo>
                  <a:pt x="22939" y="1199"/>
                  <a:pt x="22605" y="1108"/>
                  <a:pt x="22271" y="1017"/>
                </a:cubicBezTo>
                <a:lnTo>
                  <a:pt x="21845" y="925"/>
                </a:lnTo>
                <a:lnTo>
                  <a:pt x="21329" y="773"/>
                </a:lnTo>
                <a:cubicBezTo>
                  <a:pt x="21025" y="713"/>
                  <a:pt x="20721" y="622"/>
                  <a:pt x="20417" y="561"/>
                </a:cubicBezTo>
                <a:cubicBezTo>
                  <a:pt x="19992" y="470"/>
                  <a:pt x="19567" y="379"/>
                  <a:pt x="19141" y="318"/>
                </a:cubicBezTo>
                <a:lnTo>
                  <a:pt x="18929" y="287"/>
                </a:lnTo>
                <a:cubicBezTo>
                  <a:pt x="18443" y="196"/>
                  <a:pt x="17926" y="105"/>
                  <a:pt x="17349" y="75"/>
                </a:cubicBezTo>
                <a:cubicBezTo>
                  <a:pt x="16893" y="44"/>
                  <a:pt x="16407" y="14"/>
                  <a:pt x="15982" y="14"/>
                </a:cubicBezTo>
                <a:lnTo>
                  <a:pt x="15678" y="14"/>
                </a:lnTo>
                <a:cubicBezTo>
                  <a:pt x="15414" y="14"/>
                  <a:pt x="15151" y="0"/>
                  <a:pt x="1487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0" name="Google Shape;150;p34"/>
          <p:cNvGrpSpPr/>
          <p:nvPr/>
        </p:nvGrpSpPr>
        <p:grpSpPr>
          <a:xfrm>
            <a:off x="8166052" y="-75350"/>
            <a:ext cx="817914" cy="860208"/>
            <a:chOff x="8166052" y="-75350"/>
            <a:chExt cx="817914" cy="860208"/>
          </a:xfrm>
        </p:grpSpPr>
        <p:sp>
          <p:nvSpPr>
            <p:cNvPr id="151" name="Google Shape;151;p34"/>
            <p:cNvSpPr/>
            <p:nvPr/>
          </p:nvSpPr>
          <p:spPr>
            <a:xfrm rot="1238432">
              <a:off x="8289700" y="-72880"/>
              <a:ext cx="146623" cy="728242"/>
            </a:xfrm>
            <a:custGeom>
              <a:rect b="b" l="l" r="r" t="t"/>
              <a:pathLst>
                <a:path extrusionOk="0" h="29130" w="5865">
                  <a:moveTo>
                    <a:pt x="3708" y="0"/>
                  </a:moveTo>
                  <a:cubicBezTo>
                    <a:pt x="3495" y="0"/>
                    <a:pt x="3252" y="31"/>
                    <a:pt x="3039" y="31"/>
                  </a:cubicBezTo>
                  <a:cubicBezTo>
                    <a:pt x="2766" y="61"/>
                    <a:pt x="2523" y="122"/>
                    <a:pt x="2249" y="183"/>
                  </a:cubicBezTo>
                  <a:cubicBezTo>
                    <a:pt x="2128" y="213"/>
                    <a:pt x="1976" y="274"/>
                    <a:pt x="1854" y="335"/>
                  </a:cubicBezTo>
                  <a:cubicBezTo>
                    <a:pt x="1611" y="486"/>
                    <a:pt x="1429" y="669"/>
                    <a:pt x="1307" y="912"/>
                  </a:cubicBezTo>
                  <a:cubicBezTo>
                    <a:pt x="1095" y="1368"/>
                    <a:pt x="943" y="1854"/>
                    <a:pt x="912" y="2370"/>
                  </a:cubicBezTo>
                  <a:cubicBezTo>
                    <a:pt x="852" y="2917"/>
                    <a:pt x="791" y="3434"/>
                    <a:pt x="730" y="3950"/>
                  </a:cubicBezTo>
                  <a:lnTo>
                    <a:pt x="669" y="4315"/>
                  </a:lnTo>
                  <a:cubicBezTo>
                    <a:pt x="578" y="5135"/>
                    <a:pt x="487" y="5955"/>
                    <a:pt x="426" y="6806"/>
                  </a:cubicBezTo>
                  <a:cubicBezTo>
                    <a:pt x="365" y="7353"/>
                    <a:pt x="305" y="7900"/>
                    <a:pt x="244" y="8447"/>
                  </a:cubicBezTo>
                  <a:cubicBezTo>
                    <a:pt x="183" y="8842"/>
                    <a:pt x="153" y="9267"/>
                    <a:pt x="92" y="9692"/>
                  </a:cubicBezTo>
                  <a:cubicBezTo>
                    <a:pt x="62" y="10179"/>
                    <a:pt x="31" y="10695"/>
                    <a:pt x="1" y="11212"/>
                  </a:cubicBezTo>
                  <a:cubicBezTo>
                    <a:pt x="1" y="11728"/>
                    <a:pt x="1" y="12123"/>
                    <a:pt x="1" y="12640"/>
                  </a:cubicBezTo>
                  <a:lnTo>
                    <a:pt x="1" y="18473"/>
                  </a:lnTo>
                  <a:lnTo>
                    <a:pt x="1" y="19385"/>
                  </a:lnTo>
                  <a:lnTo>
                    <a:pt x="1" y="21390"/>
                  </a:lnTo>
                  <a:cubicBezTo>
                    <a:pt x="1" y="21694"/>
                    <a:pt x="1" y="21998"/>
                    <a:pt x="31" y="22301"/>
                  </a:cubicBezTo>
                  <a:lnTo>
                    <a:pt x="31" y="22909"/>
                  </a:lnTo>
                  <a:lnTo>
                    <a:pt x="31" y="23547"/>
                  </a:lnTo>
                  <a:lnTo>
                    <a:pt x="31" y="24307"/>
                  </a:lnTo>
                  <a:cubicBezTo>
                    <a:pt x="31" y="24428"/>
                    <a:pt x="31" y="24580"/>
                    <a:pt x="62" y="24702"/>
                  </a:cubicBezTo>
                  <a:lnTo>
                    <a:pt x="62" y="25005"/>
                  </a:lnTo>
                  <a:lnTo>
                    <a:pt x="62" y="25613"/>
                  </a:lnTo>
                  <a:lnTo>
                    <a:pt x="62" y="25674"/>
                  </a:lnTo>
                  <a:cubicBezTo>
                    <a:pt x="62" y="26130"/>
                    <a:pt x="92" y="26616"/>
                    <a:pt x="153" y="27071"/>
                  </a:cubicBezTo>
                  <a:cubicBezTo>
                    <a:pt x="213" y="27740"/>
                    <a:pt x="305" y="28560"/>
                    <a:pt x="1003" y="28894"/>
                  </a:cubicBezTo>
                  <a:cubicBezTo>
                    <a:pt x="1277" y="29016"/>
                    <a:pt x="1581" y="29107"/>
                    <a:pt x="1915" y="29107"/>
                  </a:cubicBezTo>
                  <a:cubicBezTo>
                    <a:pt x="1961" y="29122"/>
                    <a:pt x="2006" y="29130"/>
                    <a:pt x="2055" y="29130"/>
                  </a:cubicBezTo>
                  <a:cubicBezTo>
                    <a:pt x="2105" y="29130"/>
                    <a:pt x="2158" y="29122"/>
                    <a:pt x="2219" y="29107"/>
                  </a:cubicBezTo>
                  <a:lnTo>
                    <a:pt x="2583" y="29107"/>
                  </a:lnTo>
                  <a:cubicBezTo>
                    <a:pt x="2735" y="29107"/>
                    <a:pt x="2887" y="29077"/>
                    <a:pt x="3009" y="29077"/>
                  </a:cubicBezTo>
                  <a:cubicBezTo>
                    <a:pt x="3191" y="29016"/>
                    <a:pt x="3343" y="28955"/>
                    <a:pt x="3495" y="28894"/>
                  </a:cubicBezTo>
                  <a:cubicBezTo>
                    <a:pt x="3677" y="28803"/>
                    <a:pt x="3859" y="28651"/>
                    <a:pt x="3981" y="28439"/>
                  </a:cubicBezTo>
                  <a:cubicBezTo>
                    <a:pt x="4072" y="28287"/>
                    <a:pt x="4163" y="28104"/>
                    <a:pt x="4224" y="27922"/>
                  </a:cubicBezTo>
                  <a:cubicBezTo>
                    <a:pt x="4376" y="27466"/>
                    <a:pt x="4467" y="26980"/>
                    <a:pt x="4497" y="26494"/>
                  </a:cubicBezTo>
                  <a:lnTo>
                    <a:pt x="4497" y="26464"/>
                  </a:lnTo>
                  <a:cubicBezTo>
                    <a:pt x="4619" y="25552"/>
                    <a:pt x="4710" y="24610"/>
                    <a:pt x="4771" y="23669"/>
                  </a:cubicBezTo>
                  <a:cubicBezTo>
                    <a:pt x="4771" y="23365"/>
                    <a:pt x="4801" y="23091"/>
                    <a:pt x="4832" y="22787"/>
                  </a:cubicBezTo>
                  <a:cubicBezTo>
                    <a:pt x="4862" y="22575"/>
                    <a:pt x="4862" y="22392"/>
                    <a:pt x="4892" y="22180"/>
                  </a:cubicBezTo>
                  <a:cubicBezTo>
                    <a:pt x="4923" y="21876"/>
                    <a:pt x="4923" y="21572"/>
                    <a:pt x="4953" y="21299"/>
                  </a:cubicBezTo>
                  <a:lnTo>
                    <a:pt x="4984" y="20752"/>
                  </a:lnTo>
                  <a:cubicBezTo>
                    <a:pt x="5014" y="20387"/>
                    <a:pt x="5044" y="20023"/>
                    <a:pt x="5075" y="19688"/>
                  </a:cubicBezTo>
                  <a:lnTo>
                    <a:pt x="5105" y="19293"/>
                  </a:lnTo>
                  <a:lnTo>
                    <a:pt x="5105" y="19111"/>
                  </a:lnTo>
                  <a:cubicBezTo>
                    <a:pt x="5136" y="18929"/>
                    <a:pt x="5136" y="18747"/>
                    <a:pt x="5166" y="18564"/>
                  </a:cubicBezTo>
                  <a:cubicBezTo>
                    <a:pt x="5166" y="18412"/>
                    <a:pt x="5166" y="18291"/>
                    <a:pt x="5166" y="18169"/>
                  </a:cubicBezTo>
                  <a:cubicBezTo>
                    <a:pt x="5196" y="18078"/>
                    <a:pt x="5166" y="17987"/>
                    <a:pt x="5166" y="17896"/>
                  </a:cubicBezTo>
                  <a:cubicBezTo>
                    <a:pt x="5166" y="17653"/>
                    <a:pt x="5196" y="17410"/>
                    <a:pt x="5227" y="17167"/>
                  </a:cubicBezTo>
                  <a:cubicBezTo>
                    <a:pt x="5227" y="16954"/>
                    <a:pt x="5227" y="16681"/>
                    <a:pt x="5257" y="16407"/>
                  </a:cubicBezTo>
                  <a:cubicBezTo>
                    <a:pt x="5257" y="16286"/>
                    <a:pt x="5257" y="16134"/>
                    <a:pt x="5287" y="15982"/>
                  </a:cubicBezTo>
                  <a:cubicBezTo>
                    <a:pt x="5318" y="15617"/>
                    <a:pt x="5318" y="15253"/>
                    <a:pt x="5348" y="14888"/>
                  </a:cubicBezTo>
                  <a:cubicBezTo>
                    <a:pt x="5348" y="14554"/>
                    <a:pt x="5379" y="14128"/>
                    <a:pt x="5379" y="13764"/>
                  </a:cubicBezTo>
                  <a:lnTo>
                    <a:pt x="5379" y="13399"/>
                  </a:lnTo>
                  <a:cubicBezTo>
                    <a:pt x="5379" y="12913"/>
                    <a:pt x="5470" y="12397"/>
                    <a:pt x="5530" y="11941"/>
                  </a:cubicBezTo>
                  <a:lnTo>
                    <a:pt x="5530" y="11910"/>
                  </a:lnTo>
                  <a:cubicBezTo>
                    <a:pt x="5591" y="11455"/>
                    <a:pt x="5652" y="10999"/>
                    <a:pt x="5652" y="10543"/>
                  </a:cubicBezTo>
                  <a:cubicBezTo>
                    <a:pt x="5682" y="10087"/>
                    <a:pt x="5682" y="9510"/>
                    <a:pt x="5682" y="9024"/>
                  </a:cubicBezTo>
                  <a:cubicBezTo>
                    <a:pt x="5713" y="8538"/>
                    <a:pt x="5682" y="8082"/>
                    <a:pt x="5713" y="7596"/>
                  </a:cubicBezTo>
                  <a:cubicBezTo>
                    <a:pt x="5743" y="7140"/>
                    <a:pt x="5743" y="6624"/>
                    <a:pt x="5743" y="6168"/>
                  </a:cubicBezTo>
                  <a:lnTo>
                    <a:pt x="5743" y="3889"/>
                  </a:lnTo>
                  <a:lnTo>
                    <a:pt x="5865" y="3373"/>
                  </a:lnTo>
                  <a:lnTo>
                    <a:pt x="5865" y="2127"/>
                  </a:lnTo>
                  <a:cubicBezTo>
                    <a:pt x="5865" y="1884"/>
                    <a:pt x="5834" y="1641"/>
                    <a:pt x="5804" y="1368"/>
                  </a:cubicBezTo>
                  <a:cubicBezTo>
                    <a:pt x="5774" y="1276"/>
                    <a:pt x="5774" y="1185"/>
                    <a:pt x="5743" y="1094"/>
                  </a:cubicBezTo>
                  <a:cubicBezTo>
                    <a:pt x="5713" y="973"/>
                    <a:pt x="5652" y="851"/>
                    <a:pt x="5591" y="730"/>
                  </a:cubicBezTo>
                  <a:cubicBezTo>
                    <a:pt x="5561" y="669"/>
                    <a:pt x="5530" y="638"/>
                    <a:pt x="5470" y="578"/>
                  </a:cubicBezTo>
                  <a:lnTo>
                    <a:pt x="5470" y="547"/>
                  </a:lnTo>
                  <a:lnTo>
                    <a:pt x="5379" y="426"/>
                  </a:lnTo>
                  <a:lnTo>
                    <a:pt x="5348" y="426"/>
                  </a:lnTo>
                  <a:cubicBezTo>
                    <a:pt x="5287" y="335"/>
                    <a:pt x="5166" y="274"/>
                    <a:pt x="5075" y="243"/>
                  </a:cubicBezTo>
                  <a:cubicBezTo>
                    <a:pt x="5014" y="213"/>
                    <a:pt x="4953" y="213"/>
                    <a:pt x="4892" y="213"/>
                  </a:cubicBezTo>
                  <a:lnTo>
                    <a:pt x="4801" y="213"/>
                  </a:lnTo>
                  <a:lnTo>
                    <a:pt x="4741" y="152"/>
                  </a:lnTo>
                  <a:cubicBezTo>
                    <a:pt x="4619" y="92"/>
                    <a:pt x="4497" y="61"/>
                    <a:pt x="4406" y="61"/>
                  </a:cubicBezTo>
                  <a:cubicBezTo>
                    <a:pt x="4163" y="31"/>
                    <a:pt x="3920" y="0"/>
                    <a:pt x="3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34"/>
            <p:cNvSpPr/>
            <p:nvPr/>
          </p:nvSpPr>
          <p:spPr>
            <a:xfrm rot="1238432">
              <a:off x="8485173" y="-40678"/>
              <a:ext cx="172448" cy="751217"/>
            </a:xfrm>
            <a:custGeom>
              <a:rect b="b" l="l" r="r" t="t"/>
              <a:pathLst>
                <a:path extrusionOk="0" h="30049" w="6898">
                  <a:moveTo>
                    <a:pt x="3099" y="0"/>
                  </a:moveTo>
                  <a:lnTo>
                    <a:pt x="2735" y="31"/>
                  </a:lnTo>
                  <a:lnTo>
                    <a:pt x="2401" y="61"/>
                  </a:lnTo>
                  <a:cubicBezTo>
                    <a:pt x="2279" y="91"/>
                    <a:pt x="2127" y="152"/>
                    <a:pt x="2006" y="213"/>
                  </a:cubicBezTo>
                  <a:cubicBezTo>
                    <a:pt x="1945" y="243"/>
                    <a:pt x="1884" y="274"/>
                    <a:pt x="1854" y="334"/>
                  </a:cubicBezTo>
                  <a:cubicBezTo>
                    <a:pt x="1763" y="395"/>
                    <a:pt x="1671" y="456"/>
                    <a:pt x="1580" y="547"/>
                  </a:cubicBezTo>
                  <a:cubicBezTo>
                    <a:pt x="1459" y="669"/>
                    <a:pt x="1337" y="821"/>
                    <a:pt x="1246" y="972"/>
                  </a:cubicBezTo>
                  <a:cubicBezTo>
                    <a:pt x="1185" y="1124"/>
                    <a:pt x="1124" y="1276"/>
                    <a:pt x="1094" y="1428"/>
                  </a:cubicBezTo>
                  <a:cubicBezTo>
                    <a:pt x="1064" y="1610"/>
                    <a:pt x="1033" y="1793"/>
                    <a:pt x="1033" y="1975"/>
                  </a:cubicBezTo>
                  <a:lnTo>
                    <a:pt x="1033" y="2188"/>
                  </a:lnTo>
                  <a:cubicBezTo>
                    <a:pt x="1033" y="2309"/>
                    <a:pt x="1033" y="2431"/>
                    <a:pt x="1064" y="2552"/>
                  </a:cubicBezTo>
                  <a:cubicBezTo>
                    <a:pt x="1094" y="2674"/>
                    <a:pt x="1124" y="2826"/>
                    <a:pt x="1155" y="2947"/>
                  </a:cubicBezTo>
                  <a:lnTo>
                    <a:pt x="1155" y="3190"/>
                  </a:lnTo>
                  <a:lnTo>
                    <a:pt x="1155" y="3403"/>
                  </a:lnTo>
                  <a:cubicBezTo>
                    <a:pt x="1155" y="3585"/>
                    <a:pt x="1185" y="3798"/>
                    <a:pt x="1185" y="3950"/>
                  </a:cubicBezTo>
                  <a:lnTo>
                    <a:pt x="1185" y="5196"/>
                  </a:lnTo>
                  <a:lnTo>
                    <a:pt x="1185" y="5378"/>
                  </a:lnTo>
                  <a:cubicBezTo>
                    <a:pt x="1185" y="5834"/>
                    <a:pt x="1155" y="6320"/>
                    <a:pt x="1124" y="6806"/>
                  </a:cubicBezTo>
                  <a:cubicBezTo>
                    <a:pt x="1094" y="7262"/>
                    <a:pt x="1094" y="7748"/>
                    <a:pt x="1064" y="8204"/>
                  </a:cubicBezTo>
                  <a:cubicBezTo>
                    <a:pt x="1064" y="8447"/>
                    <a:pt x="1064" y="8690"/>
                    <a:pt x="1033" y="8933"/>
                  </a:cubicBezTo>
                  <a:cubicBezTo>
                    <a:pt x="1003" y="9176"/>
                    <a:pt x="1033" y="9449"/>
                    <a:pt x="1003" y="9723"/>
                  </a:cubicBezTo>
                  <a:lnTo>
                    <a:pt x="1003" y="10270"/>
                  </a:lnTo>
                  <a:cubicBezTo>
                    <a:pt x="1003" y="10573"/>
                    <a:pt x="1003" y="10877"/>
                    <a:pt x="973" y="11181"/>
                  </a:cubicBezTo>
                  <a:cubicBezTo>
                    <a:pt x="973" y="11637"/>
                    <a:pt x="942" y="12123"/>
                    <a:pt x="912" y="12579"/>
                  </a:cubicBezTo>
                  <a:cubicBezTo>
                    <a:pt x="881" y="13034"/>
                    <a:pt x="851" y="13490"/>
                    <a:pt x="790" y="14098"/>
                  </a:cubicBezTo>
                  <a:cubicBezTo>
                    <a:pt x="760" y="14280"/>
                    <a:pt x="730" y="14462"/>
                    <a:pt x="730" y="14675"/>
                  </a:cubicBezTo>
                  <a:cubicBezTo>
                    <a:pt x="699" y="14948"/>
                    <a:pt x="669" y="15222"/>
                    <a:pt x="638" y="15495"/>
                  </a:cubicBezTo>
                  <a:lnTo>
                    <a:pt x="578" y="16042"/>
                  </a:lnTo>
                  <a:cubicBezTo>
                    <a:pt x="578" y="16346"/>
                    <a:pt x="547" y="16620"/>
                    <a:pt x="517" y="16923"/>
                  </a:cubicBezTo>
                  <a:cubicBezTo>
                    <a:pt x="486" y="17379"/>
                    <a:pt x="426" y="17865"/>
                    <a:pt x="395" y="18351"/>
                  </a:cubicBezTo>
                  <a:lnTo>
                    <a:pt x="395" y="18716"/>
                  </a:lnTo>
                  <a:lnTo>
                    <a:pt x="395" y="19050"/>
                  </a:lnTo>
                  <a:lnTo>
                    <a:pt x="395" y="19202"/>
                  </a:lnTo>
                  <a:cubicBezTo>
                    <a:pt x="395" y="19384"/>
                    <a:pt x="395" y="19567"/>
                    <a:pt x="365" y="19749"/>
                  </a:cubicBezTo>
                  <a:cubicBezTo>
                    <a:pt x="365" y="20205"/>
                    <a:pt x="365" y="20660"/>
                    <a:pt x="365" y="21177"/>
                  </a:cubicBezTo>
                  <a:lnTo>
                    <a:pt x="365" y="21329"/>
                  </a:lnTo>
                  <a:lnTo>
                    <a:pt x="365" y="21906"/>
                  </a:lnTo>
                  <a:lnTo>
                    <a:pt x="365" y="22180"/>
                  </a:lnTo>
                  <a:lnTo>
                    <a:pt x="365" y="22605"/>
                  </a:lnTo>
                  <a:lnTo>
                    <a:pt x="365" y="23182"/>
                  </a:lnTo>
                  <a:cubicBezTo>
                    <a:pt x="365" y="23456"/>
                    <a:pt x="365" y="23760"/>
                    <a:pt x="335" y="24063"/>
                  </a:cubicBezTo>
                  <a:cubicBezTo>
                    <a:pt x="304" y="24489"/>
                    <a:pt x="274" y="24914"/>
                    <a:pt x="243" y="25400"/>
                  </a:cubicBezTo>
                  <a:cubicBezTo>
                    <a:pt x="183" y="25917"/>
                    <a:pt x="152" y="26281"/>
                    <a:pt x="91" y="26798"/>
                  </a:cubicBezTo>
                  <a:cubicBezTo>
                    <a:pt x="61" y="27010"/>
                    <a:pt x="31" y="27223"/>
                    <a:pt x="31" y="27436"/>
                  </a:cubicBezTo>
                  <a:cubicBezTo>
                    <a:pt x="0" y="27618"/>
                    <a:pt x="0" y="27800"/>
                    <a:pt x="31" y="28013"/>
                  </a:cubicBezTo>
                  <a:cubicBezTo>
                    <a:pt x="31" y="28256"/>
                    <a:pt x="91" y="28530"/>
                    <a:pt x="152" y="28773"/>
                  </a:cubicBezTo>
                  <a:cubicBezTo>
                    <a:pt x="274" y="29046"/>
                    <a:pt x="426" y="29320"/>
                    <a:pt x="638" y="29532"/>
                  </a:cubicBezTo>
                  <a:lnTo>
                    <a:pt x="760" y="29654"/>
                  </a:lnTo>
                  <a:cubicBezTo>
                    <a:pt x="851" y="29715"/>
                    <a:pt x="912" y="29775"/>
                    <a:pt x="1003" y="29806"/>
                  </a:cubicBezTo>
                  <a:cubicBezTo>
                    <a:pt x="1064" y="29836"/>
                    <a:pt x="1124" y="29866"/>
                    <a:pt x="1185" y="29897"/>
                  </a:cubicBezTo>
                  <a:lnTo>
                    <a:pt x="1276" y="29927"/>
                  </a:lnTo>
                  <a:cubicBezTo>
                    <a:pt x="1368" y="29958"/>
                    <a:pt x="1428" y="29988"/>
                    <a:pt x="1550" y="29988"/>
                  </a:cubicBezTo>
                  <a:cubicBezTo>
                    <a:pt x="1702" y="30018"/>
                    <a:pt x="1854" y="30049"/>
                    <a:pt x="1975" y="30049"/>
                  </a:cubicBezTo>
                  <a:lnTo>
                    <a:pt x="2796" y="30049"/>
                  </a:lnTo>
                  <a:cubicBezTo>
                    <a:pt x="3069" y="30018"/>
                    <a:pt x="3312" y="29988"/>
                    <a:pt x="3555" y="29927"/>
                  </a:cubicBezTo>
                  <a:cubicBezTo>
                    <a:pt x="3798" y="29866"/>
                    <a:pt x="4011" y="29806"/>
                    <a:pt x="4254" y="29715"/>
                  </a:cubicBezTo>
                  <a:cubicBezTo>
                    <a:pt x="4375" y="29623"/>
                    <a:pt x="4497" y="29532"/>
                    <a:pt x="4619" y="29441"/>
                  </a:cubicBezTo>
                  <a:cubicBezTo>
                    <a:pt x="4831" y="29289"/>
                    <a:pt x="4953" y="29046"/>
                    <a:pt x="5044" y="28833"/>
                  </a:cubicBezTo>
                  <a:cubicBezTo>
                    <a:pt x="5105" y="28590"/>
                    <a:pt x="5165" y="28347"/>
                    <a:pt x="5196" y="28104"/>
                  </a:cubicBezTo>
                  <a:cubicBezTo>
                    <a:pt x="5257" y="27831"/>
                    <a:pt x="5287" y="27557"/>
                    <a:pt x="5317" y="27284"/>
                  </a:cubicBezTo>
                  <a:lnTo>
                    <a:pt x="5317" y="27223"/>
                  </a:lnTo>
                  <a:cubicBezTo>
                    <a:pt x="5348" y="26828"/>
                    <a:pt x="5408" y="26403"/>
                    <a:pt x="5439" y="25917"/>
                  </a:cubicBezTo>
                  <a:cubicBezTo>
                    <a:pt x="5469" y="25643"/>
                    <a:pt x="5500" y="25370"/>
                    <a:pt x="5530" y="25096"/>
                  </a:cubicBezTo>
                  <a:cubicBezTo>
                    <a:pt x="5560" y="24914"/>
                    <a:pt x="5591" y="24732"/>
                    <a:pt x="5591" y="24549"/>
                  </a:cubicBezTo>
                  <a:cubicBezTo>
                    <a:pt x="5621" y="24367"/>
                    <a:pt x="5621" y="24094"/>
                    <a:pt x="5652" y="23881"/>
                  </a:cubicBezTo>
                  <a:cubicBezTo>
                    <a:pt x="5682" y="23668"/>
                    <a:pt x="5712" y="23425"/>
                    <a:pt x="5712" y="23182"/>
                  </a:cubicBezTo>
                  <a:cubicBezTo>
                    <a:pt x="5743" y="22970"/>
                    <a:pt x="5773" y="22666"/>
                    <a:pt x="5803" y="22392"/>
                  </a:cubicBezTo>
                  <a:cubicBezTo>
                    <a:pt x="5834" y="22180"/>
                    <a:pt x="5864" y="21967"/>
                    <a:pt x="5895" y="21754"/>
                  </a:cubicBezTo>
                  <a:cubicBezTo>
                    <a:pt x="5925" y="21420"/>
                    <a:pt x="5955" y="21055"/>
                    <a:pt x="5986" y="20691"/>
                  </a:cubicBezTo>
                  <a:lnTo>
                    <a:pt x="6016" y="20357"/>
                  </a:lnTo>
                  <a:cubicBezTo>
                    <a:pt x="6047" y="20114"/>
                    <a:pt x="6047" y="19840"/>
                    <a:pt x="6077" y="19567"/>
                  </a:cubicBezTo>
                  <a:cubicBezTo>
                    <a:pt x="6107" y="19324"/>
                    <a:pt x="6107" y="19141"/>
                    <a:pt x="6138" y="18929"/>
                  </a:cubicBezTo>
                  <a:lnTo>
                    <a:pt x="6138" y="18655"/>
                  </a:lnTo>
                  <a:cubicBezTo>
                    <a:pt x="6138" y="18503"/>
                    <a:pt x="6168" y="18351"/>
                    <a:pt x="6198" y="18199"/>
                  </a:cubicBezTo>
                  <a:cubicBezTo>
                    <a:pt x="6198" y="18048"/>
                    <a:pt x="6229" y="17926"/>
                    <a:pt x="6229" y="17774"/>
                  </a:cubicBezTo>
                  <a:lnTo>
                    <a:pt x="6259" y="17501"/>
                  </a:lnTo>
                  <a:cubicBezTo>
                    <a:pt x="6320" y="17075"/>
                    <a:pt x="6350" y="16589"/>
                    <a:pt x="6411" y="16012"/>
                  </a:cubicBezTo>
                  <a:cubicBezTo>
                    <a:pt x="6441" y="15495"/>
                    <a:pt x="6502" y="15009"/>
                    <a:pt x="6533" y="14523"/>
                  </a:cubicBezTo>
                  <a:cubicBezTo>
                    <a:pt x="6563" y="14250"/>
                    <a:pt x="6593" y="13976"/>
                    <a:pt x="6624" y="13703"/>
                  </a:cubicBezTo>
                  <a:cubicBezTo>
                    <a:pt x="6654" y="13521"/>
                    <a:pt x="6685" y="13338"/>
                    <a:pt x="6715" y="13095"/>
                  </a:cubicBezTo>
                  <a:cubicBezTo>
                    <a:pt x="6776" y="12609"/>
                    <a:pt x="6806" y="12123"/>
                    <a:pt x="6806" y="11698"/>
                  </a:cubicBezTo>
                  <a:lnTo>
                    <a:pt x="6806" y="11394"/>
                  </a:lnTo>
                  <a:lnTo>
                    <a:pt x="6806" y="11029"/>
                  </a:lnTo>
                  <a:lnTo>
                    <a:pt x="6806" y="10786"/>
                  </a:lnTo>
                  <a:lnTo>
                    <a:pt x="6836" y="10300"/>
                  </a:lnTo>
                  <a:cubicBezTo>
                    <a:pt x="6836" y="9875"/>
                    <a:pt x="6867" y="9419"/>
                    <a:pt x="6867" y="8842"/>
                  </a:cubicBezTo>
                  <a:lnTo>
                    <a:pt x="6867" y="6624"/>
                  </a:lnTo>
                  <a:cubicBezTo>
                    <a:pt x="6897" y="6350"/>
                    <a:pt x="6897" y="6107"/>
                    <a:pt x="6867" y="5864"/>
                  </a:cubicBezTo>
                  <a:cubicBezTo>
                    <a:pt x="6867" y="5773"/>
                    <a:pt x="6867" y="5651"/>
                    <a:pt x="6867" y="5530"/>
                  </a:cubicBezTo>
                  <a:cubicBezTo>
                    <a:pt x="6836" y="5104"/>
                    <a:pt x="6806" y="4710"/>
                    <a:pt x="6745" y="4315"/>
                  </a:cubicBezTo>
                  <a:lnTo>
                    <a:pt x="6685" y="3950"/>
                  </a:lnTo>
                  <a:lnTo>
                    <a:pt x="6654" y="3707"/>
                  </a:lnTo>
                  <a:lnTo>
                    <a:pt x="6654" y="3737"/>
                  </a:lnTo>
                  <a:cubicBezTo>
                    <a:pt x="6654" y="3646"/>
                    <a:pt x="6624" y="3555"/>
                    <a:pt x="6624" y="3464"/>
                  </a:cubicBezTo>
                  <a:lnTo>
                    <a:pt x="6624" y="3373"/>
                  </a:lnTo>
                  <a:cubicBezTo>
                    <a:pt x="6593" y="3160"/>
                    <a:pt x="6563" y="2947"/>
                    <a:pt x="6502" y="2735"/>
                  </a:cubicBezTo>
                  <a:cubicBezTo>
                    <a:pt x="6502" y="2643"/>
                    <a:pt x="6472" y="2522"/>
                    <a:pt x="6441" y="2431"/>
                  </a:cubicBezTo>
                  <a:lnTo>
                    <a:pt x="6381" y="2036"/>
                  </a:lnTo>
                  <a:cubicBezTo>
                    <a:pt x="6381" y="1945"/>
                    <a:pt x="6350" y="1823"/>
                    <a:pt x="6320" y="1732"/>
                  </a:cubicBezTo>
                  <a:cubicBezTo>
                    <a:pt x="6259" y="1580"/>
                    <a:pt x="6198" y="1428"/>
                    <a:pt x="6107" y="1307"/>
                  </a:cubicBezTo>
                  <a:cubicBezTo>
                    <a:pt x="6016" y="1155"/>
                    <a:pt x="5925" y="1033"/>
                    <a:pt x="5834" y="912"/>
                  </a:cubicBezTo>
                  <a:cubicBezTo>
                    <a:pt x="5773" y="851"/>
                    <a:pt x="5712" y="760"/>
                    <a:pt x="5621" y="699"/>
                  </a:cubicBezTo>
                  <a:cubicBezTo>
                    <a:pt x="5530" y="608"/>
                    <a:pt x="5408" y="547"/>
                    <a:pt x="5317" y="456"/>
                  </a:cubicBezTo>
                  <a:cubicBezTo>
                    <a:pt x="5196" y="395"/>
                    <a:pt x="5074" y="334"/>
                    <a:pt x="4922" y="304"/>
                  </a:cubicBezTo>
                  <a:cubicBezTo>
                    <a:pt x="4740" y="213"/>
                    <a:pt x="4558" y="152"/>
                    <a:pt x="4345" y="91"/>
                  </a:cubicBezTo>
                  <a:cubicBezTo>
                    <a:pt x="4132" y="61"/>
                    <a:pt x="3920" y="31"/>
                    <a:pt x="3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34"/>
            <p:cNvSpPr/>
            <p:nvPr/>
          </p:nvSpPr>
          <p:spPr>
            <a:xfrm rot="1238432">
              <a:off x="8705506" y="32559"/>
              <a:ext cx="151173" cy="749717"/>
            </a:xfrm>
            <a:custGeom>
              <a:rect b="b" l="l" r="r" t="t"/>
              <a:pathLst>
                <a:path extrusionOk="0" h="29989" w="6047">
                  <a:moveTo>
                    <a:pt x="3889" y="0"/>
                  </a:moveTo>
                  <a:cubicBezTo>
                    <a:pt x="3677" y="0"/>
                    <a:pt x="3494" y="31"/>
                    <a:pt x="3282" y="61"/>
                  </a:cubicBezTo>
                  <a:cubicBezTo>
                    <a:pt x="3130" y="92"/>
                    <a:pt x="2948" y="92"/>
                    <a:pt x="2796" y="152"/>
                  </a:cubicBezTo>
                  <a:cubicBezTo>
                    <a:pt x="2674" y="183"/>
                    <a:pt x="2553" y="213"/>
                    <a:pt x="2431" y="274"/>
                  </a:cubicBezTo>
                  <a:cubicBezTo>
                    <a:pt x="2249" y="335"/>
                    <a:pt x="2097" y="395"/>
                    <a:pt x="1945" y="487"/>
                  </a:cubicBezTo>
                  <a:cubicBezTo>
                    <a:pt x="1823" y="578"/>
                    <a:pt x="1702" y="669"/>
                    <a:pt x="1580" y="790"/>
                  </a:cubicBezTo>
                  <a:cubicBezTo>
                    <a:pt x="1489" y="912"/>
                    <a:pt x="1398" y="1034"/>
                    <a:pt x="1337" y="1155"/>
                  </a:cubicBezTo>
                  <a:cubicBezTo>
                    <a:pt x="1246" y="1307"/>
                    <a:pt x="1185" y="1489"/>
                    <a:pt x="1125" y="1641"/>
                  </a:cubicBezTo>
                  <a:cubicBezTo>
                    <a:pt x="1064" y="1823"/>
                    <a:pt x="1033" y="2036"/>
                    <a:pt x="1033" y="2218"/>
                  </a:cubicBezTo>
                  <a:cubicBezTo>
                    <a:pt x="1003" y="2340"/>
                    <a:pt x="942" y="2461"/>
                    <a:pt x="912" y="2553"/>
                  </a:cubicBezTo>
                  <a:cubicBezTo>
                    <a:pt x="851" y="2735"/>
                    <a:pt x="821" y="2917"/>
                    <a:pt x="790" y="3069"/>
                  </a:cubicBezTo>
                  <a:lnTo>
                    <a:pt x="760" y="3191"/>
                  </a:lnTo>
                  <a:cubicBezTo>
                    <a:pt x="547" y="4041"/>
                    <a:pt x="456" y="4892"/>
                    <a:pt x="395" y="5743"/>
                  </a:cubicBezTo>
                  <a:cubicBezTo>
                    <a:pt x="395" y="5864"/>
                    <a:pt x="365" y="5986"/>
                    <a:pt x="365" y="6107"/>
                  </a:cubicBezTo>
                  <a:cubicBezTo>
                    <a:pt x="335" y="6350"/>
                    <a:pt x="304" y="6594"/>
                    <a:pt x="304" y="6837"/>
                  </a:cubicBezTo>
                  <a:cubicBezTo>
                    <a:pt x="274" y="7080"/>
                    <a:pt x="274" y="7292"/>
                    <a:pt x="244" y="7505"/>
                  </a:cubicBezTo>
                  <a:cubicBezTo>
                    <a:pt x="244" y="7718"/>
                    <a:pt x="213" y="7991"/>
                    <a:pt x="213" y="8265"/>
                  </a:cubicBezTo>
                  <a:lnTo>
                    <a:pt x="213" y="8538"/>
                  </a:lnTo>
                  <a:lnTo>
                    <a:pt x="213" y="8963"/>
                  </a:lnTo>
                  <a:lnTo>
                    <a:pt x="213" y="9146"/>
                  </a:lnTo>
                  <a:cubicBezTo>
                    <a:pt x="183" y="9541"/>
                    <a:pt x="152" y="9966"/>
                    <a:pt x="122" y="10391"/>
                  </a:cubicBezTo>
                  <a:cubicBezTo>
                    <a:pt x="61" y="10878"/>
                    <a:pt x="61" y="11364"/>
                    <a:pt x="31" y="11850"/>
                  </a:cubicBezTo>
                  <a:lnTo>
                    <a:pt x="31" y="14007"/>
                  </a:lnTo>
                  <a:lnTo>
                    <a:pt x="31" y="15101"/>
                  </a:lnTo>
                  <a:lnTo>
                    <a:pt x="31" y="16195"/>
                  </a:lnTo>
                  <a:cubicBezTo>
                    <a:pt x="31" y="16650"/>
                    <a:pt x="0" y="17136"/>
                    <a:pt x="0" y="17623"/>
                  </a:cubicBezTo>
                  <a:lnTo>
                    <a:pt x="0" y="19719"/>
                  </a:lnTo>
                  <a:lnTo>
                    <a:pt x="0" y="20448"/>
                  </a:lnTo>
                  <a:lnTo>
                    <a:pt x="0" y="20873"/>
                  </a:lnTo>
                  <a:lnTo>
                    <a:pt x="0" y="21876"/>
                  </a:lnTo>
                  <a:cubicBezTo>
                    <a:pt x="0" y="22028"/>
                    <a:pt x="0" y="22150"/>
                    <a:pt x="31" y="22271"/>
                  </a:cubicBezTo>
                  <a:lnTo>
                    <a:pt x="31" y="22575"/>
                  </a:lnTo>
                  <a:lnTo>
                    <a:pt x="31" y="22848"/>
                  </a:lnTo>
                  <a:lnTo>
                    <a:pt x="31" y="23274"/>
                  </a:lnTo>
                  <a:cubicBezTo>
                    <a:pt x="31" y="23669"/>
                    <a:pt x="61" y="24155"/>
                    <a:pt x="61" y="24671"/>
                  </a:cubicBezTo>
                  <a:cubicBezTo>
                    <a:pt x="61" y="24884"/>
                    <a:pt x="61" y="25097"/>
                    <a:pt x="92" y="25279"/>
                  </a:cubicBezTo>
                  <a:lnTo>
                    <a:pt x="92" y="25340"/>
                  </a:lnTo>
                  <a:lnTo>
                    <a:pt x="92" y="25583"/>
                  </a:lnTo>
                  <a:cubicBezTo>
                    <a:pt x="92" y="25704"/>
                    <a:pt x="92" y="25856"/>
                    <a:pt x="122" y="26008"/>
                  </a:cubicBezTo>
                  <a:lnTo>
                    <a:pt x="152" y="26312"/>
                  </a:lnTo>
                  <a:cubicBezTo>
                    <a:pt x="183" y="26646"/>
                    <a:pt x="213" y="26980"/>
                    <a:pt x="244" y="27315"/>
                  </a:cubicBezTo>
                  <a:lnTo>
                    <a:pt x="244" y="27345"/>
                  </a:lnTo>
                  <a:cubicBezTo>
                    <a:pt x="274" y="27831"/>
                    <a:pt x="365" y="28287"/>
                    <a:pt x="487" y="28743"/>
                  </a:cubicBezTo>
                  <a:cubicBezTo>
                    <a:pt x="517" y="28834"/>
                    <a:pt x="547" y="28925"/>
                    <a:pt x="578" y="29016"/>
                  </a:cubicBezTo>
                  <a:cubicBezTo>
                    <a:pt x="608" y="29077"/>
                    <a:pt x="638" y="29168"/>
                    <a:pt x="669" y="29259"/>
                  </a:cubicBezTo>
                  <a:cubicBezTo>
                    <a:pt x="730" y="29320"/>
                    <a:pt x="760" y="29381"/>
                    <a:pt x="821" y="29441"/>
                  </a:cubicBezTo>
                  <a:lnTo>
                    <a:pt x="851" y="29472"/>
                  </a:lnTo>
                  <a:cubicBezTo>
                    <a:pt x="1033" y="29684"/>
                    <a:pt x="1277" y="29806"/>
                    <a:pt x="1520" y="29897"/>
                  </a:cubicBezTo>
                  <a:cubicBezTo>
                    <a:pt x="1641" y="29928"/>
                    <a:pt x="1732" y="29958"/>
                    <a:pt x="1854" y="29958"/>
                  </a:cubicBezTo>
                  <a:lnTo>
                    <a:pt x="1915" y="29958"/>
                  </a:lnTo>
                  <a:cubicBezTo>
                    <a:pt x="2036" y="29958"/>
                    <a:pt x="2127" y="29988"/>
                    <a:pt x="2249" y="29988"/>
                  </a:cubicBezTo>
                  <a:cubicBezTo>
                    <a:pt x="2522" y="29958"/>
                    <a:pt x="2765" y="29897"/>
                    <a:pt x="3008" y="29745"/>
                  </a:cubicBezTo>
                  <a:lnTo>
                    <a:pt x="3221" y="29654"/>
                  </a:lnTo>
                  <a:lnTo>
                    <a:pt x="3251" y="29624"/>
                  </a:lnTo>
                  <a:cubicBezTo>
                    <a:pt x="3403" y="29563"/>
                    <a:pt x="3586" y="29502"/>
                    <a:pt x="3707" y="29411"/>
                  </a:cubicBezTo>
                  <a:cubicBezTo>
                    <a:pt x="3829" y="29350"/>
                    <a:pt x="3950" y="29259"/>
                    <a:pt x="4072" y="29168"/>
                  </a:cubicBezTo>
                  <a:cubicBezTo>
                    <a:pt x="4193" y="29046"/>
                    <a:pt x="4315" y="28955"/>
                    <a:pt x="4406" y="28834"/>
                  </a:cubicBezTo>
                  <a:cubicBezTo>
                    <a:pt x="4497" y="28743"/>
                    <a:pt x="4588" y="28621"/>
                    <a:pt x="4649" y="28500"/>
                  </a:cubicBezTo>
                  <a:cubicBezTo>
                    <a:pt x="4710" y="28348"/>
                    <a:pt x="4740" y="28196"/>
                    <a:pt x="4771" y="28074"/>
                  </a:cubicBezTo>
                  <a:cubicBezTo>
                    <a:pt x="4831" y="27649"/>
                    <a:pt x="4862" y="27223"/>
                    <a:pt x="4862" y="26828"/>
                  </a:cubicBezTo>
                  <a:lnTo>
                    <a:pt x="4862" y="26616"/>
                  </a:lnTo>
                  <a:lnTo>
                    <a:pt x="4862" y="25279"/>
                  </a:lnTo>
                  <a:lnTo>
                    <a:pt x="4862" y="24823"/>
                  </a:lnTo>
                  <a:lnTo>
                    <a:pt x="4862" y="24580"/>
                  </a:lnTo>
                  <a:cubicBezTo>
                    <a:pt x="4862" y="24307"/>
                    <a:pt x="4862" y="24064"/>
                    <a:pt x="4831" y="23881"/>
                  </a:cubicBezTo>
                  <a:lnTo>
                    <a:pt x="4831" y="21755"/>
                  </a:lnTo>
                  <a:lnTo>
                    <a:pt x="4831" y="21086"/>
                  </a:lnTo>
                  <a:lnTo>
                    <a:pt x="4831" y="20965"/>
                  </a:lnTo>
                  <a:lnTo>
                    <a:pt x="4831" y="20357"/>
                  </a:lnTo>
                  <a:lnTo>
                    <a:pt x="4831" y="19901"/>
                  </a:lnTo>
                  <a:lnTo>
                    <a:pt x="4831" y="19689"/>
                  </a:lnTo>
                  <a:cubicBezTo>
                    <a:pt x="4831" y="19263"/>
                    <a:pt x="4892" y="18838"/>
                    <a:pt x="4953" y="18443"/>
                  </a:cubicBezTo>
                  <a:lnTo>
                    <a:pt x="4953" y="18230"/>
                  </a:lnTo>
                  <a:cubicBezTo>
                    <a:pt x="4983" y="17805"/>
                    <a:pt x="5014" y="17319"/>
                    <a:pt x="5044" y="16833"/>
                  </a:cubicBezTo>
                  <a:cubicBezTo>
                    <a:pt x="5044" y="16468"/>
                    <a:pt x="5074" y="16073"/>
                    <a:pt x="5074" y="15708"/>
                  </a:cubicBezTo>
                  <a:lnTo>
                    <a:pt x="5074" y="15405"/>
                  </a:lnTo>
                  <a:cubicBezTo>
                    <a:pt x="5074" y="14979"/>
                    <a:pt x="5105" y="14554"/>
                    <a:pt x="5135" y="14128"/>
                  </a:cubicBezTo>
                  <a:lnTo>
                    <a:pt x="5135" y="13946"/>
                  </a:lnTo>
                  <a:cubicBezTo>
                    <a:pt x="5135" y="13703"/>
                    <a:pt x="5135" y="13460"/>
                    <a:pt x="5166" y="13187"/>
                  </a:cubicBezTo>
                  <a:cubicBezTo>
                    <a:pt x="5166" y="12913"/>
                    <a:pt x="5166" y="12731"/>
                    <a:pt x="5196" y="12518"/>
                  </a:cubicBezTo>
                  <a:cubicBezTo>
                    <a:pt x="5196" y="12093"/>
                    <a:pt x="5257" y="11667"/>
                    <a:pt x="5287" y="11242"/>
                  </a:cubicBezTo>
                  <a:cubicBezTo>
                    <a:pt x="5287" y="11060"/>
                    <a:pt x="5317" y="10878"/>
                    <a:pt x="5348" y="10695"/>
                  </a:cubicBezTo>
                  <a:cubicBezTo>
                    <a:pt x="5409" y="10088"/>
                    <a:pt x="5469" y="9510"/>
                    <a:pt x="5530" y="8933"/>
                  </a:cubicBezTo>
                  <a:cubicBezTo>
                    <a:pt x="5561" y="8720"/>
                    <a:pt x="5591" y="8508"/>
                    <a:pt x="5621" y="8295"/>
                  </a:cubicBezTo>
                  <a:cubicBezTo>
                    <a:pt x="5712" y="7839"/>
                    <a:pt x="5773" y="7384"/>
                    <a:pt x="5834" y="6897"/>
                  </a:cubicBezTo>
                  <a:lnTo>
                    <a:pt x="5834" y="6745"/>
                  </a:lnTo>
                  <a:cubicBezTo>
                    <a:pt x="5895" y="6381"/>
                    <a:pt x="5955" y="5925"/>
                    <a:pt x="5986" y="5469"/>
                  </a:cubicBezTo>
                  <a:cubicBezTo>
                    <a:pt x="6016" y="5014"/>
                    <a:pt x="6016" y="4558"/>
                    <a:pt x="6016" y="4133"/>
                  </a:cubicBezTo>
                  <a:lnTo>
                    <a:pt x="6016" y="3130"/>
                  </a:lnTo>
                  <a:lnTo>
                    <a:pt x="6016" y="2826"/>
                  </a:lnTo>
                  <a:cubicBezTo>
                    <a:pt x="6047" y="2583"/>
                    <a:pt x="6047" y="2310"/>
                    <a:pt x="6016" y="2067"/>
                  </a:cubicBezTo>
                  <a:cubicBezTo>
                    <a:pt x="5986" y="1915"/>
                    <a:pt x="5925" y="1793"/>
                    <a:pt x="5864" y="1672"/>
                  </a:cubicBezTo>
                  <a:cubicBezTo>
                    <a:pt x="5834" y="1641"/>
                    <a:pt x="5834" y="1580"/>
                    <a:pt x="5804" y="1520"/>
                  </a:cubicBezTo>
                  <a:cubicBezTo>
                    <a:pt x="5712" y="1398"/>
                    <a:pt x="5591" y="1277"/>
                    <a:pt x="5439" y="1216"/>
                  </a:cubicBezTo>
                  <a:cubicBezTo>
                    <a:pt x="5409" y="1125"/>
                    <a:pt x="5348" y="1034"/>
                    <a:pt x="5317" y="912"/>
                  </a:cubicBezTo>
                  <a:cubicBezTo>
                    <a:pt x="5287" y="851"/>
                    <a:pt x="5257" y="790"/>
                    <a:pt x="5196" y="730"/>
                  </a:cubicBezTo>
                  <a:cubicBezTo>
                    <a:pt x="5074" y="547"/>
                    <a:pt x="4922" y="365"/>
                    <a:pt x="4740" y="244"/>
                  </a:cubicBezTo>
                  <a:cubicBezTo>
                    <a:pt x="4497" y="92"/>
                    <a:pt x="4224" y="0"/>
                    <a:pt x="39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4" name="Google Shape;154;p34"/>
          <p:cNvSpPr/>
          <p:nvPr/>
        </p:nvSpPr>
        <p:spPr>
          <a:xfrm rot="7589800">
            <a:off x="73851" y="4029016"/>
            <a:ext cx="373546" cy="1285450"/>
          </a:xfrm>
          <a:custGeom>
            <a:rect b="b" l="l" r="r" t="t"/>
            <a:pathLst>
              <a:path extrusionOk="0" h="46009" w="13370">
                <a:moveTo>
                  <a:pt x="5814" y="1"/>
                </a:moveTo>
                <a:cubicBezTo>
                  <a:pt x="5214" y="1"/>
                  <a:pt x="4618" y="121"/>
                  <a:pt x="4072" y="340"/>
                </a:cubicBezTo>
                <a:cubicBezTo>
                  <a:pt x="3829" y="431"/>
                  <a:pt x="3616" y="583"/>
                  <a:pt x="3434" y="735"/>
                </a:cubicBezTo>
                <a:lnTo>
                  <a:pt x="3403" y="735"/>
                </a:lnTo>
                <a:cubicBezTo>
                  <a:pt x="3191" y="917"/>
                  <a:pt x="2978" y="1099"/>
                  <a:pt x="2826" y="1312"/>
                </a:cubicBezTo>
                <a:lnTo>
                  <a:pt x="2735" y="1403"/>
                </a:lnTo>
                <a:cubicBezTo>
                  <a:pt x="2553" y="1616"/>
                  <a:pt x="2370" y="1828"/>
                  <a:pt x="2249" y="2071"/>
                </a:cubicBezTo>
                <a:cubicBezTo>
                  <a:pt x="1915" y="2618"/>
                  <a:pt x="1672" y="3226"/>
                  <a:pt x="1489" y="3834"/>
                </a:cubicBezTo>
                <a:cubicBezTo>
                  <a:pt x="1337" y="4441"/>
                  <a:pt x="1216" y="5049"/>
                  <a:pt x="1155" y="5657"/>
                </a:cubicBezTo>
                <a:cubicBezTo>
                  <a:pt x="1094" y="6295"/>
                  <a:pt x="1064" y="6902"/>
                  <a:pt x="1034" y="7388"/>
                </a:cubicBezTo>
                <a:cubicBezTo>
                  <a:pt x="1003" y="7996"/>
                  <a:pt x="942" y="8604"/>
                  <a:pt x="912" y="9151"/>
                </a:cubicBezTo>
                <a:cubicBezTo>
                  <a:pt x="912" y="9333"/>
                  <a:pt x="882" y="9485"/>
                  <a:pt x="851" y="9667"/>
                </a:cubicBezTo>
                <a:cubicBezTo>
                  <a:pt x="821" y="9819"/>
                  <a:pt x="821" y="9971"/>
                  <a:pt x="821" y="10123"/>
                </a:cubicBezTo>
                <a:cubicBezTo>
                  <a:pt x="791" y="10366"/>
                  <a:pt x="760" y="10609"/>
                  <a:pt x="760" y="10882"/>
                </a:cubicBezTo>
                <a:lnTo>
                  <a:pt x="760" y="11034"/>
                </a:lnTo>
                <a:lnTo>
                  <a:pt x="730" y="11672"/>
                </a:lnTo>
                <a:cubicBezTo>
                  <a:pt x="699" y="12067"/>
                  <a:pt x="669" y="12432"/>
                  <a:pt x="669" y="12827"/>
                </a:cubicBezTo>
                <a:lnTo>
                  <a:pt x="669" y="13161"/>
                </a:lnTo>
                <a:lnTo>
                  <a:pt x="669" y="14650"/>
                </a:lnTo>
                <a:lnTo>
                  <a:pt x="699" y="15440"/>
                </a:lnTo>
                <a:cubicBezTo>
                  <a:pt x="699" y="15774"/>
                  <a:pt x="730" y="16078"/>
                  <a:pt x="730" y="16412"/>
                </a:cubicBezTo>
                <a:cubicBezTo>
                  <a:pt x="730" y="16989"/>
                  <a:pt x="760" y="17597"/>
                  <a:pt x="791" y="18205"/>
                </a:cubicBezTo>
                <a:lnTo>
                  <a:pt x="791" y="19238"/>
                </a:lnTo>
                <a:lnTo>
                  <a:pt x="791" y="20119"/>
                </a:lnTo>
                <a:lnTo>
                  <a:pt x="791" y="20574"/>
                </a:lnTo>
                <a:cubicBezTo>
                  <a:pt x="791" y="21152"/>
                  <a:pt x="730" y="21759"/>
                  <a:pt x="669" y="22306"/>
                </a:cubicBezTo>
                <a:cubicBezTo>
                  <a:pt x="639" y="22762"/>
                  <a:pt x="608" y="23187"/>
                  <a:pt x="608" y="23643"/>
                </a:cubicBezTo>
                <a:lnTo>
                  <a:pt x="578" y="24220"/>
                </a:lnTo>
                <a:cubicBezTo>
                  <a:pt x="578" y="24615"/>
                  <a:pt x="547" y="25041"/>
                  <a:pt x="517" y="25436"/>
                </a:cubicBezTo>
                <a:lnTo>
                  <a:pt x="517" y="25588"/>
                </a:lnTo>
                <a:cubicBezTo>
                  <a:pt x="487" y="26135"/>
                  <a:pt x="456" y="26742"/>
                  <a:pt x="456" y="27289"/>
                </a:cubicBezTo>
                <a:lnTo>
                  <a:pt x="456" y="27319"/>
                </a:lnTo>
                <a:lnTo>
                  <a:pt x="456" y="27775"/>
                </a:lnTo>
                <a:lnTo>
                  <a:pt x="456" y="28079"/>
                </a:lnTo>
                <a:lnTo>
                  <a:pt x="456" y="28231"/>
                </a:lnTo>
                <a:lnTo>
                  <a:pt x="456" y="29021"/>
                </a:lnTo>
                <a:lnTo>
                  <a:pt x="456" y="29507"/>
                </a:lnTo>
                <a:cubicBezTo>
                  <a:pt x="456" y="29902"/>
                  <a:pt x="426" y="30358"/>
                  <a:pt x="396" y="30905"/>
                </a:cubicBezTo>
                <a:cubicBezTo>
                  <a:pt x="396" y="31269"/>
                  <a:pt x="365" y="31634"/>
                  <a:pt x="335" y="31968"/>
                </a:cubicBezTo>
                <a:cubicBezTo>
                  <a:pt x="335" y="32181"/>
                  <a:pt x="304" y="32393"/>
                  <a:pt x="304" y="32606"/>
                </a:cubicBezTo>
                <a:cubicBezTo>
                  <a:pt x="244" y="33183"/>
                  <a:pt x="183" y="33761"/>
                  <a:pt x="122" y="34399"/>
                </a:cubicBezTo>
                <a:cubicBezTo>
                  <a:pt x="61" y="35037"/>
                  <a:pt x="31" y="35614"/>
                  <a:pt x="1" y="36191"/>
                </a:cubicBezTo>
                <a:lnTo>
                  <a:pt x="1" y="36282"/>
                </a:lnTo>
                <a:cubicBezTo>
                  <a:pt x="1" y="36860"/>
                  <a:pt x="31" y="37437"/>
                  <a:pt x="92" y="38014"/>
                </a:cubicBezTo>
                <a:lnTo>
                  <a:pt x="92" y="38136"/>
                </a:lnTo>
                <a:cubicBezTo>
                  <a:pt x="122" y="38409"/>
                  <a:pt x="122" y="38652"/>
                  <a:pt x="153" y="38926"/>
                </a:cubicBezTo>
                <a:cubicBezTo>
                  <a:pt x="183" y="39199"/>
                  <a:pt x="213" y="39473"/>
                  <a:pt x="274" y="39776"/>
                </a:cubicBezTo>
                <a:cubicBezTo>
                  <a:pt x="335" y="40050"/>
                  <a:pt x="396" y="40323"/>
                  <a:pt x="487" y="40597"/>
                </a:cubicBezTo>
                <a:cubicBezTo>
                  <a:pt x="578" y="40931"/>
                  <a:pt x="669" y="41235"/>
                  <a:pt x="821" y="41539"/>
                </a:cubicBezTo>
                <a:cubicBezTo>
                  <a:pt x="1064" y="42116"/>
                  <a:pt x="1398" y="42663"/>
                  <a:pt x="1793" y="43149"/>
                </a:cubicBezTo>
                <a:cubicBezTo>
                  <a:pt x="2006" y="43392"/>
                  <a:pt x="2249" y="43635"/>
                  <a:pt x="2492" y="43817"/>
                </a:cubicBezTo>
                <a:lnTo>
                  <a:pt x="2644" y="43939"/>
                </a:lnTo>
                <a:lnTo>
                  <a:pt x="3100" y="44334"/>
                </a:lnTo>
                <a:cubicBezTo>
                  <a:pt x="3525" y="44698"/>
                  <a:pt x="3981" y="45002"/>
                  <a:pt x="4436" y="45276"/>
                </a:cubicBezTo>
                <a:cubicBezTo>
                  <a:pt x="4740" y="45428"/>
                  <a:pt x="5014" y="45549"/>
                  <a:pt x="5318" y="45671"/>
                </a:cubicBezTo>
                <a:cubicBezTo>
                  <a:pt x="5621" y="45792"/>
                  <a:pt x="5956" y="45914"/>
                  <a:pt x="6259" y="45944"/>
                </a:cubicBezTo>
                <a:cubicBezTo>
                  <a:pt x="6451" y="45988"/>
                  <a:pt x="6643" y="46009"/>
                  <a:pt x="6833" y="46009"/>
                </a:cubicBezTo>
                <a:cubicBezTo>
                  <a:pt x="7304" y="46009"/>
                  <a:pt x="7762" y="45879"/>
                  <a:pt x="8174" y="45640"/>
                </a:cubicBezTo>
                <a:cubicBezTo>
                  <a:pt x="8720" y="45276"/>
                  <a:pt x="9207" y="44790"/>
                  <a:pt x="9602" y="44273"/>
                </a:cubicBezTo>
                <a:cubicBezTo>
                  <a:pt x="10270" y="43362"/>
                  <a:pt x="10543" y="42268"/>
                  <a:pt x="10786" y="41235"/>
                </a:cubicBezTo>
                <a:cubicBezTo>
                  <a:pt x="10908" y="40749"/>
                  <a:pt x="11030" y="40171"/>
                  <a:pt x="11121" y="39564"/>
                </a:cubicBezTo>
                <a:lnTo>
                  <a:pt x="11121" y="39533"/>
                </a:lnTo>
                <a:cubicBezTo>
                  <a:pt x="11181" y="39047"/>
                  <a:pt x="11273" y="38531"/>
                  <a:pt x="11364" y="38045"/>
                </a:cubicBezTo>
                <a:cubicBezTo>
                  <a:pt x="11546" y="37103"/>
                  <a:pt x="11698" y="36130"/>
                  <a:pt x="11819" y="35189"/>
                </a:cubicBezTo>
                <a:cubicBezTo>
                  <a:pt x="11880" y="34976"/>
                  <a:pt x="11911" y="34763"/>
                  <a:pt x="11941" y="34551"/>
                </a:cubicBezTo>
                <a:cubicBezTo>
                  <a:pt x="11971" y="34338"/>
                  <a:pt x="12002" y="34156"/>
                  <a:pt x="12032" y="33943"/>
                </a:cubicBezTo>
                <a:cubicBezTo>
                  <a:pt x="12093" y="33578"/>
                  <a:pt x="12154" y="33214"/>
                  <a:pt x="12184" y="32849"/>
                </a:cubicBezTo>
                <a:cubicBezTo>
                  <a:pt x="12275" y="32302"/>
                  <a:pt x="12336" y="31755"/>
                  <a:pt x="12397" y="31148"/>
                </a:cubicBezTo>
                <a:cubicBezTo>
                  <a:pt x="12397" y="30996"/>
                  <a:pt x="12427" y="30844"/>
                  <a:pt x="12458" y="30692"/>
                </a:cubicBezTo>
                <a:cubicBezTo>
                  <a:pt x="12488" y="30267"/>
                  <a:pt x="12518" y="29811"/>
                  <a:pt x="12579" y="29385"/>
                </a:cubicBezTo>
                <a:cubicBezTo>
                  <a:pt x="12640" y="28869"/>
                  <a:pt x="12701" y="28322"/>
                  <a:pt x="12731" y="27684"/>
                </a:cubicBezTo>
                <a:cubicBezTo>
                  <a:pt x="12792" y="26924"/>
                  <a:pt x="12853" y="26104"/>
                  <a:pt x="12944" y="25345"/>
                </a:cubicBezTo>
                <a:cubicBezTo>
                  <a:pt x="12974" y="24980"/>
                  <a:pt x="13004" y="24585"/>
                  <a:pt x="13035" y="24220"/>
                </a:cubicBezTo>
                <a:cubicBezTo>
                  <a:pt x="13096" y="23734"/>
                  <a:pt x="13096" y="23218"/>
                  <a:pt x="13126" y="22762"/>
                </a:cubicBezTo>
                <a:lnTo>
                  <a:pt x="13126" y="22489"/>
                </a:lnTo>
                <a:cubicBezTo>
                  <a:pt x="13156" y="21881"/>
                  <a:pt x="13187" y="21304"/>
                  <a:pt x="13217" y="20757"/>
                </a:cubicBezTo>
                <a:lnTo>
                  <a:pt x="13217" y="20301"/>
                </a:lnTo>
                <a:cubicBezTo>
                  <a:pt x="13217" y="19967"/>
                  <a:pt x="13247" y="19663"/>
                  <a:pt x="13247" y="19329"/>
                </a:cubicBezTo>
                <a:lnTo>
                  <a:pt x="13247" y="18995"/>
                </a:lnTo>
                <a:lnTo>
                  <a:pt x="13247" y="18113"/>
                </a:lnTo>
                <a:lnTo>
                  <a:pt x="13247" y="17870"/>
                </a:lnTo>
                <a:lnTo>
                  <a:pt x="13247" y="17293"/>
                </a:lnTo>
                <a:lnTo>
                  <a:pt x="13247" y="15501"/>
                </a:lnTo>
                <a:lnTo>
                  <a:pt x="13247" y="15440"/>
                </a:lnTo>
                <a:lnTo>
                  <a:pt x="13247" y="14711"/>
                </a:lnTo>
                <a:lnTo>
                  <a:pt x="13247" y="14650"/>
                </a:lnTo>
                <a:cubicBezTo>
                  <a:pt x="13247" y="14468"/>
                  <a:pt x="13247" y="14316"/>
                  <a:pt x="13278" y="14133"/>
                </a:cubicBezTo>
                <a:lnTo>
                  <a:pt x="13278" y="13830"/>
                </a:lnTo>
                <a:lnTo>
                  <a:pt x="13278" y="13526"/>
                </a:lnTo>
                <a:lnTo>
                  <a:pt x="13278" y="13040"/>
                </a:lnTo>
                <a:lnTo>
                  <a:pt x="13278" y="12857"/>
                </a:lnTo>
                <a:cubicBezTo>
                  <a:pt x="13278" y="12614"/>
                  <a:pt x="13308" y="12371"/>
                  <a:pt x="13308" y="12128"/>
                </a:cubicBezTo>
                <a:cubicBezTo>
                  <a:pt x="13308" y="12007"/>
                  <a:pt x="13308" y="11855"/>
                  <a:pt x="13339" y="11703"/>
                </a:cubicBezTo>
                <a:cubicBezTo>
                  <a:pt x="13339" y="11490"/>
                  <a:pt x="13339" y="11277"/>
                  <a:pt x="13339" y="11065"/>
                </a:cubicBezTo>
                <a:cubicBezTo>
                  <a:pt x="13369" y="10822"/>
                  <a:pt x="13339" y="10639"/>
                  <a:pt x="13339" y="10487"/>
                </a:cubicBezTo>
                <a:cubicBezTo>
                  <a:pt x="13339" y="10123"/>
                  <a:pt x="13308" y="9789"/>
                  <a:pt x="13278" y="9485"/>
                </a:cubicBezTo>
                <a:lnTo>
                  <a:pt x="13247" y="9090"/>
                </a:lnTo>
                <a:cubicBezTo>
                  <a:pt x="13247" y="8938"/>
                  <a:pt x="13247" y="8816"/>
                  <a:pt x="13217" y="8664"/>
                </a:cubicBezTo>
                <a:cubicBezTo>
                  <a:pt x="13187" y="8421"/>
                  <a:pt x="13156" y="8209"/>
                  <a:pt x="13156" y="7966"/>
                </a:cubicBezTo>
                <a:cubicBezTo>
                  <a:pt x="13126" y="7723"/>
                  <a:pt x="13096" y="7388"/>
                  <a:pt x="13065" y="7115"/>
                </a:cubicBezTo>
                <a:cubicBezTo>
                  <a:pt x="13035" y="6598"/>
                  <a:pt x="12944" y="6082"/>
                  <a:pt x="12883" y="5596"/>
                </a:cubicBezTo>
                <a:cubicBezTo>
                  <a:pt x="12853" y="5262"/>
                  <a:pt x="12731" y="4927"/>
                  <a:pt x="12609" y="4654"/>
                </a:cubicBezTo>
                <a:cubicBezTo>
                  <a:pt x="12458" y="4411"/>
                  <a:pt x="12306" y="4168"/>
                  <a:pt x="12123" y="3955"/>
                </a:cubicBezTo>
                <a:cubicBezTo>
                  <a:pt x="12002" y="3530"/>
                  <a:pt x="11850" y="3104"/>
                  <a:pt x="11698" y="2740"/>
                </a:cubicBezTo>
                <a:cubicBezTo>
                  <a:pt x="11516" y="2193"/>
                  <a:pt x="11273" y="1676"/>
                  <a:pt x="10938" y="1221"/>
                </a:cubicBezTo>
                <a:cubicBezTo>
                  <a:pt x="10878" y="1130"/>
                  <a:pt x="10786" y="1038"/>
                  <a:pt x="10695" y="947"/>
                </a:cubicBezTo>
                <a:cubicBezTo>
                  <a:pt x="10543" y="826"/>
                  <a:pt x="10422" y="704"/>
                  <a:pt x="10270" y="583"/>
                </a:cubicBezTo>
                <a:cubicBezTo>
                  <a:pt x="9997" y="431"/>
                  <a:pt x="9723" y="340"/>
                  <a:pt x="9450" y="279"/>
                </a:cubicBezTo>
                <a:cubicBezTo>
                  <a:pt x="8872" y="157"/>
                  <a:pt x="8325" y="96"/>
                  <a:pt x="7748" y="66"/>
                </a:cubicBezTo>
                <a:lnTo>
                  <a:pt x="7596" y="66"/>
                </a:lnTo>
                <a:lnTo>
                  <a:pt x="7171" y="5"/>
                </a:lnTo>
                <a:lnTo>
                  <a:pt x="6016" y="5"/>
                </a:lnTo>
                <a:cubicBezTo>
                  <a:pt x="5949" y="2"/>
                  <a:pt x="5881" y="1"/>
                  <a:pt x="581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5" name="Google Shape;155;p34"/>
          <p:cNvGrpSpPr/>
          <p:nvPr/>
        </p:nvGrpSpPr>
        <p:grpSpPr>
          <a:xfrm>
            <a:off x="601188" y="4660625"/>
            <a:ext cx="252200" cy="279550"/>
            <a:chOff x="601188" y="4660625"/>
            <a:chExt cx="252200" cy="279550"/>
          </a:xfrm>
        </p:grpSpPr>
        <p:sp>
          <p:nvSpPr>
            <p:cNvPr id="156" name="Google Shape;156;p34"/>
            <p:cNvSpPr/>
            <p:nvPr/>
          </p:nvSpPr>
          <p:spPr>
            <a:xfrm>
              <a:off x="716638" y="4796575"/>
              <a:ext cx="123850" cy="115475"/>
            </a:xfrm>
            <a:custGeom>
              <a:rect b="b" l="l" r="r" t="t"/>
              <a:pathLst>
                <a:path extrusionOk="0" h="4619" w="4954">
                  <a:moveTo>
                    <a:pt x="1945" y="1"/>
                  </a:moveTo>
                  <a:cubicBezTo>
                    <a:pt x="1763" y="1"/>
                    <a:pt x="1581" y="31"/>
                    <a:pt x="1399" y="62"/>
                  </a:cubicBezTo>
                  <a:cubicBezTo>
                    <a:pt x="1277" y="92"/>
                    <a:pt x="1186" y="122"/>
                    <a:pt x="1095" y="183"/>
                  </a:cubicBezTo>
                  <a:cubicBezTo>
                    <a:pt x="1004" y="244"/>
                    <a:pt x="943" y="274"/>
                    <a:pt x="852" y="335"/>
                  </a:cubicBezTo>
                  <a:cubicBezTo>
                    <a:pt x="700" y="457"/>
                    <a:pt x="578" y="578"/>
                    <a:pt x="457" y="730"/>
                  </a:cubicBezTo>
                  <a:lnTo>
                    <a:pt x="426" y="791"/>
                  </a:lnTo>
                  <a:cubicBezTo>
                    <a:pt x="426" y="821"/>
                    <a:pt x="396" y="821"/>
                    <a:pt x="396" y="851"/>
                  </a:cubicBezTo>
                  <a:lnTo>
                    <a:pt x="335" y="912"/>
                  </a:lnTo>
                  <a:cubicBezTo>
                    <a:pt x="305" y="943"/>
                    <a:pt x="274" y="1003"/>
                    <a:pt x="244" y="1064"/>
                  </a:cubicBezTo>
                  <a:cubicBezTo>
                    <a:pt x="244" y="1095"/>
                    <a:pt x="214" y="1125"/>
                    <a:pt x="214" y="1155"/>
                  </a:cubicBezTo>
                  <a:lnTo>
                    <a:pt x="183" y="1216"/>
                  </a:lnTo>
                  <a:lnTo>
                    <a:pt x="153" y="1277"/>
                  </a:lnTo>
                  <a:lnTo>
                    <a:pt x="122" y="1368"/>
                  </a:lnTo>
                  <a:cubicBezTo>
                    <a:pt x="92" y="1398"/>
                    <a:pt x="92" y="1459"/>
                    <a:pt x="92" y="1550"/>
                  </a:cubicBezTo>
                  <a:cubicBezTo>
                    <a:pt x="92" y="1611"/>
                    <a:pt x="62" y="1672"/>
                    <a:pt x="31" y="1763"/>
                  </a:cubicBezTo>
                  <a:cubicBezTo>
                    <a:pt x="1" y="1945"/>
                    <a:pt x="31" y="2128"/>
                    <a:pt x="62" y="2310"/>
                  </a:cubicBezTo>
                  <a:cubicBezTo>
                    <a:pt x="122" y="2492"/>
                    <a:pt x="183" y="2674"/>
                    <a:pt x="274" y="2857"/>
                  </a:cubicBezTo>
                  <a:cubicBezTo>
                    <a:pt x="457" y="3161"/>
                    <a:pt x="669" y="3434"/>
                    <a:pt x="912" y="3677"/>
                  </a:cubicBezTo>
                  <a:cubicBezTo>
                    <a:pt x="1064" y="3829"/>
                    <a:pt x="1216" y="3951"/>
                    <a:pt x="1368" y="4042"/>
                  </a:cubicBezTo>
                  <a:cubicBezTo>
                    <a:pt x="1550" y="4163"/>
                    <a:pt x="1733" y="4285"/>
                    <a:pt x="1945" y="4376"/>
                  </a:cubicBezTo>
                  <a:cubicBezTo>
                    <a:pt x="2249" y="4528"/>
                    <a:pt x="2583" y="4589"/>
                    <a:pt x="2918" y="4619"/>
                  </a:cubicBezTo>
                  <a:cubicBezTo>
                    <a:pt x="3100" y="4619"/>
                    <a:pt x="3282" y="4589"/>
                    <a:pt x="3465" y="4558"/>
                  </a:cubicBezTo>
                  <a:lnTo>
                    <a:pt x="3586" y="4528"/>
                  </a:lnTo>
                  <a:cubicBezTo>
                    <a:pt x="3677" y="4528"/>
                    <a:pt x="3799" y="4528"/>
                    <a:pt x="3890" y="4497"/>
                  </a:cubicBezTo>
                  <a:cubicBezTo>
                    <a:pt x="4163" y="4406"/>
                    <a:pt x="4406" y="4285"/>
                    <a:pt x="4619" y="4072"/>
                  </a:cubicBezTo>
                  <a:cubicBezTo>
                    <a:pt x="4801" y="3920"/>
                    <a:pt x="4862" y="3647"/>
                    <a:pt x="4832" y="3404"/>
                  </a:cubicBezTo>
                  <a:cubicBezTo>
                    <a:pt x="4923" y="3161"/>
                    <a:pt x="4953" y="2857"/>
                    <a:pt x="4893" y="2583"/>
                  </a:cubicBezTo>
                  <a:cubicBezTo>
                    <a:pt x="4893" y="2553"/>
                    <a:pt x="4862" y="2523"/>
                    <a:pt x="4832" y="2462"/>
                  </a:cubicBezTo>
                  <a:cubicBezTo>
                    <a:pt x="4832" y="2188"/>
                    <a:pt x="4771" y="1884"/>
                    <a:pt x="4680" y="1641"/>
                  </a:cubicBezTo>
                  <a:cubicBezTo>
                    <a:pt x="4619" y="1520"/>
                    <a:pt x="4558" y="1429"/>
                    <a:pt x="4467" y="1307"/>
                  </a:cubicBezTo>
                  <a:cubicBezTo>
                    <a:pt x="4406" y="1216"/>
                    <a:pt x="4346" y="1125"/>
                    <a:pt x="4255" y="1034"/>
                  </a:cubicBezTo>
                  <a:cubicBezTo>
                    <a:pt x="4103" y="882"/>
                    <a:pt x="3951" y="760"/>
                    <a:pt x="3799" y="639"/>
                  </a:cubicBezTo>
                  <a:cubicBezTo>
                    <a:pt x="3677" y="548"/>
                    <a:pt x="3586" y="457"/>
                    <a:pt x="3465" y="396"/>
                  </a:cubicBezTo>
                  <a:cubicBezTo>
                    <a:pt x="3252" y="244"/>
                    <a:pt x="3009" y="153"/>
                    <a:pt x="2796" y="92"/>
                  </a:cubicBezTo>
                  <a:cubicBezTo>
                    <a:pt x="2614" y="62"/>
                    <a:pt x="2492" y="31"/>
                    <a:pt x="23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34"/>
            <p:cNvSpPr/>
            <p:nvPr/>
          </p:nvSpPr>
          <p:spPr>
            <a:xfrm>
              <a:off x="721213" y="4660625"/>
              <a:ext cx="132175" cy="120025"/>
            </a:xfrm>
            <a:custGeom>
              <a:rect b="b" l="l" r="r" t="t"/>
              <a:pathLst>
                <a:path extrusionOk="0" h="4801" w="5287">
                  <a:moveTo>
                    <a:pt x="1762" y="1884"/>
                  </a:moveTo>
                  <a:cubicBezTo>
                    <a:pt x="1732" y="1884"/>
                    <a:pt x="1732" y="1914"/>
                    <a:pt x="1732" y="1945"/>
                  </a:cubicBezTo>
                  <a:lnTo>
                    <a:pt x="1732" y="1975"/>
                  </a:lnTo>
                  <a:lnTo>
                    <a:pt x="1611" y="1884"/>
                  </a:lnTo>
                  <a:close/>
                  <a:moveTo>
                    <a:pt x="1519" y="0"/>
                  </a:moveTo>
                  <a:cubicBezTo>
                    <a:pt x="1398" y="31"/>
                    <a:pt x="1276" y="31"/>
                    <a:pt x="1155" y="61"/>
                  </a:cubicBezTo>
                  <a:cubicBezTo>
                    <a:pt x="1033" y="91"/>
                    <a:pt x="942" y="122"/>
                    <a:pt x="851" y="183"/>
                  </a:cubicBezTo>
                  <a:cubicBezTo>
                    <a:pt x="760" y="243"/>
                    <a:pt x="669" y="304"/>
                    <a:pt x="578" y="365"/>
                  </a:cubicBezTo>
                  <a:cubicBezTo>
                    <a:pt x="395" y="486"/>
                    <a:pt x="243" y="669"/>
                    <a:pt x="152" y="851"/>
                  </a:cubicBezTo>
                  <a:cubicBezTo>
                    <a:pt x="122" y="942"/>
                    <a:pt x="122" y="1003"/>
                    <a:pt x="91" y="1064"/>
                  </a:cubicBezTo>
                  <a:cubicBezTo>
                    <a:pt x="61" y="1155"/>
                    <a:pt x="31" y="1216"/>
                    <a:pt x="31" y="1307"/>
                  </a:cubicBezTo>
                  <a:cubicBezTo>
                    <a:pt x="0" y="1519"/>
                    <a:pt x="0" y="1702"/>
                    <a:pt x="31" y="1884"/>
                  </a:cubicBezTo>
                  <a:cubicBezTo>
                    <a:pt x="91" y="2127"/>
                    <a:pt x="183" y="2370"/>
                    <a:pt x="304" y="2552"/>
                  </a:cubicBezTo>
                  <a:cubicBezTo>
                    <a:pt x="426" y="2826"/>
                    <a:pt x="608" y="3099"/>
                    <a:pt x="821" y="3312"/>
                  </a:cubicBezTo>
                  <a:cubicBezTo>
                    <a:pt x="972" y="3494"/>
                    <a:pt x="1155" y="3677"/>
                    <a:pt x="1337" y="3828"/>
                  </a:cubicBezTo>
                  <a:cubicBezTo>
                    <a:pt x="1489" y="3950"/>
                    <a:pt x="1671" y="4072"/>
                    <a:pt x="1854" y="4193"/>
                  </a:cubicBezTo>
                  <a:cubicBezTo>
                    <a:pt x="1975" y="4254"/>
                    <a:pt x="2127" y="4345"/>
                    <a:pt x="2279" y="4406"/>
                  </a:cubicBezTo>
                  <a:lnTo>
                    <a:pt x="2613" y="4558"/>
                  </a:lnTo>
                  <a:cubicBezTo>
                    <a:pt x="2856" y="4649"/>
                    <a:pt x="3099" y="4710"/>
                    <a:pt x="3373" y="4770"/>
                  </a:cubicBezTo>
                  <a:cubicBezTo>
                    <a:pt x="3464" y="4770"/>
                    <a:pt x="3555" y="4801"/>
                    <a:pt x="3646" y="4801"/>
                  </a:cubicBezTo>
                  <a:lnTo>
                    <a:pt x="3950" y="4801"/>
                  </a:lnTo>
                  <a:cubicBezTo>
                    <a:pt x="4041" y="4801"/>
                    <a:pt x="4163" y="4770"/>
                    <a:pt x="4254" y="4740"/>
                  </a:cubicBezTo>
                  <a:cubicBezTo>
                    <a:pt x="4527" y="4618"/>
                    <a:pt x="4770" y="4467"/>
                    <a:pt x="5013" y="4254"/>
                  </a:cubicBezTo>
                  <a:cubicBezTo>
                    <a:pt x="5135" y="4163"/>
                    <a:pt x="5226" y="3980"/>
                    <a:pt x="5256" y="3798"/>
                  </a:cubicBezTo>
                  <a:cubicBezTo>
                    <a:pt x="5256" y="3707"/>
                    <a:pt x="5226" y="3585"/>
                    <a:pt x="5196" y="3494"/>
                  </a:cubicBezTo>
                  <a:cubicBezTo>
                    <a:pt x="5256" y="3342"/>
                    <a:pt x="5287" y="3190"/>
                    <a:pt x="5287" y="3039"/>
                  </a:cubicBezTo>
                  <a:cubicBezTo>
                    <a:pt x="5287" y="2887"/>
                    <a:pt x="5287" y="2765"/>
                    <a:pt x="5287" y="2644"/>
                  </a:cubicBezTo>
                  <a:cubicBezTo>
                    <a:pt x="5256" y="2522"/>
                    <a:pt x="5226" y="2400"/>
                    <a:pt x="5165" y="2279"/>
                  </a:cubicBezTo>
                  <a:cubicBezTo>
                    <a:pt x="5074" y="1914"/>
                    <a:pt x="4892" y="1611"/>
                    <a:pt x="4679" y="1337"/>
                  </a:cubicBezTo>
                  <a:cubicBezTo>
                    <a:pt x="4618" y="1246"/>
                    <a:pt x="4527" y="1185"/>
                    <a:pt x="4436" y="1094"/>
                  </a:cubicBezTo>
                  <a:cubicBezTo>
                    <a:pt x="4284" y="912"/>
                    <a:pt x="4102" y="760"/>
                    <a:pt x="3889" y="638"/>
                  </a:cubicBezTo>
                  <a:cubicBezTo>
                    <a:pt x="3798" y="578"/>
                    <a:pt x="3677" y="517"/>
                    <a:pt x="3585" y="456"/>
                  </a:cubicBezTo>
                  <a:cubicBezTo>
                    <a:pt x="3464" y="395"/>
                    <a:pt x="3251" y="304"/>
                    <a:pt x="3099" y="243"/>
                  </a:cubicBezTo>
                  <a:cubicBezTo>
                    <a:pt x="2765" y="122"/>
                    <a:pt x="2431" y="61"/>
                    <a:pt x="20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34"/>
            <p:cNvSpPr/>
            <p:nvPr/>
          </p:nvSpPr>
          <p:spPr>
            <a:xfrm>
              <a:off x="631588" y="4854100"/>
              <a:ext cx="75200" cy="86075"/>
            </a:xfrm>
            <a:custGeom>
              <a:rect b="b" l="l" r="r" t="t"/>
              <a:pathLst>
                <a:path extrusionOk="0" h="3443" w="3008">
                  <a:moveTo>
                    <a:pt x="1028" y="1"/>
                  </a:moveTo>
                  <a:cubicBezTo>
                    <a:pt x="878" y="1"/>
                    <a:pt x="733" y="55"/>
                    <a:pt x="608" y="130"/>
                  </a:cubicBezTo>
                  <a:cubicBezTo>
                    <a:pt x="425" y="191"/>
                    <a:pt x="304" y="343"/>
                    <a:pt x="213" y="495"/>
                  </a:cubicBezTo>
                  <a:cubicBezTo>
                    <a:pt x="91" y="647"/>
                    <a:pt x="30" y="829"/>
                    <a:pt x="0" y="1011"/>
                  </a:cubicBezTo>
                  <a:cubicBezTo>
                    <a:pt x="0" y="1163"/>
                    <a:pt x="0" y="1315"/>
                    <a:pt x="0" y="1498"/>
                  </a:cubicBezTo>
                  <a:cubicBezTo>
                    <a:pt x="30" y="1558"/>
                    <a:pt x="30" y="1589"/>
                    <a:pt x="30" y="1650"/>
                  </a:cubicBezTo>
                  <a:cubicBezTo>
                    <a:pt x="61" y="1741"/>
                    <a:pt x="91" y="1862"/>
                    <a:pt x="152" y="1953"/>
                  </a:cubicBezTo>
                  <a:cubicBezTo>
                    <a:pt x="182" y="2014"/>
                    <a:pt x="213" y="2105"/>
                    <a:pt x="243" y="2166"/>
                  </a:cubicBezTo>
                  <a:cubicBezTo>
                    <a:pt x="304" y="2348"/>
                    <a:pt x="395" y="2500"/>
                    <a:pt x="517" y="2652"/>
                  </a:cubicBezTo>
                  <a:cubicBezTo>
                    <a:pt x="638" y="2865"/>
                    <a:pt x="790" y="3017"/>
                    <a:pt x="972" y="3199"/>
                  </a:cubicBezTo>
                  <a:cubicBezTo>
                    <a:pt x="1063" y="3260"/>
                    <a:pt x="1185" y="3321"/>
                    <a:pt x="1307" y="3381"/>
                  </a:cubicBezTo>
                  <a:cubicBezTo>
                    <a:pt x="1398" y="3412"/>
                    <a:pt x="1519" y="3442"/>
                    <a:pt x="1641" y="3442"/>
                  </a:cubicBezTo>
                  <a:cubicBezTo>
                    <a:pt x="1793" y="3442"/>
                    <a:pt x="1945" y="3412"/>
                    <a:pt x="2096" y="3351"/>
                  </a:cubicBezTo>
                  <a:cubicBezTo>
                    <a:pt x="2188" y="3321"/>
                    <a:pt x="2248" y="3260"/>
                    <a:pt x="2309" y="3199"/>
                  </a:cubicBezTo>
                  <a:lnTo>
                    <a:pt x="2461" y="3138"/>
                  </a:lnTo>
                  <a:cubicBezTo>
                    <a:pt x="2552" y="3108"/>
                    <a:pt x="2643" y="3047"/>
                    <a:pt x="2704" y="2986"/>
                  </a:cubicBezTo>
                  <a:cubicBezTo>
                    <a:pt x="2826" y="2895"/>
                    <a:pt x="2886" y="2774"/>
                    <a:pt x="2947" y="2652"/>
                  </a:cubicBezTo>
                  <a:lnTo>
                    <a:pt x="2947" y="2591"/>
                  </a:lnTo>
                  <a:cubicBezTo>
                    <a:pt x="2978" y="2500"/>
                    <a:pt x="2978" y="2409"/>
                    <a:pt x="2978" y="2318"/>
                  </a:cubicBezTo>
                  <a:cubicBezTo>
                    <a:pt x="3008" y="2227"/>
                    <a:pt x="3008" y="2105"/>
                    <a:pt x="2978" y="2014"/>
                  </a:cubicBezTo>
                  <a:cubicBezTo>
                    <a:pt x="2978" y="1953"/>
                    <a:pt x="2978" y="1862"/>
                    <a:pt x="2978" y="1801"/>
                  </a:cubicBezTo>
                  <a:cubicBezTo>
                    <a:pt x="2947" y="1619"/>
                    <a:pt x="2886" y="1467"/>
                    <a:pt x="2795" y="1285"/>
                  </a:cubicBezTo>
                  <a:cubicBezTo>
                    <a:pt x="2735" y="1133"/>
                    <a:pt x="2643" y="1011"/>
                    <a:pt x="2552" y="860"/>
                  </a:cubicBezTo>
                  <a:cubicBezTo>
                    <a:pt x="2431" y="738"/>
                    <a:pt x="2309" y="617"/>
                    <a:pt x="2188" y="495"/>
                  </a:cubicBezTo>
                  <a:cubicBezTo>
                    <a:pt x="2066" y="313"/>
                    <a:pt x="1884" y="191"/>
                    <a:pt x="1671" y="100"/>
                  </a:cubicBezTo>
                  <a:cubicBezTo>
                    <a:pt x="1489" y="39"/>
                    <a:pt x="1307" y="9"/>
                    <a:pt x="1124" y="9"/>
                  </a:cubicBezTo>
                  <a:cubicBezTo>
                    <a:pt x="1092" y="3"/>
                    <a:pt x="1060" y="1"/>
                    <a:pt x="10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4"/>
            <p:cNvSpPr/>
            <p:nvPr/>
          </p:nvSpPr>
          <p:spPr>
            <a:xfrm>
              <a:off x="601188" y="4715300"/>
              <a:ext cx="80550" cy="76000"/>
            </a:xfrm>
            <a:custGeom>
              <a:rect b="b" l="l" r="r" t="t"/>
              <a:pathLst>
                <a:path extrusionOk="0" h="3040" w="3222">
                  <a:moveTo>
                    <a:pt x="1246" y="1"/>
                  </a:moveTo>
                  <a:cubicBezTo>
                    <a:pt x="1034" y="1"/>
                    <a:pt x="821" y="31"/>
                    <a:pt x="608" y="92"/>
                  </a:cubicBezTo>
                  <a:cubicBezTo>
                    <a:pt x="517" y="122"/>
                    <a:pt x="457" y="153"/>
                    <a:pt x="365" y="213"/>
                  </a:cubicBezTo>
                  <a:cubicBezTo>
                    <a:pt x="305" y="274"/>
                    <a:pt x="244" y="335"/>
                    <a:pt x="183" y="396"/>
                  </a:cubicBezTo>
                  <a:lnTo>
                    <a:pt x="153" y="457"/>
                  </a:lnTo>
                  <a:cubicBezTo>
                    <a:pt x="122" y="517"/>
                    <a:pt x="92" y="578"/>
                    <a:pt x="62" y="639"/>
                  </a:cubicBezTo>
                  <a:cubicBezTo>
                    <a:pt x="62" y="669"/>
                    <a:pt x="62" y="700"/>
                    <a:pt x="62" y="700"/>
                  </a:cubicBezTo>
                  <a:cubicBezTo>
                    <a:pt x="31" y="791"/>
                    <a:pt x="31" y="882"/>
                    <a:pt x="1" y="973"/>
                  </a:cubicBezTo>
                  <a:cubicBezTo>
                    <a:pt x="1" y="1186"/>
                    <a:pt x="62" y="1368"/>
                    <a:pt x="122" y="1550"/>
                  </a:cubicBezTo>
                  <a:cubicBezTo>
                    <a:pt x="153" y="1611"/>
                    <a:pt x="183" y="1672"/>
                    <a:pt x="213" y="1733"/>
                  </a:cubicBezTo>
                  <a:cubicBezTo>
                    <a:pt x="274" y="1824"/>
                    <a:pt x="335" y="1915"/>
                    <a:pt x="396" y="1976"/>
                  </a:cubicBezTo>
                  <a:cubicBezTo>
                    <a:pt x="487" y="2097"/>
                    <a:pt x="578" y="2188"/>
                    <a:pt x="669" y="2249"/>
                  </a:cubicBezTo>
                  <a:cubicBezTo>
                    <a:pt x="730" y="2340"/>
                    <a:pt x="791" y="2401"/>
                    <a:pt x="882" y="2462"/>
                  </a:cubicBezTo>
                  <a:lnTo>
                    <a:pt x="912" y="2492"/>
                  </a:lnTo>
                  <a:cubicBezTo>
                    <a:pt x="1186" y="2796"/>
                    <a:pt x="1520" y="2978"/>
                    <a:pt x="1885" y="3039"/>
                  </a:cubicBezTo>
                  <a:lnTo>
                    <a:pt x="2310" y="3039"/>
                  </a:lnTo>
                  <a:cubicBezTo>
                    <a:pt x="2401" y="3039"/>
                    <a:pt x="2492" y="3009"/>
                    <a:pt x="2583" y="2948"/>
                  </a:cubicBezTo>
                  <a:lnTo>
                    <a:pt x="2705" y="2857"/>
                  </a:lnTo>
                  <a:lnTo>
                    <a:pt x="2857" y="2705"/>
                  </a:lnTo>
                  <a:lnTo>
                    <a:pt x="2887" y="2644"/>
                  </a:lnTo>
                  <a:cubicBezTo>
                    <a:pt x="2948" y="2583"/>
                    <a:pt x="2978" y="2523"/>
                    <a:pt x="3009" y="2431"/>
                  </a:cubicBezTo>
                  <a:cubicBezTo>
                    <a:pt x="3009" y="2401"/>
                    <a:pt x="3009" y="2371"/>
                    <a:pt x="3039" y="2340"/>
                  </a:cubicBezTo>
                  <a:cubicBezTo>
                    <a:pt x="3221" y="1976"/>
                    <a:pt x="3191" y="1550"/>
                    <a:pt x="2978" y="1186"/>
                  </a:cubicBezTo>
                  <a:lnTo>
                    <a:pt x="2948" y="1125"/>
                  </a:lnTo>
                  <a:cubicBezTo>
                    <a:pt x="2766" y="852"/>
                    <a:pt x="2553" y="578"/>
                    <a:pt x="2279" y="365"/>
                  </a:cubicBezTo>
                  <a:cubicBezTo>
                    <a:pt x="1976" y="153"/>
                    <a:pt x="1611" y="31"/>
                    <a:pt x="12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p34"/>
          <p:cNvSpPr/>
          <p:nvPr/>
        </p:nvSpPr>
        <p:spPr>
          <a:xfrm>
            <a:off x="7852913" y="4063500"/>
            <a:ext cx="1444204" cy="1473790"/>
          </a:xfrm>
          <a:custGeom>
            <a:rect b="b" l="l" r="r" t="t"/>
            <a:pathLst>
              <a:path extrusionOk="0" h="40987" w="40167">
                <a:moveTo>
                  <a:pt x="25006" y="0"/>
                </a:moveTo>
                <a:cubicBezTo>
                  <a:pt x="24033" y="0"/>
                  <a:pt x="23122" y="31"/>
                  <a:pt x="22302" y="61"/>
                </a:cubicBezTo>
                <a:cubicBezTo>
                  <a:pt x="21815" y="91"/>
                  <a:pt x="21360" y="152"/>
                  <a:pt x="20995" y="183"/>
                </a:cubicBezTo>
                <a:cubicBezTo>
                  <a:pt x="20782" y="183"/>
                  <a:pt x="20600" y="213"/>
                  <a:pt x="20387" y="243"/>
                </a:cubicBezTo>
                <a:lnTo>
                  <a:pt x="20205" y="274"/>
                </a:lnTo>
                <a:lnTo>
                  <a:pt x="19780" y="334"/>
                </a:lnTo>
                <a:lnTo>
                  <a:pt x="19658" y="365"/>
                </a:lnTo>
                <a:cubicBezTo>
                  <a:pt x="19233" y="456"/>
                  <a:pt x="18808" y="547"/>
                  <a:pt x="18382" y="638"/>
                </a:cubicBezTo>
                <a:cubicBezTo>
                  <a:pt x="18200" y="699"/>
                  <a:pt x="17957" y="760"/>
                  <a:pt x="17744" y="821"/>
                </a:cubicBezTo>
                <a:cubicBezTo>
                  <a:pt x="17501" y="881"/>
                  <a:pt x="17288" y="942"/>
                  <a:pt x="17076" y="1033"/>
                </a:cubicBezTo>
                <a:cubicBezTo>
                  <a:pt x="16924" y="1064"/>
                  <a:pt x="16802" y="1124"/>
                  <a:pt x="16650" y="1155"/>
                </a:cubicBezTo>
                <a:lnTo>
                  <a:pt x="16498" y="1216"/>
                </a:lnTo>
                <a:lnTo>
                  <a:pt x="16286" y="1276"/>
                </a:lnTo>
                <a:lnTo>
                  <a:pt x="15921" y="1428"/>
                </a:lnTo>
                <a:lnTo>
                  <a:pt x="15769" y="1459"/>
                </a:lnTo>
                <a:lnTo>
                  <a:pt x="15283" y="1641"/>
                </a:lnTo>
                <a:lnTo>
                  <a:pt x="14615" y="1914"/>
                </a:lnTo>
                <a:lnTo>
                  <a:pt x="13794" y="2279"/>
                </a:lnTo>
                <a:lnTo>
                  <a:pt x="13369" y="2431"/>
                </a:lnTo>
                <a:cubicBezTo>
                  <a:pt x="13035" y="2583"/>
                  <a:pt x="12670" y="2735"/>
                  <a:pt x="12366" y="2917"/>
                </a:cubicBezTo>
                <a:lnTo>
                  <a:pt x="12275" y="2947"/>
                </a:lnTo>
                <a:lnTo>
                  <a:pt x="12154" y="3008"/>
                </a:lnTo>
                <a:cubicBezTo>
                  <a:pt x="11759" y="3190"/>
                  <a:pt x="11394" y="3373"/>
                  <a:pt x="10999" y="3585"/>
                </a:cubicBezTo>
                <a:lnTo>
                  <a:pt x="10635" y="3768"/>
                </a:lnTo>
                <a:lnTo>
                  <a:pt x="9784" y="4223"/>
                </a:lnTo>
                <a:cubicBezTo>
                  <a:pt x="9358" y="4436"/>
                  <a:pt x="9024" y="4618"/>
                  <a:pt x="8690" y="4831"/>
                </a:cubicBezTo>
                <a:lnTo>
                  <a:pt x="7536" y="5500"/>
                </a:lnTo>
                <a:cubicBezTo>
                  <a:pt x="6837" y="5925"/>
                  <a:pt x="6108" y="6381"/>
                  <a:pt x="5348" y="6897"/>
                </a:cubicBezTo>
                <a:cubicBezTo>
                  <a:pt x="4923" y="7171"/>
                  <a:pt x="4588" y="7414"/>
                  <a:pt x="4285" y="7657"/>
                </a:cubicBezTo>
                <a:cubicBezTo>
                  <a:pt x="4042" y="7839"/>
                  <a:pt x="3798" y="8021"/>
                  <a:pt x="3586" y="8234"/>
                </a:cubicBezTo>
                <a:lnTo>
                  <a:pt x="3312" y="8477"/>
                </a:lnTo>
                <a:cubicBezTo>
                  <a:pt x="2614" y="9054"/>
                  <a:pt x="1975" y="9692"/>
                  <a:pt x="1459" y="10422"/>
                </a:cubicBezTo>
                <a:cubicBezTo>
                  <a:pt x="1307" y="10665"/>
                  <a:pt x="1155" y="10847"/>
                  <a:pt x="1064" y="11060"/>
                </a:cubicBezTo>
                <a:lnTo>
                  <a:pt x="1034" y="11151"/>
                </a:lnTo>
                <a:cubicBezTo>
                  <a:pt x="942" y="11303"/>
                  <a:pt x="851" y="11455"/>
                  <a:pt x="791" y="11606"/>
                </a:cubicBezTo>
                <a:lnTo>
                  <a:pt x="639" y="11910"/>
                </a:lnTo>
                <a:cubicBezTo>
                  <a:pt x="608" y="12001"/>
                  <a:pt x="578" y="12062"/>
                  <a:pt x="547" y="12153"/>
                </a:cubicBezTo>
                <a:cubicBezTo>
                  <a:pt x="547" y="12184"/>
                  <a:pt x="547" y="12214"/>
                  <a:pt x="517" y="12245"/>
                </a:cubicBezTo>
                <a:cubicBezTo>
                  <a:pt x="426" y="12488"/>
                  <a:pt x="365" y="12731"/>
                  <a:pt x="304" y="12974"/>
                </a:cubicBezTo>
                <a:cubicBezTo>
                  <a:pt x="244" y="13217"/>
                  <a:pt x="183" y="13399"/>
                  <a:pt x="153" y="13551"/>
                </a:cubicBezTo>
                <a:cubicBezTo>
                  <a:pt x="153" y="13581"/>
                  <a:pt x="153" y="13612"/>
                  <a:pt x="153" y="13673"/>
                </a:cubicBezTo>
                <a:cubicBezTo>
                  <a:pt x="153" y="13733"/>
                  <a:pt x="122" y="13794"/>
                  <a:pt x="92" y="13885"/>
                </a:cubicBezTo>
                <a:lnTo>
                  <a:pt x="61" y="14250"/>
                </a:lnTo>
                <a:cubicBezTo>
                  <a:pt x="61" y="14311"/>
                  <a:pt x="61" y="14402"/>
                  <a:pt x="61" y="14462"/>
                </a:cubicBezTo>
                <a:lnTo>
                  <a:pt x="61" y="14554"/>
                </a:lnTo>
                <a:cubicBezTo>
                  <a:pt x="61" y="14706"/>
                  <a:pt x="61" y="14827"/>
                  <a:pt x="31" y="14979"/>
                </a:cubicBezTo>
                <a:lnTo>
                  <a:pt x="31" y="15070"/>
                </a:lnTo>
                <a:cubicBezTo>
                  <a:pt x="31" y="15252"/>
                  <a:pt x="31" y="15435"/>
                  <a:pt x="1" y="15617"/>
                </a:cubicBezTo>
                <a:cubicBezTo>
                  <a:pt x="1" y="15799"/>
                  <a:pt x="1" y="16073"/>
                  <a:pt x="1" y="16316"/>
                </a:cubicBezTo>
                <a:cubicBezTo>
                  <a:pt x="1" y="16528"/>
                  <a:pt x="1" y="16711"/>
                  <a:pt x="31" y="16893"/>
                </a:cubicBezTo>
                <a:lnTo>
                  <a:pt x="31" y="16954"/>
                </a:lnTo>
                <a:cubicBezTo>
                  <a:pt x="31" y="17258"/>
                  <a:pt x="92" y="17561"/>
                  <a:pt x="122" y="17865"/>
                </a:cubicBezTo>
                <a:cubicBezTo>
                  <a:pt x="122" y="18017"/>
                  <a:pt x="153" y="18169"/>
                  <a:pt x="153" y="18291"/>
                </a:cubicBezTo>
                <a:cubicBezTo>
                  <a:pt x="183" y="18746"/>
                  <a:pt x="244" y="19141"/>
                  <a:pt x="304" y="19506"/>
                </a:cubicBezTo>
                <a:cubicBezTo>
                  <a:pt x="365" y="19779"/>
                  <a:pt x="396" y="20083"/>
                  <a:pt x="456" y="20357"/>
                </a:cubicBezTo>
                <a:lnTo>
                  <a:pt x="547" y="20843"/>
                </a:lnTo>
                <a:cubicBezTo>
                  <a:pt x="608" y="21116"/>
                  <a:pt x="639" y="21420"/>
                  <a:pt x="699" y="21694"/>
                </a:cubicBezTo>
                <a:cubicBezTo>
                  <a:pt x="730" y="21845"/>
                  <a:pt x="730" y="21967"/>
                  <a:pt x="760" y="22089"/>
                </a:cubicBezTo>
                <a:cubicBezTo>
                  <a:pt x="821" y="22484"/>
                  <a:pt x="912" y="22970"/>
                  <a:pt x="973" y="23456"/>
                </a:cubicBezTo>
                <a:lnTo>
                  <a:pt x="1064" y="23911"/>
                </a:lnTo>
                <a:cubicBezTo>
                  <a:pt x="1094" y="24155"/>
                  <a:pt x="1125" y="24398"/>
                  <a:pt x="1186" y="24641"/>
                </a:cubicBezTo>
                <a:cubicBezTo>
                  <a:pt x="1216" y="24884"/>
                  <a:pt x="1246" y="25188"/>
                  <a:pt x="1307" y="25461"/>
                </a:cubicBezTo>
                <a:cubicBezTo>
                  <a:pt x="1337" y="25613"/>
                  <a:pt x="1368" y="25795"/>
                  <a:pt x="1368" y="25947"/>
                </a:cubicBezTo>
                <a:cubicBezTo>
                  <a:pt x="1459" y="26433"/>
                  <a:pt x="1550" y="26889"/>
                  <a:pt x="1641" y="27314"/>
                </a:cubicBezTo>
                <a:lnTo>
                  <a:pt x="1641" y="27436"/>
                </a:lnTo>
                <a:cubicBezTo>
                  <a:pt x="1732" y="27800"/>
                  <a:pt x="1824" y="28195"/>
                  <a:pt x="1915" y="28590"/>
                </a:cubicBezTo>
                <a:cubicBezTo>
                  <a:pt x="1975" y="28803"/>
                  <a:pt x="2036" y="29046"/>
                  <a:pt x="2097" y="29259"/>
                </a:cubicBezTo>
                <a:cubicBezTo>
                  <a:pt x="2158" y="29502"/>
                  <a:pt x="2249" y="29715"/>
                  <a:pt x="2310" y="29958"/>
                </a:cubicBezTo>
                <a:cubicBezTo>
                  <a:pt x="2431" y="30292"/>
                  <a:pt x="2553" y="30656"/>
                  <a:pt x="2735" y="31082"/>
                </a:cubicBezTo>
                <a:cubicBezTo>
                  <a:pt x="2887" y="31507"/>
                  <a:pt x="3069" y="31963"/>
                  <a:pt x="3221" y="32388"/>
                </a:cubicBezTo>
                <a:cubicBezTo>
                  <a:pt x="3403" y="32814"/>
                  <a:pt x="3555" y="33209"/>
                  <a:pt x="3707" y="33543"/>
                </a:cubicBezTo>
                <a:cubicBezTo>
                  <a:pt x="3768" y="33695"/>
                  <a:pt x="3829" y="33847"/>
                  <a:pt x="3890" y="33999"/>
                </a:cubicBezTo>
                <a:cubicBezTo>
                  <a:pt x="4011" y="34242"/>
                  <a:pt x="4102" y="34485"/>
                  <a:pt x="4193" y="34728"/>
                </a:cubicBezTo>
                <a:cubicBezTo>
                  <a:pt x="4376" y="35123"/>
                  <a:pt x="4558" y="35548"/>
                  <a:pt x="4740" y="35973"/>
                </a:cubicBezTo>
                <a:cubicBezTo>
                  <a:pt x="4923" y="36399"/>
                  <a:pt x="5105" y="36763"/>
                  <a:pt x="5287" y="37098"/>
                </a:cubicBezTo>
                <a:cubicBezTo>
                  <a:pt x="5378" y="37310"/>
                  <a:pt x="5469" y="37523"/>
                  <a:pt x="5621" y="37736"/>
                </a:cubicBezTo>
                <a:lnTo>
                  <a:pt x="5713" y="37918"/>
                </a:lnTo>
                <a:cubicBezTo>
                  <a:pt x="5773" y="38070"/>
                  <a:pt x="5834" y="38191"/>
                  <a:pt x="5925" y="38313"/>
                </a:cubicBezTo>
                <a:lnTo>
                  <a:pt x="6077" y="38556"/>
                </a:lnTo>
                <a:lnTo>
                  <a:pt x="6108" y="38647"/>
                </a:lnTo>
                <a:cubicBezTo>
                  <a:pt x="6290" y="38890"/>
                  <a:pt x="6472" y="39133"/>
                  <a:pt x="6685" y="39346"/>
                </a:cubicBezTo>
                <a:cubicBezTo>
                  <a:pt x="6928" y="39589"/>
                  <a:pt x="7171" y="39771"/>
                  <a:pt x="7444" y="39954"/>
                </a:cubicBezTo>
                <a:cubicBezTo>
                  <a:pt x="7687" y="40106"/>
                  <a:pt x="7930" y="40257"/>
                  <a:pt x="8204" y="40379"/>
                </a:cubicBezTo>
                <a:cubicBezTo>
                  <a:pt x="8660" y="40592"/>
                  <a:pt x="9146" y="40713"/>
                  <a:pt x="9632" y="40804"/>
                </a:cubicBezTo>
                <a:cubicBezTo>
                  <a:pt x="9875" y="40865"/>
                  <a:pt x="10088" y="40865"/>
                  <a:pt x="10331" y="40895"/>
                </a:cubicBezTo>
                <a:cubicBezTo>
                  <a:pt x="10543" y="40926"/>
                  <a:pt x="10786" y="40956"/>
                  <a:pt x="10999" y="40956"/>
                </a:cubicBezTo>
                <a:cubicBezTo>
                  <a:pt x="11242" y="40956"/>
                  <a:pt x="11455" y="40987"/>
                  <a:pt x="11698" y="40987"/>
                </a:cubicBezTo>
                <a:lnTo>
                  <a:pt x="13004" y="40987"/>
                </a:lnTo>
                <a:cubicBezTo>
                  <a:pt x="13430" y="40956"/>
                  <a:pt x="13825" y="40926"/>
                  <a:pt x="14250" y="40865"/>
                </a:cubicBezTo>
                <a:lnTo>
                  <a:pt x="14341" y="40865"/>
                </a:lnTo>
                <a:lnTo>
                  <a:pt x="14888" y="40774"/>
                </a:lnTo>
                <a:lnTo>
                  <a:pt x="14949" y="40774"/>
                </a:lnTo>
                <a:lnTo>
                  <a:pt x="15557" y="40683"/>
                </a:lnTo>
                <a:cubicBezTo>
                  <a:pt x="15891" y="40592"/>
                  <a:pt x="16225" y="40561"/>
                  <a:pt x="16529" y="40500"/>
                </a:cubicBezTo>
                <a:cubicBezTo>
                  <a:pt x="17076" y="40409"/>
                  <a:pt x="17592" y="40318"/>
                  <a:pt x="18109" y="40197"/>
                </a:cubicBezTo>
                <a:lnTo>
                  <a:pt x="18352" y="40166"/>
                </a:lnTo>
                <a:cubicBezTo>
                  <a:pt x="18747" y="40075"/>
                  <a:pt x="19111" y="39984"/>
                  <a:pt x="19506" y="39893"/>
                </a:cubicBezTo>
                <a:lnTo>
                  <a:pt x="19841" y="39832"/>
                </a:lnTo>
                <a:cubicBezTo>
                  <a:pt x="20175" y="39741"/>
                  <a:pt x="20479" y="39650"/>
                  <a:pt x="20782" y="39589"/>
                </a:cubicBezTo>
                <a:lnTo>
                  <a:pt x="21876" y="39346"/>
                </a:lnTo>
                <a:lnTo>
                  <a:pt x="23365" y="39012"/>
                </a:lnTo>
                <a:cubicBezTo>
                  <a:pt x="24125" y="38860"/>
                  <a:pt x="24884" y="38678"/>
                  <a:pt x="25644" y="38526"/>
                </a:cubicBezTo>
                <a:lnTo>
                  <a:pt x="25917" y="38465"/>
                </a:lnTo>
                <a:cubicBezTo>
                  <a:pt x="26768" y="38252"/>
                  <a:pt x="27619" y="38070"/>
                  <a:pt x="28530" y="37796"/>
                </a:cubicBezTo>
                <a:lnTo>
                  <a:pt x="28621" y="37796"/>
                </a:lnTo>
                <a:cubicBezTo>
                  <a:pt x="28955" y="37705"/>
                  <a:pt x="29350" y="37584"/>
                  <a:pt x="29685" y="37493"/>
                </a:cubicBezTo>
                <a:cubicBezTo>
                  <a:pt x="30049" y="37371"/>
                  <a:pt x="30475" y="37219"/>
                  <a:pt x="30869" y="37098"/>
                </a:cubicBezTo>
                <a:lnTo>
                  <a:pt x="31021" y="37037"/>
                </a:lnTo>
                <a:cubicBezTo>
                  <a:pt x="31416" y="36915"/>
                  <a:pt x="31781" y="36763"/>
                  <a:pt x="32176" y="36611"/>
                </a:cubicBezTo>
                <a:lnTo>
                  <a:pt x="32328" y="36551"/>
                </a:lnTo>
                <a:cubicBezTo>
                  <a:pt x="32662" y="36429"/>
                  <a:pt x="33027" y="36277"/>
                  <a:pt x="33361" y="36125"/>
                </a:cubicBezTo>
                <a:cubicBezTo>
                  <a:pt x="33786" y="35943"/>
                  <a:pt x="34212" y="35730"/>
                  <a:pt x="34607" y="35457"/>
                </a:cubicBezTo>
                <a:cubicBezTo>
                  <a:pt x="34789" y="35366"/>
                  <a:pt x="34971" y="35214"/>
                  <a:pt x="35123" y="35092"/>
                </a:cubicBezTo>
                <a:cubicBezTo>
                  <a:pt x="35366" y="34910"/>
                  <a:pt x="35548" y="34697"/>
                  <a:pt x="35731" y="34545"/>
                </a:cubicBezTo>
                <a:cubicBezTo>
                  <a:pt x="35883" y="34424"/>
                  <a:pt x="35974" y="34302"/>
                  <a:pt x="36095" y="34150"/>
                </a:cubicBezTo>
                <a:lnTo>
                  <a:pt x="36186" y="34059"/>
                </a:lnTo>
                <a:cubicBezTo>
                  <a:pt x="36338" y="33907"/>
                  <a:pt x="36460" y="33756"/>
                  <a:pt x="36581" y="33573"/>
                </a:cubicBezTo>
                <a:cubicBezTo>
                  <a:pt x="37128" y="32874"/>
                  <a:pt x="37614" y="32145"/>
                  <a:pt x="38009" y="31355"/>
                </a:cubicBezTo>
                <a:lnTo>
                  <a:pt x="38101" y="31203"/>
                </a:lnTo>
                <a:cubicBezTo>
                  <a:pt x="38283" y="30869"/>
                  <a:pt x="38435" y="30565"/>
                  <a:pt x="38556" y="30231"/>
                </a:cubicBezTo>
                <a:cubicBezTo>
                  <a:pt x="38739" y="29806"/>
                  <a:pt x="38891" y="29380"/>
                  <a:pt x="39012" y="28894"/>
                </a:cubicBezTo>
                <a:cubicBezTo>
                  <a:pt x="39042" y="28803"/>
                  <a:pt x="39073" y="28712"/>
                  <a:pt x="39103" y="28590"/>
                </a:cubicBezTo>
                <a:cubicBezTo>
                  <a:pt x="39194" y="28287"/>
                  <a:pt x="39316" y="27952"/>
                  <a:pt x="39377" y="27649"/>
                </a:cubicBezTo>
                <a:cubicBezTo>
                  <a:pt x="39589" y="26798"/>
                  <a:pt x="39772" y="25947"/>
                  <a:pt x="39893" y="25127"/>
                </a:cubicBezTo>
                <a:cubicBezTo>
                  <a:pt x="39954" y="24641"/>
                  <a:pt x="40015" y="24215"/>
                  <a:pt x="40045" y="23851"/>
                </a:cubicBezTo>
                <a:cubicBezTo>
                  <a:pt x="40075" y="23668"/>
                  <a:pt x="40075" y="23486"/>
                  <a:pt x="40106" y="23304"/>
                </a:cubicBezTo>
                <a:lnTo>
                  <a:pt x="40106" y="23182"/>
                </a:lnTo>
                <a:lnTo>
                  <a:pt x="40106" y="23061"/>
                </a:lnTo>
                <a:cubicBezTo>
                  <a:pt x="40106" y="22878"/>
                  <a:pt x="40136" y="22666"/>
                  <a:pt x="40136" y="22453"/>
                </a:cubicBezTo>
                <a:cubicBezTo>
                  <a:pt x="40167" y="21937"/>
                  <a:pt x="40167" y="21511"/>
                  <a:pt x="40167" y="21086"/>
                </a:cubicBezTo>
                <a:cubicBezTo>
                  <a:pt x="40167" y="20904"/>
                  <a:pt x="40167" y="20691"/>
                  <a:pt x="40136" y="20509"/>
                </a:cubicBezTo>
                <a:lnTo>
                  <a:pt x="40136" y="20387"/>
                </a:lnTo>
                <a:cubicBezTo>
                  <a:pt x="40136" y="20235"/>
                  <a:pt x="40106" y="20053"/>
                  <a:pt x="40106" y="19871"/>
                </a:cubicBezTo>
                <a:cubicBezTo>
                  <a:pt x="40075" y="19719"/>
                  <a:pt x="40045" y="19445"/>
                  <a:pt x="39984" y="19202"/>
                </a:cubicBezTo>
                <a:cubicBezTo>
                  <a:pt x="39954" y="18989"/>
                  <a:pt x="39893" y="18716"/>
                  <a:pt x="39832" y="18443"/>
                </a:cubicBezTo>
                <a:cubicBezTo>
                  <a:pt x="39741" y="18139"/>
                  <a:pt x="39650" y="17835"/>
                  <a:pt x="39498" y="17531"/>
                </a:cubicBezTo>
                <a:cubicBezTo>
                  <a:pt x="39468" y="17470"/>
                  <a:pt x="39437" y="17379"/>
                  <a:pt x="39437" y="17318"/>
                </a:cubicBezTo>
                <a:cubicBezTo>
                  <a:pt x="39286" y="16923"/>
                  <a:pt x="39164" y="16559"/>
                  <a:pt x="39073" y="16164"/>
                </a:cubicBezTo>
                <a:cubicBezTo>
                  <a:pt x="39012" y="15799"/>
                  <a:pt x="38951" y="15404"/>
                  <a:pt x="38921" y="15040"/>
                </a:cubicBezTo>
                <a:cubicBezTo>
                  <a:pt x="38860" y="14706"/>
                  <a:pt x="38799" y="14219"/>
                  <a:pt x="38739" y="13794"/>
                </a:cubicBezTo>
                <a:cubicBezTo>
                  <a:pt x="38647" y="13369"/>
                  <a:pt x="38556" y="12974"/>
                  <a:pt x="38526" y="12518"/>
                </a:cubicBezTo>
                <a:cubicBezTo>
                  <a:pt x="38496" y="12305"/>
                  <a:pt x="38465" y="12093"/>
                  <a:pt x="38465" y="11850"/>
                </a:cubicBezTo>
                <a:cubicBezTo>
                  <a:pt x="38465" y="11698"/>
                  <a:pt x="38435" y="11515"/>
                  <a:pt x="38404" y="11363"/>
                </a:cubicBezTo>
                <a:cubicBezTo>
                  <a:pt x="38404" y="11211"/>
                  <a:pt x="38374" y="10968"/>
                  <a:pt x="38344" y="10786"/>
                </a:cubicBezTo>
                <a:cubicBezTo>
                  <a:pt x="38313" y="10573"/>
                  <a:pt x="38283" y="10361"/>
                  <a:pt x="38252" y="10178"/>
                </a:cubicBezTo>
                <a:cubicBezTo>
                  <a:pt x="38222" y="9966"/>
                  <a:pt x="38222" y="9844"/>
                  <a:pt x="38222" y="9692"/>
                </a:cubicBezTo>
                <a:lnTo>
                  <a:pt x="38222" y="9510"/>
                </a:lnTo>
                <a:cubicBezTo>
                  <a:pt x="38222" y="9297"/>
                  <a:pt x="38192" y="9085"/>
                  <a:pt x="38192" y="8902"/>
                </a:cubicBezTo>
                <a:cubicBezTo>
                  <a:pt x="38161" y="8538"/>
                  <a:pt x="38131" y="8112"/>
                  <a:pt x="38070" y="7717"/>
                </a:cubicBezTo>
                <a:cubicBezTo>
                  <a:pt x="38070" y="7535"/>
                  <a:pt x="38040" y="7353"/>
                  <a:pt x="38009" y="7171"/>
                </a:cubicBezTo>
                <a:lnTo>
                  <a:pt x="38009" y="7049"/>
                </a:lnTo>
                <a:cubicBezTo>
                  <a:pt x="37979" y="6867"/>
                  <a:pt x="37949" y="6684"/>
                  <a:pt x="37918" y="6502"/>
                </a:cubicBezTo>
                <a:cubicBezTo>
                  <a:pt x="37888" y="6320"/>
                  <a:pt x="37827" y="6138"/>
                  <a:pt x="37736" y="5955"/>
                </a:cubicBezTo>
                <a:cubicBezTo>
                  <a:pt x="37706" y="5864"/>
                  <a:pt x="37645" y="5743"/>
                  <a:pt x="37584" y="5651"/>
                </a:cubicBezTo>
                <a:lnTo>
                  <a:pt x="37554" y="5621"/>
                </a:lnTo>
                <a:cubicBezTo>
                  <a:pt x="37523" y="5530"/>
                  <a:pt x="37463" y="5439"/>
                  <a:pt x="37432" y="5348"/>
                </a:cubicBezTo>
                <a:cubicBezTo>
                  <a:pt x="37371" y="5317"/>
                  <a:pt x="37341" y="5256"/>
                  <a:pt x="37311" y="5196"/>
                </a:cubicBezTo>
                <a:cubicBezTo>
                  <a:pt x="37219" y="5135"/>
                  <a:pt x="37159" y="5044"/>
                  <a:pt x="37098" y="4953"/>
                </a:cubicBezTo>
                <a:lnTo>
                  <a:pt x="37068" y="4861"/>
                </a:lnTo>
                <a:cubicBezTo>
                  <a:pt x="37037" y="4801"/>
                  <a:pt x="37007" y="4770"/>
                  <a:pt x="36976" y="4710"/>
                </a:cubicBezTo>
                <a:cubicBezTo>
                  <a:pt x="36916" y="4618"/>
                  <a:pt x="36825" y="4527"/>
                  <a:pt x="36733" y="4406"/>
                </a:cubicBezTo>
                <a:lnTo>
                  <a:pt x="36703" y="4375"/>
                </a:lnTo>
                <a:cubicBezTo>
                  <a:pt x="36612" y="4284"/>
                  <a:pt x="36521" y="4193"/>
                  <a:pt x="36430" y="4072"/>
                </a:cubicBezTo>
                <a:lnTo>
                  <a:pt x="36338" y="3980"/>
                </a:lnTo>
                <a:lnTo>
                  <a:pt x="36247" y="3889"/>
                </a:lnTo>
                <a:cubicBezTo>
                  <a:pt x="36156" y="3798"/>
                  <a:pt x="36065" y="3707"/>
                  <a:pt x="35974" y="3646"/>
                </a:cubicBezTo>
                <a:cubicBezTo>
                  <a:pt x="35700" y="3403"/>
                  <a:pt x="35397" y="3190"/>
                  <a:pt x="35062" y="3008"/>
                </a:cubicBezTo>
                <a:cubicBezTo>
                  <a:pt x="34698" y="2735"/>
                  <a:pt x="34303" y="2492"/>
                  <a:pt x="33908" y="2249"/>
                </a:cubicBezTo>
                <a:cubicBezTo>
                  <a:pt x="33574" y="2066"/>
                  <a:pt x="33239" y="1884"/>
                  <a:pt x="32753" y="1641"/>
                </a:cubicBezTo>
                <a:cubicBezTo>
                  <a:pt x="32571" y="1550"/>
                  <a:pt x="32358" y="1459"/>
                  <a:pt x="32206" y="1367"/>
                </a:cubicBezTo>
                <a:cubicBezTo>
                  <a:pt x="31963" y="1276"/>
                  <a:pt x="31751" y="1185"/>
                  <a:pt x="31538" y="1124"/>
                </a:cubicBezTo>
                <a:cubicBezTo>
                  <a:pt x="31325" y="1033"/>
                  <a:pt x="31204" y="1003"/>
                  <a:pt x="31052" y="942"/>
                </a:cubicBezTo>
                <a:lnTo>
                  <a:pt x="30839" y="881"/>
                </a:lnTo>
                <a:cubicBezTo>
                  <a:pt x="30657" y="821"/>
                  <a:pt x="30444" y="760"/>
                  <a:pt x="30292" y="729"/>
                </a:cubicBezTo>
                <a:lnTo>
                  <a:pt x="30171" y="699"/>
                </a:lnTo>
                <a:cubicBezTo>
                  <a:pt x="29988" y="638"/>
                  <a:pt x="29806" y="608"/>
                  <a:pt x="29624" y="547"/>
                </a:cubicBezTo>
                <a:lnTo>
                  <a:pt x="28955" y="426"/>
                </a:lnTo>
                <a:cubicBezTo>
                  <a:pt x="28530" y="334"/>
                  <a:pt x="28105" y="274"/>
                  <a:pt x="27619" y="183"/>
                </a:cubicBezTo>
                <a:lnTo>
                  <a:pt x="27224" y="122"/>
                </a:lnTo>
                <a:lnTo>
                  <a:pt x="27041" y="122"/>
                </a:lnTo>
                <a:cubicBezTo>
                  <a:pt x="26798" y="91"/>
                  <a:pt x="26616" y="61"/>
                  <a:pt x="26434" y="61"/>
                </a:cubicBezTo>
                <a:lnTo>
                  <a:pt x="26282" y="61"/>
                </a:lnTo>
                <a:cubicBezTo>
                  <a:pt x="25917" y="31"/>
                  <a:pt x="25553" y="0"/>
                  <a:pt x="2518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4"/>
          <p:cNvSpPr/>
          <p:nvPr/>
        </p:nvSpPr>
        <p:spPr>
          <a:xfrm rot="-767104">
            <a:off x="-163503" y="-490454"/>
            <a:ext cx="1866306" cy="1551400"/>
          </a:xfrm>
          <a:custGeom>
            <a:rect b="b" l="l" r="r" t="t"/>
            <a:pathLst>
              <a:path extrusionOk="0" h="40107" w="48248">
                <a:moveTo>
                  <a:pt x="33543" y="1307"/>
                </a:moveTo>
                <a:cubicBezTo>
                  <a:pt x="33482" y="1399"/>
                  <a:pt x="33421" y="1490"/>
                  <a:pt x="33391" y="1581"/>
                </a:cubicBezTo>
                <a:lnTo>
                  <a:pt x="33360" y="1642"/>
                </a:lnTo>
                <a:cubicBezTo>
                  <a:pt x="33330" y="1611"/>
                  <a:pt x="33269" y="1550"/>
                  <a:pt x="33208" y="1490"/>
                </a:cubicBezTo>
                <a:cubicBezTo>
                  <a:pt x="33148" y="1429"/>
                  <a:pt x="33087" y="1368"/>
                  <a:pt x="32996" y="1307"/>
                </a:cubicBezTo>
                <a:close/>
                <a:moveTo>
                  <a:pt x="36186" y="1611"/>
                </a:moveTo>
                <a:lnTo>
                  <a:pt x="36247" y="1642"/>
                </a:lnTo>
                <a:cubicBezTo>
                  <a:pt x="36247" y="1642"/>
                  <a:pt x="36247" y="1672"/>
                  <a:pt x="36247" y="1702"/>
                </a:cubicBezTo>
                <a:cubicBezTo>
                  <a:pt x="36231" y="1702"/>
                  <a:pt x="36224" y="1710"/>
                  <a:pt x="36224" y="1721"/>
                </a:cubicBezTo>
                <a:lnTo>
                  <a:pt x="36224" y="1721"/>
                </a:lnTo>
                <a:cubicBezTo>
                  <a:pt x="36203" y="1685"/>
                  <a:pt x="36186" y="1656"/>
                  <a:pt x="36186" y="1611"/>
                </a:cubicBezTo>
                <a:close/>
                <a:moveTo>
                  <a:pt x="34545" y="1490"/>
                </a:moveTo>
                <a:lnTo>
                  <a:pt x="34515" y="1642"/>
                </a:lnTo>
                <a:lnTo>
                  <a:pt x="34454" y="1642"/>
                </a:lnTo>
                <a:cubicBezTo>
                  <a:pt x="34393" y="1642"/>
                  <a:pt x="34333" y="1642"/>
                  <a:pt x="34302" y="1672"/>
                </a:cubicBezTo>
                <a:lnTo>
                  <a:pt x="34241" y="1702"/>
                </a:lnTo>
                <a:lnTo>
                  <a:pt x="34181" y="1733"/>
                </a:lnTo>
                <a:lnTo>
                  <a:pt x="34211" y="1672"/>
                </a:lnTo>
                <a:cubicBezTo>
                  <a:pt x="34241" y="1642"/>
                  <a:pt x="34272" y="1611"/>
                  <a:pt x="34302" y="1611"/>
                </a:cubicBezTo>
                <a:cubicBezTo>
                  <a:pt x="34333" y="1581"/>
                  <a:pt x="34363" y="1581"/>
                  <a:pt x="34393" y="1550"/>
                </a:cubicBezTo>
                <a:lnTo>
                  <a:pt x="34454" y="1520"/>
                </a:lnTo>
                <a:lnTo>
                  <a:pt x="34515" y="1490"/>
                </a:lnTo>
                <a:close/>
                <a:moveTo>
                  <a:pt x="35335" y="1459"/>
                </a:moveTo>
                <a:lnTo>
                  <a:pt x="35396" y="1550"/>
                </a:lnTo>
                <a:cubicBezTo>
                  <a:pt x="35426" y="1581"/>
                  <a:pt x="35457" y="1611"/>
                  <a:pt x="35487" y="1642"/>
                </a:cubicBezTo>
                <a:cubicBezTo>
                  <a:pt x="35517" y="1672"/>
                  <a:pt x="35487" y="1702"/>
                  <a:pt x="35457" y="1733"/>
                </a:cubicBezTo>
                <a:lnTo>
                  <a:pt x="35426" y="1702"/>
                </a:lnTo>
                <a:cubicBezTo>
                  <a:pt x="35396" y="1611"/>
                  <a:pt x="35335" y="1550"/>
                  <a:pt x="35305" y="1459"/>
                </a:cubicBezTo>
                <a:close/>
                <a:moveTo>
                  <a:pt x="33816" y="1702"/>
                </a:moveTo>
                <a:cubicBezTo>
                  <a:pt x="33786" y="1763"/>
                  <a:pt x="33786" y="1794"/>
                  <a:pt x="33786" y="1854"/>
                </a:cubicBezTo>
                <a:lnTo>
                  <a:pt x="33755" y="1854"/>
                </a:lnTo>
                <a:cubicBezTo>
                  <a:pt x="33755" y="1794"/>
                  <a:pt x="33786" y="1763"/>
                  <a:pt x="33816" y="1702"/>
                </a:cubicBezTo>
                <a:close/>
                <a:moveTo>
                  <a:pt x="30170" y="1854"/>
                </a:moveTo>
                <a:lnTo>
                  <a:pt x="30170" y="1854"/>
                </a:lnTo>
                <a:cubicBezTo>
                  <a:pt x="30140" y="1915"/>
                  <a:pt x="30140" y="1976"/>
                  <a:pt x="30109" y="2037"/>
                </a:cubicBezTo>
                <a:lnTo>
                  <a:pt x="30049" y="2067"/>
                </a:lnTo>
                <a:lnTo>
                  <a:pt x="30018" y="2067"/>
                </a:lnTo>
                <a:lnTo>
                  <a:pt x="29927" y="2037"/>
                </a:lnTo>
                <a:cubicBezTo>
                  <a:pt x="29884" y="2015"/>
                  <a:pt x="29841" y="1994"/>
                  <a:pt x="29798" y="1994"/>
                </a:cubicBezTo>
                <a:cubicBezTo>
                  <a:pt x="29789" y="1994"/>
                  <a:pt x="29781" y="1994"/>
                  <a:pt x="29772" y="1996"/>
                </a:cubicBezTo>
                <a:lnTo>
                  <a:pt x="29772" y="1996"/>
                </a:lnTo>
                <a:lnTo>
                  <a:pt x="30170" y="1854"/>
                </a:lnTo>
                <a:close/>
                <a:moveTo>
                  <a:pt x="30839" y="1915"/>
                </a:moveTo>
                <a:lnTo>
                  <a:pt x="30869" y="1945"/>
                </a:lnTo>
                <a:lnTo>
                  <a:pt x="30899" y="1945"/>
                </a:lnTo>
                <a:cubicBezTo>
                  <a:pt x="30899" y="2006"/>
                  <a:pt x="30899" y="2037"/>
                  <a:pt x="30869" y="2067"/>
                </a:cubicBezTo>
                <a:cubicBezTo>
                  <a:pt x="30839" y="2067"/>
                  <a:pt x="30808" y="2037"/>
                  <a:pt x="30778" y="2006"/>
                </a:cubicBezTo>
                <a:lnTo>
                  <a:pt x="30839" y="1915"/>
                </a:lnTo>
                <a:close/>
                <a:moveTo>
                  <a:pt x="31689" y="2097"/>
                </a:moveTo>
                <a:lnTo>
                  <a:pt x="31720" y="2128"/>
                </a:lnTo>
                <a:cubicBezTo>
                  <a:pt x="31720" y="2158"/>
                  <a:pt x="31720" y="2158"/>
                  <a:pt x="31720" y="2188"/>
                </a:cubicBezTo>
                <a:lnTo>
                  <a:pt x="31720" y="2219"/>
                </a:lnTo>
                <a:lnTo>
                  <a:pt x="31659" y="2371"/>
                </a:lnTo>
                <a:cubicBezTo>
                  <a:pt x="31628" y="2280"/>
                  <a:pt x="31568" y="2219"/>
                  <a:pt x="31537" y="2128"/>
                </a:cubicBezTo>
                <a:cubicBezTo>
                  <a:pt x="31568" y="2128"/>
                  <a:pt x="31568" y="2097"/>
                  <a:pt x="31598" y="2097"/>
                </a:cubicBezTo>
                <a:close/>
                <a:moveTo>
                  <a:pt x="38191" y="2249"/>
                </a:moveTo>
                <a:lnTo>
                  <a:pt x="38465" y="2371"/>
                </a:lnTo>
                <a:lnTo>
                  <a:pt x="38465" y="2401"/>
                </a:lnTo>
                <a:cubicBezTo>
                  <a:pt x="38404" y="2371"/>
                  <a:pt x="38313" y="2340"/>
                  <a:pt x="38252" y="2310"/>
                </a:cubicBezTo>
                <a:lnTo>
                  <a:pt x="38191" y="2249"/>
                </a:lnTo>
                <a:close/>
                <a:moveTo>
                  <a:pt x="34454" y="1976"/>
                </a:moveTo>
                <a:cubicBezTo>
                  <a:pt x="34454" y="2158"/>
                  <a:pt x="34454" y="2310"/>
                  <a:pt x="34454" y="2492"/>
                </a:cubicBezTo>
                <a:cubicBezTo>
                  <a:pt x="34393" y="2401"/>
                  <a:pt x="34333" y="2310"/>
                  <a:pt x="34272" y="2249"/>
                </a:cubicBezTo>
                <a:lnTo>
                  <a:pt x="34241" y="2219"/>
                </a:lnTo>
                <a:cubicBezTo>
                  <a:pt x="34272" y="2158"/>
                  <a:pt x="34302" y="2097"/>
                  <a:pt x="34333" y="2037"/>
                </a:cubicBezTo>
                <a:lnTo>
                  <a:pt x="34363" y="2006"/>
                </a:lnTo>
                <a:lnTo>
                  <a:pt x="34393" y="1976"/>
                </a:lnTo>
                <a:close/>
                <a:moveTo>
                  <a:pt x="34940" y="1763"/>
                </a:moveTo>
                <a:lnTo>
                  <a:pt x="35122" y="1915"/>
                </a:lnTo>
                <a:cubicBezTo>
                  <a:pt x="35153" y="2006"/>
                  <a:pt x="35183" y="2097"/>
                  <a:pt x="35244" y="2188"/>
                </a:cubicBezTo>
                <a:cubicBezTo>
                  <a:pt x="35274" y="2310"/>
                  <a:pt x="35305" y="2432"/>
                  <a:pt x="35335" y="2553"/>
                </a:cubicBezTo>
                <a:cubicBezTo>
                  <a:pt x="35305" y="2432"/>
                  <a:pt x="35274" y="2340"/>
                  <a:pt x="35244" y="2249"/>
                </a:cubicBezTo>
                <a:cubicBezTo>
                  <a:pt x="35214" y="2128"/>
                  <a:pt x="35153" y="2006"/>
                  <a:pt x="35062" y="1915"/>
                </a:cubicBezTo>
                <a:cubicBezTo>
                  <a:pt x="35031" y="1885"/>
                  <a:pt x="35001" y="1824"/>
                  <a:pt x="34940" y="1794"/>
                </a:cubicBezTo>
                <a:cubicBezTo>
                  <a:pt x="34940" y="1763"/>
                  <a:pt x="34940" y="1763"/>
                  <a:pt x="34940" y="1763"/>
                </a:cubicBezTo>
                <a:close/>
                <a:moveTo>
                  <a:pt x="30717" y="2432"/>
                </a:moveTo>
                <a:lnTo>
                  <a:pt x="30778" y="2462"/>
                </a:lnTo>
                <a:lnTo>
                  <a:pt x="30808" y="2553"/>
                </a:lnTo>
                <a:cubicBezTo>
                  <a:pt x="30778" y="2583"/>
                  <a:pt x="30747" y="2614"/>
                  <a:pt x="30717" y="2644"/>
                </a:cubicBezTo>
                <a:lnTo>
                  <a:pt x="30717" y="2432"/>
                </a:lnTo>
                <a:close/>
                <a:moveTo>
                  <a:pt x="29389" y="2150"/>
                </a:moveTo>
                <a:cubicBezTo>
                  <a:pt x="29329" y="2209"/>
                  <a:pt x="29252" y="2290"/>
                  <a:pt x="29198" y="2371"/>
                </a:cubicBezTo>
                <a:cubicBezTo>
                  <a:pt x="29167" y="2432"/>
                  <a:pt x="29167" y="2492"/>
                  <a:pt x="29137" y="2523"/>
                </a:cubicBezTo>
                <a:cubicBezTo>
                  <a:pt x="29107" y="2583"/>
                  <a:pt x="29107" y="2614"/>
                  <a:pt x="29107" y="2644"/>
                </a:cubicBezTo>
                <a:lnTo>
                  <a:pt x="29107" y="2675"/>
                </a:lnTo>
                <a:cubicBezTo>
                  <a:pt x="29046" y="2553"/>
                  <a:pt x="28955" y="2462"/>
                  <a:pt x="28864" y="2371"/>
                </a:cubicBezTo>
                <a:lnTo>
                  <a:pt x="29389" y="2150"/>
                </a:lnTo>
                <a:close/>
                <a:moveTo>
                  <a:pt x="37523" y="2614"/>
                </a:moveTo>
                <a:lnTo>
                  <a:pt x="37583" y="2644"/>
                </a:lnTo>
                <a:lnTo>
                  <a:pt x="37583" y="2705"/>
                </a:lnTo>
                <a:cubicBezTo>
                  <a:pt x="37553" y="2675"/>
                  <a:pt x="37553" y="2644"/>
                  <a:pt x="37523" y="2614"/>
                </a:cubicBezTo>
                <a:close/>
                <a:moveTo>
                  <a:pt x="28499" y="2523"/>
                </a:moveTo>
                <a:lnTo>
                  <a:pt x="28529" y="2553"/>
                </a:lnTo>
                <a:lnTo>
                  <a:pt x="28621" y="2644"/>
                </a:lnTo>
                <a:cubicBezTo>
                  <a:pt x="28651" y="2675"/>
                  <a:pt x="28681" y="2705"/>
                  <a:pt x="28712" y="2735"/>
                </a:cubicBezTo>
                <a:lnTo>
                  <a:pt x="28742" y="2796"/>
                </a:lnTo>
                <a:lnTo>
                  <a:pt x="28712" y="2796"/>
                </a:lnTo>
                <a:cubicBezTo>
                  <a:pt x="28681" y="2766"/>
                  <a:pt x="28681" y="2766"/>
                  <a:pt x="28651" y="2766"/>
                </a:cubicBezTo>
                <a:lnTo>
                  <a:pt x="28560" y="2705"/>
                </a:lnTo>
                <a:lnTo>
                  <a:pt x="28195" y="2705"/>
                </a:lnTo>
                <a:lnTo>
                  <a:pt x="28347" y="2614"/>
                </a:lnTo>
                <a:lnTo>
                  <a:pt x="28499" y="2523"/>
                </a:lnTo>
                <a:close/>
                <a:moveTo>
                  <a:pt x="38799" y="2523"/>
                </a:moveTo>
                <a:cubicBezTo>
                  <a:pt x="38920" y="2583"/>
                  <a:pt x="39011" y="2644"/>
                  <a:pt x="39133" y="2705"/>
                </a:cubicBezTo>
                <a:lnTo>
                  <a:pt x="39255" y="2796"/>
                </a:lnTo>
                <a:cubicBezTo>
                  <a:pt x="39194" y="2827"/>
                  <a:pt x="39163" y="2918"/>
                  <a:pt x="39133" y="2978"/>
                </a:cubicBezTo>
                <a:cubicBezTo>
                  <a:pt x="39133" y="3009"/>
                  <a:pt x="39103" y="3039"/>
                  <a:pt x="39103" y="3100"/>
                </a:cubicBezTo>
                <a:cubicBezTo>
                  <a:pt x="39072" y="3070"/>
                  <a:pt x="39072" y="3039"/>
                  <a:pt x="39042" y="3009"/>
                </a:cubicBezTo>
                <a:cubicBezTo>
                  <a:pt x="38981" y="2918"/>
                  <a:pt x="38890" y="2827"/>
                  <a:pt x="38829" y="2735"/>
                </a:cubicBezTo>
                <a:cubicBezTo>
                  <a:pt x="38799" y="2705"/>
                  <a:pt x="38768" y="2675"/>
                  <a:pt x="38738" y="2675"/>
                </a:cubicBezTo>
                <a:cubicBezTo>
                  <a:pt x="38768" y="2614"/>
                  <a:pt x="38768" y="2583"/>
                  <a:pt x="38799" y="2523"/>
                </a:cubicBezTo>
                <a:close/>
                <a:moveTo>
                  <a:pt x="36763" y="1976"/>
                </a:moveTo>
                <a:cubicBezTo>
                  <a:pt x="36794" y="2037"/>
                  <a:pt x="36824" y="2067"/>
                  <a:pt x="36885" y="2128"/>
                </a:cubicBezTo>
                <a:cubicBezTo>
                  <a:pt x="36945" y="2219"/>
                  <a:pt x="37006" y="2310"/>
                  <a:pt x="37037" y="2401"/>
                </a:cubicBezTo>
                <a:lnTo>
                  <a:pt x="37037" y="2523"/>
                </a:lnTo>
                <a:cubicBezTo>
                  <a:pt x="37037" y="2553"/>
                  <a:pt x="37006" y="2675"/>
                  <a:pt x="37006" y="2766"/>
                </a:cubicBezTo>
                <a:cubicBezTo>
                  <a:pt x="37006" y="2948"/>
                  <a:pt x="36976" y="3130"/>
                  <a:pt x="36976" y="3313"/>
                </a:cubicBezTo>
                <a:lnTo>
                  <a:pt x="36976" y="3404"/>
                </a:lnTo>
                <a:cubicBezTo>
                  <a:pt x="36945" y="3282"/>
                  <a:pt x="36885" y="3130"/>
                  <a:pt x="36794" y="3009"/>
                </a:cubicBezTo>
                <a:cubicBezTo>
                  <a:pt x="36763" y="2948"/>
                  <a:pt x="36733" y="2887"/>
                  <a:pt x="36672" y="2857"/>
                </a:cubicBezTo>
                <a:cubicBezTo>
                  <a:pt x="36642" y="2827"/>
                  <a:pt x="36611" y="2796"/>
                  <a:pt x="36581" y="2796"/>
                </a:cubicBezTo>
                <a:lnTo>
                  <a:pt x="36581" y="2675"/>
                </a:lnTo>
                <a:lnTo>
                  <a:pt x="36611" y="2432"/>
                </a:lnTo>
                <a:cubicBezTo>
                  <a:pt x="36611" y="2310"/>
                  <a:pt x="36642" y="2158"/>
                  <a:pt x="36672" y="2006"/>
                </a:cubicBezTo>
                <a:lnTo>
                  <a:pt x="36733" y="2037"/>
                </a:lnTo>
                <a:lnTo>
                  <a:pt x="36763" y="1976"/>
                </a:lnTo>
                <a:close/>
                <a:moveTo>
                  <a:pt x="27253" y="3465"/>
                </a:moveTo>
                <a:lnTo>
                  <a:pt x="27253" y="3495"/>
                </a:lnTo>
                <a:cubicBezTo>
                  <a:pt x="27253" y="3495"/>
                  <a:pt x="27253" y="3525"/>
                  <a:pt x="27223" y="3525"/>
                </a:cubicBezTo>
                <a:cubicBezTo>
                  <a:pt x="27253" y="3495"/>
                  <a:pt x="27253" y="3465"/>
                  <a:pt x="27253" y="3465"/>
                </a:cubicBezTo>
                <a:close/>
                <a:moveTo>
                  <a:pt x="29957" y="3039"/>
                </a:moveTo>
                <a:lnTo>
                  <a:pt x="29957" y="3191"/>
                </a:lnTo>
                <a:lnTo>
                  <a:pt x="29957" y="3556"/>
                </a:lnTo>
                <a:cubicBezTo>
                  <a:pt x="29957" y="3556"/>
                  <a:pt x="29927" y="3525"/>
                  <a:pt x="29927" y="3525"/>
                </a:cubicBezTo>
                <a:cubicBezTo>
                  <a:pt x="29927" y="3343"/>
                  <a:pt x="29927" y="3191"/>
                  <a:pt x="29957" y="3039"/>
                </a:cubicBezTo>
                <a:close/>
                <a:moveTo>
                  <a:pt x="29654" y="2705"/>
                </a:moveTo>
                <a:cubicBezTo>
                  <a:pt x="29654" y="2766"/>
                  <a:pt x="29654" y="2827"/>
                  <a:pt x="29623" y="2857"/>
                </a:cubicBezTo>
                <a:lnTo>
                  <a:pt x="29562" y="3070"/>
                </a:lnTo>
                <a:cubicBezTo>
                  <a:pt x="29562" y="3191"/>
                  <a:pt x="29532" y="3313"/>
                  <a:pt x="29532" y="3434"/>
                </a:cubicBezTo>
                <a:lnTo>
                  <a:pt x="29471" y="3525"/>
                </a:lnTo>
                <a:cubicBezTo>
                  <a:pt x="29471" y="3556"/>
                  <a:pt x="29471" y="3556"/>
                  <a:pt x="29441" y="3586"/>
                </a:cubicBezTo>
                <a:cubicBezTo>
                  <a:pt x="29411" y="3465"/>
                  <a:pt x="29380" y="3373"/>
                  <a:pt x="29350" y="3252"/>
                </a:cubicBezTo>
                <a:cubicBezTo>
                  <a:pt x="29319" y="3130"/>
                  <a:pt x="29380" y="3100"/>
                  <a:pt x="29380" y="3009"/>
                </a:cubicBezTo>
                <a:cubicBezTo>
                  <a:pt x="29380" y="2948"/>
                  <a:pt x="29411" y="2887"/>
                  <a:pt x="29411" y="2796"/>
                </a:cubicBezTo>
                <a:lnTo>
                  <a:pt x="29502" y="2735"/>
                </a:lnTo>
                <a:cubicBezTo>
                  <a:pt x="29532" y="2735"/>
                  <a:pt x="29562" y="2705"/>
                  <a:pt x="29593" y="2705"/>
                </a:cubicBezTo>
                <a:close/>
                <a:moveTo>
                  <a:pt x="34940" y="2401"/>
                </a:moveTo>
                <a:cubicBezTo>
                  <a:pt x="34971" y="2553"/>
                  <a:pt x="35001" y="2675"/>
                  <a:pt x="35031" y="2827"/>
                </a:cubicBezTo>
                <a:lnTo>
                  <a:pt x="35062" y="2857"/>
                </a:lnTo>
                <a:cubicBezTo>
                  <a:pt x="35122" y="3039"/>
                  <a:pt x="35153" y="3222"/>
                  <a:pt x="35153" y="3404"/>
                </a:cubicBezTo>
                <a:cubicBezTo>
                  <a:pt x="35122" y="3465"/>
                  <a:pt x="35092" y="3525"/>
                  <a:pt x="35092" y="3586"/>
                </a:cubicBezTo>
                <a:cubicBezTo>
                  <a:pt x="35062" y="3525"/>
                  <a:pt x="35031" y="3465"/>
                  <a:pt x="35001" y="3404"/>
                </a:cubicBezTo>
                <a:cubicBezTo>
                  <a:pt x="34971" y="3343"/>
                  <a:pt x="34971" y="3373"/>
                  <a:pt x="34971" y="3343"/>
                </a:cubicBezTo>
                <a:cubicBezTo>
                  <a:pt x="34940" y="3343"/>
                  <a:pt x="34971" y="3252"/>
                  <a:pt x="34971" y="3191"/>
                </a:cubicBezTo>
                <a:lnTo>
                  <a:pt x="34940" y="2827"/>
                </a:lnTo>
                <a:cubicBezTo>
                  <a:pt x="34940" y="2694"/>
                  <a:pt x="34940" y="2539"/>
                  <a:pt x="34940" y="2401"/>
                </a:cubicBezTo>
                <a:close/>
                <a:moveTo>
                  <a:pt x="35791" y="2128"/>
                </a:moveTo>
                <a:cubicBezTo>
                  <a:pt x="35882" y="2310"/>
                  <a:pt x="35973" y="2492"/>
                  <a:pt x="36034" y="2675"/>
                </a:cubicBezTo>
                <a:cubicBezTo>
                  <a:pt x="36034" y="2705"/>
                  <a:pt x="36064" y="2735"/>
                  <a:pt x="36064" y="2735"/>
                </a:cubicBezTo>
                <a:cubicBezTo>
                  <a:pt x="36064" y="2948"/>
                  <a:pt x="36095" y="3130"/>
                  <a:pt x="36095" y="3343"/>
                </a:cubicBezTo>
                <a:lnTo>
                  <a:pt x="36095" y="3708"/>
                </a:lnTo>
                <a:cubicBezTo>
                  <a:pt x="36095" y="3708"/>
                  <a:pt x="36064" y="3677"/>
                  <a:pt x="36034" y="3677"/>
                </a:cubicBezTo>
                <a:lnTo>
                  <a:pt x="36034" y="3434"/>
                </a:lnTo>
                <a:cubicBezTo>
                  <a:pt x="36034" y="3343"/>
                  <a:pt x="36034" y="3252"/>
                  <a:pt x="36004" y="3161"/>
                </a:cubicBezTo>
                <a:cubicBezTo>
                  <a:pt x="35973" y="2978"/>
                  <a:pt x="35973" y="2796"/>
                  <a:pt x="35943" y="2614"/>
                </a:cubicBezTo>
                <a:cubicBezTo>
                  <a:pt x="35912" y="2492"/>
                  <a:pt x="35882" y="2340"/>
                  <a:pt x="35821" y="2219"/>
                </a:cubicBezTo>
                <a:lnTo>
                  <a:pt x="35791" y="2158"/>
                </a:lnTo>
                <a:lnTo>
                  <a:pt x="35791" y="2128"/>
                </a:lnTo>
                <a:close/>
                <a:moveTo>
                  <a:pt x="28236" y="3180"/>
                </a:moveTo>
                <a:cubicBezTo>
                  <a:pt x="28263" y="3229"/>
                  <a:pt x="28290" y="3259"/>
                  <a:pt x="28317" y="3313"/>
                </a:cubicBezTo>
                <a:cubicBezTo>
                  <a:pt x="28378" y="3373"/>
                  <a:pt x="28408" y="3465"/>
                  <a:pt x="28438" y="3556"/>
                </a:cubicBezTo>
                <a:cubicBezTo>
                  <a:pt x="28499" y="3677"/>
                  <a:pt x="28529" y="3799"/>
                  <a:pt x="28560" y="3890"/>
                </a:cubicBezTo>
                <a:cubicBezTo>
                  <a:pt x="28590" y="4011"/>
                  <a:pt x="28529" y="4042"/>
                  <a:pt x="28499" y="4103"/>
                </a:cubicBezTo>
                <a:cubicBezTo>
                  <a:pt x="28469" y="4042"/>
                  <a:pt x="28438" y="3981"/>
                  <a:pt x="28378" y="3920"/>
                </a:cubicBezTo>
                <a:cubicBezTo>
                  <a:pt x="28347" y="3799"/>
                  <a:pt x="28347" y="3708"/>
                  <a:pt x="28317" y="3586"/>
                </a:cubicBezTo>
                <a:cubicBezTo>
                  <a:pt x="28317" y="3586"/>
                  <a:pt x="28317" y="3556"/>
                  <a:pt x="28317" y="3556"/>
                </a:cubicBezTo>
                <a:cubicBezTo>
                  <a:pt x="28290" y="3421"/>
                  <a:pt x="28263" y="3310"/>
                  <a:pt x="28236" y="3180"/>
                </a:cubicBezTo>
                <a:close/>
                <a:moveTo>
                  <a:pt x="33148" y="3161"/>
                </a:moveTo>
                <a:cubicBezTo>
                  <a:pt x="33148" y="3222"/>
                  <a:pt x="33178" y="3313"/>
                  <a:pt x="33208" y="3404"/>
                </a:cubicBezTo>
                <a:cubicBezTo>
                  <a:pt x="33208" y="3495"/>
                  <a:pt x="33239" y="3647"/>
                  <a:pt x="33269" y="3768"/>
                </a:cubicBezTo>
                <a:lnTo>
                  <a:pt x="33269" y="3860"/>
                </a:lnTo>
                <a:cubicBezTo>
                  <a:pt x="33269" y="3981"/>
                  <a:pt x="33300" y="4103"/>
                  <a:pt x="33300" y="4224"/>
                </a:cubicBezTo>
                <a:cubicBezTo>
                  <a:pt x="33283" y="4257"/>
                  <a:pt x="33275" y="4281"/>
                  <a:pt x="33267" y="4301"/>
                </a:cubicBezTo>
                <a:lnTo>
                  <a:pt x="33267" y="4301"/>
                </a:lnTo>
                <a:cubicBezTo>
                  <a:pt x="33237" y="4093"/>
                  <a:pt x="33208" y="3885"/>
                  <a:pt x="33178" y="3677"/>
                </a:cubicBezTo>
                <a:cubicBezTo>
                  <a:pt x="33178" y="3647"/>
                  <a:pt x="33178" y="3586"/>
                  <a:pt x="33148" y="3556"/>
                </a:cubicBezTo>
                <a:cubicBezTo>
                  <a:pt x="33148" y="3525"/>
                  <a:pt x="33148" y="3465"/>
                  <a:pt x="33148" y="3404"/>
                </a:cubicBezTo>
                <a:lnTo>
                  <a:pt x="33148" y="3161"/>
                </a:lnTo>
                <a:close/>
                <a:moveTo>
                  <a:pt x="41381" y="4376"/>
                </a:moveTo>
                <a:lnTo>
                  <a:pt x="41412" y="4406"/>
                </a:lnTo>
                <a:cubicBezTo>
                  <a:pt x="41412" y="4406"/>
                  <a:pt x="41412" y="4406"/>
                  <a:pt x="41412" y="4437"/>
                </a:cubicBezTo>
                <a:cubicBezTo>
                  <a:pt x="41412" y="4407"/>
                  <a:pt x="41382" y="4377"/>
                  <a:pt x="41381" y="4376"/>
                </a:cubicBezTo>
                <a:close/>
                <a:moveTo>
                  <a:pt x="39619" y="3434"/>
                </a:moveTo>
                <a:cubicBezTo>
                  <a:pt x="39680" y="3495"/>
                  <a:pt x="39741" y="3556"/>
                  <a:pt x="39771" y="3616"/>
                </a:cubicBezTo>
                <a:cubicBezTo>
                  <a:pt x="39832" y="3708"/>
                  <a:pt x="39893" y="3799"/>
                  <a:pt x="39953" y="3920"/>
                </a:cubicBezTo>
                <a:cubicBezTo>
                  <a:pt x="39953" y="4011"/>
                  <a:pt x="39984" y="4103"/>
                  <a:pt x="39984" y="4224"/>
                </a:cubicBezTo>
                <a:cubicBezTo>
                  <a:pt x="40014" y="4315"/>
                  <a:pt x="39984" y="4376"/>
                  <a:pt x="39984" y="4437"/>
                </a:cubicBezTo>
                <a:lnTo>
                  <a:pt x="39984" y="4619"/>
                </a:lnTo>
                <a:cubicBezTo>
                  <a:pt x="39953" y="4498"/>
                  <a:pt x="39923" y="4406"/>
                  <a:pt x="39893" y="4315"/>
                </a:cubicBezTo>
                <a:cubicBezTo>
                  <a:pt x="39862" y="4285"/>
                  <a:pt x="39862" y="4255"/>
                  <a:pt x="39832" y="4224"/>
                </a:cubicBezTo>
                <a:cubicBezTo>
                  <a:pt x="39801" y="4194"/>
                  <a:pt x="39771" y="4163"/>
                  <a:pt x="39741" y="4133"/>
                </a:cubicBezTo>
                <a:cubicBezTo>
                  <a:pt x="39710" y="4103"/>
                  <a:pt x="39680" y="4072"/>
                  <a:pt x="39619" y="4072"/>
                </a:cubicBezTo>
                <a:cubicBezTo>
                  <a:pt x="39650" y="4042"/>
                  <a:pt x="39650" y="4011"/>
                  <a:pt x="39619" y="4011"/>
                </a:cubicBezTo>
                <a:lnTo>
                  <a:pt x="39619" y="3434"/>
                </a:lnTo>
                <a:close/>
                <a:moveTo>
                  <a:pt x="36034" y="4255"/>
                </a:moveTo>
                <a:cubicBezTo>
                  <a:pt x="36064" y="4346"/>
                  <a:pt x="36064" y="4406"/>
                  <a:pt x="36095" y="4467"/>
                </a:cubicBezTo>
                <a:cubicBezTo>
                  <a:pt x="36125" y="4528"/>
                  <a:pt x="36095" y="4680"/>
                  <a:pt x="36064" y="4801"/>
                </a:cubicBezTo>
                <a:cubicBezTo>
                  <a:pt x="36064" y="4680"/>
                  <a:pt x="36034" y="4558"/>
                  <a:pt x="36034" y="4437"/>
                </a:cubicBezTo>
                <a:lnTo>
                  <a:pt x="36034" y="4255"/>
                </a:lnTo>
                <a:close/>
                <a:moveTo>
                  <a:pt x="30839" y="4498"/>
                </a:moveTo>
                <a:cubicBezTo>
                  <a:pt x="30839" y="4558"/>
                  <a:pt x="30839" y="4710"/>
                  <a:pt x="30869" y="4832"/>
                </a:cubicBezTo>
                <a:lnTo>
                  <a:pt x="30869" y="4862"/>
                </a:lnTo>
                <a:cubicBezTo>
                  <a:pt x="30869" y="4862"/>
                  <a:pt x="30839" y="4832"/>
                  <a:pt x="30839" y="4801"/>
                </a:cubicBezTo>
                <a:lnTo>
                  <a:pt x="30839" y="4498"/>
                </a:lnTo>
                <a:close/>
                <a:moveTo>
                  <a:pt x="32449" y="4589"/>
                </a:moveTo>
                <a:lnTo>
                  <a:pt x="32510" y="4710"/>
                </a:lnTo>
                <a:cubicBezTo>
                  <a:pt x="32510" y="4813"/>
                  <a:pt x="32510" y="4916"/>
                  <a:pt x="32528" y="5020"/>
                </a:cubicBezTo>
                <a:lnTo>
                  <a:pt x="32528" y="5020"/>
                </a:lnTo>
                <a:cubicBezTo>
                  <a:pt x="32475" y="4903"/>
                  <a:pt x="32449" y="4763"/>
                  <a:pt x="32449" y="4649"/>
                </a:cubicBezTo>
                <a:lnTo>
                  <a:pt x="32449" y="4589"/>
                </a:lnTo>
                <a:close/>
                <a:moveTo>
                  <a:pt x="25157" y="5136"/>
                </a:moveTo>
                <a:lnTo>
                  <a:pt x="25157" y="5136"/>
                </a:lnTo>
                <a:cubicBezTo>
                  <a:pt x="25127" y="5196"/>
                  <a:pt x="25096" y="5257"/>
                  <a:pt x="25096" y="5288"/>
                </a:cubicBezTo>
                <a:lnTo>
                  <a:pt x="25035" y="5257"/>
                </a:lnTo>
                <a:lnTo>
                  <a:pt x="25157" y="5136"/>
                </a:lnTo>
                <a:close/>
                <a:moveTo>
                  <a:pt x="38708" y="3161"/>
                </a:moveTo>
                <a:lnTo>
                  <a:pt x="38768" y="3191"/>
                </a:lnTo>
                <a:cubicBezTo>
                  <a:pt x="38799" y="3282"/>
                  <a:pt x="38860" y="3343"/>
                  <a:pt x="38890" y="3434"/>
                </a:cubicBezTo>
                <a:cubicBezTo>
                  <a:pt x="38951" y="3495"/>
                  <a:pt x="38981" y="3586"/>
                  <a:pt x="39011" y="3677"/>
                </a:cubicBezTo>
                <a:cubicBezTo>
                  <a:pt x="39011" y="3708"/>
                  <a:pt x="39042" y="3738"/>
                  <a:pt x="39042" y="3768"/>
                </a:cubicBezTo>
                <a:cubicBezTo>
                  <a:pt x="38981" y="3890"/>
                  <a:pt x="38981" y="4011"/>
                  <a:pt x="38981" y="4103"/>
                </a:cubicBezTo>
                <a:lnTo>
                  <a:pt x="39042" y="4163"/>
                </a:lnTo>
                <a:lnTo>
                  <a:pt x="39042" y="4467"/>
                </a:lnTo>
                <a:cubicBezTo>
                  <a:pt x="39042" y="4558"/>
                  <a:pt x="39042" y="4741"/>
                  <a:pt x="39072" y="4862"/>
                </a:cubicBezTo>
                <a:cubicBezTo>
                  <a:pt x="39103" y="5014"/>
                  <a:pt x="39103" y="5105"/>
                  <a:pt x="39103" y="5227"/>
                </a:cubicBezTo>
                <a:lnTo>
                  <a:pt x="39103" y="5288"/>
                </a:lnTo>
                <a:cubicBezTo>
                  <a:pt x="39072" y="5257"/>
                  <a:pt x="39042" y="5196"/>
                  <a:pt x="39011" y="5166"/>
                </a:cubicBezTo>
                <a:lnTo>
                  <a:pt x="38981" y="5136"/>
                </a:lnTo>
                <a:lnTo>
                  <a:pt x="38951" y="5105"/>
                </a:lnTo>
                <a:lnTo>
                  <a:pt x="38951" y="4953"/>
                </a:lnTo>
                <a:lnTo>
                  <a:pt x="38951" y="4801"/>
                </a:lnTo>
                <a:cubicBezTo>
                  <a:pt x="38951" y="4710"/>
                  <a:pt x="38951" y="4649"/>
                  <a:pt x="38951" y="4589"/>
                </a:cubicBezTo>
                <a:cubicBezTo>
                  <a:pt x="38951" y="4498"/>
                  <a:pt x="38951" y="4406"/>
                  <a:pt x="38951" y="4285"/>
                </a:cubicBezTo>
                <a:cubicBezTo>
                  <a:pt x="38920" y="4194"/>
                  <a:pt x="38920" y="4042"/>
                  <a:pt x="38890" y="3920"/>
                </a:cubicBezTo>
                <a:cubicBezTo>
                  <a:pt x="38860" y="3647"/>
                  <a:pt x="38799" y="3404"/>
                  <a:pt x="38708" y="3161"/>
                </a:cubicBezTo>
                <a:close/>
                <a:moveTo>
                  <a:pt x="29988" y="4255"/>
                </a:moveTo>
                <a:cubicBezTo>
                  <a:pt x="30079" y="4589"/>
                  <a:pt x="30140" y="4953"/>
                  <a:pt x="30200" y="5288"/>
                </a:cubicBezTo>
                <a:lnTo>
                  <a:pt x="30200" y="5409"/>
                </a:lnTo>
                <a:lnTo>
                  <a:pt x="30170" y="5348"/>
                </a:lnTo>
                <a:cubicBezTo>
                  <a:pt x="30079" y="5044"/>
                  <a:pt x="29988" y="4710"/>
                  <a:pt x="29988" y="4376"/>
                </a:cubicBezTo>
                <a:lnTo>
                  <a:pt x="29988" y="4255"/>
                </a:lnTo>
                <a:close/>
                <a:moveTo>
                  <a:pt x="37583" y="4042"/>
                </a:moveTo>
                <a:lnTo>
                  <a:pt x="37675" y="4589"/>
                </a:lnTo>
                <a:cubicBezTo>
                  <a:pt x="37675" y="4771"/>
                  <a:pt x="37675" y="4953"/>
                  <a:pt x="37675" y="5136"/>
                </a:cubicBezTo>
                <a:cubicBezTo>
                  <a:pt x="37675" y="5257"/>
                  <a:pt x="37644" y="5348"/>
                  <a:pt x="37614" y="5470"/>
                </a:cubicBezTo>
                <a:lnTo>
                  <a:pt x="37583" y="5379"/>
                </a:lnTo>
                <a:cubicBezTo>
                  <a:pt x="37553" y="5288"/>
                  <a:pt x="37523" y="5166"/>
                  <a:pt x="37492" y="5075"/>
                </a:cubicBezTo>
                <a:lnTo>
                  <a:pt x="37492" y="5044"/>
                </a:lnTo>
                <a:cubicBezTo>
                  <a:pt x="37492" y="4832"/>
                  <a:pt x="37523" y="4589"/>
                  <a:pt x="37553" y="4376"/>
                </a:cubicBezTo>
                <a:lnTo>
                  <a:pt x="37583" y="4042"/>
                </a:lnTo>
                <a:close/>
                <a:moveTo>
                  <a:pt x="24914" y="5683"/>
                </a:moveTo>
                <a:lnTo>
                  <a:pt x="24914" y="5713"/>
                </a:lnTo>
                <a:cubicBezTo>
                  <a:pt x="24914" y="5713"/>
                  <a:pt x="24914" y="5743"/>
                  <a:pt x="24914" y="5743"/>
                </a:cubicBezTo>
                <a:lnTo>
                  <a:pt x="24883" y="5713"/>
                </a:lnTo>
                <a:lnTo>
                  <a:pt x="24914" y="5713"/>
                </a:lnTo>
                <a:cubicBezTo>
                  <a:pt x="24883" y="5713"/>
                  <a:pt x="24883" y="5683"/>
                  <a:pt x="24914" y="5683"/>
                </a:cubicBezTo>
                <a:close/>
                <a:moveTo>
                  <a:pt x="34272" y="4224"/>
                </a:moveTo>
                <a:cubicBezTo>
                  <a:pt x="34272" y="4376"/>
                  <a:pt x="34302" y="4528"/>
                  <a:pt x="34302" y="4680"/>
                </a:cubicBezTo>
                <a:cubicBezTo>
                  <a:pt x="34302" y="4923"/>
                  <a:pt x="34363" y="5136"/>
                  <a:pt x="34363" y="5379"/>
                </a:cubicBezTo>
                <a:cubicBezTo>
                  <a:pt x="34363" y="5500"/>
                  <a:pt x="34393" y="5622"/>
                  <a:pt x="34424" y="5743"/>
                </a:cubicBezTo>
                <a:cubicBezTo>
                  <a:pt x="34424" y="5895"/>
                  <a:pt x="34454" y="5956"/>
                  <a:pt x="34454" y="6047"/>
                </a:cubicBezTo>
                <a:lnTo>
                  <a:pt x="34424" y="5956"/>
                </a:lnTo>
                <a:lnTo>
                  <a:pt x="34424" y="5865"/>
                </a:lnTo>
                <a:lnTo>
                  <a:pt x="34333" y="5561"/>
                </a:lnTo>
                <a:cubicBezTo>
                  <a:pt x="34302" y="5348"/>
                  <a:pt x="34302" y="5166"/>
                  <a:pt x="34272" y="4953"/>
                </a:cubicBezTo>
                <a:lnTo>
                  <a:pt x="34272" y="4649"/>
                </a:lnTo>
                <a:lnTo>
                  <a:pt x="34272" y="4376"/>
                </a:lnTo>
                <a:lnTo>
                  <a:pt x="34272" y="4224"/>
                </a:lnTo>
                <a:close/>
                <a:moveTo>
                  <a:pt x="41776" y="5227"/>
                </a:moveTo>
                <a:lnTo>
                  <a:pt x="41776" y="5227"/>
                </a:lnTo>
                <a:cubicBezTo>
                  <a:pt x="41807" y="5318"/>
                  <a:pt x="41837" y="5409"/>
                  <a:pt x="41837" y="5500"/>
                </a:cubicBezTo>
                <a:cubicBezTo>
                  <a:pt x="41867" y="5591"/>
                  <a:pt x="41898" y="5683"/>
                  <a:pt x="41898" y="5774"/>
                </a:cubicBezTo>
                <a:lnTo>
                  <a:pt x="41959" y="6077"/>
                </a:lnTo>
                <a:cubicBezTo>
                  <a:pt x="41928" y="6108"/>
                  <a:pt x="41928" y="6108"/>
                  <a:pt x="41898" y="6108"/>
                </a:cubicBezTo>
                <a:lnTo>
                  <a:pt x="41867" y="6047"/>
                </a:lnTo>
                <a:lnTo>
                  <a:pt x="41837" y="5834"/>
                </a:lnTo>
                <a:cubicBezTo>
                  <a:pt x="41807" y="5622"/>
                  <a:pt x="41807" y="5439"/>
                  <a:pt x="41776" y="5227"/>
                </a:cubicBezTo>
                <a:close/>
                <a:moveTo>
                  <a:pt x="27770" y="5075"/>
                </a:moveTo>
                <a:cubicBezTo>
                  <a:pt x="27770" y="5257"/>
                  <a:pt x="27800" y="5439"/>
                  <a:pt x="27831" y="5652"/>
                </a:cubicBezTo>
                <a:cubicBezTo>
                  <a:pt x="27861" y="5774"/>
                  <a:pt x="27891" y="5895"/>
                  <a:pt x="27922" y="6017"/>
                </a:cubicBezTo>
                <a:lnTo>
                  <a:pt x="27891" y="6138"/>
                </a:lnTo>
                <a:lnTo>
                  <a:pt x="27831" y="6017"/>
                </a:lnTo>
                <a:lnTo>
                  <a:pt x="27831" y="5986"/>
                </a:lnTo>
                <a:cubicBezTo>
                  <a:pt x="27831" y="5865"/>
                  <a:pt x="27800" y="5774"/>
                  <a:pt x="27770" y="5652"/>
                </a:cubicBezTo>
                <a:cubicBezTo>
                  <a:pt x="27770" y="5452"/>
                  <a:pt x="27770" y="5277"/>
                  <a:pt x="27770" y="5075"/>
                </a:cubicBezTo>
                <a:close/>
                <a:moveTo>
                  <a:pt x="38343" y="6108"/>
                </a:moveTo>
                <a:lnTo>
                  <a:pt x="38313" y="6290"/>
                </a:lnTo>
                <a:cubicBezTo>
                  <a:pt x="38313" y="6260"/>
                  <a:pt x="38313" y="6229"/>
                  <a:pt x="38313" y="6199"/>
                </a:cubicBezTo>
                <a:lnTo>
                  <a:pt x="38313" y="6108"/>
                </a:lnTo>
                <a:close/>
                <a:moveTo>
                  <a:pt x="40986" y="4437"/>
                </a:moveTo>
                <a:cubicBezTo>
                  <a:pt x="41017" y="4528"/>
                  <a:pt x="41047" y="4619"/>
                  <a:pt x="41078" y="4710"/>
                </a:cubicBezTo>
                <a:cubicBezTo>
                  <a:pt x="41138" y="4862"/>
                  <a:pt x="41199" y="5014"/>
                  <a:pt x="41229" y="5166"/>
                </a:cubicBezTo>
                <a:cubicBezTo>
                  <a:pt x="41260" y="5227"/>
                  <a:pt x="41290" y="5318"/>
                  <a:pt x="41321" y="5409"/>
                </a:cubicBezTo>
                <a:cubicBezTo>
                  <a:pt x="41321" y="5500"/>
                  <a:pt x="41351" y="5591"/>
                  <a:pt x="41351" y="5683"/>
                </a:cubicBezTo>
                <a:cubicBezTo>
                  <a:pt x="41381" y="5774"/>
                  <a:pt x="41381" y="5865"/>
                  <a:pt x="41381" y="5956"/>
                </a:cubicBezTo>
                <a:cubicBezTo>
                  <a:pt x="41351" y="5986"/>
                  <a:pt x="41321" y="6047"/>
                  <a:pt x="41290" y="6108"/>
                </a:cubicBezTo>
                <a:cubicBezTo>
                  <a:pt x="41290" y="6169"/>
                  <a:pt x="41260" y="6260"/>
                  <a:pt x="41260" y="6321"/>
                </a:cubicBezTo>
                <a:lnTo>
                  <a:pt x="41260" y="6351"/>
                </a:lnTo>
                <a:lnTo>
                  <a:pt x="41229" y="6229"/>
                </a:lnTo>
                <a:lnTo>
                  <a:pt x="41169" y="6138"/>
                </a:lnTo>
                <a:lnTo>
                  <a:pt x="41138" y="5986"/>
                </a:lnTo>
                <a:cubicBezTo>
                  <a:pt x="41138" y="5743"/>
                  <a:pt x="41108" y="5500"/>
                  <a:pt x="41078" y="5257"/>
                </a:cubicBezTo>
                <a:cubicBezTo>
                  <a:pt x="41047" y="5105"/>
                  <a:pt x="41017" y="4923"/>
                  <a:pt x="40986" y="4771"/>
                </a:cubicBezTo>
                <a:cubicBezTo>
                  <a:pt x="40956" y="4619"/>
                  <a:pt x="40986" y="4558"/>
                  <a:pt x="40986" y="4437"/>
                </a:cubicBezTo>
                <a:close/>
                <a:moveTo>
                  <a:pt x="29714" y="5105"/>
                </a:moveTo>
                <a:cubicBezTo>
                  <a:pt x="29775" y="5379"/>
                  <a:pt x="29897" y="5622"/>
                  <a:pt x="30018" y="5865"/>
                </a:cubicBezTo>
                <a:lnTo>
                  <a:pt x="30018" y="5895"/>
                </a:lnTo>
                <a:cubicBezTo>
                  <a:pt x="30049" y="5926"/>
                  <a:pt x="30079" y="5986"/>
                  <a:pt x="30109" y="6047"/>
                </a:cubicBezTo>
                <a:cubicBezTo>
                  <a:pt x="30079" y="6199"/>
                  <a:pt x="30049" y="6351"/>
                  <a:pt x="29988" y="6533"/>
                </a:cubicBezTo>
                <a:lnTo>
                  <a:pt x="29866" y="6472"/>
                </a:lnTo>
                <a:lnTo>
                  <a:pt x="29775" y="6472"/>
                </a:lnTo>
                <a:cubicBezTo>
                  <a:pt x="29775" y="6381"/>
                  <a:pt x="29775" y="6260"/>
                  <a:pt x="29775" y="6138"/>
                </a:cubicBezTo>
                <a:cubicBezTo>
                  <a:pt x="29745" y="5895"/>
                  <a:pt x="29714" y="5683"/>
                  <a:pt x="29714" y="5439"/>
                </a:cubicBezTo>
                <a:lnTo>
                  <a:pt x="29714" y="5105"/>
                </a:lnTo>
                <a:close/>
                <a:moveTo>
                  <a:pt x="34910" y="5409"/>
                </a:moveTo>
                <a:cubicBezTo>
                  <a:pt x="34910" y="5439"/>
                  <a:pt x="34910" y="5470"/>
                  <a:pt x="34940" y="5531"/>
                </a:cubicBezTo>
                <a:cubicBezTo>
                  <a:pt x="34940" y="5561"/>
                  <a:pt x="34940" y="5591"/>
                  <a:pt x="34940" y="5622"/>
                </a:cubicBezTo>
                <a:cubicBezTo>
                  <a:pt x="34940" y="5743"/>
                  <a:pt x="34940" y="5834"/>
                  <a:pt x="34940" y="5926"/>
                </a:cubicBezTo>
                <a:cubicBezTo>
                  <a:pt x="34971" y="6047"/>
                  <a:pt x="34940" y="6108"/>
                  <a:pt x="34940" y="6169"/>
                </a:cubicBezTo>
                <a:cubicBezTo>
                  <a:pt x="34910" y="6290"/>
                  <a:pt x="34879" y="6412"/>
                  <a:pt x="34849" y="6564"/>
                </a:cubicBezTo>
                <a:cubicBezTo>
                  <a:pt x="34849" y="6472"/>
                  <a:pt x="34849" y="6412"/>
                  <a:pt x="34819" y="6351"/>
                </a:cubicBezTo>
                <a:cubicBezTo>
                  <a:pt x="34788" y="6290"/>
                  <a:pt x="34819" y="6260"/>
                  <a:pt x="34819" y="6199"/>
                </a:cubicBezTo>
                <a:cubicBezTo>
                  <a:pt x="34879" y="6108"/>
                  <a:pt x="34879" y="5986"/>
                  <a:pt x="34879" y="5865"/>
                </a:cubicBezTo>
                <a:cubicBezTo>
                  <a:pt x="34879" y="5774"/>
                  <a:pt x="34879" y="5652"/>
                  <a:pt x="34910" y="5531"/>
                </a:cubicBezTo>
                <a:lnTo>
                  <a:pt x="34910" y="5409"/>
                </a:lnTo>
                <a:close/>
                <a:moveTo>
                  <a:pt x="37591" y="6137"/>
                </a:moveTo>
                <a:lnTo>
                  <a:pt x="37591" y="6137"/>
                </a:lnTo>
                <a:cubicBezTo>
                  <a:pt x="37600" y="6158"/>
                  <a:pt x="37614" y="6178"/>
                  <a:pt x="37614" y="6199"/>
                </a:cubicBezTo>
                <a:cubicBezTo>
                  <a:pt x="37670" y="6340"/>
                  <a:pt x="37701" y="6455"/>
                  <a:pt x="37729" y="6592"/>
                </a:cubicBezTo>
                <a:lnTo>
                  <a:pt x="37729" y="6592"/>
                </a:lnTo>
                <a:cubicBezTo>
                  <a:pt x="37718" y="6560"/>
                  <a:pt x="37696" y="6516"/>
                  <a:pt x="37675" y="6472"/>
                </a:cubicBezTo>
                <a:cubicBezTo>
                  <a:pt x="37647" y="6361"/>
                  <a:pt x="37619" y="6249"/>
                  <a:pt x="37591" y="6137"/>
                </a:cubicBezTo>
                <a:close/>
                <a:moveTo>
                  <a:pt x="25765" y="6412"/>
                </a:moveTo>
                <a:lnTo>
                  <a:pt x="25795" y="6533"/>
                </a:lnTo>
                <a:lnTo>
                  <a:pt x="25825" y="6624"/>
                </a:lnTo>
                <a:lnTo>
                  <a:pt x="25734" y="6685"/>
                </a:lnTo>
                <a:lnTo>
                  <a:pt x="25734" y="6685"/>
                </a:lnTo>
                <a:lnTo>
                  <a:pt x="25765" y="6442"/>
                </a:lnTo>
                <a:lnTo>
                  <a:pt x="25765" y="6412"/>
                </a:lnTo>
                <a:close/>
                <a:moveTo>
                  <a:pt x="42293" y="5318"/>
                </a:moveTo>
                <a:lnTo>
                  <a:pt x="42323" y="5348"/>
                </a:lnTo>
                <a:cubicBezTo>
                  <a:pt x="42414" y="5500"/>
                  <a:pt x="42505" y="5683"/>
                  <a:pt x="42566" y="5865"/>
                </a:cubicBezTo>
                <a:cubicBezTo>
                  <a:pt x="42597" y="5956"/>
                  <a:pt x="42627" y="6047"/>
                  <a:pt x="42657" y="6138"/>
                </a:cubicBezTo>
                <a:cubicBezTo>
                  <a:pt x="42688" y="6260"/>
                  <a:pt x="42718" y="6442"/>
                  <a:pt x="42718" y="6594"/>
                </a:cubicBezTo>
                <a:lnTo>
                  <a:pt x="42718" y="6716"/>
                </a:lnTo>
                <a:lnTo>
                  <a:pt x="42688" y="6564"/>
                </a:lnTo>
                <a:cubicBezTo>
                  <a:pt x="42597" y="6321"/>
                  <a:pt x="42505" y="6077"/>
                  <a:pt x="42414" y="5804"/>
                </a:cubicBezTo>
                <a:cubicBezTo>
                  <a:pt x="42384" y="5683"/>
                  <a:pt x="42354" y="5561"/>
                  <a:pt x="42323" y="5439"/>
                </a:cubicBezTo>
                <a:cubicBezTo>
                  <a:pt x="42323" y="5379"/>
                  <a:pt x="42293" y="5348"/>
                  <a:pt x="42293" y="5318"/>
                </a:cubicBezTo>
                <a:close/>
                <a:moveTo>
                  <a:pt x="27557" y="6594"/>
                </a:moveTo>
                <a:cubicBezTo>
                  <a:pt x="27588" y="6655"/>
                  <a:pt x="27588" y="6746"/>
                  <a:pt x="27618" y="6807"/>
                </a:cubicBezTo>
                <a:lnTo>
                  <a:pt x="27557" y="6776"/>
                </a:lnTo>
                <a:lnTo>
                  <a:pt x="27557" y="6594"/>
                </a:lnTo>
                <a:close/>
                <a:moveTo>
                  <a:pt x="43266" y="6626"/>
                </a:moveTo>
                <a:cubicBezTo>
                  <a:pt x="43296" y="6686"/>
                  <a:pt x="43326" y="6746"/>
                  <a:pt x="43356" y="6807"/>
                </a:cubicBezTo>
                <a:cubicBezTo>
                  <a:pt x="43356" y="6837"/>
                  <a:pt x="43326" y="6867"/>
                  <a:pt x="43326" y="6867"/>
                </a:cubicBezTo>
                <a:cubicBezTo>
                  <a:pt x="43295" y="6867"/>
                  <a:pt x="43295" y="6837"/>
                  <a:pt x="43326" y="6807"/>
                </a:cubicBezTo>
                <a:cubicBezTo>
                  <a:pt x="43326" y="6746"/>
                  <a:pt x="43296" y="6686"/>
                  <a:pt x="43266" y="6626"/>
                </a:cubicBezTo>
                <a:close/>
                <a:moveTo>
                  <a:pt x="29046" y="6381"/>
                </a:moveTo>
                <a:lnTo>
                  <a:pt x="29076" y="6472"/>
                </a:lnTo>
                <a:cubicBezTo>
                  <a:pt x="29076" y="6564"/>
                  <a:pt x="29107" y="6624"/>
                  <a:pt x="29137" y="6716"/>
                </a:cubicBezTo>
                <a:lnTo>
                  <a:pt x="29137" y="6898"/>
                </a:lnTo>
                <a:lnTo>
                  <a:pt x="29137" y="6959"/>
                </a:lnTo>
                <a:lnTo>
                  <a:pt x="28955" y="6898"/>
                </a:lnTo>
                <a:cubicBezTo>
                  <a:pt x="28985" y="6716"/>
                  <a:pt x="29016" y="6564"/>
                  <a:pt x="29046" y="6381"/>
                </a:cubicBezTo>
                <a:close/>
                <a:moveTo>
                  <a:pt x="39255" y="6108"/>
                </a:moveTo>
                <a:lnTo>
                  <a:pt x="39285" y="6229"/>
                </a:lnTo>
                <a:cubicBezTo>
                  <a:pt x="39315" y="6321"/>
                  <a:pt x="39346" y="6442"/>
                  <a:pt x="39376" y="6533"/>
                </a:cubicBezTo>
                <a:lnTo>
                  <a:pt x="39376" y="6685"/>
                </a:lnTo>
                <a:cubicBezTo>
                  <a:pt x="39376" y="6867"/>
                  <a:pt x="39376" y="7050"/>
                  <a:pt x="39346" y="7262"/>
                </a:cubicBezTo>
                <a:lnTo>
                  <a:pt x="39346" y="7384"/>
                </a:lnTo>
                <a:cubicBezTo>
                  <a:pt x="39315" y="7354"/>
                  <a:pt x="39315" y="7323"/>
                  <a:pt x="39315" y="7323"/>
                </a:cubicBezTo>
                <a:lnTo>
                  <a:pt x="39133" y="6867"/>
                </a:lnTo>
                <a:cubicBezTo>
                  <a:pt x="39163" y="6776"/>
                  <a:pt x="39163" y="6655"/>
                  <a:pt x="39194" y="6564"/>
                </a:cubicBezTo>
                <a:cubicBezTo>
                  <a:pt x="39224" y="6412"/>
                  <a:pt x="39224" y="6260"/>
                  <a:pt x="39224" y="6108"/>
                </a:cubicBezTo>
                <a:close/>
                <a:moveTo>
                  <a:pt x="33482" y="5895"/>
                </a:moveTo>
                <a:lnTo>
                  <a:pt x="33512" y="5956"/>
                </a:lnTo>
                <a:cubicBezTo>
                  <a:pt x="33543" y="6017"/>
                  <a:pt x="33573" y="6108"/>
                  <a:pt x="33603" y="6199"/>
                </a:cubicBezTo>
                <a:cubicBezTo>
                  <a:pt x="33634" y="6321"/>
                  <a:pt x="33664" y="6442"/>
                  <a:pt x="33694" y="6564"/>
                </a:cubicBezTo>
                <a:lnTo>
                  <a:pt x="33694" y="6594"/>
                </a:lnTo>
                <a:lnTo>
                  <a:pt x="33725" y="6807"/>
                </a:lnTo>
                <a:lnTo>
                  <a:pt x="33725" y="6989"/>
                </a:lnTo>
                <a:lnTo>
                  <a:pt x="33725" y="7019"/>
                </a:lnTo>
                <a:cubicBezTo>
                  <a:pt x="33694" y="7141"/>
                  <a:pt x="33634" y="7262"/>
                  <a:pt x="33603" y="7354"/>
                </a:cubicBezTo>
                <a:cubicBezTo>
                  <a:pt x="33603" y="7384"/>
                  <a:pt x="33573" y="7414"/>
                  <a:pt x="33573" y="7414"/>
                </a:cubicBezTo>
                <a:lnTo>
                  <a:pt x="33512" y="7293"/>
                </a:lnTo>
                <a:lnTo>
                  <a:pt x="33451" y="7111"/>
                </a:lnTo>
                <a:lnTo>
                  <a:pt x="33451" y="6655"/>
                </a:lnTo>
                <a:lnTo>
                  <a:pt x="33451" y="6108"/>
                </a:lnTo>
                <a:cubicBezTo>
                  <a:pt x="33451" y="6047"/>
                  <a:pt x="33451" y="5956"/>
                  <a:pt x="33482" y="5895"/>
                </a:cubicBezTo>
                <a:close/>
                <a:moveTo>
                  <a:pt x="36307" y="5652"/>
                </a:moveTo>
                <a:lnTo>
                  <a:pt x="36307" y="5926"/>
                </a:lnTo>
                <a:lnTo>
                  <a:pt x="36307" y="6503"/>
                </a:lnTo>
                <a:cubicBezTo>
                  <a:pt x="36277" y="6837"/>
                  <a:pt x="36247" y="7171"/>
                  <a:pt x="36186" y="7505"/>
                </a:cubicBezTo>
                <a:lnTo>
                  <a:pt x="36186" y="7323"/>
                </a:lnTo>
                <a:lnTo>
                  <a:pt x="36216" y="6928"/>
                </a:lnTo>
                <a:lnTo>
                  <a:pt x="36216" y="6746"/>
                </a:lnTo>
                <a:lnTo>
                  <a:pt x="36247" y="6138"/>
                </a:lnTo>
                <a:cubicBezTo>
                  <a:pt x="36247" y="6108"/>
                  <a:pt x="36247" y="6077"/>
                  <a:pt x="36247" y="6047"/>
                </a:cubicBezTo>
                <a:lnTo>
                  <a:pt x="36277" y="5895"/>
                </a:lnTo>
                <a:cubicBezTo>
                  <a:pt x="36277" y="5804"/>
                  <a:pt x="36277" y="5713"/>
                  <a:pt x="36307" y="5652"/>
                </a:cubicBezTo>
                <a:close/>
                <a:moveTo>
                  <a:pt x="28864" y="7232"/>
                </a:moveTo>
                <a:lnTo>
                  <a:pt x="28864" y="7232"/>
                </a:lnTo>
                <a:cubicBezTo>
                  <a:pt x="28924" y="7262"/>
                  <a:pt x="28985" y="7293"/>
                  <a:pt x="29046" y="7323"/>
                </a:cubicBezTo>
                <a:lnTo>
                  <a:pt x="29046" y="7384"/>
                </a:lnTo>
                <a:cubicBezTo>
                  <a:pt x="29046" y="7445"/>
                  <a:pt x="29046" y="7475"/>
                  <a:pt x="29016" y="7505"/>
                </a:cubicBezTo>
                <a:cubicBezTo>
                  <a:pt x="29016" y="7536"/>
                  <a:pt x="29016" y="7566"/>
                  <a:pt x="29016" y="7597"/>
                </a:cubicBezTo>
                <a:cubicBezTo>
                  <a:pt x="29016" y="7597"/>
                  <a:pt x="29016" y="7627"/>
                  <a:pt x="29016" y="7627"/>
                </a:cubicBezTo>
                <a:cubicBezTo>
                  <a:pt x="28985" y="7597"/>
                  <a:pt x="28955" y="7536"/>
                  <a:pt x="28924" y="7475"/>
                </a:cubicBezTo>
                <a:cubicBezTo>
                  <a:pt x="28894" y="7384"/>
                  <a:pt x="28894" y="7323"/>
                  <a:pt x="28864" y="7232"/>
                </a:cubicBezTo>
                <a:close/>
                <a:moveTo>
                  <a:pt x="42475" y="7202"/>
                </a:moveTo>
                <a:lnTo>
                  <a:pt x="42566" y="7354"/>
                </a:lnTo>
                <a:lnTo>
                  <a:pt x="42536" y="7536"/>
                </a:lnTo>
                <a:lnTo>
                  <a:pt x="42536" y="7475"/>
                </a:lnTo>
                <a:cubicBezTo>
                  <a:pt x="42536" y="7536"/>
                  <a:pt x="42505" y="7566"/>
                  <a:pt x="42505" y="7627"/>
                </a:cubicBezTo>
                <a:cubicBezTo>
                  <a:pt x="42505" y="7475"/>
                  <a:pt x="42475" y="7323"/>
                  <a:pt x="42475" y="7202"/>
                </a:cubicBezTo>
                <a:close/>
                <a:moveTo>
                  <a:pt x="32935" y="6017"/>
                </a:moveTo>
                <a:cubicBezTo>
                  <a:pt x="32935" y="6077"/>
                  <a:pt x="32935" y="6108"/>
                  <a:pt x="32965" y="6138"/>
                </a:cubicBezTo>
                <a:lnTo>
                  <a:pt x="32996" y="6260"/>
                </a:lnTo>
                <a:lnTo>
                  <a:pt x="32996" y="6442"/>
                </a:lnTo>
                <a:cubicBezTo>
                  <a:pt x="32996" y="6564"/>
                  <a:pt x="32996" y="6685"/>
                  <a:pt x="33026" y="6776"/>
                </a:cubicBezTo>
                <a:lnTo>
                  <a:pt x="33026" y="6898"/>
                </a:lnTo>
                <a:cubicBezTo>
                  <a:pt x="33026" y="7111"/>
                  <a:pt x="33026" y="7323"/>
                  <a:pt x="33026" y="7505"/>
                </a:cubicBezTo>
                <a:lnTo>
                  <a:pt x="33026" y="7657"/>
                </a:lnTo>
                <a:lnTo>
                  <a:pt x="33026" y="7688"/>
                </a:lnTo>
                <a:cubicBezTo>
                  <a:pt x="32996" y="7597"/>
                  <a:pt x="32965" y="7505"/>
                  <a:pt x="32935" y="7414"/>
                </a:cubicBezTo>
                <a:cubicBezTo>
                  <a:pt x="32874" y="7323"/>
                  <a:pt x="32935" y="7262"/>
                  <a:pt x="32935" y="7171"/>
                </a:cubicBezTo>
                <a:lnTo>
                  <a:pt x="32935" y="6017"/>
                </a:lnTo>
                <a:close/>
                <a:moveTo>
                  <a:pt x="40379" y="7475"/>
                </a:moveTo>
                <a:cubicBezTo>
                  <a:pt x="40379" y="7536"/>
                  <a:pt x="40439" y="7627"/>
                  <a:pt x="40439" y="7688"/>
                </a:cubicBezTo>
                <a:lnTo>
                  <a:pt x="40439" y="7688"/>
                </a:lnTo>
                <a:cubicBezTo>
                  <a:pt x="40419" y="7647"/>
                  <a:pt x="40399" y="7607"/>
                  <a:pt x="40379" y="7566"/>
                </a:cubicBezTo>
                <a:cubicBezTo>
                  <a:pt x="40348" y="7505"/>
                  <a:pt x="40379" y="7536"/>
                  <a:pt x="40348" y="7505"/>
                </a:cubicBezTo>
                <a:lnTo>
                  <a:pt x="40379" y="7475"/>
                </a:lnTo>
                <a:close/>
                <a:moveTo>
                  <a:pt x="32023" y="6077"/>
                </a:moveTo>
                <a:cubicBezTo>
                  <a:pt x="32023" y="6129"/>
                  <a:pt x="32023" y="6187"/>
                  <a:pt x="32023" y="6229"/>
                </a:cubicBezTo>
                <a:lnTo>
                  <a:pt x="32054" y="6229"/>
                </a:lnTo>
                <a:cubicBezTo>
                  <a:pt x="32084" y="6442"/>
                  <a:pt x="32084" y="6655"/>
                  <a:pt x="32115" y="6867"/>
                </a:cubicBezTo>
                <a:cubicBezTo>
                  <a:pt x="32115" y="6928"/>
                  <a:pt x="32145" y="6989"/>
                  <a:pt x="32145" y="7080"/>
                </a:cubicBezTo>
                <a:cubicBezTo>
                  <a:pt x="32145" y="7141"/>
                  <a:pt x="32175" y="7232"/>
                  <a:pt x="32206" y="7323"/>
                </a:cubicBezTo>
                <a:lnTo>
                  <a:pt x="32206" y="7384"/>
                </a:lnTo>
                <a:lnTo>
                  <a:pt x="32206" y="7566"/>
                </a:lnTo>
                <a:cubicBezTo>
                  <a:pt x="32175" y="7627"/>
                  <a:pt x="32145" y="7688"/>
                  <a:pt x="32145" y="7718"/>
                </a:cubicBezTo>
                <a:cubicBezTo>
                  <a:pt x="32145" y="7749"/>
                  <a:pt x="32145" y="7779"/>
                  <a:pt x="32145" y="7779"/>
                </a:cubicBezTo>
                <a:cubicBezTo>
                  <a:pt x="32115" y="7536"/>
                  <a:pt x="32054" y="7293"/>
                  <a:pt x="32023" y="7050"/>
                </a:cubicBezTo>
                <a:cubicBezTo>
                  <a:pt x="31993" y="6898"/>
                  <a:pt x="31963" y="6746"/>
                  <a:pt x="31963" y="6594"/>
                </a:cubicBezTo>
                <a:cubicBezTo>
                  <a:pt x="31963" y="6533"/>
                  <a:pt x="31963" y="6472"/>
                  <a:pt x="31993" y="6412"/>
                </a:cubicBezTo>
                <a:cubicBezTo>
                  <a:pt x="31993" y="6351"/>
                  <a:pt x="31993" y="6199"/>
                  <a:pt x="32023" y="6077"/>
                </a:cubicBezTo>
                <a:close/>
                <a:moveTo>
                  <a:pt x="35578" y="5804"/>
                </a:moveTo>
                <a:lnTo>
                  <a:pt x="35639" y="5834"/>
                </a:lnTo>
                <a:lnTo>
                  <a:pt x="35700" y="5834"/>
                </a:lnTo>
                <a:lnTo>
                  <a:pt x="35700" y="6199"/>
                </a:lnTo>
                <a:lnTo>
                  <a:pt x="35700" y="6594"/>
                </a:lnTo>
                <a:lnTo>
                  <a:pt x="35700" y="6746"/>
                </a:lnTo>
                <a:cubicBezTo>
                  <a:pt x="35700" y="6898"/>
                  <a:pt x="35669" y="7080"/>
                  <a:pt x="35669" y="7232"/>
                </a:cubicBezTo>
                <a:cubicBezTo>
                  <a:pt x="35639" y="7384"/>
                  <a:pt x="35639" y="7566"/>
                  <a:pt x="35609" y="7749"/>
                </a:cubicBezTo>
                <a:lnTo>
                  <a:pt x="35609" y="7900"/>
                </a:lnTo>
                <a:lnTo>
                  <a:pt x="35548" y="7627"/>
                </a:lnTo>
                <a:cubicBezTo>
                  <a:pt x="35517" y="7445"/>
                  <a:pt x="35487" y="7293"/>
                  <a:pt x="35457" y="7111"/>
                </a:cubicBezTo>
                <a:cubicBezTo>
                  <a:pt x="35457" y="7111"/>
                  <a:pt x="35457" y="7080"/>
                  <a:pt x="35457" y="7080"/>
                </a:cubicBezTo>
                <a:lnTo>
                  <a:pt x="35457" y="6867"/>
                </a:lnTo>
                <a:lnTo>
                  <a:pt x="35457" y="6381"/>
                </a:lnTo>
                <a:lnTo>
                  <a:pt x="35517" y="6351"/>
                </a:lnTo>
                <a:cubicBezTo>
                  <a:pt x="35578" y="6321"/>
                  <a:pt x="35609" y="6260"/>
                  <a:pt x="35609" y="6199"/>
                </a:cubicBezTo>
                <a:cubicBezTo>
                  <a:pt x="35609" y="6077"/>
                  <a:pt x="35609" y="5926"/>
                  <a:pt x="35578" y="5804"/>
                </a:cubicBezTo>
                <a:close/>
                <a:moveTo>
                  <a:pt x="26463" y="7445"/>
                </a:moveTo>
                <a:cubicBezTo>
                  <a:pt x="26494" y="7505"/>
                  <a:pt x="26524" y="7536"/>
                  <a:pt x="26524" y="7566"/>
                </a:cubicBezTo>
                <a:lnTo>
                  <a:pt x="26524" y="7627"/>
                </a:lnTo>
                <a:cubicBezTo>
                  <a:pt x="26524" y="7688"/>
                  <a:pt x="26494" y="7779"/>
                  <a:pt x="26494" y="7840"/>
                </a:cubicBezTo>
                <a:lnTo>
                  <a:pt x="26463" y="7840"/>
                </a:lnTo>
                <a:cubicBezTo>
                  <a:pt x="26494" y="7870"/>
                  <a:pt x="26494" y="7900"/>
                  <a:pt x="26463" y="7931"/>
                </a:cubicBezTo>
                <a:lnTo>
                  <a:pt x="26463" y="7749"/>
                </a:lnTo>
                <a:lnTo>
                  <a:pt x="26463" y="7445"/>
                </a:lnTo>
                <a:close/>
                <a:moveTo>
                  <a:pt x="37371" y="6655"/>
                </a:moveTo>
                <a:lnTo>
                  <a:pt x="37401" y="6746"/>
                </a:lnTo>
                <a:cubicBezTo>
                  <a:pt x="37462" y="6867"/>
                  <a:pt x="37523" y="6989"/>
                  <a:pt x="37583" y="7111"/>
                </a:cubicBezTo>
                <a:lnTo>
                  <a:pt x="37614" y="7111"/>
                </a:lnTo>
                <a:cubicBezTo>
                  <a:pt x="37644" y="7141"/>
                  <a:pt x="37675" y="7171"/>
                  <a:pt x="37705" y="7202"/>
                </a:cubicBezTo>
                <a:lnTo>
                  <a:pt x="37766" y="7232"/>
                </a:lnTo>
                <a:cubicBezTo>
                  <a:pt x="37735" y="7354"/>
                  <a:pt x="37705" y="7445"/>
                  <a:pt x="37675" y="7536"/>
                </a:cubicBezTo>
                <a:cubicBezTo>
                  <a:pt x="37644" y="7657"/>
                  <a:pt x="37644" y="7749"/>
                  <a:pt x="37614" y="7870"/>
                </a:cubicBezTo>
                <a:cubicBezTo>
                  <a:pt x="37614" y="7900"/>
                  <a:pt x="37614" y="7961"/>
                  <a:pt x="37583" y="7992"/>
                </a:cubicBezTo>
                <a:cubicBezTo>
                  <a:pt x="37553" y="7900"/>
                  <a:pt x="37523" y="7809"/>
                  <a:pt x="37523" y="7718"/>
                </a:cubicBezTo>
                <a:cubicBezTo>
                  <a:pt x="37492" y="7627"/>
                  <a:pt x="37462" y="7505"/>
                  <a:pt x="37432" y="7414"/>
                </a:cubicBezTo>
                <a:cubicBezTo>
                  <a:pt x="37432" y="7323"/>
                  <a:pt x="37401" y="7202"/>
                  <a:pt x="37371" y="7111"/>
                </a:cubicBezTo>
                <a:lnTo>
                  <a:pt x="37371" y="7080"/>
                </a:lnTo>
                <a:lnTo>
                  <a:pt x="37371" y="6655"/>
                </a:lnTo>
                <a:close/>
                <a:moveTo>
                  <a:pt x="30018" y="7414"/>
                </a:moveTo>
                <a:cubicBezTo>
                  <a:pt x="30049" y="7536"/>
                  <a:pt x="30079" y="7688"/>
                  <a:pt x="30109" y="7809"/>
                </a:cubicBezTo>
                <a:cubicBezTo>
                  <a:pt x="30136" y="7917"/>
                  <a:pt x="30139" y="8001"/>
                  <a:pt x="30140" y="8083"/>
                </a:cubicBezTo>
                <a:lnTo>
                  <a:pt x="30140" y="8083"/>
                </a:lnTo>
                <a:cubicBezTo>
                  <a:pt x="30079" y="7992"/>
                  <a:pt x="30018" y="7870"/>
                  <a:pt x="29927" y="7809"/>
                </a:cubicBezTo>
                <a:lnTo>
                  <a:pt x="29897" y="7809"/>
                </a:lnTo>
                <a:cubicBezTo>
                  <a:pt x="29957" y="7688"/>
                  <a:pt x="29988" y="7536"/>
                  <a:pt x="30018" y="7414"/>
                </a:cubicBezTo>
                <a:close/>
                <a:moveTo>
                  <a:pt x="29107" y="8083"/>
                </a:moveTo>
                <a:cubicBezTo>
                  <a:pt x="29107" y="8113"/>
                  <a:pt x="29107" y="8144"/>
                  <a:pt x="29107" y="8174"/>
                </a:cubicBezTo>
                <a:lnTo>
                  <a:pt x="29046" y="8113"/>
                </a:lnTo>
                <a:lnTo>
                  <a:pt x="29076" y="8113"/>
                </a:lnTo>
                <a:lnTo>
                  <a:pt x="29107" y="8083"/>
                </a:lnTo>
                <a:close/>
                <a:moveTo>
                  <a:pt x="23577" y="6959"/>
                </a:moveTo>
                <a:cubicBezTo>
                  <a:pt x="23577" y="6989"/>
                  <a:pt x="23547" y="7050"/>
                  <a:pt x="23547" y="7111"/>
                </a:cubicBezTo>
                <a:cubicBezTo>
                  <a:pt x="23516" y="7262"/>
                  <a:pt x="23486" y="7414"/>
                  <a:pt x="23456" y="7566"/>
                </a:cubicBezTo>
                <a:cubicBezTo>
                  <a:pt x="23456" y="7749"/>
                  <a:pt x="23456" y="7900"/>
                  <a:pt x="23425" y="8052"/>
                </a:cubicBezTo>
                <a:lnTo>
                  <a:pt x="23425" y="8295"/>
                </a:lnTo>
                <a:lnTo>
                  <a:pt x="23364" y="8174"/>
                </a:lnTo>
                <a:lnTo>
                  <a:pt x="23364" y="8022"/>
                </a:lnTo>
                <a:cubicBezTo>
                  <a:pt x="23364" y="7870"/>
                  <a:pt x="23334" y="7657"/>
                  <a:pt x="23334" y="7505"/>
                </a:cubicBezTo>
                <a:cubicBezTo>
                  <a:pt x="23334" y="7384"/>
                  <a:pt x="23334" y="7293"/>
                  <a:pt x="23334" y="7202"/>
                </a:cubicBezTo>
                <a:lnTo>
                  <a:pt x="23577" y="6959"/>
                </a:lnTo>
                <a:close/>
                <a:moveTo>
                  <a:pt x="39589" y="7627"/>
                </a:moveTo>
                <a:lnTo>
                  <a:pt x="39619" y="7718"/>
                </a:lnTo>
                <a:cubicBezTo>
                  <a:pt x="39619" y="7779"/>
                  <a:pt x="39650" y="7840"/>
                  <a:pt x="39680" y="7870"/>
                </a:cubicBezTo>
                <a:lnTo>
                  <a:pt x="39741" y="8083"/>
                </a:lnTo>
                <a:cubicBezTo>
                  <a:pt x="39741" y="8083"/>
                  <a:pt x="39741" y="8113"/>
                  <a:pt x="39741" y="8113"/>
                </a:cubicBezTo>
                <a:lnTo>
                  <a:pt x="39710" y="8326"/>
                </a:lnTo>
                <a:lnTo>
                  <a:pt x="39710" y="8387"/>
                </a:lnTo>
                <a:cubicBezTo>
                  <a:pt x="39680" y="8387"/>
                  <a:pt x="39680" y="8417"/>
                  <a:pt x="39680" y="8447"/>
                </a:cubicBezTo>
                <a:lnTo>
                  <a:pt x="39528" y="8052"/>
                </a:lnTo>
                <a:cubicBezTo>
                  <a:pt x="39558" y="7992"/>
                  <a:pt x="39558" y="7931"/>
                  <a:pt x="39558" y="7870"/>
                </a:cubicBezTo>
                <a:cubicBezTo>
                  <a:pt x="39558" y="7779"/>
                  <a:pt x="39589" y="7718"/>
                  <a:pt x="39589" y="7627"/>
                </a:cubicBezTo>
                <a:close/>
                <a:moveTo>
                  <a:pt x="29502" y="7992"/>
                </a:moveTo>
                <a:lnTo>
                  <a:pt x="29471" y="8144"/>
                </a:lnTo>
                <a:cubicBezTo>
                  <a:pt x="29411" y="8265"/>
                  <a:pt x="29411" y="8387"/>
                  <a:pt x="29380" y="8508"/>
                </a:cubicBezTo>
                <a:cubicBezTo>
                  <a:pt x="29380" y="8447"/>
                  <a:pt x="29380" y="8387"/>
                  <a:pt x="29411" y="8295"/>
                </a:cubicBezTo>
                <a:cubicBezTo>
                  <a:pt x="29441" y="8235"/>
                  <a:pt x="29441" y="8083"/>
                  <a:pt x="29471" y="7992"/>
                </a:cubicBezTo>
                <a:close/>
                <a:moveTo>
                  <a:pt x="22635" y="7931"/>
                </a:moveTo>
                <a:lnTo>
                  <a:pt x="22696" y="7961"/>
                </a:lnTo>
                <a:lnTo>
                  <a:pt x="22696" y="8083"/>
                </a:lnTo>
                <a:cubicBezTo>
                  <a:pt x="22666" y="8265"/>
                  <a:pt x="22666" y="8417"/>
                  <a:pt x="22666" y="8569"/>
                </a:cubicBezTo>
                <a:cubicBezTo>
                  <a:pt x="22635" y="8508"/>
                  <a:pt x="22574" y="8417"/>
                  <a:pt x="22544" y="8356"/>
                </a:cubicBezTo>
                <a:cubicBezTo>
                  <a:pt x="22514" y="8295"/>
                  <a:pt x="22453" y="8265"/>
                  <a:pt x="22422" y="8204"/>
                </a:cubicBezTo>
                <a:cubicBezTo>
                  <a:pt x="22422" y="8204"/>
                  <a:pt x="22422" y="8174"/>
                  <a:pt x="22422" y="8144"/>
                </a:cubicBezTo>
                <a:lnTo>
                  <a:pt x="22635" y="7931"/>
                </a:lnTo>
                <a:close/>
                <a:moveTo>
                  <a:pt x="36642" y="6807"/>
                </a:moveTo>
                <a:lnTo>
                  <a:pt x="36642" y="6837"/>
                </a:lnTo>
                <a:cubicBezTo>
                  <a:pt x="36672" y="6867"/>
                  <a:pt x="36702" y="6867"/>
                  <a:pt x="36733" y="6898"/>
                </a:cubicBezTo>
                <a:cubicBezTo>
                  <a:pt x="36763" y="6928"/>
                  <a:pt x="36794" y="6928"/>
                  <a:pt x="36854" y="6928"/>
                </a:cubicBezTo>
                <a:lnTo>
                  <a:pt x="36824" y="7323"/>
                </a:lnTo>
                <a:cubicBezTo>
                  <a:pt x="36794" y="7475"/>
                  <a:pt x="36763" y="7657"/>
                  <a:pt x="36733" y="7809"/>
                </a:cubicBezTo>
                <a:cubicBezTo>
                  <a:pt x="36702" y="7992"/>
                  <a:pt x="36672" y="8265"/>
                  <a:pt x="36611" y="8478"/>
                </a:cubicBezTo>
                <a:lnTo>
                  <a:pt x="36490" y="8478"/>
                </a:lnTo>
                <a:cubicBezTo>
                  <a:pt x="36459" y="8478"/>
                  <a:pt x="36399" y="8508"/>
                  <a:pt x="36368" y="8538"/>
                </a:cubicBezTo>
                <a:cubicBezTo>
                  <a:pt x="36338" y="8538"/>
                  <a:pt x="36338" y="8538"/>
                  <a:pt x="36307" y="8569"/>
                </a:cubicBezTo>
                <a:cubicBezTo>
                  <a:pt x="36338" y="8417"/>
                  <a:pt x="36399" y="8265"/>
                  <a:pt x="36429" y="8113"/>
                </a:cubicBezTo>
                <a:cubicBezTo>
                  <a:pt x="36490" y="7870"/>
                  <a:pt x="36520" y="7627"/>
                  <a:pt x="36550" y="7414"/>
                </a:cubicBezTo>
                <a:cubicBezTo>
                  <a:pt x="36581" y="7202"/>
                  <a:pt x="36611" y="7019"/>
                  <a:pt x="36642" y="6807"/>
                </a:cubicBezTo>
                <a:close/>
                <a:moveTo>
                  <a:pt x="39255" y="8326"/>
                </a:moveTo>
                <a:lnTo>
                  <a:pt x="39346" y="8538"/>
                </a:lnTo>
                <a:lnTo>
                  <a:pt x="39285" y="8569"/>
                </a:lnTo>
                <a:lnTo>
                  <a:pt x="39255" y="8630"/>
                </a:lnTo>
                <a:lnTo>
                  <a:pt x="39255" y="8326"/>
                </a:lnTo>
                <a:close/>
                <a:moveTo>
                  <a:pt x="34089" y="7657"/>
                </a:moveTo>
                <a:lnTo>
                  <a:pt x="34181" y="7840"/>
                </a:lnTo>
                <a:cubicBezTo>
                  <a:pt x="34150" y="7900"/>
                  <a:pt x="34150" y="7961"/>
                  <a:pt x="34120" y="8052"/>
                </a:cubicBezTo>
                <a:cubicBezTo>
                  <a:pt x="34089" y="8113"/>
                  <a:pt x="34059" y="8204"/>
                  <a:pt x="34059" y="8295"/>
                </a:cubicBezTo>
                <a:cubicBezTo>
                  <a:pt x="33998" y="8417"/>
                  <a:pt x="33938" y="8569"/>
                  <a:pt x="33877" y="8721"/>
                </a:cubicBezTo>
                <a:lnTo>
                  <a:pt x="33846" y="8599"/>
                </a:lnTo>
                <a:cubicBezTo>
                  <a:pt x="33877" y="8569"/>
                  <a:pt x="33877" y="8538"/>
                  <a:pt x="33877" y="8508"/>
                </a:cubicBezTo>
                <a:cubicBezTo>
                  <a:pt x="33907" y="8447"/>
                  <a:pt x="33938" y="8356"/>
                  <a:pt x="33968" y="8295"/>
                </a:cubicBezTo>
                <a:cubicBezTo>
                  <a:pt x="33998" y="8174"/>
                  <a:pt x="34029" y="8083"/>
                  <a:pt x="34059" y="7961"/>
                </a:cubicBezTo>
                <a:cubicBezTo>
                  <a:pt x="34089" y="7870"/>
                  <a:pt x="34089" y="7840"/>
                  <a:pt x="34089" y="7779"/>
                </a:cubicBezTo>
                <a:cubicBezTo>
                  <a:pt x="34089" y="7718"/>
                  <a:pt x="34089" y="7718"/>
                  <a:pt x="34089" y="7657"/>
                </a:cubicBezTo>
                <a:close/>
                <a:moveTo>
                  <a:pt x="35335" y="8387"/>
                </a:moveTo>
                <a:cubicBezTo>
                  <a:pt x="35366" y="8508"/>
                  <a:pt x="35426" y="8599"/>
                  <a:pt x="35457" y="8721"/>
                </a:cubicBezTo>
                <a:lnTo>
                  <a:pt x="35426" y="8690"/>
                </a:lnTo>
                <a:cubicBezTo>
                  <a:pt x="35396" y="8660"/>
                  <a:pt x="35366" y="8630"/>
                  <a:pt x="35305" y="8599"/>
                </a:cubicBezTo>
                <a:cubicBezTo>
                  <a:pt x="35305" y="8538"/>
                  <a:pt x="35335" y="8447"/>
                  <a:pt x="35335" y="8387"/>
                </a:cubicBezTo>
                <a:close/>
                <a:moveTo>
                  <a:pt x="35882" y="8356"/>
                </a:moveTo>
                <a:lnTo>
                  <a:pt x="35943" y="8630"/>
                </a:lnTo>
                <a:lnTo>
                  <a:pt x="35943" y="8690"/>
                </a:lnTo>
                <a:cubicBezTo>
                  <a:pt x="35943" y="8721"/>
                  <a:pt x="35912" y="8812"/>
                  <a:pt x="35912" y="8842"/>
                </a:cubicBezTo>
                <a:cubicBezTo>
                  <a:pt x="35882" y="8842"/>
                  <a:pt x="35882" y="8812"/>
                  <a:pt x="35852" y="8812"/>
                </a:cubicBezTo>
                <a:lnTo>
                  <a:pt x="35821" y="8721"/>
                </a:lnTo>
                <a:lnTo>
                  <a:pt x="35882" y="8356"/>
                </a:lnTo>
                <a:close/>
                <a:moveTo>
                  <a:pt x="37037" y="8326"/>
                </a:moveTo>
                <a:cubicBezTo>
                  <a:pt x="37037" y="8447"/>
                  <a:pt x="37037" y="8569"/>
                  <a:pt x="37067" y="8721"/>
                </a:cubicBezTo>
                <a:cubicBezTo>
                  <a:pt x="37067" y="8842"/>
                  <a:pt x="37067" y="8873"/>
                  <a:pt x="37067" y="8964"/>
                </a:cubicBezTo>
                <a:cubicBezTo>
                  <a:pt x="37067" y="8903"/>
                  <a:pt x="37037" y="8873"/>
                  <a:pt x="37006" y="8842"/>
                </a:cubicBezTo>
                <a:cubicBezTo>
                  <a:pt x="36976" y="8782"/>
                  <a:pt x="36976" y="8751"/>
                  <a:pt x="36945" y="8721"/>
                </a:cubicBezTo>
                <a:cubicBezTo>
                  <a:pt x="36945" y="8660"/>
                  <a:pt x="36976" y="8599"/>
                  <a:pt x="36976" y="8538"/>
                </a:cubicBezTo>
                <a:cubicBezTo>
                  <a:pt x="37006" y="8478"/>
                  <a:pt x="37006" y="8417"/>
                  <a:pt x="37037" y="8326"/>
                </a:cubicBezTo>
                <a:close/>
                <a:moveTo>
                  <a:pt x="36794" y="9237"/>
                </a:moveTo>
                <a:cubicBezTo>
                  <a:pt x="36794" y="9268"/>
                  <a:pt x="36824" y="9268"/>
                  <a:pt x="36824" y="9298"/>
                </a:cubicBezTo>
                <a:lnTo>
                  <a:pt x="36794" y="9268"/>
                </a:lnTo>
                <a:lnTo>
                  <a:pt x="36794" y="9237"/>
                </a:lnTo>
                <a:close/>
                <a:moveTo>
                  <a:pt x="40409" y="8508"/>
                </a:moveTo>
                <a:cubicBezTo>
                  <a:pt x="40439" y="8538"/>
                  <a:pt x="40470" y="8569"/>
                  <a:pt x="40500" y="8599"/>
                </a:cubicBezTo>
                <a:lnTo>
                  <a:pt x="40500" y="8630"/>
                </a:lnTo>
                <a:lnTo>
                  <a:pt x="40531" y="8660"/>
                </a:lnTo>
                <a:cubicBezTo>
                  <a:pt x="40561" y="8660"/>
                  <a:pt x="40591" y="8690"/>
                  <a:pt x="40622" y="8690"/>
                </a:cubicBezTo>
                <a:lnTo>
                  <a:pt x="40713" y="8690"/>
                </a:lnTo>
                <a:lnTo>
                  <a:pt x="40713" y="8751"/>
                </a:lnTo>
                <a:lnTo>
                  <a:pt x="40713" y="8903"/>
                </a:lnTo>
                <a:cubicBezTo>
                  <a:pt x="40652" y="8994"/>
                  <a:pt x="40591" y="9116"/>
                  <a:pt x="40561" y="9237"/>
                </a:cubicBezTo>
                <a:cubicBezTo>
                  <a:pt x="40531" y="9298"/>
                  <a:pt x="40500" y="9328"/>
                  <a:pt x="40500" y="9389"/>
                </a:cubicBezTo>
                <a:cubicBezTo>
                  <a:pt x="40470" y="9298"/>
                  <a:pt x="40439" y="9207"/>
                  <a:pt x="40409" y="9116"/>
                </a:cubicBezTo>
                <a:lnTo>
                  <a:pt x="40409" y="9055"/>
                </a:lnTo>
                <a:lnTo>
                  <a:pt x="40409" y="8903"/>
                </a:lnTo>
                <a:lnTo>
                  <a:pt x="40409" y="8630"/>
                </a:lnTo>
                <a:cubicBezTo>
                  <a:pt x="40409" y="8599"/>
                  <a:pt x="40409" y="8538"/>
                  <a:pt x="40409" y="8508"/>
                </a:cubicBezTo>
                <a:close/>
                <a:moveTo>
                  <a:pt x="21481" y="9177"/>
                </a:moveTo>
                <a:cubicBezTo>
                  <a:pt x="21481" y="9268"/>
                  <a:pt x="21450" y="9359"/>
                  <a:pt x="21450" y="9480"/>
                </a:cubicBezTo>
                <a:lnTo>
                  <a:pt x="21420" y="9480"/>
                </a:lnTo>
                <a:lnTo>
                  <a:pt x="21420" y="9420"/>
                </a:lnTo>
                <a:lnTo>
                  <a:pt x="21450" y="9177"/>
                </a:lnTo>
                <a:close/>
                <a:moveTo>
                  <a:pt x="38890" y="7688"/>
                </a:moveTo>
                <a:lnTo>
                  <a:pt x="38890" y="7900"/>
                </a:lnTo>
                <a:cubicBezTo>
                  <a:pt x="38890" y="8052"/>
                  <a:pt x="38890" y="8174"/>
                  <a:pt x="38890" y="8326"/>
                </a:cubicBezTo>
                <a:cubicBezTo>
                  <a:pt x="38890" y="8569"/>
                  <a:pt x="38890" y="8842"/>
                  <a:pt x="38890" y="9085"/>
                </a:cubicBezTo>
                <a:lnTo>
                  <a:pt x="38890" y="9511"/>
                </a:lnTo>
                <a:cubicBezTo>
                  <a:pt x="38890" y="9450"/>
                  <a:pt x="38860" y="9420"/>
                  <a:pt x="38860" y="9359"/>
                </a:cubicBezTo>
                <a:cubicBezTo>
                  <a:pt x="38829" y="9177"/>
                  <a:pt x="38799" y="9025"/>
                  <a:pt x="38768" y="8842"/>
                </a:cubicBezTo>
                <a:cubicBezTo>
                  <a:pt x="38768" y="8751"/>
                  <a:pt x="38768" y="8630"/>
                  <a:pt x="38738" y="8538"/>
                </a:cubicBezTo>
                <a:lnTo>
                  <a:pt x="38708" y="8265"/>
                </a:lnTo>
                <a:lnTo>
                  <a:pt x="38708" y="8022"/>
                </a:lnTo>
                <a:cubicBezTo>
                  <a:pt x="38768" y="7900"/>
                  <a:pt x="38829" y="7809"/>
                  <a:pt x="38890" y="7688"/>
                </a:cubicBezTo>
                <a:close/>
                <a:moveTo>
                  <a:pt x="24397" y="6108"/>
                </a:moveTo>
                <a:lnTo>
                  <a:pt x="24428" y="6138"/>
                </a:lnTo>
                <a:cubicBezTo>
                  <a:pt x="24428" y="6199"/>
                  <a:pt x="24397" y="6260"/>
                  <a:pt x="24397" y="6321"/>
                </a:cubicBezTo>
                <a:cubicBezTo>
                  <a:pt x="24397" y="6442"/>
                  <a:pt x="24367" y="6564"/>
                  <a:pt x="24367" y="6685"/>
                </a:cubicBezTo>
                <a:cubicBezTo>
                  <a:pt x="24337" y="6837"/>
                  <a:pt x="24367" y="6867"/>
                  <a:pt x="24367" y="6959"/>
                </a:cubicBezTo>
                <a:lnTo>
                  <a:pt x="24367" y="7384"/>
                </a:lnTo>
                <a:cubicBezTo>
                  <a:pt x="24367" y="7414"/>
                  <a:pt x="24367" y="7445"/>
                  <a:pt x="24367" y="7445"/>
                </a:cubicBezTo>
                <a:cubicBezTo>
                  <a:pt x="24337" y="7627"/>
                  <a:pt x="24337" y="7779"/>
                  <a:pt x="24306" y="7961"/>
                </a:cubicBezTo>
                <a:lnTo>
                  <a:pt x="24306" y="8447"/>
                </a:lnTo>
                <a:lnTo>
                  <a:pt x="24306" y="8933"/>
                </a:lnTo>
                <a:cubicBezTo>
                  <a:pt x="24306" y="9085"/>
                  <a:pt x="24337" y="9298"/>
                  <a:pt x="24367" y="9480"/>
                </a:cubicBezTo>
                <a:cubicBezTo>
                  <a:pt x="24367" y="9511"/>
                  <a:pt x="24367" y="9541"/>
                  <a:pt x="24367" y="9572"/>
                </a:cubicBezTo>
                <a:lnTo>
                  <a:pt x="24367" y="9602"/>
                </a:lnTo>
                <a:cubicBezTo>
                  <a:pt x="24276" y="9207"/>
                  <a:pt x="24185" y="8812"/>
                  <a:pt x="24154" y="8417"/>
                </a:cubicBezTo>
                <a:cubicBezTo>
                  <a:pt x="24154" y="8204"/>
                  <a:pt x="24124" y="7992"/>
                  <a:pt x="24124" y="7779"/>
                </a:cubicBezTo>
                <a:cubicBezTo>
                  <a:pt x="24124" y="7749"/>
                  <a:pt x="24154" y="7688"/>
                  <a:pt x="24185" y="7657"/>
                </a:cubicBezTo>
                <a:cubicBezTo>
                  <a:pt x="24215" y="7536"/>
                  <a:pt x="24215" y="7414"/>
                  <a:pt x="24245" y="7323"/>
                </a:cubicBezTo>
                <a:cubicBezTo>
                  <a:pt x="24245" y="7262"/>
                  <a:pt x="24245" y="7202"/>
                  <a:pt x="24276" y="7171"/>
                </a:cubicBezTo>
                <a:lnTo>
                  <a:pt x="24306" y="7019"/>
                </a:lnTo>
                <a:cubicBezTo>
                  <a:pt x="24306" y="6837"/>
                  <a:pt x="24337" y="6685"/>
                  <a:pt x="24337" y="6503"/>
                </a:cubicBezTo>
                <a:cubicBezTo>
                  <a:pt x="24337" y="6442"/>
                  <a:pt x="24337" y="6381"/>
                  <a:pt x="24337" y="6321"/>
                </a:cubicBezTo>
                <a:cubicBezTo>
                  <a:pt x="24337" y="6260"/>
                  <a:pt x="24367" y="6199"/>
                  <a:pt x="24397" y="6108"/>
                </a:cubicBezTo>
                <a:close/>
                <a:moveTo>
                  <a:pt x="34576" y="8326"/>
                </a:moveTo>
                <a:lnTo>
                  <a:pt x="34606" y="8356"/>
                </a:lnTo>
                <a:lnTo>
                  <a:pt x="34636" y="8478"/>
                </a:lnTo>
                <a:lnTo>
                  <a:pt x="34576" y="8538"/>
                </a:lnTo>
                <a:lnTo>
                  <a:pt x="34576" y="8599"/>
                </a:lnTo>
                <a:lnTo>
                  <a:pt x="34545" y="8660"/>
                </a:lnTo>
                <a:cubicBezTo>
                  <a:pt x="34515" y="8721"/>
                  <a:pt x="34515" y="8782"/>
                  <a:pt x="34484" y="8842"/>
                </a:cubicBezTo>
                <a:cubicBezTo>
                  <a:pt x="34454" y="8903"/>
                  <a:pt x="34454" y="8964"/>
                  <a:pt x="34424" y="9025"/>
                </a:cubicBezTo>
                <a:cubicBezTo>
                  <a:pt x="34424" y="9085"/>
                  <a:pt x="34363" y="9237"/>
                  <a:pt x="34363" y="9359"/>
                </a:cubicBezTo>
                <a:cubicBezTo>
                  <a:pt x="34333" y="9480"/>
                  <a:pt x="34333" y="9511"/>
                  <a:pt x="34302" y="9602"/>
                </a:cubicBezTo>
                <a:cubicBezTo>
                  <a:pt x="34302" y="9572"/>
                  <a:pt x="34272" y="9541"/>
                  <a:pt x="34241" y="9511"/>
                </a:cubicBezTo>
                <a:lnTo>
                  <a:pt x="34302" y="9359"/>
                </a:lnTo>
                <a:cubicBezTo>
                  <a:pt x="34302" y="9298"/>
                  <a:pt x="34333" y="9268"/>
                  <a:pt x="34333" y="9237"/>
                </a:cubicBezTo>
                <a:cubicBezTo>
                  <a:pt x="34363" y="9116"/>
                  <a:pt x="34393" y="8994"/>
                  <a:pt x="34454" y="8873"/>
                </a:cubicBezTo>
                <a:cubicBezTo>
                  <a:pt x="34484" y="8751"/>
                  <a:pt x="34484" y="8690"/>
                  <a:pt x="34515" y="8599"/>
                </a:cubicBezTo>
                <a:lnTo>
                  <a:pt x="34576" y="8326"/>
                </a:lnTo>
                <a:close/>
                <a:moveTo>
                  <a:pt x="44298" y="9328"/>
                </a:moveTo>
                <a:cubicBezTo>
                  <a:pt x="44328" y="9359"/>
                  <a:pt x="44359" y="9420"/>
                  <a:pt x="44389" y="9480"/>
                </a:cubicBezTo>
                <a:lnTo>
                  <a:pt x="44389" y="9511"/>
                </a:lnTo>
                <a:lnTo>
                  <a:pt x="44420" y="9572"/>
                </a:lnTo>
                <a:cubicBezTo>
                  <a:pt x="44389" y="9602"/>
                  <a:pt x="44359" y="9632"/>
                  <a:pt x="44328" y="9632"/>
                </a:cubicBezTo>
                <a:lnTo>
                  <a:pt x="44328" y="9480"/>
                </a:lnTo>
                <a:cubicBezTo>
                  <a:pt x="44328" y="9420"/>
                  <a:pt x="44298" y="9359"/>
                  <a:pt x="44298" y="9328"/>
                </a:cubicBezTo>
                <a:close/>
                <a:moveTo>
                  <a:pt x="24845" y="9615"/>
                </a:moveTo>
                <a:cubicBezTo>
                  <a:pt x="24848" y="9621"/>
                  <a:pt x="24850" y="9626"/>
                  <a:pt x="24853" y="9632"/>
                </a:cubicBezTo>
                <a:lnTo>
                  <a:pt x="24853" y="9663"/>
                </a:lnTo>
                <a:lnTo>
                  <a:pt x="24845" y="9615"/>
                </a:lnTo>
                <a:close/>
                <a:moveTo>
                  <a:pt x="42050" y="8599"/>
                </a:moveTo>
                <a:lnTo>
                  <a:pt x="42050" y="8599"/>
                </a:lnTo>
                <a:cubicBezTo>
                  <a:pt x="42050" y="8599"/>
                  <a:pt x="42080" y="8630"/>
                  <a:pt x="42080" y="8630"/>
                </a:cubicBezTo>
                <a:cubicBezTo>
                  <a:pt x="42141" y="8690"/>
                  <a:pt x="42171" y="8721"/>
                  <a:pt x="42232" y="8751"/>
                </a:cubicBezTo>
                <a:cubicBezTo>
                  <a:pt x="42262" y="8782"/>
                  <a:pt x="42323" y="8812"/>
                  <a:pt x="42384" y="8842"/>
                </a:cubicBezTo>
                <a:lnTo>
                  <a:pt x="42384" y="8903"/>
                </a:lnTo>
                <a:lnTo>
                  <a:pt x="42384" y="9359"/>
                </a:lnTo>
                <a:lnTo>
                  <a:pt x="42384" y="9602"/>
                </a:lnTo>
                <a:cubicBezTo>
                  <a:pt x="42384" y="9602"/>
                  <a:pt x="42384" y="9632"/>
                  <a:pt x="42384" y="9663"/>
                </a:cubicBezTo>
                <a:cubicBezTo>
                  <a:pt x="42384" y="9663"/>
                  <a:pt x="42384" y="9693"/>
                  <a:pt x="42384" y="9723"/>
                </a:cubicBezTo>
                <a:lnTo>
                  <a:pt x="42232" y="9480"/>
                </a:lnTo>
                <a:lnTo>
                  <a:pt x="42202" y="9420"/>
                </a:lnTo>
                <a:cubicBezTo>
                  <a:pt x="42171" y="9146"/>
                  <a:pt x="42111" y="8873"/>
                  <a:pt x="42050" y="8599"/>
                </a:cubicBezTo>
                <a:close/>
                <a:moveTo>
                  <a:pt x="22331" y="8690"/>
                </a:moveTo>
                <a:cubicBezTo>
                  <a:pt x="22362" y="8751"/>
                  <a:pt x="22392" y="8812"/>
                  <a:pt x="22392" y="8873"/>
                </a:cubicBezTo>
                <a:cubicBezTo>
                  <a:pt x="22483" y="9146"/>
                  <a:pt x="22544" y="9420"/>
                  <a:pt x="22574" y="9693"/>
                </a:cubicBezTo>
                <a:cubicBezTo>
                  <a:pt x="22574" y="9723"/>
                  <a:pt x="22574" y="9723"/>
                  <a:pt x="22574" y="9754"/>
                </a:cubicBezTo>
                <a:lnTo>
                  <a:pt x="22544" y="9754"/>
                </a:lnTo>
                <a:lnTo>
                  <a:pt x="22544" y="9723"/>
                </a:lnTo>
                <a:cubicBezTo>
                  <a:pt x="22514" y="9450"/>
                  <a:pt x="22422" y="9177"/>
                  <a:pt x="22271" y="8933"/>
                </a:cubicBezTo>
                <a:lnTo>
                  <a:pt x="22271" y="8903"/>
                </a:lnTo>
                <a:cubicBezTo>
                  <a:pt x="22301" y="8842"/>
                  <a:pt x="22301" y="8782"/>
                  <a:pt x="22331" y="8690"/>
                </a:cubicBezTo>
                <a:close/>
                <a:moveTo>
                  <a:pt x="43052" y="9328"/>
                </a:moveTo>
                <a:cubicBezTo>
                  <a:pt x="43071" y="9481"/>
                  <a:pt x="43079" y="9646"/>
                  <a:pt x="43081" y="9815"/>
                </a:cubicBezTo>
                <a:lnTo>
                  <a:pt x="43081" y="9815"/>
                </a:lnTo>
                <a:cubicBezTo>
                  <a:pt x="43079" y="9769"/>
                  <a:pt x="43071" y="9731"/>
                  <a:pt x="43052" y="9693"/>
                </a:cubicBezTo>
                <a:cubicBezTo>
                  <a:pt x="43022" y="9602"/>
                  <a:pt x="43052" y="9480"/>
                  <a:pt x="43052" y="9389"/>
                </a:cubicBezTo>
                <a:cubicBezTo>
                  <a:pt x="43052" y="9357"/>
                  <a:pt x="43052" y="9340"/>
                  <a:pt x="43052" y="9328"/>
                </a:cubicBezTo>
                <a:close/>
                <a:moveTo>
                  <a:pt x="39498" y="8933"/>
                </a:moveTo>
                <a:cubicBezTo>
                  <a:pt x="39498" y="8964"/>
                  <a:pt x="39528" y="8994"/>
                  <a:pt x="39558" y="9025"/>
                </a:cubicBezTo>
                <a:lnTo>
                  <a:pt x="39619" y="9207"/>
                </a:lnTo>
                <a:lnTo>
                  <a:pt x="39619" y="9328"/>
                </a:lnTo>
                <a:lnTo>
                  <a:pt x="39558" y="9723"/>
                </a:lnTo>
                <a:cubicBezTo>
                  <a:pt x="39558" y="9754"/>
                  <a:pt x="39558" y="9784"/>
                  <a:pt x="39558" y="9845"/>
                </a:cubicBezTo>
                <a:lnTo>
                  <a:pt x="39528" y="9784"/>
                </a:lnTo>
                <a:cubicBezTo>
                  <a:pt x="39467" y="9754"/>
                  <a:pt x="39437" y="9693"/>
                  <a:pt x="39376" y="9663"/>
                </a:cubicBezTo>
                <a:lnTo>
                  <a:pt x="39315" y="9632"/>
                </a:lnTo>
                <a:lnTo>
                  <a:pt x="39315" y="9541"/>
                </a:lnTo>
                <a:cubicBezTo>
                  <a:pt x="39315" y="9450"/>
                  <a:pt x="39346" y="9389"/>
                  <a:pt x="39376" y="9298"/>
                </a:cubicBezTo>
                <a:cubicBezTo>
                  <a:pt x="39376" y="9207"/>
                  <a:pt x="39406" y="9116"/>
                  <a:pt x="39437" y="9025"/>
                </a:cubicBezTo>
                <a:lnTo>
                  <a:pt x="39467" y="9025"/>
                </a:lnTo>
                <a:cubicBezTo>
                  <a:pt x="39467" y="8994"/>
                  <a:pt x="39498" y="8964"/>
                  <a:pt x="39498" y="8933"/>
                </a:cubicBezTo>
                <a:close/>
                <a:moveTo>
                  <a:pt x="33178" y="8721"/>
                </a:moveTo>
                <a:lnTo>
                  <a:pt x="33269" y="8782"/>
                </a:lnTo>
                <a:lnTo>
                  <a:pt x="33300" y="8782"/>
                </a:lnTo>
                <a:lnTo>
                  <a:pt x="33360" y="8873"/>
                </a:lnTo>
                <a:cubicBezTo>
                  <a:pt x="33360" y="8994"/>
                  <a:pt x="33391" y="9085"/>
                  <a:pt x="33451" y="9177"/>
                </a:cubicBezTo>
                <a:cubicBezTo>
                  <a:pt x="33482" y="9298"/>
                  <a:pt x="33543" y="9389"/>
                  <a:pt x="33603" y="9511"/>
                </a:cubicBezTo>
                <a:cubicBezTo>
                  <a:pt x="33603" y="9541"/>
                  <a:pt x="33603" y="9541"/>
                  <a:pt x="33573" y="9572"/>
                </a:cubicBezTo>
                <a:lnTo>
                  <a:pt x="33573" y="9632"/>
                </a:lnTo>
                <a:lnTo>
                  <a:pt x="33543" y="9754"/>
                </a:lnTo>
                <a:cubicBezTo>
                  <a:pt x="33543" y="9815"/>
                  <a:pt x="33512" y="9875"/>
                  <a:pt x="33512" y="9936"/>
                </a:cubicBezTo>
                <a:cubicBezTo>
                  <a:pt x="33451" y="9693"/>
                  <a:pt x="33360" y="9450"/>
                  <a:pt x="33239" y="9237"/>
                </a:cubicBezTo>
                <a:cubicBezTo>
                  <a:pt x="33208" y="9177"/>
                  <a:pt x="33178" y="9146"/>
                  <a:pt x="33148" y="9085"/>
                </a:cubicBezTo>
                <a:cubicBezTo>
                  <a:pt x="33148" y="9025"/>
                  <a:pt x="33148" y="8994"/>
                  <a:pt x="33148" y="8933"/>
                </a:cubicBezTo>
                <a:lnTo>
                  <a:pt x="33178" y="8721"/>
                </a:lnTo>
                <a:close/>
                <a:moveTo>
                  <a:pt x="37432" y="9784"/>
                </a:moveTo>
                <a:lnTo>
                  <a:pt x="37401" y="9936"/>
                </a:lnTo>
                <a:lnTo>
                  <a:pt x="37371" y="9815"/>
                </a:lnTo>
                <a:lnTo>
                  <a:pt x="37432" y="9784"/>
                </a:lnTo>
                <a:close/>
                <a:moveTo>
                  <a:pt x="25947" y="6989"/>
                </a:moveTo>
                <a:lnTo>
                  <a:pt x="25947" y="7111"/>
                </a:lnTo>
                <a:lnTo>
                  <a:pt x="25947" y="7293"/>
                </a:lnTo>
                <a:lnTo>
                  <a:pt x="25947" y="7749"/>
                </a:lnTo>
                <a:lnTo>
                  <a:pt x="25947" y="7900"/>
                </a:lnTo>
                <a:cubicBezTo>
                  <a:pt x="25947" y="8204"/>
                  <a:pt x="25917" y="8538"/>
                  <a:pt x="25917" y="8842"/>
                </a:cubicBezTo>
                <a:lnTo>
                  <a:pt x="25917" y="9055"/>
                </a:lnTo>
                <a:cubicBezTo>
                  <a:pt x="25917" y="9146"/>
                  <a:pt x="25886" y="9268"/>
                  <a:pt x="25856" y="9389"/>
                </a:cubicBezTo>
                <a:cubicBezTo>
                  <a:pt x="25856" y="9480"/>
                  <a:pt x="25825" y="9693"/>
                  <a:pt x="25795" y="9845"/>
                </a:cubicBezTo>
                <a:cubicBezTo>
                  <a:pt x="25795" y="9906"/>
                  <a:pt x="25795" y="9936"/>
                  <a:pt x="25765" y="9997"/>
                </a:cubicBezTo>
                <a:cubicBezTo>
                  <a:pt x="25765" y="9936"/>
                  <a:pt x="25734" y="9845"/>
                  <a:pt x="25734" y="9784"/>
                </a:cubicBezTo>
                <a:cubicBezTo>
                  <a:pt x="25734" y="9541"/>
                  <a:pt x="25704" y="9268"/>
                  <a:pt x="25673" y="9025"/>
                </a:cubicBezTo>
                <a:cubicBezTo>
                  <a:pt x="25643" y="8782"/>
                  <a:pt x="25643" y="8569"/>
                  <a:pt x="25643" y="8356"/>
                </a:cubicBezTo>
                <a:lnTo>
                  <a:pt x="25643" y="8022"/>
                </a:lnTo>
                <a:cubicBezTo>
                  <a:pt x="25643" y="7992"/>
                  <a:pt x="25643" y="7961"/>
                  <a:pt x="25643" y="7931"/>
                </a:cubicBezTo>
                <a:lnTo>
                  <a:pt x="25643" y="7688"/>
                </a:lnTo>
                <a:lnTo>
                  <a:pt x="25643" y="7262"/>
                </a:lnTo>
                <a:lnTo>
                  <a:pt x="25643" y="7080"/>
                </a:lnTo>
                <a:cubicBezTo>
                  <a:pt x="25704" y="7080"/>
                  <a:pt x="25765" y="7050"/>
                  <a:pt x="25856" y="7019"/>
                </a:cubicBezTo>
                <a:lnTo>
                  <a:pt x="25947" y="6989"/>
                </a:lnTo>
                <a:close/>
                <a:moveTo>
                  <a:pt x="40743" y="9693"/>
                </a:moveTo>
                <a:lnTo>
                  <a:pt x="40743" y="9936"/>
                </a:lnTo>
                <a:lnTo>
                  <a:pt x="40743" y="9966"/>
                </a:lnTo>
                <a:cubicBezTo>
                  <a:pt x="40743" y="9997"/>
                  <a:pt x="40743" y="10058"/>
                  <a:pt x="40713" y="10088"/>
                </a:cubicBezTo>
                <a:lnTo>
                  <a:pt x="40683" y="10058"/>
                </a:lnTo>
                <a:lnTo>
                  <a:pt x="40622" y="10058"/>
                </a:lnTo>
                <a:cubicBezTo>
                  <a:pt x="40622" y="10027"/>
                  <a:pt x="40622" y="9997"/>
                  <a:pt x="40622" y="9997"/>
                </a:cubicBezTo>
                <a:lnTo>
                  <a:pt x="40713" y="9754"/>
                </a:lnTo>
                <a:cubicBezTo>
                  <a:pt x="40713" y="9723"/>
                  <a:pt x="40713" y="9693"/>
                  <a:pt x="40743" y="9693"/>
                </a:cubicBezTo>
                <a:close/>
                <a:moveTo>
                  <a:pt x="36064" y="9359"/>
                </a:moveTo>
                <a:lnTo>
                  <a:pt x="36064" y="9511"/>
                </a:lnTo>
                <a:lnTo>
                  <a:pt x="36064" y="9663"/>
                </a:lnTo>
                <a:cubicBezTo>
                  <a:pt x="36064" y="9845"/>
                  <a:pt x="36064" y="10058"/>
                  <a:pt x="36064" y="10210"/>
                </a:cubicBezTo>
                <a:lnTo>
                  <a:pt x="36064" y="10240"/>
                </a:lnTo>
                <a:cubicBezTo>
                  <a:pt x="36034" y="10149"/>
                  <a:pt x="36004" y="10027"/>
                  <a:pt x="35973" y="9906"/>
                </a:cubicBezTo>
                <a:cubicBezTo>
                  <a:pt x="35973" y="9784"/>
                  <a:pt x="35912" y="9602"/>
                  <a:pt x="35852" y="9480"/>
                </a:cubicBezTo>
                <a:lnTo>
                  <a:pt x="35821" y="9389"/>
                </a:lnTo>
                <a:cubicBezTo>
                  <a:pt x="35852" y="9389"/>
                  <a:pt x="35882" y="9389"/>
                  <a:pt x="35912" y="9420"/>
                </a:cubicBezTo>
                <a:cubicBezTo>
                  <a:pt x="35973" y="9389"/>
                  <a:pt x="36004" y="9389"/>
                  <a:pt x="36064" y="9359"/>
                </a:cubicBezTo>
                <a:close/>
                <a:moveTo>
                  <a:pt x="23790" y="9875"/>
                </a:moveTo>
                <a:lnTo>
                  <a:pt x="23881" y="9966"/>
                </a:lnTo>
                <a:lnTo>
                  <a:pt x="23911" y="9997"/>
                </a:lnTo>
                <a:cubicBezTo>
                  <a:pt x="23911" y="10027"/>
                  <a:pt x="23942" y="10088"/>
                  <a:pt x="24002" y="10088"/>
                </a:cubicBezTo>
                <a:cubicBezTo>
                  <a:pt x="24033" y="10149"/>
                  <a:pt x="24063" y="10149"/>
                  <a:pt x="24124" y="10179"/>
                </a:cubicBezTo>
                <a:lnTo>
                  <a:pt x="24124" y="10210"/>
                </a:lnTo>
                <a:lnTo>
                  <a:pt x="24094" y="10301"/>
                </a:lnTo>
                <a:lnTo>
                  <a:pt x="24033" y="10270"/>
                </a:lnTo>
                <a:cubicBezTo>
                  <a:pt x="23972" y="10210"/>
                  <a:pt x="23911" y="10149"/>
                  <a:pt x="23881" y="10088"/>
                </a:cubicBezTo>
                <a:cubicBezTo>
                  <a:pt x="23850" y="10058"/>
                  <a:pt x="23820" y="9997"/>
                  <a:pt x="23790" y="9966"/>
                </a:cubicBezTo>
                <a:cubicBezTo>
                  <a:pt x="23790" y="9936"/>
                  <a:pt x="23790" y="9906"/>
                  <a:pt x="23790" y="9875"/>
                </a:cubicBezTo>
                <a:close/>
                <a:moveTo>
                  <a:pt x="20782" y="9784"/>
                </a:moveTo>
                <a:cubicBezTo>
                  <a:pt x="20782" y="9875"/>
                  <a:pt x="20751" y="9966"/>
                  <a:pt x="20751" y="10027"/>
                </a:cubicBezTo>
                <a:lnTo>
                  <a:pt x="20721" y="10027"/>
                </a:lnTo>
                <a:lnTo>
                  <a:pt x="20569" y="10118"/>
                </a:lnTo>
                <a:cubicBezTo>
                  <a:pt x="20539" y="10149"/>
                  <a:pt x="20478" y="10179"/>
                  <a:pt x="20448" y="10210"/>
                </a:cubicBezTo>
                <a:cubicBezTo>
                  <a:pt x="20387" y="10240"/>
                  <a:pt x="20326" y="10301"/>
                  <a:pt x="20265" y="10361"/>
                </a:cubicBezTo>
                <a:lnTo>
                  <a:pt x="20144" y="10301"/>
                </a:lnTo>
                <a:lnTo>
                  <a:pt x="20113" y="10301"/>
                </a:lnTo>
                <a:lnTo>
                  <a:pt x="20508" y="9997"/>
                </a:lnTo>
                <a:cubicBezTo>
                  <a:pt x="20600" y="9936"/>
                  <a:pt x="20691" y="9845"/>
                  <a:pt x="20782" y="9784"/>
                </a:cubicBezTo>
                <a:close/>
                <a:moveTo>
                  <a:pt x="34636" y="9632"/>
                </a:moveTo>
                <a:lnTo>
                  <a:pt x="34636" y="9754"/>
                </a:lnTo>
                <a:lnTo>
                  <a:pt x="34636" y="10027"/>
                </a:lnTo>
                <a:cubicBezTo>
                  <a:pt x="34667" y="10088"/>
                  <a:pt x="34636" y="10118"/>
                  <a:pt x="34636" y="10118"/>
                </a:cubicBezTo>
                <a:lnTo>
                  <a:pt x="34606" y="10574"/>
                </a:lnTo>
                <a:lnTo>
                  <a:pt x="34606" y="10544"/>
                </a:lnTo>
                <a:lnTo>
                  <a:pt x="34576" y="10422"/>
                </a:lnTo>
                <a:lnTo>
                  <a:pt x="34576" y="10392"/>
                </a:lnTo>
                <a:cubicBezTo>
                  <a:pt x="34576" y="10240"/>
                  <a:pt x="34576" y="10088"/>
                  <a:pt x="34606" y="9936"/>
                </a:cubicBezTo>
                <a:cubicBezTo>
                  <a:pt x="34636" y="9784"/>
                  <a:pt x="34606" y="9723"/>
                  <a:pt x="34636" y="9632"/>
                </a:cubicBezTo>
                <a:close/>
                <a:moveTo>
                  <a:pt x="27101" y="7019"/>
                </a:moveTo>
                <a:lnTo>
                  <a:pt x="27162" y="7111"/>
                </a:lnTo>
                <a:lnTo>
                  <a:pt x="27193" y="7141"/>
                </a:lnTo>
                <a:lnTo>
                  <a:pt x="27193" y="7475"/>
                </a:lnTo>
                <a:lnTo>
                  <a:pt x="27193" y="8083"/>
                </a:lnTo>
                <a:cubicBezTo>
                  <a:pt x="27193" y="8508"/>
                  <a:pt x="27193" y="8903"/>
                  <a:pt x="27162" y="9328"/>
                </a:cubicBezTo>
                <a:cubicBezTo>
                  <a:pt x="27101" y="9723"/>
                  <a:pt x="27101" y="10179"/>
                  <a:pt x="27071" y="10605"/>
                </a:cubicBezTo>
                <a:lnTo>
                  <a:pt x="27071" y="10361"/>
                </a:lnTo>
                <a:cubicBezTo>
                  <a:pt x="27071" y="9966"/>
                  <a:pt x="27101" y="9541"/>
                  <a:pt x="27101" y="9116"/>
                </a:cubicBezTo>
                <a:lnTo>
                  <a:pt x="27101" y="8417"/>
                </a:lnTo>
                <a:lnTo>
                  <a:pt x="27101" y="8083"/>
                </a:lnTo>
                <a:cubicBezTo>
                  <a:pt x="27132" y="7961"/>
                  <a:pt x="27132" y="7840"/>
                  <a:pt x="27132" y="7688"/>
                </a:cubicBezTo>
                <a:cubicBezTo>
                  <a:pt x="27132" y="7475"/>
                  <a:pt x="27101" y="7262"/>
                  <a:pt x="27101" y="7050"/>
                </a:cubicBezTo>
                <a:lnTo>
                  <a:pt x="27101" y="7019"/>
                </a:lnTo>
                <a:close/>
                <a:moveTo>
                  <a:pt x="22878" y="9693"/>
                </a:moveTo>
                <a:cubicBezTo>
                  <a:pt x="22909" y="9723"/>
                  <a:pt x="22909" y="9754"/>
                  <a:pt x="22909" y="9784"/>
                </a:cubicBezTo>
                <a:cubicBezTo>
                  <a:pt x="22939" y="9966"/>
                  <a:pt x="22969" y="10118"/>
                  <a:pt x="22969" y="10270"/>
                </a:cubicBezTo>
                <a:cubicBezTo>
                  <a:pt x="22969" y="10386"/>
                  <a:pt x="22997" y="10502"/>
                  <a:pt x="23000" y="10618"/>
                </a:cubicBezTo>
                <a:lnTo>
                  <a:pt x="23000" y="10618"/>
                </a:lnTo>
                <a:cubicBezTo>
                  <a:pt x="22999" y="10593"/>
                  <a:pt x="22994" y="10569"/>
                  <a:pt x="22969" y="10544"/>
                </a:cubicBezTo>
                <a:cubicBezTo>
                  <a:pt x="22969" y="10544"/>
                  <a:pt x="22939" y="10513"/>
                  <a:pt x="22909" y="10483"/>
                </a:cubicBezTo>
                <a:lnTo>
                  <a:pt x="22909" y="10210"/>
                </a:lnTo>
                <a:cubicBezTo>
                  <a:pt x="22909" y="10118"/>
                  <a:pt x="22909" y="9906"/>
                  <a:pt x="22878" y="9754"/>
                </a:cubicBezTo>
                <a:lnTo>
                  <a:pt x="22878" y="9693"/>
                </a:lnTo>
                <a:close/>
                <a:moveTo>
                  <a:pt x="22119" y="9663"/>
                </a:moveTo>
                <a:cubicBezTo>
                  <a:pt x="22149" y="9784"/>
                  <a:pt x="22149" y="9936"/>
                  <a:pt x="22179" y="10088"/>
                </a:cubicBezTo>
                <a:cubicBezTo>
                  <a:pt x="22179" y="10179"/>
                  <a:pt x="22179" y="10270"/>
                  <a:pt x="22210" y="10392"/>
                </a:cubicBezTo>
                <a:cubicBezTo>
                  <a:pt x="22179" y="10392"/>
                  <a:pt x="22149" y="10422"/>
                  <a:pt x="22149" y="10453"/>
                </a:cubicBezTo>
                <a:lnTo>
                  <a:pt x="22119" y="10483"/>
                </a:lnTo>
                <a:cubicBezTo>
                  <a:pt x="22119" y="10513"/>
                  <a:pt x="22088" y="10544"/>
                  <a:pt x="22088" y="10574"/>
                </a:cubicBezTo>
                <a:lnTo>
                  <a:pt x="22058" y="10726"/>
                </a:lnTo>
                <a:lnTo>
                  <a:pt x="22058" y="10605"/>
                </a:lnTo>
                <a:cubicBezTo>
                  <a:pt x="22058" y="10392"/>
                  <a:pt x="22058" y="10210"/>
                  <a:pt x="22088" y="10027"/>
                </a:cubicBezTo>
                <a:cubicBezTo>
                  <a:pt x="22088" y="9906"/>
                  <a:pt x="22088" y="9815"/>
                  <a:pt x="22119" y="9693"/>
                </a:cubicBezTo>
                <a:lnTo>
                  <a:pt x="22119" y="9663"/>
                </a:lnTo>
                <a:close/>
                <a:moveTo>
                  <a:pt x="20751" y="10483"/>
                </a:moveTo>
                <a:lnTo>
                  <a:pt x="20721" y="10513"/>
                </a:lnTo>
                <a:lnTo>
                  <a:pt x="20721" y="10696"/>
                </a:lnTo>
                <a:lnTo>
                  <a:pt x="20721" y="10817"/>
                </a:lnTo>
                <a:cubicBezTo>
                  <a:pt x="20660" y="10726"/>
                  <a:pt x="20630" y="10665"/>
                  <a:pt x="20569" y="10605"/>
                </a:cubicBezTo>
                <a:cubicBezTo>
                  <a:pt x="20630" y="10574"/>
                  <a:pt x="20660" y="10513"/>
                  <a:pt x="20721" y="10483"/>
                </a:cubicBezTo>
                <a:close/>
                <a:moveTo>
                  <a:pt x="39923" y="9875"/>
                </a:moveTo>
                <a:cubicBezTo>
                  <a:pt x="39984" y="9906"/>
                  <a:pt x="40014" y="9936"/>
                  <a:pt x="40044" y="9997"/>
                </a:cubicBezTo>
                <a:lnTo>
                  <a:pt x="40075" y="9997"/>
                </a:lnTo>
                <a:lnTo>
                  <a:pt x="40075" y="10088"/>
                </a:lnTo>
                <a:cubicBezTo>
                  <a:pt x="40075" y="10210"/>
                  <a:pt x="40075" y="10331"/>
                  <a:pt x="40075" y="10453"/>
                </a:cubicBezTo>
                <a:cubicBezTo>
                  <a:pt x="40105" y="10605"/>
                  <a:pt x="40014" y="10696"/>
                  <a:pt x="39953" y="10817"/>
                </a:cubicBezTo>
                <a:lnTo>
                  <a:pt x="39923" y="10696"/>
                </a:lnTo>
                <a:lnTo>
                  <a:pt x="39923" y="10301"/>
                </a:lnTo>
                <a:lnTo>
                  <a:pt x="39923" y="9875"/>
                </a:lnTo>
                <a:close/>
                <a:moveTo>
                  <a:pt x="25977" y="10817"/>
                </a:moveTo>
                <a:lnTo>
                  <a:pt x="25977" y="10908"/>
                </a:lnTo>
                <a:lnTo>
                  <a:pt x="25977" y="10939"/>
                </a:lnTo>
                <a:lnTo>
                  <a:pt x="25947" y="10908"/>
                </a:lnTo>
                <a:lnTo>
                  <a:pt x="25977" y="10817"/>
                </a:lnTo>
                <a:close/>
                <a:moveTo>
                  <a:pt x="28165" y="6867"/>
                </a:moveTo>
                <a:cubicBezTo>
                  <a:pt x="28226" y="6989"/>
                  <a:pt x="28317" y="7111"/>
                  <a:pt x="28378" y="7202"/>
                </a:cubicBezTo>
                <a:cubicBezTo>
                  <a:pt x="28408" y="7384"/>
                  <a:pt x="28438" y="7536"/>
                  <a:pt x="28469" y="7718"/>
                </a:cubicBezTo>
                <a:cubicBezTo>
                  <a:pt x="28469" y="7840"/>
                  <a:pt x="28469" y="7992"/>
                  <a:pt x="28469" y="8113"/>
                </a:cubicBezTo>
                <a:cubicBezTo>
                  <a:pt x="28469" y="8144"/>
                  <a:pt x="28438" y="8174"/>
                  <a:pt x="28438" y="8204"/>
                </a:cubicBezTo>
                <a:cubicBezTo>
                  <a:pt x="28408" y="8235"/>
                  <a:pt x="28408" y="8295"/>
                  <a:pt x="28378" y="8326"/>
                </a:cubicBezTo>
                <a:cubicBezTo>
                  <a:pt x="28378" y="8356"/>
                  <a:pt x="28347" y="8417"/>
                  <a:pt x="28317" y="8478"/>
                </a:cubicBezTo>
                <a:cubicBezTo>
                  <a:pt x="28286" y="8599"/>
                  <a:pt x="28226" y="8721"/>
                  <a:pt x="28195" y="8873"/>
                </a:cubicBezTo>
                <a:cubicBezTo>
                  <a:pt x="28165" y="8994"/>
                  <a:pt x="28134" y="9146"/>
                  <a:pt x="28104" y="9268"/>
                </a:cubicBezTo>
                <a:cubicBezTo>
                  <a:pt x="28104" y="9420"/>
                  <a:pt x="28074" y="9602"/>
                  <a:pt x="28074" y="9754"/>
                </a:cubicBezTo>
                <a:cubicBezTo>
                  <a:pt x="28043" y="9906"/>
                  <a:pt x="28074" y="10058"/>
                  <a:pt x="28074" y="10210"/>
                </a:cubicBezTo>
                <a:lnTo>
                  <a:pt x="28013" y="10665"/>
                </a:lnTo>
                <a:lnTo>
                  <a:pt x="28013" y="10939"/>
                </a:lnTo>
                <a:cubicBezTo>
                  <a:pt x="27983" y="10848"/>
                  <a:pt x="27983" y="10726"/>
                  <a:pt x="27983" y="10605"/>
                </a:cubicBezTo>
                <a:cubicBezTo>
                  <a:pt x="27952" y="10513"/>
                  <a:pt x="27983" y="10331"/>
                  <a:pt x="27983" y="10179"/>
                </a:cubicBezTo>
                <a:cubicBezTo>
                  <a:pt x="27983" y="9936"/>
                  <a:pt x="28013" y="9723"/>
                  <a:pt x="28013" y="9480"/>
                </a:cubicBezTo>
                <a:lnTo>
                  <a:pt x="28013" y="9055"/>
                </a:lnTo>
                <a:lnTo>
                  <a:pt x="28013" y="8751"/>
                </a:lnTo>
                <a:lnTo>
                  <a:pt x="28013" y="8356"/>
                </a:lnTo>
                <a:cubicBezTo>
                  <a:pt x="28013" y="8083"/>
                  <a:pt x="27983" y="7840"/>
                  <a:pt x="27922" y="7566"/>
                </a:cubicBezTo>
                <a:cubicBezTo>
                  <a:pt x="27922" y="7475"/>
                  <a:pt x="27952" y="7384"/>
                  <a:pt x="27983" y="7262"/>
                </a:cubicBezTo>
                <a:cubicBezTo>
                  <a:pt x="27983" y="7262"/>
                  <a:pt x="27983" y="7232"/>
                  <a:pt x="27983" y="7232"/>
                </a:cubicBezTo>
                <a:cubicBezTo>
                  <a:pt x="27983" y="7202"/>
                  <a:pt x="27983" y="7171"/>
                  <a:pt x="27983" y="7141"/>
                </a:cubicBezTo>
                <a:cubicBezTo>
                  <a:pt x="27983" y="7141"/>
                  <a:pt x="28013" y="7141"/>
                  <a:pt x="28013" y="7111"/>
                </a:cubicBezTo>
                <a:lnTo>
                  <a:pt x="28074" y="7080"/>
                </a:lnTo>
                <a:lnTo>
                  <a:pt x="28104" y="7019"/>
                </a:lnTo>
                <a:lnTo>
                  <a:pt x="28134" y="6989"/>
                </a:lnTo>
                <a:cubicBezTo>
                  <a:pt x="28134" y="6959"/>
                  <a:pt x="28134" y="6959"/>
                  <a:pt x="28134" y="6928"/>
                </a:cubicBezTo>
                <a:cubicBezTo>
                  <a:pt x="28165" y="6898"/>
                  <a:pt x="28165" y="6867"/>
                  <a:pt x="28134" y="6867"/>
                </a:cubicBezTo>
                <a:close/>
                <a:moveTo>
                  <a:pt x="25309" y="8903"/>
                </a:moveTo>
                <a:lnTo>
                  <a:pt x="25400" y="9754"/>
                </a:lnTo>
                <a:cubicBezTo>
                  <a:pt x="25400" y="9966"/>
                  <a:pt x="25461" y="10179"/>
                  <a:pt x="25491" y="10422"/>
                </a:cubicBezTo>
                <a:cubicBezTo>
                  <a:pt x="25491" y="10483"/>
                  <a:pt x="25491" y="10544"/>
                  <a:pt x="25522" y="10605"/>
                </a:cubicBezTo>
                <a:cubicBezTo>
                  <a:pt x="25522" y="10696"/>
                  <a:pt x="25552" y="10817"/>
                  <a:pt x="25582" y="10908"/>
                </a:cubicBezTo>
                <a:cubicBezTo>
                  <a:pt x="25552" y="10939"/>
                  <a:pt x="25552" y="10939"/>
                  <a:pt x="25552" y="10969"/>
                </a:cubicBezTo>
                <a:cubicBezTo>
                  <a:pt x="25552" y="10878"/>
                  <a:pt x="25522" y="10787"/>
                  <a:pt x="25491" y="10696"/>
                </a:cubicBezTo>
                <a:cubicBezTo>
                  <a:pt x="25430" y="10513"/>
                  <a:pt x="25370" y="10331"/>
                  <a:pt x="25339" y="10118"/>
                </a:cubicBezTo>
                <a:cubicBezTo>
                  <a:pt x="25278" y="9906"/>
                  <a:pt x="25248" y="9784"/>
                  <a:pt x="25218" y="9602"/>
                </a:cubicBezTo>
                <a:cubicBezTo>
                  <a:pt x="25218" y="9420"/>
                  <a:pt x="25278" y="9207"/>
                  <a:pt x="25309" y="9025"/>
                </a:cubicBezTo>
                <a:lnTo>
                  <a:pt x="25309" y="8903"/>
                </a:lnTo>
                <a:close/>
                <a:moveTo>
                  <a:pt x="19232" y="10817"/>
                </a:moveTo>
                <a:lnTo>
                  <a:pt x="19232" y="10817"/>
                </a:lnTo>
                <a:cubicBezTo>
                  <a:pt x="19172" y="10878"/>
                  <a:pt x="19141" y="10939"/>
                  <a:pt x="19111" y="10999"/>
                </a:cubicBezTo>
                <a:lnTo>
                  <a:pt x="18898" y="10999"/>
                </a:lnTo>
                <a:lnTo>
                  <a:pt x="19020" y="10939"/>
                </a:lnTo>
                <a:lnTo>
                  <a:pt x="19232" y="10817"/>
                </a:lnTo>
                <a:close/>
                <a:moveTo>
                  <a:pt x="18533" y="11182"/>
                </a:moveTo>
                <a:lnTo>
                  <a:pt x="18473" y="11243"/>
                </a:lnTo>
                <a:lnTo>
                  <a:pt x="18382" y="11243"/>
                </a:lnTo>
                <a:lnTo>
                  <a:pt x="18533" y="11182"/>
                </a:lnTo>
                <a:close/>
                <a:moveTo>
                  <a:pt x="30687" y="9936"/>
                </a:moveTo>
                <a:cubicBezTo>
                  <a:pt x="30717" y="9936"/>
                  <a:pt x="30717" y="9966"/>
                  <a:pt x="30717" y="9966"/>
                </a:cubicBezTo>
                <a:lnTo>
                  <a:pt x="30717" y="10210"/>
                </a:lnTo>
                <a:lnTo>
                  <a:pt x="30717" y="10574"/>
                </a:lnTo>
                <a:lnTo>
                  <a:pt x="30717" y="11273"/>
                </a:lnTo>
                <a:cubicBezTo>
                  <a:pt x="30717" y="11091"/>
                  <a:pt x="30717" y="10908"/>
                  <a:pt x="30687" y="10726"/>
                </a:cubicBezTo>
                <a:lnTo>
                  <a:pt x="30687" y="9966"/>
                </a:lnTo>
                <a:lnTo>
                  <a:pt x="30687" y="9936"/>
                </a:lnTo>
                <a:close/>
                <a:moveTo>
                  <a:pt x="34150" y="10027"/>
                </a:moveTo>
                <a:cubicBezTo>
                  <a:pt x="34181" y="10179"/>
                  <a:pt x="34241" y="10301"/>
                  <a:pt x="34272" y="10453"/>
                </a:cubicBezTo>
                <a:lnTo>
                  <a:pt x="34272" y="10605"/>
                </a:lnTo>
                <a:lnTo>
                  <a:pt x="34272" y="11425"/>
                </a:lnTo>
                <a:cubicBezTo>
                  <a:pt x="34259" y="11444"/>
                  <a:pt x="34249" y="11461"/>
                  <a:pt x="34241" y="11478"/>
                </a:cubicBezTo>
                <a:lnTo>
                  <a:pt x="34241" y="11478"/>
                </a:lnTo>
                <a:lnTo>
                  <a:pt x="34241" y="11455"/>
                </a:lnTo>
                <a:lnTo>
                  <a:pt x="34181" y="10756"/>
                </a:lnTo>
                <a:cubicBezTo>
                  <a:pt x="34181" y="10574"/>
                  <a:pt x="34150" y="10392"/>
                  <a:pt x="34150" y="10179"/>
                </a:cubicBezTo>
                <a:lnTo>
                  <a:pt x="34150" y="10027"/>
                </a:lnTo>
                <a:close/>
                <a:moveTo>
                  <a:pt x="32661" y="10544"/>
                </a:moveTo>
                <a:lnTo>
                  <a:pt x="32692" y="10878"/>
                </a:lnTo>
                <a:cubicBezTo>
                  <a:pt x="32692" y="11091"/>
                  <a:pt x="32692" y="11273"/>
                  <a:pt x="32661" y="11486"/>
                </a:cubicBezTo>
                <a:lnTo>
                  <a:pt x="32661" y="11394"/>
                </a:lnTo>
                <a:cubicBezTo>
                  <a:pt x="32661" y="11151"/>
                  <a:pt x="32661" y="10939"/>
                  <a:pt x="32661" y="10726"/>
                </a:cubicBezTo>
                <a:lnTo>
                  <a:pt x="32661" y="10574"/>
                </a:lnTo>
                <a:lnTo>
                  <a:pt x="32661" y="10544"/>
                </a:lnTo>
                <a:close/>
                <a:moveTo>
                  <a:pt x="43994" y="9450"/>
                </a:moveTo>
                <a:cubicBezTo>
                  <a:pt x="43994" y="9480"/>
                  <a:pt x="43994" y="9511"/>
                  <a:pt x="44025" y="9541"/>
                </a:cubicBezTo>
                <a:cubicBezTo>
                  <a:pt x="44025" y="9723"/>
                  <a:pt x="44055" y="9875"/>
                  <a:pt x="44085" y="10027"/>
                </a:cubicBezTo>
                <a:cubicBezTo>
                  <a:pt x="44116" y="10210"/>
                  <a:pt x="44116" y="10270"/>
                  <a:pt x="44146" y="10361"/>
                </a:cubicBezTo>
                <a:lnTo>
                  <a:pt x="44177" y="10817"/>
                </a:lnTo>
                <a:cubicBezTo>
                  <a:pt x="44177" y="11030"/>
                  <a:pt x="44207" y="11212"/>
                  <a:pt x="44207" y="11394"/>
                </a:cubicBezTo>
                <a:cubicBezTo>
                  <a:pt x="44207" y="11425"/>
                  <a:pt x="44207" y="11425"/>
                  <a:pt x="44207" y="11455"/>
                </a:cubicBezTo>
                <a:lnTo>
                  <a:pt x="44146" y="11486"/>
                </a:lnTo>
                <a:lnTo>
                  <a:pt x="44116" y="11546"/>
                </a:lnTo>
                <a:lnTo>
                  <a:pt x="44116" y="11425"/>
                </a:lnTo>
                <a:cubicBezTo>
                  <a:pt x="44085" y="11151"/>
                  <a:pt x="44055" y="10908"/>
                  <a:pt x="44025" y="10635"/>
                </a:cubicBezTo>
                <a:cubicBezTo>
                  <a:pt x="44025" y="10605"/>
                  <a:pt x="44025" y="10574"/>
                  <a:pt x="44025" y="10544"/>
                </a:cubicBezTo>
                <a:lnTo>
                  <a:pt x="43994" y="10118"/>
                </a:lnTo>
                <a:lnTo>
                  <a:pt x="43994" y="9906"/>
                </a:lnTo>
                <a:lnTo>
                  <a:pt x="43994" y="9815"/>
                </a:lnTo>
                <a:lnTo>
                  <a:pt x="43994" y="9632"/>
                </a:lnTo>
                <a:lnTo>
                  <a:pt x="43994" y="9450"/>
                </a:lnTo>
                <a:close/>
                <a:moveTo>
                  <a:pt x="44572" y="10270"/>
                </a:moveTo>
                <a:cubicBezTo>
                  <a:pt x="44602" y="10422"/>
                  <a:pt x="44632" y="10574"/>
                  <a:pt x="44663" y="10726"/>
                </a:cubicBezTo>
                <a:cubicBezTo>
                  <a:pt x="44693" y="10939"/>
                  <a:pt x="44723" y="11151"/>
                  <a:pt x="44754" y="11364"/>
                </a:cubicBezTo>
                <a:lnTo>
                  <a:pt x="44754" y="11577"/>
                </a:lnTo>
                <a:cubicBezTo>
                  <a:pt x="44723" y="11546"/>
                  <a:pt x="44693" y="11486"/>
                  <a:pt x="44632" y="11455"/>
                </a:cubicBezTo>
                <a:cubicBezTo>
                  <a:pt x="44663" y="11364"/>
                  <a:pt x="44632" y="11303"/>
                  <a:pt x="44632" y="11212"/>
                </a:cubicBezTo>
                <a:lnTo>
                  <a:pt x="44632" y="11243"/>
                </a:lnTo>
                <a:cubicBezTo>
                  <a:pt x="44632" y="11151"/>
                  <a:pt x="44602" y="11060"/>
                  <a:pt x="44602" y="10969"/>
                </a:cubicBezTo>
                <a:cubicBezTo>
                  <a:pt x="44602" y="10817"/>
                  <a:pt x="44572" y="10635"/>
                  <a:pt x="44572" y="10483"/>
                </a:cubicBezTo>
                <a:lnTo>
                  <a:pt x="44572" y="10301"/>
                </a:lnTo>
                <a:cubicBezTo>
                  <a:pt x="44572" y="10301"/>
                  <a:pt x="44572" y="10288"/>
                  <a:pt x="44572" y="10270"/>
                </a:cubicBezTo>
                <a:close/>
                <a:moveTo>
                  <a:pt x="24640" y="10756"/>
                </a:moveTo>
                <a:cubicBezTo>
                  <a:pt x="24671" y="10848"/>
                  <a:pt x="24701" y="10969"/>
                  <a:pt x="24732" y="11060"/>
                </a:cubicBezTo>
                <a:cubicBezTo>
                  <a:pt x="24792" y="11212"/>
                  <a:pt x="24853" y="11334"/>
                  <a:pt x="24914" y="11455"/>
                </a:cubicBezTo>
                <a:cubicBezTo>
                  <a:pt x="24914" y="11516"/>
                  <a:pt x="24944" y="11546"/>
                  <a:pt x="24975" y="11607"/>
                </a:cubicBezTo>
                <a:lnTo>
                  <a:pt x="24883" y="11607"/>
                </a:lnTo>
                <a:cubicBezTo>
                  <a:pt x="24823" y="11486"/>
                  <a:pt x="24792" y="11334"/>
                  <a:pt x="24732" y="11212"/>
                </a:cubicBezTo>
                <a:cubicBezTo>
                  <a:pt x="24701" y="11091"/>
                  <a:pt x="24640" y="10999"/>
                  <a:pt x="24580" y="10878"/>
                </a:cubicBezTo>
                <a:lnTo>
                  <a:pt x="24640" y="10756"/>
                </a:lnTo>
                <a:close/>
                <a:moveTo>
                  <a:pt x="39224" y="10058"/>
                </a:moveTo>
                <a:lnTo>
                  <a:pt x="39255" y="10118"/>
                </a:lnTo>
                <a:cubicBezTo>
                  <a:pt x="39285" y="10179"/>
                  <a:pt x="39346" y="10240"/>
                  <a:pt x="39406" y="10331"/>
                </a:cubicBezTo>
                <a:cubicBezTo>
                  <a:pt x="39406" y="10361"/>
                  <a:pt x="39437" y="10392"/>
                  <a:pt x="39437" y="10422"/>
                </a:cubicBezTo>
                <a:cubicBezTo>
                  <a:pt x="39406" y="10544"/>
                  <a:pt x="39376" y="10696"/>
                  <a:pt x="39376" y="10848"/>
                </a:cubicBezTo>
                <a:lnTo>
                  <a:pt x="39224" y="11607"/>
                </a:lnTo>
                <a:lnTo>
                  <a:pt x="39224" y="11425"/>
                </a:lnTo>
                <a:lnTo>
                  <a:pt x="39224" y="10787"/>
                </a:lnTo>
                <a:cubicBezTo>
                  <a:pt x="39224" y="10787"/>
                  <a:pt x="39224" y="10756"/>
                  <a:pt x="39224" y="10756"/>
                </a:cubicBezTo>
                <a:lnTo>
                  <a:pt x="39224" y="10453"/>
                </a:lnTo>
                <a:lnTo>
                  <a:pt x="39224" y="10270"/>
                </a:lnTo>
                <a:lnTo>
                  <a:pt x="39224" y="10058"/>
                </a:lnTo>
                <a:close/>
                <a:moveTo>
                  <a:pt x="35122" y="9359"/>
                </a:moveTo>
                <a:cubicBezTo>
                  <a:pt x="35153" y="9480"/>
                  <a:pt x="35183" y="9572"/>
                  <a:pt x="35214" y="9693"/>
                </a:cubicBezTo>
                <a:lnTo>
                  <a:pt x="35274" y="10058"/>
                </a:lnTo>
                <a:cubicBezTo>
                  <a:pt x="35305" y="10240"/>
                  <a:pt x="35305" y="10422"/>
                  <a:pt x="35335" y="10605"/>
                </a:cubicBezTo>
                <a:cubicBezTo>
                  <a:pt x="35335" y="10756"/>
                  <a:pt x="35366" y="10999"/>
                  <a:pt x="35366" y="11212"/>
                </a:cubicBezTo>
                <a:lnTo>
                  <a:pt x="35366" y="11607"/>
                </a:lnTo>
                <a:cubicBezTo>
                  <a:pt x="35305" y="11607"/>
                  <a:pt x="35274" y="11638"/>
                  <a:pt x="35244" y="11668"/>
                </a:cubicBezTo>
                <a:lnTo>
                  <a:pt x="35214" y="11729"/>
                </a:lnTo>
                <a:lnTo>
                  <a:pt x="35214" y="11638"/>
                </a:lnTo>
                <a:cubicBezTo>
                  <a:pt x="35183" y="11516"/>
                  <a:pt x="35153" y="11394"/>
                  <a:pt x="35153" y="11273"/>
                </a:cubicBezTo>
                <a:cubicBezTo>
                  <a:pt x="35122" y="11060"/>
                  <a:pt x="35092" y="10848"/>
                  <a:pt x="35062" y="10665"/>
                </a:cubicBezTo>
                <a:lnTo>
                  <a:pt x="35031" y="10240"/>
                </a:lnTo>
                <a:lnTo>
                  <a:pt x="35031" y="10088"/>
                </a:lnTo>
                <a:cubicBezTo>
                  <a:pt x="35031" y="9966"/>
                  <a:pt x="35062" y="9845"/>
                  <a:pt x="35092" y="9723"/>
                </a:cubicBezTo>
                <a:cubicBezTo>
                  <a:pt x="35092" y="9602"/>
                  <a:pt x="35122" y="9541"/>
                  <a:pt x="35122" y="9450"/>
                </a:cubicBezTo>
                <a:cubicBezTo>
                  <a:pt x="35122" y="9412"/>
                  <a:pt x="35122" y="9379"/>
                  <a:pt x="35122" y="9359"/>
                </a:cubicBezTo>
                <a:close/>
                <a:moveTo>
                  <a:pt x="43235" y="7961"/>
                </a:moveTo>
                <a:cubicBezTo>
                  <a:pt x="43326" y="8204"/>
                  <a:pt x="43387" y="8478"/>
                  <a:pt x="43447" y="8721"/>
                </a:cubicBezTo>
                <a:cubicBezTo>
                  <a:pt x="43478" y="8903"/>
                  <a:pt x="43508" y="9085"/>
                  <a:pt x="43539" y="9268"/>
                </a:cubicBezTo>
                <a:cubicBezTo>
                  <a:pt x="43539" y="9450"/>
                  <a:pt x="43569" y="9663"/>
                  <a:pt x="43599" y="9815"/>
                </a:cubicBezTo>
                <a:lnTo>
                  <a:pt x="43599" y="9845"/>
                </a:lnTo>
                <a:lnTo>
                  <a:pt x="43599" y="10058"/>
                </a:lnTo>
                <a:cubicBezTo>
                  <a:pt x="43599" y="10240"/>
                  <a:pt x="43630" y="10392"/>
                  <a:pt x="43630" y="10574"/>
                </a:cubicBezTo>
                <a:lnTo>
                  <a:pt x="43630" y="10605"/>
                </a:lnTo>
                <a:lnTo>
                  <a:pt x="43630" y="11182"/>
                </a:lnTo>
                <a:lnTo>
                  <a:pt x="43630" y="11759"/>
                </a:lnTo>
                <a:cubicBezTo>
                  <a:pt x="43599" y="11668"/>
                  <a:pt x="43539" y="11577"/>
                  <a:pt x="43478" y="11486"/>
                </a:cubicBezTo>
                <a:lnTo>
                  <a:pt x="43478" y="11394"/>
                </a:lnTo>
                <a:lnTo>
                  <a:pt x="43478" y="10726"/>
                </a:lnTo>
                <a:cubicBezTo>
                  <a:pt x="43478" y="10513"/>
                  <a:pt x="43478" y="10331"/>
                  <a:pt x="43478" y="10118"/>
                </a:cubicBezTo>
                <a:cubicBezTo>
                  <a:pt x="43447" y="9693"/>
                  <a:pt x="43417" y="9268"/>
                  <a:pt x="43356" y="8842"/>
                </a:cubicBezTo>
                <a:cubicBezTo>
                  <a:pt x="43326" y="8569"/>
                  <a:pt x="43265" y="8265"/>
                  <a:pt x="43174" y="7961"/>
                </a:cubicBezTo>
                <a:close/>
                <a:moveTo>
                  <a:pt x="24428" y="11516"/>
                </a:moveTo>
                <a:cubicBezTo>
                  <a:pt x="24428" y="11607"/>
                  <a:pt x="24458" y="11668"/>
                  <a:pt x="24489" y="11729"/>
                </a:cubicBezTo>
                <a:lnTo>
                  <a:pt x="24367" y="11789"/>
                </a:lnTo>
                <a:cubicBezTo>
                  <a:pt x="24367" y="11698"/>
                  <a:pt x="24397" y="11607"/>
                  <a:pt x="24428" y="11516"/>
                </a:cubicBezTo>
                <a:close/>
                <a:moveTo>
                  <a:pt x="22865" y="11206"/>
                </a:moveTo>
                <a:cubicBezTo>
                  <a:pt x="22880" y="11238"/>
                  <a:pt x="22885" y="11280"/>
                  <a:pt x="22909" y="11303"/>
                </a:cubicBezTo>
                <a:cubicBezTo>
                  <a:pt x="22909" y="11334"/>
                  <a:pt x="22909" y="11364"/>
                  <a:pt x="22909" y="11364"/>
                </a:cubicBezTo>
                <a:cubicBezTo>
                  <a:pt x="22878" y="11455"/>
                  <a:pt x="22848" y="11516"/>
                  <a:pt x="22848" y="11577"/>
                </a:cubicBezTo>
                <a:cubicBezTo>
                  <a:pt x="22817" y="11668"/>
                  <a:pt x="22817" y="11668"/>
                  <a:pt x="22817" y="11729"/>
                </a:cubicBezTo>
                <a:cubicBezTo>
                  <a:pt x="22787" y="11759"/>
                  <a:pt x="22817" y="11820"/>
                  <a:pt x="22787" y="11850"/>
                </a:cubicBezTo>
                <a:lnTo>
                  <a:pt x="22787" y="11759"/>
                </a:lnTo>
                <a:cubicBezTo>
                  <a:pt x="22787" y="11668"/>
                  <a:pt x="22817" y="11577"/>
                  <a:pt x="22817" y="11486"/>
                </a:cubicBezTo>
                <a:cubicBezTo>
                  <a:pt x="22817" y="11408"/>
                  <a:pt x="22839" y="11309"/>
                  <a:pt x="22865" y="11206"/>
                </a:cubicBezTo>
                <a:close/>
                <a:moveTo>
                  <a:pt x="21268" y="10939"/>
                </a:moveTo>
                <a:cubicBezTo>
                  <a:pt x="21268" y="11060"/>
                  <a:pt x="21298" y="11182"/>
                  <a:pt x="21298" y="11303"/>
                </a:cubicBezTo>
                <a:cubicBezTo>
                  <a:pt x="21298" y="11516"/>
                  <a:pt x="21329" y="11698"/>
                  <a:pt x="21329" y="11881"/>
                </a:cubicBezTo>
                <a:lnTo>
                  <a:pt x="21268" y="11941"/>
                </a:lnTo>
                <a:cubicBezTo>
                  <a:pt x="21268" y="11941"/>
                  <a:pt x="21238" y="11972"/>
                  <a:pt x="21238" y="11972"/>
                </a:cubicBezTo>
                <a:lnTo>
                  <a:pt x="21238" y="11881"/>
                </a:lnTo>
                <a:lnTo>
                  <a:pt x="21238" y="11607"/>
                </a:lnTo>
                <a:cubicBezTo>
                  <a:pt x="21238" y="11425"/>
                  <a:pt x="21238" y="11212"/>
                  <a:pt x="21268" y="11030"/>
                </a:cubicBezTo>
                <a:lnTo>
                  <a:pt x="21268" y="10939"/>
                </a:lnTo>
                <a:close/>
                <a:moveTo>
                  <a:pt x="17166" y="11668"/>
                </a:moveTo>
                <a:cubicBezTo>
                  <a:pt x="17227" y="11668"/>
                  <a:pt x="17257" y="11698"/>
                  <a:pt x="17288" y="11729"/>
                </a:cubicBezTo>
                <a:cubicBezTo>
                  <a:pt x="17197" y="11850"/>
                  <a:pt x="17136" y="11972"/>
                  <a:pt x="17106" y="12093"/>
                </a:cubicBezTo>
                <a:cubicBezTo>
                  <a:pt x="17045" y="12033"/>
                  <a:pt x="17014" y="12002"/>
                  <a:pt x="16954" y="11941"/>
                </a:cubicBezTo>
                <a:cubicBezTo>
                  <a:pt x="16984" y="11881"/>
                  <a:pt x="16984" y="11820"/>
                  <a:pt x="17014" y="11759"/>
                </a:cubicBezTo>
                <a:cubicBezTo>
                  <a:pt x="17014" y="11729"/>
                  <a:pt x="17045" y="11698"/>
                  <a:pt x="17075" y="11668"/>
                </a:cubicBezTo>
                <a:close/>
                <a:moveTo>
                  <a:pt x="29806" y="8204"/>
                </a:moveTo>
                <a:lnTo>
                  <a:pt x="29836" y="8235"/>
                </a:lnTo>
                <a:cubicBezTo>
                  <a:pt x="29836" y="8235"/>
                  <a:pt x="29866" y="8265"/>
                  <a:pt x="29866" y="8265"/>
                </a:cubicBezTo>
                <a:cubicBezTo>
                  <a:pt x="29897" y="8295"/>
                  <a:pt x="29897" y="8326"/>
                  <a:pt x="29927" y="8356"/>
                </a:cubicBezTo>
                <a:cubicBezTo>
                  <a:pt x="29957" y="8387"/>
                  <a:pt x="29957" y="8447"/>
                  <a:pt x="29988" y="8508"/>
                </a:cubicBezTo>
                <a:cubicBezTo>
                  <a:pt x="30018" y="8569"/>
                  <a:pt x="30049" y="8660"/>
                  <a:pt x="30079" y="8751"/>
                </a:cubicBezTo>
                <a:cubicBezTo>
                  <a:pt x="30079" y="8842"/>
                  <a:pt x="30018" y="9025"/>
                  <a:pt x="29988" y="9146"/>
                </a:cubicBezTo>
                <a:cubicBezTo>
                  <a:pt x="29957" y="9450"/>
                  <a:pt x="29927" y="9754"/>
                  <a:pt x="29927" y="10058"/>
                </a:cubicBezTo>
                <a:lnTo>
                  <a:pt x="29927" y="11060"/>
                </a:lnTo>
                <a:lnTo>
                  <a:pt x="29927" y="11151"/>
                </a:lnTo>
                <a:cubicBezTo>
                  <a:pt x="29897" y="11273"/>
                  <a:pt x="29866" y="11425"/>
                  <a:pt x="29836" y="11546"/>
                </a:cubicBezTo>
                <a:cubicBezTo>
                  <a:pt x="29775" y="11729"/>
                  <a:pt x="29745" y="11911"/>
                  <a:pt x="29684" y="12093"/>
                </a:cubicBezTo>
                <a:lnTo>
                  <a:pt x="29684" y="11941"/>
                </a:lnTo>
                <a:lnTo>
                  <a:pt x="29623" y="11364"/>
                </a:lnTo>
                <a:cubicBezTo>
                  <a:pt x="29623" y="11212"/>
                  <a:pt x="29623" y="11030"/>
                  <a:pt x="29623" y="10878"/>
                </a:cubicBezTo>
                <a:lnTo>
                  <a:pt x="29623" y="10665"/>
                </a:lnTo>
                <a:lnTo>
                  <a:pt x="29623" y="10513"/>
                </a:lnTo>
                <a:lnTo>
                  <a:pt x="29623" y="9875"/>
                </a:lnTo>
                <a:cubicBezTo>
                  <a:pt x="29623" y="9723"/>
                  <a:pt x="29623" y="9572"/>
                  <a:pt x="29623" y="9420"/>
                </a:cubicBezTo>
                <a:cubicBezTo>
                  <a:pt x="29654" y="9207"/>
                  <a:pt x="29684" y="8994"/>
                  <a:pt x="29714" y="8782"/>
                </a:cubicBezTo>
                <a:cubicBezTo>
                  <a:pt x="29745" y="8569"/>
                  <a:pt x="29775" y="8387"/>
                  <a:pt x="29806" y="8204"/>
                </a:cubicBezTo>
                <a:close/>
                <a:moveTo>
                  <a:pt x="41624" y="9177"/>
                </a:moveTo>
                <a:cubicBezTo>
                  <a:pt x="41655" y="9237"/>
                  <a:pt x="41685" y="9298"/>
                  <a:pt x="41746" y="9359"/>
                </a:cubicBezTo>
                <a:cubicBezTo>
                  <a:pt x="41776" y="9420"/>
                  <a:pt x="41807" y="9511"/>
                  <a:pt x="41837" y="9572"/>
                </a:cubicBezTo>
                <a:lnTo>
                  <a:pt x="41837" y="9541"/>
                </a:lnTo>
                <a:cubicBezTo>
                  <a:pt x="41867" y="9784"/>
                  <a:pt x="41898" y="9997"/>
                  <a:pt x="41928" y="10210"/>
                </a:cubicBezTo>
                <a:cubicBezTo>
                  <a:pt x="41959" y="10422"/>
                  <a:pt x="41959" y="10635"/>
                  <a:pt x="41959" y="10878"/>
                </a:cubicBezTo>
                <a:cubicBezTo>
                  <a:pt x="41989" y="11091"/>
                  <a:pt x="41959" y="11243"/>
                  <a:pt x="41989" y="11455"/>
                </a:cubicBezTo>
                <a:cubicBezTo>
                  <a:pt x="41989" y="11638"/>
                  <a:pt x="41989" y="11881"/>
                  <a:pt x="41989" y="12124"/>
                </a:cubicBezTo>
                <a:cubicBezTo>
                  <a:pt x="41928" y="11911"/>
                  <a:pt x="41898" y="11729"/>
                  <a:pt x="41867" y="11516"/>
                </a:cubicBezTo>
                <a:lnTo>
                  <a:pt x="41837" y="11243"/>
                </a:lnTo>
                <a:cubicBezTo>
                  <a:pt x="41837" y="11182"/>
                  <a:pt x="41837" y="11121"/>
                  <a:pt x="41807" y="11060"/>
                </a:cubicBezTo>
                <a:cubicBezTo>
                  <a:pt x="41776" y="10999"/>
                  <a:pt x="41776" y="10939"/>
                  <a:pt x="41776" y="10848"/>
                </a:cubicBezTo>
                <a:lnTo>
                  <a:pt x="41716" y="10422"/>
                </a:lnTo>
                <a:cubicBezTo>
                  <a:pt x="41716" y="10210"/>
                  <a:pt x="41685" y="9997"/>
                  <a:pt x="41655" y="9815"/>
                </a:cubicBezTo>
                <a:cubicBezTo>
                  <a:pt x="41655" y="9602"/>
                  <a:pt x="41624" y="9480"/>
                  <a:pt x="41624" y="9328"/>
                </a:cubicBezTo>
                <a:lnTo>
                  <a:pt x="41624" y="9177"/>
                </a:lnTo>
                <a:close/>
                <a:moveTo>
                  <a:pt x="42870" y="11273"/>
                </a:moveTo>
                <a:cubicBezTo>
                  <a:pt x="42870" y="11364"/>
                  <a:pt x="42900" y="11486"/>
                  <a:pt x="42931" y="11577"/>
                </a:cubicBezTo>
                <a:lnTo>
                  <a:pt x="42961" y="11759"/>
                </a:lnTo>
                <a:cubicBezTo>
                  <a:pt x="42992" y="11911"/>
                  <a:pt x="43022" y="12063"/>
                  <a:pt x="43022" y="12215"/>
                </a:cubicBezTo>
                <a:lnTo>
                  <a:pt x="43022" y="12245"/>
                </a:lnTo>
                <a:lnTo>
                  <a:pt x="42961" y="12245"/>
                </a:lnTo>
                <a:cubicBezTo>
                  <a:pt x="42961" y="12124"/>
                  <a:pt x="42931" y="12002"/>
                  <a:pt x="42931" y="11911"/>
                </a:cubicBezTo>
                <a:cubicBezTo>
                  <a:pt x="42900" y="11789"/>
                  <a:pt x="42900" y="11729"/>
                  <a:pt x="42870" y="11638"/>
                </a:cubicBezTo>
                <a:lnTo>
                  <a:pt x="42870" y="11486"/>
                </a:lnTo>
                <a:lnTo>
                  <a:pt x="42870" y="11273"/>
                </a:lnTo>
                <a:close/>
                <a:moveTo>
                  <a:pt x="23838" y="10648"/>
                </a:moveTo>
                <a:cubicBezTo>
                  <a:pt x="23870" y="10666"/>
                  <a:pt x="23916" y="10670"/>
                  <a:pt x="23942" y="10696"/>
                </a:cubicBezTo>
                <a:lnTo>
                  <a:pt x="23972" y="10726"/>
                </a:lnTo>
                <a:cubicBezTo>
                  <a:pt x="24002" y="10756"/>
                  <a:pt x="24063" y="10817"/>
                  <a:pt x="24094" y="10848"/>
                </a:cubicBezTo>
                <a:cubicBezTo>
                  <a:pt x="24094" y="10878"/>
                  <a:pt x="24124" y="10908"/>
                  <a:pt x="24154" y="10969"/>
                </a:cubicBezTo>
                <a:cubicBezTo>
                  <a:pt x="24094" y="11182"/>
                  <a:pt x="24033" y="11394"/>
                  <a:pt x="24002" y="11638"/>
                </a:cubicBezTo>
                <a:cubicBezTo>
                  <a:pt x="23972" y="11759"/>
                  <a:pt x="23972" y="11911"/>
                  <a:pt x="23972" y="12063"/>
                </a:cubicBezTo>
                <a:cubicBezTo>
                  <a:pt x="23942" y="12093"/>
                  <a:pt x="23942" y="12124"/>
                  <a:pt x="23972" y="12154"/>
                </a:cubicBezTo>
                <a:lnTo>
                  <a:pt x="23942" y="12184"/>
                </a:lnTo>
                <a:cubicBezTo>
                  <a:pt x="23881" y="12276"/>
                  <a:pt x="23820" y="12336"/>
                  <a:pt x="23759" y="12427"/>
                </a:cubicBezTo>
                <a:cubicBezTo>
                  <a:pt x="23759" y="12245"/>
                  <a:pt x="23699" y="12063"/>
                  <a:pt x="23668" y="11881"/>
                </a:cubicBezTo>
                <a:cubicBezTo>
                  <a:pt x="23668" y="11789"/>
                  <a:pt x="23699" y="11698"/>
                  <a:pt x="23699" y="11577"/>
                </a:cubicBezTo>
                <a:cubicBezTo>
                  <a:pt x="23729" y="11486"/>
                  <a:pt x="23729" y="11364"/>
                  <a:pt x="23759" y="11273"/>
                </a:cubicBezTo>
                <a:cubicBezTo>
                  <a:pt x="23759" y="11151"/>
                  <a:pt x="23759" y="11030"/>
                  <a:pt x="23759" y="10878"/>
                </a:cubicBezTo>
                <a:cubicBezTo>
                  <a:pt x="23759" y="10848"/>
                  <a:pt x="23759" y="10817"/>
                  <a:pt x="23759" y="10787"/>
                </a:cubicBezTo>
                <a:cubicBezTo>
                  <a:pt x="23790" y="10756"/>
                  <a:pt x="23790" y="10726"/>
                  <a:pt x="23820" y="10665"/>
                </a:cubicBezTo>
                <a:lnTo>
                  <a:pt x="23838" y="10648"/>
                </a:lnTo>
                <a:close/>
                <a:moveTo>
                  <a:pt x="41412" y="10817"/>
                </a:moveTo>
                <a:lnTo>
                  <a:pt x="41442" y="10939"/>
                </a:lnTo>
                <a:cubicBezTo>
                  <a:pt x="41472" y="11151"/>
                  <a:pt x="41472" y="11364"/>
                  <a:pt x="41533" y="11546"/>
                </a:cubicBezTo>
                <a:cubicBezTo>
                  <a:pt x="41533" y="11668"/>
                  <a:pt x="41533" y="11759"/>
                  <a:pt x="41564" y="11881"/>
                </a:cubicBezTo>
                <a:cubicBezTo>
                  <a:pt x="41564" y="12063"/>
                  <a:pt x="41594" y="12245"/>
                  <a:pt x="41624" y="12458"/>
                </a:cubicBezTo>
                <a:lnTo>
                  <a:pt x="41564" y="12306"/>
                </a:lnTo>
                <a:cubicBezTo>
                  <a:pt x="41564" y="12184"/>
                  <a:pt x="41533" y="12063"/>
                  <a:pt x="41533" y="11972"/>
                </a:cubicBezTo>
                <a:cubicBezTo>
                  <a:pt x="41503" y="11759"/>
                  <a:pt x="41472" y="11577"/>
                  <a:pt x="41442" y="11364"/>
                </a:cubicBezTo>
                <a:cubicBezTo>
                  <a:pt x="41442" y="11182"/>
                  <a:pt x="41412" y="10999"/>
                  <a:pt x="41412" y="10817"/>
                </a:cubicBezTo>
                <a:close/>
                <a:moveTo>
                  <a:pt x="45058" y="10756"/>
                </a:moveTo>
                <a:cubicBezTo>
                  <a:pt x="45149" y="10969"/>
                  <a:pt x="45179" y="11182"/>
                  <a:pt x="45240" y="11394"/>
                </a:cubicBezTo>
                <a:cubicBezTo>
                  <a:pt x="45240" y="11486"/>
                  <a:pt x="45270" y="11577"/>
                  <a:pt x="45270" y="11668"/>
                </a:cubicBezTo>
                <a:cubicBezTo>
                  <a:pt x="45301" y="11759"/>
                  <a:pt x="45301" y="11759"/>
                  <a:pt x="45301" y="11820"/>
                </a:cubicBezTo>
                <a:cubicBezTo>
                  <a:pt x="45301" y="11972"/>
                  <a:pt x="45331" y="12124"/>
                  <a:pt x="45361" y="12276"/>
                </a:cubicBezTo>
                <a:lnTo>
                  <a:pt x="45361" y="12336"/>
                </a:lnTo>
                <a:cubicBezTo>
                  <a:pt x="45361" y="12336"/>
                  <a:pt x="45331" y="12367"/>
                  <a:pt x="45331" y="12397"/>
                </a:cubicBezTo>
                <a:lnTo>
                  <a:pt x="45301" y="12458"/>
                </a:lnTo>
                <a:lnTo>
                  <a:pt x="45210" y="12397"/>
                </a:lnTo>
                <a:lnTo>
                  <a:pt x="45179" y="12397"/>
                </a:lnTo>
                <a:lnTo>
                  <a:pt x="45179" y="12367"/>
                </a:lnTo>
                <a:cubicBezTo>
                  <a:pt x="45179" y="12184"/>
                  <a:pt x="45179" y="12002"/>
                  <a:pt x="45149" y="11820"/>
                </a:cubicBezTo>
                <a:cubicBezTo>
                  <a:pt x="45149" y="11668"/>
                  <a:pt x="45118" y="11425"/>
                  <a:pt x="45118" y="11212"/>
                </a:cubicBezTo>
                <a:lnTo>
                  <a:pt x="45058" y="10787"/>
                </a:lnTo>
                <a:lnTo>
                  <a:pt x="45058" y="10756"/>
                </a:lnTo>
                <a:close/>
                <a:moveTo>
                  <a:pt x="15283" y="12397"/>
                </a:moveTo>
                <a:lnTo>
                  <a:pt x="15252" y="12488"/>
                </a:lnTo>
                <a:cubicBezTo>
                  <a:pt x="15222" y="12458"/>
                  <a:pt x="15222" y="12458"/>
                  <a:pt x="15222" y="12427"/>
                </a:cubicBezTo>
                <a:lnTo>
                  <a:pt x="15283" y="12397"/>
                </a:lnTo>
                <a:close/>
                <a:moveTo>
                  <a:pt x="18230" y="12093"/>
                </a:moveTo>
                <a:lnTo>
                  <a:pt x="18230" y="12093"/>
                </a:lnTo>
                <a:cubicBezTo>
                  <a:pt x="18199" y="12245"/>
                  <a:pt x="18169" y="12367"/>
                  <a:pt x="18169" y="12519"/>
                </a:cubicBezTo>
                <a:cubicBezTo>
                  <a:pt x="18139" y="12427"/>
                  <a:pt x="18108" y="12367"/>
                  <a:pt x="18078" y="12306"/>
                </a:cubicBezTo>
                <a:cubicBezTo>
                  <a:pt x="18078" y="12276"/>
                  <a:pt x="18078" y="12276"/>
                  <a:pt x="18078" y="12245"/>
                </a:cubicBezTo>
                <a:cubicBezTo>
                  <a:pt x="18139" y="12215"/>
                  <a:pt x="18169" y="12154"/>
                  <a:pt x="18230" y="12093"/>
                </a:cubicBezTo>
                <a:close/>
                <a:moveTo>
                  <a:pt x="15890" y="12397"/>
                </a:moveTo>
                <a:lnTo>
                  <a:pt x="15951" y="12458"/>
                </a:lnTo>
                <a:lnTo>
                  <a:pt x="15951" y="12549"/>
                </a:lnTo>
                <a:lnTo>
                  <a:pt x="15860" y="12397"/>
                </a:lnTo>
                <a:close/>
                <a:moveTo>
                  <a:pt x="26342" y="10756"/>
                </a:moveTo>
                <a:cubicBezTo>
                  <a:pt x="26342" y="10817"/>
                  <a:pt x="26342" y="10878"/>
                  <a:pt x="26372" y="10939"/>
                </a:cubicBezTo>
                <a:cubicBezTo>
                  <a:pt x="26372" y="10999"/>
                  <a:pt x="26372" y="11030"/>
                  <a:pt x="26372" y="11091"/>
                </a:cubicBezTo>
                <a:cubicBezTo>
                  <a:pt x="26403" y="11243"/>
                  <a:pt x="26433" y="11394"/>
                  <a:pt x="26463" y="11546"/>
                </a:cubicBezTo>
                <a:cubicBezTo>
                  <a:pt x="26494" y="11698"/>
                  <a:pt x="26463" y="11759"/>
                  <a:pt x="26463" y="11881"/>
                </a:cubicBezTo>
                <a:lnTo>
                  <a:pt x="26403" y="12549"/>
                </a:lnTo>
                <a:cubicBezTo>
                  <a:pt x="26372" y="12519"/>
                  <a:pt x="26342" y="12458"/>
                  <a:pt x="26342" y="12397"/>
                </a:cubicBezTo>
                <a:cubicBezTo>
                  <a:pt x="26281" y="12276"/>
                  <a:pt x="26251" y="12124"/>
                  <a:pt x="26190" y="11972"/>
                </a:cubicBezTo>
                <a:cubicBezTo>
                  <a:pt x="26190" y="11941"/>
                  <a:pt x="26190" y="11881"/>
                  <a:pt x="26160" y="11820"/>
                </a:cubicBezTo>
                <a:lnTo>
                  <a:pt x="26190" y="11729"/>
                </a:lnTo>
                <a:cubicBezTo>
                  <a:pt x="26220" y="11516"/>
                  <a:pt x="26251" y="11303"/>
                  <a:pt x="26311" y="11091"/>
                </a:cubicBezTo>
                <a:cubicBezTo>
                  <a:pt x="26311" y="10969"/>
                  <a:pt x="26342" y="10878"/>
                  <a:pt x="26342" y="10756"/>
                </a:cubicBezTo>
                <a:close/>
                <a:moveTo>
                  <a:pt x="27496" y="9875"/>
                </a:moveTo>
                <a:cubicBezTo>
                  <a:pt x="27496" y="9997"/>
                  <a:pt x="27496" y="10118"/>
                  <a:pt x="27527" y="10240"/>
                </a:cubicBezTo>
                <a:lnTo>
                  <a:pt x="27588" y="10635"/>
                </a:lnTo>
                <a:cubicBezTo>
                  <a:pt x="27588" y="10756"/>
                  <a:pt x="27588" y="10878"/>
                  <a:pt x="27557" y="10999"/>
                </a:cubicBezTo>
                <a:cubicBezTo>
                  <a:pt x="27496" y="11455"/>
                  <a:pt x="27436" y="11911"/>
                  <a:pt x="27375" y="12367"/>
                </a:cubicBezTo>
                <a:cubicBezTo>
                  <a:pt x="27375" y="12427"/>
                  <a:pt x="27375" y="12488"/>
                  <a:pt x="27375" y="12579"/>
                </a:cubicBezTo>
                <a:cubicBezTo>
                  <a:pt x="27314" y="12519"/>
                  <a:pt x="27284" y="12458"/>
                  <a:pt x="27253" y="12397"/>
                </a:cubicBezTo>
                <a:lnTo>
                  <a:pt x="27193" y="12367"/>
                </a:lnTo>
                <a:lnTo>
                  <a:pt x="27132" y="12093"/>
                </a:lnTo>
                <a:cubicBezTo>
                  <a:pt x="27223" y="12063"/>
                  <a:pt x="27253" y="12002"/>
                  <a:pt x="27284" y="11941"/>
                </a:cubicBezTo>
                <a:cubicBezTo>
                  <a:pt x="27314" y="11881"/>
                  <a:pt x="27314" y="11789"/>
                  <a:pt x="27344" y="11729"/>
                </a:cubicBezTo>
                <a:cubicBezTo>
                  <a:pt x="27344" y="11668"/>
                  <a:pt x="27344" y="11607"/>
                  <a:pt x="27344" y="11577"/>
                </a:cubicBezTo>
                <a:cubicBezTo>
                  <a:pt x="27344" y="11455"/>
                  <a:pt x="27375" y="11334"/>
                  <a:pt x="27375" y="11243"/>
                </a:cubicBezTo>
                <a:cubicBezTo>
                  <a:pt x="27405" y="11030"/>
                  <a:pt x="27436" y="10848"/>
                  <a:pt x="27436" y="10635"/>
                </a:cubicBezTo>
                <a:cubicBezTo>
                  <a:pt x="27466" y="10422"/>
                  <a:pt x="27466" y="10149"/>
                  <a:pt x="27496" y="9906"/>
                </a:cubicBezTo>
                <a:lnTo>
                  <a:pt x="27496" y="9875"/>
                </a:lnTo>
                <a:close/>
                <a:moveTo>
                  <a:pt x="32510" y="8599"/>
                </a:moveTo>
                <a:cubicBezTo>
                  <a:pt x="32540" y="8630"/>
                  <a:pt x="32570" y="8660"/>
                  <a:pt x="32601" y="8690"/>
                </a:cubicBezTo>
                <a:lnTo>
                  <a:pt x="32631" y="8721"/>
                </a:lnTo>
                <a:lnTo>
                  <a:pt x="32631" y="8933"/>
                </a:lnTo>
                <a:cubicBezTo>
                  <a:pt x="32601" y="8933"/>
                  <a:pt x="32570" y="8964"/>
                  <a:pt x="32540" y="8994"/>
                </a:cubicBezTo>
                <a:cubicBezTo>
                  <a:pt x="32510" y="9025"/>
                  <a:pt x="32479" y="9085"/>
                  <a:pt x="32449" y="9116"/>
                </a:cubicBezTo>
                <a:cubicBezTo>
                  <a:pt x="32418" y="9207"/>
                  <a:pt x="32418" y="9298"/>
                  <a:pt x="32388" y="9389"/>
                </a:cubicBezTo>
                <a:cubicBezTo>
                  <a:pt x="32358" y="9480"/>
                  <a:pt x="32327" y="9632"/>
                  <a:pt x="32327" y="9754"/>
                </a:cubicBezTo>
                <a:cubicBezTo>
                  <a:pt x="32297" y="9845"/>
                  <a:pt x="32267" y="10027"/>
                  <a:pt x="32236" y="10179"/>
                </a:cubicBezTo>
                <a:cubicBezTo>
                  <a:pt x="32206" y="10513"/>
                  <a:pt x="32206" y="10817"/>
                  <a:pt x="32206" y="11151"/>
                </a:cubicBezTo>
                <a:cubicBezTo>
                  <a:pt x="32206" y="11486"/>
                  <a:pt x="32206" y="11789"/>
                  <a:pt x="32236" y="12093"/>
                </a:cubicBezTo>
                <a:cubicBezTo>
                  <a:pt x="32236" y="12184"/>
                  <a:pt x="32236" y="12306"/>
                  <a:pt x="32236" y="12397"/>
                </a:cubicBezTo>
                <a:lnTo>
                  <a:pt x="32236" y="12519"/>
                </a:lnTo>
                <a:lnTo>
                  <a:pt x="32236" y="12610"/>
                </a:lnTo>
                <a:cubicBezTo>
                  <a:pt x="32236" y="12367"/>
                  <a:pt x="32206" y="12124"/>
                  <a:pt x="32206" y="11911"/>
                </a:cubicBezTo>
                <a:cubicBezTo>
                  <a:pt x="32206" y="11789"/>
                  <a:pt x="32175" y="11698"/>
                  <a:pt x="32175" y="11607"/>
                </a:cubicBezTo>
                <a:cubicBezTo>
                  <a:pt x="32175" y="11486"/>
                  <a:pt x="32175" y="11455"/>
                  <a:pt x="32175" y="11364"/>
                </a:cubicBezTo>
                <a:cubicBezTo>
                  <a:pt x="32175" y="11091"/>
                  <a:pt x="32175" y="10817"/>
                  <a:pt x="32145" y="10544"/>
                </a:cubicBezTo>
                <a:lnTo>
                  <a:pt x="32145" y="10210"/>
                </a:lnTo>
                <a:cubicBezTo>
                  <a:pt x="32145" y="10118"/>
                  <a:pt x="32145" y="9906"/>
                  <a:pt x="32175" y="9754"/>
                </a:cubicBezTo>
                <a:cubicBezTo>
                  <a:pt x="32175" y="9572"/>
                  <a:pt x="32206" y="9420"/>
                  <a:pt x="32206" y="9237"/>
                </a:cubicBezTo>
                <a:cubicBezTo>
                  <a:pt x="32206" y="9207"/>
                  <a:pt x="32206" y="9177"/>
                  <a:pt x="32236" y="9146"/>
                </a:cubicBezTo>
                <a:lnTo>
                  <a:pt x="32297" y="8964"/>
                </a:lnTo>
                <a:cubicBezTo>
                  <a:pt x="32358" y="8964"/>
                  <a:pt x="32418" y="8933"/>
                  <a:pt x="32449" y="8873"/>
                </a:cubicBezTo>
                <a:lnTo>
                  <a:pt x="32449" y="8903"/>
                </a:lnTo>
                <a:cubicBezTo>
                  <a:pt x="32479" y="8873"/>
                  <a:pt x="32510" y="8842"/>
                  <a:pt x="32510" y="8812"/>
                </a:cubicBezTo>
                <a:cubicBezTo>
                  <a:pt x="32510" y="8751"/>
                  <a:pt x="32510" y="8721"/>
                  <a:pt x="32510" y="8660"/>
                </a:cubicBezTo>
                <a:lnTo>
                  <a:pt x="32510" y="8599"/>
                </a:lnTo>
                <a:close/>
                <a:moveTo>
                  <a:pt x="27800" y="12033"/>
                </a:moveTo>
                <a:cubicBezTo>
                  <a:pt x="27831" y="12154"/>
                  <a:pt x="27831" y="12276"/>
                  <a:pt x="27861" y="12427"/>
                </a:cubicBezTo>
                <a:cubicBezTo>
                  <a:pt x="27861" y="12488"/>
                  <a:pt x="27891" y="12549"/>
                  <a:pt x="27891" y="12610"/>
                </a:cubicBezTo>
                <a:lnTo>
                  <a:pt x="27891" y="12640"/>
                </a:lnTo>
                <a:cubicBezTo>
                  <a:pt x="27891" y="12640"/>
                  <a:pt x="27861" y="12610"/>
                  <a:pt x="27831" y="12610"/>
                </a:cubicBezTo>
                <a:lnTo>
                  <a:pt x="27739" y="12640"/>
                </a:lnTo>
                <a:lnTo>
                  <a:pt x="27770" y="12184"/>
                </a:lnTo>
                <a:lnTo>
                  <a:pt x="27800" y="12033"/>
                </a:lnTo>
                <a:close/>
                <a:moveTo>
                  <a:pt x="17531" y="12002"/>
                </a:moveTo>
                <a:lnTo>
                  <a:pt x="17561" y="12093"/>
                </a:lnTo>
                <a:cubicBezTo>
                  <a:pt x="17500" y="12276"/>
                  <a:pt x="17440" y="12488"/>
                  <a:pt x="17379" y="12701"/>
                </a:cubicBezTo>
                <a:cubicBezTo>
                  <a:pt x="17379" y="12671"/>
                  <a:pt x="17349" y="12640"/>
                  <a:pt x="17349" y="12610"/>
                </a:cubicBezTo>
                <a:cubicBezTo>
                  <a:pt x="17379" y="12427"/>
                  <a:pt x="17440" y="12245"/>
                  <a:pt x="17500" y="12093"/>
                </a:cubicBezTo>
                <a:lnTo>
                  <a:pt x="17531" y="12002"/>
                </a:lnTo>
                <a:close/>
                <a:moveTo>
                  <a:pt x="38768" y="12367"/>
                </a:moveTo>
                <a:cubicBezTo>
                  <a:pt x="38799" y="12427"/>
                  <a:pt x="38799" y="12549"/>
                  <a:pt x="38829" y="12671"/>
                </a:cubicBezTo>
                <a:cubicBezTo>
                  <a:pt x="38799" y="12671"/>
                  <a:pt x="38768" y="12671"/>
                  <a:pt x="38768" y="12701"/>
                </a:cubicBezTo>
                <a:lnTo>
                  <a:pt x="38768" y="12610"/>
                </a:lnTo>
                <a:lnTo>
                  <a:pt x="38768" y="12458"/>
                </a:lnTo>
                <a:lnTo>
                  <a:pt x="38768" y="12367"/>
                </a:lnTo>
                <a:close/>
                <a:moveTo>
                  <a:pt x="16407" y="12336"/>
                </a:moveTo>
                <a:lnTo>
                  <a:pt x="16498" y="12397"/>
                </a:lnTo>
                <a:cubicBezTo>
                  <a:pt x="16498" y="12519"/>
                  <a:pt x="16467" y="12640"/>
                  <a:pt x="16467" y="12731"/>
                </a:cubicBezTo>
                <a:cubicBezTo>
                  <a:pt x="16437" y="12640"/>
                  <a:pt x="16407" y="12549"/>
                  <a:pt x="16376" y="12458"/>
                </a:cubicBezTo>
                <a:lnTo>
                  <a:pt x="16376" y="12427"/>
                </a:lnTo>
                <a:lnTo>
                  <a:pt x="16407" y="12367"/>
                </a:lnTo>
                <a:lnTo>
                  <a:pt x="16407" y="12336"/>
                </a:lnTo>
                <a:close/>
                <a:moveTo>
                  <a:pt x="39558" y="11638"/>
                </a:moveTo>
                <a:lnTo>
                  <a:pt x="39558" y="11698"/>
                </a:lnTo>
                <a:lnTo>
                  <a:pt x="39558" y="11972"/>
                </a:lnTo>
                <a:lnTo>
                  <a:pt x="39528" y="12245"/>
                </a:lnTo>
                <a:cubicBezTo>
                  <a:pt x="39467" y="12397"/>
                  <a:pt x="39406" y="12579"/>
                  <a:pt x="39376" y="12731"/>
                </a:cubicBezTo>
                <a:cubicBezTo>
                  <a:pt x="39406" y="12488"/>
                  <a:pt x="39467" y="12276"/>
                  <a:pt x="39498" y="12033"/>
                </a:cubicBezTo>
                <a:lnTo>
                  <a:pt x="39558" y="11638"/>
                </a:lnTo>
                <a:close/>
                <a:moveTo>
                  <a:pt x="31203" y="10361"/>
                </a:moveTo>
                <a:cubicBezTo>
                  <a:pt x="31203" y="10453"/>
                  <a:pt x="31233" y="10574"/>
                  <a:pt x="31233" y="10665"/>
                </a:cubicBezTo>
                <a:lnTo>
                  <a:pt x="31294" y="11151"/>
                </a:lnTo>
                <a:lnTo>
                  <a:pt x="31294" y="11243"/>
                </a:lnTo>
                <a:lnTo>
                  <a:pt x="31294" y="11607"/>
                </a:lnTo>
                <a:lnTo>
                  <a:pt x="31294" y="12336"/>
                </a:lnTo>
                <a:lnTo>
                  <a:pt x="31294" y="12579"/>
                </a:lnTo>
                <a:lnTo>
                  <a:pt x="31294" y="12792"/>
                </a:lnTo>
                <a:cubicBezTo>
                  <a:pt x="31294" y="12640"/>
                  <a:pt x="31264" y="12519"/>
                  <a:pt x="31264" y="12367"/>
                </a:cubicBezTo>
                <a:cubicBezTo>
                  <a:pt x="31233" y="12215"/>
                  <a:pt x="31203" y="12002"/>
                  <a:pt x="31203" y="11789"/>
                </a:cubicBezTo>
                <a:cubicBezTo>
                  <a:pt x="31173" y="11486"/>
                  <a:pt x="31142" y="11182"/>
                  <a:pt x="31142" y="10908"/>
                </a:cubicBezTo>
                <a:lnTo>
                  <a:pt x="31142" y="10574"/>
                </a:lnTo>
                <a:lnTo>
                  <a:pt x="31142" y="10361"/>
                </a:lnTo>
                <a:close/>
                <a:moveTo>
                  <a:pt x="42293" y="10361"/>
                </a:moveTo>
                <a:lnTo>
                  <a:pt x="42354" y="10422"/>
                </a:lnTo>
                <a:lnTo>
                  <a:pt x="42414" y="10544"/>
                </a:lnTo>
                <a:lnTo>
                  <a:pt x="42414" y="10696"/>
                </a:lnTo>
                <a:cubicBezTo>
                  <a:pt x="42445" y="10969"/>
                  <a:pt x="42475" y="11243"/>
                  <a:pt x="42475" y="11486"/>
                </a:cubicBezTo>
                <a:lnTo>
                  <a:pt x="42475" y="11941"/>
                </a:lnTo>
                <a:cubicBezTo>
                  <a:pt x="42475" y="12154"/>
                  <a:pt x="42475" y="12367"/>
                  <a:pt x="42475" y="12579"/>
                </a:cubicBezTo>
                <a:cubicBezTo>
                  <a:pt x="42414" y="12640"/>
                  <a:pt x="42384" y="12731"/>
                  <a:pt x="42354" y="12792"/>
                </a:cubicBezTo>
                <a:lnTo>
                  <a:pt x="42354" y="12124"/>
                </a:lnTo>
                <a:cubicBezTo>
                  <a:pt x="42354" y="11881"/>
                  <a:pt x="42354" y="11698"/>
                  <a:pt x="42354" y="11516"/>
                </a:cubicBezTo>
                <a:cubicBezTo>
                  <a:pt x="42354" y="11334"/>
                  <a:pt x="42354" y="11121"/>
                  <a:pt x="42354" y="10908"/>
                </a:cubicBezTo>
                <a:lnTo>
                  <a:pt x="42293" y="10361"/>
                </a:lnTo>
                <a:close/>
                <a:moveTo>
                  <a:pt x="43083" y="12701"/>
                </a:moveTo>
                <a:lnTo>
                  <a:pt x="43083" y="12762"/>
                </a:lnTo>
                <a:lnTo>
                  <a:pt x="43083" y="12792"/>
                </a:lnTo>
                <a:lnTo>
                  <a:pt x="43052" y="12792"/>
                </a:lnTo>
                <a:cubicBezTo>
                  <a:pt x="43052" y="12792"/>
                  <a:pt x="43052" y="12762"/>
                  <a:pt x="43052" y="12731"/>
                </a:cubicBezTo>
                <a:cubicBezTo>
                  <a:pt x="43052" y="12701"/>
                  <a:pt x="43052" y="12701"/>
                  <a:pt x="43052" y="12701"/>
                </a:cubicBezTo>
                <a:close/>
                <a:moveTo>
                  <a:pt x="13034" y="12883"/>
                </a:moveTo>
                <a:lnTo>
                  <a:pt x="13027" y="12906"/>
                </a:lnTo>
                <a:lnTo>
                  <a:pt x="13004" y="12883"/>
                </a:lnTo>
                <a:close/>
                <a:moveTo>
                  <a:pt x="13024" y="12914"/>
                </a:moveTo>
                <a:lnTo>
                  <a:pt x="13004" y="12974"/>
                </a:lnTo>
                <a:lnTo>
                  <a:pt x="12943" y="12974"/>
                </a:lnTo>
                <a:lnTo>
                  <a:pt x="13004" y="12914"/>
                </a:lnTo>
                <a:close/>
                <a:moveTo>
                  <a:pt x="43447" y="12154"/>
                </a:moveTo>
                <a:lnTo>
                  <a:pt x="43660" y="12397"/>
                </a:lnTo>
                <a:lnTo>
                  <a:pt x="43660" y="12974"/>
                </a:lnTo>
                <a:lnTo>
                  <a:pt x="43630" y="12914"/>
                </a:lnTo>
                <a:cubicBezTo>
                  <a:pt x="43569" y="12792"/>
                  <a:pt x="43539" y="12701"/>
                  <a:pt x="43447" y="12610"/>
                </a:cubicBezTo>
                <a:lnTo>
                  <a:pt x="43447" y="12154"/>
                </a:lnTo>
                <a:close/>
                <a:moveTo>
                  <a:pt x="20326" y="10878"/>
                </a:moveTo>
                <a:cubicBezTo>
                  <a:pt x="20326" y="10908"/>
                  <a:pt x="20356" y="10908"/>
                  <a:pt x="20356" y="10939"/>
                </a:cubicBezTo>
                <a:cubicBezTo>
                  <a:pt x="20387" y="10999"/>
                  <a:pt x="20417" y="11091"/>
                  <a:pt x="20448" y="11151"/>
                </a:cubicBezTo>
                <a:lnTo>
                  <a:pt x="20478" y="11151"/>
                </a:lnTo>
                <a:cubicBezTo>
                  <a:pt x="20539" y="11303"/>
                  <a:pt x="20569" y="11455"/>
                  <a:pt x="20569" y="11638"/>
                </a:cubicBezTo>
                <a:cubicBezTo>
                  <a:pt x="20600" y="11820"/>
                  <a:pt x="20600" y="12033"/>
                  <a:pt x="20569" y="12215"/>
                </a:cubicBezTo>
                <a:cubicBezTo>
                  <a:pt x="20569" y="12397"/>
                  <a:pt x="20539" y="12579"/>
                  <a:pt x="20508" y="12762"/>
                </a:cubicBezTo>
                <a:lnTo>
                  <a:pt x="20448" y="12762"/>
                </a:lnTo>
                <a:cubicBezTo>
                  <a:pt x="20387" y="12792"/>
                  <a:pt x="20356" y="12792"/>
                  <a:pt x="20326" y="12853"/>
                </a:cubicBezTo>
                <a:cubicBezTo>
                  <a:pt x="20296" y="12883"/>
                  <a:pt x="20265" y="12914"/>
                  <a:pt x="20235" y="12974"/>
                </a:cubicBezTo>
                <a:lnTo>
                  <a:pt x="20235" y="13005"/>
                </a:lnTo>
                <a:cubicBezTo>
                  <a:pt x="20235" y="12944"/>
                  <a:pt x="20205" y="12853"/>
                  <a:pt x="20144" y="12792"/>
                </a:cubicBezTo>
                <a:lnTo>
                  <a:pt x="20113" y="12610"/>
                </a:lnTo>
                <a:cubicBezTo>
                  <a:pt x="20174" y="12184"/>
                  <a:pt x="20144" y="11759"/>
                  <a:pt x="20083" y="11334"/>
                </a:cubicBezTo>
                <a:cubicBezTo>
                  <a:pt x="20083" y="11334"/>
                  <a:pt x="20113" y="11273"/>
                  <a:pt x="20113" y="11273"/>
                </a:cubicBezTo>
                <a:cubicBezTo>
                  <a:pt x="20174" y="11121"/>
                  <a:pt x="20235" y="10999"/>
                  <a:pt x="20326" y="10878"/>
                </a:cubicBezTo>
                <a:close/>
                <a:moveTo>
                  <a:pt x="12664" y="12680"/>
                </a:moveTo>
                <a:lnTo>
                  <a:pt x="12609" y="12762"/>
                </a:lnTo>
                <a:cubicBezTo>
                  <a:pt x="12518" y="12822"/>
                  <a:pt x="12427" y="12944"/>
                  <a:pt x="12366" y="13035"/>
                </a:cubicBezTo>
                <a:cubicBezTo>
                  <a:pt x="12335" y="13066"/>
                  <a:pt x="12335" y="13096"/>
                  <a:pt x="12335" y="13126"/>
                </a:cubicBezTo>
                <a:lnTo>
                  <a:pt x="12244" y="13066"/>
                </a:lnTo>
                <a:cubicBezTo>
                  <a:pt x="12214" y="13005"/>
                  <a:pt x="12153" y="12974"/>
                  <a:pt x="12092" y="12974"/>
                </a:cubicBezTo>
                <a:lnTo>
                  <a:pt x="12062" y="12974"/>
                </a:lnTo>
                <a:cubicBezTo>
                  <a:pt x="12062" y="12944"/>
                  <a:pt x="12032" y="12883"/>
                  <a:pt x="11971" y="12853"/>
                </a:cubicBezTo>
                <a:cubicBezTo>
                  <a:pt x="12153" y="12822"/>
                  <a:pt x="12305" y="12762"/>
                  <a:pt x="12457" y="12731"/>
                </a:cubicBezTo>
                <a:lnTo>
                  <a:pt x="12664" y="12680"/>
                </a:lnTo>
                <a:close/>
                <a:moveTo>
                  <a:pt x="25370" y="12306"/>
                </a:moveTo>
                <a:cubicBezTo>
                  <a:pt x="25430" y="12367"/>
                  <a:pt x="25461" y="12397"/>
                  <a:pt x="25522" y="12458"/>
                </a:cubicBezTo>
                <a:lnTo>
                  <a:pt x="25491" y="12458"/>
                </a:lnTo>
                <a:lnTo>
                  <a:pt x="25582" y="12579"/>
                </a:lnTo>
                <a:lnTo>
                  <a:pt x="25552" y="12640"/>
                </a:lnTo>
                <a:cubicBezTo>
                  <a:pt x="25552" y="12701"/>
                  <a:pt x="25522" y="12731"/>
                  <a:pt x="25522" y="12792"/>
                </a:cubicBezTo>
                <a:cubicBezTo>
                  <a:pt x="25522" y="12822"/>
                  <a:pt x="25522" y="12914"/>
                  <a:pt x="25491" y="12974"/>
                </a:cubicBezTo>
                <a:cubicBezTo>
                  <a:pt x="25461" y="13035"/>
                  <a:pt x="25491" y="13096"/>
                  <a:pt x="25491" y="13157"/>
                </a:cubicBezTo>
                <a:cubicBezTo>
                  <a:pt x="25461" y="12944"/>
                  <a:pt x="25430" y="12731"/>
                  <a:pt x="25370" y="12519"/>
                </a:cubicBezTo>
                <a:lnTo>
                  <a:pt x="25370" y="12367"/>
                </a:lnTo>
                <a:cubicBezTo>
                  <a:pt x="25370" y="12367"/>
                  <a:pt x="25370" y="12336"/>
                  <a:pt x="25370" y="12306"/>
                </a:cubicBezTo>
                <a:close/>
                <a:moveTo>
                  <a:pt x="13308" y="13126"/>
                </a:moveTo>
                <a:cubicBezTo>
                  <a:pt x="13319" y="13150"/>
                  <a:pt x="13331" y="13169"/>
                  <a:pt x="13343" y="13187"/>
                </a:cubicBezTo>
                <a:lnTo>
                  <a:pt x="13308" y="13187"/>
                </a:lnTo>
                <a:cubicBezTo>
                  <a:pt x="13308" y="13187"/>
                  <a:pt x="13308" y="13157"/>
                  <a:pt x="13308" y="13126"/>
                </a:cubicBezTo>
                <a:close/>
                <a:moveTo>
                  <a:pt x="13794" y="12549"/>
                </a:moveTo>
                <a:lnTo>
                  <a:pt x="13885" y="12579"/>
                </a:lnTo>
                <a:cubicBezTo>
                  <a:pt x="13915" y="12579"/>
                  <a:pt x="13946" y="12610"/>
                  <a:pt x="13976" y="12610"/>
                </a:cubicBezTo>
                <a:lnTo>
                  <a:pt x="14006" y="12640"/>
                </a:lnTo>
                <a:cubicBezTo>
                  <a:pt x="13976" y="12701"/>
                  <a:pt x="13946" y="12762"/>
                  <a:pt x="13915" y="12822"/>
                </a:cubicBezTo>
                <a:cubicBezTo>
                  <a:pt x="13915" y="12883"/>
                  <a:pt x="13885" y="12944"/>
                  <a:pt x="13855" y="13005"/>
                </a:cubicBezTo>
                <a:cubicBezTo>
                  <a:pt x="13855" y="13066"/>
                  <a:pt x="13824" y="13157"/>
                  <a:pt x="13794" y="13217"/>
                </a:cubicBezTo>
                <a:lnTo>
                  <a:pt x="13763" y="13217"/>
                </a:lnTo>
                <a:cubicBezTo>
                  <a:pt x="13763" y="13126"/>
                  <a:pt x="13703" y="13066"/>
                  <a:pt x="13672" y="12974"/>
                </a:cubicBezTo>
                <a:cubicBezTo>
                  <a:pt x="13642" y="12883"/>
                  <a:pt x="13581" y="12822"/>
                  <a:pt x="13520" y="12762"/>
                </a:cubicBezTo>
                <a:lnTo>
                  <a:pt x="13551" y="12701"/>
                </a:lnTo>
                <a:cubicBezTo>
                  <a:pt x="13611" y="12640"/>
                  <a:pt x="13642" y="12610"/>
                  <a:pt x="13703" y="12549"/>
                </a:cubicBezTo>
                <a:close/>
                <a:moveTo>
                  <a:pt x="13344" y="13189"/>
                </a:moveTo>
                <a:cubicBezTo>
                  <a:pt x="13362" y="13216"/>
                  <a:pt x="13381" y="13242"/>
                  <a:pt x="13399" y="13278"/>
                </a:cubicBezTo>
                <a:lnTo>
                  <a:pt x="13399" y="13309"/>
                </a:lnTo>
                <a:lnTo>
                  <a:pt x="13368" y="13309"/>
                </a:lnTo>
                <a:cubicBezTo>
                  <a:pt x="13368" y="13278"/>
                  <a:pt x="13338" y="13248"/>
                  <a:pt x="13308" y="13217"/>
                </a:cubicBezTo>
                <a:cubicBezTo>
                  <a:pt x="13327" y="13198"/>
                  <a:pt x="13334" y="13191"/>
                  <a:pt x="13344" y="13189"/>
                </a:cubicBezTo>
                <a:close/>
                <a:moveTo>
                  <a:pt x="15556" y="12610"/>
                </a:moveTo>
                <a:lnTo>
                  <a:pt x="15556" y="12640"/>
                </a:lnTo>
                <a:cubicBezTo>
                  <a:pt x="15586" y="12762"/>
                  <a:pt x="15647" y="12853"/>
                  <a:pt x="15647" y="12974"/>
                </a:cubicBezTo>
                <a:cubicBezTo>
                  <a:pt x="15678" y="13066"/>
                  <a:pt x="15678" y="13157"/>
                  <a:pt x="15708" y="13217"/>
                </a:cubicBezTo>
                <a:lnTo>
                  <a:pt x="15617" y="13309"/>
                </a:lnTo>
                <a:lnTo>
                  <a:pt x="15586" y="13187"/>
                </a:lnTo>
                <a:cubicBezTo>
                  <a:pt x="15556" y="13066"/>
                  <a:pt x="15526" y="12944"/>
                  <a:pt x="15465" y="12853"/>
                </a:cubicBezTo>
                <a:cubicBezTo>
                  <a:pt x="15465" y="12792"/>
                  <a:pt x="15495" y="12762"/>
                  <a:pt x="15526" y="12701"/>
                </a:cubicBezTo>
                <a:cubicBezTo>
                  <a:pt x="15526" y="12671"/>
                  <a:pt x="15556" y="12640"/>
                  <a:pt x="15556" y="12610"/>
                </a:cubicBezTo>
                <a:close/>
                <a:moveTo>
                  <a:pt x="28864" y="8690"/>
                </a:moveTo>
                <a:cubicBezTo>
                  <a:pt x="28864" y="8721"/>
                  <a:pt x="28894" y="8782"/>
                  <a:pt x="28924" y="8842"/>
                </a:cubicBezTo>
                <a:cubicBezTo>
                  <a:pt x="28924" y="8903"/>
                  <a:pt x="28924" y="8964"/>
                  <a:pt x="28924" y="9025"/>
                </a:cubicBezTo>
                <a:lnTo>
                  <a:pt x="28924" y="9359"/>
                </a:lnTo>
                <a:cubicBezTo>
                  <a:pt x="28924" y="9389"/>
                  <a:pt x="28924" y="9420"/>
                  <a:pt x="28924" y="9480"/>
                </a:cubicBezTo>
                <a:lnTo>
                  <a:pt x="28924" y="9693"/>
                </a:lnTo>
                <a:lnTo>
                  <a:pt x="28924" y="10058"/>
                </a:lnTo>
                <a:lnTo>
                  <a:pt x="28924" y="10331"/>
                </a:lnTo>
                <a:lnTo>
                  <a:pt x="28924" y="10848"/>
                </a:lnTo>
                <a:lnTo>
                  <a:pt x="28924" y="11030"/>
                </a:lnTo>
                <a:cubicBezTo>
                  <a:pt x="28924" y="11121"/>
                  <a:pt x="28955" y="11273"/>
                  <a:pt x="28955" y="11394"/>
                </a:cubicBezTo>
                <a:cubicBezTo>
                  <a:pt x="28985" y="11486"/>
                  <a:pt x="28955" y="11516"/>
                  <a:pt x="28985" y="11577"/>
                </a:cubicBezTo>
                <a:lnTo>
                  <a:pt x="28985" y="11881"/>
                </a:lnTo>
                <a:cubicBezTo>
                  <a:pt x="28985" y="12093"/>
                  <a:pt x="28955" y="12306"/>
                  <a:pt x="28955" y="12519"/>
                </a:cubicBezTo>
                <a:cubicBezTo>
                  <a:pt x="28924" y="12762"/>
                  <a:pt x="28894" y="12974"/>
                  <a:pt x="28864" y="13217"/>
                </a:cubicBezTo>
                <a:lnTo>
                  <a:pt x="28864" y="13309"/>
                </a:lnTo>
                <a:lnTo>
                  <a:pt x="28772" y="13309"/>
                </a:lnTo>
                <a:cubicBezTo>
                  <a:pt x="28772" y="13187"/>
                  <a:pt x="28742" y="13066"/>
                  <a:pt x="28712" y="12944"/>
                </a:cubicBezTo>
                <a:cubicBezTo>
                  <a:pt x="28651" y="12853"/>
                  <a:pt x="28621" y="12731"/>
                  <a:pt x="28560" y="12640"/>
                </a:cubicBezTo>
                <a:cubicBezTo>
                  <a:pt x="28560" y="12610"/>
                  <a:pt x="28560" y="12610"/>
                  <a:pt x="28560" y="12610"/>
                </a:cubicBezTo>
                <a:lnTo>
                  <a:pt x="28499" y="12336"/>
                </a:lnTo>
                <a:cubicBezTo>
                  <a:pt x="28499" y="12184"/>
                  <a:pt x="28499" y="12063"/>
                  <a:pt x="28499" y="11941"/>
                </a:cubicBezTo>
                <a:lnTo>
                  <a:pt x="28529" y="11759"/>
                </a:lnTo>
                <a:cubicBezTo>
                  <a:pt x="28560" y="11516"/>
                  <a:pt x="28621" y="11273"/>
                  <a:pt x="28651" y="10999"/>
                </a:cubicBezTo>
                <a:cubicBezTo>
                  <a:pt x="28681" y="10726"/>
                  <a:pt x="28712" y="10574"/>
                  <a:pt x="28742" y="10331"/>
                </a:cubicBezTo>
                <a:cubicBezTo>
                  <a:pt x="28742" y="10240"/>
                  <a:pt x="28772" y="10149"/>
                  <a:pt x="28803" y="10027"/>
                </a:cubicBezTo>
                <a:cubicBezTo>
                  <a:pt x="28803" y="9936"/>
                  <a:pt x="28833" y="9845"/>
                  <a:pt x="28833" y="9723"/>
                </a:cubicBezTo>
                <a:cubicBezTo>
                  <a:pt x="28833" y="9572"/>
                  <a:pt x="28833" y="9450"/>
                  <a:pt x="28864" y="9298"/>
                </a:cubicBezTo>
                <a:cubicBezTo>
                  <a:pt x="28894" y="9177"/>
                  <a:pt x="28864" y="9085"/>
                  <a:pt x="28864" y="8994"/>
                </a:cubicBezTo>
                <a:lnTo>
                  <a:pt x="28864" y="8751"/>
                </a:lnTo>
                <a:lnTo>
                  <a:pt x="28864" y="8690"/>
                </a:lnTo>
                <a:close/>
                <a:moveTo>
                  <a:pt x="33087" y="10422"/>
                </a:moveTo>
                <a:cubicBezTo>
                  <a:pt x="33148" y="10574"/>
                  <a:pt x="33178" y="10726"/>
                  <a:pt x="33208" y="10878"/>
                </a:cubicBezTo>
                <a:cubicBezTo>
                  <a:pt x="33239" y="10999"/>
                  <a:pt x="33269" y="11121"/>
                  <a:pt x="33269" y="11243"/>
                </a:cubicBezTo>
                <a:cubicBezTo>
                  <a:pt x="33269" y="11303"/>
                  <a:pt x="33269" y="11334"/>
                  <a:pt x="33300" y="11394"/>
                </a:cubicBezTo>
                <a:cubicBezTo>
                  <a:pt x="33330" y="11425"/>
                  <a:pt x="33300" y="11546"/>
                  <a:pt x="33300" y="11638"/>
                </a:cubicBezTo>
                <a:lnTo>
                  <a:pt x="33300" y="11820"/>
                </a:lnTo>
                <a:lnTo>
                  <a:pt x="33300" y="12245"/>
                </a:lnTo>
                <a:lnTo>
                  <a:pt x="33300" y="12853"/>
                </a:lnTo>
                <a:cubicBezTo>
                  <a:pt x="33300" y="13066"/>
                  <a:pt x="33300" y="13157"/>
                  <a:pt x="33330" y="13309"/>
                </a:cubicBezTo>
                <a:lnTo>
                  <a:pt x="33330" y="13400"/>
                </a:lnTo>
                <a:cubicBezTo>
                  <a:pt x="33330" y="13278"/>
                  <a:pt x="33300" y="13157"/>
                  <a:pt x="33269" y="13035"/>
                </a:cubicBezTo>
                <a:cubicBezTo>
                  <a:pt x="33269" y="12822"/>
                  <a:pt x="33239" y="12640"/>
                  <a:pt x="33208" y="12427"/>
                </a:cubicBezTo>
                <a:lnTo>
                  <a:pt x="33148" y="11881"/>
                </a:lnTo>
                <a:cubicBezTo>
                  <a:pt x="33148" y="11729"/>
                  <a:pt x="33148" y="11546"/>
                  <a:pt x="33117" y="11394"/>
                </a:cubicBezTo>
                <a:cubicBezTo>
                  <a:pt x="33117" y="11091"/>
                  <a:pt x="33087" y="10756"/>
                  <a:pt x="33087" y="10422"/>
                </a:cubicBezTo>
                <a:close/>
                <a:moveTo>
                  <a:pt x="33786" y="10422"/>
                </a:moveTo>
                <a:lnTo>
                  <a:pt x="33816" y="11151"/>
                </a:lnTo>
                <a:cubicBezTo>
                  <a:pt x="33816" y="11334"/>
                  <a:pt x="33846" y="11516"/>
                  <a:pt x="33846" y="11668"/>
                </a:cubicBezTo>
                <a:lnTo>
                  <a:pt x="33846" y="12488"/>
                </a:lnTo>
                <a:lnTo>
                  <a:pt x="33846" y="12731"/>
                </a:lnTo>
                <a:lnTo>
                  <a:pt x="33846" y="13217"/>
                </a:lnTo>
                <a:lnTo>
                  <a:pt x="33846" y="13400"/>
                </a:lnTo>
                <a:cubicBezTo>
                  <a:pt x="33846" y="13126"/>
                  <a:pt x="33816" y="12853"/>
                  <a:pt x="33786" y="12579"/>
                </a:cubicBezTo>
                <a:cubicBezTo>
                  <a:pt x="33786" y="12306"/>
                  <a:pt x="33755" y="12124"/>
                  <a:pt x="33725" y="11881"/>
                </a:cubicBezTo>
                <a:lnTo>
                  <a:pt x="33725" y="11789"/>
                </a:lnTo>
                <a:lnTo>
                  <a:pt x="33725" y="11486"/>
                </a:lnTo>
                <a:lnTo>
                  <a:pt x="33725" y="11182"/>
                </a:lnTo>
                <a:lnTo>
                  <a:pt x="33725" y="11060"/>
                </a:lnTo>
                <a:cubicBezTo>
                  <a:pt x="33725" y="10999"/>
                  <a:pt x="33725" y="10939"/>
                  <a:pt x="33755" y="10908"/>
                </a:cubicBezTo>
                <a:lnTo>
                  <a:pt x="33786" y="10453"/>
                </a:lnTo>
                <a:lnTo>
                  <a:pt x="33786" y="10422"/>
                </a:lnTo>
                <a:close/>
                <a:moveTo>
                  <a:pt x="24549" y="12063"/>
                </a:moveTo>
                <a:cubicBezTo>
                  <a:pt x="24580" y="12093"/>
                  <a:pt x="24580" y="12093"/>
                  <a:pt x="24610" y="12124"/>
                </a:cubicBezTo>
                <a:lnTo>
                  <a:pt x="24580" y="12184"/>
                </a:lnTo>
                <a:cubicBezTo>
                  <a:pt x="24580" y="12245"/>
                  <a:pt x="24549" y="12306"/>
                  <a:pt x="24519" y="12367"/>
                </a:cubicBezTo>
                <a:cubicBezTo>
                  <a:pt x="24519" y="12427"/>
                  <a:pt x="24458" y="12579"/>
                  <a:pt x="24428" y="12701"/>
                </a:cubicBezTo>
                <a:cubicBezTo>
                  <a:pt x="24397" y="12822"/>
                  <a:pt x="24397" y="12883"/>
                  <a:pt x="24367" y="12974"/>
                </a:cubicBezTo>
                <a:cubicBezTo>
                  <a:pt x="24367" y="13096"/>
                  <a:pt x="24337" y="13187"/>
                  <a:pt x="24306" y="13309"/>
                </a:cubicBezTo>
                <a:cubicBezTo>
                  <a:pt x="24306" y="13400"/>
                  <a:pt x="24276" y="13400"/>
                  <a:pt x="24276" y="13461"/>
                </a:cubicBezTo>
                <a:lnTo>
                  <a:pt x="24276" y="13309"/>
                </a:lnTo>
                <a:cubicBezTo>
                  <a:pt x="24276" y="13066"/>
                  <a:pt x="24276" y="12822"/>
                  <a:pt x="24306" y="12579"/>
                </a:cubicBezTo>
                <a:lnTo>
                  <a:pt x="24306" y="12276"/>
                </a:lnTo>
                <a:cubicBezTo>
                  <a:pt x="24367" y="12184"/>
                  <a:pt x="24458" y="12124"/>
                  <a:pt x="24549" y="12063"/>
                </a:cubicBezTo>
                <a:close/>
                <a:moveTo>
                  <a:pt x="40804" y="10453"/>
                </a:moveTo>
                <a:lnTo>
                  <a:pt x="40804" y="10574"/>
                </a:lnTo>
                <a:cubicBezTo>
                  <a:pt x="40804" y="10726"/>
                  <a:pt x="40834" y="10848"/>
                  <a:pt x="40834" y="10999"/>
                </a:cubicBezTo>
                <a:lnTo>
                  <a:pt x="40834" y="11151"/>
                </a:lnTo>
                <a:cubicBezTo>
                  <a:pt x="40895" y="11516"/>
                  <a:pt x="40956" y="11911"/>
                  <a:pt x="41017" y="12276"/>
                </a:cubicBezTo>
                <a:cubicBezTo>
                  <a:pt x="41078" y="12671"/>
                  <a:pt x="41138" y="13157"/>
                  <a:pt x="41199" y="13582"/>
                </a:cubicBezTo>
                <a:cubicBezTo>
                  <a:pt x="41169" y="13552"/>
                  <a:pt x="41138" y="13521"/>
                  <a:pt x="41078" y="13491"/>
                </a:cubicBezTo>
                <a:lnTo>
                  <a:pt x="41017" y="13491"/>
                </a:lnTo>
                <a:lnTo>
                  <a:pt x="41017" y="13461"/>
                </a:lnTo>
                <a:cubicBezTo>
                  <a:pt x="40986" y="13217"/>
                  <a:pt x="40956" y="12944"/>
                  <a:pt x="40926" y="12701"/>
                </a:cubicBezTo>
                <a:lnTo>
                  <a:pt x="40956" y="12549"/>
                </a:lnTo>
                <a:cubicBezTo>
                  <a:pt x="40956" y="12488"/>
                  <a:pt x="40956" y="12458"/>
                  <a:pt x="40926" y="12427"/>
                </a:cubicBezTo>
                <a:cubicBezTo>
                  <a:pt x="40926" y="12367"/>
                  <a:pt x="40926" y="12306"/>
                  <a:pt x="40895" y="12245"/>
                </a:cubicBezTo>
                <a:cubicBezTo>
                  <a:pt x="40865" y="11850"/>
                  <a:pt x="40834" y="11486"/>
                  <a:pt x="40774" y="11091"/>
                </a:cubicBezTo>
                <a:cubicBezTo>
                  <a:pt x="40743" y="10878"/>
                  <a:pt x="40743" y="10696"/>
                  <a:pt x="40713" y="10513"/>
                </a:cubicBezTo>
                <a:lnTo>
                  <a:pt x="40713" y="10453"/>
                </a:lnTo>
                <a:close/>
                <a:moveTo>
                  <a:pt x="11880" y="13400"/>
                </a:moveTo>
                <a:cubicBezTo>
                  <a:pt x="11910" y="13461"/>
                  <a:pt x="11940" y="13521"/>
                  <a:pt x="11971" y="13582"/>
                </a:cubicBezTo>
                <a:lnTo>
                  <a:pt x="11971" y="13612"/>
                </a:lnTo>
                <a:cubicBezTo>
                  <a:pt x="11940" y="13582"/>
                  <a:pt x="11910" y="13521"/>
                  <a:pt x="11880" y="13491"/>
                </a:cubicBezTo>
                <a:lnTo>
                  <a:pt x="11880" y="13400"/>
                </a:lnTo>
                <a:close/>
                <a:moveTo>
                  <a:pt x="16832" y="12640"/>
                </a:moveTo>
                <a:cubicBezTo>
                  <a:pt x="16893" y="12671"/>
                  <a:pt x="16923" y="12701"/>
                  <a:pt x="16954" y="12762"/>
                </a:cubicBezTo>
                <a:cubicBezTo>
                  <a:pt x="16923" y="13005"/>
                  <a:pt x="16923" y="13217"/>
                  <a:pt x="16893" y="13461"/>
                </a:cubicBezTo>
                <a:lnTo>
                  <a:pt x="16923" y="13461"/>
                </a:lnTo>
                <a:lnTo>
                  <a:pt x="16923" y="13612"/>
                </a:lnTo>
                <a:lnTo>
                  <a:pt x="16832" y="13491"/>
                </a:lnTo>
                <a:lnTo>
                  <a:pt x="16832" y="13157"/>
                </a:lnTo>
                <a:lnTo>
                  <a:pt x="16832" y="12944"/>
                </a:lnTo>
                <a:cubicBezTo>
                  <a:pt x="16832" y="12853"/>
                  <a:pt x="16832" y="12731"/>
                  <a:pt x="16832" y="12640"/>
                </a:cubicBezTo>
                <a:close/>
                <a:moveTo>
                  <a:pt x="22969" y="12488"/>
                </a:moveTo>
                <a:lnTo>
                  <a:pt x="22969" y="12549"/>
                </a:lnTo>
                <a:cubicBezTo>
                  <a:pt x="22939" y="12914"/>
                  <a:pt x="22909" y="13278"/>
                  <a:pt x="22878" y="13643"/>
                </a:cubicBezTo>
                <a:cubicBezTo>
                  <a:pt x="22863" y="13628"/>
                  <a:pt x="22848" y="13620"/>
                  <a:pt x="22836" y="13620"/>
                </a:cubicBezTo>
                <a:cubicBezTo>
                  <a:pt x="22825" y="13620"/>
                  <a:pt x="22817" y="13628"/>
                  <a:pt x="22817" y="13643"/>
                </a:cubicBezTo>
                <a:cubicBezTo>
                  <a:pt x="22817" y="13400"/>
                  <a:pt x="22848" y="13157"/>
                  <a:pt x="22909" y="12944"/>
                </a:cubicBezTo>
                <a:lnTo>
                  <a:pt x="22878" y="12944"/>
                </a:lnTo>
                <a:cubicBezTo>
                  <a:pt x="22909" y="12792"/>
                  <a:pt x="22939" y="12640"/>
                  <a:pt x="22969" y="12488"/>
                </a:cubicBezTo>
                <a:close/>
                <a:moveTo>
                  <a:pt x="39589" y="13066"/>
                </a:moveTo>
                <a:lnTo>
                  <a:pt x="39619" y="13491"/>
                </a:lnTo>
                <a:cubicBezTo>
                  <a:pt x="39619" y="13575"/>
                  <a:pt x="39619" y="13673"/>
                  <a:pt x="39629" y="13765"/>
                </a:cubicBezTo>
                <a:lnTo>
                  <a:pt x="39629" y="13765"/>
                </a:lnTo>
                <a:cubicBezTo>
                  <a:pt x="39604" y="13625"/>
                  <a:pt x="39575" y="13488"/>
                  <a:pt x="39528" y="13369"/>
                </a:cubicBezTo>
                <a:lnTo>
                  <a:pt x="39498" y="13339"/>
                </a:lnTo>
                <a:lnTo>
                  <a:pt x="39558" y="13187"/>
                </a:lnTo>
                <a:cubicBezTo>
                  <a:pt x="39558" y="13157"/>
                  <a:pt x="39589" y="13096"/>
                  <a:pt x="39589" y="13066"/>
                </a:cubicBezTo>
                <a:close/>
                <a:moveTo>
                  <a:pt x="14888" y="12640"/>
                </a:moveTo>
                <a:cubicBezTo>
                  <a:pt x="14948" y="12701"/>
                  <a:pt x="14979" y="12731"/>
                  <a:pt x="15039" y="12792"/>
                </a:cubicBezTo>
                <a:cubicBezTo>
                  <a:pt x="15039" y="12822"/>
                  <a:pt x="15070" y="12853"/>
                  <a:pt x="15070" y="12853"/>
                </a:cubicBezTo>
                <a:cubicBezTo>
                  <a:pt x="15039" y="12974"/>
                  <a:pt x="15009" y="13035"/>
                  <a:pt x="15009" y="13126"/>
                </a:cubicBezTo>
                <a:cubicBezTo>
                  <a:pt x="14979" y="13278"/>
                  <a:pt x="14948" y="13430"/>
                  <a:pt x="14918" y="13582"/>
                </a:cubicBezTo>
                <a:cubicBezTo>
                  <a:pt x="14918" y="13643"/>
                  <a:pt x="14888" y="13704"/>
                  <a:pt x="14888" y="13734"/>
                </a:cubicBezTo>
                <a:lnTo>
                  <a:pt x="14857" y="13795"/>
                </a:lnTo>
                <a:lnTo>
                  <a:pt x="14827" y="13825"/>
                </a:lnTo>
                <a:cubicBezTo>
                  <a:pt x="14796" y="13430"/>
                  <a:pt x="14796" y="13066"/>
                  <a:pt x="14827" y="12671"/>
                </a:cubicBezTo>
                <a:lnTo>
                  <a:pt x="14888" y="12640"/>
                </a:lnTo>
                <a:close/>
                <a:moveTo>
                  <a:pt x="36459" y="9693"/>
                </a:moveTo>
                <a:lnTo>
                  <a:pt x="36520" y="9754"/>
                </a:lnTo>
                <a:cubicBezTo>
                  <a:pt x="36550" y="9754"/>
                  <a:pt x="36581" y="9784"/>
                  <a:pt x="36611" y="9784"/>
                </a:cubicBezTo>
                <a:lnTo>
                  <a:pt x="36642" y="9784"/>
                </a:lnTo>
                <a:cubicBezTo>
                  <a:pt x="36672" y="9875"/>
                  <a:pt x="36702" y="9966"/>
                  <a:pt x="36733" y="10027"/>
                </a:cubicBezTo>
                <a:lnTo>
                  <a:pt x="36702" y="10027"/>
                </a:lnTo>
                <a:cubicBezTo>
                  <a:pt x="36687" y="10012"/>
                  <a:pt x="36664" y="10004"/>
                  <a:pt x="36638" y="10004"/>
                </a:cubicBezTo>
                <a:cubicBezTo>
                  <a:pt x="36611" y="10004"/>
                  <a:pt x="36581" y="10012"/>
                  <a:pt x="36550" y="10027"/>
                </a:cubicBezTo>
                <a:cubicBezTo>
                  <a:pt x="36490" y="10027"/>
                  <a:pt x="36429" y="10118"/>
                  <a:pt x="36429" y="10210"/>
                </a:cubicBezTo>
                <a:cubicBezTo>
                  <a:pt x="36490" y="10422"/>
                  <a:pt x="36550" y="10635"/>
                  <a:pt x="36611" y="10848"/>
                </a:cubicBezTo>
                <a:cubicBezTo>
                  <a:pt x="36672" y="11060"/>
                  <a:pt x="36733" y="11212"/>
                  <a:pt x="36794" y="11394"/>
                </a:cubicBezTo>
                <a:cubicBezTo>
                  <a:pt x="36794" y="11486"/>
                  <a:pt x="36824" y="11577"/>
                  <a:pt x="36854" y="11668"/>
                </a:cubicBezTo>
                <a:lnTo>
                  <a:pt x="36854" y="11881"/>
                </a:lnTo>
                <a:cubicBezTo>
                  <a:pt x="36854" y="12184"/>
                  <a:pt x="36854" y="12488"/>
                  <a:pt x="36824" y="12792"/>
                </a:cubicBezTo>
                <a:lnTo>
                  <a:pt x="36824" y="13248"/>
                </a:lnTo>
                <a:cubicBezTo>
                  <a:pt x="36824" y="13400"/>
                  <a:pt x="36824" y="13582"/>
                  <a:pt x="36794" y="13764"/>
                </a:cubicBezTo>
                <a:cubicBezTo>
                  <a:pt x="36794" y="13795"/>
                  <a:pt x="36794" y="13795"/>
                  <a:pt x="36794" y="13825"/>
                </a:cubicBezTo>
                <a:cubicBezTo>
                  <a:pt x="36794" y="13795"/>
                  <a:pt x="36763" y="13734"/>
                  <a:pt x="36763" y="13704"/>
                </a:cubicBezTo>
                <a:cubicBezTo>
                  <a:pt x="36733" y="13461"/>
                  <a:pt x="36672" y="13248"/>
                  <a:pt x="36642" y="13035"/>
                </a:cubicBezTo>
                <a:cubicBezTo>
                  <a:pt x="36642" y="12792"/>
                  <a:pt x="36581" y="12488"/>
                  <a:pt x="36550" y="12215"/>
                </a:cubicBezTo>
                <a:cubicBezTo>
                  <a:pt x="36550" y="12093"/>
                  <a:pt x="36520" y="11972"/>
                  <a:pt x="36520" y="11850"/>
                </a:cubicBezTo>
                <a:cubicBezTo>
                  <a:pt x="36490" y="11759"/>
                  <a:pt x="36490" y="11607"/>
                  <a:pt x="36490" y="11486"/>
                </a:cubicBezTo>
                <a:cubicBezTo>
                  <a:pt x="36459" y="11364"/>
                  <a:pt x="36459" y="11151"/>
                  <a:pt x="36429" y="10999"/>
                </a:cubicBezTo>
                <a:cubicBezTo>
                  <a:pt x="36429" y="10848"/>
                  <a:pt x="36429" y="10696"/>
                  <a:pt x="36399" y="10574"/>
                </a:cubicBezTo>
                <a:lnTo>
                  <a:pt x="36399" y="10483"/>
                </a:lnTo>
                <a:lnTo>
                  <a:pt x="36399" y="10301"/>
                </a:lnTo>
                <a:lnTo>
                  <a:pt x="36399" y="10088"/>
                </a:lnTo>
                <a:cubicBezTo>
                  <a:pt x="36399" y="9966"/>
                  <a:pt x="36429" y="9815"/>
                  <a:pt x="36459" y="9693"/>
                </a:cubicBezTo>
                <a:close/>
                <a:moveTo>
                  <a:pt x="38890" y="13035"/>
                </a:moveTo>
                <a:lnTo>
                  <a:pt x="38890" y="13066"/>
                </a:lnTo>
                <a:cubicBezTo>
                  <a:pt x="38890" y="13187"/>
                  <a:pt x="38860" y="13309"/>
                  <a:pt x="38829" y="13430"/>
                </a:cubicBezTo>
                <a:cubicBezTo>
                  <a:pt x="38799" y="13552"/>
                  <a:pt x="38738" y="13734"/>
                  <a:pt x="38708" y="13886"/>
                </a:cubicBezTo>
                <a:lnTo>
                  <a:pt x="38677" y="13886"/>
                </a:lnTo>
                <a:lnTo>
                  <a:pt x="38708" y="13764"/>
                </a:lnTo>
                <a:cubicBezTo>
                  <a:pt x="38708" y="13643"/>
                  <a:pt x="38738" y="13491"/>
                  <a:pt x="38738" y="13369"/>
                </a:cubicBezTo>
                <a:cubicBezTo>
                  <a:pt x="38738" y="13309"/>
                  <a:pt x="38768" y="13278"/>
                  <a:pt x="38768" y="13248"/>
                </a:cubicBezTo>
                <a:lnTo>
                  <a:pt x="38829" y="13157"/>
                </a:lnTo>
                <a:cubicBezTo>
                  <a:pt x="38860" y="13096"/>
                  <a:pt x="38860" y="13066"/>
                  <a:pt x="38890" y="13035"/>
                </a:cubicBezTo>
                <a:close/>
                <a:moveTo>
                  <a:pt x="30018" y="12184"/>
                </a:moveTo>
                <a:lnTo>
                  <a:pt x="30049" y="12276"/>
                </a:lnTo>
                <a:lnTo>
                  <a:pt x="30079" y="12549"/>
                </a:lnTo>
                <a:cubicBezTo>
                  <a:pt x="30079" y="12671"/>
                  <a:pt x="30049" y="12792"/>
                  <a:pt x="30049" y="12914"/>
                </a:cubicBezTo>
                <a:cubicBezTo>
                  <a:pt x="29988" y="13248"/>
                  <a:pt x="29957" y="13582"/>
                  <a:pt x="29897" y="13916"/>
                </a:cubicBezTo>
                <a:cubicBezTo>
                  <a:pt x="29897" y="13764"/>
                  <a:pt x="29836" y="13643"/>
                  <a:pt x="29836" y="13491"/>
                </a:cubicBezTo>
                <a:cubicBezTo>
                  <a:pt x="29806" y="13339"/>
                  <a:pt x="29806" y="13217"/>
                  <a:pt x="29775" y="13096"/>
                </a:cubicBezTo>
                <a:lnTo>
                  <a:pt x="29775" y="13005"/>
                </a:lnTo>
                <a:cubicBezTo>
                  <a:pt x="29806" y="12914"/>
                  <a:pt x="29836" y="12853"/>
                  <a:pt x="29866" y="12792"/>
                </a:cubicBezTo>
                <a:cubicBezTo>
                  <a:pt x="29897" y="12640"/>
                  <a:pt x="29927" y="12519"/>
                  <a:pt x="29988" y="12367"/>
                </a:cubicBezTo>
                <a:cubicBezTo>
                  <a:pt x="29988" y="12306"/>
                  <a:pt x="30018" y="12245"/>
                  <a:pt x="30018" y="12184"/>
                </a:cubicBezTo>
                <a:close/>
                <a:moveTo>
                  <a:pt x="38282" y="10908"/>
                </a:moveTo>
                <a:cubicBezTo>
                  <a:pt x="38282" y="10999"/>
                  <a:pt x="38313" y="11091"/>
                  <a:pt x="38313" y="11182"/>
                </a:cubicBezTo>
                <a:lnTo>
                  <a:pt x="38373" y="11546"/>
                </a:lnTo>
                <a:cubicBezTo>
                  <a:pt x="38373" y="11729"/>
                  <a:pt x="38404" y="11941"/>
                  <a:pt x="38404" y="12093"/>
                </a:cubicBezTo>
                <a:cubicBezTo>
                  <a:pt x="38404" y="12276"/>
                  <a:pt x="38404" y="12397"/>
                  <a:pt x="38404" y="12549"/>
                </a:cubicBezTo>
                <a:cubicBezTo>
                  <a:pt x="38404" y="12731"/>
                  <a:pt x="38373" y="12792"/>
                  <a:pt x="38373" y="12883"/>
                </a:cubicBezTo>
                <a:cubicBezTo>
                  <a:pt x="38373" y="13005"/>
                  <a:pt x="38373" y="13096"/>
                  <a:pt x="38343" y="13187"/>
                </a:cubicBezTo>
                <a:cubicBezTo>
                  <a:pt x="38313" y="13278"/>
                  <a:pt x="38343" y="13369"/>
                  <a:pt x="38313" y="13430"/>
                </a:cubicBezTo>
                <a:cubicBezTo>
                  <a:pt x="38313" y="13461"/>
                  <a:pt x="38313" y="13491"/>
                  <a:pt x="38282" y="13491"/>
                </a:cubicBezTo>
                <a:lnTo>
                  <a:pt x="38222" y="13673"/>
                </a:lnTo>
                <a:lnTo>
                  <a:pt x="38191" y="13673"/>
                </a:lnTo>
                <a:cubicBezTo>
                  <a:pt x="38161" y="13673"/>
                  <a:pt x="38130" y="13704"/>
                  <a:pt x="38070" y="13704"/>
                </a:cubicBezTo>
                <a:cubicBezTo>
                  <a:pt x="37978" y="13764"/>
                  <a:pt x="37857" y="13825"/>
                  <a:pt x="37796" y="13916"/>
                </a:cubicBezTo>
                <a:cubicBezTo>
                  <a:pt x="37796" y="13855"/>
                  <a:pt x="37796" y="13795"/>
                  <a:pt x="37766" y="13704"/>
                </a:cubicBezTo>
                <a:lnTo>
                  <a:pt x="37766" y="13643"/>
                </a:lnTo>
                <a:cubicBezTo>
                  <a:pt x="37796" y="13552"/>
                  <a:pt x="37796" y="13430"/>
                  <a:pt x="37827" y="13309"/>
                </a:cubicBezTo>
                <a:cubicBezTo>
                  <a:pt x="37857" y="13066"/>
                  <a:pt x="37887" y="12822"/>
                  <a:pt x="37918" y="12549"/>
                </a:cubicBezTo>
                <a:cubicBezTo>
                  <a:pt x="37948" y="12306"/>
                  <a:pt x="37948" y="12093"/>
                  <a:pt x="37978" y="11881"/>
                </a:cubicBezTo>
                <a:lnTo>
                  <a:pt x="37978" y="11638"/>
                </a:lnTo>
                <a:lnTo>
                  <a:pt x="37978" y="11212"/>
                </a:lnTo>
                <a:cubicBezTo>
                  <a:pt x="37978" y="11060"/>
                  <a:pt x="38009" y="11091"/>
                  <a:pt x="38009" y="10969"/>
                </a:cubicBezTo>
                <a:lnTo>
                  <a:pt x="38009" y="10908"/>
                </a:lnTo>
                <a:cubicBezTo>
                  <a:pt x="38054" y="10939"/>
                  <a:pt x="38100" y="10954"/>
                  <a:pt x="38146" y="10954"/>
                </a:cubicBezTo>
                <a:cubicBezTo>
                  <a:pt x="38191" y="10954"/>
                  <a:pt x="38237" y="10939"/>
                  <a:pt x="38282" y="10908"/>
                </a:cubicBezTo>
                <a:close/>
                <a:moveTo>
                  <a:pt x="11485" y="13704"/>
                </a:moveTo>
                <a:lnTo>
                  <a:pt x="11485" y="14068"/>
                </a:lnTo>
                <a:cubicBezTo>
                  <a:pt x="11454" y="13947"/>
                  <a:pt x="11424" y="13825"/>
                  <a:pt x="11363" y="13704"/>
                </a:cubicBezTo>
                <a:close/>
                <a:moveTo>
                  <a:pt x="17895" y="12853"/>
                </a:moveTo>
                <a:lnTo>
                  <a:pt x="17895" y="12883"/>
                </a:lnTo>
                <a:cubicBezTo>
                  <a:pt x="17926" y="13066"/>
                  <a:pt x="17956" y="13248"/>
                  <a:pt x="17956" y="13430"/>
                </a:cubicBezTo>
                <a:lnTo>
                  <a:pt x="17956" y="13673"/>
                </a:lnTo>
                <a:lnTo>
                  <a:pt x="17956" y="13855"/>
                </a:lnTo>
                <a:lnTo>
                  <a:pt x="17956" y="13916"/>
                </a:lnTo>
                <a:lnTo>
                  <a:pt x="17926" y="13916"/>
                </a:lnTo>
                <a:cubicBezTo>
                  <a:pt x="17865" y="13947"/>
                  <a:pt x="17804" y="14007"/>
                  <a:pt x="17774" y="14068"/>
                </a:cubicBezTo>
                <a:cubicBezTo>
                  <a:pt x="17744" y="14159"/>
                  <a:pt x="17713" y="14220"/>
                  <a:pt x="17683" y="14311"/>
                </a:cubicBezTo>
                <a:lnTo>
                  <a:pt x="17683" y="14220"/>
                </a:lnTo>
                <a:cubicBezTo>
                  <a:pt x="17683" y="14007"/>
                  <a:pt x="17683" y="13825"/>
                  <a:pt x="17652" y="13643"/>
                </a:cubicBezTo>
                <a:cubicBezTo>
                  <a:pt x="17652" y="13521"/>
                  <a:pt x="17652" y="13400"/>
                  <a:pt x="17683" y="13278"/>
                </a:cubicBezTo>
                <a:cubicBezTo>
                  <a:pt x="17713" y="13157"/>
                  <a:pt x="17683" y="13157"/>
                  <a:pt x="17713" y="13096"/>
                </a:cubicBezTo>
                <a:cubicBezTo>
                  <a:pt x="17744" y="13035"/>
                  <a:pt x="17774" y="12974"/>
                  <a:pt x="17804" y="12914"/>
                </a:cubicBezTo>
                <a:lnTo>
                  <a:pt x="17804" y="12883"/>
                </a:lnTo>
                <a:lnTo>
                  <a:pt x="17804" y="12853"/>
                </a:lnTo>
                <a:close/>
                <a:moveTo>
                  <a:pt x="22817" y="14007"/>
                </a:moveTo>
                <a:lnTo>
                  <a:pt x="22817" y="14038"/>
                </a:lnTo>
                <a:cubicBezTo>
                  <a:pt x="22817" y="14159"/>
                  <a:pt x="22787" y="14281"/>
                  <a:pt x="22757" y="14402"/>
                </a:cubicBezTo>
                <a:cubicBezTo>
                  <a:pt x="22757" y="14372"/>
                  <a:pt x="22757" y="14342"/>
                  <a:pt x="22726" y="14311"/>
                </a:cubicBezTo>
                <a:cubicBezTo>
                  <a:pt x="22726" y="14281"/>
                  <a:pt x="22726" y="14250"/>
                  <a:pt x="22726" y="14220"/>
                </a:cubicBezTo>
                <a:cubicBezTo>
                  <a:pt x="22726" y="14220"/>
                  <a:pt x="22787" y="14190"/>
                  <a:pt x="22787" y="14159"/>
                </a:cubicBezTo>
                <a:lnTo>
                  <a:pt x="22787" y="14159"/>
                </a:lnTo>
                <a:lnTo>
                  <a:pt x="22757" y="14190"/>
                </a:lnTo>
                <a:lnTo>
                  <a:pt x="22757" y="14129"/>
                </a:lnTo>
                <a:cubicBezTo>
                  <a:pt x="22787" y="14099"/>
                  <a:pt x="22787" y="14038"/>
                  <a:pt x="22817" y="14007"/>
                </a:cubicBezTo>
                <a:close/>
                <a:moveTo>
                  <a:pt x="19141" y="13369"/>
                </a:moveTo>
                <a:cubicBezTo>
                  <a:pt x="19111" y="13430"/>
                  <a:pt x="19141" y="13491"/>
                  <a:pt x="19141" y="13552"/>
                </a:cubicBezTo>
                <a:lnTo>
                  <a:pt x="19141" y="13734"/>
                </a:lnTo>
                <a:cubicBezTo>
                  <a:pt x="19141" y="13855"/>
                  <a:pt x="19111" y="14007"/>
                  <a:pt x="19080" y="14129"/>
                </a:cubicBezTo>
                <a:cubicBezTo>
                  <a:pt x="19080" y="14281"/>
                  <a:pt x="19080" y="14311"/>
                  <a:pt x="19050" y="14402"/>
                </a:cubicBezTo>
                <a:lnTo>
                  <a:pt x="19050" y="14494"/>
                </a:lnTo>
                <a:cubicBezTo>
                  <a:pt x="19020" y="14372"/>
                  <a:pt x="18989" y="14281"/>
                  <a:pt x="18959" y="14190"/>
                </a:cubicBezTo>
                <a:cubicBezTo>
                  <a:pt x="18928" y="14068"/>
                  <a:pt x="18959" y="14038"/>
                  <a:pt x="18989" y="13977"/>
                </a:cubicBezTo>
                <a:lnTo>
                  <a:pt x="19050" y="13704"/>
                </a:lnTo>
                <a:cubicBezTo>
                  <a:pt x="19050" y="13643"/>
                  <a:pt x="19080" y="13612"/>
                  <a:pt x="19080" y="13552"/>
                </a:cubicBezTo>
                <a:cubicBezTo>
                  <a:pt x="19080" y="13521"/>
                  <a:pt x="19111" y="13430"/>
                  <a:pt x="19141" y="13369"/>
                </a:cubicBezTo>
                <a:close/>
                <a:moveTo>
                  <a:pt x="30990" y="13430"/>
                </a:moveTo>
                <a:cubicBezTo>
                  <a:pt x="31021" y="13612"/>
                  <a:pt x="31051" y="13825"/>
                  <a:pt x="31082" y="14007"/>
                </a:cubicBezTo>
                <a:lnTo>
                  <a:pt x="31173" y="14463"/>
                </a:lnTo>
                <a:lnTo>
                  <a:pt x="31173" y="14524"/>
                </a:lnTo>
                <a:cubicBezTo>
                  <a:pt x="31112" y="14402"/>
                  <a:pt x="31082" y="14281"/>
                  <a:pt x="31082" y="14129"/>
                </a:cubicBezTo>
                <a:lnTo>
                  <a:pt x="30990" y="13612"/>
                </a:lnTo>
                <a:lnTo>
                  <a:pt x="30990" y="13430"/>
                </a:lnTo>
                <a:close/>
                <a:moveTo>
                  <a:pt x="12973" y="13339"/>
                </a:moveTo>
                <a:cubicBezTo>
                  <a:pt x="12913" y="13643"/>
                  <a:pt x="12882" y="13947"/>
                  <a:pt x="12913" y="14250"/>
                </a:cubicBezTo>
                <a:cubicBezTo>
                  <a:pt x="12913" y="14311"/>
                  <a:pt x="12913" y="14342"/>
                  <a:pt x="12913" y="14372"/>
                </a:cubicBezTo>
                <a:cubicBezTo>
                  <a:pt x="12913" y="14433"/>
                  <a:pt x="12882" y="14494"/>
                  <a:pt x="12882" y="14554"/>
                </a:cubicBezTo>
                <a:cubicBezTo>
                  <a:pt x="12882" y="14463"/>
                  <a:pt x="12852" y="14372"/>
                  <a:pt x="12822" y="14250"/>
                </a:cubicBezTo>
                <a:lnTo>
                  <a:pt x="12822" y="14038"/>
                </a:lnTo>
                <a:cubicBezTo>
                  <a:pt x="12822" y="13886"/>
                  <a:pt x="12852" y="13734"/>
                  <a:pt x="12852" y="13552"/>
                </a:cubicBezTo>
                <a:cubicBezTo>
                  <a:pt x="12913" y="13491"/>
                  <a:pt x="12943" y="13430"/>
                  <a:pt x="12943" y="13400"/>
                </a:cubicBezTo>
                <a:cubicBezTo>
                  <a:pt x="12943" y="13369"/>
                  <a:pt x="12943" y="13339"/>
                  <a:pt x="12973" y="13339"/>
                </a:cubicBezTo>
                <a:close/>
                <a:moveTo>
                  <a:pt x="16133" y="13369"/>
                </a:moveTo>
                <a:lnTo>
                  <a:pt x="16194" y="13400"/>
                </a:lnTo>
                <a:lnTo>
                  <a:pt x="16224" y="13400"/>
                </a:lnTo>
                <a:cubicBezTo>
                  <a:pt x="16255" y="13643"/>
                  <a:pt x="16255" y="13916"/>
                  <a:pt x="16224" y="14159"/>
                </a:cubicBezTo>
                <a:lnTo>
                  <a:pt x="16194" y="14463"/>
                </a:lnTo>
                <a:lnTo>
                  <a:pt x="16194" y="14554"/>
                </a:lnTo>
                <a:cubicBezTo>
                  <a:pt x="16194" y="14494"/>
                  <a:pt x="16164" y="14433"/>
                  <a:pt x="16133" y="14372"/>
                </a:cubicBezTo>
                <a:lnTo>
                  <a:pt x="16133" y="14007"/>
                </a:lnTo>
                <a:lnTo>
                  <a:pt x="16133" y="13582"/>
                </a:lnTo>
                <a:lnTo>
                  <a:pt x="16133" y="13369"/>
                </a:lnTo>
                <a:close/>
                <a:moveTo>
                  <a:pt x="29380" y="14159"/>
                </a:moveTo>
                <a:lnTo>
                  <a:pt x="29441" y="14463"/>
                </a:lnTo>
                <a:lnTo>
                  <a:pt x="29411" y="14554"/>
                </a:lnTo>
                <a:cubicBezTo>
                  <a:pt x="29380" y="14524"/>
                  <a:pt x="29350" y="14494"/>
                  <a:pt x="29319" y="14463"/>
                </a:cubicBezTo>
                <a:lnTo>
                  <a:pt x="29259" y="14433"/>
                </a:lnTo>
                <a:cubicBezTo>
                  <a:pt x="29259" y="14372"/>
                  <a:pt x="29289" y="14342"/>
                  <a:pt x="29319" y="14311"/>
                </a:cubicBezTo>
                <a:cubicBezTo>
                  <a:pt x="29319" y="14281"/>
                  <a:pt x="29350" y="14220"/>
                  <a:pt x="29380" y="14159"/>
                </a:cubicBezTo>
                <a:close/>
                <a:moveTo>
                  <a:pt x="40500" y="14372"/>
                </a:moveTo>
                <a:lnTo>
                  <a:pt x="40500" y="14372"/>
                </a:lnTo>
                <a:cubicBezTo>
                  <a:pt x="40470" y="14433"/>
                  <a:pt x="40439" y="14494"/>
                  <a:pt x="40409" y="14554"/>
                </a:cubicBezTo>
                <a:lnTo>
                  <a:pt x="40439" y="14433"/>
                </a:lnTo>
                <a:lnTo>
                  <a:pt x="40500" y="14372"/>
                </a:lnTo>
                <a:close/>
                <a:moveTo>
                  <a:pt x="42263" y="14489"/>
                </a:moveTo>
                <a:cubicBezTo>
                  <a:pt x="42269" y="14489"/>
                  <a:pt x="42296" y="14588"/>
                  <a:pt x="42323" y="14615"/>
                </a:cubicBezTo>
                <a:lnTo>
                  <a:pt x="42323" y="14645"/>
                </a:lnTo>
                <a:lnTo>
                  <a:pt x="42262" y="14524"/>
                </a:lnTo>
                <a:lnTo>
                  <a:pt x="42262" y="14494"/>
                </a:lnTo>
                <a:cubicBezTo>
                  <a:pt x="42262" y="14490"/>
                  <a:pt x="42263" y="14489"/>
                  <a:pt x="42263" y="14489"/>
                </a:cubicBezTo>
                <a:close/>
                <a:moveTo>
                  <a:pt x="9935" y="14068"/>
                </a:moveTo>
                <a:lnTo>
                  <a:pt x="9935" y="14190"/>
                </a:lnTo>
                <a:cubicBezTo>
                  <a:pt x="9935" y="14250"/>
                  <a:pt x="9966" y="14311"/>
                  <a:pt x="9966" y="14342"/>
                </a:cubicBezTo>
                <a:lnTo>
                  <a:pt x="9935" y="14342"/>
                </a:lnTo>
                <a:lnTo>
                  <a:pt x="9935" y="14494"/>
                </a:lnTo>
                <a:lnTo>
                  <a:pt x="9935" y="14585"/>
                </a:lnTo>
                <a:lnTo>
                  <a:pt x="9874" y="14676"/>
                </a:lnTo>
                <a:lnTo>
                  <a:pt x="9814" y="14524"/>
                </a:lnTo>
                <a:cubicBezTo>
                  <a:pt x="9844" y="14433"/>
                  <a:pt x="9874" y="14311"/>
                  <a:pt x="9905" y="14190"/>
                </a:cubicBezTo>
                <a:cubicBezTo>
                  <a:pt x="9905" y="14159"/>
                  <a:pt x="9905" y="14099"/>
                  <a:pt x="9935" y="14068"/>
                </a:cubicBezTo>
                <a:close/>
                <a:moveTo>
                  <a:pt x="30322" y="13612"/>
                </a:moveTo>
                <a:cubicBezTo>
                  <a:pt x="30322" y="13673"/>
                  <a:pt x="30352" y="13734"/>
                  <a:pt x="30383" y="13764"/>
                </a:cubicBezTo>
                <a:cubicBezTo>
                  <a:pt x="30383" y="13825"/>
                  <a:pt x="30383" y="13886"/>
                  <a:pt x="30413" y="13977"/>
                </a:cubicBezTo>
                <a:lnTo>
                  <a:pt x="30535" y="14372"/>
                </a:lnTo>
                <a:lnTo>
                  <a:pt x="30535" y="14433"/>
                </a:lnTo>
                <a:cubicBezTo>
                  <a:pt x="30535" y="14494"/>
                  <a:pt x="30535" y="14554"/>
                  <a:pt x="30535" y="14645"/>
                </a:cubicBezTo>
                <a:lnTo>
                  <a:pt x="30535" y="14676"/>
                </a:lnTo>
                <a:lnTo>
                  <a:pt x="30504" y="14585"/>
                </a:lnTo>
                <a:cubicBezTo>
                  <a:pt x="30444" y="14463"/>
                  <a:pt x="30383" y="14311"/>
                  <a:pt x="30292" y="14220"/>
                </a:cubicBezTo>
                <a:lnTo>
                  <a:pt x="30261" y="14159"/>
                </a:lnTo>
                <a:cubicBezTo>
                  <a:pt x="30292" y="13977"/>
                  <a:pt x="30292" y="13795"/>
                  <a:pt x="30322" y="13612"/>
                </a:cubicBezTo>
                <a:close/>
                <a:moveTo>
                  <a:pt x="21450" y="14676"/>
                </a:moveTo>
                <a:lnTo>
                  <a:pt x="21450" y="14706"/>
                </a:lnTo>
                <a:cubicBezTo>
                  <a:pt x="21450" y="14706"/>
                  <a:pt x="21450" y="14676"/>
                  <a:pt x="21420" y="14676"/>
                </a:cubicBezTo>
                <a:close/>
                <a:moveTo>
                  <a:pt x="20053" y="14645"/>
                </a:moveTo>
                <a:lnTo>
                  <a:pt x="19992" y="14737"/>
                </a:lnTo>
                <a:lnTo>
                  <a:pt x="19992" y="14706"/>
                </a:lnTo>
                <a:lnTo>
                  <a:pt x="19992" y="14645"/>
                </a:lnTo>
                <a:close/>
                <a:moveTo>
                  <a:pt x="38070" y="14190"/>
                </a:moveTo>
                <a:cubicBezTo>
                  <a:pt x="38009" y="14402"/>
                  <a:pt x="37948" y="14615"/>
                  <a:pt x="37918" y="14828"/>
                </a:cubicBezTo>
                <a:cubicBezTo>
                  <a:pt x="37887" y="14737"/>
                  <a:pt x="37887" y="14645"/>
                  <a:pt x="37857" y="14554"/>
                </a:cubicBezTo>
                <a:lnTo>
                  <a:pt x="37887" y="14494"/>
                </a:lnTo>
                <a:cubicBezTo>
                  <a:pt x="37948" y="14372"/>
                  <a:pt x="38009" y="14281"/>
                  <a:pt x="38070" y="14190"/>
                </a:cubicBezTo>
                <a:close/>
                <a:moveTo>
                  <a:pt x="35001" y="12519"/>
                </a:moveTo>
                <a:lnTo>
                  <a:pt x="35153" y="13248"/>
                </a:lnTo>
                <a:cubicBezTo>
                  <a:pt x="35153" y="13309"/>
                  <a:pt x="35183" y="13369"/>
                  <a:pt x="35183" y="13430"/>
                </a:cubicBezTo>
                <a:cubicBezTo>
                  <a:pt x="35244" y="13582"/>
                  <a:pt x="35274" y="13704"/>
                  <a:pt x="35305" y="13855"/>
                </a:cubicBezTo>
                <a:cubicBezTo>
                  <a:pt x="35335" y="14007"/>
                  <a:pt x="35335" y="14099"/>
                  <a:pt x="35366" y="14190"/>
                </a:cubicBezTo>
                <a:lnTo>
                  <a:pt x="35335" y="14524"/>
                </a:lnTo>
                <a:lnTo>
                  <a:pt x="35335" y="14463"/>
                </a:lnTo>
                <a:cubicBezTo>
                  <a:pt x="35305" y="14615"/>
                  <a:pt x="35274" y="14767"/>
                  <a:pt x="35274" y="14888"/>
                </a:cubicBezTo>
                <a:lnTo>
                  <a:pt x="35183" y="14888"/>
                </a:lnTo>
                <a:cubicBezTo>
                  <a:pt x="35153" y="14706"/>
                  <a:pt x="35153" y="14524"/>
                  <a:pt x="35122" y="14372"/>
                </a:cubicBezTo>
                <a:cubicBezTo>
                  <a:pt x="35092" y="13947"/>
                  <a:pt x="35062" y="13552"/>
                  <a:pt x="35031" y="13157"/>
                </a:cubicBezTo>
                <a:cubicBezTo>
                  <a:pt x="35031" y="12974"/>
                  <a:pt x="35001" y="12762"/>
                  <a:pt x="35001" y="12579"/>
                </a:cubicBezTo>
                <a:lnTo>
                  <a:pt x="35001" y="12519"/>
                </a:lnTo>
                <a:close/>
                <a:moveTo>
                  <a:pt x="45787" y="12883"/>
                </a:moveTo>
                <a:cubicBezTo>
                  <a:pt x="45848" y="12974"/>
                  <a:pt x="45878" y="13066"/>
                  <a:pt x="45908" y="13157"/>
                </a:cubicBezTo>
                <a:cubicBezTo>
                  <a:pt x="45939" y="13248"/>
                  <a:pt x="46000" y="13369"/>
                  <a:pt x="46030" y="13461"/>
                </a:cubicBezTo>
                <a:cubicBezTo>
                  <a:pt x="46030" y="13491"/>
                  <a:pt x="46060" y="13552"/>
                  <a:pt x="46060" y="13582"/>
                </a:cubicBezTo>
                <a:cubicBezTo>
                  <a:pt x="46091" y="13643"/>
                  <a:pt x="46121" y="13734"/>
                  <a:pt x="46151" y="13795"/>
                </a:cubicBezTo>
                <a:cubicBezTo>
                  <a:pt x="46212" y="14038"/>
                  <a:pt x="46273" y="14311"/>
                  <a:pt x="46273" y="14554"/>
                </a:cubicBezTo>
                <a:cubicBezTo>
                  <a:pt x="46300" y="14715"/>
                  <a:pt x="46303" y="14852"/>
                  <a:pt x="46324" y="15006"/>
                </a:cubicBezTo>
                <a:lnTo>
                  <a:pt x="46324" y="15006"/>
                </a:lnTo>
                <a:cubicBezTo>
                  <a:pt x="46307" y="14947"/>
                  <a:pt x="46273" y="14896"/>
                  <a:pt x="46273" y="14828"/>
                </a:cubicBezTo>
                <a:lnTo>
                  <a:pt x="46243" y="14797"/>
                </a:lnTo>
                <a:cubicBezTo>
                  <a:pt x="46182" y="14645"/>
                  <a:pt x="46121" y="14494"/>
                  <a:pt x="46060" y="14311"/>
                </a:cubicBezTo>
                <a:cubicBezTo>
                  <a:pt x="46030" y="14038"/>
                  <a:pt x="45939" y="13764"/>
                  <a:pt x="45878" y="13491"/>
                </a:cubicBezTo>
                <a:cubicBezTo>
                  <a:pt x="45878" y="13369"/>
                  <a:pt x="45848" y="13278"/>
                  <a:pt x="45817" y="13187"/>
                </a:cubicBezTo>
                <a:cubicBezTo>
                  <a:pt x="45817" y="13066"/>
                  <a:pt x="45817" y="12974"/>
                  <a:pt x="45787" y="12883"/>
                </a:cubicBezTo>
                <a:close/>
                <a:moveTo>
                  <a:pt x="8264" y="14980"/>
                </a:moveTo>
                <a:cubicBezTo>
                  <a:pt x="8264" y="14980"/>
                  <a:pt x="8295" y="14980"/>
                  <a:pt x="8295" y="15010"/>
                </a:cubicBezTo>
                <a:lnTo>
                  <a:pt x="8264" y="14980"/>
                </a:lnTo>
                <a:close/>
                <a:moveTo>
                  <a:pt x="26858" y="13369"/>
                </a:moveTo>
                <a:lnTo>
                  <a:pt x="26919" y="13552"/>
                </a:lnTo>
                <a:cubicBezTo>
                  <a:pt x="26950" y="13643"/>
                  <a:pt x="26980" y="13704"/>
                  <a:pt x="27010" y="13764"/>
                </a:cubicBezTo>
                <a:cubicBezTo>
                  <a:pt x="27041" y="13825"/>
                  <a:pt x="27071" y="13886"/>
                  <a:pt x="27132" y="13947"/>
                </a:cubicBezTo>
                <a:lnTo>
                  <a:pt x="27162" y="13977"/>
                </a:lnTo>
                <a:cubicBezTo>
                  <a:pt x="27193" y="13977"/>
                  <a:pt x="27223" y="14007"/>
                  <a:pt x="27253" y="14007"/>
                </a:cubicBezTo>
                <a:lnTo>
                  <a:pt x="27344" y="14007"/>
                </a:lnTo>
                <a:lnTo>
                  <a:pt x="27344" y="14099"/>
                </a:lnTo>
                <a:cubicBezTo>
                  <a:pt x="27344" y="14220"/>
                  <a:pt x="27344" y="14311"/>
                  <a:pt x="27314" y="14433"/>
                </a:cubicBezTo>
                <a:cubicBezTo>
                  <a:pt x="27284" y="14524"/>
                  <a:pt x="27314" y="14615"/>
                  <a:pt x="27314" y="14676"/>
                </a:cubicBezTo>
                <a:lnTo>
                  <a:pt x="27314" y="15040"/>
                </a:lnTo>
                <a:lnTo>
                  <a:pt x="27284" y="14980"/>
                </a:lnTo>
                <a:lnTo>
                  <a:pt x="26980" y="14250"/>
                </a:lnTo>
                <a:cubicBezTo>
                  <a:pt x="26919" y="14159"/>
                  <a:pt x="26889" y="14038"/>
                  <a:pt x="26828" y="13916"/>
                </a:cubicBezTo>
                <a:lnTo>
                  <a:pt x="26828" y="13886"/>
                </a:lnTo>
                <a:cubicBezTo>
                  <a:pt x="26828" y="13734"/>
                  <a:pt x="26828" y="13612"/>
                  <a:pt x="26858" y="13461"/>
                </a:cubicBezTo>
                <a:cubicBezTo>
                  <a:pt x="26858" y="13430"/>
                  <a:pt x="26858" y="13400"/>
                  <a:pt x="26858" y="13369"/>
                </a:cubicBezTo>
                <a:close/>
                <a:moveTo>
                  <a:pt x="10573" y="14220"/>
                </a:moveTo>
                <a:lnTo>
                  <a:pt x="10573" y="14281"/>
                </a:lnTo>
                <a:cubicBezTo>
                  <a:pt x="10573" y="14554"/>
                  <a:pt x="10604" y="14828"/>
                  <a:pt x="10664" y="15101"/>
                </a:cubicBezTo>
                <a:lnTo>
                  <a:pt x="10604" y="15040"/>
                </a:lnTo>
                <a:cubicBezTo>
                  <a:pt x="10543" y="14980"/>
                  <a:pt x="10452" y="14919"/>
                  <a:pt x="10391" y="14888"/>
                </a:cubicBezTo>
                <a:cubicBezTo>
                  <a:pt x="10391" y="14767"/>
                  <a:pt x="10361" y="14676"/>
                  <a:pt x="10391" y="14585"/>
                </a:cubicBezTo>
                <a:lnTo>
                  <a:pt x="10361" y="14585"/>
                </a:lnTo>
                <a:cubicBezTo>
                  <a:pt x="10361" y="14554"/>
                  <a:pt x="10361" y="14554"/>
                  <a:pt x="10391" y="14524"/>
                </a:cubicBezTo>
                <a:cubicBezTo>
                  <a:pt x="10421" y="14433"/>
                  <a:pt x="10482" y="14372"/>
                  <a:pt x="10543" y="14281"/>
                </a:cubicBezTo>
                <a:lnTo>
                  <a:pt x="10573" y="14220"/>
                </a:lnTo>
                <a:close/>
                <a:moveTo>
                  <a:pt x="32905" y="13066"/>
                </a:moveTo>
                <a:lnTo>
                  <a:pt x="32905" y="13248"/>
                </a:lnTo>
                <a:cubicBezTo>
                  <a:pt x="32935" y="13400"/>
                  <a:pt x="32935" y="13582"/>
                  <a:pt x="32965" y="13764"/>
                </a:cubicBezTo>
                <a:lnTo>
                  <a:pt x="33026" y="14068"/>
                </a:lnTo>
                <a:cubicBezTo>
                  <a:pt x="33026" y="14129"/>
                  <a:pt x="33026" y="14159"/>
                  <a:pt x="33026" y="14220"/>
                </a:cubicBezTo>
                <a:lnTo>
                  <a:pt x="33148" y="14706"/>
                </a:lnTo>
                <a:cubicBezTo>
                  <a:pt x="33148" y="14767"/>
                  <a:pt x="33117" y="14858"/>
                  <a:pt x="33087" y="14919"/>
                </a:cubicBezTo>
                <a:cubicBezTo>
                  <a:pt x="33087" y="15010"/>
                  <a:pt x="33087" y="15071"/>
                  <a:pt x="33056" y="15132"/>
                </a:cubicBezTo>
                <a:lnTo>
                  <a:pt x="33026" y="15040"/>
                </a:lnTo>
                <a:cubicBezTo>
                  <a:pt x="32996" y="14888"/>
                  <a:pt x="32996" y="14706"/>
                  <a:pt x="32965" y="14554"/>
                </a:cubicBezTo>
                <a:cubicBezTo>
                  <a:pt x="32935" y="14402"/>
                  <a:pt x="32905" y="14190"/>
                  <a:pt x="32874" y="13977"/>
                </a:cubicBezTo>
                <a:cubicBezTo>
                  <a:pt x="32874" y="13916"/>
                  <a:pt x="32844" y="13825"/>
                  <a:pt x="32813" y="13734"/>
                </a:cubicBezTo>
                <a:lnTo>
                  <a:pt x="32874" y="13369"/>
                </a:lnTo>
                <a:cubicBezTo>
                  <a:pt x="32874" y="13248"/>
                  <a:pt x="32905" y="13157"/>
                  <a:pt x="32905" y="13066"/>
                </a:cubicBezTo>
                <a:close/>
                <a:moveTo>
                  <a:pt x="36156" y="13187"/>
                </a:moveTo>
                <a:lnTo>
                  <a:pt x="36186" y="13278"/>
                </a:lnTo>
                <a:lnTo>
                  <a:pt x="36186" y="13369"/>
                </a:lnTo>
                <a:cubicBezTo>
                  <a:pt x="36156" y="13430"/>
                  <a:pt x="36156" y="13521"/>
                  <a:pt x="36186" y="13582"/>
                </a:cubicBezTo>
                <a:lnTo>
                  <a:pt x="36216" y="13612"/>
                </a:lnTo>
                <a:cubicBezTo>
                  <a:pt x="36216" y="13764"/>
                  <a:pt x="36247" y="13886"/>
                  <a:pt x="36277" y="14007"/>
                </a:cubicBezTo>
                <a:cubicBezTo>
                  <a:pt x="36277" y="14190"/>
                  <a:pt x="36338" y="14372"/>
                  <a:pt x="36368" y="14554"/>
                </a:cubicBezTo>
                <a:cubicBezTo>
                  <a:pt x="36307" y="14645"/>
                  <a:pt x="36277" y="14737"/>
                  <a:pt x="36216" y="14858"/>
                </a:cubicBezTo>
                <a:cubicBezTo>
                  <a:pt x="36186" y="14949"/>
                  <a:pt x="36156" y="15040"/>
                  <a:pt x="36095" y="15132"/>
                </a:cubicBezTo>
                <a:cubicBezTo>
                  <a:pt x="36064" y="15010"/>
                  <a:pt x="36034" y="14919"/>
                  <a:pt x="36004" y="14797"/>
                </a:cubicBezTo>
                <a:lnTo>
                  <a:pt x="35943" y="14676"/>
                </a:lnTo>
                <a:cubicBezTo>
                  <a:pt x="36004" y="14372"/>
                  <a:pt x="36064" y="14068"/>
                  <a:pt x="36095" y="13734"/>
                </a:cubicBezTo>
                <a:cubicBezTo>
                  <a:pt x="36095" y="13643"/>
                  <a:pt x="36125" y="13582"/>
                  <a:pt x="36125" y="13491"/>
                </a:cubicBezTo>
                <a:cubicBezTo>
                  <a:pt x="36125" y="13400"/>
                  <a:pt x="36156" y="13278"/>
                  <a:pt x="36156" y="13187"/>
                </a:cubicBezTo>
                <a:close/>
                <a:moveTo>
                  <a:pt x="16559" y="14585"/>
                </a:moveTo>
                <a:cubicBezTo>
                  <a:pt x="16559" y="14676"/>
                  <a:pt x="16559" y="14767"/>
                  <a:pt x="16589" y="14858"/>
                </a:cubicBezTo>
                <a:cubicBezTo>
                  <a:pt x="16589" y="14949"/>
                  <a:pt x="16589" y="15071"/>
                  <a:pt x="16619" y="15192"/>
                </a:cubicBezTo>
                <a:cubicBezTo>
                  <a:pt x="16589" y="15162"/>
                  <a:pt x="16589" y="15132"/>
                  <a:pt x="16559" y="15101"/>
                </a:cubicBezTo>
                <a:lnTo>
                  <a:pt x="16589" y="15071"/>
                </a:lnTo>
                <a:cubicBezTo>
                  <a:pt x="16559" y="15040"/>
                  <a:pt x="16528" y="15010"/>
                  <a:pt x="16498" y="14980"/>
                </a:cubicBezTo>
                <a:lnTo>
                  <a:pt x="16528" y="14797"/>
                </a:lnTo>
                <a:cubicBezTo>
                  <a:pt x="16528" y="14737"/>
                  <a:pt x="16528" y="14645"/>
                  <a:pt x="16559" y="14585"/>
                </a:cubicBezTo>
                <a:close/>
                <a:moveTo>
                  <a:pt x="20448" y="15223"/>
                </a:moveTo>
                <a:cubicBezTo>
                  <a:pt x="20448" y="15253"/>
                  <a:pt x="20448" y="15314"/>
                  <a:pt x="20478" y="15344"/>
                </a:cubicBezTo>
                <a:lnTo>
                  <a:pt x="20448" y="15344"/>
                </a:lnTo>
                <a:lnTo>
                  <a:pt x="20448" y="15223"/>
                </a:lnTo>
                <a:close/>
                <a:moveTo>
                  <a:pt x="23911" y="12944"/>
                </a:moveTo>
                <a:lnTo>
                  <a:pt x="23911" y="13248"/>
                </a:lnTo>
                <a:lnTo>
                  <a:pt x="23911" y="13764"/>
                </a:lnTo>
                <a:lnTo>
                  <a:pt x="23911" y="14250"/>
                </a:lnTo>
                <a:cubicBezTo>
                  <a:pt x="23911" y="14311"/>
                  <a:pt x="23911" y="14372"/>
                  <a:pt x="23911" y="14463"/>
                </a:cubicBezTo>
                <a:cubicBezTo>
                  <a:pt x="23911" y="14737"/>
                  <a:pt x="23911" y="14980"/>
                  <a:pt x="23942" y="15223"/>
                </a:cubicBezTo>
                <a:lnTo>
                  <a:pt x="23942" y="15466"/>
                </a:lnTo>
                <a:cubicBezTo>
                  <a:pt x="23942" y="15405"/>
                  <a:pt x="23911" y="15344"/>
                  <a:pt x="23881" y="15283"/>
                </a:cubicBezTo>
                <a:cubicBezTo>
                  <a:pt x="23850" y="15223"/>
                  <a:pt x="23850" y="15162"/>
                  <a:pt x="23820" y="15071"/>
                </a:cubicBezTo>
                <a:cubicBezTo>
                  <a:pt x="23805" y="15040"/>
                  <a:pt x="23805" y="15033"/>
                  <a:pt x="23809" y="15033"/>
                </a:cubicBezTo>
                <a:cubicBezTo>
                  <a:pt x="23813" y="15033"/>
                  <a:pt x="23820" y="15040"/>
                  <a:pt x="23820" y="15040"/>
                </a:cubicBezTo>
                <a:lnTo>
                  <a:pt x="23820" y="14311"/>
                </a:lnTo>
                <a:lnTo>
                  <a:pt x="23820" y="13552"/>
                </a:lnTo>
                <a:lnTo>
                  <a:pt x="23820" y="13187"/>
                </a:lnTo>
                <a:cubicBezTo>
                  <a:pt x="23820" y="13066"/>
                  <a:pt x="23881" y="13005"/>
                  <a:pt x="23911" y="12944"/>
                </a:cubicBezTo>
                <a:close/>
                <a:moveTo>
                  <a:pt x="29137" y="14737"/>
                </a:moveTo>
                <a:cubicBezTo>
                  <a:pt x="29198" y="14797"/>
                  <a:pt x="29228" y="14858"/>
                  <a:pt x="29259" y="14919"/>
                </a:cubicBezTo>
                <a:cubicBezTo>
                  <a:pt x="29289" y="14980"/>
                  <a:pt x="29350" y="15040"/>
                  <a:pt x="29380" y="15101"/>
                </a:cubicBezTo>
                <a:lnTo>
                  <a:pt x="29380" y="15283"/>
                </a:lnTo>
                <a:lnTo>
                  <a:pt x="29380" y="15405"/>
                </a:lnTo>
                <a:cubicBezTo>
                  <a:pt x="29380" y="15466"/>
                  <a:pt x="29350" y="15527"/>
                  <a:pt x="29350" y="15587"/>
                </a:cubicBezTo>
                <a:cubicBezTo>
                  <a:pt x="29289" y="15466"/>
                  <a:pt x="29228" y="15344"/>
                  <a:pt x="29198" y="15223"/>
                </a:cubicBezTo>
                <a:cubicBezTo>
                  <a:pt x="29137" y="15071"/>
                  <a:pt x="29107" y="15010"/>
                  <a:pt x="29076" y="14888"/>
                </a:cubicBezTo>
                <a:cubicBezTo>
                  <a:pt x="29107" y="14858"/>
                  <a:pt x="29137" y="14797"/>
                  <a:pt x="29137" y="14737"/>
                </a:cubicBezTo>
                <a:close/>
                <a:moveTo>
                  <a:pt x="39832" y="15253"/>
                </a:moveTo>
                <a:cubicBezTo>
                  <a:pt x="39832" y="15314"/>
                  <a:pt x="39832" y="15375"/>
                  <a:pt x="39862" y="15435"/>
                </a:cubicBezTo>
                <a:cubicBezTo>
                  <a:pt x="39862" y="15435"/>
                  <a:pt x="39862" y="15466"/>
                  <a:pt x="39862" y="15466"/>
                </a:cubicBezTo>
                <a:cubicBezTo>
                  <a:pt x="39832" y="15527"/>
                  <a:pt x="39832" y="15587"/>
                  <a:pt x="39832" y="15648"/>
                </a:cubicBezTo>
                <a:lnTo>
                  <a:pt x="39832" y="15253"/>
                </a:lnTo>
                <a:close/>
                <a:moveTo>
                  <a:pt x="9206" y="14250"/>
                </a:moveTo>
                <a:lnTo>
                  <a:pt x="9236" y="14342"/>
                </a:lnTo>
                <a:cubicBezTo>
                  <a:pt x="9267" y="14433"/>
                  <a:pt x="9297" y="14524"/>
                  <a:pt x="9297" y="14615"/>
                </a:cubicBezTo>
                <a:lnTo>
                  <a:pt x="9297" y="15010"/>
                </a:lnTo>
                <a:cubicBezTo>
                  <a:pt x="9176" y="15223"/>
                  <a:pt x="9054" y="15466"/>
                  <a:pt x="8933" y="15678"/>
                </a:cubicBezTo>
                <a:cubicBezTo>
                  <a:pt x="8933" y="15678"/>
                  <a:pt x="8933" y="15648"/>
                  <a:pt x="8933" y="15648"/>
                </a:cubicBezTo>
                <a:cubicBezTo>
                  <a:pt x="8902" y="15527"/>
                  <a:pt x="8872" y="15435"/>
                  <a:pt x="8841" y="15314"/>
                </a:cubicBezTo>
                <a:cubicBezTo>
                  <a:pt x="8841" y="15253"/>
                  <a:pt x="8811" y="15192"/>
                  <a:pt x="8781" y="15132"/>
                </a:cubicBezTo>
                <a:cubicBezTo>
                  <a:pt x="8841" y="14919"/>
                  <a:pt x="8902" y="14706"/>
                  <a:pt x="8993" y="14494"/>
                </a:cubicBezTo>
                <a:cubicBezTo>
                  <a:pt x="9024" y="14463"/>
                  <a:pt x="9054" y="14402"/>
                  <a:pt x="9084" y="14342"/>
                </a:cubicBezTo>
                <a:lnTo>
                  <a:pt x="9206" y="14250"/>
                </a:lnTo>
                <a:close/>
                <a:moveTo>
                  <a:pt x="37006" y="15435"/>
                </a:moveTo>
                <a:cubicBezTo>
                  <a:pt x="37037" y="15435"/>
                  <a:pt x="37067" y="15466"/>
                  <a:pt x="37097" y="15466"/>
                </a:cubicBezTo>
                <a:lnTo>
                  <a:pt x="37128" y="15466"/>
                </a:lnTo>
                <a:cubicBezTo>
                  <a:pt x="37097" y="15557"/>
                  <a:pt x="37097" y="15618"/>
                  <a:pt x="37067" y="15709"/>
                </a:cubicBezTo>
                <a:lnTo>
                  <a:pt x="36976" y="15618"/>
                </a:lnTo>
                <a:cubicBezTo>
                  <a:pt x="36976" y="15557"/>
                  <a:pt x="37006" y="15496"/>
                  <a:pt x="37006" y="15435"/>
                </a:cubicBezTo>
                <a:close/>
                <a:moveTo>
                  <a:pt x="42080" y="14949"/>
                </a:moveTo>
                <a:cubicBezTo>
                  <a:pt x="42080" y="14980"/>
                  <a:pt x="42080" y="15010"/>
                  <a:pt x="42111" y="15040"/>
                </a:cubicBezTo>
                <a:cubicBezTo>
                  <a:pt x="42171" y="15223"/>
                  <a:pt x="42232" y="15405"/>
                  <a:pt x="42262" y="15587"/>
                </a:cubicBezTo>
                <a:lnTo>
                  <a:pt x="42262" y="15678"/>
                </a:lnTo>
                <a:lnTo>
                  <a:pt x="42262" y="15739"/>
                </a:lnTo>
                <a:cubicBezTo>
                  <a:pt x="42202" y="15648"/>
                  <a:pt x="42141" y="15557"/>
                  <a:pt x="42050" y="15466"/>
                </a:cubicBezTo>
                <a:lnTo>
                  <a:pt x="41989" y="15405"/>
                </a:lnTo>
                <a:lnTo>
                  <a:pt x="42019" y="15253"/>
                </a:lnTo>
                <a:cubicBezTo>
                  <a:pt x="42019" y="15162"/>
                  <a:pt x="42050" y="15040"/>
                  <a:pt x="42080" y="14949"/>
                </a:cubicBezTo>
                <a:close/>
                <a:moveTo>
                  <a:pt x="10452" y="15405"/>
                </a:moveTo>
                <a:lnTo>
                  <a:pt x="10482" y="15435"/>
                </a:lnTo>
                <a:cubicBezTo>
                  <a:pt x="10543" y="15496"/>
                  <a:pt x="10573" y="15527"/>
                  <a:pt x="10634" y="15587"/>
                </a:cubicBezTo>
                <a:cubicBezTo>
                  <a:pt x="10604" y="15678"/>
                  <a:pt x="10604" y="15709"/>
                  <a:pt x="10573" y="15770"/>
                </a:cubicBezTo>
                <a:cubicBezTo>
                  <a:pt x="10543" y="15709"/>
                  <a:pt x="10512" y="15648"/>
                  <a:pt x="10482" y="15587"/>
                </a:cubicBezTo>
                <a:lnTo>
                  <a:pt x="10482" y="15557"/>
                </a:lnTo>
                <a:lnTo>
                  <a:pt x="10452" y="15405"/>
                </a:lnTo>
                <a:close/>
                <a:moveTo>
                  <a:pt x="35700" y="15770"/>
                </a:moveTo>
                <a:cubicBezTo>
                  <a:pt x="35700" y="15770"/>
                  <a:pt x="35700" y="15800"/>
                  <a:pt x="35730" y="15800"/>
                </a:cubicBezTo>
                <a:lnTo>
                  <a:pt x="35700" y="15861"/>
                </a:lnTo>
                <a:lnTo>
                  <a:pt x="35700" y="15770"/>
                </a:lnTo>
                <a:close/>
                <a:moveTo>
                  <a:pt x="36520" y="15739"/>
                </a:moveTo>
                <a:lnTo>
                  <a:pt x="36459" y="15952"/>
                </a:lnTo>
                <a:lnTo>
                  <a:pt x="36429" y="15922"/>
                </a:lnTo>
                <a:cubicBezTo>
                  <a:pt x="36490" y="15861"/>
                  <a:pt x="36490" y="15800"/>
                  <a:pt x="36490" y="15739"/>
                </a:cubicBezTo>
                <a:close/>
                <a:moveTo>
                  <a:pt x="34667" y="15010"/>
                </a:moveTo>
                <a:lnTo>
                  <a:pt x="34667" y="15071"/>
                </a:lnTo>
                <a:cubicBezTo>
                  <a:pt x="34697" y="15192"/>
                  <a:pt x="34697" y="15283"/>
                  <a:pt x="34728" y="15375"/>
                </a:cubicBezTo>
                <a:lnTo>
                  <a:pt x="34758" y="15375"/>
                </a:lnTo>
                <a:cubicBezTo>
                  <a:pt x="34728" y="15435"/>
                  <a:pt x="34697" y="15496"/>
                  <a:pt x="34667" y="15557"/>
                </a:cubicBezTo>
                <a:cubicBezTo>
                  <a:pt x="34667" y="15648"/>
                  <a:pt x="34636" y="15739"/>
                  <a:pt x="34606" y="15830"/>
                </a:cubicBezTo>
                <a:lnTo>
                  <a:pt x="34576" y="15982"/>
                </a:lnTo>
                <a:lnTo>
                  <a:pt x="34606" y="15557"/>
                </a:lnTo>
                <a:cubicBezTo>
                  <a:pt x="34606" y="15375"/>
                  <a:pt x="34636" y="15162"/>
                  <a:pt x="34667" y="15010"/>
                </a:cubicBezTo>
                <a:close/>
                <a:moveTo>
                  <a:pt x="15617" y="15678"/>
                </a:moveTo>
                <a:cubicBezTo>
                  <a:pt x="15617" y="15709"/>
                  <a:pt x="15647" y="15770"/>
                  <a:pt x="15647" y="15830"/>
                </a:cubicBezTo>
                <a:lnTo>
                  <a:pt x="15678" y="16043"/>
                </a:lnTo>
                <a:lnTo>
                  <a:pt x="15556" y="15922"/>
                </a:lnTo>
                <a:cubicBezTo>
                  <a:pt x="15556" y="15830"/>
                  <a:pt x="15586" y="15770"/>
                  <a:pt x="15617" y="15678"/>
                </a:cubicBezTo>
                <a:close/>
                <a:moveTo>
                  <a:pt x="45544" y="14099"/>
                </a:moveTo>
                <a:lnTo>
                  <a:pt x="45635" y="14220"/>
                </a:lnTo>
                <a:cubicBezTo>
                  <a:pt x="45665" y="14554"/>
                  <a:pt x="45726" y="14858"/>
                  <a:pt x="45787" y="15192"/>
                </a:cubicBezTo>
                <a:lnTo>
                  <a:pt x="45817" y="15314"/>
                </a:lnTo>
                <a:lnTo>
                  <a:pt x="45817" y="15527"/>
                </a:lnTo>
                <a:lnTo>
                  <a:pt x="45817" y="15952"/>
                </a:lnTo>
                <a:lnTo>
                  <a:pt x="45817" y="16043"/>
                </a:lnTo>
                <a:lnTo>
                  <a:pt x="45787" y="16043"/>
                </a:lnTo>
                <a:cubicBezTo>
                  <a:pt x="45787" y="15952"/>
                  <a:pt x="45787" y="15830"/>
                  <a:pt x="45756" y="15739"/>
                </a:cubicBezTo>
                <a:cubicBezTo>
                  <a:pt x="45726" y="15648"/>
                  <a:pt x="45726" y="15527"/>
                  <a:pt x="45726" y="15405"/>
                </a:cubicBezTo>
                <a:cubicBezTo>
                  <a:pt x="45696" y="15314"/>
                  <a:pt x="45696" y="15223"/>
                  <a:pt x="45696" y="15132"/>
                </a:cubicBezTo>
                <a:cubicBezTo>
                  <a:pt x="45665" y="15010"/>
                  <a:pt x="45635" y="14858"/>
                  <a:pt x="45635" y="14737"/>
                </a:cubicBezTo>
                <a:cubicBezTo>
                  <a:pt x="45605" y="14615"/>
                  <a:pt x="45605" y="14554"/>
                  <a:pt x="45574" y="14463"/>
                </a:cubicBezTo>
                <a:cubicBezTo>
                  <a:pt x="45574" y="14372"/>
                  <a:pt x="45574" y="14220"/>
                  <a:pt x="45544" y="14099"/>
                </a:cubicBezTo>
                <a:close/>
                <a:moveTo>
                  <a:pt x="32023" y="13582"/>
                </a:moveTo>
                <a:lnTo>
                  <a:pt x="32023" y="13673"/>
                </a:lnTo>
                <a:cubicBezTo>
                  <a:pt x="32023" y="13734"/>
                  <a:pt x="32054" y="13795"/>
                  <a:pt x="32054" y="13855"/>
                </a:cubicBezTo>
                <a:cubicBezTo>
                  <a:pt x="32084" y="14007"/>
                  <a:pt x="32084" y="14190"/>
                  <a:pt x="32115" y="14342"/>
                </a:cubicBezTo>
                <a:cubicBezTo>
                  <a:pt x="32145" y="14585"/>
                  <a:pt x="32206" y="14858"/>
                  <a:pt x="32236" y="15101"/>
                </a:cubicBezTo>
                <a:lnTo>
                  <a:pt x="32145" y="15800"/>
                </a:lnTo>
                <a:cubicBezTo>
                  <a:pt x="32115" y="15830"/>
                  <a:pt x="32115" y="15861"/>
                  <a:pt x="32115" y="15891"/>
                </a:cubicBezTo>
                <a:lnTo>
                  <a:pt x="32084" y="16073"/>
                </a:lnTo>
                <a:cubicBezTo>
                  <a:pt x="32054" y="16013"/>
                  <a:pt x="32023" y="15982"/>
                  <a:pt x="31993" y="15922"/>
                </a:cubicBezTo>
                <a:lnTo>
                  <a:pt x="31963" y="15891"/>
                </a:lnTo>
                <a:cubicBezTo>
                  <a:pt x="31932" y="15891"/>
                  <a:pt x="31902" y="15861"/>
                  <a:pt x="31872" y="15861"/>
                </a:cubicBezTo>
                <a:cubicBezTo>
                  <a:pt x="31872" y="15709"/>
                  <a:pt x="31902" y="15557"/>
                  <a:pt x="31932" y="15405"/>
                </a:cubicBezTo>
                <a:cubicBezTo>
                  <a:pt x="31932" y="15253"/>
                  <a:pt x="31963" y="14980"/>
                  <a:pt x="31963" y="14797"/>
                </a:cubicBezTo>
                <a:cubicBezTo>
                  <a:pt x="31963" y="14372"/>
                  <a:pt x="32023" y="13977"/>
                  <a:pt x="32023" y="13582"/>
                </a:cubicBezTo>
                <a:close/>
                <a:moveTo>
                  <a:pt x="42992" y="13795"/>
                </a:moveTo>
                <a:cubicBezTo>
                  <a:pt x="42992" y="13825"/>
                  <a:pt x="42992" y="13825"/>
                  <a:pt x="42992" y="13825"/>
                </a:cubicBezTo>
                <a:cubicBezTo>
                  <a:pt x="43022" y="13855"/>
                  <a:pt x="43052" y="13886"/>
                  <a:pt x="43052" y="13916"/>
                </a:cubicBezTo>
                <a:cubicBezTo>
                  <a:pt x="43083" y="13977"/>
                  <a:pt x="43113" y="14007"/>
                  <a:pt x="43174" y="14007"/>
                </a:cubicBezTo>
                <a:cubicBezTo>
                  <a:pt x="43192" y="14016"/>
                  <a:pt x="43210" y="14020"/>
                  <a:pt x="43227" y="14020"/>
                </a:cubicBezTo>
                <a:cubicBezTo>
                  <a:pt x="43270" y="14020"/>
                  <a:pt x="43313" y="13998"/>
                  <a:pt x="43356" y="13977"/>
                </a:cubicBezTo>
                <a:lnTo>
                  <a:pt x="43387" y="13916"/>
                </a:lnTo>
                <a:cubicBezTo>
                  <a:pt x="43417" y="14007"/>
                  <a:pt x="43447" y="14068"/>
                  <a:pt x="43478" y="14129"/>
                </a:cubicBezTo>
                <a:lnTo>
                  <a:pt x="43539" y="14281"/>
                </a:lnTo>
                <a:lnTo>
                  <a:pt x="43539" y="14402"/>
                </a:lnTo>
                <a:lnTo>
                  <a:pt x="43478" y="14828"/>
                </a:lnTo>
                <a:lnTo>
                  <a:pt x="43447" y="15283"/>
                </a:lnTo>
                <a:lnTo>
                  <a:pt x="43447" y="15496"/>
                </a:lnTo>
                <a:lnTo>
                  <a:pt x="43447" y="16073"/>
                </a:lnTo>
                <a:cubicBezTo>
                  <a:pt x="43417" y="15739"/>
                  <a:pt x="43356" y="15405"/>
                  <a:pt x="43265" y="15101"/>
                </a:cubicBezTo>
                <a:cubicBezTo>
                  <a:pt x="43235" y="14949"/>
                  <a:pt x="43204" y="14797"/>
                  <a:pt x="43144" y="14676"/>
                </a:cubicBezTo>
                <a:cubicBezTo>
                  <a:pt x="43113" y="14524"/>
                  <a:pt x="43052" y="14402"/>
                  <a:pt x="42992" y="14281"/>
                </a:cubicBezTo>
                <a:cubicBezTo>
                  <a:pt x="42961" y="14220"/>
                  <a:pt x="42931" y="14190"/>
                  <a:pt x="42900" y="14129"/>
                </a:cubicBezTo>
                <a:lnTo>
                  <a:pt x="42931" y="14007"/>
                </a:lnTo>
                <a:cubicBezTo>
                  <a:pt x="42961" y="13947"/>
                  <a:pt x="42992" y="13886"/>
                  <a:pt x="42992" y="13795"/>
                </a:cubicBezTo>
                <a:close/>
                <a:moveTo>
                  <a:pt x="30960" y="15861"/>
                </a:moveTo>
                <a:cubicBezTo>
                  <a:pt x="30960" y="15952"/>
                  <a:pt x="30930" y="16013"/>
                  <a:pt x="30930" y="16104"/>
                </a:cubicBezTo>
                <a:cubicBezTo>
                  <a:pt x="30930" y="16073"/>
                  <a:pt x="30930" y="16043"/>
                  <a:pt x="30930" y="16013"/>
                </a:cubicBezTo>
                <a:lnTo>
                  <a:pt x="30899" y="16043"/>
                </a:lnTo>
                <a:cubicBezTo>
                  <a:pt x="30930" y="15982"/>
                  <a:pt x="30960" y="15922"/>
                  <a:pt x="30960" y="15861"/>
                </a:cubicBezTo>
                <a:close/>
                <a:moveTo>
                  <a:pt x="37614" y="15800"/>
                </a:moveTo>
                <a:lnTo>
                  <a:pt x="37675" y="15861"/>
                </a:lnTo>
                <a:cubicBezTo>
                  <a:pt x="37675" y="15952"/>
                  <a:pt x="37675" y="16043"/>
                  <a:pt x="37644" y="16104"/>
                </a:cubicBezTo>
                <a:cubicBezTo>
                  <a:pt x="37644" y="16013"/>
                  <a:pt x="37644" y="15922"/>
                  <a:pt x="37614" y="15800"/>
                </a:cubicBezTo>
                <a:close/>
                <a:moveTo>
                  <a:pt x="11515" y="14676"/>
                </a:moveTo>
                <a:lnTo>
                  <a:pt x="11576" y="15010"/>
                </a:lnTo>
                <a:cubicBezTo>
                  <a:pt x="11576" y="15192"/>
                  <a:pt x="11606" y="15375"/>
                  <a:pt x="11637" y="15557"/>
                </a:cubicBezTo>
                <a:lnTo>
                  <a:pt x="11606" y="15557"/>
                </a:lnTo>
                <a:cubicBezTo>
                  <a:pt x="11606" y="15618"/>
                  <a:pt x="11606" y="15709"/>
                  <a:pt x="11637" y="15770"/>
                </a:cubicBezTo>
                <a:lnTo>
                  <a:pt x="11637" y="15891"/>
                </a:lnTo>
                <a:lnTo>
                  <a:pt x="11606" y="16134"/>
                </a:lnTo>
                <a:lnTo>
                  <a:pt x="11606" y="16195"/>
                </a:lnTo>
                <a:cubicBezTo>
                  <a:pt x="11545" y="16013"/>
                  <a:pt x="11515" y="15830"/>
                  <a:pt x="11485" y="15648"/>
                </a:cubicBezTo>
                <a:cubicBezTo>
                  <a:pt x="11485" y="15587"/>
                  <a:pt x="11485" y="15527"/>
                  <a:pt x="11454" y="15466"/>
                </a:cubicBezTo>
                <a:cubicBezTo>
                  <a:pt x="11454" y="15435"/>
                  <a:pt x="11454" y="15344"/>
                  <a:pt x="11454" y="15283"/>
                </a:cubicBezTo>
                <a:cubicBezTo>
                  <a:pt x="11424" y="15223"/>
                  <a:pt x="11454" y="15192"/>
                  <a:pt x="11454" y="15162"/>
                </a:cubicBezTo>
                <a:cubicBezTo>
                  <a:pt x="11454" y="15132"/>
                  <a:pt x="11454" y="15101"/>
                  <a:pt x="11454" y="15071"/>
                </a:cubicBezTo>
                <a:cubicBezTo>
                  <a:pt x="11485" y="14949"/>
                  <a:pt x="11515" y="14797"/>
                  <a:pt x="11515" y="14676"/>
                </a:cubicBezTo>
                <a:close/>
                <a:moveTo>
                  <a:pt x="7900" y="15678"/>
                </a:moveTo>
                <a:cubicBezTo>
                  <a:pt x="7960" y="15800"/>
                  <a:pt x="7991" y="15891"/>
                  <a:pt x="8021" y="16013"/>
                </a:cubicBezTo>
                <a:cubicBezTo>
                  <a:pt x="8021" y="16134"/>
                  <a:pt x="8051" y="16286"/>
                  <a:pt x="8051" y="16408"/>
                </a:cubicBezTo>
                <a:cubicBezTo>
                  <a:pt x="8021" y="16377"/>
                  <a:pt x="7960" y="16316"/>
                  <a:pt x="7930" y="16286"/>
                </a:cubicBezTo>
                <a:cubicBezTo>
                  <a:pt x="7900" y="16286"/>
                  <a:pt x="7839" y="16256"/>
                  <a:pt x="7808" y="16256"/>
                </a:cubicBezTo>
                <a:cubicBezTo>
                  <a:pt x="7808" y="16134"/>
                  <a:pt x="7839" y="15982"/>
                  <a:pt x="7839" y="15861"/>
                </a:cubicBezTo>
                <a:cubicBezTo>
                  <a:pt x="7869" y="15800"/>
                  <a:pt x="7869" y="15739"/>
                  <a:pt x="7900" y="15678"/>
                </a:cubicBezTo>
                <a:close/>
                <a:moveTo>
                  <a:pt x="34241" y="11607"/>
                </a:moveTo>
                <a:lnTo>
                  <a:pt x="34272" y="12124"/>
                </a:lnTo>
                <a:cubicBezTo>
                  <a:pt x="34272" y="12245"/>
                  <a:pt x="34302" y="12397"/>
                  <a:pt x="34333" y="12519"/>
                </a:cubicBezTo>
                <a:cubicBezTo>
                  <a:pt x="34333" y="12640"/>
                  <a:pt x="34363" y="12822"/>
                  <a:pt x="34393" y="13005"/>
                </a:cubicBezTo>
                <a:cubicBezTo>
                  <a:pt x="34393" y="13157"/>
                  <a:pt x="34393" y="13217"/>
                  <a:pt x="34424" y="13309"/>
                </a:cubicBezTo>
                <a:lnTo>
                  <a:pt x="34424" y="13886"/>
                </a:lnTo>
                <a:lnTo>
                  <a:pt x="34424" y="14068"/>
                </a:lnTo>
                <a:cubicBezTo>
                  <a:pt x="34424" y="14250"/>
                  <a:pt x="34393" y="14402"/>
                  <a:pt x="34393" y="14585"/>
                </a:cubicBezTo>
                <a:cubicBezTo>
                  <a:pt x="34363" y="15040"/>
                  <a:pt x="34333" y="15466"/>
                  <a:pt x="34272" y="15922"/>
                </a:cubicBezTo>
                <a:cubicBezTo>
                  <a:pt x="34272" y="16104"/>
                  <a:pt x="34241" y="16286"/>
                  <a:pt x="34211" y="16499"/>
                </a:cubicBezTo>
                <a:lnTo>
                  <a:pt x="34181" y="16377"/>
                </a:lnTo>
                <a:lnTo>
                  <a:pt x="34181" y="16195"/>
                </a:lnTo>
                <a:lnTo>
                  <a:pt x="34181" y="15557"/>
                </a:lnTo>
                <a:lnTo>
                  <a:pt x="34181" y="14858"/>
                </a:lnTo>
                <a:cubicBezTo>
                  <a:pt x="34181" y="14372"/>
                  <a:pt x="34211" y="13886"/>
                  <a:pt x="34241" y="13400"/>
                </a:cubicBezTo>
                <a:lnTo>
                  <a:pt x="34241" y="12914"/>
                </a:lnTo>
                <a:lnTo>
                  <a:pt x="34241" y="12458"/>
                </a:lnTo>
                <a:lnTo>
                  <a:pt x="34241" y="11789"/>
                </a:lnTo>
                <a:lnTo>
                  <a:pt x="34241" y="11607"/>
                </a:lnTo>
                <a:close/>
                <a:moveTo>
                  <a:pt x="9145" y="16013"/>
                </a:moveTo>
                <a:cubicBezTo>
                  <a:pt x="9115" y="16104"/>
                  <a:pt x="9084" y="16165"/>
                  <a:pt x="9054" y="16256"/>
                </a:cubicBezTo>
                <a:cubicBezTo>
                  <a:pt x="9024" y="16347"/>
                  <a:pt x="9024" y="16468"/>
                  <a:pt x="8993" y="16560"/>
                </a:cubicBezTo>
                <a:lnTo>
                  <a:pt x="8993" y="16225"/>
                </a:lnTo>
                <a:cubicBezTo>
                  <a:pt x="8993" y="16195"/>
                  <a:pt x="9024" y="16195"/>
                  <a:pt x="9024" y="16165"/>
                </a:cubicBezTo>
                <a:cubicBezTo>
                  <a:pt x="9084" y="16104"/>
                  <a:pt x="9115" y="16043"/>
                  <a:pt x="9145" y="16013"/>
                </a:cubicBezTo>
                <a:close/>
                <a:moveTo>
                  <a:pt x="28651" y="15861"/>
                </a:moveTo>
                <a:lnTo>
                  <a:pt x="28651" y="15952"/>
                </a:lnTo>
                <a:lnTo>
                  <a:pt x="28651" y="16316"/>
                </a:lnTo>
                <a:lnTo>
                  <a:pt x="28651" y="16560"/>
                </a:lnTo>
                <a:lnTo>
                  <a:pt x="28621" y="16468"/>
                </a:lnTo>
                <a:cubicBezTo>
                  <a:pt x="28621" y="16408"/>
                  <a:pt x="28621" y="16347"/>
                  <a:pt x="28621" y="16316"/>
                </a:cubicBezTo>
                <a:lnTo>
                  <a:pt x="28621" y="16073"/>
                </a:lnTo>
                <a:cubicBezTo>
                  <a:pt x="28621" y="16013"/>
                  <a:pt x="28651" y="15952"/>
                  <a:pt x="28651" y="15861"/>
                </a:cubicBezTo>
                <a:close/>
                <a:moveTo>
                  <a:pt x="46607" y="16013"/>
                </a:moveTo>
                <a:cubicBezTo>
                  <a:pt x="46638" y="16165"/>
                  <a:pt x="46638" y="16286"/>
                  <a:pt x="46638" y="16438"/>
                </a:cubicBezTo>
                <a:lnTo>
                  <a:pt x="46607" y="16408"/>
                </a:lnTo>
                <a:lnTo>
                  <a:pt x="46607" y="16560"/>
                </a:lnTo>
                <a:cubicBezTo>
                  <a:pt x="46607" y="16438"/>
                  <a:pt x="46577" y="16316"/>
                  <a:pt x="46577" y="16165"/>
                </a:cubicBezTo>
                <a:lnTo>
                  <a:pt x="46607" y="16073"/>
                </a:lnTo>
                <a:lnTo>
                  <a:pt x="46607" y="16013"/>
                </a:lnTo>
                <a:close/>
                <a:moveTo>
                  <a:pt x="12487" y="15314"/>
                </a:moveTo>
                <a:cubicBezTo>
                  <a:pt x="12487" y="15405"/>
                  <a:pt x="12487" y="15466"/>
                  <a:pt x="12518" y="15527"/>
                </a:cubicBezTo>
                <a:cubicBezTo>
                  <a:pt x="12548" y="15618"/>
                  <a:pt x="12518" y="15678"/>
                  <a:pt x="12548" y="15770"/>
                </a:cubicBezTo>
                <a:cubicBezTo>
                  <a:pt x="12548" y="15830"/>
                  <a:pt x="12578" y="15952"/>
                  <a:pt x="12548" y="16043"/>
                </a:cubicBezTo>
                <a:lnTo>
                  <a:pt x="12548" y="16225"/>
                </a:lnTo>
                <a:cubicBezTo>
                  <a:pt x="12548" y="16286"/>
                  <a:pt x="12518" y="16438"/>
                  <a:pt x="12518" y="16560"/>
                </a:cubicBezTo>
                <a:lnTo>
                  <a:pt x="12487" y="16711"/>
                </a:lnTo>
                <a:lnTo>
                  <a:pt x="12457" y="16651"/>
                </a:lnTo>
                <a:lnTo>
                  <a:pt x="12396" y="16590"/>
                </a:lnTo>
                <a:lnTo>
                  <a:pt x="12427" y="16499"/>
                </a:lnTo>
                <a:lnTo>
                  <a:pt x="12427" y="16347"/>
                </a:lnTo>
                <a:cubicBezTo>
                  <a:pt x="12427" y="16286"/>
                  <a:pt x="12457" y="16225"/>
                  <a:pt x="12487" y="16165"/>
                </a:cubicBezTo>
                <a:lnTo>
                  <a:pt x="12487" y="16013"/>
                </a:lnTo>
                <a:cubicBezTo>
                  <a:pt x="12487" y="15982"/>
                  <a:pt x="12487" y="15922"/>
                  <a:pt x="12487" y="15861"/>
                </a:cubicBezTo>
                <a:cubicBezTo>
                  <a:pt x="12487" y="15800"/>
                  <a:pt x="12487" y="15709"/>
                  <a:pt x="12487" y="15648"/>
                </a:cubicBezTo>
                <a:lnTo>
                  <a:pt x="12487" y="15527"/>
                </a:lnTo>
                <a:lnTo>
                  <a:pt x="12487" y="15314"/>
                </a:lnTo>
                <a:close/>
                <a:moveTo>
                  <a:pt x="21298" y="15314"/>
                </a:moveTo>
                <a:lnTo>
                  <a:pt x="21329" y="15375"/>
                </a:lnTo>
                <a:cubicBezTo>
                  <a:pt x="21359" y="15375"/>
                  <a:pt x="21389" y="15405"/>
                  <a:pt x="21420" y="15435"/>
                </a:cubicBezTo>
                <a:lnTo>
                  <a:pt x="21450" y="15435"/>
                </a:lnTo>
                <a:lnTo>
                  <a:pt x="21450" y="15830"/>
                </a:lnTo>
                <a:lnTo>
                  <a:pt x="21481" y="16590"/>
                </a:lnTo>
                <a:lnTo>
                  <a:pt x="21481" y="16711"/>
                </a:lnTo>
                <a:lnTo>
                  <a:pt x="21389" y="16711"/>
                </a:lnTo>
                <a:cubicBezTo>
                  <a:pt x="21359" y="16468"/>
                  <a:pt x="21298" y="16256"/>
                  <a:pt x="21238" y="16013"/>
                </a:cubicBezTo>
                <a:lnTo>
                  <a:pt x="21238" y="15800"/>
                </a:lnTo>
                <a:lnTo>
                  <a:pt x="21238" y="15435"/>
                </a:lnTo>
                <a:cubicBezTo>
                  <a:pt x="21268" y="15435"/>
                  <a:pt x="21268" y="15435"/>
                  <a:pt x="21298" y="15405"/>
                </a:cubicBezTo>
                <a:lnTo>
                  <a:pt x="21298" y="15314"/>
                </a:lnTo>
                <a:close/>
                <a:moveTo>
                  <a:pt x="38920" y="15040"/>
                </a:moveTo>
                <a:cubicBezTo>
                  <a:pt x="38951" y="15132"/>
                  <a:pt x="38981" y="15223"/>
                  <a:pt x="38981" y="15314"/>
                </a:cubicBezTo>
                <a:cubicBezTo>
                  <a:pt x="39042" y="15496"/>
                  <a:pt x="39042" y="15678"/>
                  <a:pt x="39072" y="15861"/>
                </a:cubicBezTo>
                <a:cubicBezTo>
                  <a:pt x="39042" y="16043"/>
                  <a:pt x="39011" y="16195"/>
                  <a:pt x="38981" y="16377"/>
                </a:cubicBezTo>
                <a:cubicBezTo>
                  <a:pt x="38951" y="16499"/>
                  <a:pt x="38920" y="16590"/>
                  <a:pt x="38920" y="16711"/>
                </a:cubicBezTo>
                <a:lnTo>
                  <a:pt x="38860" y="16681"/>
                </a:lnTo>
                <a:cubicBezTo>
                  <a:pt x="38799" y="16651"/>
                  <a:pt x="38738" y="16620"/>
                  <a:pt x="38677" y="16620"/>
                </a:cubicBezTo>
                <a:lnTo>
                  <a:pt x="38647" y="16620"/>
                </a:lnTo>
                <a:lnTo>
                  <a:pt x="38647" y="16499"/>
                </a:lnTo>
                <a:cubicBezTo>
                  <a:pt x="38647" y="16438"/>
                  <a:pt x="38677" y="16347"/>
                  <a:pt x="38677" y="16286"/>
                </a:cubicBezTo>
                <a:cubicBezTo>
                  <a:pt x="38708" y="16104"/>
                  <a:pt x="38738" y="15922"/>
                  <a:pt x="38768" y="15739"/>
                </a:cubicBezTo>
                <a:cubicBezTo>
                  <a:pt x="38799" y="15618"/>
                  <a:pt x="38829" y="15527"/>
                  <a:pt x="38829" y="15405"/>
                </a:cubicBezTo>
                <a:lnTo>
                  <a:pt x="38920" y="15132"/>
                </a:lnTo>
                <a:lnTo>
                  <a:pt x="38920" y="15040"/>
                </a:lnTo>
                <a:close/>
                <a:moveTo>
                  <a:pt x="29745" y="16316"/>
                </a:moveTo>
                <a:cubicBezTo>
                  <a:pt x="29745" y="16377"/>
                  <a:pt x="29745" y="16438"/>
                  <a:pt x="29775" y="16499"/>
                </a:cubicBezTo>
                <a:cubicBezTo>
                  <a:pt x="29775" y="16590"/>
                  <a:pt x="29745" y="16651"/>
                  <a:pt x="29745" y="16742"/>
                </a:cubicBezTo>
                <a:lnTo>
                  <a:pt x="29714" y="16347"/>
                </a:lnTo>
                <a:lnTo>
                  <a:pt x="29745" y="16316"/>
                </a:lnTo>
                <a:close/>
                <a:moveTo>
                  <a:pt x="18290" y="15770"/>
                </a:moveTo>
                <a:cubicBezTo>
                  <a:pt x="18290" y="15830"/>
                  <a:pt x="18290" y="15891"/>
                  <a:pt x="18260" y="15952"/>
                </a:cubicBezTo>
                <a:cubicBezTo>
                  <a:pt x="18260" y="16134"/>
                  <a:pt x="18230" y="16347"/>
                  <a:pt x="18199" y="16529"/>
                </a:cubicBezTo>
                <a:cubicBezTo>
                  <a:pt x="18199" y="16620"/>
                  <a:pt x="18169" y="16681"/>
                  <a:pt x="18139" y="16772"/>
                </a:cubicBezTo>
                <a:cubicBezTo>
                  <a:pt x="18139" y="16681"/>
                  <a:pt x="18108" y="16590"/>
                  <a:pt x="18108" y="16499"/>
                </a:cubicBezTo>
                <a:cubicBezTo>
                  <a:pt x="18078" y="16408"/>
                  <a:pt x="18139" y="16408"/>
                  <a:pt x="18139" y="16347"/>
                </a:cubicBezTo>
                <a:cubicBezTo>
                  <a:pt x="18199" y="16165"/>
                  <a:pt x="18260" y="15982"/>
                  <a:pt x="18290" y="15770"/>
                </a:cubicBezTo>
                <a:close/>
                <a:moveTo>
                  <a:pt x="44177" y="13248"/>
                </a:moveTo>
                <a:lnTo>
                  <a:pt x="44207" y="13278"/>
                </a:lnTo>
                <a:cubicBezTo>
                  <a:pt x="44237" y="13309"/>
                  <a:pt x="44268" y="13309"/>
                  <a:pt x="44298" y="13339"/>
                </a:cubicBezTo>
                <a:cubicBezTo>
                  <a:pt x="44328" y="13369"/>
                  <a:pt x="44389" y="13369"/>
                  <a:pt x="44450" y="13369"/>
                </a:cubicBezTo>
                <a:lnTo>
                  <a:pt x="44480" y="13369"/>
                </a:lnTo>
                <a:cubicBezTo>
                  <a:pt x="44480" y="13369"/>
                  <a:pt x="44480" y="13369"/>
                  <a:pt x="44511" y="13400"/>
                </a:cubicBezTo>
                <a:cubicBezTo>
                  <a:pt x="44511" y="13552"/>
                  <a:pt x="44480" y="13734"/>
                  <a:pt x="44450" y="13916"/>
                </a:cubicBezTo>
                <a:lnTo>
                  <a:pt x="44450" y="14007"/>
                </a:lnTo>
                <a:lnTo>
                  <a:pt x="44450" y="14220"/>
                </a:lnTo>
                <a:lnTo>
                  <a:pt x="44450" y="14585"/>
                </a:lnTo>
                <a:cubicBezTo>
                  <a:pt x="44450" y="14676"/>
                  <a:pt x="44450" y="14767"/>
                  <a:pt x="44480" y="14828"/>
                </a:cubicBezTo>
                <a:cubicBezTo>
                  <a:pt x="44480" y="15010"/>
                  <a:pt x="44511" y="15162"/>
                  <a:pt x="44511" y="15314"/>
                </a:cubicBezTo>
                <a:cubicBezTo>
                  <a:pt x="44511" y="15466"/>
                  <a:pt x="44541" y="15739"/>
                  <a:pt x="44572" y="15952"/>
                </a:cubicBezTo>
                <a:lnTo>
                  <a:pt x="44602" y="16286"/>
                </a:lnTo>
                <a:lnTo>
                  <a:pt x="44572" y="16286"/>
                </a:lnTo>
                <a:cubicBezTo>
                  <a:pt x="44511" y="16286"/>
                  <a:pt x="44480" y="16316"/>
                  <a:pt x="44450" y="16377"/>
                </a:cubicBezTo>
                <a:lnTo>
                  <a:pt x="44420" y="16408"/>
                </a:lnTo>
                <a:cubicBezTo>
                  <a:pt x="44420" y="16438"/>
                  <a:pt x="44389" y="16468"/>
                  <a:pt x="44389" y="16499"/>
                </a:cubicBezTo>
                <a:cubicBezTo>
                  <a:pt x="44359" y="16590"/>
                  <a:pt x="44328" y="16681"/>
                  <a:pt x="44328" y="16803"/>
                </a:cubicBezTo>
                <a:lnTo>
                  <a:pt x="44298" y="16803"/>
                </a:lnTo>
                <a:lnTo>
                  <a:pt x="44298" y="16468"/>
                </a:lnTo>
                <a:lnTo>
                  <a:pt x="44298" y="16165"/>
                </a:lnTo>
                <a:lnTo>
                  <a:pt x="44268" y="15739"/>
                </a:lnTo>
                <a:cubicBezTo>
                  <a:pt x="44268" y="15678"/>
                  <a:pt x="44268" y="15587"/>
                  <a:pt x="44268" y="15527"/>
                </a:cubicBezTo>
                <a:cubicBezTo>
                  <a:pt x="44268" y="15375"/>
                  <a:pt x="44237" y="15223"/>
                  <a:pt x="44207" y="15071"/>
                </a:cubicBezTo>
                <a:cubicBezTo>
                  <a:pt x="44207" y="14919"/>
                  <a:pt x="44177" y="14676"/>
                  <a:pt x="44146" y="14524"/>
                </a:cubicBezTo>
                <a:cubicBezTo>
                  <a:pt x="44116" y="14342"/>
                  <a:pt x="44116" y="14220"/>
                  <a:pt x="44085" y="14068"/>
                </a:cubicBezTo>
                <a:lnTo>
                  <a:pt x="44055" y="13916"/>
                </a:lnTo>
                <a:cubicBezTo>
                  <a:pt x="44055" y="13855"/>
                  <a:pt x="44055" y="13795"/>
                  <a:pt x="44085" y="13734"/>
                </a:cubicBezTo>
                <a:cubicBezTo>
                  <a:pt x="44116" y="13582"/>
                  <a:pt x="44146" y="13400"/>
                  <a:pt x="44177" y="13248"/>
                </a:cubicBezTo>
                <a:close/>
                <a:moveTo>
                  <a:pt x="10816" y="16225"/>
                </a:moveTo>
                <a:cubicBezTo>
                  <a:pt x="10847" y="16438"/>
                  <a:pt x="10907" y="16681"/>
                  <a:pt x="10968" y="16894"/>
                </a:cubicBezTo>
                <a:cubicBezTo>
                  <a:pt x="10938" y="16894"/>
                  <a:pt x="10938" y="16863"/>
                  <a:pt x="10938" y="16833"/>
                </a:cubicBezTo>
                <a:cubicBezTo>
                  <a:pt x="10907" y="16772"/>
                  <a:pt x="10877" y="16742"/>
                  <a:pt x="10847" y="16681"/>
                </a:cubicBezTo>
                <a:cubicBezTo>
                  <a:pt x="10786" y="16620"/>
                  <a:pt x="10756" y="16529"/>
                  <a:pt x="10725" y="16438"/>
                </a:cubicBezTo>
                <a:cubicBezTo>
                  <a:pt x="10725" y="16408"/>
                  <a:pt x="10756" y="16408"/>
                  <a:pt x="10756" y="16377"/>
                </a:cubicBezTo>
                <a:lnTo>
                  <a:pt x="10816" y="16256"/>
                </a:lnTo>
                <a:cubicBezTo>
                  <a:pt x="10786" y="16256"/>
                  <a:pt x="10786" y="16225"/>
                  <a:pt x="10816" y="16225"/>
                </a:cubicBezTo>
                <a:close/>
                <a:moveTo>
                  <a:pt x="13885" y="15253"/>
                </a:moveTo>
                <a:cubicBezTo>
                  <a:pt x="13964" y="15384"/>
                  <a:pt x="14065" y="15538"/>
                  <a:pt x="14189" y="15597"/>
                </a:cubicBezTo>
                <a:lnTo>
                  <a:pt x="14189" y="15597"/>
                </a:lnTo>
                <a:cubicBezTo>
                  <a:pt x="14189" y="15655"/>
                  <a:pt x="14189" y="15710"/>
                  <a:pt x="14189" y="15739"/>
                </a:cubicBezTo>
                <a:cubicBezTo>
                  <a:pt x="14158" y="15800"/>
                  <a:pt x="14158" y="15891"/>
                  <a:pt x="14128" y="15982"/>
                </a:cubicBezTo>
                <a:cubicBezTo>
                  <a:pt x="14128" y="16043"/>
                  <a:pt x="14128" y="16134"/>
                  <a:pt x="14098" y="16225"/>
                </a:cubicBezTo>
                <a:cubicBezTo>
                  <a:pt x="14067" y="16377"/>
                  <a:pt x="14037" y="16560"/>
                  <a:pt x="13976" y="16711"/>
                </a:cubicBezTo>
                <a:cubicBezTo>
                  <a:pt x="13976" y="16803"/>
                  <a:pt x="13946" y="16863"/>
                  <a:pt x="13946" y="16924"/>
                </a:cubicBezTo>
                <a:cubicBezTo>
                  <a:pt x="13946" y="16863"/>
                  <a:pt x="13885" y="16803"/>
                  <a:pt x="13885" y="16742"/>
                </a:cubicBezTo>
                <a:lnTo>
                  <a:pt x="13763" y="16316"/>
                </a:lnTo>
                <a:cubicBezTo>
                  <a:pt x="13763" y="16286"/>
                  <a:pt x="13763" y="16225"/>
                  <a:pt x="13763" y="16195"/>
                </a:cubicBezTo>
                <a:lnTo>
                  <a:pt x="13703" y="15891"/>
                </a:lnTo>
                <a:lnTo>
                  <a:pt x="13703" y="15861"/>
                </a:lnTo>
                <a:cubicBezTo>
                  <a:pt x="13733" y="15800"/>
                  <a:pt x="13763" y="15739"/>
                  <a:pt x="13763" y="15678"/>
                </a:cubicBezTo>
                <a:cubicBezTo>
                  <a:pt x="13763" y="15618"/>
                  <a:pt x="13794" y="15587"/>
                  <a:pt x="13824" y="15527"/>
                </a:cubicBezTo>
                <a:lnTo>
                  <a:pt x="13855" y="15344"/>
                </a:lnTo>
                <a:cubicBezTo>
                  <a:pt x="13855" y="15314"/>
                  <a:pt x="13855" y="15283"/>
                  <a:pt x="13885" y="15253"/>
                </a:cubicBezTo>
                <a:close/>
                <a:moveTo>
                  <a:pt x="10543" y="16894"/>
                </a:moveTo>
                <a:cubicBezTo>
                  <a:pt x="10543" y="16894"/>
                  <a:pt x="10573" y="16924"/>
                  <a:pt x="10573" y="16955"/>
                </a:cubicBezTo>
                <a:lnTo>
                  <a:pt x="10543" y="16955"/>
                </a:lnTo>
                <a:lnTo>
                  <a:pt x="10543" y="16894"/>
                </a:lnTo>
                <a:close/>
                <a:moveTo>
                  <a:pt x="37219" y="16742"/>
                </a:moveTo>
                <a:cubicBezTo>
                  <a:pt x="37249" y="16803"/>
                  <a:pt x="37280" y="16863"/>
                  <a:pt x="37310" y="16955"/>
                </a:cubicBezTo>
                <a:lnTo>
                  <a:pt x="37280" y="16894"/>
                </a:lnTo>
                <a:lnTo>
                  <a:pt x="37189" y="16894"/>
                </a:lnTo>
                <a:cubicBezTo>
                  <a:pt x="37189" y="16833"/>
                  <a:pt x="37219" y="16772"/>
                  <a:pt x="37219" y="16742"/>
                </a:cubicBezTo>
                <a:close/>
                <a:moveTo>
                  <a:pt x="15465" y="16316"/>
                </a:moveTo>
                <a:cubicBezTo>
                  <a:pt x="15526" y="16377"/>
                  <a:pt x="15586" y="16438"/>
                  <a:pt x="15647" y="16529"/>
                </a:cubicBezTo>
                <a:cubicBezTo>
                  <a:pt x="15738" y="16651"/>
                  <a:pt x="15799" y="16772"/>
                  <a:pt x="15860" y="16924"/>
                </a:cubicBezTo>
                <a:cubicBezTo>
                  <a:pt x="15890" y="16955"/>
                  <a:pt x="15890" y="16985"/>
                  <a:pt x="15890" y="17015"/>
                </a:cubicBezTo>
                <a:lnTo>
                  <a:pt x="15890" y="17076"/>
                </a:lnTo>
                <a:cubicBezTo>
                  <a:pt x="15769" y="16924"/>
                  <a:pt x="15678" y="16772"/>
                  <a:pt x="15586" y="16590"/>
                </a:cubicBezTo>
                <a:cubicBezTo>
                  <a:pt x="15556" y="16499"/>
                  <a:pt x="15495" y="16408"/>
                  <a:pt x="15465" y="16316"/>
                </a:cubicBezTo>
                <a:close/>
                <a:moveTo>
                  <a:pt x="11910" y="16468"/>
                </a:moveTo>
                <a:cubicBezTo>
                  <a:pt x="11940" y="16529"/>
                  <a:pt x="12001" y="16620"/>
                  <a:pt x="12032" y="16681"/>
                </a:cubicBezTo>
                <a:cubicBezTo>
                  <a:pt x="12001" y="16772"/>
                  <a:pt x="11971" y="16863"/>
                  <a:pt x="11940" y="16985"/>
                </a:cubicBezTo>
                <a:lnTo>
                  <a:pt x="11971" y="16985"/>
                </a:lnTo>
                <a:lnTo>
                  <a:pt x="11880" y="17258"/>
                </a:lnTo>
                <a:lnTo>
                  <a:pt x="11880" y="17228"/>
                </a:lnTo>
                <a:cubicBezTo>
                  <a:pt x="11849" y="17137"/>
                  <a:pt x="11819" y="17015"/>
                  <a:pt x="11789" y="16894"/>
                </a:cubicBezTo>
                <a:cubicBezTo>
                  <a:pt x="11789" y="16863"/>
                  <a:pt x="11819" y="16833"/>
                  <a:pt x="11819" y="16772"/>
                </a:cubicBezTo>
                <a:cubicBezTo>
                  <a:pt x="11849" y="16742"/>
                  <a:pt x="11849" y="16651"/>
                  <a:pt x="11880" y="16590"/>
                </a:cubicBezTo>
                <a:cubicBezTo>
                  <a:pt x="11910" y="16529"/>
                  <a:pt x="11910" y="16499"/>
                  <a:pt x="11910" y="16468"/>
                </a:cubicBezTo>
                <a:close/>
                <a:moveTo>
                  <a:pt x="30232" y="17023"/>
                </a:moveTo>
                <a:cubicBezTo>
                  <a:pt x="30237" y="17046"/>
                  <a:pt x="30264" y="17049"/>
                  <a:pt x="30292" y="17076"/>
                </a:cubicBezTo>
                <a:cubicBezTo>
                  <a:pt x="30292" y="17167"/>
                  <a:pt x="30261" y="17228"/>
                  <a:pt x="30261" y="17319"/>
                </a:cubicBezTo>
                <a:lnTo>
                  <a:pt x="30232" y="17023"/>
                </a:lnTo>
                <a:close/>
                <a:moveTo>
                  <a:pt x="34971" y="16073"/>
                </a:moveTo>
                <a:cubicBezTo>
                  <a:pt x="34971" y="16104"/>
                  <a:pt x="35001" y="16134"/>
                  <a:pt x="35001" y="16195"/>
                </a:cubicBezTo>
                <a:lnTo>
                  <a:pt x="35001" y="16256"/>
                </a:lnTo>
                <a:cubicBezTo>
                  <a:pt x="34940" y="16560"/>
                  <a:pt x="34879" y="16863"/>
                  <a:pt x="34819" y="17167"/>
                </a:cubicBezTo>
                <a:cubicBezTo>
                  <a:pt x="34819" y="17228"/>
                  <a:pt x="34819" y="17258"/>
                  <a:pt x="34788" y="17319"/>
                </a:cubicBezTo>
                <a:cubicBezTo>
                  <a:pt x="34788" y="17198"/>
                  <a:pt x="34788" y="17076"/>
                  <a:pt x="34819" y="16985"/>
                </a:cubicBezTo>
                <a:lnTo>
                  <a:pt x="34910" y="16286"/>
                </a:lnTo>
                <a:lnTo>
                  <a:pt x="34971" y="16073"/>
                </a:lnTo>
                <a:close/>
                <a:moveTo>
                  <a:pt x="32570" y="16529"/>
                </a:moveTo>
                <a:cubicBezTo>
                  <a:pt x="32601" y="16620"/>
                  <a:pt x="32631" y="16711"/>
                  <a:pt x="32631" y="16803"/>
                </a:cubicBezTo>
                <a:cubicBezTo>
                  <a:pt x="32631" y="16863"/>
                  <a:pt x="32661" y="16894"/>
                  <a:pt x="32661" y="16924"/>
                </a:cubicBezTo>
                <a:cubicBezTo>
                  <a:pt x="32661" y="16955"/>
                  <a:pt x="32631" y="17015"/>
                  <a:pt x="32631" y="17046"/>
                </a:cubicBezTo>
                <a:cubicBezTo>
                  <a:pt x="32601" y="17137"/>
                  <a:pt x="32570" y="17198"/>
                  <a:pt x="32540" y="17289"/>
                </a:cubicBezTo>
                <a:lnTo>
                  <a:pt x="32540" y="17349"/>
                </a:lnTo>
                <a:cubicBezTo>
                  <a:pt x="32540" y="17258"/>
                  <a:pt x="32510" y="17167"/>
                  <a:pt x="32479" y="17046"/>
                </a:cubicBezTo>
                <a:cubicBezTo>
                  <a:pt x="32449" y="16955"/>
                  <a:pt x="32449" y="16863"/>
                  <a:pt x="32418" y="16803"/>
                </a:cubicBezTo>
                <a:lnTo>
                  <a:pt x="32418" y="16620"/>
                </a:lnTo>
                <a:lnTo>
                  <a:pt x="32479" y="16529"/>
                </a:lnTo>
                <a:close/>
                <a:moveTo>
                  <a:pt x="31659" y="16681"/>
                </a:moveTo>
                <a:cubicBezTo>
                  <a:pt x="31689" y="16833"/>
                  <a:pt x="31720" y="16985"/>
                  <a:pt x="31750" y="17137"/>
                </a:cubicBezTo>
                <a:cubicBezTo>
                  <a:pt x="31750" y="17228"/>
                  <a:pt x="31750" y="17289"/>
                  <a:pt x="31750" y="17349"/>
                </a:cubicBezTo>
                <a:lnTo>
                  <a:pt x="31750" y="17410"/>
                </a:lnTo>
                <a:lnTo>
                  <a:pt x="31689" y="17015"/>
                </a:lnTo>
                <a:cubicBezTo>
                  <a:pt x="31689" y="16955"/>
                  <a:pt x="31659" y="16894"/>
                  <a:pt x="31659" y="16833"/>
                </a:cubicBezTo>
                <a:cubicBezTo>
                  <a:pt x="31628" y="16772"/>
                  <a:pt x="31659" y="16742"/>
                  <a:pt x="31659" y="16681"/>
                </a:cubicBezTo>
                <a:close/>
                <a:moveTo>
                  <a:pt x="12335" y="17015"/>
                </a:moveTo>
                <a:lnTo>
                  <a:pt x="12335" y="17076"/>
                </a:lnTo>
                <a:lnTo>
                  <a:pt x="12305" y="17137"/>
                </a:lnTo>
                <a:cubicBezTo>
                  <a:pt x="12305" y="17198"/>
                  <a:pt x="12275" y="17228"/>
                  <a:pt x="12244" y="17289"/>
                </a:cubicBezTo>
                <a:cubicBezTo>
                  <a:pt x="12244" y="17310"/>
                  <a:pt x="12230" y="17374"/>
                  <a:pt x="12211" y="17432"/>
                </a:cubicBezTo>
                <a:lnTo>
                  <a:pt x="12211" y="17432"/>
                </a:lnTo>
                <a:cubicBezTo>
                  <a:pt x="12232" y="17334"/>
                  <a:pt x="12253" y="17243"/>
                  <a:pt x="12275" y="17137"/>
                </a:cubicBezTo>
                <a:cubicBezTo>
                  <a:pt x="12275" y="17106"/>
                  <a:pt x="12305" y="17046"/>
                  <a:pt x="12305" y="17015"/>
                </a:cubicBezTo>
                <a:close/>
                <a:moveTo>
                  <a:pt x="16417" y="15750"/>
                </a:moveTo>
                <a:cubicBezTo>
                  <a:pt x="16444" y="15864"/>
                  <a:pt x="16471" y="15996"/>
                  <a:pt x="16498" y="16104"/>
                </a:cubicBezTo>
                <a:cubicBezTo>
                  <a:pt x="16559" y="16377"/>
                  <a:pt x="16589" y="16620"/>
                  <a:pt x="16619" y="16894"/>
                </a:cubicBezTo>
                <a:lnTo>
                  <a:pt x="16650" y="16894"/>
                </a:lnTo>
                <a:lnTo>
                  <a:pt x="16650" y="16955"/>
                </a:lnTo>
                <a:cubicBezTo>
                  <a:pt x="16619" y="17137"/>
                  <a:pt x="16559" y="17289"/>
                  <a:pt x="16498" y="17441"/>
                </a:cubicBezTo>
                <a:cubicBezTo>
                  <a:pt x="16498" y="17380"/>
                  <a:pt x="16467" y="17319"/>
                  <a:pt x="16437" y="17258"/>
                </a:cubicBezTo>
                <a:cubicBezTo>
                  <a:pt x="16437" y="17198"/>
                  <a:pt x="16437" y="17137"/>
                  <a:pt x="16437" y="17046"/>
                </a:cubicBezTo>
                <a:lnTo>
                  <a:pt x="16437" y="16863"/>
                </a:lnTo>
                <a:lnTo>
                  <a:pt x="16437" y="16438"/>
                </a:lnTo>
                <a:cubicBezTo>
                  <a:pt x="16437" y="16199"/>
                  <a:pt x="16437" y="15983"/>
                  <a:pt x="16417" y="15750"/>
                </a:cubicBezTo>
                <a:close/>
                <a:moveTo>
                  <a:pt x="35274" y="16772"/>
                </a:moveTo>
                <a:cubicBezTo>
                  <a:pt x="35274" y="16772"/>
                  <a:pt x="35305" y="16803"/>
                  <a:pt x="35305" y="16833"/>
                </a:cubicBezTo>
                <a:lnTo>
                  <a:pt x="35305" y="16894"/>
                </a:lnTo>
                <a:cubicBezTo>
                  <a:pt x="35274" y="16985"/>
                  <a:pt x="35244" y="17076"/>
                  <a:pt x="35214" y="17198"/>
                </a:cubicBezTo>
                <a:cubicBezTo>
                  <a:pt x="35183" y="17289"/>
                  <a:pt x="35153" y="17380"/>
                  <a:pt x="35153" y="17471"/>
                </a:cubicBezTo>
                <a:lnTo>
                  <a:pt x="35122" y="17471"/>
                </a:lnTo>
                <a:cubicBezTo>
                  <a:pt x="35153" y="17319"/>
                  <a:pt x="35153" y="17198"/>
                  <a:pt x="35183" y="17046"/>
                </a:cubicBezTo>
                <a:lnTo>
                  <a:pt x="35214" y="17046"/>
                </a:lnTo>
                <a:lnTo>
                  <a:pt x="35274" y="16772"/>
                </a:lnTo>
                <a:close/>
                <a:moveTo>
                  <a:pt x="24527" y="14390"/>
                </a:moveTo>
                <a:cubicBezTo>
                  <a:pt x="24522" y="14457"/>
                  <a:pt x="24519" y="14522"/>
                  <a:pt x="24519" y="14585"/>
                </a:cubicBezTo>
                <a:lnTo>
                  <a:pt x="24519" y="14919"/>
                </a:lnTo>
                <a:lnTo>
                  <a:pt x="24519" y="15800"/>
                </a:lnTo>
                <a:cubicBezTo>
                  <a:pt x="24489" y="15952"/>
                  <a:pt x="24519" y="16134"/>
                  <a:pt x="24519" y="16316"/>
                </a:cubicBezTo>
                <a:cubicBezTo>
                  <a:pt x="24519" y="16560"/>
                  <a:pt x="24549" y="16803"/>
                  <a:pt x="24549" y="17076"/>
                </a:cubicBezTo>
                <a:lnTo>
                  <a:pt x="24549" y="17258"/>
                </a:lnTo>
                <a:lnTo>
                  <a:pt x="24549" y="17349"/>
                </a:lnTo>
                <a:cubicBezTo>
                  <a:pt x="24549" y="17380"/>
                  <a:pt x="24549" y="17441"/>
                  <a:pt x="24519" y="17501"/>
                </a:cubicBezTo>
                <a:cubicBezTo>
                  <a:pt x="24519" y="17410"/>
                  <a:pt x="24519" y="17349"/>
                  <a:pt x="24489" y="17258"/>
                </a:cubicBezTo>
                <a:lnTo>
                  <a:pt x="24428" y="16894"/>
                </a:lnTo>
                <a:lnTo>
                  <a:pt x="24428" y="16803"/>
                </a:lnTo>
                <a:lnTo>
                  <a:pt x="24428" y="16590"/>
                </a:lnTo>
                <a:lnTo>
                  <a:pt x="24428" y="15952"/>
                </a:lnTo>
                <a:lnTo>
                  <a:pt x="24428" y="15678"/>
                </a:lnTo>
                <a:cubicBezTo>
                  <a:pt x="24428" y="15466"/>
                  <a:pt x="24458" y="15253"/>
                  <a:pt x="24458" y="15040"/>
                </a:cubicBezTo>
                <a:cubicBezTo>
                  <a:pt x="24458" y="14949"/>
                  <a:pt x="24458" y="14858"/>
                  <a:pt x="24489" y="14767"/>
                </a:cubicBezTo>
                <a:cubicBezTo>
                  <a:pt x="24489" y="14641"/>
                  <a:pt x="24510" y="14516"/>
                  <a:pt x="24527" y="14390"/>
                </a:cubicBezTo>
                <a:close/>
                <a:moveTo>
                  <a:pt x="25522" y="16651"/>
                </a:moveTo>
                <a:cubicBezTo>
                  <a:pt x="25522" y="16803"/>
                  <a:pt x="25552" y="16955"/>
                  <a:pt x="25552" y="17076"/>
                </a:cubicBezTo>
                <a:cubicBezTo>
                  <a:pt x="25552" y="17228"/>
                  <a:pt x="25582" y="17380"/>
                  <a:pt x="25613" y="17501"/>
                </a:cubicBezTo>
                <a:lnTo>
                  <a:pt x="25582" y="17471"/>
                </a:lnTo>
                <a:cubicBezTo>
                  <a:pt x="25552" y="17441"/>
                  <a:pt x="25522" y="17410"/>
                  <a:pt x="25491" y="17380"/>
                </a:cubicBezTo>
                <a:lnTo>
                  <a:pt x="25522" y="17380"/>
                </a:lnTo>
                <a:lnTo>
                  <a:pt x="25522" y="17258"/>
                </a:lnTo>
                <a:lnTo>
                  <a:pt x="25522" y="16985"/>
                </a:lnTo>
                <a:lnTo>
                  <a:pt x="25522" y="16651"/>
                </a:lnTo>
                <a:close/>
                <a:moveTo>
                  <a:pt x="26889" y="14797"/>
                </a:moveTo>
                <a:lnTo>
                  <a:pt x="27071" y="15496"/>
                </a:lnTo>
                <a:lnTo>
                  <a:pt x="27314" y="16165"/>
                </a:lnTo>
                <a:lnTo>
                  <a:pt x="27314" y="16408"/>
                </a:lnTo>
                <a:cubicBezTo>
                  <a:pt x="27344" y="16711"/>
                  <a:pt x="27344" y="16985"/>
                  <a:pt x="27375" y="17258"/>
                </a:cubicBezTo>
                <a:lnTo>
                  <a:pt x="27284" y="17228"/>
                </a:lnTo>
                <a:cubicBezTo>
                  <a:pt x="27263" y="17228"/>
                  <a:pt x="27230" y="17214"/>
                  <a:pt x="27200" y="17214"/>
                </a:cubicBezTo>
                <a:cubicBezTo>
                  <a:pt x="27186" y="17214"/>
                  <a:pt x="27172" y="17218"/>
                  <a:pt x="27162" y="17228"/>
                </a:cubicBezTo>
                <a:cubicBezTo>
                  <a:pt x="27101" y="17228"/>
                  <a:pt x="27071" y="17258"/>
                  <a:pt x="27041" y="17289"/>
                </a:cubicBezTo>
                <a:cubicBezTo>
                  <a:pt x="27010" y="17349"/>
                  <a:pt x="26980" y="17410"/>
                  <a:pt x="26950" y="17471"/>
                </a:cubicBezTo>
                <a:cubicBezTo>
                  <a:pt x="26950" y="17501"/>
                  <a:pt x="26919" y="17501"/>
                  <a:pt x="26919" y="17532"/>
                </a:cubicBezTo>
                <a:lnTo>
                  <a:pt x="26919" y="17198"/>
                </a:lnTo>
                <a:lnTo>
                  <a:pt x="26919" y="16803"/>
                </a:lnTo>
                <a:cubicBezTo>
                  <a:pt x="26919" y="16681"/>
                  <a:pt x="26919" y="16590"/>
                  <a:pt x="26889" y="16468"/>
                </a:cubicBezTo>
                <a:cubicBezTo>
                  <a:pt x="26889" y="16347"/>
                  <a:pt x="26889" y="16316"/>
                  <a:pt x="26889" y="16225"/>
                </a:cubicBezTo>
                <a:lnTo>
                  <a:pt x="26889" y="16195"/>
                </a:lnTo>
                <a:lnTo>
                  <a:pt x="26889" y="16134"/>
                </a:lnTo>
                <a:lnTo>
                  <a:pt x="26889" y="16073"/>
                </a:lnTo>
                <a:cubicBezTo>
                  <a:pt x="26889" y="16073"/>
                  <a:pt x="26889" y="16043"/>
                  <a:pt x="26889" y="16043"/>
                </a:cubicBezTo>
                <a:cubicBezTo>
                  <a:pt x="26889" y="16043"/>
                  <a:pt x="26889" y="16013"/>
                  <a:pt x="26889" y="16013"/>
                </a:cubicBezTo>
                <a:cubicBezTo>
                  <a:pt x="26889" y="15982"/>
                  <a:pt x="26889" y="15952"/>
                  <a:pt x="26889" y="15922"/>
                </a:cubicBezTo>
                <a:lnTo>
                  <a:pt x="26889" y="15861"/>
                </a:lnTo>
                <a:cubicBezTo>
                  <a:pt x="26889" y="15861"/>
                  <a:pt x="26889" y="15861"/>
                  <a:pt x="26889" y="15830"/>
                </a:cubicBezTo>
                <a:cubicBezTo>
                  <a:pt x="26889" y="15830"/>
                  <a:pt x="26889" y="15800"/>
                  <a:pt x="26889" y="15770"/>
                </a:cubicBezTo>
                <a:cubicBezTo>
                  <a:pt x="26889" y="15770"/>
                  <a:pt x="26889" y="15739"/>
                  <a:pt x="26889" y="15739"/>
                </a:cubicBezTo>
                <a:lnTo>
                  <a:pt x="26889" y="15678"/>
                </a:lnTo>
                <a:cubicBezTo>
                  <a:pt x="26889" y="15648"/>
                  <a:pt x="26889" y="15618"/>
                  <a:pt x="26889" y="15618"/>
                </a:cubicBezTo>
                <a:lnTo>
                  <a:pt x="26889" y="15496"/>
                </a:lnTo>
                <a:lnTo>
                  <a:pt x="26889" y="15192"/>
                </a:lnTo>
                <a:lnTo>
                  <a:pt x="26889" y="14797"/>
                </a:lnTo>
                <a:close/>
                <a:moveTo>
                  <a:pt x="6684" y="16195"/>
                </a:moveTo>
                <a:lnTo>
                  <a:pt x="6715" y="16256"/>
                </a:lnTo>
                <a:lnTo>
                  <a:pt x="6685" y="16226"/>
                </a:lnTo>
                <a:lnTo>
                  <a:pt x="6685" y="16226"/>
                </a:lnTo>
                <a:cubicBezTo>
                  <a:pt x="6715" y="16256"/>
                  <a:pt x="6745" y="16286"/>
                  <a:pt x="6745" y="16316"/>
                </a:cubicBezTo>
                <a:cubicBezTo>
                  <a:pt x="6715" y="16408"/>
                  <a:pt x="6715" y="16499"/>
                  <a:pt x="6684" y="16590"/>
                </a:cubicBezTo>
                <a:cubicBezTo>
                  <a:pt x="6623" y="16803"/>
                  <a:pt x="6593" y="17046"/>
                  <a:pt x="6532" y="17258"/>
                </a:cubicBezTo>
                <a:cubicBezTo>
                  <a:pt x="6532" y="17349"/>
                  <a:pt x="6502" y="17471"/>
                  <a:pt x="6502" y="17562"/>
                </a:cubicBezTo>
                <a:lnTo>
                  <a:pt x="6472" y="17562"/>
                </a:lnTo>
                <a:lnTo>
                  <a:pt x="6472" y="17410"/>
                </a:lnTo>
                <a:lnTo>
                  <a:pt x="6472" y="17015"/>
                </a:lnTo>
                <a:lnTo>
                  <a:pt x="6472" y="16529"/>
                </a:lnTo>
                <a:lnTo>
                  <a:pt x="6532" y="16408"/>
                </a:lnTo>
                <a:cubicBezTo>
                  <a:pt x="6563" y="16347"/>
                  <a:pt x="6623" y="16316"/>
                  <a:pt x="6654" y="16256"/>
                </a:cubicBezTo>
                <a:lnTo>
                  <a:pt x="6684" y="16195"/>
                </a:lnTo>
                <a:close/>
                <a:moveTo>
                  <a:pt x="25157" y="16286"/>
                </a:moveTo>
                <a:cubicBezTo>
                  <a:pt x="25187" y="16651"/>
                  <a:pt x="25157" y="16985"/>
                  <a:pt x="25127" y="17349"/>
                </a:cubicBezTo>
                <a:cubicBezTo>
                  <a:pt x="25096" y="17380"/>
                  <a:pt x="25096" y="17380"/>
                  <a:pt x="25066" y="17380"/>
                </a:cubicBezTo>
                <a:cubicBezTo>
                  <a:pt x="25035" y="17410"/>
                  <a:pt x="25005" y="17471"/>
                  <a:pt x="25005" y="17501"/>
                </a:cubicBezTo>
                <a:cubicBezTo>
                  <a:pt x="25005" y="17523"/>
                  <a:pt x="24990" y="17545"/>
                  <a:pt x="24981" y="17566"/>
                </a:cubicBezTo>
                <a:lnTo>
                  <a:pt x="24981" y="17566"/>
                </a:lnTo>
                <a:cubicBezTo>
                  <a:pt x="25005" y="17454"/>
                  <a:pt x="25007" y="17341"/>
                  <a:pt x="25035" y="17228"/>
                </a:cubicBezTo>
                <a:cubicBezTo>
                  <a:pt x="25066" y="17015"/>
                  <a:pt x="25096" y="16803"/>
                  <a:pt x="25127" y="16590"/>
                </a:cubicBezTo>
                <a:cubicBezTo>
                  <a:pt x="25127" y="16499"/>
                  <a:pt x="25157" y="16408"/>
                  <a:pt x="25157" y="16286"/>
                </a:cubicBezTo>
                <a:close/>
                <a:moveTo>
                  <a:pt x="14228" y="17475"/>
                </a:moveTo>
                <a:cubicBezTo>
                  <a:pt x="14216" y="17526"/>
                  <a:pt x="14210" y="17581"/>
                  <a:pt x="14189" y="17623"/>
                </a:cubicBezTo>
                <a:lnTo>
                  <a:pt x="14189" y="17593"/>
                </a:lnTo>
                <a:cubicBezTo>
                  <a:pt x="14202" y="17553"/>
                  <a:pt x="14215" y="17514"/>
                  <a:pt x="14228" y="17475"/>
                </a:cubicBezTo>
                <a:close/>
                <a:moveTo>
                  <a:pt x="25917" y="12974"/>
                </a:moveTo>
                <a:cubicBezTo>
                  <a:pt x="26008" y="13369"/>
                  <a:pt x="26068" y="13734"/>
                  <a:pt x="26099" y="14129"/>
                </a:cubicBezTo>
                <a:cubicBezTo>
                  <a:pt x="26099" y="14311"/>
                  <a:pt x="26129" y="14494"/>
                  <a:pt x="26160" y="14676"/>
                </a:cubicBezTo>
                <a:lnTo>
                  <a:pt x="26160" y="15071"/>
                </a:lnTo>
                <a:lnTo>
                  <a:pt x="26160" y="15618"/>
                </a:lnTo>
                <a:cubicBezTo>
                  <a:pt x="26160" y="15770"/>
                  <a:pt x="26129" y="16013"/>
                  <a:pt x="26129" y="16225"/>
                </a:cubicBezTo>
                <a:lnTo>
                  <a:pt x="26129" y="16924"/>
                </a:lnTo>
                <a:cubicBezTo>
                  <a:pt x="26129" y="17137"/>
                  <a:pt x="26129" y="17349"/>
                  <a:pt x="26099" y="17562"/>
                </a:cubicBezTo>
                <a:lnTo>
                  <a:pt x="26099" y="17653"/>
                </a:lnTo>
                <a:lnTo>
                  <a:pt x="26068" y="17623"/>
                </a:lnTo>
                <a:lnTo>
                  <a:pt x="25977" y="17137"/>
                </a:lnTo>
                <a:cubicBezTo>
                  <a:pt x="25977" y="16955"/>
                  <a:pt x="25947" y="16772"/>
                  <a:pt x="25947" y="16620"/>
                </a:cubicBezTo>
                <a:cubicBezTo>
                  <a:pt x="25917" y="16438"/>
                  <a:pt x="25917" y="16316"/>
                  <a:pt x="25886" y="16134"/>
                </a:cubicBezTo>
                <a:cubicBezTo>
                  <a:pt x="25886" y="15770"/>
                  <a:pt x="25856" y="15375"/>
                  <a:pt x="25856" y="15040"/>
                </a:cubicBezTo>
                <a:lnTo>
                  <a:pt x="25856" y="14645"/>
                </a:lnTo>
                <a:lnTo>
                  <a:pt x="25856" y="14463"/>
                </a:lnTo>
                <a:lnTo>
                  <a:pt x="25856" y="14159"/>
                </a:lnTo>
                <a:lnTo>
                  <a:pt x="25856" y="13886"/>
                </a:lnTo>
                <a:cubicBezTo>
                  <a:pt x="25856" y="13704"/>
                  <a:pt x="25856" y="13552"/>
                  <a:pt x="25886" y="13369"/>
                </a:cubicBezTo>
                <a:cubicBezTo>
                  <a:pt x="25917" y="13187"/>
                  <a:pt x="25917" y="13126"/>
                  <a:pt x="25917" y="12974"/>
                </a:cubicBezTo>
                <a:close/>
                <a:moveTo>
                  <a:pt x="39893" y="16742"/>
                </a:moveTo>
                <a:cubicBezTo>
                  <a:pt x="39893" y="16833"/>
                  <a:pt x="39893" y="16894"/>
                  <a:pt x="39862" y="16955"/>
                </a:cubicBezTo>
                <a:cubicBezTo>
                  <a:pt x="39832" y="17106"/>
                  <a:pt x="39801" y="17289"/>
                  <a:pt x="39801" y="17471"/>
                </a:cubicBezTo>
                <a:lnTo>
                  <a:pt x="39771" y="17684"/>
                </a:lnTo>
                <a:lnTo>
                  <a:pt x="39771" y="17501"/>
                </a:lnTo>
                <a:lnTo>
                  <a:pt x="39801" y="17380"/>
                </a:lnTo>
                <a:cubicBezTo>
                  <a:pt x="39771" y="17349"/>
                  <a:pt x="39771" y="17349"/>
                  <a:pt x="39801" y="17319"/>
                </a:cubicBezTo>
                <a:lnTo>
                  <a:pt x="39801" y="17076"/>
                </a:lnTo>
                <a:lnTo>
                  <a:pt x="39801" y="16833"/>
                </a:lnTo>
                <a:lnTo>
                  <a:pt x="39832" y="16833"/>
                </a:lnTo>
                <a:cubicBezTo>
                  <a:pt x="39862" y="16803"/>
                  <a:pt x="39862" y="16772"/>
                  <a:pt x="39893" y="16742"/>
                </a:cubicBezTo>
                <a:close/>
                <a:moveTo>
                  <a:pt x="20600" y="15800"/>
                </a:moveTo>
                <a:cubicBezTo>
                  <a:pt x="20630" y="15982"/>
                  <a:pt x="20691" y="16195"/>
                  <a:pt x="20751" y="16377"/>
                </a:cubicBezTo>
                <a:lnTo>
                  <a:pt x="20751" y="16681"/>
                </a:lnTo>
                <a:cubicBezTo>
                  <a:pt x="20751" y="16924"/>
                  <a:pt x="20721" y="17167"/>
                  <a:pt x="20721" y="17441"/>
                </a:cubicBezTo>
                <a:cubicBezTo>
                  <a:pt x="20691" y="17425"/>
                  <a:pt x="20653" y="17418"/>
                  <a:pt x="20619" y="17418"/>
                </a:cubicBezTo>
                <a:cubicBezTo>
                  <a:pt x="20584" y="17418"/>
                  <a:pt x="20554" y="17425"/>
                  <a:pt x="20539" y="17441"/>
                </a:cubicBezTo>
                <a:cubicBezTo>
                  <a:pt x="20508" y="17471"/>
                  <a:pt x="20478" y="17501"/>
                  <a:pt x="20448" y="17562"/>
                </a:cubicBezTo>
                <a:lnTo>
                  <a:pt x="20417" y="17593"/>
                </a:lnTo>
                <a:cubicBezTo>
                  <a:pt x="20417" y="17623"/>
                  <a:pt x="20387" y="17684"/>
                  <a:pt x="20387" y="17714"/>
                </a:cubicBezTo>
                <a:cubicBezTo>
                  <a:pt x="20387" y="17623"/>
                  <a:pt x="20356" y="17562"/>
                  <a:pt x="20356" y="17471"/>
                </a:cubicBezTo>
                <a:lnTo>
                  <a:pt x="20356" y="17015"/>
                </a:lnTo>
                <a:lnTo>
                  <a:pt x="20356" y="16742"/>
                </a:lnTo>
                <a:lnTo>
                  <a:pt x="20356" y="16620"/>
                </a:lnTo>
                <a:lnTo>
                  <a:pt x="20356" y="16499"/>
                </a:lnTo>
                <a:cubicBezTo>
                  <a:pt x="20417" y="16256"/>
                  <a:pt x="20508" y="16013"/>
                  <a:pt x="20600" y="15800"/>
                </a:cubicBezTo>
                <a:close/>
                <a:moveTo>
                  <a:pt x="21511" y="17805"/>
                </a:moveTo>
                <a:cubicBezTo>
                  <a:pt x="21496" y="17805"/>
                  <a:pt x="21488" y="17813"/>
                  <a:pt x="21481" y="17824"/>
                </a:cubicBezTo>
                <a:lnTo>
                  <a:pt x="21481" y="17824"/>
                </a:lnTo>
                <a:lnTo>
                  <a:pt x="21481" y="17805"/>
                </a:lnTo>
                <a:close/>
                <a:moveTo>
                  <a:pt x="7748" y="16681"/>
                </a:moveTo>
                <a:cubicBezTo>
                  <a:pt x="7808" y="16711"/>
                  <a:pt x="7808" y="16742"/>
                  <a:pt x="7839" y="16742"/>
                </a:cubicBezTo>
                <a:lnTo>
                  <a:pt x="7808" y="16772"/>
                </a:lnTo>
                <a:cubicBezTo>
                  <a:pt x="7839" y="16863"/>
                  <a:pt x="7869" y="16924"/>
                  <a:pt x="7869" y="17015"/>
                </a:cubicBezTo>
                <a:cubicBezTo>
                  <a:pt x="7869" y="17167"/>
                  <a:pt x="7869" y="17349"/>
                  <a:pt x="7839" y="17501"/>
                </a:cubicBezTo>
                <a:cubicBezTo>
                  <a:pt x="7839" y="17623"/>
                  <a:pt x="7808" y="17744"/>
                  <a:pt x="7748" y="17866"/>
                </a:cubicBezTo>
                <a:lnTo>
                  <a:pt x="7748" y="17076"/>
                </a:lnTo>
                <a:lnTo>
                  <a:pt x="7748" y="16681"/>
                </a:lnTo>
                <a:close/>
                <a:moveTo>
                  <a:pt x="13368" y="16073"/>
                </a:moveTo>
                <a:cubicBezTo>
                  <a:pt x="13368" y="16134"/>
                  <a:pt x="13368" y="16225"/>
                  <a:pt x="13399" y="16286"/>
                </a:cubicBezTo>
                <a:cubicBezTo>
                  <a:pt x="13429" y="16499"/>
                  <a:pt x="13490" y="16681"/>
                  <a:pt x="13551" y="16894"/>
                </a:cubicBezTo>
                <a:cubicBezTo>
                  <a:pt x="13581" y="17015"/>
                  <a:pt x="13611" y="17137"/>
                  <a:pt x="13642" y="17258"/>
                </a:cubicBezTo>
                <a:cubicBezTo>
                  <a:pt x="13672" y="17380"/>
                  <a:pt x="13672" y="17380"/>
                  <a:pt x="13703" y="17441"/>
                </a:cubicBezTo>
                <a:lnTo>
                  <a:pt x="13733" y="17593"/>
                </a:lnTo>
                <a:cubicBezTo>
                  <a:pt x="13703" y="17653"/>
                  <a:pt x="13703" y="17714"/>
                  <a:pt x="13672" y="17775"/>
                </a:cubicBezTo>
                <a:lnTo>
                  <a:pt x="13581" y="17866"/>
                </a:lnTo>
                <a:lnTo>
                  <a:pt x="13581" y="17805"/>
                </a:lnTo>
                <a:cubicBezTo>
                  <a:pt x="13581" y="17744"/>
                  <a:pt x="13581" y="17653"/>
                  <a:pt x="13551" y="17562"/>
                </a:cubicBezTo>
                <a:cubicBezTo>
                  <a:pt x="13551" y="17532"/>
                  <a:pt x="13520" y="17501"/>
                  <a:pt x="13520" y="17441"/>
                </a:cubicBezTo>
                <a:cubicBezTo>
                  <a:pt x="13490" y="17410"/>
                  <a:pt x="13460" y="17380"/>
                  <a:pt x="13429" y="17349"/>
                </a:cubicBezTo>
                <a:cubicBezTo>
                  <a:pt x="13429" y="17319"/>
                  <a:pt x="13399" y="17319"/>
                  <a:pt x="13399" y="17319"/>
                </a:cubicBezTo>
                <a:cubicBezTo>
                  <a:pt x="13368" y="17198"/>
                  <a:pt x="13338" y="17076"/>
                  <a:pt x="13308" y="16924"/>
                </a:cubicBezTo>
                <a:cubicBezTo>
                  <a:pt x="13277" y="16803"/>
                  <a:pt x="13247" y="16620"/>
                  <a:pt x="13217" y="16438"/>
                </a:cubicBezTo>
                <a:cubicBezTo>
                  <a:pt x="13247" y="16377"/>
                  <a:pt x="13277" y="16316"/>
                  <a:pt x="13308" y="16256"/>
                </a:cubicBezTo>
                <a:lnTo>
                  <a:pt x="13368" y="16073"/>
                </a:lnTo>
                <a:close/>
                <a:moveTo>
                  <a:pt x="23759" y="16316"/>
                </a:moveTo>
                <a:cubicBezTo>
                  <a:pt x="23759" y="16347"/>
                  <a:pt x="23790" y="16408"/>
                  <a:pt x="23790" y="16468"/>
                </a:cubicBezTo>
                <a:cubicBezTo>
                  <a:pt x="23820" y="16651"/>
                  <a:pt x="23850" y="16803"/>
                  <a:pt x="23850" y="16955"/>
                </a:cubicBezTo>
                <a:cubicBezTo>
                  <a:pt x="23881" y="17137"/>
                  <a:pt x="23911" y="17349"/>
                  <a:pt x="23911" y="17532"/>
                </a:cubicBezTo>
                <a:lnTo>
                  <a:pt x="23942" y="17866"/>
                </a:lnTo>
                <a:lnTo>
                  <a:pt x="23911" y="17775"/>
                </a:lnTo>
                <a:cubicBezTo>
                  <a:pt x="23911" y="17684"/>
                  <a:pt x="23881" y="17623"/>
                  <a:pt x="23850" y="17532"/>
                </a:cubicBezTo>
                <a:lnTo>
                  <a:pt x="23759" y="17106"/>
                </a:lnTo>
                <a:lnTo>
                  <a:pt x="23759" y="16803"/>
                </a:lnTo>
                <a:cubicBezTo>
                  <a:pt x="23759" y="16681"/>
                  <a:pt x="23759" y="16590"/>
                  <a:pt x="23759" y="16499"/>
                </a:cubicBezTo>
                <a:cubicBezTo>
                  <a:pt x="23729" y="16408"/>
                  <a:pt x="23759" y="16377"/>
                  <a:pt x="23759" y="16316"/>
                </a:cubicBezTo>
                <a:close/>
                <a:moveTo>
                  <a:pt x="10148" y="16590"/>
                </a:moveTo>
                <a:lnTo>
                  <a:pt x="10178" y="16620"/>
                </a:lnTo>
                <a:cubicBezTo>
                  <a:pt x="10209" y="16955"/>
                  <a:pt x="10209" y="17289"/>
                  <a:pt x="10209" y="17623"/>
                </a:cubicBezTo>
                <a:lnTo>
                  <a:pt x="10209" y="17775"/>
                </a:lnTo>
                <a:lnTo>
                  <a:pt x="10209" y="17836"/>
                </a:lnTo>
                <a:lnTo>
                  <a:pt x="10148" y="18018"/>
                </a:lnTo>
                <a:lnTo>
                  <a:pt x="10148" y="17957"/>
                </a:lnTo>
                <a:cubicBezTo>
                  <a:pt x="10148" y="17836"/>
                  <a:pt x="10148" y="17684"/>
                  <a:pt x="10148" y="17562"/>
                </a:cubicBezTo>
                <a:cubicBezTo>
                  <a:pt x="10178" y="17410"/>
                  <a:pt x="10148" y="17228"/>
                  <a:pt x="10148" y="17076"/>
                </a:cubicBezTo>
                <a:lnTo>
                  <a:pt x="10148" y="16590"/>
                </a:lnTo>
                <a:close/>
                <a:moveTo>
                  <a:pt x="45331" y="16225"/>
                </a:moveTo>
                <a:cubicBezTo>
                  <a:pt x="45331" y="16316"/>
                  <a:pt x="45361" y="16408"/>
                  <a:pt x="45361" y="16468"/>
                </a:cubicBezTo>
                <a:cubicBezTo>
                  <a:pt x="45392" y="16681"/>
                  <a:pt x="45453" y="16863"/>
                  <a:pt x="45483" y="17076"/>
                </a:cubicBezTo>
                <a:lnTo>
                  <a:pt x="45483" y="17349"/>
                </a:lnTo>
                <a:lnTo>
                  <a:pt x="45483" y="18018"/>
                </a:lnTo>
                <a:cubicBezTo>
                  <a:pt x="45483" y="17988"/>
                  <a:pt x="45483" y="17957"/>
                  <a:pt x="45453" y="17927"/>
                </a:cubicBezTo>
                <a:cubicBezTo>
                  <a:pt x="45422" y="17836"/>
                  <a:pt x="45422" y="17744"/>
                  <a:pt x="45392" y="17623"/>
                </a:cubicBezTo>
                <a:cubicBezTo>
                  <a:pt x="45392" y="17532"/>
                  <a:pt x="45361" y="17441"/>
                  <a:pt x="45331" y="17319"/>
                </a:cubicBezTo>
                <a:cubicBezTo>
                  <a:pt x="45331" y="17228"/>
                  <a:pt x="45301" y="17137"/>
                  <a:pt x="45301" y="17046"/>
                </a:cubicBezTo>
                <a:cubicBezTo>
                  <a:pt x="45301" y="16955"/>
                  <a:pt x="45331" y="16894"/>
                  <a:pt x="45331" y="16803"/>
                </a:cubicBezTo>
                <a:lnTo>
                  <a:pt x="45331" y="16468"/>
                </a:lnTo>
                <a:lnTo>
                  <a:pt x="45331" y="16225"/>
                </a:lnTo>
                <a:close/>
                <a:moveTo>
                  <a:pt x="36446" y="17765"/>
                </a:moveTo>
                <a:lnTo>
                  <a:pt x="36446" y="17765"/>
                </a:lnTo>
                <a:cubicBezTo>
                  <a:pt x="36458" y="17864"/>
                  <a:pt x="36459" y="17963"/>
                  <a:pt x="36459" y="18063"/>
                </a:cubicBezTo>
                <a:lnTo>
                  <a:pt x="36459" y="18063"/>
                </a:lnTo>
                <a:cubicBezTo>
                  <a:pt x="36455" y="17963"/>
                  <a:pt x="36451" y="17863"/>
                  <a:pt x="36446" y="17765"/>
                </a:cubicBezTo>
                <a:close/>
                <a:moveTo>
                  <a:pt x="16650" y="17805"/>
                </a:moveTo>
                <a:lnTo>
                  <a:pt x="16650" y="18018"/>
                </a:lnTo>
                <a:lnTo>
                  <a:pt x="16650" y="18079"/>
                </a:lnTo>
                <a:lnTo>
                  <a:pt x="16619" y="17836"/>
                </a:lnTo>
                <a:lnTo>
                  <a:pt x="16650" y="17805"/>
                </a:lnTo>
                <a:close/>
                <a:moveTo>
                  <a:pt x="46911" y="17593"/>
                </a:moveTo>
                <a:cubicBezTo>
                  <a:pt x="46911" y="17714"/>
                  <a:pt x="46911" y="17866"/>
                  <a:pt x="46911" y="18018"/>
                </a:cubicBezTo>
                <a:lnTo>
                  <a:pt x="46820" y="18018"/>
                </a:lnTo>
                <a:cubicBezTo>
                  <a:pt x="46789" y="18048"/>
                  <a:pt x="46759" y="18048"/>
                  <a:pt x="46759" y="18079"/>
                </a:cubicBezTo>
                <a:lnTo>
                  <a:pt x="46698" y="17988"/>
                </a:lnTo>
                <a:cubicBezTo>
                  <a:pt x="46698" y="17957"/>
                  <a:pt x="46698" y="17927"/>
                  <a:pt x="46668" y="17896"/>
                </a:cubicBezTo>
                <a:lnTo>
                  <a:pt x="46638" y="17866"/>
                </a:lnTo>
                <a:lnTo>
                  <a:pt x="46638" y="17684"/>
                </a:lnTo>
                <a:cubicBezTo>
                  <a:pt x="46653" y="17699"/>
                  <a:pt x="46668" y="17706"/>
                  <a:pt x="46683" y="17706"/>
                </a:cubicBezTo>
                <a:cubicBezTo>
                  <a:pt x="46698" y="17706"/>
                  <a:pt x="46714" y="17699"/>
                  <a:pt x="46729" y="17684"/>
                </a:cubicBezTo>
                <a:cubicBezTo>
                  <a:pt x="46789" y="17684"/>
                  <a:pt x="46820" y="17684"/>
                  <a:pt x="46850" y="17653"/>
                </a:cubicBezTo>
                <a:cubicBezTo>
                  <a:pt x="46881" y="17623"/>
                  <a:pt x="46881" y="17623"/>
                  <a:pt x="46911" y="17593"/>
                </a:cubicBezTo>
                <a:close/>
                <a:moveTo>
                  <a:pt x="29016" y="15830"/>
                </a:moveTo>
                <a:cubicBezTo>
                  <a:pt x="29046" y="15922"/>
                  <a:pt x="29107" y="16013"/>
                  <a:pt x="29167" y="16104"/>
                </a:cubicBezTo>
                <a:cubicBezTo>
                  <a:pt x="29198" y="16104"/>
                  <a:pt x="29198" y="16134"/>
                  <a:pt x="29228" y="16165"/>
                </a:cubicBezTo>
                <a:cubicBezTo>
                  <a:pt x="29198" y="16377"/>
                  <a:pt x="29167" y="16590"/>
                  <a:pt x="29167" y="16833"/>
                </a:cubicBezTo>
                <a:cubicBezTo>
                  <a:pt x="29167" y="17137"/>
                  <a:pt x="29137" y="17441"/>
                  <a:pt x="29167" y="17775"/>
                </a:cubicBezTo>
                <a:lnTo>
                  <a:pt x="29167" y="18018"/>
                </a:lnTo>
                <a:lnTo>
                  <a:pt x="29167" y="18139"/>
                </a:lnTo>
                <a:cubicBezTo>
                  <a:pt x="29107" y="17957"/>
                  <a:pt x="29046" y="17744"/>
                  <a:pt x="28985" y="17562"/>
                </a:cubicBezTo>
                <a:lnTo>
                  <a:pt x="28985" y="17532"/>
                </a:lnTo>
                <a:lnTo>
                  <a:pt x="28985" y="17289"/>
                </a:lnTo>
                <a:lnTo>
                  <a:pt x="29016" y="16985"/>
                </a:lnTo>
                <a:lnTo>
                  <a:pt x="29016" y="16894"/>
                </a:lnTo>
                <a:lnTo>
                  <a:pt x="29016" y="16651"/>
                </a:lnTo>
                <a:lnTo>
                  <a:pt x="29016" y="16286"/>
                </a:lnTo>
                <a:lnTo>
                  <a:pt x="29016" y="15982"/>
                </a:lnTo>
                <a:lnTo>
                  <a:pt x="29016" y="15830"/>
                </a:lnTo>
                <a:close/>
                <a:moveTo>
                  <a:pt x="37310" y="17258"/>
                </a:moveTo>
                <a:lnTo>
                  <a:pt x="37310" y="17714"/>
                </a:lnTo>
                <a:lnTo>
                  <a:pt x="37310" y="17744"/>
                </a:lnTo>
                <a:cubicBezTo>
                  <a:pt x="37280" y="17896"/>
                  <a:pt x="37249" y="17988"/>
                  <a:pt x="37189" y="18109"/>
                </a:cubicBezTo>
                <a:lnTo>
                  <a:pt x="37158" y="18200"/>
                </a:lnTo>
                <a:lnTo>
                  <a:pt x="37158" y="18048"/>
                </a:lnTo>
                <a:lnTo>
                  <a:pt x="37189" y="17562"/>
                </a:lnTo>
                <a:lnTo>
                  <a:pt x="37189" y="17258"/>
                </a:lnTo>
                <a:close/>
                <a:moveTo>
                  <a:pt x="34181" y="17775"/>
                </a:moveTo>
                <a:cubicBezTo>
                  <a:pt x="34181" y="17866"/>
                  <a:pt x="34211" y="17927"/>
                  <a:pt x="34211" y="18018"/>
                </a:cubicBezTo>
                <a:cubicBezTo>
                  <a:pt x="34181" y="18079"/>
                  <a:pt x="34181" y="18139"/>
                  <a:pt x="34150" y="18231"/>
                </a:cubicBezTo>
                <a:lnTo>
                  <a:pt x="34150" y="18170"/>
                </a:lnTo>
                <a:lnTo>
                  <a:pt x="34150" y="17836"/>
                </a:lnTo>
                <a:lnTo>
                  <a:pt x="34150" y="17775"/>
                </a:lnTo>
                <a:close/>
                <a:moveTo>
                  <a:pt x="13915" y="18139"/>
                </a:moveTo>
                <a:cubicBezTo>
                  <a:pt x="13915" y="18200"/>
                  <a:pt x="13915" y="18231"/>
                  <a:pt x="13946" y="18261"/>
                </a:cubicBezTo>
                <a:cubicBezTo>
                  <a:pt x="13915" y="18261"/>
                  <a:pt x="13915" y="18261"/>
                  <a:pt x="13885" y="18231"/>
                </a:cubicBezTo>
                <a:cubicBezTo>
                  <a:pt x="13885" y="18231"/>
                  <a:pt x="13855" y="18200"/>
                  <a:pt x="13855" y="18200"/>
                </a:cubicBezTo>
                <a:lnTo>
                  <a:pt x="13885" y="18170"/>
                </a:lnTo>
                <a:lnTo>
                  <a:pt x="13915" y="18139"/>
                </a:lnTo>
                <a:close/>
                <a:moveTo>
                  <a:pt x="19020" y="16772"/>
                </a:moveTo>
                <a:cubicBezTo>
                  <a:pt x="19050" y="16833"/>
                  <a:pt x="19080" y="16863"/>
                  <a:pt x="19111" y="16924"/>
                </a:cubicBezTo>
                <a:cubicBezTo>
                  <a:pt x="19111" y="16985"/>
                  <a:pt x="19141" y="17046"/>
                  <a:pt x="19172" y="17106"/>
                </a:cubicBezTo>
                <a:cubicBezTo>
                  <a:pt x="19202" y="17198"/>
                  <a:pt x="19202" y="17319"/>
                  <a:pt x="19232" y="17410"/>
                </a:cubicBezTo>
                <a:cubicBezTo>
                  <a:pt x="19263" y="17501"/>
                  <a:pt x="19263" y="17593"/>
                  <a:pt x="19293" y="17684"/>
                </a:cubicBezTo>
                <a:cubicBezTo>
                  <a:pt x="19293" y="17775"/>
                  <a:pt x="19263" y="17775"/>
                  <a:pt x="19263" y="17836"/>
                </a:cubicBezTo>
                <a:lnTo>
                  <a:pt x="19263" y="17866"/>
                </a:lnTo>
                <a:cubicBezTo>
                  <a:pt x="19263" y="17896"/>
                  <a:pt x="19263" y="17957"/>
                  <a:pt x="19263" y="17988"/>
                </a:cubicBezTo>
                <a:cubicBezTo>
                  <a:pt x="19232" y="18048"/>
                  <a:pt x="19263" y="18048"/>
                  <a:pt x="19263" y="18079"/>
                </a:cubicBezTo>
                <a:lnTo>
                  <a:pt x="19202" y="18261"/>
                </a:lnTo>
                <a:cubicBezTo>
                  <a:pt x="19172" y="18170"/>
                  <a:pt x="19141" y="18079"/>
                  <a:pt x="19111" y="17988"/>
                </a:cubicBezTo>
                <a:cubicBezTo>
                  <a:pt x="19080" y="17866"/>
                  <a:pt x="19050" y="17714"/>
                  <a:pt x="19020" y="17593"/>
                </a:cubicBezTo>
                <a:cubicBezTo>
                  <a:pt x="18989" y="17471"/>
                  <a:pt x="18989" y="17319"/>
                  <a:pt x="18959" y="17228"/>
                </a:cubicBezTo>
                <a:cubicBezTo>
                  <a:pt x="18928" y="17106"/>
                  <a:pt x="19020" y="16924"/>
                  <a:pt x="19020" y="16772"/>
                </a:cubicBezTo>
                <a:close/>
                <a:moveTo>
                  <a:pt x="14401" y="18170"/>
                </a:moveTo>
                <a:cubicBezTo>
                  <a:pt x="14401" y="18211"/>
                  <a:pt x="14401" y="18275"/>
                  <a:pt x="14401" y="18322"/>
                </a:cubicBezTo>
                <a:cubicBezTo>
                  <a:pt x="14401" y="18291"/>
                  <a:pt x="14401" y="18261"/>
                  <a:pt x="14371" y="18231"/>
                </a:cubicBezTo>
                <a:lnTo>
                  <a:pt x="14401" y="18170"/>
                </a:lnTo>
                <a:close/>
                <a:moveTo>
                  <a:pt x="46182" y="16955"/>
                </a:moveTo>
                <a:lnTo>
                  <a:pt x="46212" y="17106"/>
                </a:lnTo>
                <a:cubicBezTo>
                  <a:pt x="46212" y="17137"/>
                  <a:pt x="46243" y="17167"/>
                  <a:pt x="46273" y="17198"/>
                </a:cubicBezTo>
                <a:lnTo>
                  <a:pt x="46273" y="17471"/>
                </a:lnTo>
                <a:cubicBezTo>
                  <a:pt x="46273" y="17684"/>
                  <a:pt x="46243" y="17866"/>
                  <a:pt x="46212" y="18048"/>
                </a:cubicBezTo>
                <a:cubicBezTo>
                  <a:pt x="46212" y="18170"/>
                  <a:pt x="46212" y="18291"/>
                  <a:pt x="46182" y="18383"/>
                </a:cubicBezTo>
                <a:cubicBezTo>
                  <a:pt x="46182" y="18170"/>
                  <a:pt x="46182" y="17957"/>
                  <a:pt x="46151" y="17684"/>
                </a:cubicBezTo>
                <a:lnTo>
                  <a:pt x="46151" y="17501"/>
                </a:lnTo>
                <a:cubicBezTo>
                  <a:pt x="46151" y="17380"/>
                  <a:pt x="46151" y="17289"/>
                  <a:pt x="46182" y="17167"/>
                </a:cubicBezTo>
                <a:lnTo>
                  <a:pt x="46182" y="16955"/>
                </a:lnTo>
                <a:close/>
                <a:moveTo>
                  <a:pt x="6958" y="17805"/>
                </a:moveTo>
                <a:lnTo>
                  <a:pt x="6897" y="18139"/>
                </a:lnTo>
                <a:cubicBezTo>
                  <a:pt x="6897" y="18231"/>
                  <a:pt x="6897" y="18322"/>
                  <a:pt x="6867" y="18413"/>
                </a:cubicBezTo>
                <a:cubicBezTo>
                  <a:pt x="6867" y="18352"/>
                  <a:pt x="6867" y="18291"/>
                  <a:pt x="6836" y="18231"/>
                </a:cubicBezTo>
                <a:cubicBezTo>
                  <a:pt x="6867" y="18109"/>
                  <a:pt x="6897" y="17957"/>
                  <a:pt x="6958" y="17805"/>
                </a:cubicBezTo>
                <a:close/>
                <a:moveTo>
                  <a:pt x="32844" y="17653"/>
                </a:moveTo>
                <a:cubicBezTo>
                  <a:pt x="32844" y="17744"/>
                  <a:pt x="32844" y="17836"/>
                  <a:pt x="32874" y="17896"/>
                </a:cubicBezTo>
                <a:lnTo>
                  <a:pt x="32874" y="18018"/>
                </a:lnTo>
                <a:cubicBezTo>
                  <a:pt x="32844" y="18109"/>
                  <a:pt x="32813" y="18170"/>
                  <a:pt x="32783" y="18231"/>
                </a:cubicBezTo>
                <a:cubicBezTo>
                  <a:pt x="32753" y="18322"/>
                  <a:pt x="32692" y="18413"/>
                  <a:pt x="32692" y="18504"/>
                </a:cubicBezTo>
                <a:cubicBezTo>
                  <a:pt x="32692" y="18474"/>
                  <a:pt x="32692" y="18443"/>
                  <a:pt x="32692" y="18413"/>
                </a:cubicBezTo>
                <a:lnTo>
                  <a:pt x="32692" y="18322"/>
                </a:lnTo>
                <a:lnTo>
                  <a:pt x="32692" y="18291"/>
                </a:lnTo>
                <a:cubicBezTo>
                  <a:pt x="32692" y="18170"/>
                  <a:pt x="32722" y="18079"/>
                  <a:pt x="32753" y="17988"/>
                </a:cubicBezTo>
                <a:cubicBezTo>
                  <a:pt x="32753" y="17896"/>
                  <a:pt x="32783" y="17866"/>
                  <a:pt x="32783" y="17836"/>
                </a:cubicBezTo>
                <a:cubicBezTo>
                  <a:pt x="32813" y="17775"/>
                  <a:pt x="32813" y="17714"/>
                  <a:pt x="32844" y="17653"/>
                </a:cubicBezTo>
                <a:close/>
                <a:moveTo>
                  <a:pt x="4983" y="18139"/>
                </a:moveTo>
                <a:cubicBezTo>
                  <a:pt x="4922" y="18322"/>
                  <a:pt x="4892" y="18474"/>
                  <a:pt x="4861" y="18686"/>
                </a:cubicBezTo>
                <a:lnTo>
                  <a:pt x="4831" y="18656"/>
                </a:lnTo>
                <a:lnTo>
                  <a:pt x="4740" y="18626"/>
                </a:lnTo>
                <a:lnTo>
                  <a:pt x="4618" y="18626"/>
                </a:lnTo>
                <a:cubicBezTo>
                  <a:pt x="4740" y="18443"/>
                  <a:pt x="4861" y="18291"/>
                  <a:pt x="4983" y="18139"/>
                </a:cubicBezTo>
                <a:close/>
                <a:moveTo>
                  <a:pt x="35335" y="18200"/>
                </a:moveTo>
                <a:cubicBezTo>
                  <a:pt x="35366" y="18231"/>
                  <a:pt x="35396" y="18261"/>
                  <a:pt x="35426" y="18322"/>
                </a:cubicBezTo>
                <a:lnTo>
                  <a:pt x="35426" y="18352"/>
                </a:lnTo>
                <a:lnTo>
                  <a:pt x="35426" y="18686"/>
                </a:lnTo>
                <a:lnTo>
                  <a:pt x="35305" y="18413"/>
                </a:lnTo>
                <a:cubicBezTo>
                  <a:pt x="35305" y="18322"/>
                  <a:pt x="35335" y="18261"/>
                  <a:pt x="35335" y="18200"/>
                </a:cubicBezTo>
                <a:close/>
                <a:moveTo>
                  <a:pt x="42749" y="14706"/>
                </a:moveTo>
                <a:cubicBezTo>
                  <a:pt x="42840" y="14919"/>
                  <a:pt x="42900" y="15132"/>
                  <a:pt x="42931" y="15344"/>
                </a:cubicBezTo>
                <a:cubicBezTo>
                  <a:pt x="42992" y="15587"/>
                  <a:pt x="43022" y="15830"/>
                  <a:pt x="43022" y="16073"/>
                </a:cubicBezTo>
                <a:lnTo>
                  <a:pt x="43052" y="16073"/>
                </a:lnTo>
                <a:cubicBezTo>
                  <a:pt x="43083" y="16468"/>
                  <a:pt x="43083" y="16803"/>
                  <a:pt x="43113" y="17167"/>
                </a:cubicBezTo>
                <a:lnTo>
                  <a:pt x="43113" y="17593"/>
                </a:lnTo>
                <a:lnTo>
                  <a:pt x="43113" y="18291"/>
                </a:lnTo>
                <a:lnTo>
                  <a:pt x="43052" y="18747"/>
                </a:lnTo>
                <a:lnTo>
                  <a:pt x="42992" y="18747"/>
                </a:lnTo>
                <a:cubicBezTo>
                  <a:pt x="42992" y="18626"/>
                  <a:pt x="43022" y="18504"/>
                  <a:pt x="43022" y="18352"/>
                </a:cubicBezTo>
                <a:lnTo>
                  <a:pt x="43052" y="18109"/>
                </a:lnTo>
                <a:cubicBezTo>
                  <a:pt x="43052" y="18079"/>
                  <a:pt x="43052" y="18048"/>
                  <a:pt x="43052" y="18018"/>
                </a:cubicBezTo>
                <a:lnTo>
                  <a:pt x="43052" y="17805"/>
                </a:lnTo>
                <a:lnTo>
                  <a:pt x="43052" y="16924"/>
                </a:lnTo>
                <a:cubicBezTo>
                  <a:pt x="43052" y="16620"/>
                  <a:pt x="43022" y="16316"/>
                  <a:pt x="42992" y="16013"/>
                </a:cubicBezTo>
                <a:cubicBezTo>
                  <a:pt x="42961" y="15678"/>
                  <a:pt x="42900" y="15344"/>
                  <a:pt x="42840" y="15040"/>
                </a:cubicBezTo>
                <a:cubicBezTo>
                  <a:pt x="42809" y="14949"/>
                  <a:pt x="42779" y="14858"/>
                  <a:pt x="42749" y="14767"/>
                </a:cubicBezTo>
                <a:lnTo>
                  <a:pt x="42749" y="14706"/>
                </a:lnTo>
                <a:close/>
                <a:moveTo>
                  <a:pt x="13277" y="18139"/>
                </a:moveTo>
                <a:lnTo>
                  <a:pt x="13277" y="18443"/>
                </a:lnTo>
                <a:lnTo>
                  <a:pt x="13277" y="18534"/>
                </a:lnTo>
                <a:cubicBezTo>
                  <a:pt x="13247" y="18656"/>
                  <a:pt x="13217" y="18777"/>
                  <a:pt x="13186" y="18899"/>
                </a:cubicBezTo>
                <a:lnTo>
                  <a:pt x="13186" y="18838"/>
                </a:lnTo>
                <a:cubicBezTo>
                  <a:pt x="13186" y="18777"/>
                  <a:pt x="13186" y="18686"/>
                  <a:pt x="13186" y="18595"/>
                </a:cubicBezTo>
                <a:lnTo>
                  <a:pt x="13186" y="18565"/>
                </a:lnTo>
                <a:cubicBezTo>
                  <a:pt x="13186" y="18504"/>
                  <a:pt x="13217" y="18413"/>
                  <a:pt x="13247" y="18352"/>
                </a:cubicBezTo>
                <a:lnTo>
                  <a:pt x="13277" y="18139"/>
                </a:lnTo>
                <a:close/>
                <a:moveTo>
                  <a:pt x="15434" y="17076"/>
                </a:moveTo>
                <a:lnTo>
                  <a:pt x="15434" y="17076"/>
                </a:lnTo>
                <a:cubicBezTo>
                  <a:pt x="15526" y="17228"/>
                  <a:pt x="15617" y="17349"/>
                  <a:pt x="15708" y="17471"/>
                </a:cubicBezTo>
                <a:cubicBezTo>
                  <a:pt x="15738" y="17532"/>
                  <a:pt x="15799" y="17562"/>
                  <a:pt x="15860" y="17623"/>
                </a:cubicBezTo>
                <a:cubicBezTo>
                  <a:pt x="15860" y="17714"/>
                  <a:pt x="15860" y="17775"/>
                  <a:pt x="15829" y="17866"/>
                </a:cubicBezTo>
                <a:cubicBezTo>
                  <a:pt x="15799" y="17927"/>
                  <a:pt x="15829" y="18018"/>
                  <a:pt x="15799" y="18109"/>
                </a:cubicBezTo>
                <a:lnTo>
                  <a:pt x="15708" y="18686"/>
                </a:lnTo>
                <a:cubicBezTo>
                  <a:pt x="15708" y="18747"/>
                  <a:pt x="15678" y="18838"/>
                  <a:pt x="15678" y="18899"/>
                </a:cubicBezTo>
                <a:cubicBezTo>
                  <a:pt x="15678" y="18808"/>
                  <a:pt x="15647" y="18717"/>
                  <a:pt x="15617" y="18626"/>
                </a:cubicBezTo>
                <a:cubicBezTo>
                  <a:pt x="15586" y="18383"/>
                  <a:pt x="15556" y="18139"/>
                  <a:pt x="15526" y="17896"/>
                </a:cubicBezTo>
                <a:cubicBezTo>
                  <a:pt x="15495" y="17653"/>
                  <a:pt x="15465" y="17349"/>
                  <a:pt x="15434" y="17076"/>
                </a:cubicBezTo>
                <a:close/>
                <a:moveTo>
                  <a:pt x="46911" y="18534"/>
                </a:moveTo>
                <a:lnTo>
                  <a:pt x="46911" y="18960"/>
                </a:lnTo>
                <a:cubicBezTo>
                  <a:pt x="46911" y="18869"/>
                  <a:pt x="46881" y="18777"/>
                  <a:pt x="46881" y="18656"/>
                </a:cubicBezTo>
                <a:lnTo>
                  <a:pt x="46911" y="18534"/>
                </a:lnTo>
                <a:close/>
                <a:moveTo>
                  <a:pt x="41898" y="15861"/>
                </a:moveTo>
                <a:cubicBezTo>
                  <a:pt x="41989" y="15982"/>
                  <a:pt x="42080" y="16134"/>
                  <a:pt x="42141" y="16286"/>
                </a:cubicBezTo>
                <a:cubicBezTo>
                  <a:pt x="42141" y="16377"/>
                  <a:pt x="42171" y="16438"/>
                  <a:pt x="42202" y="16529"/>
                </a:cubicBezTo>
                <a:cubicBezTo>
                  <a:pt x="42171" y="16711"/>
                  <a:pt x="42171" y="16894"/>
                  <a:pt x="42171" y="17076"/>
                </a:cubicBezTo>
                <a:lnTo>
                  <a:pt x="42202" y="17076"/>
                </a:lnTo>
                <a:cubicBezTo>
                  <a:pt x="42202" y="17319"/>
                  <a:pt x="42202" y="17593"/>
                  <a:pt x="42171" y="17836"/>
                </a:cubicBezTo>
                <a:lnTo>
                  <a:pt x="42171" y="17988"/>
                </a:lnTo>
                <a:lnTo>
                  <a:pt x="42171" y="18109"/>
                </a:lnTo>
                <a:cubicBezTo>
                  <a:pt x="42141" y="18109"/>
                  <a:pt x="42080" y="18079"/>
                  <a:pt x="42050" y="18079"/>
                </a:cubicBezTo>
                <a:cubicBezTo>
                  <a:pt x="41959" y="18079"/>
                  <a:pt x="41898" y="18139"/>
                  <a:pt x="41867" y="18231"/>
                </a:cubicBezTo>
                <a:cubicBezTo>
                  <a:pt x="41837" y="18261"/>
                  <a:pt x="41837" y="18322"/>
                  <a:pt x="41837" y="18383"/>
                </a:cubicBezTo>
                <a:lnTo>
                  <a:pt x="41807" y="18595"/>
                </a:lnTo>
                <a:lnTo>
                  <a:pt x="41807" y="18747"/>
                </a:lnTo>
                <a:cubicBezTo>
                  <a:pt x="41807" y="18838"/>
                  <a:pt x="41807" y="18899"/>
                  <a:pt x="41776" y="18990"/>
                </a:cubicBezTo>
                <a:lnTo>
                  <a:pt x="41776" y="17684"/>
                </a:lnTo>
                <a:lnTo>
                  <a:pt x="41807" y="16377"/>
                </a:lnTo>
                <a:cubicBezTo>
                  <a:pt x="41837" y="16195"/>
                  <a:pt x="41867" y="16013"/>
                  <a:pt x="41898" y="15861"/>
                </a:cubicBezTo>
                <a:close/>
                <a:moveTo>
                  <a:pt x="46273" y="18990"/>
                </a:moveTo>
                <a:lnTo>
                  <a:pt x="46273" y="19142"/>
                </a:lnTo>
                <a:cubicBezTo>
                  <a:pt x="46273" y="19112"/>
                  <a:pt x="46273" y="19051"/>
                  <a:pt x="46243" y="18990"/>
                </a:cubicBezTo>
                <a:close/>
                <a:moveTo>
                  <a:pt x="41260" y="19112"/>
                </a:moveTo>
                <a:cubicBezTo>
                  <a:pt x="41260" y="19136"/>
                  <a:pt x="41255" y="19160"/>
                  <a:pt x="41249" y="19187"/>
                </a:cubicBezTo>
                <a:lnTo>
                  <a:pt x="41249" y="19187"/>
                </a:lnTo>
                <a:lnTo>
                  <a:pt x="41260" y="19112"/>
                </a:lnTo>
                <a:close/>
                <a:moveTo>
                  <a:pt x="5712" y="18352"/>
                </a:moveTo>
                <a:lnTo>
                  <a:pt x="5712" y="18413"/>
                </a:lnTo>
                <a:cubicBezTo>
                  <a:pt x="5712" y="18504"/>
                  <a:pt x="5742" y="18595"/>
                  <a:pt x="5773" y="18656"/>
                </a:cubicBezTo>
                <a:cubicBezTo>
                  <a:pt x="5773" y="18747"/>
                  <a:pt x="5742" y="18869"/>
                  <a:pt x="5712" y="18960"/>
                </a:cubicBezTo>
                <a:lnTo>
                  <a:pt x="5712" y="18929"/>
                </a:lnTo>
                <a:cubicBezTo>
                  <a:pt x="5712" y="19021"/>
                  <a:pt x="5682" y="19112"/>
                  <a:pt x="5651" y="19203"/>
                </a:cubicBezTo>
                <a:cubicBezTo>
                  <a:pt x="5651" y="18929"/>
                  <a:pt x="5682" y="18626"/>
                  <a:pt x="5712" y="18352"/>
                </a:cubicBezTo>
                <a:close/>
                <a:moveTo>
                  <a:pt x="23456" y="18443"/>
                </a:moveTo>
                <a:cubicBezTo>
                  <a:pt x="23456" y="18626"/>
                  <a:pt x="23456" y="18777"/>
                  <a:pt x="23456" y="18960"/>
                </a:cubicBezTo>
                <a:lnTo>
                  <a:pt x="23456" y="18990"/>
                </a:lnTo>
                <a:lnTo>
                  <a:pt x="23456" y="19264"/>
                </a:lnTo>
                <a:cubicBezTo>
                  <a:pt x="23456" y="19172"/>
                  <a:pt x="23425" y="19081"/>
                  <a:pt x="23395" y="18990"/>
                </a:cubicBezTo>
                <a:cubicBezTo>
                  <a:pt x="23364" y="18808"/>
                  <a:pt x="23304" y="18656"/>
                  <a:pt x="23273" y="18474"/>
                </a:cubicBezTo>
                <a:lnTo>
                  <a:pt x="23334" y="18474"/>
                </a:lnTo>
                <a:cubicBezTo>
                  <a:pt x="23364" y="18474"/>
                  <a:pt x="23395" y="18474"/>
                  <a:pt x="23425" y="18443"/>
                </a:cubicBezTo>
                <a:close/>
                <a:moveTo>
                  <a:pt x="12639" y="17593"/>
                </a:moveTo>
                <a:cubicBezTo>
                  <a:pt x="12639" y="17653"/>
                  <a:pt x="12670" y="17684"/>
                  <a:pt x="12670" y="17744"/>
                </a:cubicBezTo>
                <a:cubicBezTo>
                  <a:pt x="12700" y="17927"/>
                  <a:pt x="12730" y="18109"/>
                  <a:pt x="12730" y="18291"/>
                </a:cubicBezTo>
                <a:cubicBezTo>
                  <a:pt x="12730" y="18383"/>
                  <a:pt x="12730" y="18474"/>
                  <a:pt x="12761" y="18565"/>
                </a:cubicBezTo>
                <a:lnTo>
                  <a:pt x="12730" y="18656"/>
                </a:lnTo>
                <a:cubicBezTo>
                  <a:pt x="12700" y="18777"/>
                  <a:pt x="12670" y="18899"/>
                  <a:pt x="12639" y="19021"/>
                </a:cubicBezTo>
                <a:lnTo>
                  <a:pt x="12578" y="19416"/>
                </a:lnTo>
                <a:cubicBezTo>
                  <a:pt x="12548" y="19294"/>
                  <a:pt x="12518" y="19172"/>
                  <a:pt x="12457" y="19021"/>
                </a:cubicBezTo>
                <a:cubicBezTo>
                  <a:pt x="12427" y="18899"/>
                  <a:pt x="12396" y="18869"/>
                  <a:pt x="12366" y="18777"/>
                </a:cubicBezTo>
                <a:lnTo>
                  <a:pt x="12366" y="18747"/>
                </a:lnTo>
                <a:cubicBezTo>
                  <a:pt x="12366" y="18626"/>
                  <a:pt x="12335" y="18474"/>
                  <a:pt x="12335" y="18352"/>
                </a:cubicBezTo>
                <a:cubicBezTo>
                  <a:pt x="12335" y="18291"/>
                  <a:pt x="12366" y="18231"/>
                  <a:pt x="12366" y="18170"/>
                </a:cubicBezTo>
                <a:lnTo>
                  <a:pt x="12366" y="18139"/>
                </a:lnTo>
                <a:cubicBezTo>
                  <a:pt x="12396" y="18139"/>
                  <a:pt x="12427" y="18109"/>
                  <a:pt x="12427" y="18079"/>
                </a:cubicBezTo>
                <a:cubicBezTo>
                  <a:pt x="12487" y="18048"/>
                  <a:pt x="12487" y="18018"/>
                  <a:pt x="12518" y="17957"/>
                </a:cubicBezTo>
                <a:cubicBezTo>
                  <a:pt x="12548" y="17927"/>
                  <a:pt x="12548" y="17866"/>
                  <a:pt x="12578" y="17805"/>
                </a:cubicBezTo>
                <a:cubicBezTo>
                  <a:pt x="12609" y="17744"/>
                  <a:pt x="12609" y="17653"/>
                  <a:pt x="12639" y="17593"/>
                </a:cubicBezTo>
                <a:close/>
                <a:moveTo>
                  <a:pt x="7991" y="18474"/>
                </a:moveTo>
                <a:lnTo>
                  <a:pt x="8021" y="18565"/>
                </a:lnTo>
                <a:cubicBezTo>
                  <a:pt x="7991" y="18869"/>
                  <a:pt x="7930" y="19203"/>
                  <a:pt x="7900" y="19537"/>
                </a:cubicBezTo>
                <a:cubicBezTo>
                  <a:pt x="7900" y="19416"/>
                  <a:pt x="7900" y="19324"/>
                  <a:pt x="7869" y="19233"/>
                </a:cubicBezTo>
                <a:lnTo>
                  <a:pt x="7869" y="19081"/>
                </a:lnTo>
                <a:cubicBezTo>
                  <a:pt x="7869" y="18990"/>
                  <a:pt x="7900" y="18899"/>
                  <a:pt x="7930" y="18808"/>
                </a:cubicBezTo>
                <a:cubicBezTo>
                  <a:pt x="7930" y="18747"/>
                  <a:pt x="7960" y="18595"/>
                  <a:pt x="7991" y="18474"/>
                </a:cubicBezTo>
                <a:close/>
                <a:moveTo>
                  <a:pt x="13703" y="18565"/>
                </a:moveTo>
                <a:cubicBezTo>
                  <a:pt x="13733" y="18595"/>
                  <a:pt x="13763" y="18626"/>
                  <a:pt x="13794" y="18626"/>
                </a:cubicBezTo>
                <a:lnTo>
                  <a:pt x="13946" y="18626"/>
                </a:lnTo>
                <a:lnTo>
                  <a:pt x="13946" y="18960"/>
                </a:lnTo>
                <a:lnTo>
                  <a:pt x="13946" y="19172"/>
                </a:lnTo>
                <a:cubicBezTo>
                  <a:pt x="13915" y="19294"/>
                  <a:pt x="13855" y="19446"/>
                  <a:pt x="13794" y="19537"/>
                </a:cubicBezTo>
                <a:lnTo>
                  <a:pt x="13794" y="19598"/>
                </a:lnTo>
                <a:cubicBezTo>
                  <a:pt x="13763" y="19537"/>
                  <a:pt x="13703" y="19507"/>
                  <a:pt x="13672" y="19476"/>
                </a:cubicBezTo>
                <a:lnTo>
                  <a:pt x="13672" y="19081"/>
                </a:lnTo>
                <a:cubicBezTo>
                  <a:pt x="13672" y="18960"/>
                  <a:pt x="13703" y="18777"/>
                  <a:pt x="13703" y="18626"/>
                </a:cubicBezTo>
                <a:lnTo>
                  <a:pt x="13672" y="18626"/>
                </a:lnTo>
                <a:lnTo>
                  <a:pt x="13703" y="18565"/>
                </a:lnTo>
                <a:close/>
                <a:moveTo>
                  <a:pt x="26463" y="16468"/>
                </a:moveTo>
                <a:cubicBezTo>
                  <a:pt x="26463" y="16620"/>
                  <a:pt x="26463" y="16772"/>
                  <a:pt x="26494" y="16894"/>
                </a:cubicBezTo>
                <a:cubicBezTo>
                  <a:pt x="26524" y="17046"/>
                  <a:pt x="26494" y="17198"/>
                  <a:pt x="26524" y="17349"/>
                </a:cubicBezTo>
                <a:lnTo>
                  <a:pt x="26585" y="17988"/>
                </a:lnTo>
                <a:cubicBezTo>
                  <a:pt x="26585" y="18170"/>
                  <a:pt x="26615" y="18352"/>
                  <a:pt x="26615" y="18504"/>
                </a:cubicBezTo>
                <a:cubicBezTo>
                  <a:pt x="26615" y="18595"/>
                  <a:pt x="26676" y="18686"/>
                  <a:pt x="26767" y="18717"/>
                </a:cubicBezTo>
                <a:cubicBezTo>
                  <a:pt x="26767" y="18777"/>
                  <a:pt x="26767" y="18869"/>
                  <a:pt x="26737" y="18960"/>
                </a:cubicBezTo>
                <a:lnTo>
                  <a:pt x="26767" y="18960"/>
                </a:lnTo>
                <a:cubicBezTo>
                  <a:pt x="26767" y="19021"/>
                  <a:pt x="26767" y="19081"/>
                  <a:pt x="26767" y="19142"/>
                </a:cubicBezTo>
                <a:lnTo>
                  <a:pt x="26767" y="19598"/>
                </a:lnTo>
                <a:cubicBezTo>
                  <a:pt x="26737" y="19355"/>
                  <a:pt x="26706" y="19081"/>
                  <a:pt x="26646" y="18838"/>
                </a:cubicBezTo>
                <a:cubicBezTo>
                  <a:pt x="26615" y="18656"/>
                  <a:pt x="26555" y="18443"/>
                  <a:pt x="26463" y="18261"/>
                </a:cubicBezTo>
                <a:lnTo>
                  <a:pt x="26463" y="18170"/>
                </a:lnTo>
                <a:lnTo>
                  <a:pt x="26463" y="17532"/>
                </a:lnTo>
                <a:lnTo>
                  <a:pt x="26463" y="16863"/>
                </a:lnTo>
                <a:lnTo>
                  <a:pt x="26463" y="16468"/>
                </a:lnTo>
                <a:close/>
                <a:moveTo>
                  <a:pt x="34879" y="18322"/>
                </a:moveTo>
                <a:cubicBezTo>
                  <a:pt x="34910" y="18352"/>
                  <a:pt x="34910" y="18413"/>
                  <a:pt x="34940" y="18443"/>
                </a:cubicBezTo>
                <a:cubicBezTo>
                  <a:pt x="34940" y="18504"/>
                  <a:pt x="34940" y="18534"/>
                  <a:pt x="34910" y="18565"/>
                </a:cubicBezTo>
                <a:cubicBezTo>
                  <a:pt x="34879" y="18717"/>
                  <a:pt x="34849" y="18869"/>
                  <a:pt x="34849" y="19021"/>
                </a:cubicBezTo>
                <a:cubicBezTo>
                  <a:pt x="34819" y="19172"/>
                  <a:pt x="34788" y="19324"/>
                  <a:pt x="34788" y="19476"/>
                </a:cubicBezTo>
                <a:lnTo>
                  <a:pt x="34788" y="19598"/>
                </a:lnTo>
                <a:cubicBezTo>
                  <a:pt x="34788" y="19355"/>
                  <a:pt x="34758" y="19142"/>
                  <a:pt x="34728" y="18899"/>
                </a:cubicBezTo>
                <a:lnTo>
                  <a:pt x="34728" y="18383"/>
                </a:lnTo>
                <a:cubicBezTo>
                  <a:pt x="34788" y="18383"/>
                  <a:pt x="34819" y="18352"/>
                  <a:pt x="34879" y="18322"/>
                </a:cubicBezTo>
                <a:close/>
                <a:moveTo>
                  <a:pt x="40986" y="15010"/>
                </a:moveTo>
                <a:cubicBezTo>
                  <a:pt x="40986" y="15101"/>
                  <a:pt x="41017" y="15223"/>
                  <a:pt x="41017" y="15314"/>
                </a:cubicBezTo>
                <a:lnTo>
                  <a:pt x="41017" y="15496"/>
                </a:lnTo>
                <a:lnTo>
                  <a:pt x="41017" y="15709"/>
                </a:lnTo>
                <a:lnTo>
                  <a:pt x="41017" y="16347"/>
                </a:lnTo>
                <a:lnTo>
                  <a:pt x="41017" y="16560"/>
                </a:lnTo>
                <a:cubicBezTo>
                  <a:pt x="41017" y="16651"/>
                  <a:pt x="40986" y="16651"/>
                  <a:pt x="40986" y="16711"/>
                </a:cubicBezTo>
                <a:lnTo>
                  <a:pt x="40926" y="17076"/>
                </a:lnTo>
                <a:lnTo>
                  <a:pt x="40895" y="17289"/>
                </a:lnTo>
                <a:cubicBezTo>
                  <a:pt x="40895" y="17349"/>
                  <a:pt x="40895" y="17380"/>
                  <a:pt x="40865" y="17441"/>
                </a:cubicBezTo>
                <a:lnTo>
                  <a:pt x="40804" y="17927"/>
                </a:lnTo>
                <a:cubicBezTo>
                  <a:pt x="40804" y="17988"/>
                  <a:pt x="40804" y="18048"/>
                  <a:pt x="40774" y="18109"/>
                </a:cubicBezTo>
                <a:cubicBezTo>
                  <a:pt x="40743" y="18261"/>
                  <a:pt x="40713" y="18413"/>
                  <a:pt x="40683" y="18565"/>
                </a:cubicBezTo>
                <a:cubicBezTo>
                  <a:pt x="40683" y="18717"/>
                  <a:pt x="40652" y="18777"/>
                  <a:pt x="40652" y="18869"/>
                </a:cubicBezTo>
                <a:cubicBezTo>
                  <a:pt x="40622" y="18990"/>
                  <a:pt x="40591" y="19081"/>
                  <a:pt x="40561" y="19203"/>
                </a:cubicBezTo>
                <a:cubicBezTo>
                  <a:pt x="40531" y="19203"/>
                  <a:pt x="40531" y="19233"/>
                  <a:pt x="40531" y="19264"/>
                </a:cubicBezTo>
                <a:cubicBezTo>
                  <a:pt x="40500" y="19294"/>
                  <a:pt x="40500" y="19324"/>
                  <a:pt x="40470" y="19355"/>
                </a:cubicBezTo>
                <a:lnTo>
                  <a:pt x="40439" y="19507"/>
                </a:lnTo>
                <a:cubicBezTo>
                  <a:pt x="40439" y="19537"/>
                  <a:pt x="40409" y="19567"/>
                  <a:pt x="40409" y="19628"/>
                </a:cubicBezTo>
                <a:cubicBezTo>
                  <a:pt x="40379" y="19416"/>
                  <a:pt x="40318" y="19203"/>
                  <a:pt x="40288" y="18990"/>
                </a:cubicBezTo>
                <a:lnTo>
                  <a:pt x="40257" y="18990"/>
                </a:lnTo>
                <a:lnTo>
                  <a:pt x="40348" y="18443"/>
                </a:lnTo>
                <a:cubicBezTo>
                  <a:pt x="40348" y="18261"/>
                  <a:pt x="40379" y="18079"/>
                  <a:pt x="40409" y="17896"/>
                </a:cubicBezTo>
                <a:cubicBezTo>
                  <a:pt x="40439" y="17744"/>
                  <a:pt x="40470" y="17471"/>
                  <a:pt x="40500" y="17258"/>
                </a:cubicBezTo>
                <a:cubicBezTo>
                  <a:pt x="40561" y="16985"/>
                  <a:pt x="40622" y="16681"/>
                  <a:pt x="40683" y="16377"/>
                </a:cubicBezTo>
                <a:cubicBezTo>
                  <a:pt x="40713" y="16104"/>
                  <a:pt x="40774" y="15861"/>
                  <a:pt x="40834" y="15618"/>
                </a:cubicBezTo>
                <a:lnTo>
                  <a:pt x="40895" y="15344"/>
                </a:lnTo>
                <a:cubicBezTo>
                  <a:pt x="40926" y="15223"/>
                  <a:pt x="40956" y="15101"/>
                  <a:pt x="40986" y="15010"/>
                </a:cubicBezTo>
                <a:close/>
                <a:moveTo>
                  <a:pt x="44632" y="16772"/>
                </a:moveTo>
                <a:lnTo>
                  <a:pt x="44693" y="16985"/>
                </a:lnTo>
                <a:cubicBezTo>
                  <a:pt x="44693" y="17076"/>
                  <a:pt x="44693" y="17137"/>
                  <a:pt x="44723" y="17198"/>
                </a:cubicBezTo>
                <a:cubicBezTo>
                  <a:pt x="44754" y="17319"/>
                  <a:pt x="44784" y="17471"/>
                  <a:pt x="44815" y="17593"/>
                </a:cubicBezTo>
                <a:lnTo>
                  <a:pt x="44845" y="17744"/>
                </a:lnTo>
                <a:lnTo>
                  <a:pt x="44784" y="18139"/>
                </a:lnTo>
                <a:cubicBezTo>
                  <a:pt x="44784" y="18200"/>
                  <a:pt x="44784" y="18291"/>
                  <a:pt x="44754" y="18352"/>
                </a:cubicBezTo>
                <a:cubicBezTo>
                  <a:pt x="44754" y="18443"/>
                  <a:pt x="44723" y="18565"/>
                  <a:pt x="44693" y="18686"/>
                </a:cubicBezTo>
                <a:cubicBezTo>
                  <a:pt x="44663" y="18899"/>
                  <a:pt x="44602" y="19142"/>
                  <a:pt x="44572" y="19385"/>
                </a:cubicBezTo>
                <a:lnTo>
                  <a:pt x="44511" y="19689"/>
                </a:lnTo>
                <a:lnTo>
                  <a:pt x="44511" y="19659"/>
                </a:lnTo>
                <a:lnTo>
                  <a:pt x="44511" y="19081"/>
                </a:lnTo>
                <a:lnTo>
                  <a:pt x="44480" y="18717"/>
                </a:lnTo>
                <a:cubicBezTo>
                  <a:pt x="44480" y="18534"/>
                  <a:pt x="44480" y="18352"/>
                  <a:pt x="44511" y="18139"/>
                </a:cubicBezTo>
                <a:cubicBezTo>
                  <a:pt x="44541" y="17927"/>
                  <a:pt x="44541" y="17836"/>
                  <a:pt x="44541" y="17714"/>
                </a:cubicBezTo>
                <a:lnTo>
                  <a:pt x="44541" y="17501"/>
                </a:lnTo>
                <a:cubicBezTo>
                  <a:pt x="44541" y="17410"/>
                  <a:pt x="44572" y="17319"/>
                  <a:pt x="44572" y="17258"/>
                </a:cubicBezTo>
                <a:cubicBezTo>
                  <a:pt x="44602" y="17106"/>
                  <a:pt x="44632" y="16955"/>
                  <a:pt x="44632" y="16833"/>
                </a:cubicBezTo>
                <a:lnTo>
                  <a:pt x="44632" y="16772"/>
                </a:lnTo>
                <a:close/>
                <a:moveTo>
                  <a:pt x="17288" y="17593"/>
                </a:moveTo>
                <a:lnTo>
                  <a:pt x="17288" y="17593"/>
                </a:lnTo>
                <a:cubicBezTo>
                  <a:pt x="17349" y="17805"/>
                  <a:pt x="17379" y="17957"/>
                  <a:pt x="17409" y="18139"/>
                </a:cubicBezTo>
                <a:lnTo>
                  <a:pt x="17409" y="18109"/>
                </a:lnTo>
                <a:cubicBezTo>
                  <a:pt x="17470" y="18443"/>
                  <a:pt x="17531" y="18777"/>
                  <a:pt x="17561" y="19081"/>
                </a:cubicBezTo>
                <a:lnTo>
                  <a:pt x="17622" y="19719"/>
                </a:lnTo>
                <a:cubicBezTo>
                  <a:pt x="17470" y="19142"/>
                  <a:pt x="17379" y="18565"/>
                  <a:pt x="17318" y="17988"/>
                </a:cubicBezTo>
                <a:cubicBezTo>
                  <a:pt x="17318" y="17866"/>
                  <a:pt x="17288" y="17744"/>
                  <a:pt x="17288" y="17593"/>
                </a:cubicBezTo>
                <a:close/>
                <a:moveTo>
                  <a:pt x="42141" y="18990"/>
                </a:moveTo>
                <a:cubicBezTo>
                  <a:pt x="42171" y="19142"/>
                  <a:pt x="42171" y="19264"/>
                  <a:pt x="42202" y="19416"/>
                </a:cubicBezTo>
                <a:cubicBezTo>
                  <a:pt x="42202" y="19537"/>
                  <a:pt x="42141" y="19628"/>
                  <a:pt x="42111" y="19719"/>
                </a:cubicBezTo>
                <a:lnTo>
                  <a:pt x="42111" y="19537"/>
                </a:lnTo>
                <a:cubicBezTo>
                  <a:pt x="42111" y="19385"/>
                  <a:pt x="42111" y="19203"/>
                  <a:pt x="42141" y="19021"/>
                </a:cubicBezTo>
                <a:lnTo>
                  <a:pt x="42141" y="18990"/>
                </a:lnTo>
                <a:close/>
                <a:moveTo>
                  <a:pt x="4041" y="19476"/>
                </a:moveTo>
                <a:lnTo>
                  <a:pt x="4041" y="19628"/>
                </a:lnTo>
                <a:cubicBezTo>
                  <a:pt x="4011" y="19628"/>
                  <a:pt x="3980" y="19659"/>
                  <a:pt x="3950" y="19689"/>
                </a:cubicBezTo>
                <a:cubicBezTo>
                  <a:pt x="3919" y="19750"/>
                  <a:pt x="3859" y="19811"/>
                  <a:pt x="3828" y="19871"/>
                </a:cubicBezTo>
                <a:cubicBezTo>
                  <a:pt x="3859" y="19811"/>
                  <a:pt x="3889" y="19750"/>
                  <a:pt x="3919" y="19659"/>
                </a:cubicBezTo>
                <a:lnTo>
                  <a:pt x="3919" y="19628"/>
                </a:lnTo>
                <a:cubicBezTo>
                  <a:pt x="3980" y="19598"/>
                  <a:pt x="4011" y="19537"/>
                  <a:pt x="4041" y="19476"/>
                </a:cubicBezTo>
                <a:close/>
                <a:moveTo>
                  <a:pt x="27344" y="18139"/>
                </a:moveTo>
                <a:cubicBezTo>
                  <a:pt x="27375" y="18291"/>
                  <a:pt x="27375" y="18413"/>
                  <a:pt x="27405" y="18565"/>
                </a:cubicBezTo>
                <a:cubicBezTo>
                  <a:pt x="27405" y="18686"/>
                  <a:pt x="27466" y="18929"/>
                  <a:pt x="27466" y="19112"/>
                </a:cubicBezTo>
                <a:lnTo>
                  <a:pt x="27466" y="19294"/>
                </a:lnTo>
                <a:cubicBezTo>
                  <a:pt x="27405" y="19476"/>
                  <a:pt x="27344" y="19659"/>
                  <a:pt x="27314" y="19871"/>
                </a:cubicBezTo>
                <a:lnTo>
                  <a:pt x="27314" y="19476"/>
                </a:lnTo>
                <a:lnTo>
                  <a:pt x="27314" y="19294"/>
                </a:lnTo>
                <a:lnTo>
                  <a:pt x="27314" y="18899"/>
                </a:lnTo>
                <a:cubicBezTo>
                  <a:pt x="27314" y="18747"/>
                  <a:pt x="27314" y="18504"/>
                  <a:pt x="27344" y="18352"/>
                </a:cubicBezTo>
                <a:lnTo>
                  <a:pt x="27344" y="18139"/>
                </a:lnTo>
                <a:close/>
                <a:moveTo>
                  <a:pt x="28894" y="18291"/>
                </a:moveTo>
                <a:cubicBezTo>
                  <a:pt x="28894" y="18443"/>
                  <a:pt x="28924" y="18504"/>
                  <a:pt x="28955" y="18595"/>
                </a:cubicBezTo>
                <a:lnTo>
                  <a:pt x="28955" y="18565"/>
                </a:lnTo>
                <a:lnTo>
                  <a:pt x="29289" y="19324"/>
                </a:lnTo>
                <a:lnTo>
                  <a:pt x="29289" y="19476"/>
                </a:lnTo>
                <a:lnTo>
                  <a:pt x="29319" y="19811"/>
                </a:lnTo>
                <a:cubicBezTo>
                  <a:pt x="29289" y="19780"/>
                  <a:pt x="29228" y="19780"/>
                  <a:pt x="29167" y="19780"/>
                </a:cubicBezTo>
                <a:cubicBezTo>
                  <a:pt x="29137" y="19780"/>
                  <a:pt x="29107" y="19780"/>
                  <a:pt x="29076" y="19811"/>
                </a:cubicBezTo>
                <a:cubicBezTo>
                  <a:pt x="29046" y="19811"/>
                  <a:pt x="29016" y="19871"/>
                  <a:pt x="29016" y="19902"/>
                </a:cubicBezTo>
                <a:lnTo>
                  <a:pt x="29016" y="19750"/>
                </a:lnTo>
                <a:cubicBezTo>
                  <a:pt x="28985" y="19598"/>
                  <a:pt x="28955" y="19446"/>
                  <a:pt x="28924" y="19294"/>
                </a:cubicBezTo>
                <a:cubicBezTo>
                  <a:pt x="28864" y="19172"/>
                  <a:pt x="28833" y="19051"/>
                  <a:pt x="28803" y="18960"/>
                </a:cubicBezTo>
                <a:cubicBezTo>
                  <a:pt x="28803" y="18838"/>
                  <a:pt x="28833" y="18717"/>
                  <a:pt x="28864" y="18595"/>
                </a:cubicBezTo>
                <a:cubicBezTo>
                  <a:pt x="28864" y="18474"/>
                  <a:pt x="28864" y="18383"/>
                  <a:pt x="28894" y="18291"/>
                </a:cubicBezTo>
                <a:close/>
                <a:moveTo>
                  <a:pt x="29927" y="19811"/>
                </a:moveTo>
                <a:cubicBezTo>
                  <a:pt x="29927" y="19841"/>
                  <a:pt x="29957" y="19902"/>
                  <a:pt x="29957" y="19932"/>
                </a:cubicBezTo>
                <a:lnTo>
                  <a:pt x="29927" y="19932"/>
                </a:lnTo>
                <a:lnTo>
                  <a:pt x="29927" y="19811"/>
                </a:lnTo>
                <a:close/>
                <a:moveTo>
                  <a:pt x="9814" y="16438"/>
                </a:moveTo>
                <a:lnTo>
                  <a:pt x="9814" y="16499"/>
                </a:lnTo>
                <a:lnTo>
                  <a:pt x="9814" y="17076"/>
                </a:lnTo>
                <a:lnTo>
                  <a:pt x="9814" y="17593"/>
                </a:lnTo>
                <a:cubicBezTo>
                  <a:pt x="9814" y="17775"/>
                  <a:pt x="9814" y="17866"/>
                  <a:pt x="9783" y="18018"/>
                </a:cubicBezTo>
                <a:lnTo>
                  <a:pt x="9753" y="18322"/>
                </a:lnTo>
                <a:lnTo>
                  <a:pt x="9753" y="18413"/>
                </a:lnTo>
                <a:lnTo>
                  <a:pt x="9753" y="18595"/>
                </a:lnTo>
                <a:lnTo>
                  <a:pt x="9722" y="18929"/>
                </a:lnTo>
                <a:cubicBezTo>
                  <a:pt x="9722" y="19081"/>
                  <a:pt x="9692" y="19233"/>
                  <a:pt x="9692" y="19416"/>
                </a:cubicBezTo>
                <a:cubicBezTo>
                  <a:pt x="9662" y="19567"/>
                  <a:pt x="9631" y="19780"/>
                  <a:pt x="9631" y="19962"/>
                </a:cubicBezTo>
                <a:lnTo>
                  <a:pt x="9631" y="19902"/>
                </a:lnTo>
                <a:lnTo>
                  <a:pt x="9631" y="19355"/>
                </a:lnTo>
                <a:lnTo>
                  <a:pt x="9631" y="19021"/>
                </a:lnTo>
                <a:cubicBezTo>
                  <a:pt x="9631" y="18777"/>
                  <a:pt x="9631" y="18534"/>
                  <a:pt x="9631" y="18322"/>
                </a:cubicBezTo>
                <a:lnTo>
                  <a:pt x="9631" y="18018"/>
                </a:lnTo>
                <a:cubicBezTo>
                  <a:pt x="9662" y="17714"/>
                  <a:pt x="9692" y="17410"/>
                  <a:pt x="9722" y="17137"/>
                </a:cubicBezTo>
                <a:lnTo>
                  <a:pt x="9722" y="17046"/>
                </a:lnTo>
                <a:lnTo>
                  <a:pt x="9753" y="16803"/>
                </a:lnTo>
                <a:cubicBezTo>
                  <a:pt x="9783" y="16681"/>
                  <a:pt x="9783" y="16560"/>
                  <a:pt x="9814" y="16438"/>
                </a:cubicBezTo>
                <a:close/>
                <a:moveTo>
                  <a:pt x="4618" y="18990"/>
                </a:moveTo>
                <a:lnTo>
                  <a:pt x="4649" y="19021"/>
                </a:lnTo>
                <a:cubicBezTo>
                  <a:pt x="4709" y="19112"/>
                  <a:pt x="4740" y="19172"/>
                  <a:pt x="4770" y="19264"/>
                </a:cubicBezTo>
                <a:cubicBezTo>
                  <a:pt x="4770" y="19507"/>
                  <a:pt x="4770" y="19750"/>
                  <a:pt x="4770" y="19993"/>
                </a:cubicBezTo>
                <a:cubicBezTo>
                  <a:pt x="4740" y="19871"/>
                  <a:pt x="4679" y="19780"/>
                  <a:pt x="4618" y="19719"/>
                </a:cubicBezTo>
                <a:cubicBezTo>
                  <a:pt x="4588" y="19689"/>
                  <a:pt x="4527" y="19659"/>
                  <a:pt x="4497" y="19628"/>
                </a:cubicBezTo>
                <a:lnTo>
                  <a:pt x="4436" y="19598"/>
                </a:lnTo>
                <a:cubicBezTo>
                  <a:pt x="4436" y="19567"/>
                  <a:pt x="4436" y="19537"/>
                  <a:pt x="4436" y="19507"/>
                </a:cubicBezTo>
                <a:cubicBezTo>
                  <a:pt x="4466" y="19446"/>
                  <a:pt x="4497" y="19355"/>
                  <a:pt x="4497" y="19264"/>
                </a:cubicBezTo>
                <a:cubicBezTo>
                  <a:pt x="4527" y="19172"/>
                  <a:pt x="4588" y="19172"/>
                  <a:pt x="4588" y="19142"/>
                </a:cubicBezTo>
                <a:cubicBezTo>
                  <a:pt x="4588" y="19081"/>
                  <a:pt x="4618" y="19021"/>
                  <a:pt x="4618" y="18990"/>
                </a:cubicBezTo>
                <a:close/>
                <a:moveTo>
                  <a:pt x="14979" y="16499"/>
                </a:moveTo>
                <a:cubicBezTo>
                  <a:pt x="14979" y="16681"/>
                  <a:pt x="14979" y="16863"/>
                  <a:pt x="15039" y="17015"/>
                </a:cubicBezTo>
                <a:cubicBezTo>
                  <a:pt x="15039" y="17106"/>
                  <a:pt x="15039" y="17167"/>
                  <a:pt x="15039" y="17258"/>
                </a:cubicBezTo>
                <a:lnTo>
                  <a:pt x="15100" y="17744"/>
                </a:lnTo>
                <a:cubicBezTo>
                  <a:pt x="15161" y="17927"/>
                  <a:pt x="15191" y="18109"/>
                  <a:pt x="15222" y="18291"/>
                </a:cubicBezTo>
                <a:lnTo>
                  <a:pt x="15161" y="18291"/>
                </a:lnTo>
                <a:cubicBezTo>
                  <a:pt x="15191" y="18534"/>
                  <a:pt x="15252" y="18777"/>
                  <a:pt x="15283" y="19021"/>
                </a:cubicBezTo>
                <a:cubicBezTo>
                  <a:pt x="15283" y="19112"/>
                  <a:pt x="15313" y="19203"/>
                  <a:pt x="15343" y="19294"/>
                </a:cubicBezTo>
                <a:lnTo>
                  <a:pt x="15434" y="19780"/>
                </a:lnTo>
                <a:lnTo>
                  <a:pt x="15434" y="19811"/>
                </a:lnTo>
                <a:cubicBezTo>
                  <a:pt x="15434" y="19871"/>
                  <a:pt x="15374" y="19932"/>
                  <a:pt x="15374" y="19993"/>
                </a:cubicBezTo>
                <a:cubicBezTo>
                  <a:pt x="15313" y="19871"/>
                  <a:pt x="15252" y="19780"/>
                  <a:pt x="15222" y="19659"/>
                </a:cubicBezTo>
                <a:cubicBezTo>
                  <a:pt x="15222" y="19567"/>
                  <a:pt x="15191" y="19476"/>
                  <a:pt x="15191" y="19385"/>
                </a:cubicBezTo>
                <a:lnTo>
                  <a:pt x="15039" y="18291"/>
                </a:lnTo>
                <a:cubicBezTo>
                  <a:pt x="15039" y="18079"/>
                  <a:pt x="15039" y="17866"/>
                  <a:pt x="15009" y="17653"/>
                </a:cubicBezTo>
                <a:lnTo>
                  <a:pt x="14979" y="17228"/>
                </a:lnTo>
                <a:lnTo>
                  <a:pt x="14979" y="17046"/>
                </a:lnTo>
                <a:lnTo>
                  <a:pt x="14979" y="16529"/>
                </a:lnTo>
                <a:lnTo>
                  <a:pt x="14979" y="16499"/>
                </a:lnTo>
                <a:close/>
                <a:moveTo>
                  <a:pt x="45301" y="18990"/>
                </a:moveTo>
                <a:lnTo>
                  <a:pt x="45331" y="19051"/>
                </a:lnTo>
                <a:cubicBezTo>
                  <a:pt x="45331" y="19051"/>
                  <a:pt x="45331" y="19051"/>
                  <a:pt x="45361" y="19081"/>
                </a:cubicBezTo>
                <a:cubicBezTo>
                  <a:pt x="45392" y="19081"/>
                  <a:pt x="45392" y="19112"/>
                  <a:pt x="45422" y="19112"/>
                </a:cubicBezTo>
                <a:lnTo>
                  <a:pt x="45574" y="19112"/>
                </a:lnTo>
                <a:lnTo>
                  <a:pt x="45574" y="19172"/>
                </a:lnTo>
                <a:cubicBezTo>
                  <a:pt x="45544" y="19264"/>
                  <a:pt x="45513" y="19324"/>
                  <a:pt x="45513" y="19416"/>
                </a:cubicBezTo>
                <a:cubicBezTo>
                  <a:pt x="45483" y="19507"/>
                  <a:pt x="45453" y="19689"/>
                  <a:pt x="45422" y="19811"/>
                </a:cubicBezTo>
                <a:lnTo>
                  <a:pt x="45331" y="20084"/>
                </a:lnTo>
                <a:cubicBezTo>
                  <a:pt x="45331" y="20054"/>
                  <a:pt x="45301" y="20054"/>
                  <a:pt x="45270" y="20054"/>
                </a:cubicBezTo>
                <a:lnTo>
                  <a:pt x="45210" y="20054"/>
                </a:lnTo>
                <a:lnTo>
                  <a:pt x="45210" y="19962"/>
                </a:lnTo>
                <a:cubicBezTo>
                  <a:pt x="45240" y="19811"/>
                  <a:pt x="45270" y="19659"/>
                  <a:pt x="45270" y="19507"/>
                </a:cubicBezTo>
                <a:cubicBezTo>
                  <a:pt x="45301" y="19355"/>
                  <a:pt x="45301" y="19172"/>
                  <a:pt x="45301" y="18990"/>
                </a:cubicBezTo>
                <a:close/>
                <a:moveTo>
                  <a:pt x="13672" y="20054"/>
                </a:moveTo>
                <a:cubicBezTo>
                  <a:pt x="13672" y="20054"/>
                  <a:pt x="13703" y="20084"/>
                  <a:pt x="13703" y="20114"/>
                </a:cubicBezTo>
                <a:lnTo>
                  <a:pt x="13672" y="20114"/>
                </a:lnTo>
                <a:lnTo>
                  <a:pt x="13672" y="20054"/>
                </a:lnTo>
                <a:close/>
                <a:moveTo>
                  <a:pt x="45939" y="19324"/>
                </a:moveTo>
                <a:lnTo>
                  <a:pt x="45969" y="19841"/>
                </a:lnTo>
                <a:lnTo>
                  <a:pt x="45969" y="19871"/>
                </a:lnTo>
                <a:cubicBezTo>
                  <a:pt x="45969" y="19902"/>
                  <a:pt x="45939" y="20023"/>
                  <a:pt x="45908" y="20084"/>
                </a:cubicBezTo>
                <a:lnTo>
                  <a:pt x="45878" y="20175"/>
                </a:lnTo>
                <a:cubicBezTo>
                  <a:pt x="45848" y="20145"/>
                  <a:pt x="45848" y="20114"/>
                  <a:pt x="45817" y="20114"/>
                </a:cubicBezTo>
                <a:lnTo>
                  <a:pt x="45756" y="20084"/>
                </a:lnTo>
                <a:lnTo>
                  <a:pt x="45787" y="19871"/>
                </a:lnTo>
                <a:cubicBezTo>
                  <a:pt x="45817" y="19750"/>
                  <a:pt x="45878" y="19598"/>
                  <a:pt x="45908" y="19476"/>
                </a:cubicBezTo>
                <a:lnTo>
                  <a:pt x="45939" y="19324"/>
                </a:lnTo>
                <a:close/>
                <a:moveTo>
                  <a:pt x="16467" y="18534"/>
                </a:moveTo>
                <a:cubicBezTo>
                  <a:pt x="16498" y="18626"/>
                  <a:pt x="16559" y="18717"/>
                  <a:pt x="16589" y="18838"/>
                </a:cubicBezTo>
                <a:cubicBezTo>
                  <a:pt x="16619" y="18929"/>
                  <a:pt x="16650" y="18990"/>
                  <a:pt x="16680" y="19081"/>
                </a:cubicBezTo>
                <a:cubicBezTo>
                  <a:pt x="16711" y="19142"/>
                  <a:pt x="16680" y="19142"/>
                  <a:pt x="16680" y="19203"/>
                </a:cubicBezTo>
                <a:lnTo>
                  <a:pt x="16680" y="19689"/>
                </a:lnTo>
                <a:cubicBezTo>
                  <a:pt x="16650" y="19689"/>
                  <a:pt x="16619" y="19719"/>
                  <a:pt x="16619" y="19750"/>
                </a:cubicBezTo>
                <a:lnTo>
                  <a:pt x="16589" y="19811"/>
                </a:lnTo>
                <a:cubicBezTo>
                  <a:pt x="16559" y="19841"/>
                  <a:pt x="16559" y="19871"/>
                  <a:pt x="16559" y="19932"/>
                </a:cubicBezTo>
                <a:cubicBezTo>
                  <a:pt x="16528" y="19962"/>
                  <a:pt x="16528" y="20023"/>
                  <a:pt x="16528" y="20054"/>
                </a:cubicBezTo>
                <a:cubicBezTo>
                  <a:pt x="16528" y="20114"/>
                  <a:pt x="16528" y="20145"/>
                  <a:pt x="16498" y="20205"/>
                </a:cubicBezTo>
                <a:lnTo>
                  <a:pt x="16498" y="20145"/>
                </a:lnTo>
                <a:cubicBezTo>
                  <a:pt x="16498" y="20054"/>
                  <a:pt x="16467" y="19962"/>
                  <a:pt x="16467" y="19871"/>
                </a:cubicBezTo>
                <a:lnTo>
                  <a:pt x="16467" y="19385"/>
                </a:lnTo>
                <a:lnTo>
                  <a:pt x="16467" y="18534"/>
                </a:lnTo>
                <a:close/>
                <a:moveTo>
                  <a:pt x="21610" y="19879"/>
                </a:moveTo>
                <a:lnTo>
                  <a:pt x="21633" y="19902"/>
                </a:lnTo>
                <a:cubicBezTo>
                  <a:pt x="21633" y="19993"/>
                  <a:pt x="21633" y="20084"/>
                  <a:pt x="21602" y="20205"/>
                </a:cubicBezTo>
                <a:lnTo>
                  <a:pt x="21602" y="20054"/>
                </a:lnTo>
                <a:lnTo>
                  <a:pt x="21602" y="19932"/>
                </a:lnTo>
                <a:cubicBezTo>
                  <a:pt x="21605" y="19914"/>
                  <a:pt x="21607" y="19897"/>
                  <a:pt x="21610" y="19879"/>
                </a:cubicBezTo>
                <a:close/>
                <a:moveTo>
                  <a:pt x="24367" y="18717"/>
                </a:moveTo>
                <a:lnTo>
                  <a:pt x="24367" y="18717"/>
                </a:lnTo>
                <a:cubicBezTo>
                  <a:pt x="24428" y="18808"/>
                  <a:pt x="24489" y="18929"/>
                  <a:pt x="24519" y="19021"/>
                </a:cubicBezTo>
                <a:cubicBezTo>
                  <a:pt x="24580" y="19203"/>
                  <a:pt x="24640" y="19385"/>
                  <a:pt x="24671" y="19567"/>
                </a:cubicBezTo>
                <a:cubicBezTo>
                  <a:pt x="24701" y="19719"/>
                  <a:pt x="24732" y="19841"/>
                  <a:pt x="24732" y="19993"/>
                </a:cubicBezTo>
                <a:lnTo>
                  <a:pt x="24732" y="20236"/>
                </a:lnTo>
                <a:lnTo>
                  <a:pt x="24397" y="19355"/>
                </a:lnTo>
                <a:lnTo>
                  <a:pt x="24397" y="19324"/>
                </a:lnTo>
                <a:lnTo>
                  <a:pt x="24397" y="19294"/>
                </a:lnTo>
                <a:cubicBezTo>
                  <a:pt x="24397" y="19112"/>
                  <a:pt x="24397" y="18899"/>
                  <a:pt x="24367" y="18717"/>
                </a:cubicBezTo>
                <a:close/>
                <a:moveTo>
                  <a:pt x="12001" y="20145"/>
                </a:moveTo>
                <a:lnTo>
                  <a:pt x="12001" y="20236"/>
                </a:lnTo>
                <a:cubicBezTo>
                  <a:pt x="12001" y="20236"/>
                  <a:pt x="12001" y="20266"/>
                  <a:pt x="12001" y="20297"/>
                </a:cubicBezTo>
                <a:lnTo>
                  <a:pt x="11971" y="20297"/>
                </a:lnTo>
                <a:lnTo>
                  <a:pt x="12001" y="20145"/>
                </a:lnTo>
                <a:close/>
                <a:moveTo>
                  <a:pt x="38617" y="16955"/>
                </a:moveTo>
                <a:cubicBezTo>
                  <a:pt x="38647" y="16955"/>
                  <a:pt x="38677" y="16985"/>
                  <a:pt x="38738" y="16985"/>
                </a:cubicBezTo>
                <a:lnTo>
                  <a:pt x="38860" y="17076"/>
                </a:lnTo>
                <a:cubicBezTo>
                  <a:pt x="38829" y="17319"/>
                  <a:pt x="38799" y="17562"/>
                  <a:pt x="38768" y="17775"/>
                </a:cubicBezTo>
                <a:cubicBezTo>
                  <a:pt x="38768" y="17927"/>
                  <a:pt x="38738" y="18079"/>
                  <a:pt x="38708" y="18261"/>
                </a:cubicBezTo>
                <a:cubicBezTo>
                  <a:pt x="38708" y="18534"/>
                  <a:pt x="38677" y="18808"/>
                  <a:pt x="38647" y="19112"/>
                </a:cubicBezTo>
                <a:lnTo>
                  <a:pt x="38617" y="19476"/>
                </a:lnTo>
                <a:lnTo>
                  <a:pt x="38617" y="19598"/>
                </a:lnTo>
                <a:lnTo>
                  <a:pt x="38586" y="20357"/>
                </a:lnTo>
                <a:cubicBezTo>
                  <a:pt x="38556" y="20084"/>
                  <a:pt x="38556" y="19811"/>
                  <a:pt x="38556" y="19507"/>
                </a:cubicBezTo>
                <a:cubicBezTo>
                  <a:pt x="38556" y="19233"/>
                  <a:pt x="38556" y="19021"/>
                  <a:pt x="38556" y="18777"/>
                </a:cubicBezTo>
                <a:cubicBezTo>
                  <a:pt x="38556" y="18383"/>
                  <a:pt x="38556" y="18048"/>
                  <a:pt x="38586" y="17684"/>
                </a:cubicBezTo>
                <a:lnTo>
                  <a:pt x="38586" y="17349"/>
                </a:lnTo>
                <a:cubicBezTo>
                  <a:pt x="38586" y="17258"/>
                  <a:pt x="38617" y="17106"/>
                  <a:pt x="38617" y="16955"/>
                </a:cubicBezTo>
                <a:close/>
                <a:moveTo>
                  <a:pt x="25096" y="19841"/>
                </a:moveTo>
                <a:cubicBezTo>
                  <a:pt x="25127" y="20023"/>
                  <a:pt x="25157" y="20236"/>
                  <a:pt x="25157" y="20388"/>
                </a:cubicBezTo>
                <a:lnTo>
                  <a:pt x="25127" y="20388"/>
                </a:lnTo>
                <a:cubicBezTo>
                  <a:pt x="25127" y="20376"/>
                  <a:pt x="25127" y="20366"/>
                  <a:pt x="25127" y="20357"/>
                </a:cubicBezTo>
                <a:cubicBezTo>
                  <a:pt x="25127" y="20236"/>
                  <a:pt x="25096" y="20114"/>
                  <a:pt x="25096" y="19993"/>
                </a:cubicBezTo>
                <a:lnTo>
                  <a:pt x="25096" y="19841"/>
                </a:lnTo>
                <a:close/>
                <a:moveTo>
                  <a:pt x="8234" y="19780"/>
                </a:moveTo>
                <a:lnTo>
                  <a:pt x="8234" y="20054"/>
                </a:lnTo>
                <a:lnTo>
                  <a:pt x="8234" y="20297"/>
                </a:lnTo>
                <a:lnTo>
                  <a:pt x="8234" y="20479"/>
                </a:lnTo>
                <a:lnTo>
                  <a:pt x="8143" y="20388"/>
                </a:lnTo>
                <a:cubicBezTo>
                  <a:pt x="8112" y="20357"/>
                  <a:pt x="8112" y="20357"/>
                  <a:pt x="8082" y="20357"/>
                </a:cubicBezTo>
                <a:cubicBezTo>
                  <a:pt x="8112" y="20327"/>
                  <a:pt x="8112" y="20297"/>
                  <a:pt x="8112" y="20266"/>
                </a:cubicBezTo>
                <a:lnTo>
                  <a:pt x="8173" y="20236"/>
                </a:lnTo>
                <a:cubicBezTo>
                  <a:pt x="8173" y="20175"/>
                  <a:pt x="8173" y="20145"/>
                  <a:pt x="8173" y="20114"/>
                </a:cubicBezTo>
                <a:cubicBezTo>
                  <a:pt x="8173" y="20084"/>
                  <a:pt x="8173" y="20023"/>
                  <a:pt x="8203" y="19993"/>
                </a:cubicBezTo>
                <a:cubicBezTo>
                  <a:pt x="8234" y="19932"/>
                  <a:pt x="8203" y="19841"/>
                  <a:pt x="8234" y="19780"/>
                </a:cubicBezTo>
                <a:close/>
                <a:moveTo>
                  <a:pt x="14310" y="19416"/>
                </a:moveTo>
                <a:lnTo>
                  <a:pt x="14341" y="19446"/>
                </a:lnTo>
                <a:lnTo>
                  <a:pt x="14371" y="19476"/>
                </a:lnTo>
                <a:cubicBezTo>
                  <a:pt x="14432" y="19598"/>
                  <a:pt x="14432" y="19689"/>
                  <a:pt x="14432" y="19780"/>
                </a:cubicBezTo>
                <a:lnTo>
                  <a:pt x="14432" y="19993"/>
                </a:lnTo>
                <a:cubicBezTo>
                  <a:pt x="14432" y="20145"/>
                  <a:pt x="14432" y="20297"/>
                  <a:pt x="14462" y="20449"/>
                </a:cubicBezTo>
                <a:cubicBezTo>
                  <a:pt x="14462" y="20479"/>
                  <a:pt x="14462" y="20509"/>
                  <a:pt x="14462" y="20540"/>
                </a:cubicBezTo>
                <a:cubicBezTo>
                  <a:pt x="14432" y="20509"/>
                  <a:pt x="14371" y="20479"/>
                  <a:pt x="14310" y="20479"/>
                </a:cubicBezTo>
                <a:lnTo>
                  <a:pt x="14310" y="20357"/>
                </a:lnTo>
                <a:lnTo>
                  <a:pt x="14310" y="19416"/>
                </a:lnTo>
                <a:close/>
                <a:moveTo>
                  <a:pt x="12396" y="20084"/>
                </a:moveTo>
                <a:cubicBezTo>
                  <a:pt x="12396" y="20205"/>
                  <a:pt x="12427" y="20327"/>
                  <a:pt x="12427" y="20418"/>
                </a:cubicBezTo>
                <a:lnTo>
                  <a:pt x="12396" y="20570"/>
                </a:lnTo>
                <a:lnTo>
                  <a:pt x="12396" y="20388"/>
                </a:lnTo>
                <a:lnTo>
                  <a:pt x="12396" y="20266"/>
                </a:lnTo>
                <a:lnTo>
                  <a:pt x="12396" y="20205"/>
                </a:lnTo>
                <a:lnTo>
                  <a:pt x="12396" y="20084"/>
                </a:lnTo>
                <a:close/>
                <a:moveTo>
                  <a:pt x="36307" y="20457"/>
                </a:moveTo>
                <a:cubicBezTo>
                  <a:pt x="36307" y="20465"/>
                  <a:pt x="36307" y="20472"/>
                  <a:pt x="36307" y="20479"/>
                </a:cubicBezTo>
                <a:lnTo>
                  <a:pt x="36307" y="20570"/>
                </a:lnTo>
                <a:cubicBezTo>
                  <a:pt x="36307" y="20531"/>
                  <a:pt x="36307" y="20493"/>
                  <a:pt x="36307" y="20457"/>
                </a:cubicBezTo>
                <a:close/>
                <a:moveTo>
                  <a:pt x="40136" y="20114"/>
                </a:moveTo>
                <a:cubicBezTo>
                  <a:pt x="40136" y="20175"/>
                  <a:pt x="40166" y="20236"/>
                  <a:pt x="40196" y="20297"/>
                </a:cubicBezTo>
                <a:lnTo>
                  <a:pt x="40196" y="20357"/>
                </a:lnTo>
                <a:cubicBezTo>
                  <a:pt x="40166" y="20418"/>
                  <a:pt x="40136" y="20509"/>
                  <a:pt x="40105" y="20570"/>
                </a:cubicBezTo>
                <a:lnTo>
                  <a:pt x="40136" y="20114"/>
                </a:lnTo>
                <a:close/>
                <a:moveTo>
                  <a:pt x="45210" y="20540"/>
                </a:moveTo>
                <a:lnTo>
                  <a:pt x="45210" y="20570"/>
                </a:lnTo>
                <a:cubicBezTo>
                  <a:pt x="45210" y="20570"/>
                  <a:pt x="45210" y="20600"/>
                  <a:pt x="45179" y="20631"/>
                </a:cubicBezTo>
                <a:cubicBezTo>
                  <a:pt x="45179" y="20600"/>
                  <a:pt x="45179" y="20570"/>
                  <a:pt x="45210" y="20540"/>
                </a:cubicBezTo>
                <a:close/>
                <a:moveTo>
                  <a:pt x="12852" y="19962"/>
                </a:moveTo>
                <a:lnTo>
                  <a:pt x="12852" y="20175"/>
                </a:lnTo>
                <a:lnTo>
                  <a:pt x="12822" y="20297"/>
                </a:lnTo>
                <a:lnTo>
                  <a:pt x="12761" y="20661"/>
                </a:lnTo>
                <a:cubicBezTo>
                  <a:pt x="12761" y="20570"/>
                  <a:pt x="12761" y="20509"/>
                  <a:pt x="12761" y="20449"/>
                </a:cubicBezTo>
                <a:lnTo>
                  <a:pt x="12852" y="19962"/>
                </a:lnTo>
                <a:close/>
                <a:moveTo>
                  <a:pt x="41138" y="19719"/>
                </a:moveTo>
                <a:lnTo>
                  <a:pt x="41199" y="19780"/>
                </a:lnTo>
                <a:lnTo>
                  <a:pt x="41199" y="19811"/>
                </a:lnTo>
                <a:lnTo>
                  <a:pt x="41138" y="20236"/>
                </a:lnTo>
                <a:cubicBezTo>
                  <a:pt x="41138" y="20297"/>
                  <a:pt x="41138" y="20357"/>
                  <a:pt x="41138" y="20418"/>
                </a:cubicBezTo>
                <a:lnTo>
                  <a:pt x="41078" y="20783"/>
                </a:lnTo>
                <a:lnTo>
                  <a:pt x="41078" y="20449"/>
                </a:lnTo>
                <a:lnTo>
                  <a:pt x="41108" y="20327"/>
                </a:lnTo>
                <a:lnTo>
                  <a:pt x="41108" y="20023"/>
                </a:lnTo>
                <a:lnTo>
                  <a:pt x="41108" y="19932"/>
                </a:lnTo>
                <a:cubicBezTo>
                  <a:pt x="41108" y="19871"/>
                  <a:pt x="41138" y="19780"/>
                  <a:pt x="41138" y="19719"/>
                </a:cubicBezTo>
                <a:close/>
                <a:moveTo>
                  <a:pt x="15678" y="20631"/>
                </a:moveTo>
                <a:lnTo>
                  <a:pt x="15708" y="20661"/>
                </a:lnTo>
                <a:lnTo>
                  <a:pt x="15678" y="20752"/>
                </a:lnTo>
                <a:cubicBezTo>
                  <a:pt x="15678" y="20783"/>
                  <a:pt x="15678" y="20813"/>
                  <a:pt x="15647" y="20844"/>
                </a:cubicBezTo>
                <a:cubicBezTo>
                  <a:pt x="15647" y="20752"/>
                  <a:pt x="15678" y="20692"/>
                  <a:pt x="15678" y="20631"/>
                </a:cubicBezTo>
                <a:close/>
                <a:moveTo>
                  <a:pt x="8933" y="19233"/>
                </a:moveTo>
                <a:lnTo>
                  <a:pt x="8963" y="19476"/>
                </a:lnTo>
                <a:cubicBezTo>
                  <a:pt x="8963" y="19567"/>
                  <a:pt x="8993" y="19659"/>
                  <a:pt x="8993" y="19780"/>
                </a:cubicBezTo>
                <a:cubicBezTo>
                  <a:pt x="8993" y="19871"/>
                  <a:pt x="8993" y="20084"/>
                  <a:pt x="9024" y="20236"/>
                </a:cubicBezTo>
                <a:cubicBezTo>
                  <a:pt x="8933" y="20236"/>
                  <a:pt x="8872" y="20297"/>
                  <a:pt x="8811" y="20357"/>
                </a:cubicBezTo>
                <a:cubicBezTo>
                  <a:pt x="8781" y="20388"/>
                  <a:pt x="8781" y="20418"/>
                  <a:pt x="8750" y="20449"/>
                </a:cubicBezTo>
                <a:cubicBezTo>
                  <a:pt x="8750" y="20509"/>
                  <a:pt x="8750" y="20540"/>
                  <a:pt x="8750" y="20570"/>
                </a:cubicBezTo>
                <a:lnTo>
                  <a:pt x="8689" y="20874"/>
                </a:lnTo>
                <a:lnTo>
                  <a:pt x="8689" y="20661"/>
                </a:lnTo>
                <a:cubicBezTo>
                  <a:pt x="8750" y="20509"/>
                  <a:pt x="8750" y="20357"/>
                  <a:pt x="8750" y="20205"/>
                </a:cubicBezTo>
                <a:cubicBezTo>
                  <a:pt x="8750" y="20084"/>
                  <a:pt x="8750" y="19993"/>
                  <a:pt x="8781" y="19902"/>
                </a:cubicBezTo>
                <a:lnTo>
                  <a:pt x="8781" y="19841"/>
                </a:lnTo>
                <a:lnTo>
                  <a:pt x="8811" y="19841"/>
                </a:lnTo>
                <a:cubicBezTo>
                  <a:pt x="8841" y="19811"/>
                  <a:pt x="8872" y="19811"/>
                  <a:pt x="8872" y="19780"/>
                </a:cubicBezTo>
                <a:cubicBezTo>
                  <a:pt x="8902" y="19750"/>
                  <a:pt x="8902" y="19719"/>
                  <a:pt x="8902" y="19689"/>
                </a:cubicBezTo>
                <a:cubicBezTo>
                  <a:pt x="8933" y="19628"/>
                  <a:pt x="8933" y="19537"/>
                  <a:pt x="8933" y="19476"/>
                </a:cubicBezTo>
                <a:lnTo>
                  <a:pt x="8933" y="19324"/>
                </a:lnTo>
                <a:lnTo>
                  <a:pt x="8933" y="19233"/>
                </a:lnTo>
                <a:close/>
                <a:moveTo>
                  <a:pt x="6046" y="19294"/>
                </a:moveTo>
                <a:lnTo>
                  <a:pt x="6046" y="19324"/>
                </a:lnTo>
                <a:lnTo>
                  <a:pt x="6046" y="19719"/>
                </a:lnTo>
                <a:lnTo>
                  <a:pt x="6046" y="19871"/>
                </a:lnTo>
                <a:lnTo>
                  <a:pt x="6046" y="20236"/>
                </a:lnTo>
                <a:lnTo>
                  <a:pt x="6046" y="20631"/>
                </a:lnTo>
                <a:lnTo>
                  <a:pt x="6046" y="20661"/>
                </a:lnTo>
                <a:cubicBezTo>
                  <a:pt x="6046" y="20692"/>
                  <a:pt x="6046" y="20752"/>
                  <a:pt x="6016" y="20783"/>
                </a:cubicBezTo>
                <a:cubicBezTo>
                  <a:pt x="6016" y="20844"/>
                  <a:pt x="5985" y="20904"/>
                  <a:pt x="5985" y="20965"/>
                </a:cubicBezTo>
                <a:cubicBezTo>
                  <a:pt x="5925" y="20752"/>
                  <a:pt x="5864" y="20570"/>
                  <a:pt x="5833" y="20357"/>
                </a:cubicBezTo>
                <a:lnTo>
                  <a:pt x="5833" y="20297"/>
                </a:lnTo>
                <a:cubicBezTo>
                  <a:pt x="5864" y="20175"/>
                  <a:pt x="5894" y="20023"/>
                  <a:pt x="5925" y="19902"/>
                </a:cubicBezTo>
                <a:cubicBezTo>
                  <a:pt x="5955" y="19719"/>
                  <a:pt x="5985" y="19567"/>
                  <a:pt x="6016" y="19416"/>
                </a:cubicBezTo>
                <a:cubicBezTo>
                  <a:pt x="6016" y="19385"/>
                  <a:pt x="6016" y="19324"/>
                  <a:pt x="6016" y="19294"/>
                </a:cubicBezTo>
                <a:close/>
                <a:moveTo>
                  <a:pt x="37310" y="18888"/>
                </a:moveTo>
                <a:lnTo>
                  <a:pt x="37310" y="18899"/>
                </a:lnTo>
                <a:cubicBezTo>
                  <a:pt x="37310" y="19051"/>
                  <a:pt x="37280" y="19233"/>
                  <a:pt x="37280" y="19416"/>
                </a:cubicBezTo>
                <a:cubicBezTo>
                  <a:pt x="37249" y="19567"/>
                  <a:pt x="37249" y="19719"/>
                  <a:pt x="37219" y="19841"/>
                </a:cubicBezTo>
                <a:cubicBezTo>
                  <a:pt x="37189" y="20084"/>
                  <a:pt x="37158" y="20297"/>
                  <a:pt x="37128" y="20540"/>
                </a:cubicBezTo>
                <a:lnTo>
                  <a:pt x="37097" y="20722"/>
                </a:lnTo>
                <a:cubicBezTo>
                  <a:pt x="37097" y="20783"/>
                  <a:pt x="37067" y="20844"/>
                  <a:pt x="37037" y="20935"/>
                </a:cubicBezTo>
                <a:cubicBezTo>
                  <a:pt x="37006" y="20935"/>
                  <a:pt x="37006" y="20935"/>
                  <a:pt x="36976" y="20965"/>
                </a:cubicBezTo>
                <a:lnTo>
                  <a:pt x="36945" y="20965"/>
                </a:lnTo>
                <a:lnTo>
                  <a:pt x="36945" y="20388"/>
                </a:lnTo>
                <a:lnTo>
                  <a:pt x="36945" y="20054"/>
                </a:lnTo>
                <a:cubicBezTo>
                  <a:pt x="37059" y="19657"/>
                  <a:pt x="37172" y="19260"/>
                  <a:pt x="37310" y="18888"/>
                </a:cubicBezTo>
                <a:close/>
                <a:moveTo>
                  <a:pt x="44875" y="19780"/>
                </a:moveTo>
                <a:cubicBezTo>
                  <a:pt x="44875" y="19871"/>
                  <a:pt x="44845" y="19962"/>
                  <a:pt x="44845" y="20023"/>
                </a:cubicBezTo>
                <a:cubicBezTo>
                  <a:pt x="44784" y="20266"/>
                  <a:pt x="44754" y="20479"/>
                  <a:pt x="44693" y="20692"/>
                </a:cubicBezTo>
                <a:cubicBezTo>
                  <a:pt x="44693" y="20752"/>
                  <a:pt x="44663" y="20813"/>
                  <a:pt x="44632" y="20874"/>
                </a:cubicBezTo>
                <a:lnTo>
                  <a:pt x="44602" y="21026"/>
                </a:lnTo>
                <a:cubicBezTo>
                  <a:pt x="44572" y="20844"/>
                  <a:pt x="44572" y="20692"/>
                  <a:pt x="44541" y="20509"/>
                </a:cubicBezTo>
                <a:lnTo>
                  <a:pt x="44541" y="20297"/>
                </a:lnTo>
                <a:lnTo>
                  <a:pt x="44572" y="20297"/>
                </a:lnTo>
                <a:cubicBezTo>
                  <a:pt x="44602" y="20297"/>
                  <a:pt x="44632" y="20297"/>
                  <a:pt x="44663" y="20266"/>
                </a:cubicBezTo>
                <a:cubicBezTo>
                  <a:pt x="44693" y="20236"/>
                  <a:pt x="44723" y="20205"/>
                  <a:pt x="44754" y="20175"/>
                </a:cubicBezTo>
                <a:cubicBezTo>
                  <a:pt x="44784" y="20145"/>
                  <a:pt x="44784" y="20114"/>
                  <a:pt x="44815" y="20054"/>
                </a:cubicBezTo>
                <a:cubicBezTo>
                  <a:pt x="44815" y="19962"/>
                  <a:pt x="44845" y="19871"/>
                  <a:pt x="44875" y="19780"/>
                </a:cubicBezTo>
                <a:close/>
                <a:moveTo>
                  <a:pt x="39315" y="20266"/>
                </a:moveTo>
                <a:lnTo>
                  <a:pt x="39315" y="20388"/>
                </a:lnTo>
                <a:cubicBezTo>
                  <a:pt x="39315" y="20449"/>
                  <a:pt x="39315" y="20540"/>
                  <a:pt x="39315" y="20600"/>
                </a:cubicBezTo>
                <a:cubicBezTo>
                  <a:pt x="39285" y="20752"/>
                  <a:pt x="39255" y="20904"/>
                  <a:pt x="39255" y="21056"/>
                </a:cubicBezTo>
                <a:cubicBezTo>
                  <a:pt x="39224" y="21026"/>
                  <a:pt x="39194" y="21026"/>
                  <a:pt x="39163" y="21026"/>
                </a:cubicBezTo>
                <a:lnTo>
                  <a:pt x="39133" y="20995"/>
                </a:lnTo>
                <a:cubicBezTo>
                  <a:pt x="39194" y="20783"/>
                  <a:pt x="39255" y="20600"/>
                  <a:pt x="39285" y="20388"/>
                </a:cubicBezTo>
                <a:cubicBezTo>
                  <a:pt x="39285" y="20327"/>
                  <a:pt x="39315" y="20297"/>
                  <a:pt x="39315" y="20266"/>
                </a:cubicBezTo>
                <a:close/>
                <a:moveTo>
                  <a:pt x="34272" y="18838"/>
                </a:moveTo>
                <a:lnTo>
                  <a:pt x="34272" y="18990"/>
                </a:lnTo>
                <a:lnTo>
                  <a:pt x="34272" y="19567"/>
                </a:lnTo>
                <a:lnTo>
                  <a:pt x="34272" y="20175"/>
                </a:lnTo>
                <a:lnTo>
                  <a:pt x="34272" y="20570"/>
                </a:lnTo>
                <a:lnTo>
                  <a:pt x="34211" y="21087"/>
                </a:lnTo>
                <a:cubicBezTo>
                  <a:pt x="34211" y="21087"/>
                  <a:pt x="34211" y="21056"/>
                  <a:pt x="34211" y="21056"/>
                </a:cubicBezTo>
                <a:cubicBezTo>
                  <a:pt x="34120" y="20844"/>
                  <a:pt x="34029" y="20600"/>
                  <a:pt x="33938" y="20357"/>
                </a:cubicBezTo>
                <a:cubicBezTo>
                  <a:pt x="33907" y="20357"/>
                  <a:pt x="33907" y="20297"/>
                  <a:pt x="33907" y="20266"/>
                </a:cubicBezTo>
                <a:lnTo>
                  <a:pt x="33877" y="20266"/>
                </a:lnTo>
                <a:cubicBezTo>
                  <a:pt x="33938" y="19993"/>
                  <a:pt x="33998" y="19689"/>
                  <a:pt x="34089" y="19385"/>
                </a:cubicBezTo>
                <a:cubicBezTo>
                  <a:pt x="34120" y="19203"/>
                  <a:pt x="34181" y="18990"/>
                  <a:pt x="34272" y="18838"/>
                </a:cubicBezTo>
                <a:close/>
                <a:moveTo>
                  <a:pt x="45726" y="20570"/>
                </a:moveTo>
                <a:cubicBezTo>
                  <a:pt x="45726" y="20600"/>
                  <a:pt x="45726" y="20631"/>
                  <a:pt x="45756" y="20661"/>
                </a:cubicBezTo>
                <a:lnTo>
                  <a:pt x="45756" y="20722"/>
                </a:lnTo>
                <a:cubicBezTo>
                  <a:pt x="45726" y="20783"/>
                  <a:pt x="45726" y="20874"/>
                  <a:pt x="45696" y="20965"/>
                </a:cubicBezTo>
                <a:lnTo>
                  <a:pt x="45665" y="21087"/>
                </a:lnTo>
                <a:cubicBezTo>
                  <a:pt x="45665" y="21026"/>
                  <a:pt x="45665" y="20965"/>
                  <a:pt x="45635" y="20904"/>
                </a:cubicBezTo>
                <a:lnTo>
                  <a:pt x="45726" y="20570"/>
                </a:lnTo>
                <a:close/>
                <a:moveTo>
                  <a:pt x="35183" y="19203"/>
                </a:moveTo>
                <a:cubicBezTo>
                  <a:pt x="35244" y="19355"/>
                  <a:pt x="35274" y="19537"/>
                  <a:pt x="35335" y="19689"/>
                </a:cubicBezTo>
                <a:cubicBezTo>
                  <a:pt x="35335" y="19780"/>
                  <a:pt x="35366" y="19871"/>
                  <a:pt x="35366" y="19932"/>
                </a:cubicBezTo>
                <a:cubicBezTo>
                  <a:pt x="35396" y="20023"/>
                  <a:pt x="35366" y="20023"/>
                  <a:pt x="35366" y="20054"/>
                </a:cubicBezTo>
                <a:lnTo>
                  <a:pt x="35366" y="20540"/>
                </a:lnTo>
                <a:lnTo>
                  <a:pt x="35366" y="20631"/>
                </a:lnTo>
                <a:cubicBezTo>
                  <a:pt x="35335" y="20631"/>
                  <a:pt x="35335" y="20661"/>
                  <a:pt x="35305" y="20661"/>
                </a:cubicBezTo>
                <a:cubicBezTo>
                  <a:pt x="35274" y="20692"/>
                  <a:pt x="35244" y="20752"/>
                  <a:pt x="35244" y="20783"/>
                </a:cubicBezTo>
                <a:cubicBezTo>
                  <a:pt x="35214" y="20844"/>
                  <a:pt x="35183" y="20904"/>
                  <a:pt x="35183" y="20965"/>
                </a:cubicBezTo>
                <a:lnTo>
                  <a:pt x="35122" y="21147"/>
                </a:lnTo>
                <a:cubicBezTo>
                  <a:pt x="35092" y="20813"/>
                  <a:pt x="35092" y="20509"/>
                  <a:pt x="35092" y="20175"/>
                </a:cubicBezTo>
                <a:lnTo>
                  <a:pt x="35122" y="20175"/>
                </a:lnTo>
                <a:cubicBezTo>
                  <a:pt x="35122" y="19962"/>
                  <a:pt x="35122" y="19780"/>
                  <a:pt x="35153" y="19567"/>
                </a:cubicBezTo>
                <a:cubicBezTo>
                  <a:pt x="35153" y="19446"/>
                  <a:pt x="35183" y="19324"/>
                  <a:pt x="35183" y="19203"/>
                </a:cubicBezTo>
                <a:close/>
                <a:moveTo>
                  <a:pt x="17318" y="20175"/>
                </a:moveTo>
                <a:cubicBezTo>
                  <a:pt x="17349" y="20205"/>
                  <a:pt x="17379" y="20236"/>
                  <a:pt x="17379" y="20266"/>
                </a:cubicBezTo>
                <a:cubicBezTo>
                  <a:pt x="17409" y="20357"/>
                  <a:pt x="17409" y="20449"/>
                  <a:pt x="17440" y="20509"/>
                </a:cubicBezTo>
                <a:cubicBezTo>
                  <a:pt x="17500" y="20722"/>
                  <a:pt x="17561" y="20935"/>
                  <a:pt x="17622" y="21147"/>
                </a:cubicBezTo>
                <a:lnTo>
                  <a:pt x="17622" y="21178"/>
                </a:lnTo>
                <a:cubicBezTo>
                  <a:pt x="17592" y="21117"/>
                  <a:pt x="17531" y="21087"/>
                  <a:pt x="17470" y="21056"/>
                </a:cubicBezTo>
                <a:cubicBezTo>
                  <a:pt x="17470" y="20965"/>
                  <a:pt x="17470" y="20904"/>
                  <a:pt x="17440" y="20844"/>
                </a:cubicBezTo>
                <a:cubicBezTo>
                  <a:pt x="17409" y="20752"/>
                  <a:pt x="17379" y="20570"/>
                  <a:pt x="17349" y="20449"/>
                </a:cubicBezTo>
                <a:lnTo>
                  <a:pt x="17318" y="20175"/>
                </a:lnTo>
                <a:close/>
                <a:moveTo>
                  <a:pt x="44116" y="19811"/>
                </a:moveTo>
                <a:cubicBezTo>
                  <a:pt x="44116" y="19841"/>
                  <a:pt x="44146" y="19871"/>
                  <a:pt x="44177" y="19902"/>
                </a:cubicBezTo>
                <a:lnTo>
                  <a:pt x="44177" y="19962"/>
                </a:lnTo>
                <a:cubicBezTo>
                  <a:pt x="44177" y="20084"/>
                  <a:pt x="44177" y="20236"/>
                  <a:pt x="44177" y="20388"/>
                </a:cubicBezTo>
                <a:cubicBezTo>
                  <a:pt x="44207" y="20509"/>
                  <a:pt x="44177" y="20540"/>
                  <a:pt x="44177" y="20631"/>
                </a:cubicBezTo>
                <a:lnTo>
                  <a:pt x="44268" y="21299"/>
                </a:lnTo>
                <a:lnTo>
                  <a:pt x="44177" y="21208"/>
                </a:lnTo>
                <a:cubicBezTo>
                  <a:pt x="44146" y="21178"/>
                  <a:pt x="44085" y="21147"/>
                  <a:pt x="44055" y="21117"/>
                </a:cubicBezTo>
                <a:lnTo>
                  <a:pt x="44055" y="21147"/>
                </a:lnTo>
                <a:lnTo>
                  <a:pt x="43933" y="21147"/>
                </a:lnTo>
                <a:cubicBezTo>
                  <a:pt x="43964" y="20995"/>
                  <a:pt x="43964" y="20874"/>
                  <a:pt x="43994" y="20722"/>
                </a:cubicBezTo>
                <a:cubicBezTo>
                  <a:pt x="43994" y="20661"/>
                  <a:pt x="43994" y="20600"/>
                  <a:pt x="43994" y="20540"/>
                </a:cubicBezTo>
                <a:lnTo>
                  <a:pt x="44025" y="20084"/>
                </a:lnTo>
                <a:lnTo>
                  <a:pt x="44025" y="19962"/>
                </a:lnTo>
                <a:lnTo>
                  <a:pt x="44085" y="19871"/>
                </a:lnTo>
                <a:cubicBezTo>
                  <a:pt x="44116" y="19871"/>
                  <a:pt x="44116" y="19841"/>
                  <a:pt x="44116" y="19811"/>
                </a:cubicBezTo>
                <a:close/>
                <a:moveTo>
                  <a:pt x="45179" y="20631"/>
                </a:moveTo>
                <a:lnTo>
                  <a:pt x="45179" y="20631"/>
                </a:lnTo>
                <a:cubicBezTo>
                  <a:pt x="45118" y="20844"/>
                  <a:pt x="45027" y="21056"/>
                  <a:pt x="44967" y="21299"/>
                </a:cubicBezTo>
                <a:cubicBezTo>
                  <a:pt x="44997" y="21178"/>
                  <a:pt x="45027" y="21087"/>
                  <a:pt x="45058" y="20995"/>
                </a:cubicBezTo>
                <a:cubicBezTo>
                  <a:pt x="45088" y="20874"/>
                  <a:pt x="45088" y="20874"/>
                  <a:pt x="45118" y="20783"/>
                </a:cubicBezTo>
                <a:lnTo>
                  <a:pt x="45179" y="20631"/>
                </a:lnTo>
                <a:close/>
                <a:moveTo>
                  <a:pt x="37614" y="19203"/>
                </a:moveTo>
                <a:lnTo>
                  <a:pt x="37614" y="19294"/>
                </a:lnTo>
                <a:cubicBezTo>
                  <a:pt x="37644" y="19598"/>
                  <a:pt x="37675" y="19932"/>
                  <a:pt x="37735" y="20266"/>
                </a:cubicBezTo>
                <a:cubicBezTo>
                  <a:pt x="37735" y="20327"/>
                  <a:pt x="37735" y="20388"/>
                  <a:pt x="37766" y="20449"/>
                </a:cubicBezTo>
                <a:lnTo>
                  <a:pt x="37735" y="20570"/>
                </a:lnTo>
                <a:cubicBezTo>
                  <a:pt x="37735" y="20631"/>
                  <a:pt x="37705" y="20692"/>
                  <a:pt x="37705" y="20752"/>
                </a:cubicBezTo>
                <a:cubicBezTo>
                  <a:pt x="37675" y="20813"/>
                  <a:pt x="37675" y="20874"/>
                  <a:pt x="37675" y="20904"/>
                </a:cubicBezTo>
                <a:cubicBezTo>
                  <a:pt x="37644" y="20965"/>
                  <a:pt x="37644" y="21087"/>
                  <a:pt x="37614" y="21147"/>
                </a:cubicBezTo>
                <a:cubicBezTo>
                  <a:pt x="37614" y="21178"/>
                  <a:pt x="37614" y="21208"/>
                  <a:pt x="37614" y="21238"/>
                </a:cubicBezTo>
                <a:cubicBezTo>
                  <a:pt x="37614" y="21269"/>
                  <a:pt x="37614" y="21330"/>
                  <a:pt x="37644" y="21360"/>
                </a:cubicBezTo>
                <a:lnTo>
                  <a:pt x="37614" y="21330"/>
                </a:lnTo>
                <a:cubicBezTo>
                  <a:pt x="37583" y="21238"/>
                  <a:pt x="37523" y="21147"/>
                  <a:pt x="37462" y="21056"/>
                </a:cubicBezTo>
                <a:lnTo>
                  <a:pt x="37432" y="21026"/>
                </a:lnTo>
                <a:lnTo>
                  <a:pt x="37371" y="20995"/>
                </a:lnTo>
                <a:cubicBezTo>
                  <a:pt x="37401" y="20844"/>
                  <a:pt x="37432" y="20692"/>
                  <a:pt x="37432" y="20540"/>
                </a:cubicBezTo>
                <a:cubicBezTo>
                  <a:pt x="37462" y="20388"/>
                  <a:pt x="37492" y="20266"/>
                  <a:pt x="37523" y="20145"/>
                </a:cubicBezTo>
                <a:cubicBezTo>
                  <a:pt x="37553" y="19902"/>
                  <a:pt x="37583" y="19689"/>
                  <a:pt x="37583" y="19476"/>
                </a:cubicBezTo>
                <a:lnTo>
                  <a:pt x="37583" y="19416"/>
                </a:lnTo>
                <a:cubicBezTo>
                  <a:pt x="37583" y="19355"/>
                  <a:pt x="37583" y="19294"/>
                  <a:pt x="37614" y="19203"/>
                </a:cubicBezTo>
                <a:close/>
                <a:moveTo>
                  <a:pt x="5499" y="21117"/>
                </a:moveTo>
                <a:cubicBezTo>
                  <a:pt x="5499" y="21208"/>
                  <a:pt x="5530" y="21299"/>
                  <a:pt x="5530" y="21390"/>
                </a:cubicBezTo>
                <a:cubicBezTo>
                  <a:pt x="5530" y="21330"/>
                  <a:pt x="5499" y="21269"/>
                  <a:pt x="5499" y="21208"/>
                </a:cubicBezTo>
                <a:lnTo>
                  <a:pt x="5469" y="21208"/>
                </a:lnTo>
                <a:cubicBezTo>
                  <a:pt x="5469" y="21178"/>
                  <a:pt x="5469" y="21147"/>
                  <a:pt x="5499" y="21117"/>
                </a:cubicBezTo>
                <a:close/>
                <a:moveTo>
                  <a:pt x="15981" y="21087"/>
                </a:moveTo>
                <a:cubicBezTo>
                  <a:pt x="15981" y="21208"/>
                  <a:pt x="15981" y="21299"/>
                  <a:pt x="15951" y="21390"/>
                </a:cubicBezTo>
                <a:lnTo>
                  <a:pt x="15921" y="21360"/>
                </a:lnTo>
                <a:cubicBezTo>
                  <a:pt x="15921" y="21360"/>
                  <a:pt x="15921" y="21390"/>
                  <a:pt x="15921" y="21390"/>
                </a:cubicBezTo>
                <a:lnTo>
                  <a:pt x="15890" y="21390"/>
                </a:lnTo>
                <a:cubicBezTo>
                  <a:pt x="15921" y="21299"/>
                  <a:pt x="15951" y="21208"/>
                  <a:pt x="15981" y="21087"/>
                </a:cubicBezTo>
                <a:close/>
                <a:moveTo>
                  <a:pt x="30747" y="19963"/>
                </a:moveTo>
                <a:cubicBezTo>
                  <a:pt x="30747" y="20114"/>
                  <a:pt x="30747" y="20297"/>
                  <a:pt x="30717" y="20449"/>
                </a:cubicBezTo>
                <a:cubicBezTo>
                  <a:pt x="30717" y="20661"/>
                  <a:pt x="30687" y="20904"/>
                  <a:pt x="30687" y="21117"/>
                </a:cubicBezTo>
                <a:cubicBezTo>
                  <a:pt x="30687" y="21208"/>
                  <a:pt x="30687" y="21299"/>
                  <a:pt x="30656" y="21390"/>
                </a:cubicBezTo>
                <a:lnTo>
                  <a:pt x="30626" y="21360"/>
                </a:lnTo>
                <a:cubicBezTo>
                  <a:pt x="30626" y="21319"/>
                  <a:pt x="30626" y="21292"/>
                  <a:pt x="30626" y="21269"/>
                </a:cubicBezTo>
                <a:cubicBezTo>
                  <a:pt x="30595" y="21117"/>
                  <a:pt x="30565" y="20995"/>
                  <a:pt x="30535" y="20874"/>
                </a:cubicBezTo>
                <a:cubicBezTo>
                  <a:pt x="30535" y="20844"/>
                  <a:pt x="30535" y="20783"/>
                  <a:pt x="30565" y="20752"/>
                </a:cubicBezTo>
                <a:cubicBezTo>
                  <a:pt x="30595" y="20722"/>
                  <a:pt x="30595" y="20692"/>
                  <a:pt x="30626" y="20661"/>
                </a:cubicBezTo>
                <a:lnTo>
                  <a:pt x="30656" y="20631"/>
                </a:lnTo>
                <a:cubicBezTo>
                  <a:pt x="30656" y="20600"/>
                  <a:pt x="30687" y="20570"/>
                  <a:pt x="30687" y="20540"/>
                </a:cubicBezTo>
                <a:cubicBezTo>
                  <a:pt x="30717" y="20509"/>
                  <a:pt x="30717" y="20449"/>
                  <a:pt x="30717" y="20388"/>
                </a:cubicBezTo>
                <a:lnTo>
                  <a:pt x="30717" y="20236"/>
                </a:lnTo>
                <a:cubicBezTo>
                  <a:pt x="30717" y="20175"/>
                  <a:pt x="30747" y="20054"/>
                  <a:pt x="30747" y="19963"/>
                </a:cubicBezTo>
                <a:close/>
                <a:moveTo>
                  <a:pt x="33786" y="20965"/>
                </a:moveTo>
                <a:cubicBezTo>
                  <a:pt x="33816" y="21087"/>
                  <a:pt x="33877" y="21208"/>
                  <a:pt x="33938" y="21330"/>
                </a:cubicBezTo>
                <a:cubicBezTo>
                  <a:pt x="33938" y="21360"/>
                  <a:pt x="33907" y="21390"/>
                  <a:pt x="33907" y="21451"/>
                </a:cubicBezTo>
                <a:cubicBezTo>
                  <a:pt x="33877" y="21360"/>
                  <a:pt x="33846" y="21299"/>
                  <a:pt x="33816" y="21238"/>
                </a:cubicBezTo>
                <a:cubicBezTo>
                  <a:pt x="33816" y="21238"/>
                  <a:pt x="33786" y="21208"/>
                  <a:pt x="33786" y="21178"/>
                </a:cubicBezTo>
                <a:cubicBezTo>
                  <a:pt x="33786" y="21147"/>
                  <a:pt x="33786" y="21117"/>
                  <a:pt x="33786" y="21087"/>
                </a:cubicBezTo>
                <a:lnTo>
                  <a:pt x="33786" y="20965"/>
                </a:lnTo>
                <a:close/>
                <a:moveTo>
                  <a:pt x="11971" y="20297"/>
                </a:moveTo>
                <a:cubicBezTo>
                  <a:pt x="11971" y="20388"/>
                  <a:pt x="11971" y="20449"/>
                  <a:pt x="11971" y="20570"/>
                </a:cubicBezTo>
                <a:cubicBezTo>
                  <a:pt x="11940" y="20661"/>
                  <a:pt x="11940" y="20813"/>
                  <a:pt x="11910" y="20965"/>
                </a:cubicBezTo>
                <a:lnTo>
                  <a:pt x="11910" y="21056"/>
                </a:lnTo>
                <a:cubicBezTo>
                  <a:pt x="11910" y="21147"/>
                  <a:pt x="11880" y="21208"/>
                  <a:pt x="11880" y="21299"/>
                </a:cubicBezTo>
                <a:cubicBezTo>
                  <a:pt x="11849" y="21390"/>
                  <a:pt x="11849" y="21421"/>
                  <a:pt x="11849" y="21512"/>
                </a:cubicBezTo>
                <a:lnTo>
                  <a:pt x="11849" y="21208"/>
                </a:lnTo>
                <a:cubicBezTo>
                  <a:pt x="11849" y="21117"/>
                  <a:pt x="11880" y="20995"/>
                  <a:pt x="11880" y="20874"/>
                </a:cubicBezTo>
                <a:lnTo>
                  <a:pt x="11880" y="20752"/>
                </a:lnTo>
                <a:lnTo>
                  <a:pt x="11971" y="20297"/>
                </a:lnTo>
                <a:close/>
                <a:moveTo>
                  <a:pt x="13308" y="19902"/>
                </a:moveTo>
                <a:lnTo>
                  <a:pt x="13308" y="20175"/>
                </a:lnTo>
                <a:lnTo>
                  <a:pt x="13308" y="20540"/>
                </a:lnTo>
                <a:cubicBezTo>
                  <a:pt x="13308" y="20844"/>
                  <a:pt x="13308" y="21178"/>
                  <a:pt x="13277" y="21512"/>
                </a:cubicBezTo>
                <a:lnTo>
                  <a:pt x="13277" y="21087"/>
                </a:lnTo>
                <a:lnTo>
                  <a:pt x="13277" y="20266"/>
                </a:lnTo>
                <a:lnTo>
                  <a:pt x="13277" y="20114"/>
                </a:lnTo>
                <a:lnTo>
                  <a:pt x="13308" y="19902"/>
                </a:lnTo>
                <a:close/>
                <a:moveTo>
                  <a:pt x="32874" y="19021"/>
                </a:moveTo>
                <a:lnTo>
                  <a:pt x="32874" y="19446"/>
                </a:lnTo>
                <a:lnTo>
                  <a:pt x="32874" y="19659"/>
                </a:lnTo>
                <a:cubicBezTo>
                  <a:pt x="32874" y="19932"/>
                  <a:pt x="32844" y="20205"/>
                  <a:pt x="32844" y="20479"/>
                </a:cubicBezTo>
                <a:cubicBezTo>
                  <a:pt x="32844" y="20661"/>
                  <a:pt x="32813" y="20844"/>
                  <a:pt x="32813" y="21026"/>
                </a:cubicBezTo>
                <a:lnTo>
                  <a:pt x="32813" y="21269"/>
                </a:lnTo>
                <a:lnTo>
                  <a:pt x="32783" y="21299"/>
                </a:lnTo>
                <a:cubicBezTo>
                  <a:pt x="32783" y="21360"/>
                  <a:pt x="32753" y="21390"/>
                  <a:pt x="32722" y="21451"/>
                </a:cubicBezTo>
                <a:cubicBezTo>
                  <a:pt x="32722" y="21482"/>
                  <a:pt x="32722" y="21512"/>
                  <a:pt x="32692" y="21512"/>
                </a:cubicBezTo>
                <a:lnTo>
                  <a:pt x="32722" y="21056"/>
                </a:lnTo>
                <a:lnTo>
                  <a:pt x="32722" y="20844"/>
                </a:lnTo>
                <a:lnTo>
                  <a:pt x="32722" y="20418"/>
                </a:lnTo>
                <a:lnTo>
                  <a:pt x="32722" y="20023"/>
                </a:lnTo>
                <a:lnTo>
                  <a:pt x="32722" y="19780"/>
                </a:lnTo>
                <a:lnTo>
                  <a:pt x="32722" y="19659"/>
                </a:lnTo>
                <a:cubicBezTo>
                  <a:pt x="32783" y="19446"/>
                  <a:pt x="32813" y="19233"/>
                  <a:pt x="32874" y="19021"/>
                </a:cubicBezTo>
                <a:close/>
                <a:moveTo>
                  <a:pt x="19383" y="19054"/>
                </a:moveTo>
                <a:lnTo>
                  <a:pt x="19354" y="19142"/>
                </a:lnTo>
                <a:lnTo>
                  <a:pt x="19354" y="19476"/>
                </a:lnTo>
                <a:cubicBezTo>
                  <a:pt x="19354" y="19719"/>
                  <a:pt x="19354" y="19993"/>
                  <a:pt x="19354" y="20236"/>
                </a:cubicBezTo>
                <a:lnTo>
                  <a:pt x="19354" y="20479"/>
                </a:lnTo>
                <a:cubicBezTo>
                  <a:pt x="19354" y="20661"/>
                  <a:pt x="19323" y="20813"/>
                  <a:pt x="19323" y="20965"/>
                </a:cubicBezTo>
                <a:cubicBezTo>
                  <a:pt x="19293" y="21117"/>
                  <a:pt x="19293" y="21390"/>
                  <a:pt x="19263" y="21573"/>
                </a:cubicBezTo>
                <a:lnTo>
                  <a:pt x="19263" y="21208"/>
                </a:lnTo>
                <a:lnTo>
                  <a:pt x="19263" y="20965"/>
                </a:lnTo>
                <a:lnTo>
                  <a:pt x="19263" y="20175"/>
                </a:lnTo>
                <a:lnTo>
                  <a:pt x="19263" y="19993"/>
                </a:lnTo>
                <a:cubicBezTo>
                  <a:pt x="19263" y="19811"/>
                  <a:pt x="19263" y="19659"/>
                  <a:pt x="19232" y="19476"/>
                </a:cubicBezTo>
                <a:cubicBezTo>
                  <a:pt x="19232" y="19416"/>
                  <a:pt x="19293" y="19355"/>
                  <a:pt x="19293" y="19294"/>
                </a:cubicBezTo>
                <a:cubicBezTo>
                  <a:pt x="19323" y="19234"/>
                  <a:pt x="19353" y="19144"/>
                  <a:pt x="19383" y="19054"/>
                </a:cubicBezTo>
                <a:close/>
                <a:moveTo>
                  <a:pt x="3585" y="20874"/>
                </a:moveTo>
                <a:lnTo>
                  <a:pt x="3555" y="21026"/>
                </a:lnTo>
                <a:cubicBezTo>
                  <a:pt x="3494" y="21178"/>
                  <a:pt x="3494" y="21330"/>
                  <a:pt x="3464" y="21451"/>
                </a:cubicBezTo>
                <a:lnTo>
                  <a:pt x="3433" y="21633"/>
                </a:lnTo>
                <a:lnTo>
                  <a:pt x="3403" y="21573"/>
                </a:lnTo>
                <a:cubicBezTo>
                  <a:pt x="3403" y="21482"/>
                  <a:pt x="3433" y="21421"/>
                  <a:pt x="3464" y="21330"/>
                </a:cubicBezTo>
                <a:cubicBezTo>
                  <a:pt x="3464" y="21238"/>
                  <a:pt x="3494" y="21208"/>
                  <a:pt x="3494" y="21178"/>
                </a:cubicBezTo>
                <a:cubicBezTo>
                  <a:pt x="3524" y="21056"/>
                  <a:pt x="3555" y="20965"/>
                  <a:pt x="3585" y="20874"/>
                </a:cubicBezTo>
                <a:close/>
                <a:moveTo>
                  <a:pt x="18230" y="20995"/>
                </a:moveTo>
                <a:lnTo>
                  <a:pt x="18230" y="21147"/>
                </a:lnTo>
                <a:lnTo>
                  <a:pt x="18230" y="21178"/>
                </a:lnTo>
                <a:cubicBezTo>
                  <a:pt x="18260" y="21330"/>
                  <a:pt x="18230" y="21482"/>
                  <a:pt x="18199" y="21633"/>
                </a:cubicBezTo>
                <a:cubicBezTo>
                  <a:pt x="18199" y="21603"/>
                  <a:pt x="18199" y="21573"/>
                  <a:pt x="18169" y="21542"/>
                </a:cubicBezTo>
                <a:lnTo>
                  <a:pt x="18169" y="21026"/>
                </a:lnTo>
                <a:cubicBezTo>
                  <a:pt x="18199" y="21026"/>
                  <a:pt x="18199" y="21026"/>
                  <a:pt x="18230" y="20995"/>
                </a:cubicBezTo>
                <a:close/>
                <a:moveTo>
                  <a:pt x="20873" y="18626"/>
                </a:moveTo>
                <a:lnTo>
                  <a:pt x="20903" y="18656"/>
                </a:lnTo>
                <a:lnTo>
                  <a:pt x="20903" y="18686"/>
                </a:lnTo>
                <a:cubicBezTo>
                  <a:pt x="20873" y="18960"/>
                  <a:pt x="20873" y="19203"/>
                  <a:pt x="20843" y="19476"/>
                </a:cubicBezTo>
                <a:lnTo>
                  <a:pt x="20843" y="19628"/>
                </a:lnTo>
                <a:lnTo>
                  <a:pt x="20843" y="20084"/>
                </a:lnTo>
                <a:lnTo>
                  <a:pt x="20843" y="20813"/>
                </a:lnTo>
                <a:lnTo>
                  <a:pt x="20843" y="20965"/>
                </a:lnTo>
                <a:lnTo>
                  <a:pt x="20843" y="21026"/>
                </a:lnTo>
                <a:cubicBezTo>
                  <a:pt x="20843" y="21147"/>
                  <a:pt x="20812" y="21269"/>
                  <a:pt x="20782" y="21390"/>
                </a:cubicBezTo>
                <a:lnTo>
                  <a:pt x="20751" y="21694"/>
                </a:lnTo>
                <a:cubicBezTo>
                  <a:pt x="20736" y="21679"/>
                  <a:pt x="20721" y="21671"/>
                  <a:pt x="20706" y="21671"/>
                </a:cubicBezTo>
                <a:cubicBezTo>
                  <a:pt x="20691" y="21671"/>
                  <a:pt x="20675" y="21679"/>
                  <a:pt x="20660" y="21694"/>
                </a:cubicBezTo>
                <a:lnTo>
                  <a:pt x="20600" y="20965"/>
                </a:lnTo>
                <a:lnTo>
                  <a:pt x="20600" y="20570"/>
                </a:lnTo>
                <a:lnTo>
                  <a:pt x="20600" y="19902"/>
                </a:lnTo>
                <a:lnTo>
                  <a:pt x="20600" y="19811"/>
                </a:lnTo>
                <a:lnTo>
                  <a:pt x="20600" y="19446"/>
                </a:lnTo>
                <a:lnTo>
                  <a:pt x="20600" y="19051"/>
                </a:lnTo>
                <a:lnTo>
                  <a:pt x="20691" y="19051"/>
                </a:lnTo>
                <a:cubicBezTo>
                  <a:pt x="20721" y="19051"/>
                  <a:pt x="20751" y="19021"/>
                  <a:pt x="20782" y="18990"/>
                </a:cubicBezTo>
                <a:cubicBezTo>
                  <a:pt x="20812" y="18929"/>
                  <a:pt x="20812" y="18899"/>
                  <a:pt x="20843" y="18869"/>
                </a:cubicBezTo>
                <a:cubicBezTo>
                  <a:pt x="20843" y="18808"/>
                  <a:pt x="20873" y="18747"/>
                  <a:pt x="20873" y="18686"/>
                </a:cubicBezTo>
                <a:lnTo>
                  <a:pt x="20873" y="18626"/>
                </a:lnTo>
                <a:close/>
                <a:moveTo>
                  <a:pt x="37310" y="21542"/>
                </a:moveTo>
                <a:lnTo>
                  <a:pt x="37340" y="21633"/>
                </a:lnTo>
                <a:cubicBezTo>
                  <a:pt x="37340" y="21664"/>
                  <a:pt x="37371" y="21725"/>
                  <a:pt x="37401" y="21755"/>
                </a:cubicBezTo>
                <a:lnTo>
                  <a:pt x="37310" y="21694"/>
                </a:lnTo>
                <a:cubicBezTo>
                  <a:pt x="37310" y="21664"/>
                  <a:pt x="37310" y="21664"/>
                  <a:pt x="37280" y="21664"/>
                </a:cubicBezTo>
                <a:lnTo>
                  <a:pt x="37310" y="21542"/>
                </a:lnTo>
                <a:close/>
                <a:moveTo>
                  <a:pt x="20022" y="19081"/>
                </a:moveTo>
                <a:lnTo>
                  <a:pt x="20022" y="19233"/>
                </a:lnTo>
                <a:cubicBezTo>
                  <a:pt x="20022" y="19689"/>
                  <a:pt x="20022" y="20145"/>
                  <a:pt x="20053" y="20600"/>
                </a:cubicBezTo>
                <a:cubicBezTo>
                  <a:pt x="20053" y="20995"/>
                  <a:pt x="20083" y="21390"/>
                  <a:pt x="20083" y="21785"/>
                </a:cubicBezTo>
                <a:cubicBezTo>
                  <a:pt x="20053" y="21542"/>
                  <a:pt x="20022" y="21299"/>
                  <a:pt x="19992" y="21056"/>
                </a:cubicBezTo>
                <a:lnTo>
                  <a:pt x="19992" y="21087"/>
                </a:lnTo>
                <a:cubicBezTo>
                  <a:pt x="19992" y="20904"/>
                  <a:pt x="19961" y="20722"/>
                  <a:pt x="19961" y="20570"/>
                </a:cubicBezTo>
                <a:lnTo>
                  <a:pt x="19961" y="20297"/>
                </a:lnTo>
                <a:lnTo>
                  <a:pt x="19961" y="20266"/>
                </a:lnTo>
                <a:cubicBezTo>
                  <a:pt x="19961" y="20054"/>
                  <a:pt x="19992" y="19871"/>
                  <a:pt x="19992" y="19659"/>
                </a:cubicBezTo>
                <a:cubicBezTo>
                  <a:pt x="19992" y="19476"/>
                  <a:pt x="19992" y="19294"/>
                  <a:pt x="20022" y="19081"/>
                </a:cubicBezTo>
                <a:close/>
                <a:moveTo>
                  <a:pt x="43964" y="21482"/>
                </a:moveTo>
                <a:lnTo>
                  <a:pt x="44025" y="21512"/>
                </a:lnTo>
                <a:lnTo>
                  <a:pt x="44085" y="21603"/>
                </a:lnTo>
                <a:lnTo>
                  <a:pt x="44116" y="21664"/>
                </a:lnTo>
                <a:lnTo>
                  <a:pt x="44055" y="21816"/>
                </a:lnTo>
                <a:cubicBezTo>
                  <a:pt x="44025" y="21846"/>
                  <a:pt x="44025" y="21907"/>
                  <a:pt x="43994" y="21937"/>
                </a:cubicBezTo>
                <a:cubicBezTo>
                  <a:pt x="43964" y="21785"/>
                  <a:pt x="43903" y="21664"/>
                  <a:pt x="43873" y="21512"/>
                </a:cubicBezTo>
                <a:lnTo>
                  <a:pt x="43903" y="21482"/>
                </a:lnTo>
                <a:close/>
                <a:moveTo>
                  <a:pt x="43447" y="21208"/>
                </a:moveTo>
                <a:lnTo>
                  <a:pt x="43508" y="21451"/>
                </a:lnTo>
                <a:cubicBezTo>
                  <a:pt x="43478" y="21482"/>
                  <a:pt x="43447" y="21542"/>
                  <a:pt x="43447" y="21573"/>
                </a:cubicBezTo>
                <a:cubicBezTo>
                  <a:pt x="43417" y="21633"/>
                  <a:pt x="43387" y="21694"/>
                  <a:pt x="43356" y="21755"/>
                </a:cubicBezTo>
                <a:cubicBezTo>
                  <a:pt x="43326" y="21846"/>
                  <a:pt x="43295" y="21907"/>
                  <a:pt x="43295" y="21968"/>
                </a:cubicBezTo>
                <a:lnTo>
                  <a:pt x="43295" y="21785"/>
                </a:lnTo>
                <a:cubicBezTo>
                  <a:pt x="43356" y="21603"/>
                  <a:pt x="43417" y="21390"/>
                  <a:pt x="43447" y="21208"/>
                </a:cubicBezTo>
                <a:close/>
                <a:moveTo>
                  <a:pt x="22859" y="20610"/>
                </a:moveTo>
                <a:lnTo>
                  <a:pt x="22859" y="20610"/>
                </a:lnTo>
                <a:cubicBezTo>
                  <a:pt x="22868" y="20651"/>
                  <a:pt x="22878" y="20687"/>
                  <a:pt x="22878" y="20722"/>
                </a:cubicBezTo>
                <a:cubicBezTo>
                  <a:pt x="22939" y="20965"/>
                  <a:pt x="23000" y="21208"/>
                  <a:pt x="23030" y="21451"/>
                </a:cubicBezTo>
                <a:lnTo>
                  <a:pt x="23030" y="21633"/>
                </a:lnTo>
                <a:lnTo>
                  <a:pt x="23030" y="22028"/>
                </a:lnTo>
                <a:cubicBezTo>
                  <a:pt x="23000" y="21877"/>
                  <a:pt x="22969" y="21755"/>
                  <a:pt x="22939" y="21603"/>
                </a:cubicBezTo>
                <a:cubicBezTo>
                  <a:pt x="22939" y="21573"/>
                  <a:pt x="22939" y="21542"/>
                  <a:pt x="22939" y="21512"/>
                </a:cubicBezTo>
                <a:lnTo>
                  <a:pt x="22909" y="21238"/>
                </a:lnTo>
                <a:lnTo>
                  <a:pt x="22848" y="20844"/>
                </a:lnTo>
                <a:cubicBezTo>
                  <a:pt x="22848" y="20778"/>
                  <a:pt x="22848" y="20696"/>
                  <a:pt x="22859" y="20610"/>
                </a:cubicBezTo>
                <a:close/>
                <a:moveTo>
                  <a:pt x="16832" y="21968"/>
                </a:moveTo>
                <a:lnTo>
                  <a:pt x="16832" y="22028"/>
                </a:lnTo>
                <a:lnTo>
                  <a:pt x="16802" y="22150"/>
                </a:lnTo>
                <a:lnTo>
                  <a:pt x="16802" y="22059"/>
                </a:lnTo>
                <a:cubicBezTo>
                  <a:pt x="16802" y="22028"/>
                  <a:pt x="16832" y="21998"/>
                  <a:pt x="16832" y="21968"/>
                </a:cubicBezTo>
                <a:close/>
                <a:moveTo>
                  <a:pt x="29684" y="21968"/>
                </a:moveTo>
                <a:cubicBezTo>
                  <a:pt x="29684" y="21998"/>
                  <a:pt x="29684" y="22028"/>
                  <a:pt x="29684" y="22059"/>
                </a:cubicBezTo>
                <a:lnTo>
                  <a:pt x="29684" y="22089"/>
                </a:lnTo>
                <a:lnTo>
                  <a:pt x="29654" y="22150"/>
                </a:lnTo>
                <a:lnTo>
                  <a:pt x="29654" y="22059"/>
                </a:lnTo>
                <a:cubicBezTo>
                  <a:pt x="29654" y="22028"/>
                  <a:pt x="29684" y="21998"/>
                  <a:pt x="29684" y="21968"/>
                </a:cubicBezTo>
                <a:close/>
                <a:moveTo>
                  <a:pt x="31214" y="16592"/>
                </a:moveTo>
                <a:cubicBezTo>
                  <a:pt x="31240" y="16672"/>
                  <a:pt x="31264" y="16753"/>
                  <a:pt x="31264" y="16833"/>
                </a:cubicBezTo>
                <a:lnTo>
                  <a:pt x="31264" y="16863"/>
                </a:lnTo>
                <a:cubicBezTo>
                  <a:pt x="31264" y="16985"/>
                  <a:pt x="31233" y="17137"/>
                  <a:pt x="31233" y="17258"/>
                </a:cubicBezTo>
                <a:cubicBezTo>
                  <a:pt x="31203" y="17410"/>
                  <a:pt x="31233" y="17441"/>
                  <a:pt x="31233" y="17501"/>
                </a:cubicBezTo>
                <a:cubicBezTo>
                  <a:pt x="31233" y="17714"/>
                  <a:pt x="31203" y="17927"/>
                  <a:pt x="31203" y="18139"/>
                </a:cubicBezTo>
                <a:lnTo>
                  <a:pt x="31203" y="18990"/>
                </a:lnTo>
                <a:lnTo>
                  <a:pt x="31203" y="19142"/>
                </a:lnTo>
                <a:lnTo>
                  <a:pt x="31203" y="19598"/>
                </a:lnTo>
                <a:lnTo>
                  <a:pt x="31203" y="19993"/>
                </a:lnTo>
                <a:lnTo>
                  <a:pt x="31203" y="20327"/>
                </a:lnTo>
                <a:cubicBezTo>
                  <a:pt x="31203" y="20418"/>
                  <a:pt x="31203" y="20631"/>
                  <a:pt x="31203" y="20783"/>
                </a:cubicBezTo>
                <a:cubicBezTo>
                  <a:pt x="31233" y="20935"/>
                  <a:pt x="31233" y="21026"/>
                  <a:pt x="31233" y="21178"/>
                </a:cubicBezTo>
                <a:cubicBezTo>
                  <a:pt x="31264" y="21451"/>
                  <a:pt x="31294" y="21725"/>
                  <a:pt x="31325" y="21998"/>
                </a:cubicBezTo>
                <a:cubicBezTo>
                  <a:pt x="31325" y="22059"/>
                  <a:pt x="31325" y="22089"/>
                  <a:pt x="31355" y="22150"/>
                </a:cubicBezTo>
                <a:cubicBezTo>
                  <a:pt x="31233" y="22059"/>
                  <a:pt x="31142" y="21968"/>
                  <a:pt x="31021" y="21846"/>
                </a:cubicBezTo>
                <a:lnTo>
                  <a:pt x="30990" y="21816"/>
                </a:lnTo>
                <a:cubicBezTo>
                  <a:pt x="30990" y="21785"/>
                  <a:pt x="30990" y="21785"/>
                  <a:pt x="30990" y="21755"/>
                </a:cubicBezTo>
                <a:lnTo>
                  <a:pt x="31051" y="21087"/>
                </a:lnTo>
                <a:cubicBezTo>
                  <a:pt x="31051" y="20874"/>
                  <a:pt x="31082" y="20631"/>
                  <a:pt x="31082" y="20418"/>
                </a:cubicBezTo>
                <a:cubicBezTo>
                  <a:pt x="31112" y="20175"/>
                  <a:pt x="31082" y="19962"/>
                  <a:pt x="31112" y="19719"/>
                </a:cubicBezTo>
                <a:cubicBezTo>
                  <a:pt x="31142" y="19507"/>
                  <a:pt x="31112" y="19324"/>
                  <a:pt x="31112" y="19112"/>
                </a:cubicBezTo>
                <a:lnTo>
                  <a:pt x="31112" y="18777"/>
                </a:lnTo>
                <a:lnTo>
                  <a:pt x="31112" y="18504"/>
                </a:lnTo>
                <a:lnTo>
                  <a:pt x="31112" y="17866"/>
                </a:lnTo>
                <a:cubicBezTo>
                  <a:pt x="31112" y="17653"/>
                  <a:pt x="31082" y="17410"/>
                  <a:pt x="31051" y="17198"/>
                </a:cubicBezTo>
                <a:lnTo>
                  <a:pt x="31112" y="16924"/>
                </a:lnTo>
                <a:cubicBezTo>
                  <a:pt x="31160" y="16804"/>
                  <a:pt x="31189" y="16704"/>
                  <a:pt x="31214" y="16592"/>
                </a:cubicBezTo>
                <a:close/>
                <a:moveTo>
                  <a:pt x="21876" y="20449"/>
                </a:moveTo>
                <a:cubicBezTo>
                  <a:pt x="21906" y="20570"/>
                  <a:pt x="21936" y="20692"/>
                  <a:pt x="21967" y="20813"/>
                </a:cubicBezTo>
                <a:lnTo>
                  <a:pt x="21997" y="20904"/>
                </a:lnTo>
                <a:cubicBezTo>
                  <a:pt x="22028" y="21026"/>
                  <a:pt x="22028" y="21178"/>
                  <a:pt x="21997" y="21330"/>
                </a:cubicBezTo>
                <a:lnTo>
                  <a:pt x="21997" y="21573"/>
                </a:lnTo>
                <a:cubicBezTo>
                  <a:pt x="21997" y="21664"/>
                  <a:pt x="21997" y="21785"/>
                  <a:pt x="21967" y="21877"/>
                </a:cubicBezTo>
                <a:cubicBezTo>
                  <a:pt x="21936" y="21968"/>
                  <a:pt x="21967" y="22059"/>
                  <a:pt x="21936" y="22180"/>
                </a:cubicBezTo>
                <a:cubicBezTo>
                  <a:pt x="21906" y="22120"/>
                  <a:pt x="21876" y="22089"/>
                  <a:pt x="21845" y="22059"/>
                </a:cubicBezTo>
                <a:lnTo>
                  <a:pt x="21815" y="21998"/>
                </a:lnTo>
                <a:lnTo>
                  <a:pt x="21754" y="21968"/>
                </a:lnTo>
                <a:lnTo>
                  <a:pt x="21754" y="21816"/>
                </a:lnTo>
                <a:lnTo>
                  <a:pt x="21784" y="21482"/>
                </a:lnTo>
                <a:cubicBezTo>
                  <a:pt x="21784" y="21269"/>
                  <a:pt x="21815" y="21056"/>
                  <a:pt x="21845" y="20844"/>
                </a:cubicBezTo>
                <a:cubicBezTo>
                  <a:pt x="21845" y="20692"/>
                  <a:pt x="21876" y="20570"/>
                  <a:pt x="21876" y="20449"/>
                </a:cubicBezTo>
                <a:close/>
                <a:moveTo>
                  <a:pt x="34181" y="21755"/>
                </a:moveTo>
                <a:cubicBezTo>
                  <a:pt x="34211" y="21937"/>
                  <a:pt x="34150" y="22089"/>
                  <a:pt x="34150" y="22241"/>
                </a:cubicBezTo>
                <a:lnTo>
                  <a:pt x="34120" y="22241"/>
                </a:lnTo>
                <a:cubicBezTo>
                  <a:pt x="34120" y="22211"/>
                  <a:pt x="34120" y="22180"/>
                  <a:pt x="34120" y="22150"/>
                </a:cubicBezTo>
                <a:cubicBezTo>
                  <a:pt x="34120" y="22089"/>
                  <a:pt x="34150" y="22028"/>
                  <a:pt x="34150" y="21968"/>
                </a:cubicBezTo>
                <a:cubicBezTo>
                  <a:pt x="34150" y="21907"/>
                  <a:pt x="34181" y="21816"/>
                  <a:pt x="34181" y="21755"/>
                </a:cubicBezTo>
                <a:close/>
                <a:moveTo>
                  <a:pt x="30990" y="22241"/>
                </a:moveTo>
                <a:lnTo>
                  <a:pt x="31082" y="22332"/>
                </a:lnTo>
                <a:cubicBezTo>
                  <a:pt x="31051" y="22302"/>
                  <a:pt x="31021" y="22302"/>
                  <a:pt x="30990" y="22302"/>
                </a:cubicBezTo>
                <a:cubicBezTo>
                  <a:pt x="30990" y="22272"/>
                  <a:pt x="30960" y="22272"/>
                  <a:pt x="30990" y="22241"/>
                </a:cubicBezTo>
                <a:close/>
                <a:moveTo>
                  <a:pt x="45301" y="22302"/>
                </a:moveTo>
                <a:lnTo>
                  <a:pt x="45301" y="22363"/>
                </a:lnTo>
                <a:lnTo>
                  <a:pt x="45301" y="22454"/>
                </a:lnTo>
                <a:lnTo>
                  <a:pt x="45270" y="22393"/>
                </a:lnTo>
                <a:lnTo>
                  <a:pt x="45301" y="22302"/>
                </a:lnTo>
                <a:close/>
                <a:moveTo>
                  <a:pt x="22544" y="21907"/>
                </a:moveTo>
                <a:cubicBezTo>
                  <a:pt x="22574" y="22028"/>
                  <a:pt x="22635" y="22150"/>
                  <a:pt x="22666" y="22272"/>
                </a:cubicBezTo>
                <a:cubicBezTo>
                  <a:pt x="22696" y="22363"/>
                  <a:pt x="22696" y="22393"/>
                  <a:pt x="22696" y="22484"/>
                </a:cubicBezTo>
                <a:lnTo>
                  <a:pt x="22666" y="22454"/>
                </a:lnTo>
                <a:lnTo>
                  <a:pt x="22514" y="22454"/>
                </a:lnTo>
                <a:cubicBezTo>
                  <a:pt x="22514" y="22302"/>
                  <a:pt x="22483" y="22180"/>
                  <a:pt x="22453" y="22059"/>
                </a:cubicBezTo>
                <a:lnTo>
                  <a:pt x="22453" y="21907"/>
                </a:lnTo>
                <a:close/>
                <a:moveTo>
                  <a:pt x="2674" y="21998"/>
                </a:moveTo>
                <a:lnTo>
                  <a:pt x="2522" y="22575"/>
                </a:lnTo>
                <a:cubicBezTo>
                  <a:pt x="2491" y="22666"/>
                  <a:pt x="2461" y="22758"/>
                  <a:pt x="2431" y="22849"/>
                </a:cubicBezTo>
                <a:lnTo>
                  <a:pt x="2431" y="22727"/>
                </a:lnTo>
                <a:lnTo>
                  <a:pt x="2522" y="22302"/>
                </a:lnTo>
                <a:lnTo>
                  <a:pt x="2674" y="21998"/>
                </a:lnTo>
                <a:close/>
                <a:moveTo>
                  <a:pt x="12153" y="21877"/>
                </a:moveTo>
                <a:lnTo>
                  <a:pt x="12183" y="22332"/>
                </a:lnTo>
                <a:cubicBezTo>
                  <a:pt x="12183" y="22454"/>
                  <a:pt x="12153" y="22575"/>
                  <a:pt x="12123" y="22697"/>
                </a:cubicBezTo>
                <a:cubicBezTo>
                  <a:pt x="12123" y="22810"/>
                  <a:pt x="12123" y="22856"/>
                  <a:pt x="12123" y="22910"/>
                </a:cubicBezTo>
                <a:cubicBezTo>
                  <a:pt x="12092" y="22788"/>
                  <a:pt x="12062" y="22666"/>
                  <a:pt x="12032" y="22545"/>
                </a:cubicBezTo>
                <a:lnTo>
                  <a:pt x="12092" y="22211"/>
                </a:lnTo>
                <a:cubicBezTo>
                  <a:pt x="12123" y="22120"/>
                  <a:pt x="12153" y="21998"/>
                  <a:pt x="12153" y="21877"/>
                </a:cubicBezTo>
                <a:close/>
                <a:moveTo>
                  <a:pt x="31203" y="22454"/>
                </a:moveTo>
                <a:lnTo>
                  <a:pt x="31203" y="22454"/>
                </a:lnTo>
                <a:cubicBezTo>
                  <a:pt x="31294" y="22515"/>
                  <a:pt x="31355" y="22575"/>
                  <a:pt x="31446" y="22606"/>
                </a:cubicBezTo>
                <a:cubicBezTo>
                  <a:pt x="31446" y="22697"/>
                  <a:pt x="31477" y="22758"/>
                  <a:pt x="31507" y="22818"/>
                </a:cubicBezTo>
                <a:cubicBezTo>
                  <a:pt x="31507" y="22860"/>
                  <a:pt x="31507" y="22887"/>
                  <a:pt x="31507" y="22910"/>
                </a:cubicBezTo>
                <a:cubicBezTo>
                  <a:pt x="31446" y="22788"/>
                  <a:pt x="31385" y="22666"/>
                  <a:pt x="31294" y="22545"/>
                </a:cubicBezTo>
                <a:cubicBezTo>
                  <a:pt x="31294" y="22515"/>
                  <a:pt x="31233" y="22484"/>
                  <a:pt x="31203" y="22454"/>
                </a:cubicBezTo>
                <a:close/>
                <a:moveTo>
                  <a:pt x="44906" y="22332"/>
                </a:moveTo>
                <a:cubicBezTo>
                  <a:pt x="44906" y="22393"/>
                  <a:pt x="44875" y="22423"/>
                  <a:pt x="44875" y="22484"/>
                </a:cubicBezTo>
                <a:cubicBezTo>
                  <a:pt x="44875" y="22545"/>
                  <a:pt x="44845" y="22666"/>
                  <a:pt x="44845" y="22758"/>
                </a:cubicBezTo>
                <a:lnTo>
                  <a:pt x="44784" y="22970"/>
                </a:lnTo>
                <a:lnTo>
                  <a:pt x="44784" y="22849"/>
                </a:lnTo>
                <a:cubicBezTo>
                  <a:pt x="44784" y="22727"/>
                  <a:pt x="44754" y="22575"/>
                  <a:pt x="44754" y="22454"/>
                </a:cubicBezTo>
                <a:cubicBezTo>
                  <a:pt x="44754" y="22446"/>
                  <a:pt x="44754" y="22435"/>
                  <a:pt x="44754" y="22423"/>
                </a:cubicBezTo>
                <a:lnTo>
                  <a:pt x="44754" y="22393"/>
                </a:lnTo>
                <a:cubicBezTo>
                  <a:pt x="44784" y="22393"/>
                  <a:pt x="44845" y="22393"/>
                  <a:pt x="44875" y="22363"/>
                </a:cubicBezTo>
                <a:lnTo>
                  <a:pt x="44906" y="22332"/>
                </a:lnTo>
                <a:close/>
                <a:moveTo>
                  <a:pt x="6623" y="21907"/>
                </a:moveTo>
                <a:cubicBezTo>
                  <a:pt x="6684" y="22180"/>
                  <a:pt x="6745" y="22484"/>
                  <a:pt x="6836" y="22788"/>
                </a:cubicBezTo>
                <a:cubicBezTo>
                  <a:pt x="6836" y="22849"/>
                  <a:pt x="6867" y="22940"/>
                  <a:pt x="6897" y="23031"/>
                </a:cubicBezTo>
                <a:cubicBezTo>
                  <a:pt x="6867" y="23001"/>
                  <a:pt x="6806" y="22970"/>
                  <a:pt x="6775" y="22970"/>
                </a:cubicBezTo>
                <a:lnTo>
                  <a:pt x="6715" y="22970"/>
                </a:lnTo>
                <a:cubicBezTo>
                  <a:pt x="6654" y="22666"/>
                  <a:pt x="6593" y="22363"/>
                  <a:pt x="6563" y="22059"/>
                </a:cubicBezTo>
                <a:lnTo>
                  <a:pt x="6563" y="22028"/>
                </a:lnTo>
                <a:cubicBezTo>
                  <a:pt x="6593" y="21968"/>
                  <a:pt x="6623" y="21937"/>
                  <a:pt x="6623" y="21907"/>
                </a:cubicBezTo>
                <a:close/>
                <a:moveTo>
                  <a:pt x="23699" y="21026"/>
                </a:moveTo>
                <a:lnTo>
                  <a:pt x="23699" y="21117"/>
                </a:lnTo>
                <a:cubicBezTo>
                  <a:pt x="23699" y="21299"/>
                  <a:pt x="23729" y="21482"/>
                  <a:pt x="23759" y="21664"/>
                </a:cubicBezTo>
                <a:lnTo>
                  <a:pt x="23820" y="22393"/>
                </a:lnTo>
                <a:cubicBezTo>
                  <a:pt x="23820" y="22423"/>
                  <a:pt x="23820" y="22454"/>
                  <a:pt x="23820" y="22454"/>
                </a:cubicBezTo>
                <a:cubicBezTo>
                  <a:pt x="23820" y="22515"/>
                  <a:pt x="23820" y="22545"/>
                  <a:pt x="23820" y="22575"/>
                </a:cubicBezTo>
                <a:cubicBezTo>
                  <a:pt x="23820" y="22697"/>
                  <a:pt x="23790" y="22818"/>
                  <a:pt x="23790" y="22940"/>
                </a:cubicBezTo>
                <a:lnTo>
                  <a:pt x="23759" y="23061"/>
                </a:lnTo>
                <a:cubicBezTo>
                  <a:pt x="23759" y="22818"/>
                  <a:pt x="23699" y="22575"/>
                  <a:pt x="23638" y="22363"/>
                </a:cubicBezTo>
                <a:lnTo>
                  <a:pt x="23638" y="21937"/>
                </a:lnTo>
                <a:lnTo>
                  <a:pt x="23638" y="21785"/>
                </a:lnTo>
                <a:lnTo>
                  <a:pt x="23638" y="21694"/>
                </a:lnTo>
                <a:cubicBezTo>
                  <a:pt x="23638" y="21482"/>
                  <a:pt x="23668" y="21238"/>
                  <a:pt x="23699" y="21026"/>
                </a:cubicBezTo>
                <a:close/>
                <a:moveTo>
                  <a:pt x="3281" y="22484"/>
                </a:moveTo>
                <a:cubicBezTo>
                  <a:pt x="3281" y="22575"/>
                  <a:pt x="3312" y="22666"/>
                  <a:pt x="3312" y="22788"/>
                </a:cubicBezTo>
                <a:cubicBezTo>
                  <a:pt x="3312" y="22818"/>
                  <a:pt x="3312" y="22849"/>
                  <a:pt x="3312" y="22879"/>
                </a:cubicBezTo>
                <a:cubicBezTo>
                  <a:pt x="3312" y="22940"/>
                  <a:pt x="3281" y="23031"/>
                  <a:pt x="3251" y="23122"/>
                </a:cubicBezTo>
                <a:cubicBezTo>
                  <a:pt x="3251" y="23011"/>
                  <a:pt x="3251" y="22899"/>
                  <a:pt x="3251" y="22788"/>
                </a:cubicBezTo>
                <a:cubicBezTo>
                  <a:pt x="3281" y="22666"/>
                  <a:pt x="3251" y="22575"/>
                  <a:pt x="3281" y="22484"/>
                </a:cubicBezTo>
                <a:close/>
                <a:moveTo>
                  <a:pt x="7344" y="19943"/>
                </a:moveTo>
                <a:lnTo>
                  <a:pt x="7292" y="20388"/>
                </a:lnTo>
                <a:lnTo>
                  <a:pt x="7292" y="20479"/>
                </a:lnTo>
                <a:lnTo>
                  <a:pt x="7292" y="20813"/>
                </a:lnTo>
                <a:lnTo>
                  <a:pt x="7261" y="21451"/>
                </a:lnTo>
                <a:lnTo>
                  <a:pt x="7261" y="21725"/>
                </a:lnTo>
                <a:lnTo>
                  <a:pt x="7261" y="22454"/>
                </a:lnTo>
                <a:lnTo>
                  <a:pt x="7261" y="22849"/>
                </a:lnTo>
                <a:lnTo>
                  <a:pt x="7261" y="23153"/>
                </a:lnTo>
                <a:cubicBezTo>
                  <a:pt x="7231" y="22910"/>
                  <a:pt x="7201" y="22666"/>
                  <a:pt x="7170" y="22393"/>
                </a:cubicBezTo>
                <a:lnTo>
                  <a:pt x="7170" y="22363"/>
                </a:lnTo>
                <a:cubicBezTo>
                  <a:pt x="7170" y="22150"/>
                  <a:pt x="7140" y="21937"/>
                  <a:pt x="7140" y="21755"/>
                </a:cubicBezTo>
                <a:lnTo>
                  <a:pt x="7110" y="21147"/>
                </a:lnTo>
                <a:lnTo>
                  <a:pt x="7110" y="20874"/>
                </a:lnTo>
                <a:lnTo>
                  <a:pt x="7110" y="20783"/>
                </a:lnTo>
                <a:lnTo>
                  <a:pt x="7110" y="20631"/>
                </a:lnTo>
                <a:cubicBezTo>
                  <a:pt x="7170" y="20600"/>
                  <a:pt x="7201" y="20540"/>
                  <a:pt x="7231" y="20479"/>
                </a:cubicBezTo>
                <a:cubicBezTo>
                  <a:pt x="7261" y="20388"/>
                  <a:pt x="7261" y="20327"/>
                  <a:pt x="7292" y="20236"/>
                </a:cubicBezTo>
                <a:cubicBezTo>
                  <a:pt x="7292" y="20175"/>
                  <a:pt x="7292" y="20145"/>
                  <a:pt x="7322" y="20084"/>
                </a:cubicBezTo>
                <a:cubicBezTo>
                  <a:pt x="7322" y="20044"/>
                  <a:pt x="7335" y="19992"/>
                  <a:pt x="7344" y="19943"/>
                </a:cubicBezTo>
                <a:close/>
                <a:moveTo>
                  <a:pt x="43751" y="22241"/>
                </a:moveTo>
                <a:cubicBezTo>
                  <a:pt x="43782" y="22302"/>
                  <a:pt x="43812" y="22363"/>
                  <a:pt x="43842" y="22423"/>
                </a:cubicBezTo>
                <a:lnTo>
                  <a:pt x="43842" y="22454"/>
                </a:lnTo>
                <a:cubicBezTo>
                  <a:pt x="43842" y="22484"/>
                  <a:pt x="43842" y="22515"/>
                  <a:pt x="43842" y="22515"/>
                </a:cubicBezTo>
                <a:cubicBezTo>
                  <a:pt x="43842" y="22606"/>
                  <a:pt x="43812" y="22697"/>
                  <a:pt x="43782" y="22758"/>
                </a:cubicBezTo>
                <a:cubicBezTo>
                  <a:pt x="43782" y="22849"/>
                  <a:pt x="43690" y="23031"/>
                  <a:pt x="43690" y="23153"/>
                </a:cubicBezTo>
                <a:lnTo>
                  <a:pt x="43690" y="23213"/>
                </a:lnTo>
                <a:cubicBezTo>
                  <a:pt x="43660" y="23122"/>
                  <a:pt x="43630" y="23031"/>
                  <a:pt x="43599" y="22940"/>
                </a:cubicBezTo>
                <a:lnTo>
                  <a:pt x="43630" y="22758"/>
                </a:lnTo>
                <a:cubicBezTo>
                  <a:pt x="43660" y="22666"/>
                  <a:pt x="43690" y="22575"/>
                  <a:pt x="43721" y="22484"/>
                </a:cubicBezTo>
                <a:cubicBezTo>
                  <a:pt x="43721" y="22393"/>
                  <a:pt x="43751" y="22332"/>
                  <a:pt x="43751" y="22241"/>
                </a:cubicBezTo>
                <a:close/>
                <a:moveTo>
                  <a:pt x="4406" y="19962"/>
                </a:moveTo>
                <a:lnTo>
                  <a:pt x="4406" y="19993"/>
                </a:lnTo>
                <a:cubicBezTo>
                  <a:pt x="4466" y="20084"/>
                  <a:pt x="4497" y="20145"/>
                  <a:pt x="4557" y="20236"/>
                </a:cubicBezTo>
                <a:lnTo>
                  <a:pt x="4588" y="20236"/>
                </a:lnTo>
                <a:cubicBezTo>
                  <a:pt x="4679" y="20600"/>
                  <a:pt x="4770" y="20935"/>
                  <a:pt x="4800" y="21299"/>
                </a:cubicBezTo>
                <a:cubicBezTo>
                  <a:pt x="4800" y="21451"/>
                  <a:pt x="4800" y="21573"/>
                  <a:pt x="4800" y="21694"/>
                </a:cubicBezTo>
                <a:lnTo>
                  <a:pt x="4800" y="21998"/>
                </a:lnTo>
                <a:lnTo>
                  <a:pt x="4800" y="22454"/>
                </a:lnTo>
                <a:lnTo>
                  <a:pt x="4800" y="23244"/>
                </a:lnTo>
                <a:cubicBezTo>
                  <a:pt x="4800" y="23122"/>
                  <a:pt x="4770" y="23001"/>
                  <a:pt x="4770" y="22879"/>
                </a:cubicBezTo>
                <a:cubicBezTo>
                  <a:pt x="4770" y="22818"/>
                  <a:pt x="4770" y="22758"/>
                  <a:pt x="4740" y="22666"/>
                </a:cubicBezTo>
                <a:cubicBezTo>
                  <a:pt x="4709" y="22606"/>
                  <a:pt x="4740" y="22545"/>
                  <a:pt x="4709" y="22484"/>
                </a:cubicBezTo>
                <a:cubicBezTo>
                  <a:pt x="4679" y="22423"/>
                  <a:pt x="4709" y="22423"/>
                  <a:pt x="4709" y="22393"/>
                </a:cubicBezTo>
                <a:cubicBezTo>
                  <a:pt x="4709" y="22272"/>
                  <a:pt x="4709" y="22120"/>
                  <a:pt x="4709" y="21968"/>
                </a:cubicBezTo>
                <a:cubicBezTo>
                  <a:pt x="4709" y="21816"/>
                  <a:pt x="4679" y="21664"/>
                  <a:pt x="4649" y="21542"/>
                </a:cubicBezTo>
                <a:cubicBezTo>
                  <a:pt x="4618" y="21421"/>
                  <a:pt x="4588" y="21330"/>
                  <a:pt x="4497" y="21269"/>
                </a:cubicBezTo>
                <a:cubicBezTo>
                  <a:pt x="4466" y="21238"/>
                  <a:pt x="4436" y="21208"/>
                  <a:pt x="4406" y="21208"/>
                </a:cubicBezTo>
                <a:lnTo>
                  <a:pt x="4314" y="21208"/>
                </a:lnTo>
                <a:lnTo>
                  <a:pt x="4314" y="21087"/>
                </a:lnTo>
                <a:cubicBezTo>
                  <a:pt x="4314" y="20874"/>
                  <a:pt x="4314" y="20692"/>
                  <a:pt x="4345" y="20479"/>
                </a:cubicBezTo>
                <a:cubicBezTo>
                  <a:pt x="4345" y="20418"/>
                  <a:pt x="4345" y="20327"/>
                  <a:pt x="4375" y="20266"/>
                </a:cubicBezTo>
                <a:lnTo>
                  <a:pt x="4375" y="20236"/>
                </a:lnTo>
                <a:lnTo>
                  <a:pt x="4375" y="20145"/>
                </a:lnTo>
                <a:cubicBezTo>
                  <a:pt x="4375" y="20145"/>
                  <a:pt x="4375" y="20023"/>
                  <a:pt x="4406" y="19962"/>
                </a:cubicBezTo>
                <a:close/>
                <a:moveTo>
                  <a:pt x="5985" y="21846"/>
                </a:moveTo>
                <a:lnTo>
                  <a:pt x="6046" y="21937"/>
                </a:lnTo>
                <a:cubicBezTo>
                  <a:pt x="6077" y="21968"/>
                  <a:pt x="6107" y="21998"/>
                  <a:pt x="6137" y="21998"/>
                </a:cubicBezTo>
                <a:cubicBezTo>
                  <a:pt x="6137" y="22089"/>
                  <a:pt x="6168" y="22211"/>
                  <a:pt x="6198" y="22302"/>
                </a:cubicBezTo>
                <a:cubicBezTo>
                  <a:pt x="6228" y="22515"/>
                  <a:pt x="6259" y="22758"/>
                  <a:pt x="6320" y="23001"/>
                </a:cubicBezTo>
                <a:cubicBezTo>
                  <a:pt x="6289" y="23031"/>
                  <a:pt x="6259" y="23031"/>
                  <a:pt x="6228" y="23061"/>
                </a:cubicBezTo>
                <a:cubicBezTo>
                  <a:pt x="6198" y="23092"/>
                  <a:pt x="6198" y="23153"/>
                  <a:pt x="6168" y="23183"/>
                </a:cubicBezTo>
                <a:lnTo>
                  <a:pt x="6137" y="23244"/>
                </a:lnTo>
                <a:cubicBezTo>
                  <a:pt x="6137" y="22970"/>
                  <a:pt x="6107" y="22727"/>
                  <a:pt x="6077" y="22484"/>
                </a:cubicBezTo>
                <a:cubicBezTo>
                  <a:pt x="6046" y="22363"/>
                  <a:pt x="6046" y="22241"/>
                  <a:pt x="6016" y="22150"/>
                </a:cubicBezTo>
                <a:cubicBezTo>
                  <a:pt x="6016" y="22120"/>
                  <a:pt x="6016" y="22120"/>
                  <a:pt x="6016" y="22089"/>
                </a:cubicBezTo>
                <a:cubicBezTo>
                  <a:pt x="6016" y="21998"/>
                  <a:pt x="6016" y="21937"/>
                  <a:pt x="5985" y="21846"/>
                </a:cubicBezTo>
                <a:close/>
                <a:moveTo>
                  <a:pt x="37280" y="22484"/>
                </a:moveTo>
                <a:cubicBezTo>
                  <a:pt x="37280" y="22575"/>
                  <a:pt x="37310" y="22666"/>
                  <a:pt x="37310" y="22758"/>
                </a:cubicBezTo>
                <a:cubicBezTo>
                  <a:pt x="37340" y="22910"/>
                  <a:pt x="37371" y="23092"/>
                  <a:pt x="37401" y="23274"/>
                </a:cubicBezTo>
                <a:cubicBezTo>
                  <a:pt x="37340" y="23153"/>
                  <a:pt x="37310" y="23092"/>
                  <a:pt x="37249" y="23001"/>
                </a:cubicBezTo>
                <a:lnTo>
                  <a:pt x="37249" y="22849"/>
                </a:lnTo>
                <a:cubicBezTo>
                  <a:pt x="37249" y="22727"/>
                  <a:pt x="37249" y="22606"/>
                  <a:pt x="37280" y="22484"/>
                </a:cubicBezTo>
                <a:close/>
                <a:moveTo>
                  <a:pt x="5439" y="21785"/>
                </a:moveTo>
                <a:lnTo>
                  <a:pt x="5439" y="21785"/>
                </a:lnTo>
                <a:cubicBezTo>
                  <a:pt x="5469" y="21816"/>
                  <a:pt x="5530" y="21877"/>
                  <a:pt x="5560" y="21877"/>
                </a:cubicBezTo>
                <a:lnTo>
                  <a:pt x="5530" y="21937"/>
                </a:lnTo>
                <a:cubicBezTo>
                  <a:pt x="5530" y="21968"/>
                  <a:pt x="5499" y="21998"/>
                  <a:pt x="5499" y="22028"/>
                </a:cubicBezTo>
                <a:lnTo>
                  <a:pt x="5499" y="22059"/>
                </a:lnTo>
                <a:lnTo>
                  <a:pt x="5499" y="22180"/>
                </a:lnTo>
                <a:lnTo>
                  <a:pt x="5499" y="22332"/>
                </a:lnTo>
                <a:lnTo>
                  <a:pt x="5499" y="22727"/>
                </a:lnTo>
                <a:cubicBezTo>
                  <a:pt x="5499" y="22849"/>
                  <a:pt x="5499" y="22940"/>
                  <a:pt x="5530" y="23031"/>
                </a:cubicBezTo>
                <a:cubicBezTo>
                  <a:pt x="5560" y="23153"/>
                  <a:pt x="5530" y="23213"/>
                  <a:pt x="5560" y="23305"/>
                </a:cubicBezTo>
                <a:cubicBezTo>
                  <a:pt x="5530" y="23244"/>
                  <a:pt x="5499" y="23183"/>
                  <a:pt x="5439" y="23122"/>
                </a:cubicBezTo>
                <a:cubicBezTo>
                  <a:pt x="5439" y="23122"/>
                  <a:pt x="5408" y="23122"/>
                  <a:pt x="5408" y="23092"/>
                </a:cubicBezTo>
                <a:lnTo>
                  <a:pt x="5408" y="22666"/>
                </a:lnTo>
                <a:cubicBezTo>
                  <a:pt x="5469" y="22363"/>
                  <a:pt x="5439" y="22089"/>
                  <a:pt x="5439" y="21785"/>
                </a:cubicBezTo>
                <a:close/>
                <a:moveTo>
                  <a:pt x="24367" y="20357"/>
                </a:moveTo>
                <a:cubicBezTo>
                  <a:pt x="24397" y="20509"/>
                  <a:pt x="24458" y="20631"/>
                  <a:pt x="24519" y="20783"/>
                </a:cubicBezTo>
                <a:lnTo>
                  <a:pt x="24732" y="21238"/>
                </a:lnTo>
                <a:lnTo>
                  <a:pt x="24732" y="21299"/>
                </a:lnTo>
                <a:lnTo>
                  <a:pt x="24732" y="21542"/>
                </a:lnTo>
                <a:cubicBezTo>
                  <a:pt x="24732" y="21603"/>
                  <a:pt x="24732" y="21664"/>
                  <a:pt x="24762" y="21725"/>
                </a:cubicBezTo>
                <a:lnTo>
                  <a:pt x="24762" y="21755"/>
                </a:lnTo>
                <a:cubicBezTo>
                  <a:pt x="24762" y="21755"/>
                  <a:pt x="24762" y="21785"/>
                  <a:pt x="24762" y="21816"/>
                </a:cubicBezTo>
                <a:lnTo>
                  <a:pt x="24701" y="22272"/>
                </a:lnTo>
                <a:cubicBezTo>
                  <a:pt x="24701" y="22363"/>
                  <a:pt x="24701" y="22484"/>
                  <a:pt x="24671" y="22575"/>
                </a:cubicBezTo>
                <a:cubicBezTo>
                  <a:pt x="24671" y="22697"/>
                  <a:pt x="24640" y="22788"/>
                  <a:pt x="24640" y="22910"/>
                </a:cubicBezTo>
                <a:cubicBezTo>
                  <a:pt x="24610" y="23001"/>
                  <a:pt x="24580" y="23153"/>
                  <a:pt x="24580" y="23274"/>
                </a:cubicBezTo>
                <a:lnTo>
                  <a:pt x="24610" y="23365"/>
                </a:lnTo>
                <a:lnTo>
                  <a:pt x="24489" y="23365"/>
                </a:lnTo>
                <a:cubicBezTo>
                  <a:pt x="24428" y="23122"/>
                  <a:pt x="24397" y="22849"/>
                  <a:pt x="24367" y="22606"/>
                </a:cubicBezTo>
                <a:cubicBezTo>
                  <a:pt x="24337" y="22423"/>
                  <a:pt x="24337" y="22241"/>
                  <a:pt x="24306" y="22059"/>
                </a:cubicBezTo>
                <a:lnTo>
                  <a:pt x="24306" y="21968"/>
                </a:lnTo>
                <a:cubicBezTo>
                  <a:pt x="24306" y="21725"/>
                  <a:pt x="24337" y="21482"/>
                  <a:pt x="24367" y="21269"/>
                </a:cubicBezTo>
                <a:lnTo>
                  <a:pt x="24367" y="20995"/>
                </a:lnTo>
                <a:lnTo>
                  <a:pt x="24367" y="20540"/>
                </a:lnTo>
                <a:lnTo>
                  <a:pt x="24367" y="20357"/>
                </a:lnTo>
                <a:close/>
                <a:moveTo>
                  <a:pt x="26311" y="19659"/>
                </a:moveTo>
                <a:cubicBezTo>
                  <a:pt x="26311" y="19780"/>
                  <a:pt x="26342" y="19932"/>
                  <a:pt x="26342" y="20084"/>
                </a:cubicBezTo>
                <a:cubicBezTo>
                  <a:pt x="26342" y="20205"/>
                  <a:pt x="26342" y="20327"/>
                  <a:pt x="26342" y="20449"/>
                </a:cubicBezTo>
                <a:lnTo>
                  <a:pt x="26342" y="20783"/>
                </a:lnTo>
                <a:lnTo>
                  <a:pt x="26342" y="21421"/>
                </a:lnTo>
                <a:lnTo>
                  <a:pt x="26342" y="22211"/>
                </a:lnTo>
                <a:lnTo>
                  <a:pt x="26342" y="22423"/>
                </a:lnTo>
                <a:lnTo>
                  <a:pt x="26311" y="22910"/>
                </a:lnTo>
                <a:cubicBezTo>
                  <a:pt x="26311" y="23061"/>
                  <a:pt x="26281" y="23244"/>
                  <a:pt x="26281" y="23396"/>
                </a:cubicBezTo>
                <a:cubicBezTo>
                  <a:pt x="26190" y="23274"/>
                  <a:pt x="26129" y="23183"/>
                  <a:pt x="26068" y="23061"/>
                </a:cubicBezTo>
                <a:cubicBezTo>
                  <a:pt x="26099" y="22879"/>
                  <a:pt x="26129" y="22666"/>
                  <a:pt x="26160" y="22454"/>
                </a:cubicBezTo>
                <a:lnTo>
                  <a:pt x="26220" y="21694"/>
                </a:lnTo>
                <a:lnTo>
                  <a:pt x="26220" y="21451"/>
                </a:lnTo>
                <a:lnTo>
                  <a:pt x="26220" y="20965"/>
                </a:lnTo>
                <a:lnTo>
                  <a:pt x="26220" y="20752"/>
                </a:lnTo>
                <a:lnTo>
                  <a:pt x="26190" y="20388"/>
                </a:lnTo>
                <a:lnTo>
                  <a:pt x="26190" y="19962"/>
                </a:lnTo>
                <a:lnTo>
                  <a:pt x="26190" y="19689"/>
                </a:lnTo>
                <a:lnTo>
                  <a:pt x="26220" y="19689"/>
                </a:lnTo>
                <a:cubicBezTo>
                  <a:pt x="26251" y="19689"/>
                  <a:pt x="26281" y="19689"/>
                  <a:pt x="26311" y="19659"/>
                </a:cubicBezTo>
                <a:close/>
                <a:moveTo>
                  <a:pt x="10725" y="17319"/>
                </a:moveTo>
                <a:cubicBezTo>
                  <a:pt x="10786" y="17410"/>
                  <a:pt x="10847" y="17501"/>
                  <a:pt x="10877" y="17593"/>
                </a:cubicBezTo>
                <a:cubicBezTo>
                  <a:pt x="10938" y="17744"/>
                  <a:pt x="10968" y="17896"/>
                  <a:pt x="10999" y="18048"/>
                </a:cubicBezTo>
                <a:cubicBezTo>
                  <a:pt x="10999" y="18109"/>
                  <a:pt x="10968" y="18139"/>
                  <a:pt x="10968" y="18200"/>
                </a:cubicBezTo>
                <a:cubicBezTo>
                  <a:pt x="10938" y="18291"/>
                  <a:pt x="10907" y="18413"/>
                  <a:pt x="10877" y="18504"/>
                </a:cubicBezTo>
                <a:cubicBezTo>
                  <a:pt x="10847" y="18626"/>
                  <a:pt x="10847" y="18626"/>
                  <a:pt x="10847" y="18656"/>
                </a:cubicBezTo>
                <a:cubicBezTo>
                  <a:pt x="10816" y="18717"/>
                  <a:pt x="10786" y="18838"/>
                  <a:pt x="10786" y="18929"/>
                </a:cubicBezTo>
                <a:cubicBezTo>
                  <a:pt x="10725" y="19142"/>
                  <a:pt x="10695" y="19355"/>
                  <a:pt x="10634" y="19567"/>
                </a:cubicBezTo>
                <a:cubicBezTo>
                  <a:pt x="10543" y="20023"/>
                  <a:pt x="10482" y="20509"/>
                  <a:pt x="10452" y="21026"/>
                </a:cubicBezTo>
                <a:cubicBezTo>
                  <a:pt x="10452" y="21269"/>
                  <a:pt x="10421" y="21512"/>
                  <a:pt x="10452" y="21785"/>
                </a:cubicBezTo>
                <a:lnTo>
                  <a:pt x="10452" y="22727"/>
                </a:lnTo>
                <a:lnTo>
                  <a:pt x="10452" y="23031"/>
                </a:lnTo>
                <a:cubicBezTo>
                  <a:pt x="10452" y="23170"/>
                  <a:pt x="10452" y="23321"/>
                  <a:pt x="10460" y="23468"/>
                </a:cubicBezTo>
                <a:lnTo>
                  <a:pt x="10460" y="23468"/>
                </a:lnTo>
                <a:cubicBezTo>
                  <a:pt x="10449" y="23416"/>
                  <a:pt x="10435" y="23360"/>
                  <a:pt x="10421" y="23305"/>
                </a:cubicBezTo>
                <a:cubicBezTo>
                  <a:pt x="10391" y="23244"/>
                  <a:pt x="10361" y="23183"/>
                  <a:pt x="10330" y="23153"/>
                </a:cubicBezTo>
                <a:cubicBezTo>
                  <a:pt x="10300" y="23092"/>
                  <a:pt x="10269" y="23061"/>
                  <a:pt x="10209" y="23001"/>
                </a:cubicBezTo>
                <a:cubicBezTo>
                  <a:pt x="10209" y="23001"/>
                  <a:pt x="10178" y="23001"/>
                  <a:pt x="10178" y="22970"/>
                </a:cubicBezTo>
                <a:lnTo>
                  <a:pt x="10178" y="22818"/>
                </a:lnTo>
                <a:cubicBezTo>
                  <a:pt x="10239" y="22150"/>
                  <a:pt x="10300" y="21482"/>
                  <a:pt x="10361" y="20783"/>
                </a:cubicBezTo>
                <a:cubicBezTo>
                  <a:pt x="10391" y="20114"/>
                  <a:pt x="10452" y="19476"/>
                  <a:pt x="10452" y="18838"/>
                </a:cubicBezTo>
                <a:cubicBezTo>
                  <a:pt x="10452" y="18504"/>
                  <a:pt x="10482" y="18170"/>
                  <a:pt x="10482" y="17836"/>
                </a:cubicBezTo>
                <a:lnTo>
                  <a:pt x="10512" y="17836"/>
                </a:lnTo>
                <a:cubicBezTo>
                  <a:pt x="10573" y="17684"/>
                  <a:pt x="10634" y="17501"/>
                  <a:pt x="10725" y="17349"/>
                </a:cubicBezTo>
                <a:lnTo>
                  <a:pt x="10725" y="17319"/>
                </a:lnTo>
                <a:close/>
                <a:moveTo>
                  <a:pt x="26798" y="21512"/>
                </a:moveTo>
                <a:lnTo>
                  <a:pt x="26798" y="21573"/>
                </a:lnTo>
                <a:cubicBezTo>
                  <a:pt x="26798" y="21785"/>
                  <a:pt x="26828" y="21998"/>
                  <a:pt x="26858" y="22211"/>
                </a:cubicBezTo>
                <a:cubicBezTo>
                  <a:pt x="26889" y="22484"/>
                  <a:pt x="26919" y="22758"/>
                  <a:pt x="26919" y="23031"/>
                </a:cubicBezTo>
                <a:cubicBezTo>
                  <a:pt x="26919" y="23092"/>
                  <a:pt x="26919" y="23183"/>
                  <a:pt x="26950" y="23274"/>
                </a:cubicBezTo>
                <a:cubicBezTo>
                  <a:pt x="26980" y="23365"/>
                  <a:pt x="26980" y="23456"/>
                  <a:pt x="26980" y="23517"/>
                </a:cubicBezTo>
                <a:lnTo>
                  <a:pt x="26919" y="23548"/>
                </a:lnTo>
                <a:lnTo>
                  <a:pt x="26646" y="23548"/>
                </a:lnTo>
                <a:cubicBezTo>
                  <a:pt x="26676" y="23365"/>
                  <a:pt x="26676" y="23183"/>
                  <a:pt x="26706" y="23031"/>
                </a:cubicBezTo>
                <a:cubicBezTo>
                  <a:pt x="26706" y="22849"/>
                  <a:pt x="26737" y="22727"/>
                  <a:pt x="26737" y="22575"/>
                </a:cubicBezTo>
                <a:cubicBezTo>
                  <a:pt x="26737" y="22484"/>
                  <a:pt x="26767" y="22393"/>
                  <a:pt x="26767" y="22332"/>
                </a:cubicBezTo>
                <a:cubicBezTo>
                  <a:pt x="26767" y="22059"/>
                  <a:pt x="26798" y="21785"/>
                  <a:pt x="26798" y="21512"/>
                </a:cubicBezTo>
                <a:close/>
                <a:moveTo>
                  <a:pt x="24944" y="23335"/>
                </a:moveTo>
                <a:cubicBezTo>
                  <a:pt x="24944" y="23426"/>
                  <a:pt x="24975" y="23517"/>
                  <a:pt x="25005" y="23608"/>
                </a:cubicBezTo>
                <a:lnTo>
                  <a:pt x="24914" y="23517"/>
                </a:lnTo>
                <a:cubicBezTo>
                  <a:pt x="24914" y="23456"/>
                  <a:pt x="24944" y="23396"/>
                  <a:pt x="24944" y="23335"/>
                </a:cubicBezTo>
                <a:close/>
                <a:moveTo>
                  <a:pt x="11120" y="18990"/>
                </a:moveTo>
                <a:cubicBezTo>
                  <a:pt x="11150" y="19264"/>
                  <a:pt x="11150" y="19537"/>
                  <a:pt x="11181" y="19811"/>
                </a:cubicBezTo>
                <a:lnTo>
                  <a:pt x="11090" y="20236"/>
                </a:lnTo>
                <a:cubicBezTo>
                  <a:pt x="11090" y="20327"/>
                  <a:pt x="11090" y="20418"/>
                  <a:pt x="11059" y="20540"/>
                </a:cubicBezTo>
                <a:cubicBezTo>
                  <a:pt x="11029" y="20752"/>
                  <a:pt x="11029" y="20995"/>
                  <a:pt x="10999" y="21238"/>
                </a:cubicBezTo>
                <a:cubicBezTo>
                  <a:pt x="10999" y="21330"/>
                  <a:pt x="10968" y="21421"/>
                  <a:pt x="10968" y="21512"/>
                </a:cubicBezTo>
                <a:cubicBezTo>
                  <a:pt x="10968" y="21755"/>
                  <a:pt x="10938" y="21968"/>
                  <a:pt x="10938" y="22211"/>
                </a:cubicBezTo>
                <a:lnTo>
                  <a:pt x="10938" y="22515"/>
                </a:lnTo>
                <a:lnTo>
                  <a:pt x="10938" y="22788"/>
                </a:lnTo>
                <a:lnTo>
                  <a:pt x="10938" y="22970"/>
                </a:lnTo>
                <a:cubicBezTo>
                  <a:pt x="10915" y="23222"/>
                  <a:pt x="10909" y="23457"/>
                  <a:pt x="10921" y="23687"/>
                </a:cubicBezTo>
                <a:lnTo>
                  <a:pt x="10921" y="23687"/>
                </a:lnTo>
                <a:cubicBezTo>
                  <a:pt x="10917" y="23671"/>
                  <a:pt x="10913" y="23655"/>
                  <a:pt x="10907" y="23639"/>
                </a:cubicBezTo>
                <a:cubicBezTo>
                  <a:pt x="10877" y="23335"/>
                  <a:pt x="10847" y="23031"/>
                  <a:pt x="10847" y="22697"/>
                </a:cubicBezTo>
                <a:lnTo>
                  <a:pt x="10847" y="21694"/>
                </a:lnTo>
                <a:lnTo>
                  <a:pt x="10847" y="21269"/>
                </a:lnTo>
                <a:cubicBezTo>
                  <a:pt x="10877" y="20752"/>
                  <a:pt x="10938" y="20236"/>
                  <a:pt x="10999" y="19750"/>
                </a:cubicBezTo>
                <a:lnTo>
                  <a:pt x="10968" y="19719"/>
                </a:lnTo>
                <a:cubicBezTo>
                  <a:pt x="11029" y="19476"/>
                  <a:pt x="11059" y="19233"/>
                  <a:pt x="11120" y="18990"/>
                </a:cubicBezTo>
                <a:close/>
                <a:moveTo>
                  <a:pt x="41290" y="22758"/>
                </a:moveTo>
                <a:cubicBezTo>
                  <a:pt x="41290" y="22879"/>
                  <a:pt x="41260" y="22970"/>
                  <a:pt x="41260" y="23092"/>
                </a:cubicBezTo>
                <a:cubicBezTo>
                  <a:pt x="41229" y="23213"/>
                  <a:pt x="41199" y="23365"/>
                  <a:pt x="41169" y="23487"/>
                </a:cubicBezTo>
                <a:cubicBezTo>
                  <a:pt x="41138" y="23578"/>
                  <a:pt x="41108" y="23639"/>
                  <a:pt x="41078" y="23699"/>
                </a:cubicBezTo>
                <a:cubicBezTo>
                  <a:pt x="41078" y="23578"/>
                  <a:pt x="41047" y="23426"/>
                  <a:pt x="41047" y="23305"/>
                </a:cubicBezTo>
                <a:lnTo>
                  <a:pt x="41047" y="23213"/>
                </a:lnTo>
                <a:lnTo>
                  <a:pt x="41138" y="22758"/>
                </a:lnTo>
                <a:close/>
                <a:moveTo>
                  <a:pt x="24094" y="23639"/>
                </a:moveTo>
                <a:lnTo>
                  <a:pt x="24094" y="23730"/>
                </a:lnTo>
                <a:lnTo>
                  <a:pt x="24063" y="23669"/>
                </a:lnTo>
                <a:lnTo>
                  <a:pt x="24094" y="23639"/>
                </a:lnTo>
                <a:close/>
                <a:moveTo>
                  <a:pt x="28226" y="20023"/>
                </a:moveTo>
                <a:cubicBezTo>
                  <a:pt x="28256" y="20054"/>
                  <a:pt x="28286" y="20054"/>
                  <a:pt x="28317" y="20054"/>
                </a:cubicBezTo>
                <a:lnTo>
                  <a:pt x="28378" y="20054"/>
                </a:lnTo>
                <a:cubicBezTo>
                  <a:pt x="28469" y="20357"/>
                  <a:pt x="28529" y="20661"/>
                  <a:pt x="28560" y="20965"/>
                </a:cubicBezTo>
                <a:cubicBezTo>
                  <a:pt x="28590" y="21421"/>
                  <a:pt x="28590" y="21877"/>
                  <a:pt x="28560" y="22363"/>
                </a:cubicBezTo>
                <a:lnTo>
                  <a:pt x="28560" y="22515"/>
                </a:lnTo>
                <a:lnTo>
                  <a:pt x="28529" y="22788"/>
                </a:lnTo>
                <a:lnTo>
                  <a:pt x="28529" y="22727"/>
                </a:lnTo>
                <a:lnTo>
                  <a:pt x="28408" y="23456"/>
                </a:lnTo>
                <a:cubicBezTo>
                  <a:pt x="28408" y="23548"/>
                  <a:pt x="28378" y="23639"/>
                  <a:pt x="28347" y="23730"/>
                </a:cubicBezTo>
                <a:lnTo>
                  <a:pt x="28256" y="22940"/>
                </a:lnTo>
                <a:cubicBezTo>
                  <a:pt x="28256" y="22636"/>
                  <a:pt x="28226" y="22332"/>
                  <a:pt x="28195" y="22028"/>
                </a:cubicBezTo>
                <a:lnTo>
                  <a:pt x="28195" y="21785"/>
                </a:lnTo>
                <a:lnTo>
                  <a:pt x="28195" y="21573"/>
                </a:lnTo>
                <a:cubicBezTo>
                  <a:pt x="28195" y="21542"/>
                  <a:pt x="28195" y="21512"/>
                  <a:pt x="28195" y="21482"/>
                </a:cubicBezTo>
                <a:lnTo>
                  <a:pt x="28195" y="21208"/>
                </a:lnTo>
                <a:cubicBezTo>
                  <a:pt x="28195" y="21178"/>
                  <a:pt x="28195" y="21147"/>
                  <a:pt x="28195" y="21117"/>
                </a:cubicBezTo>
                <a:lnTo>
                  <a:pt x="28195" y="20904"/>
                </a:lnTo>
                <a:lnTo>
                  <a:pt x="28195" y="20418"/>
                </a:lnTo>
                <a:cubicBezTo>
                  <a:pt x="28195" y="20266"/>
                  <a:pt x="28195" y="20175"/>
                  <a:pt x="28226" y="20054"/>
                </a:cubicBezTo>
                <a:lnTo>
                  <a:pt x="28226" y="20023"/>
                </a:lnTo>
                <a:close/>
                <a:moveTo>
                  <a:pt x="41785" y="23505"/>
                </a:moveTo>
                <a:lnTo>
                  <a:pt x="41807" y="23548"/>
                </a:lnTo>
                <a:lnTo>
                  <a:pt x="41807" y="23760"/>
                </a:lnTo>
                <a:lnTo>
                  <a:pt x="41807" y="23821"/>
                </a:lnTo>
                <a:lnTo>
                  <a:pt x="41716" y="23821"/>
                </a:lnTo>
                <a:cubicBezTo>
                  <a:pt x="41742" y="23716"/>
                  <a:pt x="41745" y="23610"/>
                  <a:pt x="41785" y="23505"/>
                </a:cubicBezTo>
                <a:close/>
                <a:moveTo>
                  <a:pt x="23607" y="23548"/>
                </a:moveTo>
                <a:lnTo>
                  <a:pt x="23668" y="23730"/>
                </a:lnTo>
                <a:lnTo>
                  <a:pt x="23668" y="23760"/>
                </a:lnTo>
                <a:cubicBezTo>
                  <a:pt x="23668" y="23791"/>
                  <a:pt x="23668" y="23821"/>
                  <a:pt x="23668" y="23821"/>
                </a:cubicBezTo>
                <a:lnTo>
                  <a:pt x="23668" y="23882"/>
                </a:lnTo>
                <a:cubicBezTo>
                  <a:pt x="23668" y="23821"/>
                  <a:pt x="23638" y="23730"/>
                  <a:pt x="23607" y="23669"/>
                </a:cubicBezTo>
                <a:cubicBezTo>
                  <a:pt x="23577" y="23608"/>
                  <a:pt x="23607" y="23608"/>
                  <a:pt x="23607" y="23548"/>
                </a:cubicBezTo>
                <a:close/>
                <a:moveTo>
                  <a:pt x="28864" y="22910"/>
                </a:moveTo>
                <a:lnTo>
                  <a:pt x="28864" y="23183"/>
                </a:lnTo>
                <a:cubicBezTo>
                  <a:pt x="28864" y="23335"/>
                  <a:pt x="28864" y="23487"/>
                  <a:pt x="28924" y="23639"/>
                </a:cubicBezTo>
                <a:lnTo>
                  <a:pt x="28924" y="23882"/>
                </a:lnTo>
                <a:lnTo>
                  <a:pt x="28924" y="23973"/>
                </a:lnTo>
                <a:lnTo>
                  <a:pt x="28864" y="23973"/>
                </a:lnTo>
                <a:lnTo>
                  <a:pt x="28803" y="23943"/>
                </a:lnTo>
                <a:lnTo>
                  <a:pt x="28742" y="23943"/>
                </a:lnTo>
                <a:cubicBezTo>
                  <a:pt x="28742" y="23821"/>
                  <a:pt x="28772" y="23730"/>
                  <a:pt x="28772" y="23608"/>
                </a:cubicBezTo>
                <a:cubicBezTo>
                  <a:pt x="28803" y="23365"/>
                  <a:pt x="28864" y="23122"/>
                  <a:pt x="28864" y="22910"/>
                </a:cubicBezTo>
                <a:close/>
                <a:moveTo>
                  <a:pt x="8051" y="20935"/>
                </a:moveTo>
                <a:cubicBezTo>
                  <a:pt x="8112" y="21087"/>
                  <a:pt x="8143" y="21208"/>
                  <a:pt x="8173" y="21360"/>
                </a:cubicBezTo>
                <a:cubicBezTo>
                  <a:pt x="8203" y="21512"/>
                  <a:pt x="8203" y="21664"/>
                  <a:pt x="8234" y="21846"/>
                </a:cubicBezTo>
                <a:cubicBezTo>
                  <a:pt x="8264" y="21998"/>
                  <a:pt x="8234" y="22120"/>
                  <a:pt x="8203" y="22272"/>
                </a:cubicBezTo>
                <a:cubicBezTo>
                  <a:pt x="8173" y="22423"/>
                  <a:pt x="8173" y="22545"/>
                  <a:pt x="8143" y="22666"/>
                </a:cubicBezTo>
                <a:cubicBezTo>
                  <a:pt x="8143" y="22788"/>
                  <a:pt x="8143" y="22940"/>
                  <a:pt x="8112" y="23092"/>
                </a:cubicBezTo>
                <a:lnTo>
                  <a:pt x="8021" y="23578"/>
                </a:lnTo>
                <a:cubicBezTo>
                  <a:pt x="7991" y="23730"/>
                  <a:pt x="7960" y="23882"/>
                  <a:pt x="7930" y="24034"/>
                </a:cubicBezTo>
                <a:lnTo>
                  <a:pt x="7930" y="23699"/>
                </a:lnTo>
                <a:lnTo>
                  <a:pt x="7930" y="23548"/>
                </a:lnTo>
                <a:lnTo>
                  <a:pt x="7930" y="23213"/>
                </a:lnTo>
                <a:lnTo>
                  <a:pt x="7930" y="22666"/>
                </a:lnTo>
                <a:lnTo>
                  <a:pt x="7930" y="22515"/>
                </a:lnTo>
                <a:cubicBezTo>
                  <a:pt x="7930" y="22393"/>
                  <a:pt x="7930" y="22272"/>
                  <a:pt x="7960" y="22150"/>
                </a:cubicBezTo>
                <a:cubicBezTo>
                  <a:pt x="7960" y="21998"/>
                  <a:pt x="7960" y="21968"/>
                  <a:pt x="7960" y="21877"/>
                </a:cubicBezTo>
                <a:lnTo>
                  <a:pt x="8021" y="21390"/>
                </a:lnTo>
                <a:cubicBezTo>
                  <a:pt x="8021" y="21269"/>
                  <a:pt x="8051" y="21147"/>
                  <a:pt x="8051" y="21026"/>
                </a:cubicBezTo>
                <a:lnTo>
                  <a:pt x="8051" y="20935"/>
                </a:lnTo>
                <a:close/>
                <a:moveTo>
                  <a:pt x="15009" y="23213"/>
                </a:moveTo>
                <a:cubicBezTo>
                  <a:pt x="15009" y="23213"/>
                  <a:pt x="15039" y="23244"/>
                  <a:pt x="15039" y="23274"/>
                </a:cubicBezTo>
                <a:cubicBezTo>
                  <a:pt x="15100" y="23396"/>
                  <a:pt x="15131" y="23517"/>
                  <a:pt x="15191" y="23639"/>
                </a:cubicBezTo>
                <a:lnTo>
                  <a:pt x="15252" y="23699"/>
                </a:lnTo>
                <a:lnTo>
                  <a:pt x="15252" y="23730"/>
                </a:lnTo>
                <a:lnTo>
                  <a:pt x="15161" y="23821"/>
                </a:lnTo>
                <a:lnTo>
                  <a:pt x="15039" y="23943"/>
                </a:lnTo>
                <a:lnTo>
                  <a:pt x="15009" y="24034"/>
                </a:lnTo>
                <a:lnTo>
                  <a:pt x="14979" y="23882"/>
                </a:lnTo>
                <a:cubicBezTo>
                  <a:pt x="14979" y="23669"/>
                  <a:pt x="15009" y="23487"/>
                  <a:pt x="15009" y="23274"/>
                </a:cubicBezTo>
                <a:cubicBezTo>
                  <a:pt x="15009" y="23244"/>
                  <a:pt x="15009" y="23213"/>
                  <a:pt x="15009" y="23213"/>
                </a:cubicBezTo>
                <a:close/>
                <a:moveTo>
                  <a:pt x="31051" y="22849"/>
                </a:moveTo>
                <a:cubicBezTo>
                  <a:pt x="31142" y="23001"/>
                  <a:pt x="31203" y="23153"/>
                  <a:pt x="31264" y="23335"/>
                </a:cubicBezTo>
                <a:cubicBezTo>
                  <a:pt x="31264" y="23335"/>
                  <a:pt x="31294" y="23365"/>
                  <a:pt x="31294" y="23396"/>
                </a:cubicBezTo>
                <a:lnTo>
                  <a:pt x="31264" y="23426"/>
                </a:lnTo>
                <a:cubicBezTo>
                  <a:pt x="31233" y="23426"/>
                  <a:pt x="31203" y="23456"/>
                  <a:pt x="31203" y="23487"/>
                </a:cubicBezTo>
                <a:cubicBezTo>
                  <a:pt x="31173" y="23548"/>
                  <a:pt x="31142" y="23639"/>
                  <a:pt x="31142" y="23699"/>
                </a:cubicBezTo>
                <a:lnTo>
                  <a:pt x="31173" y="23639"/>
                </a:lnTo>
                <a:lnTo>
                  <a:pt x="31173" y="23639"/>
                </a:lnTo>
                <a:cubicBezTo>
                  <a:pt x="31142" y="23760"/>
                  <a:pt x="31112" y="23882"/>
                  <a:pt x="31112" y="24034"/>
                </a:cubicBezTo>
                <a:cubicBezTo>
                  <a:pt x="31112" y="23760"/>
                  <a:pt x="31051" y="23487"/>
                  <a:pt x="31021" y="23244"/>
                </a:cubicBezTo>
                <a:cubicBezTo>
                  <a:pt x="31021" y="23092"/>
                  <a:pt x="31021" y="22970"/>
                  <a:pt x="31051" y="22849"/>
                </a:cubicBezTo>
                <a:close/>
                <a:moveTo>
                  <a:pt x="46151" y="23608"/>
                </a:moveTo>
                <a:lnTo>
                  <a:pt x="46151" y="23760"/>
                </a:lnTo>
                <a:lnTo>
                  <a:pt x="46151" y="23851"/>
                </a:lnTo>
                <a:cubicBezTo>
                  <a:pt x="46151" y="23912"/>
                  <a:pt x="46091" y="23973"/>
                  <a:pt x="46091" y="24064"/>
                </a:cubicBezTo>
                <a:lnTo>
                  <a:pt x="46091" y="24003"/>
                </a:lnTo>
                <a:cubicBezTo>
                  <a:pt x="46091" y="23882"/>
                  <a:pt x="46121" y="23730"/>
                  <a:pt x="46151" y="23608"/>
                </a:cubicBezTo>
                <a:close/>
                <a:moveTo>
                  <a:pt x="26889" y="23943"/>
                </a:moveTo>
                <a:cubicBezTo>
                  <a:pt x="26889" y="23973"/>
                  <a:pt x="26858" y="24034"/>
                  <a:pt x="26858" y="24094"/>
                </a:cubicBezTo>
                <a:lnTo>
                  <a:pt x="26828" y="24034"/>
                </a:lnTo>
                <a:lnTo>
                  <a:pt x="26706" y="23943"/>
                </a:lnTo>
                <a:close/>
                <a:moveTo>
                  <a:pt x="21025" y="23069"/>
                </a:moveTo>
                <a:lnTo>
                  <a:pt x="21025" y="23213"/>
                </a:lnTo>
                <a:cubicBezTo>
                  <a:pt x="21025" y="23274"/>
                  <a:pt x="21025" y="23365"/>
                  <a:pt x="20994" y="23456"/>
                </a:cubicBezTo>
                <a:lnTo>
                  <a:pt x="20994" y="23517"/>
                </a:lnTo>
                <a:cubicBezTo>
                  <a:pt x="20994" y="23760"/>
                  <a:pt x="20964" y="23973"/>
                  <a:pt x="20964" y="24216"/>
                </a:cubicBezTo>
                <a:cubicBezTo>
                  <a:pt x="20934" y="23973"/>
                  <a:pt x="20903" y="23730"/>
                  <a:pt x="20873" y="23517"/>
                </a:cubicBezTo>
                <a:lnTo>
                  <a:pt x="20873" y="23487"/>
                </a:lnTo>
                <a:cubicBezTo>
                  <a:pt x="20903" y="23426"/>
                  <a:pt x="20934" y="23335"/>
                  <a:pt x="20964" y="23274"/>
                </a:cubicBezTo>
                <a:cubicBezTo>
                  <a:pt x="20984" y="23213"/>
                  <a:pt x="21005" y="23139"/>
                  <a:pt x="21025" y="23069"/>
                </a:cubicBezTo>
                <a:close/>
                <a:moveTo>
                  <a:pt x="19536" y="22332"/>
                </a:moveTo>
                <a:lnTo>
                  <a:pt x="19536" y="22606"/>
                </a:lnTo>
                <a:lnTo>
                  <a:pt x="19536" y="22788"/>
                </a:lnTo>
                <a:cubicBezTo>
                  <a:pt x="19536" y="23001"/>
                  <a:pt x="19536" y="23183"/>
                  <a:pt x="19567" y="23365"/>
                </a:cubicBezTo>
                <a:lnTo>
                  <a:pt x="19627" y="23973"/>
                </a:lnTo>
                <a:cubicBezTo>
                  <a:pt x="19627" y="24064"/>
                  <a:pt x="19658" y="24155"/>
                  <a:pt x="19658" y="24216"/>
                </a:cubicBezTo>
                <a:lnTo>
                  <a:pt x="19658" y="24277"/>
                </a:lnTo>
                <a:cubicBezTo>
                  <a:pt x="19627" y="24246"/>
                  <a:pt x="19627" y="24246"/>
                  <a:pt x="19597" y="24216"/>
                </a:cubicBezTo>
                <a:lnTo>
                  <a:pt x="19536" y="23973"/>
                </a:lnTo>
                <a:cubicBezTo>
                  <a:pt x="19475" y="23760"/>
                  <a:pt x="19415" y="23578"/>
                  <a:pt x="19354" y="23396"/>
                </a:cubicBezTo>
                <a:cubicBezTo>
                  <a:pt x="19384" y="23305"/>
                  <a:pt x="19384" y="23183"/>
                  <a:pt x="19415" y="23092"/>
                </a:cubicBezTo>
                <a:cubicBezTo>
                  <a:pt x="19445" y="22879"/>
                  <a:pt x="19475" y="22636"/>
                  <a:pt x="19506" y="22423"/>
                </a:cubicBezTo>
                <a:cubicBezTo>
                  <a:pt x="19536" y="22393"/>
                  <a:pt x="19536" y="22363"/>
                  <a:pt x="19536" y="22332"/>
                </a:cubicBezTo>
                <a:close/>
                <a:moveTo>
                  <a:pt x="22666" y="22788"/>
                </a:moveTo>
                <a:lnTo>
                  <a:pt x="22726" y="22849"/>
                </a:lnTo>
                <a:lnTo>
                  <a:pt x="22787" y="22910"/>
                </a:lnTo>
                <a:cubicBezTo>
                  <a:pt x="22817" y="23061"/>
                  <a:pt x="22878" y="23213"/>
                  <a:pt x="22909" y="23365"/>
                </a:cubicBezTo>
                <a:lnTo>
                  <a:pt x="22909" y="23396"/>
                </a:lnTo>
                <a:cubicBezTo>
                  <a:pt x="22878" y="23578"/>
                  <a:pt x="22848" y="23760"/>
                  <a:pt x="22817" y="23943"/>
                </a:cubicBezTo>
                <a:cubicBezTo>
                  <a:pt x="22787" y="24125"/>
                  <a:pt x="22787" y="24277"/>
                  <a:pt x="22757" y="24429"/>
                </a:cubicBezTo>
                <a:cubicBezTo>
                  <a:pt x="22726" y="24307"/>
                  <a:pt x="22726" y="24216"/>
                  <a:pt x="22696" y="24094"/>
                </a:cubicBezTo>
                <a:cubicBezTo>
                  <a:pt x="22666" y="23882"/>
                  <a:pt x="22605" y="23639"/>
                  <a:pt x="22574" y="23396"/>
                </a:cubicBezTo>
                <a:cubicBezTo>
                  <a:pt x="22574" y="23305"/>
                  <a:pt x="22544" y="23183"/>
                  <a:pt x="22544" y="23061"/>
                </a:cubicBezTo>
                <a:lnTo>
                  <a:pt x="22514" y="22788"/>
                </a:lnTo>
                <a:close/>
                <a:moveTo>
                  <a:pt x="27952" y="23517"/>
                </a:moveTo>
                <a:cubicBezTo>
                  <a:pt x="27952" y="23578"/>
                  <a:pt x="27952" y="23639"/>
                  <a:pt x="27983" y="23669"/>
                </a:cubicBezTo>
                <a:cubicBezTo>
                  <a:pt x="28013" y="23730"/>
                  <a:pt x="27983" y="23882"/>
                  <a:pt x="28013" y="23973"/>
                </a:cubicBezTo>
                <a:lnTo>
                  <a:pt x="28043" y="24216"/>
                </a:lnTo>
                <a:lnTo>
                  <a:pt x="28104" y="24489"/>
                </a:lnTo>
                <a:cubicBezTo>
                  <a:pt x="28043" y="24429"/>
                  <a:pt x="28013" y="24338"/>
                  <a:pt x="27952" y="24277"/>
                </a:cubicBezTo>
                <a:lnTo>
                  <a:pt x="27952" y="24246"/>
                </a:lnTo>
                <a:lnTo>
                  <a:pt x="27861" y="24125"/>
                </a:lnTo>
                <a:cubicBezTo>
                  <a:pt x="27891" y="23912"/>
                  <a:pt x="27922" y="23730"/>
                  <a:pt x="27952" y="23517"/>
                </a:cubicBezTo>
                <a:close/>
                <a:moveTo>
                  <a:pt x="18533" y="23335"/>
                </a:moveTo>
                <a:cubicBezTo>
                  <a:pt x="18594" y="23396"/>
                  <a:pt x="18655" y="23517"/>
                  <a:pt x="18716" y="23608"/>
                </a:cubicBezTo>
                <a:cubicBezTo>
                  <a:pt x="18685" y="23730"/>
                  <a:pt x="18655" y="23882"/>
                  <a:pt x="18655" y="24034"/>
                </a:cubicBezTo>
                <a:lnTo>
                  <a:pt x="18594" y="24307"/>
                </a:lnTo>
                <a:cubicBezTo>
                  <a:pt x="18594" y="24398"/>
                  <a:pt x="18564" y="24489"/>
                  <a:pt x="18533" y="24550"/>
                </a:cubicBezTo>
                <a:cubicBezTo>
                  <a:pt x="18503" y="24520"/>
                  <a:pt x="18473" y="24459"/>
                  <a:pt x="18442" y="24398"/>
                </a:cubicBezTo>
                <a:lnTo>
                  <a:pt x="18442" y="24064"/>
                </a:lnTo>
                <a:cubicBezTo>
                  <a:pt x="18442" y="23943"/>
                  <a:pt x="18442" y="23943"/>
                  <a:pt x="18473" y="23882"/>
                </a:cubicBezTo>
                <a:cubicBezTo>
                  <a:pt x="18503" y="23699"/>
                  <a:pt x="18533" y="23517"/>
                  <a:pt x="18533" y="23335"/>
                </a:cubicBezTo>
                <a:close/>
                <a:moveTo>
                  <a:pt x="40318" y="24277"/>
                </a:moveTo>
                <a:cubicBezTo>
                  <a:pt x="40318" y="24307"/>
                  <a:pt x="40318" y="24307"/>
                  <a:pt x="40318" y="24338"/>
                </a:cubicBezTo>
                <a:cubicBezTo>
                  <a:pt x="40348" y="24398"/>
                  <a:pt x="40379" y="24489"/>
                  <a:pt x="40409" y="24550"/>
                </a:cubicBezTo>
                <a:cubicBezTo>
                  <a:pt x="40379" y="24520"/>
                  <a:pt x="40348" y="24520"/>
                  <a:pt x="40318" y="24489"/>
                </a:cubicBezTo>
                <a:lnTo>
                  <a:pt x="40257" y="24489"/>
                </a:lnTo>
                <a:cubicBezTo>
                  <a:pt x="40288" y="24429"/>
                  <a:pt x="40288" y="24368"/>
                  <a:pt x="40318" y="24277"/>
                </a:cubicBezTo>
                <a:close/>
                <a:moveTo>
                  <a:pt x="15738" y="24246"/>
                </a:moveTo>
                <a:lnTo>
                  <a:pt x="15738" y="24581"/>
                </a:lnTo>
                <a:cubicBezTo>
                  <a:pt x="15738" y="24459"/>
                  <a:pt x="15708" y="24368"/>
                  <a:pt x="15708" y="24246"/>
                </a:cubicBezTo>
                <a:close/>
                <a:moveTo>
                  <a:pt x="21633" y="22363"/>
                </a:moveTo>
                <a:lnTo>
                  <a:pt x="21663" y="22423"/>
                </a:lnTo>
                <a:cubicBezTo>
                  <a:pt x="21693" y="22484"/>
                  <a:pt x="21724" y="22515"/>
                  <a:pt x="21754" y="22575"/>
                </a:cubicBezTo>
                <a:cubicBezTo>
                  <a:pt x="21784" y="22727"/>
                  <a:pt x="21845" y="22849"/>
                  <a:pt x="21876" y="23001"/>
                </a:cubicBezTo>
                <a:lnTo>
                  <a:pt x="21815" y="23335"/>
                </a:lnTo>
                <a:cubicBezTo>
                  <a:pt x="21815" y="23548"/>
                  <a:pt x="21754" y="23791"/>
                  <a:pt x="21724" y="24003"/>
                </a:cubicBezTo>
                <a:cubicBezTo>
                  <a:pt x="21693" y="24216"/>
                  <a:pt x="21663" y="24398"/>
                  <a:pt x="21633" y="24581"/>
                </a:cubicBezTo>
                <a:lnTo>
                  <a:pt x="21602" y="24398"/>
                </a:lnTo>
                <a:lnTo>
                  <a:pt x="21602" y="24246"/>
                </a:lnTo>
                <a:cubicBezTo>
                  <a:pt x="21602" y="24155"/>
                  <a:pt x="21572" y="24034"/>
                  <a:pt x="21572" y="23912"/>
                </a:cubicBezTo>
                <a:cubicBezTo>
                  <a:pt x="21572" y="23791"/>
                  <a:pt x="21602" y="23639"/>
                  <a:pt x="21602" y="23487"/>
                </a:cubicBezTo>
                <a:cubicBezTo>
                  <a:pt x="21602" y="23274"/>
                  <a:pt x="21602" y="23061"/>
                  <a:pt x="21633" y="22818"/>
                </a:cubicBezTo>
                <a:lnTo>
                  <a:pt x="21633" y="22363"/>
                </a:lnTo>
                <a:close/>
                <a:moveTo>
                  <a:pt x="36733" y="22970"/>
                </a:moveTo>
                <a:cubicBezTo>
                  <a:pt x="36763" y="23244"/>
                  <a:pt x="36794" y="23517"/>
                  <a:pt x="36794" y="23760"/>
                </a:cubicBezTo>
                <a:cubicBezTo>
                  <a:pt x="36794" y="23943"/>
                  <a:pt x="36794" y="24094"/>
                  <a:pt x="36763" y="24246"/>
                </a:cubicBezTo>
                <a:cubicBezTo>
                  <a:pt x="36733" y="24398"/>
                  <a:pt x="36763" y="24489"/>
                  <a:pt x="36733" y="24611"/>
                </a:cubicBezTo>
                <a:lnTo>
                  <a:pt x="36672" y="24611"/>
                </a:lnTo>
                <a:lnTo>
                  <a:pt x="36642" y="24581"/>
                </a:lnTo>
                <a:lnTo>
                  <a:pt x="36642" y="24489"/>
                </a:lnTo>
                <a:lnTo>
                  <a:pt x="36642" y="24216"/>
                </a:lnTo>
                <a:cubicBezTo>
                  <a:pt x="36642" y="24034"/>
                  <a:pt x="36642" y="23851"/>
                  <a:pt x="36672" y="23669"/>
                </a:cubicBezTo>
                <a:cubicBezTo>
                  <a:pt x="36702" y="23456"/>
                  <a:pt x="36702" y="23183"/>
                  <a:pt x="36733" y="22970"/>
                </a:cubicBezTo>
                <a:close/>
                <a:moveTo>
                  <a:pt x="20539" y="24277"/>
                </a:moveTo>
                <a:cubicBezTo>
                  <a:pt x="20600" y="24368"/>
                  <a:pt x="20600" y="24459"/>
                  <a:pt x="20630" y="24550"/>
                </a:cubicBezTo>
                <a:cubicBezTo>
                  <a:pt x="20630" y="24581"/>
                  <a:pt x="20630" y="24611"/>
                  <a:pt x="20630" y="24641"/>
                </a:cubicBezTo>
                <a:cubicBezTo>
                  <a:pt x="20600" y="24550"/>
                  <a:pt x="20569" y="24429"/>
                  <a:pt x="20539" y="24338"/>
                </a:cubicBezTo>
                <a:lnTo>
                  <a:pt x="20539" y="24277"/>
                </a:lnTo>
                <a:close/>
                <a:moveTo>
                  <a:pt x="6806" y="24307"/>
                </a:moveTo>
                <a:cubicBezTo>
                  <a:pt x="6836" y="24338"/>
                  <a:pt x="6836" y="24368"/>
                  <a:pt x="6867" y="24398"/>
                </a:cubicBezTo>
                <a:cubicBezTo>
                  <a:pt x="6897" y="24429"/>
                  <a:pt x="6927" y="24489"/>
                  <a:pt x="6958" y="24520"/>
                </a:cubicBezTo>
                <a:lnTo>
                  <a:pt x="7018" y="24550"/>
                </a:lnTo>
                <a:cubicBezTo>
                  <a:pt x="6958" y="24550"/>
                  <a:pt x="6927" y="24581"/>
                  <a:pt x="6897" y="24581"/>
                </a:cubicBezTo>
                <a:cubicBezTo>
                  <a:pt x="6867" y="24611"/>
                  <a:pt x="6836" y="24611"/>
                  <a:pt x="6806" y="24641"/>
                </a:cubicBezTo>
                <a:cubicBezTo>
                  <a:pt x="6806" y="24641"/>
                  <a:pt x="6775" y="24672"/>
                  <a:pt x="6745" y="24702"/>
                </a:cubicBezTo>
                <a:cubicBezTo>
                  <a:pt x="6745" y="24702"/>
                  <a:pt x="6745" y="24733"/>
                  <a:pt x="6745" y="24733"/>
                </a:cubicBezTo>
                <a:cubicBezTo>
                  <a:pt x="6745" y="24733"/>
                  <a:pt x="6715" y="24702"/>
                  <a:pt x="6715" y="24702"/>
                </a:cubicBezTo>
                <a:lnTo>
                  <a:pt x="6745" y="24702"/>
                </a:lnTo>
                <a:cubicBezTo>
                  <a:pt x="6715" y="24672"/>
                  <a:pt x="6715" y="24641"/>
                  <a:pt x="6715" y="24611"/>
                </a:cubicBezTo>
                <a:cubicBezTo>
                  <a:pt x="6745" y="24520"/>
                  <a:pt x="6775" y="24398"/>
                  <a:pt x="6806" y="24307"/>
                </a:cubicBezTo>
                <a:close/>
                <a:moveTo>
                  <a:pt x="3919" y="22150"/>
                </a:moveTo>
                <a:cubicBezTo>
                  <a:pt x="3919" y="22272"/>
                  <a:pt x="3919" y="22423"/>
                  <a:pt x="3919" y="22545"/>
                </a:cubicBezTo>
                <a:lnTo>
                  <a:pt x="3919" y="22606"/>
                </a:lnTo>
                <a:lnTo>
                  <a:pt x="3919" y="22940"/>
                </a:lnTo>
                <a:lnTo>
                  <a:pt x="3919" y="23092"/>
                </a:lnTo>
                <a:lnTo>
                  <a:pt x="3919" y="23183"/>
                </a:lnTo>
                <a:cubicBezTo>
                  <a:pt x="3919" y="23305"/>
                  <a:pt x="3919" y="23396"/>
                  <a:pt x="3889" y="23517"/>
                </a:cubicBezTo>
                <a:cubicBezTo>
                  <a:pt x="3889" y="23608"/>
                  <a:pt x="3889" y="23821"/>
                  <a:pt x="3889" y="23973"/>
                </a:cubicBezTo>
                <a:lnTo>
                  <a:pt x="3889" y="24155"/>
                </a:lnTo>
                <a:lnTo>
                  <a:pt x="3889" y="24398"/>
                </a:lnTo>
                <a:lnTo>
                  <a:pt x="3798" y="24641"/>
                </a:lnTo>
                <a:cubicBezTo>
                  <a:pt x="3767" y="24702"/>
                  <a:pt x="3737" y="24763"/>
                  <a:pt x="3737" y="24793"/>
                </a:cubicBezTo>
                <a:lnTo>
                  <a:pt x="3707" y="24459"/>
                </a:lnTo>
                <a:lnTo>
                  <a:pt x="3707" y="23882"/>
                </a:lnTo>
                <a:lnTo>
                  <a:pt x="3707" y="23730"/>
                </a:lnTo>
                <a:lnTo>
                  <a:pt x="3707" y="23335"/>
                </a:lnTo>
                <a:lnTo>
                  <a:pt x="3707" y="22970"/>
                </a:lnTo>
                <a:lnTo>
                  <a:pt x="3707" y="22849"/>
                </a:lnTo>
                <a:cubicBezTo>
                  <a:pt x="3767" y="22606"/>
                  <a:pt x="3859" y="22363"/>
                  <a:pt x="3919" y="22150"/>
                </a:cubicBezTo>
                <a:close/>
                <a:moveTo>
                  <a:pt x="40865" y="24702"/>
                </a:moveTo>
                <a:cubicBezTo>
                  <a:pt x="40865" y="24733"/>
                  <a:pt x="40865" y="24793"/>
                  <a:pt x="40895" y="24824"/>
                </a:cubicBezTo>
                <a:lnTo>
                  <a:pt x="40865" y="24915"/>
                </a:lnTo>
                <a:lnTo>
                  <a:pt x="40865" y="24763"/>
                </a:lnTo>
                <a:cubicBezTo>
                  <a:pt x="40865" y="24763"/>
                  <a:pt x="40865" y="24733"/>
                  <a:pt x="40865" y="24702"/>
                </a:cubicBezTo>
                <a:close/>
                <a:moveTo>
                  <a:pt x="2704" y="23213"/>
                </a:moveTo>
                <a:lnTo>
                  <a:pt x="2704" y="23365"/>
                </a:lnTo>
                <a:cubicBezTo>
                  <a:pt x="2704" y="23456"/>
                  <a:pt x="2704" y="23548"/>
                  <a:pt x="2734" y="23639"/>
                </a:cubicBezTo>
                <a:cubicBezTo>
                  <a:pt x="2765" y="23730"/>
                  <a:pt x="2734" y="23821"/>
                  <a:pt x="2734" y="23912"/>
                </a:cubicBezTo>
                <a:lnTo>
                  <a:pt x="2734" y="24398"/>
                </a:lnTo>
                <a:cubicBezTo>
                  <a:pt x="2734" y="24550"/>
                  <a:pt x="2734" y="24702"/>
                  <a:pt x="2765" y="24824"/>
                </a:cubicBezTo>
                <a:lnTo>
                  <a:pt x="2765" y="24945"/>
                </a:lnTo>
                <a:cubicBezTo>
                  <a:pt x="2765" y="24945"/>
                  <a:pt x="2765" y="24915"/>
                  <a:pt x="2734" y="24884"/>
                </a:cubicBezTo>
                <a:cubicBezTo>
                  <a:pt x="2734" y="24824"/>
                  <a:pt x="2704" y="24763"/>
                  <a:pt x="2674" y="24733"/>
                </a:cubicBezTo>
                <a:cubicBezTo>
                  <a:pt x="2643" y="24702"/>
                  <a:pt x="2613" y="24672"/>
                  <a:pt x="2552" y="24672"/>
                </a:cubicBezTo>
                <a:lnTo>
                  <a:pt x="2522" y="24672"/>
                </a:lnTo>
                <a:cubicBezTo>
                  <a:pt x="2491" y="24520"/>
                  <a:pt x="2461" y="24368"/>
                  <a:pt x="2400" y="24246"/>
                </a:cubicBezTo>
                <a:lnTo>
                  <a:pt x="2400" y="24155"/>
                </a:lnTo>
                <a:lnTo>
                  <a:pt x="2522" y="23821"/>
                </a:lnTo>
                <a:cubicBezTo>
                  <a:pt x="2583" y="23639"/>
                  <a:pt x="2643" y="23426"/>
                  <a:pt x="2704" y="23213"/>
                </a:cubicBezTo>
                <a:close/>
                <a:moveTo>
                  <a:pt x="6441" y="23426"/>
                </a:moveTo>
                <a:cubicBezTo>
                  <a:pt x="6441" y="23456"/>
                  <a:pt x="6472" y="23487"/>
                  <a:pt x="6472" y="23517"/>
                </a:cubicBezTo>
                <a:cubicBezTo>
                  <a:pt x="6502" y="23639"/>
                  <a:pt x="6563" y="23760"/>
                  <a:pt x="6593" y="23882"/>
                </a:cubicBezTo>
                <a:cubicBezTo>
                  <a:pt x="6563" y="23912"/>
                  <a:pt x="6532" y="23973"/>
                  <a:pt x="6502" y="24003"/>
                </a:cubicBezTo>
                <a:cubicBezTo>
                  <a:pt x="6441" y="24125"/>
                  <a:pt x="6411" y="24246"/>
                  <a:pt x="6380" y="24368"/>
                </a:cubicBezTo>
                <a:cubicBezTo>
                  <a:pt x="6350" y="24429"/>
                  <a:pt x="6320" y="24520"/>
                  <a:pt x="6320" y="24581"/>
                </a:cubicBezTo>
                <a:cubicBezTo>
                  <a:pt x="6289" y="24611"/>
                  <a:pt x="6259" y="24641"/>
                  <a:pt x="6259" y="24672"/>
                </a:cubicBezTo>
                <a:cubicBezTo>
                  <a:pt x="6228" y="24733"/>
                  <a:pt x="6228" y="24793"/>
                  <a:pt x="6198" y="24854"/>
                </a:cubicBezTo>
                <a:cubicBezTo>
                  <a:pt x="6198" y="24884"/>
                  <a:pt x="6198" y="24915"/>
                  <a:pt x="6198" y="24976"/>
                </a:cubicBezTo>
                <a:cubicBezTo>
                  <a:pt x="6198" y="24884"/>
                  <a:pt x="6168" y="24824"/>
                  <a:pt x="6137" y="24733"/>
                </a:cubicBezTo>
                <a:cubicBezTo>
                  <a:pt x="6137" y="24641"/>
                  <a:pt x="6168" y="24550"/>
                  <a:pt x="6168" y="24429"/>
                </a:cubicBezTo>
                <a:lnTo>
                  <a:pt x="6168" y="24277"/>
                </a:lnTo>
                <a:cubicBezTo>
                  <a:pt x="6168" y="24216"/>
                  <a:pt x="6198" y="24186"/>
                  <a:pt x="6198" y="24155"/>
                </a:cubicBezTo>
                <a:cubicBezTo>
                  <a:pt x="6228" y="24034"/>
                  <a:pt x="6289" y="23912"/>
                  <a:pt x="6320" y="23760"/>
                </a:cubicBezTo>
                <a:cubicBezTo>
                  <a:pt x="6380" y="23639"/>
                  <a:pt x="6411" y="23548"/>
                  <a:pt x="6441" y="23456"/>
                </a:cubicBezTo>
                <a:lnTo>
                  <a:pt x="6441" y="23426"/>
                </a:lnTo>
                <a:close/>
                <a:moveTo>
                  <a:pt x="24823" y="24003"/>
                </a:moveTo>
                <a:lnTo>
                  <a:pt x="24883" y="24094"/>
                </a:lnTo>
                <a:cubicBezTo>
                  <a:pt x="24883" y="24155"/>
                  <a:pt x="24914" y="24216"/>
                  <a:pt x="24944" y="24277"/>
                </a:cubicBezTo>
                <a:cubicBezTo>
                  <a:pt x="24914" y="24550"/>
                  <a:pt x="24883" y="24824"/>
                  <a:pt x="24823" y="25097"/>
                </a:cubicBezTo>
                <a:cubicBezTo>
                  <a:pt x="24792" y="24945"/>
                  <a:pt x="24732" y="24824"/>
                  <a:pt x="24701" y="24672"/>
                </a:cubicBezTo>
                <a:lnTo>
                  <a:pt x="24671" y="24581"/>
                </a:lnTo>
                <a:cubicBezTo>
                  <a:pt x="24701" y="24520"/>
                  <a:pt x="24701" y="24459"/>
                  <a:pt x="24732" y="24398"/>
                </a:cubicBezTo>
                <a:lnTo>
                  <a:pt x="24732" y="24398"/>
                </a:lnTo>
                <a:lnTo>
                  <a:pt x="24701" y="24429"/>
                </a:lnTo>
                <a:cubicBezTo>
                  <a:pt x="24762" y="24307"/>
                  <a:pt x="24792" y="24155"/>
                  <a:pt x="24823" y="24003"/>
                </a:cubicBezTo>
                <a:close/>
                <a:moveTo>
                  <a:pt x="25856" y="24398"/>
                </a:moveTo>
                <a:cubicBezTo>
                  <a:pt x="25886" y="24520"/>
                  <a:pt x="25917" y="24641"/>
                  <a:pt x="25947" y="24733"/>
                </a:cubicBezTo>
                <a:cubicBezTo>
                  <a:pt x="25977" y="24854"/>
                  <a:pt x="25977" y="24854"/>
                  <a:pt x="25977" y="24915"/>
                </a:cubicBezTo>
                <a:cubicBezTo>
                  <a:pt x="26008" y="24976"/>
                  <a:pt x="25947" y="25067"/>
                  <a:pt x="25947" y="25158"/>
                </a:cubicBezTo>
                <a:cubicBezTo>
                  <a:pt x="25947" y="25097"/>
                  <a:pt x="25917" y="25036"/>
                  <a:pt x="25917" y="25006"/>
                </a:cubicBezTo>
                <a:cubicBezTo>
                  <a:pt x="25886" y="24824"/>
                  <a:pt x="25856" y="24672"/>
                  <a:pt x="25825" y="24520"/>
                </a:cubicBezTo>
                <a:lnTo>
                  <a:pt x="25856" y="24398"/>
                </a:lnTo>
                <a:close/>
                <a:moveTo>
                  <a:pt x="38738" y="23365"/>
                </a:moveTo>
                <a:lnTo>
                  <a:pt x="38768" y="23396"/>
                </a:lnTo>
                <a:cubicBezTo>
                  <a:pt x="38799" y="23426"/>
                  <a:pt x="38829" y="23456"/>
                  <a:pt x="38829" y="23456"/>
                </a:cubicBezTo>
                <a:cubicBezTo>
                  <a:pt x="38860" y="23487"/>
                  <a:pt x="38860" y="23487"/>
                  <a:pt x="38860" y="23487"/>
                </a:cubicBezTo>
                <a:cubicBezTo>
                  <a:pt x="38860" y="23639"/>
                  <a:pt x="38829" y="23821"/>
                  <a:pt x="38829" y="23973"/>
                </a:cubicBezTo>
                <a:cubicBezTo>
                  <a:pt x="38829" y="24064"/>
                  <a:pt x="38799" y="24186"/>
                  <a:pt x="38768" y="24277"/>
                </a:cubicBezTo>
                <a:lnTo>
                  <a:pt x="38738" y="24611"/>
                </a:lnTo>
                <a:cubicBezTo>
                  <a:pt x="38708" y="24702"/>
                  <a:pt x="38677" y="24793"/>
                  <a:pt x="38677" y="24915"/>
                </a:cubicBezTo>
                <a:cubicBezTo>
                  <a:pt x="38647" y="25006"/>
                  <a:pt x="38647" y="25097"/>
                  <a:pt x="38617" y="25158"/>
                </a:cubicBezTo>
                <a:lnTo>
                  <a:pt x="38617" y="25067"/>
                </a:lnTo>
                <a:cubicBezTo>
                  <a:pt x="38647" y="24854"/>
                  <a:pt x="38677" y="24611"/>
                  <a:pt x="38708" y="24368"/>
                </a:cubicBezTo>
                <a:cubicBezTo>
                  <a:pt x="38708" y="24307"/>
                  <a:pt x="38708" y="24216"/>
                  <a:pt x="38708" y="24125"/>
                </a:cubicBezTo>
                <a:cubicBezTo>
                  <a:pt x="38708" y="23973"/>
                  <a:pt x="38738" y="23821"/>
                  <a:pt x="38738" y="23669"/>
                </a:cubicBezTo>
                <a:cubicBezTo>
                  <a:pt x="38768" y="23517"/>
                  <a:pt x="38738" y="23456"/>
                  <a:pt x="38738" y="23365"/>
                </a:cubicBezTo>
                <a:close/>
                <a:moveTo>
                  <a:pt x="9084" y="20935"/>
                </a:moveTo>
                <a:lnTo>
                  <a:pt x="9084" y="21087"/>
                </a:lnTo>
                <a:cubicBezTo>
                  <a:pt x="9084" y="21360"/>
                  <a:pt x="9084" y="21633"/>
                  <a:pt x="9115" y="21877"/>
                </a:cubicBezTo>
                <a:lnTo>
                  <a:pt x="9145" y="22940"/>
                </a:lnTo>
                <a:cubicBezTo>
                  <a:pt x="9145" y="23061"/>
                  <a:pt x="9145" y="23153"/>
                  <a:pt x="9115" y="23244"/>
                </a:cubicBezTo>
                <a:cubicBezTo>
                  <a:pt x="9084" y="23365"/>
                  <a:pt x="9084" y="23548"/>
                  <a:pt x="9084" y="23699"/>
                </a:cubicBezTo>
                <a:lnTo>
                  <a:pt x="9084" y="24641"/>
                </a:lnTo>
                <a:cubicBezTo>
                  <a:pt x="9054" y="24733"/>
                  <a:pt x="9024" y="24824"/>
                  <a:pt x="8993" y="24915"/>
                </a:cubicBezTo>
                <a:cubicBezTo>
                  <a:pt x="8963" y="25036"/>
                  <a:pt x="8933" y="25188"/>
                  <a:pt x="8872" y="25310"/>
                </a:cubicBezTo>
                <a:cubicBezTo>
                  <a:pt x="8872" y="25006"/>
                  <a:pt x="8841" y="24702"/>
                  <a:pt x="8811" y="24398"/>
                </a:cubicBezTo>
                <a:lnTo>
                  <a:pt x="8811" y="24064"/>
                </a:lnTo>
                <a:lnTo>
                  <a:pt x="8811" y="23517"/>
                </a:lnTo>
                <a:lnTo>
                  <a:pt x="8811" y="22910"/>
                </a:lnTo>
                <a:cubicBezTo>
                  <a:pt x="8811" y="22788"/>
                  <a:pt x="8811" y="22666"/>
                  <a:pt x="8841" y="22545"/>
                </a:cubicBezTo>
                <a:cubicBezTo>
                  <a:pt x="8841" y="22363"/>
                  <a:pt x="8872" y="22180"/>
                  <a:pt x="8902" y="21968"/>
                </a:cubicBezTo>
                <a:lnTo>
                  <a:pt x="8902" y="21846"/>
                </a:lnTo>
                <a:cubicBezTo>
                  <a:pt x="8902" y="21725"/>
                  <a:pt x="8933" y="21603"/>
                  <a:pt x="8963" y="21451"/>
                </a:cubicBezTo>
                <a:lnTo>
                  <a:pt x="8963" y="21299"/>
                </a:lnTo>
                <a:cubicBezTo>
                  <a:pt x="8963" y="21269"/>
                  <a:pt x="8993" y="21117"/>
                  <a:pt x="8993" y="21026"/>
                </a:cubicBezTo>
                <a:cubicBezTo>
                  <a:pt x="9024" y="20935"/>
                  <a:pt x="9054" y="20995"/>
                  <a:pt x="9084" y="20935"/>
                </a:cubicBezTo>
                <a:close/>
                <a:moveTo>
                  <a:pt x="26524" y="24307"/>
                </a:moveTo>
                <a:cubicBezTo>
                  <a:pt x="26585" y="24368"/>
                  <a:pt x="26676" y="24429"/>
                  <a:pt x="26737" y="24459"/>
                </a:cubicBezTo>
                <a:lnTo>
                  <a:pt x="26767" y="24459"/>
                </a:lnTo>
                <a:lnTo>
                  <a:pt x="26737" y="24641"/>
                </a:lnTo>
                <a:cubicBezTo>
                  <a:pt x="26676" y="24884"/>
                  <a:pt x="26615" y="25097"/>
                  <a:pt x="26555" y="25310"/>
                </a:cubicBezTo>
                <a:cubicBezTo>
                  <a:pt x="26494" y="25249"/>
                  <a:pt x="26463" y="25158"/>
                  <a:pt x="26433" y="25097"/>
                </a:cubicBezTo>
                <a:cubicBezTo>
                  <a:pt x="26433" y="25047"/>
                  <a:pt x="26433" y="25018"/>
                  <a:pt x="26433" y="24976"/>
                </a:cubicBezTo>
                <a:cubicBezTo>
                  <a:pt x="26463" y="24763"/>
                  <a:pt x="26494" y="24520"/>
                  <a:pt x="26524" y="24307"/>
                </a:cubicBezTo>
                <a:close/>
                <a:moveTo>
                  <a:pt x="8325" y="24034"/>
                </a:moveTo>
                <a:cubicBezTo>
                  <a:pt x="8325" y="24216"/>
                  <a:pt x="8325" y="24398"/>
                  <a:pt x="8325" y="24581"/>
                </a:cubicBezTo>
                <a:lnTo>
                  <a:pt x="8325" y="24915"/>
                </a:lnTo>
                <a:cubicBezTo>
                  <a:pt x="8325" y="25006"/>
                  <a:pt x="8325" y="25188"/>
                  <a:pt x="8325" y="25340"/>
                </a:cubicBezTo>
                <a:cubicBezTo>
                  <a:pt x="8234" y="25279"/>
                  <a:pt x="8173" y="25188"/>
                  <a:pt x="8112" y="25127"/>
                </a:cubicBezTo>
                <a:cubicBezTo>
                  <a:pt x="8112" y="25097"/>
                  <a:pt x="8082" y="25067"/>
                  <a:pt x="8082" y="25036"/>
                </a:cubicBezTo>
                <a:cubicBezTo>
                  <a:pt x="8082" y="25006"/>
                  <a:pt x="8112" y="24945"/>
                  <a:pt x="8112" y="24915"/>
                </a:cubicBezTo>
                <a:cubicBezTo>
                  <a:pt x="8112" y="24884"/>
                  <a:pt x="8112" y="24854"/>
                  <a:pt x="8143" y="24824"/>
                </a:cubicBezTo>
                <a:cubicBezTo>
                  <a:pt x="8203" y="24550"/>
                  <a:pt x="8264" y="24277"/>
                  <a:pt x="8325" y="24034"/>
                </a:cubicBezTo>
                <a:close/>
                <a:moveTo>
                  <a:pt x="15283" y="24360"/>
                </a:moveTo>
                <a:lnTo>
                  <a:pt x="15283" y="24368"/>
                </a:lnTo>
                <a:cubicBezTo>
                  <a:pt x="15283" y="24459"/>
                  <a:pt x="15252" y="24550"/>
                  <a:pt x="15252" y="24641"/>
                </a:cubicBezTo>
                <a:cubicBezTo>
                  <a:pt x="15222" y="24733"/>
                  <a:pt x="15222" y="24854"/>
                  <a:pt x="15191" y="24976"/>
                </a:cubicBezTo>
                <a:cubicBezTo>
                  <a:pt x="15191" y="25097"/>
                  <a:pt x="15191" y="25188"/>
                  <a:pt x="15161" y="25279"/>
                </a:cubicBezTo>
                <a:cubicBezTo>
                  <a:pt x="15161" y="25307"/>
                  <a:pt x="15161" y="25338"/>
                  <a:pt x="15161" y="25371"/>
                </a:cubicBezTo>
                <a:cubicBezTo>
                  <a:pt x="15161" y="25158"/>
                  <a:pt x="15131" y="24976"/>
                  <a:pt x="15131" y="24763"/>
                </a:cubicBezTo>
                <a:lnTo>
                  <a:pt x="15131" y="24611"/>
                </a:lnTo>
                <a:cubicBezTo>
                  <a:pt x="15177" y="24519"/>
                  <a:pt x="15223" y="24444"/>
                  <a:pt x="15283" y="24360"/>
                </a:cubicBezTo>
                <a:close/>
                <a:moveTo>
                  <a:pt x="27800" y="24793"/>
                </a:moveTo>
                <a:lnTo>
                  <a:pt x="27800" y="24793"/>
                </a:lnTo>
                <a:cubicBezTo>
                  <a:pt x="27831" y="24854"/>
                  <a:pt x="27861" y="24915"/>
                  <a:pt x="27891" y="24976"/>
                </a:cubicBezTo>
                <a:cubicBezTo>
                  <a:pt x="27922" y="25036"/>
                  <a:pt x="27952" y="25188"/>
                  <a:pt x="27983" y="25279"/>
                </a:cubicBezTo>
                <a:lnTo>
                  <a:pt x="27952" y="25371"/>
                </a:lnTo>
                <a:cubicBezTo>
                  <a:pt x="27891" y="25158"/>
                  <a:pt x="27861" y="24945"/>
                  <a:pt x="27800" y="24793"/>
                </a:cubicBezTo>
                <a:close/>
                <a:moveTo>
                  <a:pt x="30170" y="23548"/>
                </a:moveTo>
                <a:cubicBezTo>
                  <a:pt x="30170" y="23669"/>
                  <a:pt x="30200" y="23791"/>
                  <a:pt x="30231" y="23943"/>
                </a:cubicBezTo>
                <a:cubicBezTo>
                  <a:pt x="30231" y="24155"/>
                  <a:pt x="30261" y="24368"/>
                  <a:pt x="30261" y="24550"/>
                </a:cubicBezTo>
                <a:cubicBezTo>
                  <a:pt x="30261" y="24763"/>
                  <a:pt x="30261" y="24884"/>
                  <a:pt x="30261" y="25067"/>
                </a:cubicBezTo>
                <a:cubicBezTo>
                  <a:pt x="30200" y="25127"/>
                  <a:pt x="30170" y="25219"/>
                  <a:pt x="30140" y="25279"/>
                </a:cubicBezTo>
                <a:cubicBezTo>
                  <a:pt x="30109" y="25340"/>
                  <a:pt x="30079" y="25401"/>
                  <a:pt x="30079" y="25462"/>
                </a:cubicBezTo>
                <a:lnTo>
                  <a:pt x="30079" y="25431"/>
                </a:lnTo>
                <a:lnTo>
                  <a:pt x="30079" y="25401"/>
                </a:lnTo>
                <a:cubicBezTo>
                  <a:pt x="30079" y="25127"/>
                  <a:pt x="30018" y="24854"/>
                  <a:pt x="30018" y="24581"/>
                </a:cubicBezTo>
                <a:lnTo>
                  <a:pt x="30018" y="24368"/>
                </a:lnTo>
                <a:lnTo>
                  <a:pt x="30018" y="23821"/>
                </a:lnTo>
                <a:lnTo>
                  <a:pt x="30018" y="23669"/>
                </a:lnTo>
                <a:cubicBezTo>
                  <a:pt x="30079" y="23669"/>
                  <a:pt x="30140" y="23639"/>
                  <a:pt x="30170" y="23578"/>
                </a:cubicBezTo>
                <a:lnTo>
                  <a:pt x="30170" y="23548"/>
                </a:lnTo>
                <a:close/>
                <a:moveTo>
                  <a:pt x="37249" y="23639"/>
                </a:moveTo>
                <a:cubicBezTo>
                  <a:pt x="37310" y="23730"/>
                  <a:pt x="37401" y="23791"/>
                  <a:pt x="37462" y="23851"/>
                </a:cubicBezTo>
                <a:lnTo>
                  <a:pt x="37462" y="23882"/>
                </a:lnTo>
                <a:lnTo>
                  <a:pt x="37462" y="24094"/>
                </a:lnTo>
                <a:lnTo>
                  <a:pt x="37462" y="24641"/>
                </a:lnTo>
                <a:lnTo>
                  <a:pt x="37462" y="24884"/>
                </a:lnTo>
                <a:cubicBezTo>
                  <a:pt x="37462" y="25067"/>
                  <a:pt x="37432" y="25219"/>
                  <a:pt x="37401" y="25401"/>
                </a:cubicBezTo>
                <a:lnTo>
                  <a:pt x="37401" y="25492"/>
                </a:lnTo>
                <a:cubicBezTo>
                  <a:pt x="37371" y="25431"/>
                  <a:pt x="37340" y="25371"/>
                  <a:pt x="37340" y="25340"/>
                </a:cubicBezTo>
                <a:cubicBezTo>
                  <a:pt x="37310" y="25279"/>
                  <a:pt x="37340" y="25219"/>
                  <a:pt x="37310" y="25158"/>
                </a:cubicBezTo>
                <a:cubicBezTo>
                  <a:pt x="37310" y="24884"/>
                  <a:pt x="37280" y="24611"/>
                  <a:pt x="37249" y="24307"/>
                </a:cubicBezTo>
                <a:lnTo>
                  <a:pt x="37249" y="24034"/>
                </a:lnTo>
                <a:lnTo>
                  <a:pt x="37249" y="23639"/>
                </a:lnTo>
                <a:close/>
                <a:moveTo>
                  <a:pt x="38252" y="23608"/>
                </a:moveTo>
                <a:cubicBezTo>
                  <a:pt x="38252" y="23821"/>
                  <a:pt x="38222" y="24034"/>
                  <a:pt x="38222" y="24246"/>
                </a:cubicBezTo>
                <a:cubicBezTo>
                  <a:pt x="38222" y="24307"/>
                  <a:pt x="38222" y="24398"/>
                  <a:pt x="38222" y="24489"/>
                </a:cubicBezTo>
                <a:lnTo>
                  <a:pt x="38222" y="24976"/>
                </a:lnTo>
                <a:lnTo>
                  <a:pt x="38222" y="25067"/>
                </a:lnTo>
                <a:cubicBezTo>
                  <a:pt x="38222" y="25097"/>
                  <a:pt x="38222" y="25188"/>
                  <a:pt x="38191" y="25249"/>
                </a:cubicBezTo>
                <a:cubicBezTo>
                  <a:pt x="38191" y="25279"/>
                  <a:pt x="38191" y="25401"/>
                  <a:pt x="38161" y="25492"/>
                </a:cubicBezTo>
                <a:lnTo>
                  <a:pt x="38130" y="25249"/>
                </a:lnTo>
                <a:lnTo>
                  <a:pt x="38130" y="25006"/>
                </a:lnTo>
                <a:lnTo>
                  <a:pt x="38130" y="24733"/>
                </a:lnTo>
                <a:cubicBezTo>
                  <a:pt x="38130" y="24489"/>
                  <a:pt x="38100" y="24246"/>
                  <a:pt x="38100" y="24003"/>
                </a:cubicBezTo>
                <a:lnTo>
                  <a:pt x="38100" y="23943"/>
                </a:lnTo>
                <a:lnTo>
                  <a:pt x="38130" y="23912"/>
                </a:lnTo>
                <a:cubicBezTo>
                  <a:pt x="38191" y="23821"/>
                  <a:pt x="38222" y="23699"/>
                  <a:pt x="38252" y="23608"/>
                </a:cubicBezTo>
                <a:close/>
                <a:moveTo>
                  <a:pt x="45422" y="24884"/>
                </a:moveTo>
                <a:lnTo>
                  <a:pt x="45422" y="25158"/>
                </a:lnTo>
                <a:lnTo>
                  <a:pt x="45422" y="25371"/>
                </a:lnTo>
                <a:cubicBezTo>
                  <a:pt x="45422" y="25431"/>
                  <a:pt x="45422" y="25492"/>
                  <a:pt x="45453" y="25553"/>
                </a:cubicBezTo>
                <a:lnTo>
                  <a:pt x="45422" y="25553"/>
                </a:lnTo>
                <a:lnTo>
                  <a:pt x="45392" y="25522"/>
                </a:lnTo>
                <a:lnTo>
                  <a:pt x="45392" y="25310"/>
                </a:lnTo>
                <a:cubicBezTo>
                  <a:pt x="45392" y="25158"/>
                  <a:pt x="45422" y="25006"/>
                  <a:pt x="45422" y="24884"/>
                </a:cubicBezTo>
                <a:close/>
                <a:moveTo>
                  <a:pt x="18746" y="24976"/>
                </a:moveTo>
                <a:lnTo>
                  <a:pt x="18746" y="25006"/>
                </a:lnTo>
                <a:lnTo>
                  <a:pt x="18746" y="25553"/>
                </a:lnTo>
                <a:lnTo>
                  <a:pt x="18746" y="25583"/>
                </a:lnTo>
                <a:cubicBezTo>
                  <a:pt x="18716" y="25431"/>
                  <a:pt x="18655" y="25310"/>
                  <a:pt x="18625" y="25158"/>
                </a:cubicBezTo>
                <a:cubicBezTo>
                  <a:pt x="18625" y="25127"/>
                  <a:pt x="18594" y="25097"/>
                  <a:pt x="18594" y="25067"/>
                </a:cubicBezTo>
                <a:cubicBezTo>
                  <a:pt x="18655" y="25067"/>
                  <a:pt x="18716" y="25036"/>
                  <a:pt x="18746" y="24976"/>
                </a:cubicBezTo>
                <a:close/>
                <a:moveTo>
                  <a:pt x="44328" y="22575"/>
                </a:moveTo>
                <a:lnTo>
                  <a:pt x="44328" y="22818"/>
                </a:lnTo>
                <a:lnTo>
                  <a:pt x="44328" y="23092"/>
                </a:lnTo>
                <a:lnTo>
                  <a:pt x="44268" y="23851"/>
                </a:lnTo>
                <a:lnTo>
                  <a:pt x="44268" y="24064"/>
                </a:lnTo>
                <a:lnTo>
                  <a:pt x="44268" y="24550"/>
                </a:lnTo>
                <a:lnTo>
                  <a:pt x="44268" y="25097"/>
                </a:lnTo>
                <a:lnTo>
                  <a:pt x="44268" y="25553"/>
                </a:lnTo>
                <a:lnTo>
                  <a:pt x="43994" y="25553"/>
                </a:lnTo>
                <a:cubicBezTo>
                  <a:pt x="43964" y="25583"/>
                  <a:pt x="43933" y="25583"/>
                  <a:pt x="43903" y="25614"/>
                </a:cubicBezTo>
                <a:lnTo>
                  <a:pt x="43873" y="25644"/>
                </a:lnTo>
                <a:lnTo>
                  <a:pt x="43842" y="25674"/>
                </a:lnTo>
                <a:lnTo>
                  <a:pt x="43842" y="25492"/>
                </a:lnTo>
                <a:lnTo>
                  <a:pt x="43842" y="25279"/>
                </a:lnTo>
                <a:lnTo>
                  <a:pt x="43842" y="24824"/>
                </a:lnTo>
                <a:lnTo>
                  <a:pt x="43842" y="24429"/>
                </a:lnTo>
                <a:cubicBezTo>
                  <a:pt x="43842" y="24277"/>
                  <a:pt x="43842" y="24246"/>
                  <a:pt x="43873" y="24155"/>
                </a:cubicBezTo>
                <a:cubicBezTo>
                  <a:pt x="43873" y="24064"/>
                  <a:pt x="43903" y="23882"/>
                  <a:pt x="43903" y="23760"/>
                </a:cubicBezTo>
                <a:cubicBezTo>
                  <a:pt x="43933" y="23669"/>
                  <a:pt x="43964" y="23396"/>
                  <a:pt x="43994" y="23213"/>
                </a:cubicBezTo>
                <a:cubicBezTo>
                  <a:pt x="44025" y="23061"/>
                  <a:pt x="44055" y="22940"/>
                  <a:pt x="44085" y="22818"/>
                </a:cubicBezTo>
                <a:lnTo>
                  <a:pt x="44146" y="22666"/>
                </a:lnTo>
                <a:lnTo>
                  <a:pt x="44177" y="22666"/>
                </a:lnTo>
                <a:cubicBezTo>
                  <a:pt x="44207" y="22666"/>
                  <a:pt x="44237" y="22636"/>
                  <a:pt x="44298" y="22606"/>
                </a:cubicBezTo>
                <a:cubicBezTo>
                  <a:pt x="44298" y="22606"/>
                  <a:pt x="44328" y="22606"/>
                  <a:pt x="44328" y="22575"/>
                </a:cubicBezTo>
                <a:close/>
                <a:moveTo>
                  <a:pt x="5439" y="24611"/>
                </a:moveTo>
                <a:cubicBezTo>
                  <a:pt x="5439" y="24824"/>
                  <a:pt x="5469" y="25036"/>
                  <a:pt x="5499" y="25249"/>
                </a:cubicBezTo>
                <a:lnTo>
                  <a:pt x="5522" y="25689"/>
                </a:lnTo>
                <a:lnTo>
                  <a:pt x="5522" y="25689"/>
                </a:lnTo>
                <a:cubicBezTo>
                  <a:pt x="5518" y="25653"/>
                  <a:pt x="5511" y="25618"/>
                  <a:pt x="5499" y="25583"/>
                </a:cubicBezTo>
                <a:cubicBezTo>
                  <a:pt x="5469" y="25462"/>
                  <a:pt x="5469" y="25279"/>
                  <a:pt x="5439" y="25127"/>
                </a:cubicBezTo>
                <a:lnTo>
                  <a:pt x="5439" y="25006"/>
                </a:lnTo>
                <a:lnTo>
                  <a:pt x="5439" y="24702"/>
                </a:lnTo>
                <a:cubicBezTo>
                  <a:pt x="5439" y="24672"/>
                  <a:pt x="5439" y="24641"/>
                  <a:pt x="5439" y="24611"/>
                </a:cubicBezTo>
                <a:close/>
                <a:moveTo>
                  <a:pt x="28833" y="24338"/>
                </a:moveTo>
                <a:lnTo>
                  <a:pt x="28894" y="24398"/>
                </a:lnTo>
                <a:lnTo>
                  <a:pt x="28955" y="24489"/>
                </a:lnTo>
                <a:cubicBezTo>
                  <a:pt x="28985" y="24520"/>
                  <a:pt x="28985" y="24581"/>
                  <a:pt x="29016" y="24641"/>
                </a:cubicBezTo>
                <a:lnTo>
                  <a:pt x="28955" y="24854"/>
                </a:lnTo>
                <a:cubicBezTo>
                  <a:pt x="28955" y="24976"/>
                  <a:pt x="28924" y="25097"/>
                  <a:pt x="28894" y="25219"/>
                </a:cubicBezTo>
                <a:lnTo>
                  <a:pt x="28803" y="25553"/>
                </a:lnTo>
                <a:cubicBezTo>
                  <a:pt x="28803" y="25614"/>
                  <a:pt x="28803" y="25674"/>
                  <a:pt x="28772" y="25705"/>
                </a:cubicBezTo>
                <a:cubicBezTo>
                  <a:pt x="28681" y="25492"/>
                  <a:pt x="28621" y="25219"/>
                  <a:pt x="28560" y="24976"/>
                </a:cubicBezTo>
                <a:cubicBezTo>
                  <a:pt x="28560" y="24945"/>
                  <a:pt x="28590" y="24915"/>
                  <a:pt x="28590" y="24884"/>
                </a:cubicBezTo>
                <a:cubicBezTo>
                  <a:pt x="28651" y="24702"/>
                  <a:pt x="28712" y="24550"/>
                  <a:pt x="28772" y="24398"/>
                </a:cubicBezTo>
                <a:lnTo>
                  <a:pt x="28803" y="24338"/>
                </a:lnTo>
                <a:close/>
                <a:moveTo>
                  <a:pt x="31477" y="23973"/>
                </a:moveTo>
                <a:cubicBezTo>
                  <a:pt x="31477" y="24064"/>
                  <a:pt x="31507" y="24155"/>
                  <a:pt x="31537" y="24216"/>
                </a:cubicBezTo>
                <a:lnTo>
                  <a:pt x="31537" y="24338"/>
                </a:lnTo>
                <a:lnTo>
                  <a:pt x="31537" y="24672"/>
                </a:lnTo>
                <a:lnTo>
                  <a:pt x="31537" y="25279"/>
                </a:lnTo>
                <a:cubicBezTo>
                  <a:pt x="31537" y="25492"/>
                  <a:pt x="31537" y="25614"/>
                  <a:pt x="31537" y="25766"/>
                </a:cubicBezTo>
                <a:cubicBezTo>
                  <a:pt x="31507" y="25644"/>
                  <a:pt x="31446" y="25522"/>
                  <a:pt x="31385" y="25431"/>
                </a:cubicBezTo>
                <a:lnTo>
                  <a:pt x="31385" y="25401"/>
                </a:lnTo>
                <a:lnTo>
                  <a:pt x="31385" y="25219"/>
                </a:lnTo>
                <a:lnTo>
                  <a:pt x="31385" y="24854"/>
                </a:lnTo>
                <a:cubicBezTo>
                  <a:pt x="31385" y="24702"/>
                  <a:pt x="31416" y="24520"/>
                  <a:pt x="31416" y="24368"/>
                </a:cubicBezTo>
                <a:cubicBezTo>
                  <a:pt x="31446" y="24186"/>
                  <a:pt x="31446" y="24125"/>
                  <a:pt x="31477" y="23973"/>
                </a:cubicBezTo>
                <a:close/>
                <a:moveTo>
                  <a:pt x="3889" y="25371"/>
                </a:moveTo>
                <a:cubicBezTo>
                  <a:pt x="3889" y="25492"/>
                  <a:pt x="3859" y="25644"/>
                  <a:pt x="3859" y="25796"/>
                </a:cubicBezTo>
                <a:lnTo>
                  <a:pt x="3859" y="25766"/>
                </a:lnTo>
                <a:cubicBezTo>
                  <a:pt x="3828" y="25705"/>
                  <a:pt x="3828" y="25614"/>
                  <a:pt x="3828" y="25553"/>
                </a:cubicBezTo>
                <a:lnTo>
                  <a:pt x="3828" y="25522"/>
                </a:lnTo>
                <a:cubicBezTo>
                  <a:pt x="3828" y="25462"/>
                  <a:pt x="3859" y="25431"/>
                  <a:pt x="3889" y="25371"/>
                </a:cubicBezTo>
                <a:close/>
                <a:moveTo>
                  <a:pt x="40196" y="24854"/>
                </a:moveTo>
                <a:lnTo>
                  <a:pt x="40288" y="24945"/>
                </a:lnTo>
                <a:cubicBezTo>
                  <a:pt x="40318" y="25006"/>
                  <a:pt x="40348" y="25067"/>
                  <a:pt x="40379" y="25127"/>
                </a:cubicBezTo>
                <a:cubicBezTo>
                  <a:pt x="40379" y="25158"/>
                  <a:pt x="40379" y="25188"/>
                  <a:pt x="40348" y="25249"/>
                </a:cubicBezTo>
                <a:cubicBezTo>
                  <a:pt x="40318" y="25431"/>
                  <a:pt x="40288" y="25644"/>
                  <a:pt x="40257" y="25857"/>
                </a:cubicBezTo>
                <a:lnTo>
                  <a:pt x="40227" y="25826"/>
                </a:lnTo>
                <a:lnTo>
                  <a:pt x="40227" y="25705"/>
                </a:lnTo>
                <a:lnTo>
                  <a:pt x="40227" y="25674"/>
                </a:lnTo>
                <a:cubicBezTo>
                  <a:pt x="40196" y="25462"/>
                  <a:pt x="40196" y="25219"/>
                  <a:pt x="40166" y="25006"/>
                </a:cubicBezTo>
                <a:lnTo>
                  <a:pt x="40166" y="24854"/>
                </a:lnTo>
                <a:close/>
                <a:moveTo>
                  <a:pt x="5529" y="25823"/>
                </a:moveTo>
                <a:lnTo>
                  <a:pt x="5530" y="25826"/>
                </a:lnTo>
                <a:cubicBezTo>
                  <a:pt x="5560" y="25826"/>
                  <a:pt x="5530" y="25857"/>
                  <a:pt x="5530" y="25887"/>
                </a:cubicBezTo>
                <a:cubicBezTo>
                  <a:pt x="5530" y="25865"/>
                  <a:pt x="5530" y="25843"/>
                  <a:pt x="5529" y="25823"/>
                </a:cubicBezTo>
                <a:close/>
                <a:moveTo>
                  <a:pt x="33786" y="25553"/>
                </a:moveTo>
                <a:cubicBezTo>
                  <a:pt x="33786" y="25674"/>
                  <a:pt x="33755" y="25796"/>
                  <a:pt x="33755" y="25887"/>
                </a:cubicBezTo>
                <a:lnTo>
                  <a:pt x="33725" y="25887"/>
                </a:lnTo>
                <a:cubicBezTo>
                  <a:pt x="33730" y="25776"/>
                  <a:pt x="33758" y="25664"/>
                  <a:pt x="33786" y="25553"/>
                </a:cubicBezTo>
                <a:close/>
                <a:moveTo>
                  <a:pt x="25187" y="25188"/>
                </a:moveTo>
                <a:lnTo>
                  <a:pt x="25187" y="25249"/>
                </a:lnTo>
                <a:lnTo>
                  <a:pt x="25187" y="25371"/>
                </a:lnTo>
                <a:cubicBezTo>
                  <a:pt x="25187" y="25462"/>
                  <a:pt x="25127" y="25553"/>
                  <a:pt x="25127" y="25644"/>
                </a:cubicBezTo>
                <a:cubicBezTo>
                  <a:pt x="25127" y="25735"/>
                  <a:pt x="25096" y="25826"/>
                  <a:pt x="25096" y="25917"/>
                </a:cubicBezTo>
                <a:cubicBezTo>
                  <a:pt x="25096" y="25887"/>
                  <a:pt x="25066" y="25887"/>
                  <a:pt x="25066" y="25857"/>
                </a:cubicBezTo>
                <a:cubicBezTo>
                  <a:pt x="25066" y="25826"/>
                  <a:pt x="25035" y="25796"/>
                  <a:pt x="25035" y="25766"/>
                </a:cubicBezTo>
                <a:cubicBezTo>
                  <a:pt x="25051" y="25750"/>
                  <a:pt x="25058" y="25743"/>
                  <a:pt x="25066" y="25735"/>
                </a:cubicBezTo>
                <a:lnTo>
                  <a:pt x="25066" y="25735"/>
                </a:lnTo>
                <a:lnTo>
                  <a:pt x="25096" y="25674"/>
                </a:lnTo>
                <a:cubicBezTo>
                  <a:pt x="25096" y="25644"/>
                  <a:pt x="25127" y="25644"/>
                  <a:pt x="25127" y="25614"/>
                </a:cubicBezTo>
                <a:lnTo>
                  <a:pt x="25127" y="25492"/>
                </a:lnTo>
                <a:lnTo>
                  <a:pt x="25157" y="25371"/>
                </a:lnTo>
                <a:cubicBezTo>
                  <a:pt x="25157" y="25310"/>
                  <a:pt x="25157" y="25249"/>
                  <a:pt x="25187" y="25188"/>
                </a:cubicBezTo>
                <a:close/>
                <a:moveTo>
                  <a:pt x="38860" y="25674"/>
                </a:moveTo>
                <a:lnTo>
                  <a:pt x="38860" y="25705"/>
                </a:lnTo>
                <a:cubicBezTo>
                  <a:pt x="38860" y="25807"/>
                  <a:pt x="38838" y="25887"/>
                  <a:pt x="38813" y="25964"/>
                </a:cubicBezTo>
                <a:lnTo>
                  <a:pt x="38813" y="25964"/>
                </a:lnTo>
                <a:cubicBezTo>
                  <a:pt x="38830" y="25891"/>
                  <a:pt x="38835" y="25773"/>
                  <a:pt x="38860" y="25674"/>
                </a:cubicBezTo>
                <a:close/>
                <a:moveTo>
                  <a:pt x="35609" y="24459"/>
                </a:moveTo>
                <a:cubicBezTo>
                  <a:pt x="35639" y="24489"/>
                  <a:pt x="35669" y="24520"/>
                  <a:pt x="35700" y="24520"/>
                </a:cubicBezTo>
                <a:cubicBezTo>
                  <a:pt x="35718" y="24529"/>
                  <a:pt x="35735" y="24532"/>
                  <a:pt x="35752" y="24532"/>
                </a:cubicBezTo>
                <a:cubicBezTo>
                  <a:pt x="35794" y="24532"/>
                  <a:pt x="35830" y="24511"/>
                  <a:pt x="35852" y="24489"/>
                </a:cubicBezTo>
                <a:cubicBezTo>
                  <a:pt x="35882" y="24581"/>
                  <a:pt x="35912" y="24702"/>
                  <a:pt x="35943" y="24793"/>
                </a:cubicBezTo>
                <a:lnTo>
                  <a:pt x="35943" y="24884"/>
                </a:lnTo>
                <a:lnTo>
                  <a:pt x="35852" y="25371"/>
                </a:lnTo>
                <a:lnTo>
                  <a:pt x="35852" y="25431"/>
                </a:lnTo>
                <a:cubicBezTo>
                  <a:pt x="35761" y="25614"/>
                  <a:pt x="35700" y="25826"/>
                  <a:pt x="35639" y="26009"/>
                </a:cubicBezTo>
                <a:lnTo>
                  <a:pt x="35609" y="25826"/>
                </a:lnTo>
                <a:lnTo>
                  <a:pt x="35609" y="25705"/>
                </a:lnTo>
                <a:lnTo>
                  <a:pt x="35609" y="25188"/>
                </a:lnTo>
                <a:lnTo>
                  <a:pt x="35609" y="24611"/>
                </a:lnTo>
                <a:lnTo>
                  <a:pt x="35609" y="24459"/>
                </a:lnTo>
                <a:close/>
                <a:moveTo>
                  <a:pt x="33239" y="23031"/>
                </a:moveTo>
                <a:lnTo>
                  <a:pt x="33239" y="23305"/>
                </a:lnTo>
                <a:lnTo>
                  <a:pt x="33239" y="24034"/>
                </a:lnTo>
                <a:lnTo>
                  <a:pt x="33239" y="24246"/>
                </a:lnTo>
                <a:cubicBezTo>
                  <a:pt x="33239" y="24398"/>
                  <a:pt x="33239" y="24581"/>
                  <a:pt x="33269" y="24702"/>
                </a:cubicBezTo>
                <a:cubicBezTo>
                  <a:pt x="33300" y="24854"/>
                  <a:pt x="33300" y="25006"/>
                  <a:pt x="33330" y="25127"/>
                </a:cubicBezTo>
                <a:cubicBezTo>
                  <a:pt x="33330" y="25188"/>
                  <a:pt x="33330" y="25219"/>
                  <a:pt x="33360" y="25249"/>
                </a:cubicBezTo>
                <a:cubicBezTo>
                  <a:pt x="33330" y="25279"/>
                  <a:pt x="33330" y="25310"/>
                  <a:pt x="33360" y="25340"/>
                </a:cubicBezTo>
                <a:cubicBezTo>
                  <a:pt x="33330" y="25553"/>
                  <a:pt x="33300" y="25766"/>
                  <a:pt x="33269" y="26009"/>
                </a:cubicBezTo>
                <a:lnTo>
                  <a:pt x="33269" y="26069"/>
                </a:lnTo>
                <a:cubicBezTo>
                  <a:pt x="33239" y="25887"/>
                  <a:pt x="33239" y="25735"/>
                  <a:pt x="33208" y="25553"/>
                </a:cubicBezTo>
                <a:cubicBezTo>
                  <a:pt x="33178" y="25310"/>
                  <a:pt x="33178" y="25036"/>
                  <a:pt x="33178" y="24793"/>
                </a:cubicBezTo>
                <a:lnTo>
                  <a:pt x="33178" y="24277"/>
                </a:lnTo>
                <a:lnTo>
                  <a:pt x="33178" y="23791"/>
                </a:lnTo>
                <a:cubicBezTo>
                  <a:pt x="33239" y="23699"/>
                  <a:pt x="33239" y="23608"/>
                  <a:pt x="33239" y="23517"/>
                </a:cubicBezTo>
                <a:lnTo>
                  <a:pt x="33208" y="23517"/>
                </a:lnTo>
                <a:lnTo>
                  <a:pt x="33208" y="23183"/>
                </a:lnTo>
                <a:cubicBezTo>
                  <a:pt x="33208" y="23092"/>
                  <a:pt x="33239" y="23092"/>
                  <a:pt x="33239" y="23031"/>
                </a:cubicBezTo>
                <a:close/>
                <a:moveTo>
                  <a:pt x="32874" y="23943"/>
                </a:moveTo>
                <a:lnTo>
                  <a:pt x="32874" y="24489"/>
                </a:lnTo>
                <a:lnTo>
                  <a:pt x="32874" y="24824"/>
                </a:lnTo>
                <a:lnTo>
                  <a:pt x="32874" y="25067"/>
                </a:lnTo>
                <a:cubicBezTo>
                  <a:pt x="32874" y="25249"/>
                  <a:pt x="32905" y="25431"/>
                  <a:pt x="32905" y="25614"/>
                </a:cubicBezTo>
                <a:cubicBezTo>
                  <a:pt x="32935" y="25796"/>
                  <a:pt x="32935" y="25917"/>
                  <a:pt x="32965" y="26100"/>
                </a:cubicBezTo>
                <a:lnTo>
                  <a:pt x="32935" y="26069"/>
                </a:lnTo>
                <a:lnTo>
                  <a:pt x="32905" y="26039"/>
                </a:lnTo>
                <a:cubicBezTo>
                  <a:pt x="32874" y="26009"/>
                  <a:pt x="32844" y="26009"/>
                  <a:pt x="32813" y="26009"/>
                </a:cubicBezTo>
                <a:lnTo>
                  <a:pt x="32753" y="26009"/>
                </a:lnTo>
                <a:lnTo>
                  <a:pt x="32753" y="25644"/>
                </a:lnTo>
                <a:lnTo>
                  <a:pt x="32753" y="24976"/>
                </a:lnTo>
                <a:lnTo>
                  <a:pt x="32753" y="24824"/>
                </a:lnTo>
                <a:cubicBezTo>
                  <a:pt x="32753" y="24672"/>
                  <a:pt x="32783" y="24489"/>
                  <a:pt x="32813" y="24338"/>
                </a:cubicBezTo>
                <a:lnTo>
                  <a:pt x="32874" y="23943"/>
                </a:lnTo>
                <a:close/>
                <a:moveTo>
                  <a:pt x="39619" y="21056"/>
                </a:moveTo>
                <a:lnTo>
                  <a:pt x="39619" y="21147"/>
                </a:lnTo>
                <a:cubicBezTo>
                  <a:pt x="39619" y="21451"/>
                  <a:pt x="39650" y="21755"/>
                  <a:pt x="39680" y="22059"/>
                </a:cubicBezTo>
                <a:lnTo>
                  <a:pt x="39680" y="22180"/>
                </a:lnTo>
                <a:lnTo>
                  <a:pt x="39680" y="22970"/>
                </a:lnTo>
                <a:lnTo>
                  <a:pt x="39680" y="23274"/>
                </a:lnTo>
                <a:cubicBezTo>
                  <a:pt x="39680" y="23730"/>
                  <a:pt x="39680" y="24186"/>
                  <a:pt x="39710" y="24611"/>
                </a:cubicBezTo>
                <a:lnTo>
                  <a:pt x="39710" y="24793"/>
                </a:lnTo>
                <a:lnTo>
                  <a:pt x="39589" y="25036"/>
                </a:lnTo>
                <a:cubicBezTo>
                  <a:pt x="39558" y="25127"/>
                  <a:pt x="39528" y="25219"/>
                  <a:pt x="39498" y="25310"/>
                </a:cubicBezTo>
                <a:lnTo>
                  <a:pt x="39406" y="25492"/>
                </a:lnTo>
                <a:cubicBezTo>
                  <a:pt x="39406" y="25522"/>
                  <a:pt x="39406" y="25522"/>
                  <a:pt x="39376" y="25553"/>
                </a:cubicBezTo>
                <a:cubicBezTo>
                  <a:pt x="39346" y="25705"/>
                  <a:pt x="39285" y="25826"/>
                  <a:pt x="39224" y="25978"/>
                </a:cubicBezTo>
                <a:lnTo>
                  <a:pt x="39163" y="26130"/>
                </a:lnTo>
                <a:cubicBezTo>
                  <a:pt x="39163" y="26039"/>
                  <a:pt x="39194" y="25917"/>
                  <a:pt x="39224" y="25826"/>
                </a:cubicBezTo>
                <a:cubicBezTo>
                  <a:pt x="39224" y="25705"/>
                  <a:pt x="39255" y="25583"/>
                  <a:pt x="39285" y="25431"/>
                </a:cubicBezTo>
                <a:cubicBezTo>
                  <a:pt x="39315" y="25219"/>
                  <a:pt x="39346" y="24976"/>
                  <a:pt x="39406" y="24763"/>
                </a:cubicBezTo>
                <a:cubicBezTo>
                  <a:pt x="39406" y="24672"/>
                  <a:pt x="39437" y="24611"/>
                  <a:pt x="39437" y="24520"/>
                </a:cubicBezTo>
                <a:cubicBezTo>
                  <a:pt x="39437" y="24429"/>
                  <a:pt x="39467" y="24246"/>
                  <a:pt x="39498" y="24125"/>
                </a:cubicBezTo>
                <a:cubicBezTo>
                  <a:pt x="39498" y="23973"/>
                  <a:pt x="39498" y="23912"/>
                  <a:pt x="39528" y="23791"/>
                </a:cubicBezTo>
                <a:cubicBezTo>
                  <a:pt x="39558" y="23669"/>
                  <a:pt x="39558" y="23517"/>
                  <a:pt x="39558" y="23426"/>
                </a:cubicBezTo>
                <a:cubicBezTo>
                  <a:pt x="39589" y="23305"/>
                  <a:pt x="39558" y="23031"/>
                  <a:pt x="39589" y="22849"/>
                </a:cubicBezTo>
                <a:cubicBezTo>
                  <a:pt x="39619" y="22666"/>
                  <a:pt x="39589" y="22545"/>
                  <a:pt x="39589" y="22363"/>
                </a:cubicBezTo>
                <a:cubicBezTo>
                  <a:pt x="39589" y="22211"/>
                  <a:pt x="39558" y="22089"/>
                  <a:pt x="39558" y="21937"/>
                </a:cubicBezTo>
                <a:cubicBezTo>
                  <a:pt x="39558" y="21877"/>
                  <a:pt x="39528" y="21785"/>
                  <a:pt x="39528" y="21694"/>
                </a:cubicBezTo>
                <a:cubicBezTo>
                  <a:pt x="39498" y="21633"/>
                  <a:pt x="39558" y="21421"/>
                  <a:pt x="39589" y="21330"/>
                </a:cubicBezTo>
                <a:cubicBezTo>
                  <a:pt x="39589" y="21208"/>
                  <a:pt x="39589" y="21147"/>
                  <a:pt x="39619" y="21056"/>
                </a:cubicBezTo>
                <a:close/>
                <a:moveTo>
                  <a:pt x="19445" y="25036"/>
                </a:moveTo>
                <a:cubicBezTo>
                  <a:pt x="19475" y="25127"/>
                  <a:pt x="19506" y="25249"/>
                  <a:pt x="19506" y="25371"/>
                </a:cubicBezTo>
                <a:cubicBezTo>
                  <a:pt x="19536" y="25553"/>
                  <a:pt x="19567" y="25705"/>
                  <a:pt x="19597" y="25887"/>
                </a:cubicBezTo>
                <a:lnTo>
                  <a:pt x="19627" y="26009"/>
                </a:lnTo>
                <a:lnTo>
                  <a:pt x="19567" y="26100"/>
                </a:lnTo>
                <a:cubicBezTo>
                  <a:pt x="19536" y="26161"/>
                  <a:pt x="19536" y="26191"/>
                  <a:pt x="19506" y="26221"/>
                </a:cubicBezTo>
                <a:lnTo>
                  <a:pt x="19475" y="26009"/>
                </a:lnTo>
                <a:cubicBezTo>
                  <a:pt x="19475" y="25887"/>
                  <a:pt x="19445" y="25766"/>
                  <a:pt x="19445" y="25644"/>
                </a:cubicBezTo>
                <a:lnTo>
                  <a:pt x="19445" y="25553"/>
                </a:lnTo>
                <a:lnTo>
                  <a:pt x="19445" y="25431"/>
                </a:lnTo>
                <a:lnTo>
                  <a:pt x="19445" y="25371"/>
                </a:lnTo>
                <a:lnTo>
                  <a:pt x="19445" y="25219"/>
                </a:lnTo>
                <a:lnTo>
                  <a:pt x="19445" y="25067"/>
                </a:lnTo>
                <a:cubicBezTo>
                  <a:pt x="19445" y="25052"/>
                  <a:pt x="19445" y="25042"/>
                  <a:pt x="19445" y="25036"/>
                </a:cubicBezTo>
                <a:close/>
                <a:moveTo>
                  <a:pt x="38799" y="26009"/>
                </a:moveTo>
                <a:lnTo>
                  <a:pt x="38799" y="26009"/>
                </a:lnTo>
                <a:cubicBezTo>
                  <a:pt x="38799" y="26100"/>
                  <a:pt x="38768" y="26161"/>
                  <a:pt x="38768" y="26252"/>
                </a:cubicBezTo>
                <a:lnTo>
                  <a:pt x="38768" y="26221"/>
                </a:lnTo>
                <a:cubicBezTo>
                  <a:pt x="38768" y="26191"/>
                  <a:pt x="38799" y="26069"/>
                  <a:pt x="38799" y="26009"/>
                </a:cubicBezTo>
                <a:close/>
                <a:moveTo>
                  <a:pt x="34515" y="22241"/>
                </a:moveTo>
                <a:cubicBezTo>
                  <a:pt x="34606" y="22515"/>
                  <a:pt x="34667" y="22818"/>
                  <a:pt x="34667" y="23092"/>
                </a:cubicBezTo>
                <a:cubicBezTo>
                  <a:pt x="34697" y="23396"/>
                  <a:pt x="34697" y="23730"/>
                  <a:pt x="34697" y="24034"/>
                </a:cubicBezTo>
                <a:cubicBezTo>
                  <a:pt x="34667" y="24368"/>
                  <a:pt x="34636" y="24702"/>
                  <a:pt x="34606" y="25006"/>
                </a:cubicBezTo>
                <a:cubicBezTo>
                  <a:pt x="34576" y="25127"/>
                  <a:pt x="34545" y="25249"/>
                  <a:pt x="34515" y="25371"/>
                </a:cubicBezTo>
                <a:cubicBezTo>
                  <a:pt x="34515" y="25492"/>
                  <a:pt x="34484" y="25553"/>
                  <a:pt x="34484" y="25674"/>
                </a:cubicBezTo>
                <a:cubicBezTo>
                  <a:pt x="34424" y="25887"/>
                  <a:pt x="34363" y="26100"/>
                  <a:pt x="34333" y="26312"/>
                </a:cubicBezTo>
                <a:cubicBezTo>
                  <a:pt x="34302" y="26191"/>
                  <a:pt x="34272" y="26069"/>
                  <a:pt x="34241" y="25917"/>
                </a:cubicBezTo>
                <a:cubicBezTo>
                  <a:pt x="34211" y="25796"/>
                  <a:pt x="34241" y="25735"/>
                  <a:pt x="34241" y="25644"/>
                </a:cubicBezTo>
                <a:lnTo>
                  <a:pt x="34181" y="25279"/>
                </a:lnTo>
                <a:cubicBezTo>
                  <a:pt x="34241" y="25006"/>
                  <a:pt x="34241" y="24733"/>
                  <a:pt x="34272" y="24429"/>
                </a:cubicBezTo>
                <a:cubicBezTo>
                  <a:pt x="34302" y="24277"/>
                  <a:pt x="34333" y="24125"/>
                  <a:pt x="34333" y="23973"/>
                </a:cubicBezTo>
                <a:cubicBezTo>
                  <a:pt x="34363" y="23760"/>
                  <a:pt x="34393" y="23548"/>
                  <a:pt x="34424" y="23335"/>
                </a:cubicBezTo>
                <a:cubicBezTo>
                  <a:pt x="34454" y="23122"/>
                  <a:pt x="34484" y="22849"/>
                  <a:pt x="34515" y="22606"/>
                </a:cubicBezTo>
                <a:lnTo>
                  <a:pt x="34515" y="22393"/>
                </a:lnTo>
                <a:lnTo>
                  <a:pt x="34515" y="22241"/>
                </a:lnTo>
                <a:close/>
                <a:moveTo>
                  <a:pt x="22058" y="24581"/>
                </a:moveTo>
                <a:lnTo>
                  <a:pt x="22058" y="24915"/>
                </a:lnTo>
                <a:lnTo>
                  <a:pt x="22058" y="25462"/>
                </a:lnTo>
                <a:lnTo>
                  <a:pt x="22058" y="26161"/>
                </a:lnTo>
                <a:lnTo>
                  <a:pt x="22058" y="26191"/>
                </a:lnTo>
                <a:lnTo>
                  <a:pt x="22058" y="26343"/>
                </a:lnTo>
                <a:cubicBezTo>
                  <a:pt x="22028" y="26252"/>
                  <a:pt x="21997" y="26161"/>
                  <a:pt x="21967" y="26069"/>
                </a:cubicBezTo>
                <a:lnTo>
                  <a:pt x="21967" y="25431"/>
                </a:lnTo>
                <a:cubicBezTo>
                  <a:pt x="21967" y="25158"/>
                  <a:pt x="21997" y="24884"/>
                  <a:pt x="22058" y="24581"/>
                </a:cubicBezTo>
                <a:close/>
                <a:moveTo>
                  <a:pt x="31385" y="26373"/>
                </a:moveTo>
                <a:cubicBezTo>
                  <a:pt x="31385" y="26373"/>
                  <a:pt x="31385" y="26404"/>
                  <a:pt x="31416" y="26404"/>
                </a:cubicBezTo>
                <a:lnTo>
                  <a:pt x="31385" y="26434"/>
                </a:lnTo>
                <a:lnTo>
                  <a:pt x="31385" y="26373"/>
                </a:lnTo>
                <a:close/>
                <a:moveTo>
                  <a:pt x="13733" y="21451"/>
                </a:moveTo>
                <a:cubicBezTo>
                  <a:pt x="13733" y="21482"/>
                  <a:pt x="13733" y="21512"/>
                  <a:pt x="13733" y="21542"/>
                </a:cubicBezTo>
                <a:lnTo>
                  <a:pt x="13733" y="22059"/>
                </a:lnTo>
                <a:lnTo>
                  <a:pt x="13733" y="22818"/>
                </a:lnTo>
                <a:cubicBezTo>
                  <a:pt x="13733" y="22879"/>
                  <a:pt x="13703" y="22940"/>
                  <a:pt x="13733" y="23001"/>
                </a:cubicBezTo>
                <a:lnTo>
                  <a:pt x="13703" y="23001"/>
                </a:lnTo>
                <a:lnTo>
                  <a:pt x="13703" y="23487"/>
                </a:lnTo>
                <a:lnTo>
                  <a:pt x="13733" y="23943"/>
                </a:lnTo>
                <a:lnTo>
                  <a:pt x="13733" y="24003"/>
                </a:lnTo>
                <a:cubicBezTo>
                  <a:pt x="13733" y="24125"/>
                  <a:pt x="13703" y="24277"/>
                  <a:pt x="13703" y="24429"/>
                </a:cubicBezTo>
                <a:cubicBezTo>
                  <a:pt x="13672" y="24763"/>
                  <a:pt x="13642" y="25067"/>
                  <a:pt x="13611" y="25401"/>
                </a:cubicBezTo>
                <a:cubicBezTo>
                  <a:pt x="13581" y="25735"/>
                  <a:pt x="13551" y="26069"/>
                  <a:pt x="13551" y="26404"/>
                </a:cubicBezTo>
                <a:lnTo>
                  <a:pt x="13551" y="26495"/>
                </a:lnTo>
                <a:lnTo>
                  <a:pt x="13551" y="26525"/>
                </a:lnTo>
                <a:lnTo>
                  <a:pt x="13520" y="26069"/>
                </a:lnTo>
                <a:cubicBezTo>
                  <a:pt x="13520" y="26009"/>
                  <a:pt x="13520" y="25917"/>
                  <a:pt x="13490" y="25857"/>
                </a:cubicBezTo>
                <a:lnTo>
                  <a:pt x="13490" y="25340"/>
                </a:lnTo>
                <a:lnTo>
                  <a:pt x="13490" y="24702"/>
                </a:lnTo>
                <a:lnTo>
                  <a:pt x="13490" y="24186"/>
                </a:lnTo>
                <a:lnTo>
                  <a:pt x="13490" y="23608"/>
                </a:lnTo>
                <a:lnTo>
                  <a:pt x="13551" y="22758"/>
                </a:lnTo>
                <a:cubicBezTo>
                  <a:pt x="13581" y="22393"/>
                  <a:pt x="13642" y="21998"/>
                  <a:pt x="13703" y="21603"/>
                </a:cubicBezTo>
                <a:cubicBezTo>
                  <a:pt x="13703" y="21542"/>
                  <a:pt x="13733" y="21512"/>
                  <a:pt x="13733" y="21451"/>
                </a:cubicBezTo>
                <a:close/>
                <a:moveTo>
                  <a:pt x="17531" y="24429"/>
                </a:moveTo>
                <a:lnTo>
                  <a:pt x="17531" y="24672"/>
                </a:lnTo>
                <a:lnTo>
                  <a:pt x="17531" y="25036"/>
                </a:lnTo>
                <a:lnTo>
                  <a:pt x="17531" y="25705"/>
                </a:lnTo>
                <a:lnTo>
                  <a:pt x="17531" y="26039"/>
                </a:lnTo>
                <a:lnTo>
                  <a:pt x="17561" y="26525"/>
                </a:lnTo>
                <a:cubicBezTo>
                  <a:pt x="17500" y="26282"/>
                  <a:pt x="17440" y="26009"/>
                  <a:pt x="17349" y="25766"/>
                </a:cubicBezTo>
                <a:cubicBezTo>
                  <a:pt x="17379" y="25583"/>
                  <a:pt x="17379" y="25401"/>
                  <a:pt x="17409" y="25188"/>
                </a:cubicBezTo>
                <a:lnTo>
                  <a:pt x="17470" y="24702"/>
                </a:lnTo>
                <a:cubicBezTo>
                  <a:pt x="17470" y="24641"/>
                  <a:pt x="17470" y="24550"/>
                  <a:pt x="17500" y="24459"/>
                </a:cubicBezTo>
                <a:lnTo>
                  <a:pt x="17500" y="24429"/>
                </a:lnTo>
                <a:close/>
                <a:moveTo>
                  <a:pt x="27891" y="26282"/>
                </a:moveTo>
                <a:lnTo>
                  <a:pt x="27922" y="26312"/>
                </a:lnTo>
                <a:cubicBezTo>
                  <a:pt x="27922" y="26373"/>
                  <a:pt x="27891" y="26434"/>
                  <a:pt x="27891" y="26525"/>
                </a:cubicBezTo>
                <a:lnTo>
                  <a:pt x="27891" y="26282"/>
                </a:lnTo>
                <a:close/>
                <a:moveTo>
                  <a:pt x="10609" y="24500"/>
                </a:moveTo>
                <a:lnTo>
                  <a:pt x="10609" y="24500"/>
                </a:lnTo>
                <a:cubicBezTo>
                  <a:pt x="10638" y="24726"/>
                  <a:pt x="10668" y="24927"/>
                  <a:pt x="10725" y="25127"/>
                </a:cubicBezTo>
                <a:cubicBezTo>
                  <a:pt x="10725" y="25158"/>
                  <a:pt x="10756" y="25219"/>
                  <a:pt x="10756" y="25249"/>
                </a:cubicBezTo>
                <a:cubicBezTo>
                  <a:pt x="10786" y="25310"/>
                  <a:pt x="10756" y="25401"/>
                  <a:pt x="10756" y="25462"/>
                </a:cubicBezTo>
                <a:cubicBezTo>
                  <a:pt x="10725" y="25735"/>
                  <a:pt x="10695" y="26069"/>
                  <a:pt x="10664" y="26373"/>
                </a:cubicBezTo>
                <a:cubicBezTo>
                  <a:pt x="10634" y="26434"/>
                  <a:pt x="10634" y="26495"/>
                  <a:pt x="10634" y="26555"/>
                </a:cubicBezTo>
                <a:lnTo>
                  <a:pt x="10634" y="25583"/>
                </a:lnTo>
                <a:cubicBezTo>
                  <a:pt x="10634" y="25241"/>
                  <a:pt x="10634" y="24871"/>
                  <a:pt x="10609" y="24500"/>
                </a:cubicBezTo>
                <a:close/>
                <a:moveTo>
                  <a:pt x="42840" y="24368"/>
                </a:moveTo>
                <a:lnTo>
                  <a:pt x="42840" y="24520"/>
                </a:lnTo>
                <a:cubicBezTo>
                  <a:pt x="42840" y="24824"/>
                  <a:pt x="42809" y="25127"/>
                  <a:pt x="42809" y="25401"/>
                </a:cubicBezTo>
                <a:lnTo>
                  <a:pt x="42809" y="25887"/>
                </a:lnTo>
                <a:cubicBezTo>
                  <a:pt x="42809" y="26039"/>
                  <a:pt x="42779" y="26100"/>
                  <a:pt x="42749" y="26221"/>
                </a:cubicBezTo>
                <a:cubicBezTo>
                  <a:pt x="42749" y="26312"/>
                  <a:pt x="42718" y="26434"/>
                  <a:pt x="42688" y="26555"/>
                </a:cubicBezTo>
                <a:lnTo>
                  <a:pt x="42657" y="26555"/>
                </a:lnTo>
                <a:lnTo>
                  <a:pt x="42657" y="25857"/>
                </a:lnTo>
                <a:lnTo>
                  <a:pt x="42657" y="25644"/>
                </a:lnTo>
                <a:cubicBezTo>
                  <a:pt x="42657" y="25553"/>
                  <a:pt x="42657" y="25431"/>
                  <a:pt x="42688" y="25310"/>
                </a:cubicBezTo>
                <a:cubicBezTo>
                  <a:pt x="42688" y="25219"/>
                  <a:pt x="42718" y="25006"/>
                  <a:pt x="42749" y="24854"/>
                </a:cubicBezTo>
                <a:lnTo>
                  <a:pt x="42749" y="24702"/>
                </a:lnTo>
                <a:cubicBezTo>
                  <a:pt x="42749" y="24672"/>
                  <a:pt x="42779" y="24641"/>
                  <a:pt x="42779" y="24611"/>
                </a:cubicBezTo>
                <a:cubicBezTo>
                  <a:pt x="42809" y="24581"/>
                  <a:pt x="42809" y="24550"/>
                  <a:pt x="42809" y="24550"/>
                </a:cubicBezTo>
                <a:lnTo>
                  <a:pt x="42809" y="24489"/>
                </a:lnTo>
                <a:cubicBezTo>
                  <a:pt x="42809" y="24429"/>
                  <a:pt x="42840" y="24398"/>
                  <a:pt x="42840" y="24368"/>
                </a:cubicBezTo>
                <a:close/>
                <a:moveTo>
                  <a:pt x="18503" y="25917"/>
                </a:moveTo>
                <a:cubicBezTo>
                  <a:pt x="18533" y="26039"/>
                  <a:pt x="18594" y="26130"/>
                  <a:pt x="18655" y="26252"/>
                </a:cubicBezTo>
                <a:lnTo>
                  <a:pt x="18594" y="26586"/>
                </a:lnTo>
                <a:cubicBezTo>
                  <a:pt x="18594" y="26495"/>
                  <a:pt x="18564" y="26404"/>
                  <a:pt x="18564" y="26312"/>
                </a:cubicBezTo>
                <a:lnTo>
                  <a:pt x="18533" y="26312"/>
                </a:lnTo>
                <a:cubicBezTo>
                  <a:pt x="18533" y="26191"/>
                  <a:pt x="18503" y="26069"/>
                  <a:pt x="18503" y="25978"/>
                </a:cubicBezTo>
                <a:lnTo>
                  <a:pt x="18503" y="25917"/>
                </a:lnTo>
                <a:close/>
                <a:moveTo>
                  <a:pt x="3616" y="26343"/>
                </a:moveTo>
                <a:cubicBezTo>
                  <a:pt x="3616" y="26404"/>
                  <a:pt x="3646" y="26464"/>
                  <a:pt x="3676" y="26525"/>
                </a:cubicBezTo>
                <a:cubicBezTo>
                  <a:pt x="3676" y="26555"/>
                  <a:pt x="3707" y="26586"/>
                  <a:pt x="3737" y="26616"/>
                </a:cubicBezTo>
                <a:lnTo>
                  <a:pt x="3707" y="26616"/>
                </a:lnTo>
                <a:cubicBezTo>
                  <a:pt x="3676" y="26586"/>
                  <a:pt x="3646" y="26586"/>
                  <a:pt x="3616" y="26586"/>
                </a:cubicBezTo>
                <a:lnTo>
                  <a:pt x="3616" y="26525"/>
                </a:lnTo>
                <a:lnTo>
                  <a:pt x="3616" y="26343"/>
                </a:lnTo>
                <a:close/>
                <a:moveTo>
                  <a:pt x="45842" y="26305"/>
                </a:moveTo>
                <a:cubicBezTo>
                  <a:pt x="45813" y="26415"/>
                  <a:pt x="45785" y="26503"/>
                  <a:pt x="45756" y="26616"/>
                </a:cubicBezTo>
                <a:lnTo>
                  <a:pt x="45756" y="26373"/>
                </a:lnTo>
                <a:cubicBezTo>
                  <a:pt x="45802" y="26351"/>
                  <a:pt x="45830" y="26328"/>
                  <a:pt x="45842" y="26305"/>
                </a:cubicBezTo>
                <a:close/>
                <a:moveTo>
                  <a:pt x="39801" y="25553"/>
                </a:moveTo>
                <a:cubicBezTo>
                  <a:pt x="39801" y="25614"/>
                  <a:pt x="39832" y="25705"/>
                  <a:pt x="39862" y="25766"/>
                </a:cubicBezTo>
                <a:lnTo>
                  <a:pt x="39862" y="25796"/>
                </a:lnTo>
                <a:cubicBezTo>
                  <a:pt x="39832" y="25826"/>
                  <a:pt x="39801" y="25857"/>
                  <a:pt x="39801" y="25857"/>
                </a:cubicBezTo>
                <a:cubicBezTo>
                  <a:pt x="39771" y="25887"/>
                  <a:pt x="39741" y="25917"/>
                  <a:pt x="39741" y="25948"/>
                </a:cubicBezTo>
                <a:cubicBezTo>
                  <a:pt x="39710" y="25978"/>
                  <a:pt x="39710" y="26039"/>
                  <a:pt x="39710" y="26069"/>
                </a:cubicBezTo>
                <a:cubicBezTo>
                  <a:pt x="39650" y="26191"/>
                  <a:pt x="39619" y="26343"/>
                  <a:pt x="39558" y="26495"/>
                </a:cubicBezTo>
                <a:cubicBezTo>
                  <a:pt x="39528" y="26555"/>
                  <a:pt x="39528" y="26647"/>
                  <a:pt x="39498" y="26707"/>
                </a:cubicBezTo>
                <a:cubicBezTo>
                  <a:pt x="39558" y="26464"/>
                  <a:pt x="39589" y="26252"/>
                  <a:pt x="39650" y="26039"/>
                </a:cubicBezTo>
                <a:cubicBezTo>
                  <a:pt x="39710" y="25887"/>
                  <a:pt x="39741" y="25705"/>
                  <a:pt x="39801" y="25553"/>
                </a:cubicBezTo>
                <a:close/>
                <a:moveTo>
                  <a:pt x="36034" y="26282"/>
                </a:moveTo>
                <a:cubicBezTo>
                  <a:pt x="36034" y="26373"/>
                  <a:pt x="36034" y="26464"/>
                  <a:pt x="36064" y="26555"/>
                </a:cubicBezTo>
                <a:cubicBezTo>
                  <a:pt x="36064" y="26647"/>
                  <a:pt x="36064" y="26677"/>
                  <a:pt x="36064" y="26738"/>
                </a:cubicBezTo>
                <a:lnTo>
                  <a:pt x="36034" y="26738"/>
                </a:lnTo>
                <a:lnTo>
                  <a:pt x="35912" y="26707"/>
                </a:lnTo>
                <a:cubicBezTo>
                  <a:pt x="35943" y="26616"/>
                  <a:pt x="35973" y="26495"/>
                  <a:pt x="36004" y="26404"/>
                </a:cubicBezTo>
                <a:cubicBezTo>
                  <a:pt x="36004" y="26343"/>
                  <a:pt x="36004" y="26312"/>
                  <a:pt x="36034" y="26282"/>
                </a:cubicBezTo>
                <a:close/>
                <a:moveTo>
                  <a:pt x="11971" y="23821"/>
                </a:moveTo>
                <a:cubicBezTo>
                  <a:pt x="12001" y="23882"/>
                  <a:pt x="12001" y="23973"/>
                  <a:pt x="12032" y="24034"/>
                </a:cubicBezTo>
                <a:lnTo>
                  <a:pt x="12062" y="24155"/>
                </a:lnTo>
                <a:lnTo>
                  <a:pt x="12062" y="24216"/>
                </a:lnTo>
                <a:cubicBezTo>
                  <a:pt x="12062" y="24307"/>
                  <a:pt x="12062" y="24398"/>
                  <a:pt x="12092" y="24520"/>
                </a:cubicBezTo>
                <a:cubicBezTo>
                  <a:pt x="12092" y="24763"/>
                  <a:pt x="12092" y="25006"/>
                  <a:pt x="12123" y="25219"/>
                </a:cubicBezTo>
                <a:lnTo>
                  <a:pt x="12123" y="25492"/>
                </a:lnTo>
                <a:lnTo>
                  <a:pt x="12123" y="25583"/>
                </a:lnTo>
                <a:cubicBezTo>
                  <a:pt x="12123" y="25857"/>
                  <a:pt x="12153" y="26130"/>
                  <a:pt x="12183" y="26434"/>
                </a:cubicBezTo>
                <a:cubicBezTo>
                  <a:pt x="12183" y="26434"/>
                  <a:pt x="12153" y="26434"/>
                  <a:pt x="12153" y="26464"/>
                </a:cubicBezTo>
                <a:lnTo>
                  <a:pt x="12123" y="26525"/>
                </a:lnTo>
                <a:lnTo>
                  <a:pt x="12123" y="26586"/>
                </a:lnTo>
                <a:lnTo>
                  <a:pt x="12123" y="26647"/>
                </a:lnTo>
                <a:lnTo>
                  <a:pt x="12092" y="26768"/>
                </a:lnTo>
                <a:cubicBezTo>
                  <a:pt x="12092" y="26647"/>
                  <a:pt x="12062" y="26495"/>
                  <a:pt x="12032" y="26373"/>
                </a:cubicBezTo>
                <a:cubicBezTo>
                  <a:pt x="12032" y="26252"/>
                  <a:pt x="12001" y="26161"/>
                  <a:pt x="11971" y="26039"/>
                </a:cubicBezTo>
                <a:cubicBezTo>
                  <a:pt x="11940" y="26009"/>
                  <a:pt x="11910" y="25948"/>
                  <a:pt x="11880" y="25917"/>
                </a:cubicBezTo>
                <a:cubicBezTo>
                  <a:pt x="11880" y="25917"/>
                  <a:pt x="11880" y="25887"/>
                  <a:pt x="11880" y="25887"/>
                </a:cubicBezTo>
                <a:cubicBezTo>
                  <a:pt x="11880" y="25766"/>
                  <a:pt x="11910" y="25644"/>
                  <a:pt x="11940" y="25522"/>
                </a:cubicBezTo>
                <a:lnTo>
                  <a:pt x="11940" y="25371"/>
                </a:lnTo>
                <a:lnTo>
                  <a:pt x="11940" y="24976"/>
                </a:lnTo>
                <a:lnTo>
                  <a:pt x="11940" y="24611"/>
                </a:lnTo>
                <a:cubicBezTo>
                  <a:pt x="11940" y="24368"/>
                  <a:pt x="11940" y="24125"/>
                  <a:pt x="11971" y="23912"/>
                </a:cubicBezTo>
                <a:lnTo>
                  <a:pt x="11971" y="23821"/>
                </a:lnTo>
                <a:close/>
                <a:moveTo>
                  <a:pt x="16285" y="25796"/>
                </a:moveTo>
                <a:lnTo>
                  <a:pt x="16285" y="25917"/>
                </a:lnTo>
                <a:lnTo>
                  <a:pt x="16285" y="26252"/>
                </a:lnTo>
                <a:lnTo>
                  <a:pt x="16285" y="26555"/>
                </a:lnTo>
                <a:lnTo>
                  <a:pt x="16285" y="26768"/>
                </a:lnTo>
                <a:cubicBezTo>
                  <a:pt x="16224" y="26738"/>
                  <a:pt x="16194" y="26707"/>
                  <a:pt x="16164" y="26707"/>
                </a:cubicBezTo>
                <a:cubicBezTo>
                  <a:pt x="16103" y="26707"/>
                  <a:pt x="16072" y="26738"/>
                  <a:pt x="16042" y="26768"/>
                </a:cubicBezTo>
                <a:cubicBezTo>
                  <a:pt x="16042" y="26738"/>
                  <a:pt x="16012" y="26707"/>
                  <a:pt x="16012" y="26677"/>
                </a:cubicBezTo>
                <a:cubicBezTo>
                  <a:pt x="16103" y="26525"/>
                  <a:pt x="16133" y="26404"/>
                  <a:pt x="16164" y="26252"/>
                </a:cubicBezTo>
                <a:lnTo>
                  <a:pt x="16164" y="26282"/>
                </a:lnTo>
                <a:cubicBezTo>
                  <a:pt x="16194" y="26130"/>
                  <a:pt x="16224" y="25978"/>
                  <a:pt x="16285" y="25796"/>
                </a:cubicBezTo>
                <a:close/>
                <a:moveTo>
                  <a:pt x="37006" y="25462"/>
                </a:moveTo>
                <a:cubicBezTo>
                  <a:pt x="37006" y="25614"/>
                  <a:pt x="37037" y="25766"/>
                  <a:pt x="37037" y="25887"/>
                </a:cubicBezTo>
                <a:lnTo>
                  <a:pt x="37097" y="26191"/>
                </a:lnTo>
                <a:lnTo>
                  <a:pt x="37097" y="26221"/>
                </a:lnTo>
                <a:cubicBezTo>
                  <a:pt x="37097" y="26312"/>
                  <a:pt x="37097" y="26373"/>
                  <a:pt x="37128" y="26434"/>
                </a:cubicBezTo>
                <a:cubicBezTo>
                  <a:pt x="37128" y="26495"/>
                  <a:pt x="37128" y="26525"/>
                  <a:pt x="37158" y="26586"/>
                </a:cubicBezTo>
                <a:lnTo>
                  <a:pt x="37128" y="26677"/>
                </a:lnTo>
                <a:lnTo>
                  <a:pt x="36976" y="26677"/>
                </a:lnTo>
                <a:cubicBezTo>
                  <a:pt x="36885" y="26707"/>
                  <a:pt x="36824" y="26738"/>
                  <a:pt x="36763" y="26768"/>
                </a:cubicBezTo>
                <a:lnTo>
                  <a:pt x="36763" y="26707"/>
                </a:lnTo>
                <a:lnTo>
                  <a:pt x="36763" y="26525"/>
                </a:lnTo>
                <a:lnTo>
                  <a:pt x="36794" y="26434"/>
                </a:lnTo>
                <a:cubicBezTo>
                  <a:pt x="36824" y="26312"/>
                  <a:pt x="36854" y="26191"/>
                  <a:pt x="36885" y="26069"/>
                </a:cubicBezTo>
                <a:cubicBezTo>
                  <a:pt x="36915" y="25948"/>
                  <a:pt x="36915" y="25857"/>
                  <a:pt x="36945" y="25766"/>
                </a:cubicBezTo>
                <a:lnTo>
                  <a:pt x="37006" y="25462"/>
                </a:lnTo>
                <a:close/>
                <a:moveTo>
                  <a:pt x="3950" y="26738"/>
                </a:moveTo>
                <a:lnTo>
                  <a:pt x="3950" y="26829"/>
                </a:lnTo>
                <a:cubicBezTo>
                  <a:pt x="3950" y="26799"/>
                  <a:pt x="3919" y="26768"/>
                  <a:pt x="3859" y="26738"/>
                </a:cubicBezTo>
                <a:close/>
                <a:moveTo>
                  <a:pt x="19688" y="26586"/>
                </a:moveTo>
                <a:lnTo>
                  <a:pt x="19688" y="26707"/>
                </a:lnTo>
                <a:cubicBezTo>
                  <a:pt x="19658" y="26738"/>
                  <a:pt x="19627" y="26768"/>
                  <a:pt x="19597" y="26799"/>
                </a:cubicBezTo>
                <a:cubicBezTo>
                  <a:pt x="19597" y="26829"/>
                  <a:pt x="19597" y="26859"/>
                  <a:pt x="19567" y="26859"/>
                </a:cubicBezTo>
                <a:cubicBezTo>
                  <a:pt x="19597" y="26799"/>
                  <a:pt x="19567" y="26738"/>
                  <a:pt x="19567" y="26677"/>
                </a:cubicBezTo>
                <a:cubicBezTo>
                  <a:pt x="19567" y="26677"/>
                  <a:pt x="19597" y="26647"/>
                  <a:pt x="19597" y="26647"/>
                </a:cubicBezTo>
                <a:cubicBezTo>
                  <a:pt x="19627" y="26616"/>
                  <a:pt x="19658" y="26616"/>
                  <a:pt x="19688" y="26586"/>
                </a:cubicBezTo>
                <a:close/>
                <a:moveTo>
                  <a:pt x="33998" y="26495"/>
                </a:moveTo>
                <a:cubicBezTo>
                  <a:pt x="34029" y="26586"/>
                  <a:pt x="34059" y="26677"/>
                  <a:pt x="34089" y="26799"/>
                </a:cubicBezTo>
                <a:lnTo>
                  <a:pt x="34059" y="26799"/>
                </a:lnTo>
                <a:lnTo>
                  <a:pt x="34029" y="26829"/>
                </a:lnTo>
                <a:cubicBezTo>
                  <a:pt x="33998" y="26829"/>
                  <a:pt x="33998" y="26859"/>
                  <a:pt x="33968" y="26859"/>
                </a:cubicBezTo>
                <a:cubicBezTo>
                  <a:pt x="33968" y="26829"/>
                  <a:pt x="33938" y="26829"/>
                  <a:pt x="33938" y="26799"/>
                </a:cubicBezTo>
                <a:cubicBezTo>
                  <a:pt x="33938" y="26768"/>
                  <a:pt x="33938" y="26707"/>
                  <a:pt x="33968" y="26677"/>
                </a:cubicBezTo>
                <a:lnTo>
                  <a:pt x="33998" y="26495"/>
                </a:lnTo>
                <a:close/>
                <a:moveTo>
                  <a:pt x="41746" y="25340"/>
                </a:moveTo>
                <a:lnTo>
                  <a:pt x="41746" y="25462"/>
                </a:lnTo>
                <a:cubicBezTo>
                  <a:pt x="41746" y="25553"/>
                  <a:pt x="41746" y="25674"/>
                  <a:pt x="41716" y="25766"/>
                </a:cubicBezTo>
                <a:cubicBezTo>
                  <a:pt x="41716" y="25887"/>
                  <a:pt x="41685" y="26069"/>
                  <a:pt x="41655" y="26221"/>
                </a:cubicBezTo>
                <a:lnTo>
                  <a:pt x="41655" y="26404"/>
                </a:lnTo>
                <a:cubicBezTo>
                  <a:pt x="41624" y="26555"/>
                  <a:pt x="41594" y="26707"/>
                  <a:pt x="41564" y="26859"/>
                </a:cubicBezTo>
                <a:cubicBezTo>
                  <a:pt x="41533" y="26647"/>
                  <a:pt x="41533" y="26434"/>
                  <a:pt x="41533" y="26252"/>
                </a:cubicBezTo>
                <a:lnTo>
                  <a:pt x="41533" y="26221"/>
                </a:lnTo>
                <a:lnTo>
                  <a:pt x="41533" y="25857"/>
                </a:lnTo>
                <a:lnTo>
                  <a:pt x="41533" y="25705"/>
                </a:lnTo>
                <a:lnTo>
                  <a:pt x="41594" y="25644"/>
                </a:lnTo>
                <a:cubicBezTo>
                  <a:pt x="41655" y="25614"/>
                  <a:pt x="41655" y="25583"/>
                  <a:pt x="41685" y="25522"/>
                </a:cubicBezTo>
                <a:cubicBezTo>
                  <a:pt x="41716" y="25462"/>
                  <a:pt x="41746" y="25401"/>
                  <a:pt x="41746" y="25340"/>
                </a:cubicBezTo>
                <a:close/>
                <a:moveTo>
                  <a:pt x="43326" y="23548"/>
                </a:moveTo>
                <a:lnTo>
                  <a:pt x="43356" y="23639"/>
                </a:lnTo>
                <a:cubicBezTo>
                  <a:pt x="43387" y="23821"/>
                  <a:pt x="43387" y="24034"/>
                  <a:pt x="43417" y="24186"/>
                </a:cubicBezTo>
                <a:cubicBezTo>
                  <a:pt x="43417" y="24277"/>
                  <a:pt x="43417" y="24368"/>
                  <a:pt x="43447" y="24429"/>
                </a:cubicBezTo>
                <a:lnTo>
                  <a:pt x="43387" y="24884"/>
                </a:lnTo>
                <a:cubicBezTo>
                  <a:pt x="43387" y="24945"/>
                  <a:pt x="43387" y="25006"/>
                  <a:pt x="43356" y="25097"/>
                </a:cubicBezTo>
                <a:cubicBezTo>
                  <a:pt x="43356" y="25158"/>
                  <a:pt x="43356" y="25279"/>
                  <a:pt x="43356" y="25401"/>
                </a:cubicBezTo>
                <a:cubicBezTo>
                  <a:pt x="43356" y="25492"/>
                  <a:pt x="43356" y="25705"/>
                  <a:pt x="43356" y="25857"/>
                </a:cubicBezTo>
                <a:lnTo>
                  <a:pt x="43356" y="26100"/>
                </a:lnTo>
                <a:lnTo>
                  <a:pt x="43356" y="26799"/>
                </a:lnTo>
                <a:lnTo>
                  <a:pt x="43356" y="26829"/>
                </a:lnTo>
                <a:lnTo>
                  <a:pt x="43356" y="26890"/>
                </a:lnTo>
                <a:cubicBezTo>
                  <a:pt x="43295" y="26829"/>
                  <a:pt x="43204" y="26768"/>
                  <a:pt x="43144" y="26707"/>
                </a:cubicBezTo>
                <a:lnTo>
                  <a:pt x="43113" y="26677"/>
                </a:lnTo>
                <a:lnTo>
                  <a:pt x="43113" y="26495"/>
                </a:lnTo>
                <a:lnTo>
                  <a:pt x="43113" y="25857"/>
                </a:lnTo>
                <a:lnTo>
                  <a:pt x="43113" y="25766"/>
                </a:lnTo>
                <a:cubicBezTo>
                  <a:pt x="43113" y="25674"/>
                  <a:pt x="43144" y="25583"/>
                  <a:pt x="43144" y="25492"/>
                </a:cubicBezTo>
                <a:lnTo>
                  <a:pt x="43174" y="25097"/>
                </a:lnTo>
                <a:lnTo>
                  <a:pt x="43174" y="24854"/>
                </a:lnTo>
                <a:lnTo>
                  <a:pt x="43174" y="24429"/>
                </a:lnTo>
                <a:lnTo>
                  <a:pt x="43174" y="24186"/>
                </a:lnTo>
                <a:cubicBezTo>
                  <a:pt x="43174" y="24094"/>
                  <a:pt x="43174" y="24064"/>
                  <a:pt x="43204" y="24034"/>
                </a:cubicBezTo>
                <a:lnTo>
                  <a:pt x="43204" y="23851"/>
                </a:lnTo>
                <a:lnTo>
                  <a:pt x="43265" y="23699"/>
                </a:lnTo>
                <a:lnTo>
                  <a:pt x="43326" y="23548"/>
                </a:lnTo>
                <a:close/>
                <a:moveTo>
                  <a:pt x="4740" y="26616"/>
                </a:moveTo>
                <a:lnTo>
                  <a:pt x="4770" y="26950"/>
                </a:lnTo>
                <a:lnTo>
                  <a:pt x="4770" y="26981"/>
                </a:lnTo>
                <a:cubicBezTo>
                  <a:pt x="4740" y="26890"/>
                  <a:pt x="4709" y="26799"/>
                  <a:pt x="4709" y="26707"/>
                </a:cubicBezTo>
                <a:lnTo>
                  <a:pt x="4709" y="26616"/>
                </a:lnTo>
                <a:close/>
                <a:moveTo>
                  <a:pt x="32783" y="26404"/>
                </a:moveTo>
                <a:cubicBezTo>
                  <a:pt x="32783" y="26404"/>
                  <a:pt x="32813" y="26434"/>
                  <a:pt x="32844" y="26464"/>
                </a:cubicBezTo>
                <a:lnTo>
                  <a:pt x="32874" y="26555"/>
                </a:lnTo>
                <a:lnTo>
                  <a:pt x="32874" y="26586"/>
                </a:lnTo>
                <a:cubicBezTo>
                  <a:pt x="32905" y="26707"/>
                  <a:pt x="32874" y="26859"/>
                  <a:pt x="32844" y="26981"/>
                </a:cubicBezTo>
                <a:lnTo>
                  <a:pt x="32844" y="26950"/>
                </a:lnTo>
                <a:cubicBezTo>
                  <a:pt x="32813" y="26768"/>
                  <a:pt x="32783" y="26586"/>
                  <a:pt x="32783" y="26404"/>
                </a:cubicBezTo>
                <a:close/>
                <a:moveTo>
                  <a:pt x="37675" y="26495"/>
                </a:moveTo>
                <a:cubicBezTo>
                  <a:pt x="37705" y="26647"/>
                  <a:pt x="37735" y="26768"/>
                  <a:pt x="37796" y="26920"/>
                </a:cubicBezTo>
                <a:lnTo>
                  <a:pt x="37735" y="26920"/>
                </a:lnTo>
                <a:cubicBezTo>
                  <a:pt x="37735" y="26920"/>
                  <a:pt x="37705" y="26950"/>
                  <a:pt x="37675" y="26981"/>
                </a:cubicBezTo>
                <a:cubicBezTo>
                  <a:pt x="37675" y="26981"/>
                  <a:pt x="37675" y="27011"/>
                  <a:pt x="37644" y="27011"/>
                </a:cubicBezTo>
                <a:cubicBezTo>
                  <a:pt x="37644" y="27042"/>
                  <a:pt x="37644" y="27072"/>
                  <a:pt x="37675" y="27102"/>
                </a:cubicBezTo>
                <a:lnTo>
                  <a:pt x="37614" y="27102"/>
                </a:lnTo>
                <a:lnTo>
                  <a:pt x="37614" y="26950"/>
                </a:lnTo>
                <a:cubicBezTo>
                  <a:pt x="37614" y="26950"/>
                  <a:pt x="37614" y="26920"/>
                  <a:pt x="37614" y="26890"/>
                </a:cubicBezTo>
                <a:lnTo>
                  <a:pt x="37675" y="26495"/>
                </a:lnTo>
                <a:close/>
                <a:moveTo>
                  <a:pt x="34910" y="25522"/>
                </a:moveTo>
                <a:cubicBezTo>
                  <a:pt x="34940" y="25766"/>
                  <a:pt x="34971" y="26039"/>
                  <a:pt x="35001" y="26282"/>
                </a:cubicBezTo>
                <a:cubicBezTo>
                  <a:pt x="35031" y="26525"/>
                  <a:pt x="35092" y="26859"/>
                  <a:pt x="35153" y="27133"/>
                </a:cubicBezTo>
                <a:cubicBezTo>
                  <a:pt x="35122" y="27102"/>
                  <a:pt x="35092" y="27042"/>
                  <a:pt x="35031" y="27011"/>
                </a:cubicBezTo>
                <a:cubicBezTo>
                  <a:pt x="34971" y="26950"/>
                  <a:pt x="34910" y="26890"/>
                  <a:pt x="34849" y="26859"/>
                </a:cubicBezTo>
                <a:cubicBezTo>
                  <a:pt x="34788" y="26799"/>
                  <a:pt x="34728" y="26738"/>
                  <a:pt x="34636" y="26707"/>
                </a:cubicBezTo>
                <a:cubicBezTo>
                  <a:pt x="34667" y="26586"/>
                  <a:pt x="34728" y="26434"/>
                  <a:pt x="34758" y="26282"/>
                </a:cubicBezTo>
                <a:cubicBezTo>
                  <a:pt x="34788" y="26069"/>
                  <a:pt x="34849" y="25857"/>
                  <a:pt x="34879" y="25644"/>
                </a:cubicBezTo>
                <a:lnTo>
                  <a:pt x="34910" y="25522"/>
                </a:lnTo>
                <a:close/>
                <a:moveTo>
                  <a:pt x="22392" y="24277"/>
                </a:moveTo>
                <a:cubicBezTo>
                  <a:pt x="22453" y="24489"/>
                  <a:pt x="22483" y="24702"/>
                  <a:pt x="22544" y="24915"/>
                </a:cubicBezTo>
                <a:cubicBezTo>
                  <a:pt x="22605" y="25127"/>
                  <a:pt x="22666" y="25310"/>
                  <a:pt x="22726" y="25522"/>
                </a:cubicBezTo>
                <a:lnTo>
                  <a:pt x="22635" y="26252"/>
                </a:lnTo>
                <a:cubicBezTo>
                  <a:pt x="22574" y="26404"/>
                  <a:pt x="22544" y="26586"/>
                  <a:pt x="22514" y="26768"/>
                </a:cubicBezTo>
                <a:cubicBezTo>
                  <a:pt x="22514" y="26859"/>
                  <a:pt x="22483" y="26920"/>
                  <a:pt x="22453" y="27011"/>
                </a:cubicBezTo>
                <a:cubicBezTo>
                  <a:pt x="22453" y="27102"/>
                  <a:pt x="22453" y="27133"/>
                  <a:pt x="22422" y="27194"/>
                </a:cubicBezTo>
                <a:lnTo>
                  <a:pt x="22392" y="27163"/>
                </a:lnTo>
                <a:lnTo>
                  <a:pt x="22362" y="27102"/>
                </a:lnTo>
                <a:cubicBezTo>
                  <a:pt x="22362" y="26920"/>
                  <a:pt x="22392" y="26738"/>
                  <a:pt x="22392" y="26555"/>
                </a:cubicBezTo>
                <a:lnTo>
                  <a:pt x="22392" y="26161"/>
                </a:lnTo>
                <a:lnTo>
                  <a:pt x="22392" y="25917"/>
                </a:lnTo>
                <a:lnTo>
                  <a:pt x="22392" y="25279"/>
                </a:lnTo>
                <a:cubicBezTo>
                  <a:pt x="22392" y="25067"/>
                  <a:pt x="22422" y="24793"/>
                  <a:pt x="22422" y="24550"/>
                </a:cubicBezTo>
                <a:lnTo>
                  <a:pt x="22392" y="24550"/>
                </a:lnTo>
                <a:lnTo>
                  <a:pt x="22392" y="24277"/>
                </a:lnTo>
                <a:close/>
                <a:moveTo>
                  <a:pt x="20508" y="25431"/>
                </a:moveTo>
                <a:cubicBezTo>
                  <a:pt x="20539" y="25553"/>
                  <a:pt x="20600" y="25705"/>
                  <a:pt x="20660" y="25826"/>
                </a:cubicBezTo>
                <a:cubicBezTo>
                  <a:pt x="20691" y="25917"/>
                  <a:pt x="20721" y="26009"/>
                  <a:pt x="20782" y="26100"/>
                </a:cubicBezTo>
                <a:lnTo>
                  <a:pt x="20843" y="26191"/>
                </a:lnTo>
                <a:lnTo>
                  <a:pt x="20873" y="26221"/>
                </a:lnTo>
                <a:lnTo>
                  <a:pt x="20903" y="26221"/>
                </a:lnTo>
                <a:lnTo>
                  <a:pt x="20934" y="26981"/>
                </a:lnTo>
                <a:cubicBezTo>
                  <a:pt x="20903" y="27042"/>
                  <a:pt x="20873" y="27102"/>
                  <a:pt x="20873" y="27163"/>
                </a:cubicBezTo>
                <a:lnTo>
                  <a:pt x="20843" y="27133"/>
                </a:lnTo>
                <a:cubicBezTo>
                  <a:pt x="20782" y="27102"/>
                  <a:pt x="20691" y="27072"/>
                  <a:pt x="20630" y="27072"/>
                </a:cubicBezTo>
                <a:lnTo>
                  <a:pt x="20630" y="27102"/>
                </a:lnTo>
                <a:cubicBezTo>
                  <a:pt x="20569" y="27102"/>
                  <a:pt x="20539" y="27102"/>
                  <a:pt x="20508" y="27133"/>
                </a:cubicBezTo>
                <a:cubicBezTo>
                  <a:pt x="20478" y="27163"/>
                  <a:pt x="20448" y="27194"/>
                  <a:pt x="20417" y="27224"/>
                </a:cubicBezTo>
                <a:cubicBezTo>
                  <a:pt x="20417" y="27042"/>
                  <a:pt x="20448" y="26829"/>
                  <a:pt x="20478" y="26647"/>
                </a:cubicBezTo>
                <a:lnTo>
                  <a:pt x="20478" y="26373"/>
                </a:lnTo>
                <a:cubicBezTo>
                  <a:pt x="20478" y="26100"/>
                  <a:pt x="20508" y="25796"/>
                  <a:pt x="20508" y="25522"/>
                </a:cubicBezTo>
                <a:cubicBezTo>
                  <a:pt x="20508" y="25492"/>
                  <a:pt x="20508" y="25462"/>
                  <a:pt x="20508" y="25431"/>
                </a:cubicBezTo>
                <a:close/>
                <a:moveTo>
                  <a:pt x="38525" y="26982"/>
                </a:moveTo>
                <a:cubicBezTo>
                  <a:pt x="38520" y="27088"/>
                  <a:pt x="38492" y="27171"/>
                  <a:pt x="38465" y="27254"/>
                </a:cubicBezTo>
                <a:lnTo>
                  <a:pt x="38434" y="27224"/>
                </a:lnTo>
                <a:lnTo>
                  <a:pt x="38434" y="27194"/>
                </a:lnTo>
                <a:lnTo>
                  <a:pt x="38465" y="27133"/>
                </a:lnTo>
                <a:cubicBezTo>
                  <a:pt x="38465" y="27072"/>
                  <a:pt x="38495" y="27012"/>
                  <a:pt x="38525" y="26982"/>
                </a:cubicBezTo>
                <a:close/>
                <a:moveTo>
                  <a:pt x="36945" y="27194"/>
                </a:moveTo>
                <a:cubicBezTo>
                  <a:pt x="36945" y="27224"/>
                  <a:pt x="36945" y="27254"/>
                  <a:pt x="36915" y="27285"/>
                </a:cubicBezTo>
                <a:cubicBezTo>
                  <a:pt x="36915" y="27254"/>
                  <a:pt x="36945" y="27224"/>
                  <a:pt x="36945" y="27194"/>
                </a:cubicBezTo>
                <a:close/>
                <a:moveTo>
                  <a:pt x="44237" y="25978"/>
                </a:moveTo>
                <a:cubicBezTo>
                  <a:pt x="44207" y="26130"/>
                  <a:pt x="44177" y="26282"/>
                  <a:pt x="44146" y="26464"/>
                </a:cubicBezTo>
                <a:cubicBezTo>
                  <a:pt x="44116" y="26616"/>
                  <a:pt x="44085" y="26647"/>
                  <a:pt x="44085" y="26738"/>
                </a:cubicBezTo>
                <a:cubicBezTo>
                  <a:pt x="44055" y="26859"/>
                  <a:pt x="44025" y="26950"/>
                  <a:pt x="43994" y="27042"/>
                </a:cubicBezTo>
                <a:lnTo>
                  <a:pt x="43933" y="27315"/>
                </a:lnTo>
                <a:cubicBezTo>
                  <a:pt x="43903" y="27285"/>
                  <a:pt x="43873" y="27254"/>
                  <a:pt x="43842" y="27224"/>
                </a:cubicBezTo>
                <a:lnTo>
                  <a:pt x="43782" y="27163"/>
                </a:lnTo>
                <a:cubicBezTo>
                  <a:pt x="43782" y="27102"/>
                  <a:pt x="43782" y="27072"/>
                  <a:pt x="43782" y="27011"/>
                </a:cubicBezTo>
                <a:cubicBezTo>
                  <a:pt x="43873" y="26707"/>
                  <a:pt x="43933" y="26404"/>
                  <a:pt x="44055" y="26100"/>
                </a:cubicBezTo>
                <a:lnTo>
                  <a:pt x="44055" y="26069"/>
                </a:lnTo>
                <a:cubicBezTo>
                  <a:pt x="44085" y="26039"/>
                  <a:pt x="44085" y="26039"/>
                  <a:pt x="44116" y="26009"/>
                </a:cubicBezTo>
                <a:lnTo>
                  <a:pt x="44116" y="25978"/>
                </a:lnTo>
                <a:close/>
                <a:moveTo>
                  <a:pt x="9115" y="25644"/>
                </a:moveTo>
                <a:lnTo>
                  <a:pt x="9115" y="25674"/>
                </a:lnTo>
                <a:lnTo>
                  <a:pt x="9145" y="26707"/>
                </a:lnTo>
                <a:cubicBezTo>
                  <a:pt x="9145" y="26829"/>
                  <a:pt x="9115" y="26950"/>
                  <a:pt x="9115" y="27042"/>
                </a:cubicBezTo>
                <a:lnTo>
                  <a:pt x="9084" y="27406"/>
                </a:lnTo>
                <a:cubicBezTo>
                  <a:pt x="9084" y="27285"/>
                  <a:pt x="9054" y="27194"/>
                  <a:pt x="9024" y="27072"/>
                </a:cubicBezTo>
                <a:cubicBezTo>
                  <a:pt x="9024" y="26950"/>
                  <a:pt x="9024" y="26890"/>
                  <a:pt x="8993" y="26799"/>
                </a:cubicBezTo>
                <a:cubicBezTo>
                  <a:pt x="8963" y="26464"/>
                  <a:pt x="8933" y="26161"/>
                  <a:pt x="8902" y="25826"/>
                </a:cubicBezTo>
                <a:cubicBezTo>
                  <a:pt x="8963" y="25796"/>
                  <a:pt x="8993" y="25766"/>
                  <a:pt x="9024" y="25735"/>
                </a:cubicBezTo>
                <a:lnTo>
                  <a:pt x="9054" y="25705"/>
                </a:lnTo>
                <a:lnTo>
                  <a:pt x="9115" y="25644"/>
                </a:lnTo>
                <a:close/>
                <a:moveTo>
                  <a:pt x="14857" y="26647"/>
                </a:moveTo>
                <a:lnTo>
                  <a:pt x="14857" y="26890"/>
                </a:lnTo>
                <a:cubicBezTo>
                  <a:pt x="14857" y="27042"/>
                  <a:pt x="14888" y="27224"/>
                  <a:pt x="14888" y="27406"/>
                </a:cubicBezTo>
                <a:lnTo>
                  <a:pt x="14827" y="27285"/>
                </a:lnTo>
                <a:cubicBezTo>
                  <a:pt x="14827" y="27072"/>
                  <a:pt x="14857" y="26859"/>
                  <a:pt x="14857" y="26647"/>
                </a:cubicBezTo>
                <a:close/>
                <a:moveTo>
                  <a:pt x="35912" y="27102"/>
                </a:moveTo>
                <a:cubicBezTo>
                  <a:pt x="35912" y="27163"/>
                  <a:pt x="35882" y="27224"/>
                  <a:pt x="35882" y="27285"/>
                </a:cubicBezTo>
                <a:cubicBezTo>
                  <a:pt x="35852" y="27345"/>
                  <a:pt x="35882" y="27376"/>
                  <a:pt x="35852" y="27406"/>
                </a:cubicBezTo>
                <a:lnTo>
                  <a:pt x="35821" y="27224"/>
                </a:lnTo>
                <a:cubicBezTo>
                  <a:pt x="35882" y="27194"/>
                  <a:pt x="35882" y="27163"/>
                  <a:pt x="35912" y="27102"/>
                </a:cubicBezTo>
                <a:lnTo>
                  <a:pt x="35912" y="27102"/>
                </a:lnTo>
                <a:lnTo>
                  <a:pt x="35882" y="27133"/>
                </a:lnTo>
                <a:lnTo>
                  <a:pt x="35882" y="27102"/>
                </a:lnTo>
                <a:close/>
                <a:moveTo>
                  <a:pt x="40683" y="26981"/>
                </a:moveTo>
                <a:lnTo>
                  <a:pt x="40683" y="27042"/>
                </a:lnTo>
                <a:lnTo>
                  <a:pt x="40683" y="27558"/>
                </a:lnTo>
                <a:lnTo>
                  <a:pt x="40683" y="27619"/>
                </a:lnTo>
                <a:cubicBezTo>
                  <a:pt x="40683" y="27497"/>
                  <a:pt x="40683" y="27376"/>
                  <a:pt x="40652" y="27254"/>
                </a:cubicBezTo>
                <a:lnTo>
                  <a:pt x="40652" y="27072"/>
                </a:lnTo>
                <a:lnTo>
                  <a:pt x="40683" y="26981"/>
                </a:lnTo>
                <a:close/>
                <a:moveTo>
                  <a:pt x="45301" y="27406"/>
                </a:moveTo>
                <a:lnTo>
                  <a:pt x="45301" y="27437"/>
                </a:lnTo>
                <a:cubicBezTo>
                  <a:pt x="45301" y="27497"/>
                  <a:pt x="45270" y="27558"/>
                  <a:pt x="45270" y="27649"/>
                </a:cubicBezTo>
                <a:cubicBezTo>
                  <a:pt x="45270" y="27528"/>
                  <a:pt x="45301" y="27467"/>
                  <a:pt x="45301" y="27406"/>
                </a:cubicBezTo>
                <a:close/>
                <a:moveTo>
                  <a:pt x="17197" y="26677"/>
                </a:moveTo>
                <a:cubicBezTo>
                  <a:pt x="17288" y="27011"/>
                  <a:pt x="17349" y="27376"/>
                  <a:pt x="17379" y="27710"/>
                </a:cubicBezTo>
                <a:lnTo>
                  <a:pt x="17379" y="27771"/>
                </a:lnTo>
                <a:cubicBezTo>
                  <a:pt x="17349" y="27649"/>
                  <a:pt x="17318" y="27528"/>
                  <a:pt x="17288" y="27406"/>
                </a:cubicBezTo>
                <a:lnTo>
                  <a:pt x="17227" y="27163"/>
                </a:lnTo>
                <a:cubicBezTo>
                  <a:pt x="17227" y="27102"/>
                  <a:pt x="17227" y="27072"/>
                  <a:pt x="17227" y="27042"/>
                </a:cubicBezTo>
                <a:lnTo>
                  <a:pt x="17166" y="26829"/>
                </a:lnTo>
                <a:cubicBezTo>
                  <a:pt x="17166" y="26768"/>
                  <a:pt x="17166" y="26738"/>
                  <a:pt x="17197" y="26677"/>
                </a:cubicBezTo>
                <a:close/>
                <a:moveTo>
                  <a:pt x="42809" y="27680"/>
                </a:moveTo>
                <a:lnTo>
                  <a:pt x="42809" y="27740"/>
                </a:lnTo>
                <a:cubicBezTo>
                  <a:pt x="42809" y="27771"/>
                  <a:pt x="42809" y="27771"/>
                  <a:pt x="42779" y="27771"/>
                </a:cubicBezTo>
                <a:cubicBezTo>
                  <a:pt x="42779" y="27740"/>
                  <a:pt x="42779" y="27710"/>
                  <a:pt x="42809" y="27680"/>
                </a:cubicBezTo>
                <a:close/>
                <a:moveTo>
                  <a:pt x="23486" y="24976"/>
                </a:moveTo>
                <a:cubicBezTo>
                  <a:pt x="23486" y="25127"/>
                  <a:pt x="23516" y="25279"/>
                  <a:pt x="23516" y="25431"/>
                </a:cubicBezTo>
                <a:lnTo>
                  <a:pt x="23516" y="25705"/>
                </a:lnTo>
                <a:lnTo>
                  <a:pt x="23516" y="26069"/>
                </a:lnTo>
                <a:lnTo>
                  <a:pt x="23516" y="26191"/>
                </a:lnTo>
                <a:cubicBezTo>
                  <a:pt x="23516" y="26404"/>
                  <a:pt x="23516" y="26616"/>
                  <a:pt x="23516" y="26829"/>
                </a:cubicBezTo>
                <a:lnTo>
                  <a:pt x="23516" y="26859"/>
                </a:lnTo>
                <a:cubicBezTo>
                  <a:pt x="23516" y="27011"/>
                  <a:pt x="23486" y="27163"/>
                  <a:pt x="23486" y="27315"/>
                </a:cubicBezTo>
                <a:cubicBezTo>
                  <a:pt x="23486" y="27467"/>
                  <a:pt x="23456" y="27680"/>
                  <a:pt x="23425" y="27862"/>
                </a:cubicBezTo>
                <a:cubicBezTo>
                  <a:pt x="23395" y="27832"/>
                  <a:pt x="23334" y="27801"/>
                  <a:pt x="23273" y="27771"/>
                </a:cubicBezTo>
                <a:lnTo>
                  <a:pt x="23243" y="27771"/>
                </a:lnTo>
                <a:lnTo>
                  <a:pt x="23243" y="27710"/>
                </a:lnTo>
                <a:lnTo>
                  <a:pt x="23182" y="26859"/>
                </a:lnTo>
                <a:cubicBezTo>
                  <a:pt x="23182" y="26616"/>
                  <a:pt x="23182" y="26343"/>
                  <a:pt x="23152" y="26100"/>
                </a:cubicBezTo>
                <a:lnTo>
                  <a:pt x="23152" y="26069"/>
                </a:lnTo>
                <a:lnTo>
                  <a:pt x="23212" y="26069"/>
                </a:lnTo>
                <a:lnTo>
                  <a:pt x="23273" y="26039"/>
                </a:lnTo>
                <a:cubicBezTo>
                  <a:pt x="23364" y="25978"/>
                  <a:pt x="23395" y="25887"/>
                  <a:pt x="23395" y="25766"/>
                </a:cubicBezTo>
                <a:lnTo>
                  <a:pt x="23425" y="25522"/>
                </a:lnTo>
                <a:cubicBezTo>
                  <a:pt x="23425" y="25401"/>
                  <a:pt x="23456" y="25310"/>
                  <a:pt x="23456" y="25188"/>
                </a:cubicBezTo>
                <a:lnTo>
                  <a:pt x="23486" y="24976"/>
                </a:lnTo>
                <a:close/>
                <a:moveTo>
                  <a:pt x="19779" y="27467"/>
                </a:moveTo>
                <a:lnTo>
                  <a:pt x="19779" y="27680"/>
                </a:lnTo>
                <a:lnTo>
                  <a:pt x="19779" y="27923"/>
                </a:lnTo>
                <a:cubicBezTo>
                  <a:pt x="19779" y="27892"/>
                  <a:pt x="19749" y="27832"/>
                  <a:pt x="19749" y="27771"/>
                </a:cubicBezTo>
                <a:lnTo>
                  <a:pt x="19688" y="27619"/>
                </a:lnTo>
                <a:lnTo>
                  <a:pt x="19749" y="27619"/>
                </a:lnTo>
                <a:cubicBezTo>
                  <a:pt x="19749" y="27558"/>
                  <a:pt x="19749" y="27528"/>
                  <a:pt x="19779" y="27467"/>
                </a:cubicBezTo>
                <a:close/>
                <a:moveTo>
                  <a:pt x="13247" y="27315"/>
                </a:moveTo>
                <a:cubicBezTo>
                  <a:pt x="13247" y="27406"/>
                  <a:pt x="13247" y="27497"/>
                  <a:pt x="13277" y="27619"/>
                </a:cubicBezTo>
                <a:lnTo>
                  <a:pt x="13277" y="27740"/>
                </a:lnTo>
                <a:cubicBezTo>
                  <a:pt x="13277" y="27820"/>
                  <a:pt x="13264" y="27899"/>
                  <a:pt x="13247" y="27978"/>
                </a:cubicBezTo>
                <a:lnTo>
                  <a:pt x="13247" y="27978"/>
                </a:lnTo>
                <a:lnTo>
                  <a:pt x="13247" y="27953"/>
                </a:lnTo>
                <a:lnTo>
                  <a:pt x="13247" y="27801"/>
                </a:lnTo>
                <a:lnTo>
                  <a:pt x="13247" y="27588"/>
                </a:lnTo>
                <a:lnTo>
                  <a:pt x="13247" y="27315"/>
                </a:lnTo>
                <a:close/>
                <a:moveTo>
                  <a:pt x="20691" y="27558"/>
                </a:moveTo>
                <a:lnTo>
                  <a:pt x="20691" y="27619"/>
                </a:lnTo>
                <a:cubicBezTo>
                  <a:pt x="20721" y="27649"/>
                  <a:pt x="20751" y="27680"/>
                  <a:pt x="20751" y="27740"/>
                </a:cubicBezTo>
                <a:lnTo>
                  <a:pt x="20751" y="27832"/>
                </a:lnTo>
                <a:cubicBezTo>
                  <a:pt x="20751" y="27862"/>
                  <a:pt x="20721" y="27923"/>
                  <a:pt x="20721" y="27983"/>
                </a:cubicBezTo>
                <a:cubicBezTo>
                  <a:pt x="20691" y="27923"/>
                  <a:pt x="20660" y="27862"/>
                  <a:pt x="20630" y="27801"/>
                </a:cubicBezTo>
                <a:cubicBezTo>
                  <a:pt x="20660" y="27740"/>
                  <a:pt x="20691" y="27649"/>
                  <a:pt x="20691" y="27558"/>
                </a:cubicBezTo>
                <a:close/>
                <a:moveTo>
                  <a:pt x="8477" y="27285"/>
                </a:moveTo>
                <a:cubicBezTo>
                  <a:pt x="8568" y="27528"/>
                  <a:pt x="8598" y="27832"/>
                  <a:pt x="8629" y="28075"/>
                </a:cubicBezTo>
                <a:cubicBezTo>
                  <a:pt x="8629" y="28105"/>
                  <a:pt x="8629" y="28135"/>
                  <a:pt x="8629" y="28135"/>
                </a:cubicBezTo>
                <a:lnTo>
                  <a:pt x="8568" y="28105"/>
                </a:lnTo>
                <a:cubicBezTo>
                  <a:pt x="8538" y="28044"/>
                  <a:pt x="8477" y="28014"/>
                  <a:pt x="8416" y="28014"/>
                </a:cubicBezTo>
                <a:lnTo>
                  <a:pt x="8416" y="27953"/>
                </a:lnTo>
                <a:cubicBezTo>
                  <a:pt x="8416" y="27923"/>
                  <a:pt x="8446" y="27892"/>
                  <a:pt x="8416" y="27862"/>
                </a:cubicBezTo>
                <a:cubicBezTo>
                  <a:pt x="8446" y="27832"/>
                  <a:pt x="8446" y="27771"/>
                  <a:pt x="8446" y="27740"/>
                </a:cubicBezTo>
                <a:lnTo>
                  <a:pt x="8446" y="27588"/>
                </a:lnTo>
                <a:cubicBezTo>
                  <a:pt x="8446" y="27528"/>
                  <a:pt x="8446" y="27437"/>
                  <a:pt x="8477" y="27345"/>
                </a:cubicBezTo>
                <a:cubicBezTo>
                  <a:pt x="8477" y="27315"/>
                  <a:pt x="8477" y="27285"/>
                  <a:pt x="8477" y="27285"/>
                </a:cubicBezTo>
                <a:close/>
                <a:moveTo>
                  <a:pt x="34667" y="27194"/>
                </a:moveTo>
                <a:cubicBezTo>
                  <a:pt x="34697" y="27224"/>
                  <a:pt x="34697" y="27224"/>
                  <a:pt x="34697" y="27254"/>
                </a:cubicBezTo>
                <a:cubicBezTo>
                  <a:pt x="34758" y="27345"/>
                  <a:pt x="34819" y="27437"/>
                  <a:pt x="34879" y="27558"/>
                </a:cubicBezTo>
                <a:cubicBezTo>
                  <a:pt x="34940" y="27740"/>
                  <a:pt x="35001" y="27923"/>
                  <a:pt x="35031" y="28135"/>
                </a:cubicBezTo>
                <a:cubicBezTo>
                  <a:pt x="35001" y="28105"/>
                  <a:pt x="34971" y="28075"/>
                  <a:pt x="34940" y="28044"/>
                </a:cubicBezTo>
                <a:cubicBezTo>
                  <a:pt x="34879" y="27983"/>
                  <a:pt x="34849" y="27923"/>
                  <a:pt x="34819" y="27862"/>
                </a:cubicBezTo>
                <a:lnTo>
                  <a:pt x="34758" y="27740"/>
                </a:lnTo>
                <a:cubicBezTo>
                  <a:pt x="34758" y="27649"/>
                  <a:pt x="34728" y="27558"/>
                  <a:pt x="34697" y="27437"/>
                </a:cubicBezTo>
                <a:lnTo>
                  <a:pt x="34636" y="27315"/>
                </a:lnTo>
                <a:lnTo>
                  <a:pt x="34667" y="27194"/>
                </a:lnTo>
                <a:close/>
                <a:moveTo>
                  <a:pt x="30656" y="25279"/>
                </a:moveTo>
                <a:lnTo>
                  <a:pt x="30656" y="25553"/>
                </a:lnTo>
                <a:cubicBezTo>
                  <a:pt x="30656" y="25826"/>
                  <a:pt x="30656" y="26130"/>
                  <a:pt x="30687" y="26404"/>
                </a:cubicBezTo>
                <a:cubicBezTo>
                  <a:pt x="30687" y="26464"/>
                  <a:pt x="30687" y="26525"/>
                  <a:pt x="30687" y="26586"/>
                </a:cubicBezTo>
                <a:cubicBezTo>
                  <a:pt x="30626" y="26829"/>
                  <a:pt x="30595" y="27072"/>
                  <a:pt x="30565" y="27315"/>
                </a:cubicBezTo>
                <a:cubicBezTo>
                  <a:pt x="30504" y="27528"/>
                  <a:pt x="30474" y="27680"/>
                  <a:pt x="30413" y="27862"/>
                </a:cubicBezTo>
                <a:lnTo>
                  <a:pt x="30413" y="27892"/>
                </a:lnTo>
                <a:cubicBezTo>
                  <a:pt x="30413" y="27983"/>
                  <a:pt x="30383" y="28075"/>
                  <a:pt x="30352" y="28166"/>
                </a:cubicBezTo>
                <a:lnTo>
                  <a:pt x="30322" y="28044"/>
                </a:lnTo>
                <a:lnTo>
                  <a:pt x="30322" y="27558"/>
                </a:lnTo>
                <a:lnTo>
                  <a:pt x="30322" y="27437"/>
                </a:lnTo>
                <a:cubicBezTo>
                  <a:pt x="30352" y="27285"/>
                  <a:pt x="30383" y="27133"/>
                  <a:pt x="30413" y="26981"/>
                </a:cubicBezTo>
                <a:cubicBezTo>
                  <a:pt x="30444" y="26829"/>
                  <a:pt x="30444" y="26768"/>
                  <a:pt x="30474" y="26677"/>
                </a:cubicBezTo>
                <a:cubicBezTo>
                  <a:pt x="30474" y="26586"/>
                  <a:pt x="30504" y="26495"/>
                  <a:pt x="30504" y="26404"/>
                </a:cubicBezTo>
                <a:cubicBezTo>
                  <a:pt x="30535" y="26312"/>
                  <a:pt x="30535" y="26191"/>
                  <a:pt x="30565" y="26069"/>
                </a:cubicBezTo>
                <a:cubicBezTo>
                  <a:pt x="30565" y="26009"/>
                  <a:pt x="30565" y="25917"/>
                  <a:pt x="30595" y="25857"/>
                </a:cubicBezTo>
                <a:cubicBezTo>
                  <a:pt x="30595" y="25735"/>
                  <a:pt x="30595" y="25583"/>
                  <a:pt x="30626" y="25431"/>
                </a:cubicBezTo>
                <a:lnTo>
                  <a:pt x="30626" y="25401"/>
                </a:lnTo>
                <a:lnTo>
                  <a:pt x="30656" y="25279"/>
                </a:lnTo>
                <a:close/>
                <a:moveTo>
                  <a:pt x="14796" y="28014"/>
                </a:moveTo>
                <a:cubicBezTo>
                  <a:pt x="14796" y="28075"/>
                  <a:pt x="14827" y="28135"/>
                  <a:pt x="14857" y="28196"/>
                </a:cubicBezTo>
                <a:lnTo>
                  <a:pt x="14796" y="28166"/>
                </a:lnTo>
                <a:lnTo>
                  <a:pt x="14796" y="28014"/>
                </a:lnTo>
                <a:close/>
                <a:moveTo>
                  <a:pt x="37067" y="27953"/>
                </a:moveTo>
                <a:cubicBezTo>
                  <a:pt x="37067" y="28044"/>
                  <a:pt x="37037" y="28105"/>
                  <a:pt x="37037" y="28196"/>
                </a:cubicBezTo>
                <a:lnTo>
                  <a:pt x="37037" y="28257"/>
                </a:lnTo>
                <a:cubicBezTo>
                  <a:pt x="37006" y="28227"/>
                  <a:pt x="37006" y="28196"/>
                  <a:pt x="37006" y="28196"/>
                </a:cubicBezTo>
                <a:cubicBezTo>
                  <a:pt x="37006" y="28166"/>
                  <a:pt x="37037" y="28135"/>
                  <a:pt x="37037" y="28105"/>
                </a:cubicBezTo>
                <a:lnTo>
                  <a:pt x="37067" y="27953"/>
                </a:lnTo>
                <a:close/>
                <a:moveTo>
                  <a:pt x="22848" y="26981"/>
                </a:moveTo>
                <a:lnTo>
                  <a:pt x="22848" y="27011"/>
                </a:lnTo>
                <a:cubicBezTo>
                  <a:pt x="22848" y="27163"/>
                  <a:pt x="22878" y="27315"/>
                  <a:pt x="22878" y="27437"/>
                </a:cubicBezTo>
                <a:lnTo>
                  <a:pt x="22878" y="27528"/>
                </a:lnTo>
                <a:lnTo>
                  <a:pt x="22787" y="27528"/>
                </a:lnTo>
                <a:cubicBezTo>
                  <a:pt x="22757" y="27558"/>
                  <a:pt x="22696" y="27558"/>
                  <a:pt x="22666" y="27588"/>
                </a:cubicBezTo>
                <a:cubicBezTo>
                  <a:pt x="22605" y="27649"/>
                  <a:pt x="22574" y="27740"/>
                  <a:pt x="22574" y="27832"/>
                </a:cubicBezTo>
                <a:cubicBezTo>
                  <a:pt x="22544" y="27892"/>
                  <a:pt x="22544" y="27953"/>
                  <a:pt x="22514" y="28044"/>
                </a:cubicBezTo>
                <a:cubicBezTo>
                  <a:pt x="22514" y="28105"/>
                  <a:pt x="22514" y="28196"/>
                  <a:pt x="22483" y="28287"/>
                </a:cubicBezTo>
                <a:cubicBezTo>
                  <a:pt x="22483" y="28257"/>
                  <a:pt x="22453" y="28227"/>
                  <a:pt x="22453" y="28166"/>
                </a:cubicBezTo>
                <a:cubicBezTo>
                  <a:pt x="22422" y="28075"/>
                  <a:pt x="22362" y="27983"/>
                  <a:pt x="22331" y="27892"/>
                </a:cubicBezTo>
                <a:lnTo>
                  <a:pt x="22331" y="27558"/>
                </a:lnTo>
                <a:lnTo>
                  <a:pt x="22362" y="27558"/>
                </a:lnTo>
                <a:cubicBezTo>
                  <a:pt x="22392" y="27588"/>
                  <a:pt x="22422" y="27588"/>
                  <a:pt x="22453" y="27619"/>
                </a:cubicBezTo>
                <a:cubicBezTo>
                  <a:pt x="22514" y="27619"/>
                  <a:pt x="22544" y="27588"/>
                  <a:pt x="22605" y="27588"/>
                </a:cubicBezTo>
                <a:cubicBezTo>
                  <a:pt x="22696" y="27528"/>
                  <a:pt x="22757" y="27437"/>
                  <a:pt x="22757" y="27345"/>
                </a:cubicBezTo>
                <a:cubicBezTo>
                  <a:pt x="22787" y="27315"/>
                  <a:pt x="22787" y="27285"/>
                  <a:pt x="22787" y="27254"/>
                </a:cubicBezTo>
                <a:lnTo>
                  <a:pt x="22817" y="27163"/>
                </a:lnTo>
                <a:cubicBezTo>
                  <a:pt x="22817" y="27102"/>
                  <a:pt x="22848" y="27042"/>
                  <a:pt x="22848" y="26981"/>
                </a:cubicBezTo>
                <a:close/>
                <a:moveTo>
                  <a:pt x="16437" y="27832"/>
                </a:moveTo>
                <a:cubicBezTo>
                  <a:pt x="16467" y="27892"/>
                  <a:pt x="16528" y="27923"/>
                  <a:pt x="16589" y="27953"/>
                </a:cubicBezTo>
                <a:lnTo>
                  <a:pt x="16619" y="27953"/>
                </a:lnTo>
                <a:lnTo>
                  <a:pt x="16619" y="28135"/>
                </a:lnTo>
                <a:cubicBezTo>
                  <a:pt x="16619" y="28196"/>
                  <a:pt x="16589" y="28227"/>
                  <a:pt x="16589" y="28287"/>
                </a:cubicBezTo>
                <a:lnTo>
                  <a:pt x="16589" y="28318"/>
                </a:lnTo>
                <a:cubicBezTo>
                  <a:pt x="16528" y="28196"/>
                  <a:pt x="16467" y="28105"/>
                  <a:pt x="16437" y="27983"/>
                </a:cubicBezTo>
                <a:lnTo>
                  <a:pt x="16437" y="27832"/>
                </a:lnTo>
                <a:close/>
                <a:moveTo>
                  <a:pt x="21481" y="27832"/>
                </a:moveTo>
                <a:cubicBezTo>
                  <a:pt x="21511" y="27862"/>
                  <a:pt x="21511" y="27892"/>
                  <a:pt x="21511" y="27923"/>
                </a:cubicBezTo>
                <a:lnTo>
                  <a:pt x="21481" y="27953"/>
                </a:lnTo>
                <a:lnTo>
                  <a:pt x="21481" y="28105"/>
                </a:lnTo>
                <a:cubicBezTo>
                  <a:pt x="21481" y="28166"/>
                  <a:pt x="21450" y="28318"/>
                  <a:pt x="21420" y="28409"/>
                </a:cubicBezTo>
                <a:lnTo>
                  <a:pt x="21481" y="27832"/>
                </a:lnTo>
                <a:close/>
                <a:moveTo>
                  <a:pt x="31689" y="28257"/>
                </a:moveTo>
                <a:cubicBezTo>
                  <a:pt x="31689" y="28348"/>
                  <a:pt x="31689" y="28439"/>
                  <a:pt x="31659" y="28530"/>
                </a:cubicBezTo>
                <a:lnTo>
                  <a:pt x="31659" y="28378"/>
                </a:lnTo>
                <a:lnTo>
                  <a:pt x="31689" y="28257"/>
                </a:lnTo>
                <a:close/>
                <a:moveTo>
                  <a:pt x="13212" y="28201"/>
                </a:moveTo>
                <a:cubicBezTo>
                  <a:pt x="13202" y="28311"/>
                  <a:pt x="13179" y="28445"/>
                  <a:pt x="13156" y="28561"/>
                </a:cubicBezTo>
                <a:cubicBezTo>
                  <a:pt x="13156" y="28439"/>
                  <a:pt x="13156" y="28348"/>
                  <a:pt x="13156" y="28227"/>
                </a:cubicBezTo>
                <a:cubicBezTo>
                  <a:pt x="13156" y="28227"/>
                  <a:pt x="13183" y="28227"/>
                  <a:pt x="13212" y="28201"/>
                </a:cubicBezTo>
                <a:close/>
                <a:moveTo>
                  <a:pt x="36247" y="28014"/>
                </a:moveTo>
                <a:cubicBezTo>
                  <a:pt x="36247" y="28135"/>
                  <a:pt x="36277" y="28287"/>
                  <a:pt x="36277" y="28409"/>
                </a:cubicBezTo>
                <a:lnTo>
                  <a:pt x="36277" y="28470"/>
                </a:lnTo>
                <a:lnTo>
                  <a:pt x="36277" y="28561"/>
                </a:lnTo>
                <a:lnTo>
                  <a:pt x="36277" y="28652"/>
                </a:lnTo>
                <a:cubicBezTo>
                  <a:pt x="36247" y="28530"/>
                  <a:pt x="36216" y="28439"/>
                  <a:pt x="36186" y="28318"/>
                </a:cubicBezTo>
                <a:lnTo>
                  <a:pt x="36125" y="28318"/>
                </a:lnTo>
                <a:lnTo>
                  <a:pt x="36125" y="28287"/>
                </a:lnTo>
                <a:cubicBezTo>
                  <a:pt x="36186" y="28196"/>
                  <a:pt x="36216" y="28105"/>
                  <a:pt x="36247" y="28014"/>
                </a:cubicBezTo>
                <a:close/>
                <a:moveTo>
                  <a:pt x="4557" y="27983"/>
                </a:moveTo>
                <a:lnTo>
                  <a:pt x="4679" y="28561"/>
                </a:lnTo>
                <a:lnTo>
                  <a:pt x="4649" y="28622"/>
                </a:lnTo>
                <a:lnTo>
                  <a:pt x="4649" y="28713"/>
                </a:lnTo>
                <a:cubicBezTo>
                  <a:pt x="4618" y="28500"/>
                  <a:pt x="4588" y="28318"/>
                  <a:pt x="4557" y="28135"/>
                </a:cubicBezTo>
                <a:lnTo>
                  <a:pt x="4557" y="27983"/>
                </a:lnTo>
                <a:close/>
                <a:moveTo>
                  <a:pt x="41108" y="28348"/>
                </a:moveTo>
                <a:lnTo>
                  <a:pt x="41108" y="28561"/>
                </a:lnTo>
                <a:lnTo>
                  <a:pt x="41108" y="28804"/>
                </a:lnTo>
                <a:lnTo>
                  <a:pt x="41078" y="28865"/>
                </a:lnTo>
                <a:lnTo>
                  <a:pt x="41078" y="28530"/>
                </a:lnTo>
                <a:lnTo>
                  <a:pt x="41078" y="28439"/>
                </a:lnTo>
                <a:cubicBezTo>
                  <a:pt x="41078" y="28409"/>
                  <a:pt x="41108" y="28378"/>
                  <a:pt x="41108" y="28348"/>
                </a:cubicBezTo>
                <a:close/>
                <a:moveTo>
                  <a:pt x="8477" y="28652"/>
                </a:moveTo>
                <a:lnTo>
                  <a:pt x="8477" y="28652"/>
                </a:lnTo>
                <a:cubicBezTo>
                  <a:pt x="8514" y="28746"/>
                  <a:pt x="8540" y="28840"/>
                  <a:pt x="8562" y="28934"/>
                </a:cubicBezTo>
                <a:lnTo>
                  <a:pt x="8562" y="28934"/>
                </a:lnTo>
                <a:cubicBezTo>
                  <a:pt x="8536" y="28834"/>
                  <a:pt x="8511" y="28738"/>
                  <a:pt x="8477" y="28652"/>
                </a:cubicBezTo>
                <a:close/>
                <a:moveTo>
                  <a:pt x="33603" y="28166"/>
                </a:moveTo>
                <a:cubicBezTo>
                  <a:pt x="33603" y="28227"/>
                  <a:pt x="33573" y="28318"/>
                  <a:pt x="33573" y="28378"/>
                </a:cubicBezTo>
                <a:cubicBezTo>
                  <a:pt x="33573" y="28439"/>
                  <a:pt x="33573" y="28500"/>
                  <a:pt x="33573" y="28561"/>
                </a:cubicBezTo>
                <a:cubicBezTo>
                  <a:pt x="33573" y="28682"/>
                  <a:pt x="33573" y="28834"/>
                  <a:pt x="33543" y="28956"/>
                </a:cubicBezTo>
                <a:lnTo>
                  <a:pt x="33543" y="28652"/>
                </a:lnTo>
                <a:cubicBezTo>
                  <a:pt x="33543" y="28591"/>
                  <a:pt x="33543" y="28500"/>
                  <a:pt x="33543" y="28439"/>
                </a:cubicBezTo>
                <a:lnTo>
                  <a:pt x="33512" y="28439"/>
                </a:lnTo>
                <a:cubicBezTo>
                  <a:pt x="33543" y="28409"/>
                  <a:pt x="33543" y="28378"/>
                  <a:pt x="33543" y="28348"/>
                </a:cubicBezTo>
                <a:lnTo>
                  <a:pt x="33603" y="28166"/>
                </a:lnTo>
                <a:close/>
                <a:moveTo>
                  <a:pt x="14979" y="28561"/>
                </a:moveTo>
                <a:lnTo>
                  <a:pt x="14979" y="28956"/>
                </a:lnTo>
                <a:lnTo>
                  <a:pt x="14979" y="29047"/>
                </a:lnTo>
                <a:cubicBezTo>
                  <a:pt x="14888" y="28925"/>
                  <a:pt x="14827" y="28834"/>
                  <a:pt x="14796" y="28743"/>
                </a:cubicBezTo>
                <a:cubicBezTo>
                  <a:pt x="14766" y="28713"/>
                  <a:pt x="14766" y="28713"/>
                  <a:pt x="14796" y="28682"/>
                </a:cubicBezTo>
                <a:cubicBezTo>
                  <a:pt x="14766" y="28652"/>
                  <a:pt x="14766" y="28652"/>
                  <a:pt x="14796" y="28622"/>
                </a:cubicBezTo>
                <a:lnTo>
                  <a:pt x="14796" y="28561"/>
                </a:lnTo>
                <a:close/>
                <a:moveTo>
                  <a:pt x="18260" y="26768"/>
                </a:moveTo>
                <a:cubicBezTo>
                  <a:pt x="18290" y="26890"/>
                  <a:pt x="18321" y="27011"/>
                  <a:pt x="18382" y="27102"/>
                </a:cubicBezTo>
                <a:cubicBezTo>
                  <a:pt x="18382" y="27163"/>
                  <a:pt x="18442" y="27194"/>
                  <a:pt x="18473" y="27254"/>
                </a:cubicBezTo>
                <a:cubicBezTo>
                  <a:pt x="18442" y="27649"/>
                  <a:pt x="18382" y="28014"/>
                  <a:pt x="18351" y="28409"/>
                </a:cubicBezTo>
                <a:cubicBezTo>
                  <a:pt x="18351" y="28439"/>
                  <a:pt x="18351" y="28439"/>
                  <a:pt x="18351" y="28470"/>
                </a:cubicBezTo>
                <a:lnTo>
                  <a:pt x="18351" y="28652"/>
                </a:lnTo>
                <a:cubicBezTo>
                  <a:pt x="18351" y="28713"/>
                  <a:pt x="18321" y="28773"/>
                  <a:pt x="18321" y="28804"/>
                </a:cubicBezTo>
                <a:cubicBezTo>
                  <a:pt x="18290" y="28865"/>
                  <a:pt x="18290" y="29016"/>
                  <a:pt x="18260" y="29108"/>
                </a:cubicBezTo>
                <a:cubicBezTo>
                  <a:pt x="18230" y="28956"/>
                  <a:pt x="18199" y="28773"/>
                  <a:pt x="18169" y="28622"/>
                </a:cubicBezTo>
                <a:lnTo>
                  <a:pt x="18169" y="28561"/>
                </a:lnTo>
                <a:cubicBezTo>
                  <a:pt x="18199" y="28257"/>
                  <a:pt x="18199" y="27953"/>
                  <a:pt x="18199" y="27649"/>
                </a:cubicBezTo>
                <a:cubicBezTo>
                  <a:pt x="18230" y="27345"/>
                  <a:pt x="18260" y="27072"/>
                  <a:pt x="18260" y="26768"/>
                </a:cubicBezTo>
                <a:close/>
                <a:moveTo>
                  <a:pt x="42597" y="28561"/>
                </a:moveTo>
                <a:lnTo>
                  <a:pt x="42536" y="28986"/>
                </a:lnTo>
                <a:cubicBezTo>
                  <a:pt x="42536" y="29016"/>
                  <a:pt x="42536" y="29077"/>
                  <a:pt x="42536" y="29108"/>
                </a:cubicBezTo>
                <a:lnTo>
                  <a:pt x="42445" y="29108"/>
                </a:lnTo>
                <a:lnTo>
                  <a:pt x="42445" y="29077"/>
                </a:lnTo>
                <a:cubicBezTo>
                  <a:pt x="42475" y="28986"/>
                  <a:pt x="42505" y="28895"/>
                  <a:pt x="42536" y="28773"/>
                </a:cubicBezTo>
                <a:lnTo>
                  <a:pt x="42566" y="28591"/>
                </a:lnTo>
                <a:lnTo>
                  <a:pt x="42597" y="28561"/>
                </a:lnTo>
                <a:close/>
                <a:moveTo>
                  <a:pt x="8610" y="29110"/>
                </a:moveTo>
                <a:cubicBezTo>
                  <a:pt x="8629" y="29117"/>
                  <a:pt x="8629" y="29143"/>
                  <a:pt x="8629" y="29168"/>
                </a:cubicBezTo>
                <a:cubicBezTo>
                  <a:pt x="8622" y="29149"/>
                  <a:pt x="8616" y="29129"/>
                  <a:pt x="8610" y="29110"/>
                </a:cubicBezTo>
                <a:close/>
                <a:moveTo>
                  <a:pt x="27375" y="25097"/>
                </a:moveTo>
                <a:cubicBezTo>
                  <a:pt x="27436" y="25249"/>
                  <a:pt x="27466" y="25401"/>
                  <a:pt x="27466" y="25553"/>
                </a:cubicBezTo>
                <a:cubicBezTo>
                  <a:pt x="27466" y="25674"/>
                  <a:pt x="27496" y="25796"/>
                  <a:pt x="27496" y="25917"/>
                </a:cubicBezTo>
                <a:lnTo>
                  <a:pt x="27496" y="26252"/>
                </a:lnTo>
                <a:lnTo>
                  <a:pt x="27496" y="26707"/>
                </a:lnTo>
                <a:lnTo>
                  <a:pt x="27496" y="27345"/>
                </a:lnTo>
                <a:lnTo>
                  <a:pt x="27496" y="27892"/>
                </a:lnTo>
                <a:cubicBezTo>
                  <a:pt x="27496" y="28227"/>
                  <a:pt x="27496" y="28561"/>
                  <a:pt x="27466" y="28895"/>
                </a:cubicBezTo>
                <a:lnTo>
                  <a:pt x="27466" y="29229"/>
                </a:lnTo>
                <a:cubicBezTo>
                  <a:pt x="27436" y="29138"/>
                  <a:pt x="27436" y="29047"/>
                  <a:pt x="27405" y="28956"/>
                </a:cubicBezTo>
                <a:cubicBezTo>
                  <a:pt x="27405" y="28865"/>
                  <a:pt x="27375" y="28652"/>
                  <a:pt x="27375" y="28530"/>
                </a:cubicBezTo>
                <a:cubicBezTo>
                  <a:pt x="27344" y="28287"/>
                  <a:pt x="27314" y="28044"/>
                  <a:pt x="27284" y="27801"/>
                </a:cubicBezTo>
                <a:cubicBezTo>
                  <a:pt x="27253" y="27558"/>
                  <a:pt x="27284" y="27224"/>
                  <a:pt x="27253" y="26950"/>
                </a:cubicBezTo>
                <a:lnTo>
                  <a:pt x="27253" y="26677"/>
                </a:lnTo>
                <a:lnTo>
                  <a:pt x="27253" y="26161"/>
                </a:lnTo>
                <a:lnTo>
                  <a:pt x="27253" y="25857"/>
                </a:lnTo>
                <a:cubicBezTo>
                  <a:pt x="27253" y="25766"/>
                  <a:pt x="27284" y="25583"/>
                  <a:pt x="27314" y="25431"/>
                </a:cubicBezTo>
                <a:cubicBezTo>
                  <a:pt x="27314" y="25371"/>
                  <a:pt x="27314" y="25340"/>
                  <a:pt x="27314" y="25279"/>
                </a:cubicBezTo>
                <a:lnTo>
                  <a:pt x="27344" y="25097"/>
                </a:lnTo>
                <a:close/>
                <a:moveTo>
                  <a:pt x="23881" y="24246"/>
                </a:moveTo>
                <a:lnTo>
                  <a:pt x="23911" y="24307"/>
                </a:lnTo>
                <a:cubicBezTo>
                  <a:pt x="23942" y="24459"/>
                  <a:pt x="24002" y="24641"/>
                  <a:pt x="24033" y="24793"/>
                </a:cubicBezTo>
                <a:cubicBezTo>
                  <a:pt x="24033" y="24824"/>
                  <a:pt x="24033" y="24824"/>
                  <a:pt x="24033" y="24854"/>
                </a:cubicBezTo>
                <a:lnTo>
                  <a:pt x="24033" y="24915"/>
                </a:lnTo>
                <a:lnTo>
                  <a:pt x="24002" y="25340"/>
                </a:lnTo>
                <a:cubicBezTo>
                  <a:pt x="24002" y="25431"/>
                  <a:pt x="24002" y="25492"/>
                  <a:pt x="23972" y="25583"/>
                </a:cubicBezTo>
                <a:cubicBezTo>
                  <a:pt x="23972" y="25674"/>
                  <a:pt x="23972" y="25826"/>
                  <a:pt x="23972" y="25917"/>
                </a:cubicBezTo>
                <a:cubicBezTo>
                  <a:pt x="23972" y="26130"/>
                  <a:pt x="23972" y="26343"/>
                  <a:pt x="23972" y="26555"/>
                </a:cubicBezTo>
                <a:lnTo>
                  <a:pt x="23972" y="27406"/>
                </a:lnTo>
                <a:lnTo>
                  <a:pt x="23972" y="27953"/>
                </a:lnTo>
                <a:cubicBezTo>
                  <a:pt x="23972" y="27983"/>
                  <a:pt x="23972" y="27983"/>
                  <a:pt x="23972" y="28014"/>
                </a:cubicBezTo>
                <a:cubicBezTo>
                  <a:pt x="23942" y="28044"/>
                  <a:pt x="23942" y="28075"/>
                  <a:pt x="23942" y="28135"/>
                </a:cubicBezTo>
                <a:cubicBezTo>
                  <a:pt x="23942" y="28196"/>
                  <a:pt x="23911" y="28227"/>
                  <a:pt x="23881" y="28287"/>
                </a:cubicBezTo>
                <a:cubicBezTo>
                  <a:pt x="23881" y="28439"/>
                  <a:pt x="23850" y="28561"/>
                  <a:pt x="23850" y="28713"/>
                </a:cubicBezTo>
                <a:cubicBezTo>
                  <a:pt x="23850" y="28865"/>
                  <a:pt x="23820" y="29047"/>
                  <a:pt x="23790" y="29199"/>
                </a:cubicBezTo>
                <a:lnTo>
                  <a:pt x="23790" y="29260"/>
                </a:lnTo>
                <a:cubicBezTo>
                  <a:pt x="23790" y="29168"/>
                  <a:pt x="23790" y="29077"/>
                  <a:pt x="23759" y="28986"/>
                </a:cubicBezTo>
                <a:cubicBezTo>
                  <a:pt x="23759" y="28895"/>
                  <a:pt x="23699" y="28773"/>
                  <a:pt x="23699" y="28652"/>
                </a:cubicBezTo>
                <a:lnTo>
                  <a:pt x="23699" y="28500"/>
                </a:lnTo>
                <a:cubicBezTo>
                  <a:pt x="23699" y="28378"/>
                  <a:pt x="23759" y="28257"/>
                  <a:pt x="23759" y="28135"/>
                </a:cubicBezTo>
                <a:cubicBezTo>
                  <a:pt x="23790" y="27923"/>
                  <a:pt x="23820" y="27710"/>
                  <a:pt x="23820" y="27528"/>
                </a:cubicBezTo>
                <a:cubicBezTo>
                  <a:pt x="23850" y="27315"/>
                  <a:pt x="23850" y="27224"/>
                  <a:pt x="23881" y="27072"/>
                </a:cubicBezTo>
                <a:lnTo>
                  <a:pt x="23881" y="26859"/>
                </a:lnTo>
                <a:lnTo>
                  <a:pt x="23881" y="26404"/>
                </a:lnTo>
                <a:lnTo>
                  <a:pt x="23881" y="26161"/>
                </a:lnTo>
                <a:lnTo>
                  <a:pt x="23881" y="25431"/>
                </a:lnTo>
                <a:cubicBezTo>
                  <a:pt x="23881" y="25279"/>
                  <a:pt x="23881" y="25127"/>
                  <a:pt x="23850" y="24976"/>
                </a:cubicBezTo>
                <a:cubicBezTo>
                  <a:pt x="23820" y="24854"/>
                  <a:pt x="23820" y="24702"/>
                  <a:pt x="23790" y="24581"/>
                </a:cubicBezTo>
                <a:cubicBezTo>
                  <a:pt x="23790" y="24520"/>
                  <a:pt x="23790" y="24459"/>
                  <a:pt x="23759" y="24398"/>
                </a:cubicBezTo>
                <a:cubicBezTo>
                  <a:pt x="23820" y="24368"/>
                  <a:pt x="23850" y="24307"/>
                  <a:pt x="23881" y="24246"/>
                </a:cubicBezTo>
                <a:close/>
                <a:moveTo>
                  <a:pt x="5165" y="28834"/>
                </a:moveTo>
                <a:cubicBezTo>
                  <a:pt x="5165" y="28865"/>
                  <a:pt x="5195" y="28895"/>
                  <a:pt x="5226" y="28925"/>
                </a:cubicBezTo>
                <a:lnTo>
                  <a:pt x="5256" y="28925"/>
                </a:lnTo>
                <a:cubicBezTo>
                  <a:pt x="5226" y="29047"/>
                  <a:pt x="5226" y="29168"/>
                  <a:pt x="5226" y="29260"/>
                </a:cubicBezTo>
                <a:lnTo>
                  <a:pt x="5226" y="29320"/>
                </a:lnTo>
                <a:cubicBezTo>
                  <a:pt x="5226" y="29260"/>
                  <a:pt x="5195" y="29168"/>
                  <a:pt x="5165" y="29108"/>
                </a:cubicBezTo>
                <a:lnTo>
                  <a:pt x="5165" y="29047"/>
                </a:lnTo>
                <a:lnTo>
                  <a:pt x="5165" y="28834"/>
                </a:lnTo>
                <a:close/>
                <a:moveTo>
                  <a:pt x="41716" y="27588"/>
                </a:moveTo>
                <a:lnTo>
                  <a:pt x="41716" y="27680"/>
                </a:lnTo>
                <a:lnTo>
                  <a:pt x="41716" y="28227"/>
                </a:lnTo>
                <a:lnTo>
                  <a:pt x="41716" y="28956"/>
                </a:lnTo>
                <a:lnTo>
                  <a:pt x="41716" y="29108"/>
                </a:lnTo>
                <a:lnTo>
                  <a:pt x="41624" y="29320"/>
                </a:lnTo>
                <a:cubicBezTo>
                  <a:pt x="41594" y="29290"/>
                  <a:pt x="41564" y="29229"/>
                  <a:pt x="41533" y="29199"/>
                </a:cubicBezTo>
                <a:cubicBezTo>
                  <a:pt x="41503" y="29168"/>
                  <a:pt x="41442" y="29138"/>
                  <a:pt x="41412" y="29108"/>
                </a:cubicBezTo>
                <a:lnTo>
                  <a:pt x="41412" y="28986"/>
                </a:lnTo>
                <a:lnTo>
                  <a:pt x="41412" y="28834"/>
                </a:lnTo>
                <a:cubicBezTo>
                  <a:pt x="41564" y="28530"/>
                  <a:pt x="41655" y="28196"/>
                  <a:pt x="41716" y="27832"/>
                </a:cubicBezTo>
                <a:lnTo>
                  <a:pt x="41685" y="27832"/>
                </a:lnTo>
                <a:cubicBezTo>
                  <a:pt x="41685" y="27740"/>
                  <a:pt x="41716" y="27649"/>
                  <a:pt x="41716" y="27588"/>
                </a:cubicBezTo>
                <a:close/>
                <a:moveTo>
                  <a:pt x="3646" y="27011"/>
                </a:moveTo>
                <a:cubicBezTo>
                  <a:pt x="3676" y="27042"/>
                  <a:pt x="3737" y="27072"/>
                  <a:pt x="3767" y="27133"/>
                </a:cubicBezTo>
                <a:cubicBezTo>
                  <a:pt x="3859" y="27285"/>
                  <a:pt x="3919" y="27437"/>
                  <a:pt x="3980" y="27588"/>
                </a:cubicBezTo>
                <a:cubicBezTo>
                  <a:pt x="3980" y="27649"/>
                  <a:pt x="4011" y="27710"/>
                  <a:pt x="4041" y="27740"/>
                </a:cubicBezTo>
                <a:lnTo>
                  <a:pt x="4071" y="28105"/>
                </a:lnTo>
                <a:cubicBezTo>
                  <a:pt x="4071" y="28227"/>
                  <a:pt x="4071" y="28348"/>
                  <a:pt x="4102" y="28500"/>
                </a:cubicBezTo>
                <a:lnTo>
                  <a:pt x="4102" y="28682"/>
                </a:lnTo>
                <a:lnTo>
                  <a:pt x="4071" y="28956"/>
                </a:lnTo>
                <a:cubicBezTo>
                  <a:pt x="4071" y="29047"/>
                  <a:pt x="4041" y="29138"/>
                  <a:pt x="4011" y="29229"/>
                </a:cubicBezTo>
                <a:cubicBezTo>
                  <a:pt x="4011" y="29320"/>
                  <a:pt x="4011" y="29351"/>
                  <a:pt x="3980" y="29442"/>
                </a:cubicBezTo>
                <a:cubicBezTo>
                  <a:pt x="3919" y="29351"/>
                  <a:pt x="3859" y="29290"/>
                  <a:pt x="3767" y="29260"/>
                </a:cubicBezTo>
                <a:lnTo>
                  <a:pt x="3737" y="29260"/>
                </a:lnTo>
                <a:lnTo>
                  <a:pt x="3737" y="28895"/>
                </a:lnTo>
                <a:cubicBezTo>
                  <a:pt x="3707" y="28378"/>
                  <a:pt x="3676" y="27892"/>
                  <a:pt x="3676" y="27376"/>
                </a:cubicBezTo>
                <a:cubicBezTo>
                  <a:pt x="3676" y="27285"/>
                  <a:pt x="3676" y="27194"/>
                  <a:pt x="3646" y="27102"/>
                </a:cubicBezTo>
                <a:cubicBezTo>
                  <a:pt x="3646" y="27072"/>
                  <a:pt x="3646" y="27042"/>
                  <a:pt x="3646" y="27011"/>
                </a:cubicBezTo>
                <a:close/>
                <a:moveTo>
                  <a:pt x="27104" y="24816"/>
                </a:moveTo>
                <a:cubicBezTo>
                  <a:pt x="27085" y="24900"/>
                  <a:pt x="27071" y="24983"/>
                  <a:pt x="27071" y="25067"/>
                </a:cubicBezTo>
                <a:lnTo>
                  <a:pt x="27010" y="25431"/>
                </a:lnTo>
                <a:cubicBezTo>
                  <a:pt x="27010" y="25553"/>
                  <a:pt x="27010" y="25644"/>
                  <a:pt x="26980" y="25735"/>
                </a:cubicBezTo>
                <a:cubicBezTo>
                  <a:pt x="26980" y="25857"/>
                  <a:pt x="26980" y="25978"/>
                  <a:pt x="26950" y="26100"/>
                </a:cubicBezTo>
                <a:lnTo>
                  <a:pt x="26950" y="26161"/>
                </a:lnTo>
                <a:lnTo>
                  <a:pt x="26950" y="26373"/>
                </a:lnTo>
                <a:lnTo>
                  <a:pt x="26950" y="26981"/>
                </a:lnTo>
                <a:cubicBezTo>
                  <a:pt x="26950" y="27254"/>
                  <a:pt x="26950" y="27528"/>
                  <a:pt x="26980" y="27801"/>
                </a:cubicBezTo>
                <a:cubicBezTo>
                  <a:pt x="26980" y="27892"/>
                  <a:pt x="26980" y="27953"/>
                  <a:pt x="26980" y="28014"/>
                </a:cubicBezTo>
                <a:cubicBezTo>
                  <a:pt x="26980" y="28196"/>
                  <a:pt x="27010" y="28348"/>
                  <a:pt x="27041" y="28500"/>
                </a:cubicBezTo>
                <a:cubicBezTo>
                  <a:pt x="27010" y="28500"/>
                  <a:pt x="26950" y="28530"/>
                  <a:pt x="26950" y="28561"/>
                </a:cubicBezTo>
                <a:lnTo>
                  <a:pt x="26919" y="28622"/>
                </a:lnTo>
                <a:cubicBezTo>
                  <a:pt x="26889" y="28652"/>
                  <a:pt x="26889" y="28682"/>
                  <a:pt x="26858" y="28713"/>
                </a:cubicBezTo>
                <a:cubicBezTo>
                  <a:pt x="26858" y="28743"/>
                  <a:pt x="26858" y="28804"/>
                  <a:pt x="26828" y="28865"/>
                </a:cubicBezTo>
                <a:lnTo>
                  <a:pt x="26828" y="28986"/>
                </a:lnTo>
                <a:cubicBezTo>
                  <a:pt x="26798" y="29016"/>
                  <a:pt x="26767" y="29047"/>
                  <a:pt x="26737" y="29077"/>
                </a:cubicBezTo>
                <a:cubicBezTo>
                  <a:pt x="26737" y="29108"/>
                  <a:pt x="26706" y="29138"/>
                  <a:pt x="26706" y="29138"/>
                </a:cubicBezTo>
                <a:cubicBezTo>
                  <a:pt x="26706" y="29168"/>
                  <a:pt x="26676" y="29199"/>
                  <a:pt x="26646" y="29229"/>
                </a:cubicBezTo>
                <a:cubicBezTo>
                  <a:pt x="26646" y="29290"/>
                  <a:pt x="26615" y="29320"/>
                  <a:pt x="26615" y="29351"/>
                </a:cubicBezTo>
                <a:cubicBezTo>
                  <a:pt x="26585" y="29411"/>
                  <a:pt x="26585" y="29471"/>
                  <a:pt x="26585" y="29502"/>
                </a:cubicBezTo>
                <a:lnTo>
                  <a:pt x="26585" y="29502"/>
                </a:lnTo>
                <a:cubicBezTo>
                  <a:pt x="26585" y="28925"/>
                  <a:pt x="26615" y="28317"/>
                  <a:pt x="26615" y="27740"/>
                </a:cubicBezTo>
                <a:cubicBezTo>
                  <a:pt x="26555" y="27285"/>
                  <a:pt x="26555" y="26859"/>
                  <a:pt x="26524" y="26434"/>
                </a:cubicBezTo>
                <a:lnTo>
                  <a:pt x="26555" y="26434"/>
                </a:lnTo>
                <a:lnTo>
                  <a:pt x="26555" y="26039"/>
                </a:lnTo>
                <a:lnTo>
                  <a:pt x="26555" y="25826"/>
                </a:lnTo>
                <a:lnTo>
                  <a:pt x="26555" y="25796"/>
                </a:lnTo>
                <a:lnTo>
                  <a:pt x="26585" y="25796"/>
                </a:lnTo>
                <a:cubicBezTo>
                  <a:pt x="26646" y="25796"/>
                  <a:pt x="26676" y="25766"/>
                  <a:pt x="26737" y="25766"/>
                </a:cubicBezTo>
                <a:cubicBezTo>
                  <a:pt x="26828" y="25705"/>
                  <a:pt x="26858" y="25614"/>
                  <a:pt x="26889" y="25522"/>
                </a:cubicBezTo>
                <a:cubicBezTo>
                  <a:pt x="26919" y="25462"/>
                  <a:pt x="26919" y="25401"/>
                  <a:pt x="26950" y="25340"/>
                </a:cubicBezTo>
                <a:cubicBezTo>
                  <a:pt x="26980" y="25279"/>
                  <a:pt x="27010" y="25127"/>
                  <a:pt x="27041" y="25036"/>
                </a:cubicBezTo>
                <a:cubicBezTo>
                  <a:pt x="27062" y="24952"/>
                  <a:pt x="27083" y="24881"/>
                  <a:pt x="27104" y="24816"/>
                </a:cubicBezTo>
                <a:close/>
                <a:moveTo>
                  <a:pt x="7717" y="26920"/>
                </a:moveTo>
                <a:cubicBezTo>
                  <a:pt x="7717" y="26950"/>
                  <a:pt x="7717" y="27011"/>
                  <a:pt x="7748" y="27042"/>
                </a:cubicBezTo>
                <a:cubicBezTo>
                  <a:pt x="7778" y="27194"/>
                  <a:pt x="7808" y="27315"/>
                  <a:pt x="7839" y="27437"/>
                </a:cubicBezTo>
                <a:lnTo>
                  <a:pt x="7930" y="28227"/>
                </a:lnTo>
                <a:cubicBezTo>
                  <a:pt x="7930" y="28378"/>
                  <a:pt x="7930" y="28530"/>
                  <a:pt x="7930" y="28682"/>
                </a:cubicBezTo>
                <a:cubicBezTo>
                  <a:pt x="7930" y="28682"/>
                  <a:pt x="7930" y="28713"/>
                  <a:pt x="7930" y="28713"/>
                </a:cubicBezTo>
                <a:cubicBezTo>
                  <a:pt x="7900" y="28865"/>
                  <a:pt x="7869" y="29016"/>
                  <a:pt x="7839" y="29168"/>
                </a:cubicBezTo>
                <a:cubicBezTo>
                  <a:pt x="7808" y="29320"/>
                  <a:pt x="7778" y="29411"/>
                  <a:pt x="7778" y="29503"/>
                </a:cubicBezTo>
                <a:cubicBezTo>
                  <a:pt x="7778" y="29472"/>
                  <a:pt x="7748" y="29442"/>
                  <a:pt x="7717" y="29411"/>
                </a:cubicBezTo>
                <a:lnTo>
                  <a:pt x="7717" y="28561"/>
                </a:lnTo>
                <a:lnTo>
                  <a:pt x="7717" y="27588"/>
                </a:lnTo>
                <a:lnTo>
                  <a:pt x="7717" y="27497"/>
                </a:lnTo>
                <a:lnTo>
                  <a:pt x="7717" y="27133"/>
                </a:lnTo>
                <a:lnTo>
                  <a:pt x="7717" y="26920"/>
                </a:lnTo>
                <a:close/>
                <a:moveTo>
                  <a:pt x="19567" y="28409"/>
                </a:moveTo>
                <a:lnTo>
                  <a:pt x="19597" y="28439"/>
                </a:lnTo>
                <a:cubicBezTo>
                  <a:pt x="19597" y="28470"/>
                  <a:pt x="19627" y="28500"/>
                  <a:pt x="19627" y="28500"/>
                </a:cubicBezTo>
                <a:cubicBezTo>
                  <a:pt x="19658" y="28530"/>
                  <a:pt x="19688" y="28561"/>
                  <a:pt x="19718" y="28561"/>
                </a:cubicBezTo>
                <a:cubicBezTo>
                  <a:pt x="19688" y="28591"/>
                  <a:pt x="19688" y="28622"/>
                  <a:pt x="19688" y="28682"/>
                </a:cubicBezTo>
                <a:cubicBezTo>
                  <a:pt x="19597" y="28956"/>
                  <a:pt x="19567" y="29229"/>
                  <a:pt x="19536" y="29503"/>
                </a:cubicBezTo>
                <a:cubicBezTo>
                  <a:pt x="19506" y="29472"/>
                  <a:pt x="19506" y="29442"/>
                  <a:pt x="19475" y="29411"/>
                </a:cubicBezTo>
                <a:cubicBezTo>
                  <a:pt x="19475" y="29047"/>
                  <a:pt x="19506" y="28743"/>
                  <a:pt x="19567" y="28409"/>
                </a:cubicBezTo>
                <a:close/>
                <a:moveTo>
                  <a:pt x="28564" y="26066"/>
                </a:moveTo>
                <a:cubicBezTo>
                  <a:pt x="28567" y="26069"/>
                  <a:pt x="28575" y="26069"/>
                  <a:pt x="28590" y="26069"/>
                </a:cubicBezTo>
                <a:lnTo>
                  <a:pt x="28621" y="26130"/>
                </a:lnTo>
                <a:lnTo>
                  <a:pt x="28712" y="26221"/>
                </a:lnTo>
                <a:cubicBezTo>
                  <a:pt x="28712" y="26221"/>
                  <a:pt x="28742" y="26252"/>
                  <a:pt x="28772" y="26252"/>
                </a:cubicBezTo>
                <a:lnTo>
                  <a:pt x="28803" y="26252"/>
                </a:lnTo>
                <a:cubicBezTo>
                  <a:pt x="28803" y="26404"/>
                  <a:pt x="28803" y="26525"/>
                  <a:pt x="28772" y="26647"/>
                </a:cubicBezTo>
                <a:lnTo>
                  <a:pt x="28772" y="26859"/>
                </a:lnTo>
                <a:cubicBezTo>
                  <a:pt x="28772" y="26890"/>
                  <a:pt x="28772" y="26920"/>
                  <a:pt x="28772" y="26950"/>
                </a:cubicBezTo>
                <a:cubicBezTo>
                  <a:pt x="28772" y="27224"/>
                  <a:pt x="28772" y="27497"/>
                  <a:pt x="28742" y="27740"/>
                </a:cubicBezTo>
                <a:lnTo>
                  <a:pt x="28742" y="28318"/>
                </a:lnTo>
                <a:lnTo>
                  <a:pt x="28742" y="28895"/>
                </a:lnTo>
                <a:lnTo>
                  <a:pt x="28772" y="29533"/>
                </a:lnTo>
                <a:lnTo>
                  <a:pt x="28681" y="29533"/>
                </a:lnTo>
                <a:lnTo>
                  <a:pt x="28681" y="29381"/>
                </a:lnTo>
                <a:lnTo>
                  <a:pt x="28681" y="29016"/>
                </a:lnTo>
                <a:lnTo>
                  <a:pt x="28681" y="28773"/>
                </a:lnTo>
                <a:lnTo>
                  <a:pt x="28681" y="28348"/>
                </a:lnTo>
                <a:lnTo>
                  <a:pt x="28681" y="28075"/>
                </a:lnTo>
                <a:cubicBezTo>
                  <a:pt x="28651" y="27953"/>
                  <a:pt x="28651" y="27832"/>
                  <a:pt x="28651" y="27680"/>
                </a:cubicBezTo>
                <a:lnTo>
                  <a:pt x="28651" y="27376"/>
                </a:lnTo>
                <a:cubicBezTo>
                  <a:pt x="28651" y="27345"/>
                  <a:pt x="28651" y="27315"/>
                  <a:pt x="28651" y="27285"/>
                </a:cubicBezTo>
                <a:lnTo>
                  <a:pt x="28651" y="27042"/>
                </a:lnTo>
                <a:lnTo>
                  <a:pt x="28621" y="26647"/>
                </a:lnTo>
                <a:cubicBezTo>
                  <a:pt x="28621" y="26443"/>
                  <a:pt x="28593" y="26267"/>
                  <a:pt x="28564" y="26066"/>
                </a:cubicBezTo>
                <a:close/>
                <a:moveTo>
                  <a:pt x="17379" y="29168"/>
                </a:moveTo>
                <a:lnTo>
                  <a:pt x="17379" y="29168"/>
                </a:lnTo>
                <a:cubicBezTo>
                  <a:pt x="17409" y="29229"/>
                  <a:pt x="17440" y="29290"/>
                  <a:pt x="17440" y="29320"/>
                </a:cubicBezTo>
                <a:lnTo>
                  <a:pt x="17470" y="29442"/>
                </a:lnTo>
                <a:lnTo>
                  <a:pt x="17500" y="29503"/>
                </a:lnTo>
                <a:cubicBezTo>
                  <a:pt x="17489" y="29514"/>
                  <a:pt x="17482" y="29526"/>
                  <a:pt x="17479" y="29538"/>
                </a:cubicBezTo>
                <a:lnTo>
                  <a:pt x="17479" y="29538"/>
                </a:lnTo>
                <a:cubicBezTo>
                  <a:pt x="17432" y="29411"/>
                  <a:pt x="17406" y="29301"/>
                  <a:pt x="17379" y="29168"/>
                </a:cubicBezTo>
                <a:close/>
                <a:moveTo>
                  <a:pt x="29593" y="28713"/>
                </a:moveTo>
                <a:cubicBezTo>
                  <a:pt x="29623" y="28773"/>
                  <a:pt x="29684" y="28804"/>
                  <a:pt x="29714" y="28834"/>
                </a:cubicBezTo>
                <a:lnTo>
                  <a:pt x="29745" y="28865"/>
                </a:lnTo>
                <a:lnTo>
                  <a:pt x="29745" y="28925"/>
                </a:lnTo>
                <a:cubicBezTo>
                  <a:pt x="29745" y="28986"/>
                  <a:pt x="29775" y="29077"/>
                  <a:pt x="29806" y="29138"/>
                </a:cubicBezTo>
                <a:cubicBezTo>
                  <a:pt x="29745" y="29168"/>
                  <a:pt x="29714" y="29199"/>
                  <a:pt x="29684" y="29260"/>
                </a:cubicBezTo>
                <a:cubicBezTo>
                  <a:pt x="29623" y="29320"/>
                  <a:pt x="29562" y="29411"/>
                  <a:pt x="29532" y="29503"/>
                </a:cubicBezTo>
                <a:cubicBezTo>
                  <a:pt x="29532" y="29529"/>
                  <a:pt x="29509" y="29555"/>
                  <a:pt x="29503" y="29581"/>
                </a:cubicBezTo>
                <a:lnTo>
                  <a:pt x="29503" y="29581"/>
                </a:lnTo>
                <a:cubicBezTo>
                  <a:pt x="29533" y="29340"/>
                  <a:pt x="29563" y="29043"/>
                  <a:pt x="29593" y="28804"/>
                </a:cubicBezTo>
                <a:lnTo>
                  <a:pt x="29593" y="28773"/>
                </a:lnTo>
                <a:cubicBezTo>
                  <a:pt x="29593" y="28773"/>
                  <a:pt x="29593" y="28743"/>
                  <a:pt x="29593" y="28713"/>
                </a:cubicBezTo>
                <a:close/>
                <a:moveTo>
                  <a:pt x="41351" y="29594"/>
                </a:moveTo>
                <a:lnTo>
                  <a:pt x="41381" y="29655"/>
                </a:lnTo>
                <a:lnTo>
                  <a:pt x="41351" y="29624"/>
                </a:lnTo>
                <a:lnTo>
                  <a:pt x="41351" y="29594"/>
                </a:lnTo>
                <a:close/>
                <a:moveTo>
                  <a:pt x="9257" y="29600"/>
                </a:moveTo>
                <a:cubicBezTo>
                  <a:pt x="9262" y="29606"/>
                  <a:pt x="9267" y="29613"/>
                  <a:pt x="9267" y="29624"/>
                </a:cubicBezTo>
                <a:lnTo>
                  <a:pt x="9267" y="29685"/>
                </a:lnTo>
                <a:cubicBezTo>
                  <a:pt x="9267" y="29664"/>
                  <a:pt x="9267" y="29629"/>
                  <a:pt x="9257" y="29600"/>
                </a:cubicBezTo>
                <a:close/>
                <a:moveTo>
                  <a:pt x="16407" y="28895"/>
                </a:moveTo>
                <a:cubicBezTo>
                  <a:pt x="16407" y="28925"/>
                  <a:pt x="16437" y="28925"/>
                  <a:pt x="16437" y="28956"/>
                </a:cubicBezTo>
                <a:lnTo>
                  <a:pt x="16467" y="28986"/>
                </a:lnTo>
                <a:cubicBezTo>
                  <a:pt x="16467" y="29047"/>
                  <a:pt x="16467" y="29077"/>
                  <a:pt x="16437" y="29138"/>
                </a:cubicBezTo>
                <a:cubicBezTo>
                  <a:pt x="16407" y="29290"/>
                  <a:pt x="16376" y="29411"/>
                  <a:pt x="16346" y="29563"/>
                </a:cubicBezTo>
                <a:cubicBezTo>
                  <a:pt x="16346" y="29616"/>
                  <a:pt x="16324" y="29668"/>
                  <a:pt x="16317" y="29720"/>
                </a:cubicBezTo>
                <a:lnTo>
                  <a:pt x="16317" y="29720"/>
                </a:lnTo>
                <a:cubicBezTo>
                  <a:pt x="16324" y="29543"/>
                  <a:pt x="16350" y="29382"/>
                  <a:pt x="16376" y="29199"/>
                </a:cubicBezTo>
                <a:cubicBezTo>
                  <a:pt x="16376" y="29108"/>
                  <a:pt x="16407" y="28986"/>
                  <a:pt x="16407" y="28895"/>
                </a:cubicBezTo>
                <a:close/>
                <a:moveTo>
                  <a:pt x="30808" y="27740"/>
                </a:moveTo>
                <a:cubicBezTo>
                  <a:pt x="30869" y="28075"/>
                  <a:pt x="30930" y="28378"/>
                  <a:pt x="31021" y="28713"/>
                </a:cubicBezTo>
                <a:cubicBezTo>
                  <a:pt x="31051" y="28834"/>
                  <a:pt x="31082" y="28956"/>
                  <a:pt x="31112" y="29047"/>
                </a:cubicBezTo>
                <a:cubicBezTo>
                  <a:pt x="31112" y="29108"/>
                  <a:pt x="31082" y="29168"/>
                  <a:pt x="31051" y="29199"/>
                </a:cubicBezTo>
                <a:cubicBezTo>
                  <a:pt x="30990" y="29381"/>
                  <a:pt x="30930" y="29563"/>
                  <a:pt x="30869" y="29746"/>
                </a:cubicBezTo>
                <a:lnTo>
                  <a:pt x="30839" y="29746"/>
                </a:lnTo>
                <a:cubicBezTo>
                  <a:pt x="30778" y="29624"/>
                  <a:pt x="30717" y="29503"/>
                  <a:pt x="30656" y="29351"/>
                </a:cubicBezTo>
                <a:cubicBezTo>
                  <a:pt x="30626" y="29229"/>
                  <a:pt x="30595" y="29108"/>
                  <a:pt x="30535" y="28956"/>
                </a:cubicBezTo>
                <a:cubicBezTo>
                  <a:pt x="30595" y="28773"/>
                  <a:pt x="30656" y="28561"/>
                  <a:pt x="30687" y="28348"/>
                </a:cubicBezTo>
                <a:cubicBezTo>
                  <a:pt x="30747" y="28166"/>
                  <a:pt x="30778" y="27953"/>
                  <a:pt x="30808" y="27740"/>
                </a:cubicBezTo>
                <a:close/>
                <a:moveTo>
                  <a:pt x="28226" y="26677"/>
                </a:moveTo>
                <a:cubicBezTo>
                  <a:pt x="28226" y="26859"/>
                  <a:pt x="28256" y="27011"/>
                  <a:pt x="28256" y="27163"/>
                </a:cubicBezTo>
                <a:lnTo>
                  <a:pt x="28256" y="27345"/>
                </a:lnTo>
                <a:lnTo>
                  <a:pt x="28256" y="27619"/>
                </a:lnTo>
                <a:lnTo>
                  <a:pt x="28256" y="28135"/>
                </a:lnTo>
                <a:lnTo>
                  <a:pt x="28286" y="28743"/>
                </a:lnTo>
                <a:lnTo>
                  <a:pt x="28286" y="28986"/>
                </a:lnTo>
                <a:lnTo>
                  <a:pt x="28286" y="29320"/>
                </a:lnTo>
                <a:cubicBezTo>
                  <a:pt x="28286" y="29442"/>
                  <a:pt x="28256" y="29624"/>
                  <a:pt x="28256" y="29776"/>
                </a:cubicBezTo>
                <a:cubicBezTo>
                  <a:pt x="28226" y="29472"/>
                  <a:pt x="28226" y="29138"/>
                  <a:pt x="28195" y="28804"/>
                </a:cubicBezTo>
                <a:cubicBezTo>
                  <a:pt x="28195" y="28773"/>
                  <a:pt x="28195" y="28743"/>
                  <a:pt x="28195" y="28713"/>
                </a:cubicBezTo>
                <a:lnTo>
                  <a:pt x="28195" y="28378"/>
                </a:lnTo>
                <a:lnTo>
                  <a:pt x="28195" y="27862"/>
                </a:lnTo>
                <a:lnTo>
                  <a:pt x="28195" y="27771"/>
                </a:lnTo>
                <a:lnTo>
                  <a:pt x="28195" y="27467"/>
                </a:lnTo>
                <a:lnTo>
                  <a:pt x="28226" y="26920"/>
                </a:lnTo>
                <a:lnTo>
                  <a:pt x="28226" y="26799"/>
                </a:lnTo>
                <a:lnTo>
                  <a:pt x="28226" y="26677"/>
                </a:lnTo>
                <a:close/>
                <a:moveTo>
                  <a:pt x="29198" y="26191"/>
                </a:moveTo>
                <a:cubicBezTo>
                  <a:pt x="29198" y="26300"/>
                  <a:pt x="29198" y="26428"/>
                  <a:pt x="29198" y="26555"/>
                </a:cubicBezTo>
                <a:cubicBezTo>
                  <a:pt x="29198" y="26586"/>
                  <a:pt x="29198" y="26647"/>
                  <a:pt x="29228" y="26707"/>
                </a:cubicBezTo>
                <a:cubicBezTo>
                  <a:pt x="29228" y="26829"/>
                  <a:pt x="29259" y="26950"/>
                  <a:pt x="29259" y="27072"/>
                </a:cubicBezTo>
                <a:lnTo>
                  <a:pt x="29289" y="27315"/>
                </a:lnTo>
                <a:lnTo>
                  <a:pt x="29289" y="27406"/>
                </a:lnTo>
                <a:cubicBezTo>
                  <a:pt x="29289" y="27619"/>
                  <a:pt x="29289" y="27832"/>
                  <a:pt x="29259" y="28044"/>
                </a:cubicBezTo>
                <a:cubicBezTo>
                  <a:pt x="29259" y="28166"/>
                  <a:pt x="29259" y="28318"/>
                  <a:pt x="29228" y="28470"/>
                </a:cubicBezTo>
                <a:cubicBezTo>
                  <a:pt x="29228" y="28622"/>
                  <a:pt x="29228" y="28652"/>
                  <a:pt x="29228" y="28743"/>
                </a:cubicBezTo>
                <a:cubicBezTo>
                  <a:pt x="29198" y="29108"/>
                  <a:pt x="29167" y="29442"/>
                  <a:pt x="29137" y="29776"/>
                </a:cubicBezTo>
                <a:lnTo>
                  <a:pt x="29107" y="29746"/>
                </a:lnTo>
                <a:lnTo>
                  <a:pt x="29076" y="29746"/>
                </a:lnTo>
                <a:lnTo>
                  <a:pt x="29076" y="29563"/>
                </a:lnTo>
                <a:lnTo>
                  <a:pt x="29076" y="29077"/>
                </a:lnTo>
                <a:lnTo>
                  <a:pt x="29076" y="28834"/>
                </a:lnTo>
                <a:lnTo>
                  <a:pt x="29076" y="28075"/>
                </a:lnTo>
                <a:lnTo>
                  <a:pt x="29076" y="27892"/>
                </a:lnTo>
                <a:cubicBezTo>
                  <a:pt x="29076" y="27619"/>
                  <a:pt x="29107" y="27345"/>
                  <a:pt x="29107" y="27072"/>
                </a:cubicBezTo>
                <a:lnTo>
                  <a:pt x="29107" y="26890"/>
                </a:lnTo>
                <a:lnTo>
                  <a:pt x="29167" y="26404"/>
                </a:lnTo>
                <a:cubicBezTo>
                  <a:pt x="29167" y="26343"/>
                  <a:pt x="29167" y="26282"/>
                  <a:pt x="29198" y="26191"/>
                </a:cubicBezTo>
                <a:close/>
                <a:moveTo>
                  <a:pt x="32540" y="27376"/>
                </a:moveTo>
                <a:cubicBezTo>
                  <a:pt x="32570" y="27528"/>
                  <a:pt x="32601" y="27680"/>
                  <a:pt x="32631" y="27832"/>
                </a:cubicBezTo>
                <a:cubicBezTo>
                  <a:pt x="32631" y="27892"/>
                  <a:pt x="32661" y="27953"/>
                  <a:pt x="32692" y="28044"/>
                </a:cubicBezTo>
                <a:lnTo>
                  <a:pt x="32661" y="28348"/>
                </a:lnTo>
                <a:lnTo>
                  <a:pt x="32661" y="29016"/>
                </a:lnTo>
                <a:lnTo>
                  <a:pt x="32661" y="29320"/>
                </a:lnTo>
                <a:lnTo>
                  <a:pt x="32661" y="29503"/>
                </a:lnTo>
                <a:cubicBezTo>
                  <a:pt x="32661" y="29563"/>
                  <a:pt x="32631" y="29563"/>
                  <a:pt x="32631" y="29624"/>
                </a:cubicBezTo>
                <a:cubicBezTo>
                  <a:pt x="32601" y="29655"/>
                  <a:pt x="32601" y="29746"/>
                  <a:pt x="32570" y="29776"/>
                </a:cubicBezTo>
                <a:lnTo>
                  <a:pt x="32510" y="29624"/>
                </a:lnTo>
                <a:cubicBezTo>
                  <a:pt x="32449" y="29503"/>
                  <a:pt x="32418" y="29381"/>
                  <a:pt x="32388" y="29260"/>
                </a:cubicBezTo>
                <a:cubicBezTo>
                  <a:pt x="32388" y="29199"/>
                  <a:pt x="32358" y="29138"/>
                  <a:pt x="32358" y="29077"/>
                </a:cubicBezTo>
                <a:lnTo>
                  <a:pt x="32358" y="28713"/>
                </a:lnTo>
                <a:lnTo>
                  <a:pt x="32358" y="28561"/>
                </a:lnTo>
                <a:cubicBezTo>
                  <a:pt x="32388" y="28530"/>
                  <a:pt x="32418" y="28470"/>
                  <a:pt x="32449" y="28409"/>
                </a:cubicBezTo>
                <a:lnTo>
                  <a:pt x="32449" y="28014"/>
                </a:lnTo>
                <a:cubicBezTo>
                  <a:pt x="32479" y="27801"/>
                  <a:pt x="32510" y="27588"/>
                  <a:pt x="32540" y="27376"/>
                </a:cubicBezTo>
                <a:close/>
                <a:moveTo>
                  <a:pt x="10573" y="28470"/>
                </a:moveTo>
                <a:cubicBezTo>
                  <a:pt x="10573" y="28713"/>
                  <a:pt x="10573" y="28956"/>
                  <a:pt x="10604" y="29199"/>
                </a:cubicBezTo>
                <a:cubicBezTo>
                  <a:pt x="10604" y="29290"/>
                  <a:pt x="10604" y="29411"/>
                  <a:pt x="10604" y="29503"/>
                </a:cubicBezTo>
                <a:lnTo>
                  <a:pt x="10543" y="29685"/>
                </a:lnTo>
                <a:lnTo>
                  <a:pt x="10452" y="29867"/>
                </a:lnTo>
                <a:lnTo>
                  <a:pt x="10452" y="29837"/>
                </a:lnTo>
                <a:cubicBezTo>
                  <a:pt x="10482" y="29685"/>
                  <a:pt x="10482" y="29503"/>
                  <a:pt x="10512" y="29351"/>
                </a:cubicBezTo>
                <a:cubicBezTo>
                  <a:pt x="10512" y="29199"/>
                  <a:pt x="10543" y="29016"/>
                  <a:pt x="10543" y="28834"/>
                </a:cubicBezTo>
                <a:cubicBezTo>
                  <a:pt x="10543" y="28713"/>
                  <a:pt x="10543" y="28591"/>
                  <a:pt x="10573" y="28470"/>
                </a:cubicBezTo>
                <a:close/>
                <a:moveTo>
                  <a:pt x="16711" y="29624"/>
                </a:moveTo>
                <a:cubicBezTo>
                  <a:pt x="16711" y="29682"/>
                  <a:pt x="16711" y="29712"/>
                  <a:pt x="16711" y="29768"/>
                </a:cubicBezTo>
                <a:lnTo>
                  <a:pt x="16711" y="29768"/>
                </a:lnTo>
                <a:cubicBezTo>
                  <a:pt x="16679" y="29800"/>
                  <a:pt x="16674" y="29843"/>
                  <a:pt x="16650" y="29867"/>
                </a:cubicBezTo>
                <a:cubicBezTo>
                  <a:pt x="16650" y="29806"/>
                  <a:pt x="16680" y="29715"/>
                  <a:pt x="16711" y="29624"/>
                </a:cubicBezTo>
                <a:close/>
                <a:moveTo>
                  <a:pt x="31294" y="29594"/>
                </a:moveTo>
                <a:cubicBezTo>
                  <a:pt x="31325" y="29655"/>
                  <a:pt x="31355" y="29715"/>
                  <a:pt x="31385" y="29746"/>
                </a:cubicBezTo>
                <a:lnTo>
                  <a:pt x="31385" y="29776"/>
                </a:lnTo>
                <a:lnTo>
                  <a:pt x="31385" y="29806"/>
                </a:lnTo>
                <a:lnTo>
                  <a:pt x="31325" y="29806"/>
                </a:lnTo>
                <a:cubicBezTo>
                  <a:pt x="31294" y="29806"/>
                  <a:pt x="31264" y="29806"/>
                  <a:pt x="31233" y="29837"/>
                </a:cubicBezTo>
                <a:cubicBezTo>
                  <a:pt x="31203" y="29837"/>
                  <a:pt x="31173" y="29867"/>
                  <a:pt x="31173" y="29867"/>
                </a:cubicBezTo>
                <a:cubicBezTo>
                  <a:pt x="31173" y="29867"/>
                  <a:pt x="31186" y="29854"/>
                  <a:pt x="31203" y="29837"/>
                </a:cubicBezTo>
                <a:lnTo>
                  <a:pt x="31203" y="29837"/>
                </a:lnTo>
                <a:cubicBezTo>
                  <a:pt x="31233" y="29776"/>
                  <a:pt x="31233" y="29715"/>
                  <a:pt x="31264" y="29685"/>
                </a:cubicBezTo>
                <a:cubicBezTo>
                  <a:pt x="31294" y="29624"/>
                  <a:pt x="31294" y="29624"/>
                  <a:pt x="31294" y="29594"/>
                </a:cubicBezTo>
                <a:close/>
                <a:moveTo>
                  <a:pt x="11637" y="27862"/>
                </a:moveTo>
                <a:cubicBezTo>
                  <a:pt x="11637" y="27923"/>
                  <a:pt x="11667" y="28014"/>
                  <a:pt x="11697" y="28075"/>
                </a:cubicBezTo>
                <a:cubicBezTo>
                  <a:pt x="11728" y="28257"/>
                  <a:pt x="11758" y="28439"/>
                  <a:pt x="11789" y="28591"/>
                </a:cubicBezTo>
                <a:cubicBezTo>
                  <a:pt x="11728" y="28652"/>
                  <a:pt x="11728" y="28682"/>
                  <a:pt x="11728" y="28743"/>
                </a:cubicBezTo>
                <a:lnTo>
                  <a:pt x="11728" y="29077"/>
                </a:lnTo>
                <a:lnTo>
                  <a:pt x="11728" y="29199"/>
                </a:lnTo>
                <a:cubicBezTo>
                  <a:pt x="11728" y="29442"/>
                  <a:pt x="11697" y="29685"/>
                  <a:pt x="11697" y="29928"/>
                </a:cubicBezTo>
                <a:lnTo>
                  <a:pt x="11697" y="29898"/>
                </a:lnTo>
                <a:lnTo>
                  <a:pt x="11697" y="29594"/>
                </a:lnTo>
                <a:lnTo>
                  <a:pt x="11697" y="29199"/>
                </a:lnTo>
                <a:cubicBezTo>
                  <a:pt x="11697" y="29047"/>
                  <a:pt x="11697" y="29016"/>
                  <a:pt x="11667" y="28925"/>
                </a:cubicBezTo>
                <a:cubicBezTo>
                  <a:pt x="11637" y="28834"/>
                  <a:pt x="11637" y="28652"/>
                  <a:pt x="11637" y="28500"/>
                </a:cubicBezTo>
                <a:cubicBezTo>
                  <a:pt x="11637" y="28470"/>
                  <a:pt x="11637" y="28439"/>
                  <a:pt x="11637" y="28378"/>
                </a:cubicBezTo>
                <a:cubicBezTo>
                  <a:pt x="11637" y="28196"/>
                  <a:pt x="11637" y="28044"/>
                  <a:pt x="11637" y="27862"/>
                </a:cubicBezTo>
                <a:close/>
                <a:moveTo>
                  <a:pt x="39953" y="26434"/>
                </a:moveTo>
                <a:lnTo>
                  <a:pt x="39953" y="26464"/>
                </a:lnTo>
                <a:cubicBezTo>
                  <a:pt x="39984" y="26525"/>
                  <a:pt x="40014" y="26616"/>
                  <a:pt x="40044" y="26707"/>
                </a:cubicBezTo>
                <a:cubicBezTo>
                  <a:pt x="40044" y="26738"/>
                  <a:pt x="40075" y="26768"/>
                  <a:pt x="40105" y="26799"/>
                </a:cubicBezTo>
                <a:lnTo>
                  <a:pt x="40136" y="26890"/>
                </a:lnTo>
                <a:lnTo>
                  <a:pt x="40136" y="26950"/>
                </a:lnTo>
                <a:cubicBezTo>
                  <a:pt x="40136" y="27011"/>
                  <a:pt x="40136" y="27102"/>
                  <a:pt x="40105" y="27194"/>
                </a:cubicBezTo>
                <a:cubicBezTo>
                  <a:pt x="40105" y="27467"/>
                  <a:pt x="40075" y="27740"/>
                  <a:pt x="40044" y="28014"/>
                </a:cubicBezTo>
                <a:cubicBezTo>
                  <a:pt x="40044" y="28044"/>
                  <a:pt x="40044" y="28075"/>
                  <a:pt x="40044" y="28105"/>
                </a:cubicBezTo>
                <a:lnTo>
                  <a:pt x="40044" y="28439"/>
                </a:lnTo>
                <a:cubicBezTo>
                  <a:pt x="40044" y="28682"/>
                  <a:pt x="40014" y="28925"/>
                  <a:pt x="40014" y="29168"/>
                </a:cubicBezTo>
                <a:lnTo>
                  <a:pt x="40014" y="29503"/>
                </a:lnTo>
                <a:lnTo>
                  <a:pt x="40014" y="30019"/>
                </a:lnTo>
                <a:lnTo>
                  <a:pt x="39984" y="30019"/>
                </a:lnTo>
                <a:lnTo>
                  <a:pt x="39984" y="29776"/>
                </a:lnTo>
                <a:lnTo>
                  <a:pt x="39984" y="29381"/>
                </a:lnTo>
                <a:cubicBezTo>
                  <a:pt x="39984" y="29320"/>
                  <a:pt x="39984" y="29229"/>
                  <a:pt x="39984" y="29168"/>
                </a:cubicBezTo>
                <a:lnTo>
                  <a:pt x="39923" y="28713"/>
                </a:lnTo>
                <a:cubicBezTo>
                  <a:pt x="39923" y="28500"/>
                  <a:pt x="39893" y="28318"/>
                  <a:pt x="39862" y="28135"/>
                </a:cubicBezTo>
                <a:cubicBezTo>
                  <a:pt x="39862" y="27953"/>
                  <a:pt x="39832" y="27832"/>
                  <a:pt x="39801" y="27680"/>
                </a:cubicBezTo>
                <a:cubicBezTo>
                  <a:pt x="39801" y="27619"/>
                  <a:pt x="39771" y="27558"/>
                  <a:pt x="39741" y="27528"/>
                </a:cubicBezTo>
                <a:lnTo>
                  <a:pt x="39710" y="27406"/>
                </a:lnTo>
                <a:cubicBezTo>
                  <a:pt x="39710" y="27315"/>
                  <a:pt x="39741" y="27254"/>
                  <a:pt x="39771" y="27194"/>
                </a:cubicBezTo>
                <a:lnTo>
                  <a:pt x="39801" y="27042"/>
                </a:lnTo>
                <a:cubicBezTo>
                  <a:pt x="39832" y="26920"/>
                  <a:pt x="39862" y="26799"/>
                  <a:pt x="39893" y="26677"/>
                </a:cubicBezTo>
                <a:cubicBezTo>
                  <a:pt x="39923" y="26555"/>
                  <a:pt x="39953" y="26495"/>
                  <a:pt x="39953" y="26434"/>
                </a:cubicBezTo>
                <a:close/>
                <a:moveTo>
                  <a:pt x="4254" y="29928"/>
                </a:moveTo>
                <a:lnTo>
                  <a:pt x="4254" y="30110"/>
                </a:lnTo>
                <a:lnTo>
                  <a:pt x="4223" y="30019"/>
                </a:lnTo>
                <a:cubicBezTo>
                  <a:pt x="4223" y="29989"/>
                  <a:pt x="4223" y="29989"/>
                  <a:pt x="4223" y="29989"/>
                </a:cubicBezTo>
                <a:lnTo>
                  <a:pt x="4254" y="29928"/>
                </a:lnTo>
                <a:close/>
                <a:moveTo>
                  <a:pt x="6806" y="28743"/>
                </a:moveTo>
                <a:cubicBezTo>
                  <a:pt x="6806" y="28773"/>
                  <a:pt x="6806" y="28865"/>
                  <a:pt x="6836" y="28925"/>
                </a:cubicBezTo>
                <a:cubicBezTo>
                  <a:pt x="6897" y="29229"/>
                  <a:pt x="6927" y="29503"/>
                  <a:pt x="6988" y="29806"/>
                </a:cubicBezTo>
                <a:lnTo>
                  <a:pt x="6988" y="29989"/>
                </a:lnTo>
                <a:lnTo>
                  <a:pt x="6988" y="30141"/>
                </a:lnTo>
                <a:cubicBezTo>
                  <a:pt x="6927" y="29958"/>
                  <a:pt x="6897" y="29776"/>
                  <a:pt x="6836" y="29594"/>
                </a:cubicBezTo>
                <a:cubicBezTo>
                  <a:pt x="6806" y="29411"/>
                  <a:pt x="6806" y="29320"/>
                  <a:pt x="6775" y="29168"/>
                </a:cubicBezTo>
                <a:cubicBezTo>
                  <a:pt x="6745" y="29016"/>
                  <a:pt x="6806" y="28925"/>
                  <a:pt x="6806" y="28804"/>
                </a:cubicBezTo>
                <a:lnTo>
                  <a:pt x="6806" y="28743"/>
                </a:lnTo>
                <a:close/>
                <a:moveTo>
                  <a:pt x="19867" y="30056"/>
                </a:moveTo>
                <a:cubicBezTo>
                  <a:pt x="19864" y="30096"/>
                  <a:pt x="19856" y="30138"/>
                  <a:pt x="19840" y="30171"/>
                </a:cubicBezTo>
                <a:cubicBezTo>
                  <a:pt x="19840" y="30142"/>
                  <a:pt x="19840" y="30112"/>
                  <a:pt x="19867" y="30056"/>
                </a:cubicBezTo>
                <a:close/>
                <a:moveTo>
                  <a:pt x="3767" y="29746"/>
                </a:moveTo>
                <a:cubicBezTo>
                  <a:pt x="3798" y="29806"/>
                  <a:pt x="3828" y="29837"/>
                  <a:pt x="3828" y="29898"/>
                </a:cubicBezTo>
                <a:cubicBezTo>
                  <a:pt x="3859" y="29928"/>
                  <a:pt x="3859" y="29958"/>
                  <a:pt x="3859" y="29989"/>
                </a:cubicBezTo>
                <a:cubicBezTo>
                  <a:pt x="3828" y="30080"/>
                  <a:pt x="3798" y="30171"/>
                  <a:pt x="3767" y="30262"/>
                </a:cubicBezTo>
                <a:lnTo>
                  <a:pt x="3767" y="29746"/>
                </a:lnTo>
                <a:close/>
                <a:moveTo>
                  <a:pt x="1398" y="26373"/>
                </a:moveTo>
                <a:cubicBezTo>
                  <a:pt x="1428" y="26647"/>
                  <a:pt x="1458" y="26890"/>
                  <a:pt x="1489" y="27133"/>
                </a:cubicBezTo>
                <a:lnTo>
                  <a:pt x="1489" y="27194"/>
                </a:lnTo>
                <a:lnTo>
                  <a:pt x="1489" y="27619"/>
                </a:lnTo>
                <a:lnTo>
                  <a:pt x="1489" y="27801"/>
                </a:lnTo>
                <a:cubicBezTo>
                  <a:pt x="1489" y="27923"/>
                  <a:pt x="1519" y="28044"/>
                  <a:pt x="1519" y="28166"/>
                </a:cubicBezTo>
                <a:cubicBezTo>
                  <a:pt x="1519" y="28287"/>
                  <a:pt x="1519" y="28439"/>
                  <a:pt x="1550" y="28591"/>
                </a:cubicBezTo>
                <a:cubicBezTo>
                  <a:pt x="1580" y="28804"/>
                  <a:pt x="1610" y="29016"/>
                  <a:pt x="1641" y="29229"/>
                </a:cubicBezTo>
                <a:cubicBezTo>
                  <a:pt x="1701" y="29533"/>
                  <a:pt x="1762" y="29806"/>
                  <a:pt x="1823" y="30110"/>
                </a:cubicBezTo>
                <a:cubicBezTo>
                  <a:pt x="1853" y="30201"/>
                  <a:pt x="1884" y="30323"/>
                  <a:pt x="1914" y="30414"/>
                </a:cubicBezTo>
                <a:cubicBezTo>
                  <a:pt x="1823" y="30171"/>
                  <a:pt x="1732" y="29928"/>
                  <a:pt x="1671" y="29655"/>
                </a:cubicBezTo>
                <a:cubicBezTo>
                  <a:pt x="1580" y="29077"/>
                  <a:pt x="1489" y="28530"/>
                  <a:pt x="1398" y="27953"/>
                </a:cubicBezTo>
                <a:cubicBezTo>
                  <a:pt x="1398" y="27771"/>
                  <a:pt x="1367" y="27619"/>
                  <a:pt x="1367" y="27467"/>
                </a:cubicBezTo>
                <a:cubicBezTo>
                  <a:pt x="1367" y="27194"/>
                  <a:pt x="1367" y="26950"/>
                  <a:pt x="1398" y="26707"/>
                </a:cubicBezTo>
                <a:lnTo>
                  <a:pt x="1398" y="26373"/>
                </a:lnTo>
                <a:close/>
                <a:moveTo>
                  <a:pt x="33208" y="28925"/>
                </a:moveTo>
                <a:cubicBezTo>
                  <a:pt x="33208" y="28956"/>
                  <a:pt x="33208" y="28986"/>
                  <a:pt x="33208" y="29016"/>
                </a:cubicBezTo>
                <a:cubicBezTo>
                  <a:pt x="33208" y="29411"/>
                  <a:pt x="33208" y="29776"/>
                  <a:pt x="33178" y="30171"/>
                </a:cubicBezTo>
                <a:lnTo>
                  <a:pt x="33178" y="30384"/>
                </a:lnTo>
                <a:lnTo>
                  <a:pt x="33056" y="30414"/>
                </a:lnTo>
                <a:lnTo>
                  <a:pt x="33056" y="30353"/>
                </a:lnTo>
                <a:lnTo>
                  <a:pt x="33056" y="30232"/>
                </a:lnTo>
                <a:lnTo>
                  <a:pt x="33056" y="29624"/>
                </a:lnTo>
                <a:lnTo>
                  <a:pt x="33056" y="29563"/>
                </a:lnTo>
                <a:lnTo>
                  <a:pt x="33117" y="29351"/>
                </a:lnTo>
                <a:lnTo>
                  <a:pt x="33208" y="28925"/>
                </a:lnTo>
                <a:close/>
                <a:moveTo>
                  <a:pt x="44055" y="30353"/>
                </a:moveTo>
                <a:cubicBezTo>
                  <a:pt x="44055" y="30353"/>
                  <a:pt x="44055" y="30353"/>
                  <a:pt x="44085" y="30384"/>
                </a:cubicBezTo>
                <a:lnTo>
                  <a:pt x="44025" y="30444"/>
                </a:lnTo>
                <a:lnTo>
                  <a:pt x="44055" y="30353"/>
                </a:lnTo>
                <a:close/>
                <a:moveTo>
                  <a:pt x="31051" y="30080"/>
                </a:moveTo>
                <a:lnTo>
                  <a:pt x="31051" y="30080"/>
                </a:lnTo>
                <a:cubicBezTo>
                  <a:pt x="31021" y="30110"/>
                  <a:pt x="30990" y="30171"/>
                  <a:pt x="30990" y="30232"/>
                </a:cubicBezTo>
                <a:cubicBezTo>
                  <a:pt x="30960" y="30293"/>
                  <a:pt x="30930" y="30384"/>
                  <a:pt x="30930" y="30444"/>
                </a:cubicBezTo>
                <a:lnTo>
                  <a:pt x="30930" y="30475"/>
                </a:lnTo>
                <a:cubicBezTo>
                  <a:pt x="30899" y="30444"/>
                  <a:pt x="30869" y="30384"/>
                  <a:pt x="30839" y="30353"/>
                </a:cubicBezTo>
                <a:lnTo>
                  <a:pt x="30808" y="30353"/>
                </a:lnTo>
                <a:lnTo>
                  <a:pt x="30778" y="30293"/>
                </a:lnTo>
                <a:cubicBezTo>
                  <a:pt x="30778" y="30232"/>
                  <a:pt x="30747" y="30201"/>
                  <a:pt x="30747" y="30141"/>
                </a:cubicBezTo>
                <a:lnTo>
                  <a:pt x="30930" y="30141"/>
                </a:lnTo>
                <a:cubicBezTo>
                  <a:pt x="30960" y="30110"/>
                  <a:pt x="31021" y="30110"/>
                  <a:pt x="31051" y="30080"/>
                </a:cubicBezTo>
                <a:close/>
                <a:moveTo>
                  <a:pt x="31841" y="30049"/>
                </a:moveTo>
                <a:lnTo>
                  <a:pt x="31841" y="30110"/>
                </a:lnTo>
                <a:cubicBezTo>
                  <a:pt x="31841" y="30201"/>
                  <a:pt x="31872" y="30323"/>
                  <a:pt x="31872" y="30444"/>
                </a:cubicBezTo>
                <a:lnTo>
                  <a:pt x="31841" y="30475"/>
                </a:lnTo>
                <a:cubicBezTo>
                  <a:pt x="31841" y="30384"/>
                  <a:pt x="31841" y="30293"/>
                  <a:pt x="31811" y="30232"/>
                </a:cubicBezTo>
                <a:lnTo>
                  <a:pt x="31780" y="30049"/>
                </a:lnTo>
                <a:close/>
                <a:moveTo>
                  <a:pt x="41321" y="30201"/>
                </a:moveTo>
                <a:cubicBezTo>
                  <a:pt x="41321" y="30232"/>
                  <a:pt x="41321" y="30262"/>
                  <a:pt x="41351" y="30293"/>
                </a:cubicBezTo>
                <a:cubicBezTo>
                  <a:pt x="41351" y="30353"/>
                  <a:pt x="41321" y="30414"/>
                  <a:pt x="41321" y="30475"/>
                </a:cubicBezTo>
                <a:lnTo>
                  <a:pt x="41321" y="30444"/>
                </a:lnTo>
                <a:lnTo>
                  <a:pt x="41321" y="30323"/>
                </a:lnTo>
                <a:cubicBezTo>
                  <a:pt x="41321" y="30293"/>
                  <a:pt x="41321" y="30232"/>
                  <a:pt x="41321" y="30201"/>
                </a:cubicBezTo>
                <a:close/>
                <a:moveTo>
                  <a:pt x="33482" y="30019"/>
                </a:moveTo>
                <a:lnTo>
                  <a:pt x="33512" y="30536"/>
                </a:lnTo>
                <a:lnTo>
                  <a:pt x="33482" y="30505"/>
                </a:lnTo>
                <a:lnTo>
                  <a:pt x="33482" y="30019"/>
                </a:lnTo>
                <a:close/>
                <a:moveTo>
                  <a:pt x="2096" y="29260"/>
                </a:moveTo>
                <a:cubicBezTo>
                  <a:pt x="2096" y="29320"/>
                  <a:pt x="2127" y="29411"/>
                  <a:pt x="2157" y="29472"/>
                </a:cubicBezTo>
                <a:cubicBezTo>
                  <a:pt x="2157" y="29533"/>
                  <a:pt x="2188" y="29594"/>
                  <a:pt x="2188" y="29655"/>
                </a:cubicBezTo>
                <a:cubicBezTo>
                  <a:pt x="2218" y="29715"/>
                  <a:pt x="2218" y="29776"/>
                  <a:pt x="2248" y="29837"/>
                </a:cubicBezTo>
                <a:lnTo>
                  <a:pt x="2279" y="29928"/>
                </a:lnTo>
                <a:cubicBezTo>
                  <a:pt x="2309" y="29958"/>
                  <a:pt x="2309" y="29989"/>
                  <a:pt x="2339" y="30019"/>
                </a:cubicBezTo>
                <a:cubicBezTo>
                  <a:pt x="2339" y="30201"/>
                  <a:pt x="2339" y="30414"/>
                  <a:pt x="2370" y="30566"/>
                </a:cubicBezTo>
                <a:cubicBezTo>
                  <a:pt x="2339" y="30444"/>
                  <a:pt x="2279" y="30293"/>
                  <a:pt x="2248" y="30141"/>
                </a:cubicBezTo>
                <a:cubicBezTo>
                  <a:pt x="2218" y="29989"/>
                  <a:pt x="2157" y="29776"/>
                  <a:pt x="2127" y="29563"/>
                </a:cubicBezTo>
                <a:cubicBezTo>
                  <a:pt x="2127" y="29472"/>
                  <a:pt x="2096" y="29381"/>
                  <a:pt x="2096" y="29290"/>
                </a:cubicBezTo>
                <a:lnTo>
                  <a:pt x="2096" y="29260"/>
                </a:lnTo>
                <a:close/>
                <a:moveTo>
                  <a:pt x="10573" y="30384"/>
                </a:moveTo>
                <a:lnTo>
                  <a:pt x="10512" y="30566"/>
                </a:lnTo>
                <a:lnTo>
                  <a:pt x="10512" y="30536"/>
                </a:lnTo>
                <a:lnTo>
                  <a:pt x="10512" y="30475"/>
                </a:lnTo>
                <a:lnTo>
                  <a:pt x="10573" y="30384"/>
                </a:lnTo>
                <a:close/>
                <a:moveTo>
                  <a:pt x="17106" y="29290"/>
                </a:moveTo>
                <a:lnTo>
                  <a:pt x="17106" y="29290"/>
                </a:lnTo>
                <a:cubicBezTo>
                  <a:pt x="17136" y="29472"/>
                  <a:pt x="17166" y="29624"/>
                  <a:pt x="17227" y="29776"/>
                </a:cubicBezTo>
                <a:cubicBezTo>
                  <a:pt x="17257" y="29928"/>
                  <a:pt x="17318" y="30080"/>
                  <a:pt x="17379" y="30232"/>
                </a:cubicBezTo>
                <a:lnTo>
                  <a:pt x="17318" y="30232"/>
                </a:lnTo>
                <a:cubicBezTo>
                  <a:pt x="17318" y="30323"/>
                  <a:pt x="17318" y="30384"/>
                  <a:pt x="17288" y="30475"/>
                </a:cubicBezTo>
                <a:lnTo>
                  <a:pt x="17288" y="30627"/>
                </a:lnTo>
                <a:cubicBezTo>
                  <a:pt x="17288" y="30596"/>
                  <a:pt x="17288" y="30536"/>
                  <a:pt x="17257" y="30505"/>
                </a:cubicBezTo>
                <a:cubicBezTo>
                  <a:pt x="17227" y="30384"/>
                  <a:pt x="17197" y="30262"/>
                  <a:pt x="17166" y="30110"/>
                </a:cubicBezTo>
                <a:lnTo>
                  <a:pt x="17166" y="30080"/>
                </a:lnTo>
                <a:lnTo>
                  <a:pt x="17166" y="29989"/>
                </a:lnTo>
                <a:cubicBezTo>
                  <a:pt x="17166" y="29958"/>
                  <a:pt x="17166" y="29928"/>
                  <a:pt x="17166" y="29898"/>
                </a:cubicBezTo>
                <a:lnTo>
                  <a:pt x="17166" y="29837"/>
                </a:lnTo>
                <a:cubicBezTo>
                  <a:pt x="17136" y="29655"/>
                  <a:pt x="17136" y="29472"/>
                  <a:pt x="17106" y="29290"/>
                </a:cubicBezTo>
                <a:close/>
                <a:moveTo>
                  <a:pt x="9297" y="30475"/>
                </a:moveTo>
                <a:cubicBezTo>
                  <a:pt x="9297" y="30536"/>
                  <a:pt x="9267" y="30596"/>
                  <a:pt x="9236" y="30657"/>
                </a:cubicBezTo>
                <a:lnTo>
                  <a:pt x="9236" y="30596"/>
                </a:lnTo>
                <a:lnTo>
                  <a:pt x="9236" y="30475"/>
                </a:lnTo>
                <a:close/>
                <a:moveTo>
                  <a:pt x="23486" y="30141"/>
                </a:moveTo>
                <a:cubicBezTo>
                  <a:pt x="23486" y="30161"/>
                  <a:pt x="23486" y="30181"/>
                  <a:pt x="23486" y="30201"/>
                </a:cubicBezTo>
                <a:cubicBezTo>
                  <a:pt x="23486" y="30353"/>
                  <a:pt x="23486" y="30536"/>
                  <a:pt x="23425" y="30688"/>
                </a:cubicBezTo>
                <a:lnTo>
                  <a:pt x="23425" y="30475"/>
                </a:lnTo>
                <a:cubicBezTo>
                  <a:pt x="23425" y="30414"/>
                  <a:pt x="23425" y="30353"/>
                  <a:pt x="23456" y="30293"/>
                </a:cubicBezTo>
                <a:cubicBezTo>
                  <a:pt x="23486" y="30232"/>
                  <a:pt x="23456" y="30171"/>
                  <a:pt x="23486" y="30141"/>
                </a:cubicBezTo>
                <a:close/>
                <a:moveTo>
                  <a:pt x="43873" y="28561"/>
                </a:moveTo>
                <a:lnTo>
                  <a:pt x="43873" y="28591"/>
                </a:lnTo>
                <a:cubicBezTo>
                  <a:pt x="43873" y="28713"/>
                  <a:pt x="43873" y="28865"/>
                  <a:pt x="43873" y="28986"/>
                </a:cubicBezTo>
                <a:cubicBezTo>
                  <a:pt x="43873" y="29199"/>
                  <a:pt x="43842" y="29411"/>
                  <a:pt x="43812" y="29594"/>
                </a:cubicBezTo>
                <a:cubicBezTo>
                  <a:pt x="43782" y="29806"/>
                  <a:pt x="43721" y="29958"/>
                  <a:pt x="43690" y="30110"/>
                </a:cubicBezTo>
                <a:cubicBezTo>
                  <a:pt x="43690" y="30201"/>
                  <a:pt x="43660" y="30293"/>
                  <a:pt x="43630" y="30384"/>
                </a:cubicBezTo>
                <a:cubicBezTo>
                  <a:pt x="43599" y="30475"/>
                  <a:pt x="43599" y="30566"/>
                  <a:pt x="43569" y="30627"/>
                </a:cubicBezTo>
                <a:lnTo>
                  <a:pt x="43569" y="30688"/>
                </a:lnTo>
                <a:lnTo>
                  <a:pt x="43539" y="30657"/>
                </a:lnTo>
                <a:cubicBezTo>
                  <a:pt x="43508" y="30627"/>
                  <a:pt x="43508" y="30566"/>
                  <a:pt x="43478" y="30536"/>
                </a:cubicBezTo>
                <a:lnTo>
                  <a:pt x="43478" y="30323"/>
                </a:lnTo>
                <a:lnTo>
                  <a:pt x="43478" y="29958"/>
                </a:lnTo>
                <a:cubicBezTo>
                  <a:pt x="43478" y="29898"/>
                  <a:pt x="43508" y="29837"/>
                  <a:pt x="43508" y="29746"/>
                </a:cubicBezTo>
                <a:cubicBezTo>
                  <a:pt x="43539" y="29685"/>
                  <a:pt x="43539" y="29655"/>
                  <a:pt x="43569" y="29594"/>
                </a:cubicBezTo>
                <a:lnTo>
                  <a:pt x="43569" y="29472"/>
                </a:lnTo>
                <a:cubicBezTo>
                  <a:pt x="43599" y="29351"/>
                  <a:pt x="43630" y="29229"/>
                  <a:pt x="43660" y="29077"/>
                </a:cubicBezTo>
                <a:cubicBezTo>
                  <a:pt x="43660" y="28956"/>
                  <a:pt x="43690" y="28804"/>
                  <a:pt x="43690" y="28682"/>
                </a:cubicBezTo>
                <a:cubicBezTo>
                  <a:pt x="43751" y="28652"/>
                  <a:pt x="43782" y="28652"/>
                  <a:pt x="43812" y="28622"/>
                </a:cubicBezTo>
                <a:cubicBezTo>
                  <a:pt x="43842" y="28622"/>
                  <a:pt x="43842" y="28591"/>
                  <a:pt x="43873" y="28561"/>
                </a:cubicBezTo>
                <a:close/>
                <a:moveTo>
                  <a:pt x="22331" y="29715"/>
                </a:moveTo>
                <a:lnTo>
                  <a:pt x="22331" y="29746"/>
                </a:lnTo>
                <a:cubicBezTo>
                  <a:pt x="22331" y="29837"/>
                  <a:pt x="22331" y="29928"/>
                  <a:pt x="22362" y="30019"/>
                </a:cubicBezTo>
                <a:cubicBezTo>
                  <a:pt x="22392" y="30110"/>
                  <a:pt x="22362" y="30141"/>
                  <a:pt x="22392" y="30201"/>
                </a:cubicBezTo>
                <a:lnTo>
                  <a:pt x="22392" y="30536"/>
                </a:lnTo>
                <a:cubicBezTo>
                  <a:pt x="22392" y="30627"/>
                  <a:pt x="22392" y="30718"/>
                  <a:pt x="22422" y="30809"/>
                </a:cubicBezTo>
                <a:cubicBezTo>
                  <a:pt x="22362" y="30627"/>
                  <a:pt x="22331" y="30414"/>
                  <a:pt x="22271" y="30201"/>
                </a:cubicBezTo>
                <a:lnTo>
                  <a:pt x="22271" y="30141"/>
                </a:lnTo>
                <a:cubicBezTo>
                  <a:pt x="22271" y="30141"/>
                  <a:pt x="22271" y="30019"/>
                  <a:pt x="22301" y="29958"/>
                </a:cubicBezTo>
                <a:cubicBezTo>
                  <a:pt x="22331" y="29867"/>
                  <a:pt x="22331" y="29776"/>
                  <a:pt x="22331" y="29715"/>
                </a:cubicBezTo>
                <a:close/>
                <a:moveTo>
                  <a:pt x="37280" y="28682"/>
                </a:moveTo>
                <a:cubicBezTo>
                  <a:pt x="37280" y="28743"/>
                  <a:pt x="37280" y="28834"/>
                  <a:pt x="37249" y="28895"/>
                </a:cubicBezTo>
                <a:cubicBezTo>
                  <a:pt x="37219" y="29016"/>
                  <a:pt x="37219" y="29168"/>
                  <a:pt x="37189" y="29320"/>
                </a:cubicBezTo>
                <a:cubicBezTo>
                  <a:pt x="37189" y="29381"/>
                  <a:pt x="37189" y="29442"/>
                  <a:pt x="37158" y="29503"/>
                </a:cubicBezTo>
                <a:cubicBezTo>
                  <a:pt x="37158" y="29685"/>
                  <a:pt x="37128" y="29837"/>
                  <a:pt x="37097" y="30019"/>
                </a:cubicBezTo>
                <a:cubicBezTo>
                  <a:pt x="37097" y="30019"/>
                  <a:pt x="37097" y="30019"/>
                  <a:pt x="37097" y="30049"/>
                </a:cubicBezTo>
                <a:lnTo>
                  <a:pt x="37037" y="30414"/>
                </a:lnTo>
                <a:lnTo>
                  <a:pt x="36945" y="30809"/>
                </a:lnTo>
                <a:lnTo>
                  <a:pt x="36945" y="30141"/>
                </a:lnTo>
                <a:cubicBezTo>
                  <a:pt x="36945" y="29928"/>
                  <a:pt x="36945" y="29715"/>
                  <a:pt x="36945" y="29533"/>
                </a:cubicBezTo>
                <a:lnTo>
                  <a:pt x="36945" y="29138"/>
                </a:lnTo>
                <a:cubicBezTo>
                  <a:pt x="36945" y="29016"/>
                  <a:pt x="36945" y="28925"/>
                  <a:pt x="36915" y="28804"/>
                </a:cubicBezTo>
                <a:lnTo>
                  <a:pt x="36915" y="28804"/>
                </a:lnTo>
                <a:lnTo>
                  <a:pt x="36945" y="28834"/>
                </a:lnTo>
                <a:cubicBezTo>
                  <a:pt x="36976" y="28865"/>
                  <a:pt x="37006" y="28895"/>
                  <a:pt x="37067" y="28895"/>
                </a:cubicBezTo>
                <a:cubicBezTo>
                  <a:pt x="37128" y="28895"/>
                  <a:pt x="37189" y="28865"/>
                  <a:pt x="37219" y="28804"/>
                </a:cubicBezTo>
                <a:lnTo>
                  <a:pt x="37249" y="28773"/>
                </a:lnTo>
                <a:cubicBezTo>
                  <a:pt x="37249" y="28743"/>
                  <a:pt x="37280" y="28713"/>
                  <a:pt x="37280" y="28682"/>
                </a:cubicBezTo>
                <a:close/>
                <a:moveTo>
                  <a:pt x="8355" y="29442"/>
                </a:moveTo>
                <a:cubicBezTo>
                  <a:pt x="8416" y="29594"/>
                  <a:pt x="8477" y="29746"/>
                  <a:pt x="8538" y="29898"/>
                </a:cubicBezTo>
                <a:lnTo>
                  <a:pt x="8507" y="29898"/>
                </a:lnTo>
                <a:cubicBezTo>
                  <a:pt x="8568" y="29989"/>
                  <a:pt x="8598" y="30049"/>
                  <a:pt x="8659" y="30141"/>
                </a:cubicBezTo>
                <a:cubicBezTo>
                  <a:pt x="8689" y="30201"/>
                  <a:pt x="8720" y="30232"/>
                  <a:pt x="8781" y="30293"/>
                </a:cubicBezTo>
                <a:lnTo>
                  <a:pt x="8841" y="30323"/>
                </a:lnTo>
                <a:cubicBezTo>
                  <a:pt x="8841" y="30414"/>
                  <a:pt x="8841" y="30475"/>
                  <a:pt x="8872" y="30536"/>
                </a:cubicBezTo>
                <a:lnTo>
                  <a:pt x="8902" y="30900"/>
                </a:lnTo>
                <a:cubicBezTo>
                  <a:pt x="8841" y="30870"/>
                  <a:pt x="8781" y="30809"/>
                  <a:pt x="8720" y="30779"/>
                </a:cubicBezTo>
                <a:cubicBezTo>
                  <a:pt x="8598" y="30657"/>
                  <a:pt x="8477" y="30536"/>
                  <a:pt x="8355" y="30384"/>
                </a:cubicBezTo>
                <a:lnTo>
                  <a:pt x="8355" y="29806"/>
                </a:lnTo>
                <a:lnTo>
                  <a:pt x="8355" y="29442"/>
                </a:lnTo>
                <a:close/>
                <a:moveTo>
                  <a:pt x="2674" y="29746"/>
                </a:moveTo>
                <a:cubicBezTo>
                  <a:pt x="2674" y="29806"/>
                  <a:pt x="2674" y="29867"/>
                  <a:pt x="2704" y="29928"/>
                </a:cubicBezTo>
                <a:cubicBezTo>
                  <a:pt x="2704" y="29989"/>
                  <a:pt x="2734" y="30080"/>
                  <a:pt x="2734" y="30171"/>
                </a:cubicBezTo>
                <a:cubicBezTo>
                  <a:pt x="2795" y="30384"/>
                  <a:pt x="2826" y="30596"/>
                  <a:pt x="2886" y="30809"/>
                </a:cubicBezTo>
                <a:cubicBezTo>
                  <a:pt x="2886" y="30870"/>
                  <a:pt x="2917" y="30961"/>
                  <a:pt x="2947" y="31052"/>
                </a:cubicBezTo>
                <a:lnTo>
                  <a:pt x="2947" y="31083"/>
                </a:lnTo>
                <a:cubicBezTo>
                  <a:pt x="2886" y="30931"/>
                  <a:pt x="2856" y="30779"/>
                  <a:pt x="2826" y="30627"/>
                </a:cubicBezTo>
                <a:lnTo>
                  <a:pt x="2795" y="30627"/>
                </a:lnTo>
                <a:cubicBezTo>
                  <a:pt x="2795" y="30536"/>
                  <a:pt x="2765" y="30444"/>
                  <a:pt x="2734" y="30353"/>
                </a:cubicBezTo>
                <a:cubicBezTo>
                  <a:pt x="2734" y="30293"/>
                  <a:pt x="2734" y="30232"/>
                  <a:pt x="2704" y="30171"/>
                </a:cubicBezTo>
                <a:cubicBezTo>
                  <a:pt x="2704" y="30080"/>
                  <a:pt x="2674" y="29958"/>
                  <a:pt x="2674" y="29867"/>
                </a:cubicBezTo>
                <a:lnTo>
                  <a:pt x="2674" y="29746"/>
                </a:lnTo>
                <a:close/>
                <a:moveTo>
                  <a:pt x="23759" y="30900"/>
                </a:moveTo>
                <a:lnTo>
                  <a:pt x="23790" y="31083"/>
                </a:lnTo>
                <a:lnTo>
                  <a:pt x="23729" y="31052"/>
                </a:lnTo>
                <a:cubicBezTo>
                  <a:pt x="23729" y="30991"/>
                  <a:pt x="23759" y="30961"/>
                  <a:pt x="23759" y="30900"/>
                </a:cubicBezTo>
                <a:close/>
                <a:moveTo>
                  <a:pt x="33148" y="30779"/>
                </a:moveTo>
                <a:lnTo>
                  <a:pt x="33148" y="31113"/>
                </a:lnTo>
                <a:cubicBezTo>
                  <a:pt x="33148" y="31052"/>
                  <a:pt x="33148" y="31022"/>
                  <a:pt x="33117" y="30991"/>
                </a:cubicBezTo>
                <a:cubicBezTo>
                  <a:pt x="33087" y="30961"/>
                  <a:pt x="33117" y="30870"/>
                  <a:pt x="33117" y="30809"/>
                </a:cubicBezTo>
                <a:lnTo>
                  <a:pt x="33148" y="30779"/>
                </a:lnTo>
                <a:close/>
                <a:moveTo>
                  <a:pt x="4831" y="30931"/>
                </a:moveTo>
                <a:lnTo>
                  <a:pt x="4831" y="31022"/>
                </a:lnTo>
                <a:lnTo>
                  <a:pt x="4831" y="31204"/>
                </a:lnTo>
                <a:cubicBezTo>
                  <a:pt x="4800" y="31174"/>
                  <a:pt x="4800" y="31143"/>
                  <a:pt x="4800" y="31113"/>
                </a:cubicBezTo>
                <a:lnTo>
                  <a:pt x="4770" y="31143"/>
                </a:lnTo>
                <a:lnTo>
                  <a:pt x="4740" y="30931"/>
                </a:lnTo>
                <a:close/>
                <a:moveTo>
                  <a:pt x="33451" y="31113"/>
                </a:moveTo>
                <a:lnTo>
                  <a:pt x="33512" y="31174"/>
                </a:lnTo>
                <a:lnTo>
                  <a:pt x="33512" y="31234"/>
                </a:lnTo>
                <a:cubicBezTo>
                  <a:pt x="33482" y="31234"/>
                  <a:pt x="33482" y="31265"/>
                  <a:pt x="33451" y="31265"/>
                </a:cubicBezTo>
                <a:lnTo>
                  <a:pt x="33451" y="31113"/>
                </a:lnTo>
                <a:close/>
                <a:moveTo>
                  <a:pt x="42445" y="29472"/>
                </a:moveTo>
                <a:cubicBezTo>
                  <a:pt x="42445" y="29503"/>
                  <a:pt x="42445" y="29503"/>
                  <a:pt x="42475" y="29533"/>
                </a:cubicBezTo>
                <a:lnTo>
                  <a:pt x="42445" y="29746"/>
                </a:lnTo>
                <a:cubicBezTo>
                  <a:pt x="42445" y="29867"/>
                  <a:pt x="42414" y="30019"/>
                  <a:pt x="42414" y="30171"/>
                </a:cubicBezTo>
                <a:lnTo>
                  <a:pt x="42414" y="30384"/>
                </a:lnTo>
                <a:lnTo>
                  <a:pt x="42354" y="30444"/>
                </a:lnTo>
                <a:cubicBezTo>
                  <a:pt x="42354" y="30505"/>
                  <a:pt x="42323" y="30536"/>
                  <a:pt x="42293" y="30596"/>
                </a:cubicBezTo>
                <a:cubicBezTo>
                  <a:pt x="42262" y="30657"/>
                  <a:pt x="42232" y="30688"/>
                  <a:pt x="42202" y="30748"/>
                </a:cubicBezTo>
                <a:cubicBezTo>
                  <a:pt x="42141" y="30870"/>
                  <a:pt x="42111" y="30961"/>
                  <a:pt x="42050" y="31083"/>
                </a:cubicBezTo>
                <a:cubicBezTo>
                  <a:pt x="41989" y="31204"/>
                  <a:pt x="41989" y="31204"/>
                  <a:pt x="41959" y="31265"/>
                </a:cubicBezTo>
                <a:cubicBezTo>
                  <a:pt x="41989" y="30900"/>
                  <a:pt x="41959" y="30536"/>
                  <a:pt x="41928" y="30171"/>
                </a:cubicBezTo>
                <a:lnTo>
                  <a:pt x="41928" y="30141"/>
                </a:lnTo>
                <a:cubicBezTo>
                  <a:pt x="41989" y="29989"/>
                  <a:pt x="42111" y="29806"/>
                  <a:pt x="42202" y="29655"/>
                </a:cubicBezTo>
                <a:cubicBezTo>
                  <a:pt x="42262" y="29624"/>
                  <a:pt x="42323" y="29563"/>
                  <a:pt x="42384" y="29503"/>
                </a:cubicBezTo>
                <a:lnTo>
                  <a:pt x="42445" y="29472"/>
                </a:lnTo>
                <a:close/>
                <a:moveTo>
                  <a:pt x="43903" y="31143"/>
                </a:moveTo>
                <a:lnTo>
                  <a:pt x="43791" y="31300"/>
                </a:lnTo>
                <a:lnTo>
                  <a:pt x="43812" y="31174"/>
                </a:lnTo>
                <a:cubicBezTo>
                  <a:pt x="43842" y="31143"/>
                  <a:pt x="43873" y="31143"/>
                  <a:pt x="43903" y="31143"/>
                </a:cubicBezTo>
                <a:close/>
                <a:moveTo>
                  <a:pt x="39498" y="28713"/>
                </a:moveTo>
                <a:lnTo>
                  <a:pt x="39558" y="29320"/>
                </a:lnTo>
                <a:cubicBezTo>
                  <a:pt x="39558" y="29381"/>
                  <a:pt x="39558" y="29442"/>
                  <a:pt x="39558" y="29503"/>
                </a:cubicBezTo>
                <a:lnTo>
                  <a:pt x="39558" y="29989"/>
                </a:lnTo>
                <a:cubicBezTo>
                  <a:pt x="39558" y="30201"/>
                  <a:pt x="39558" y="30414"/>
                  <a:pt x="39528" y="30657"/>
                </a:cubicBezTo>
                <a:lnTo>
                  <a:pt x="39528" y="30870"/>
                </a:lnTo>
                <a:cubicBezTo>
                  <a:pt x="39528" y="31022"/>
                  <a:pt x="39498" y="31143"/>
                  <a:pt x="39467" y="31295"/>
                </a:cubicBezTo>
                <a:lnTo>
                  <a:pt x="39467" y="31417"/>
                </a:lnTo>
                <a:cubicBezTo>
                  <a:pt x="39467" y="31295"/>
                  <a:pt x="39437" y="31174"/>
                  <a:pt x="39406" y="31052"/>
                </a:cubicBezTo>
                <a:lnTo>
                  <a:pt x="39406" y="30779"/>
                </a:lnTo>
                <a:lnTo>
                  <a:pt x="39437" y="30748"/>
                </a:lnTo>
                <a:cubicBezTo>
                  <a:pt x="39437" y="30505"/>
                  <a:pt x="39437" y="30232"/>
                  <a:pt x="39437" y="29989"/>
                </a:cubicBezTo>
                <a:lnTo>
                  <a:pt x="39437" y="29715"/>
                </a:lnTo>
                <a:lnTo>
                  <a:pt x="39437" y="29472"/>
                </a:lnTo>
                <a:lnTo>
                  <a:pt x="39498" y="28713"/>
                </a:lnTo>
                <a:close/>
                <a:moveTo>
                  <a:pt x="13824" y="29077"/>
                </a:moveTo>
                <a:lnTo>
                  <a:pt x="13824" y="29229"/>
                </a:lnTo>
                <a:cubicBezTo>
                  <a:pt x="13794" y="29442"/>
                  <a:pt x="13794" y="29655"/>
                  <a:pt x="13763" y="29837"/>
                </a:cubicBezTo>
                <a:cubicBezTo>
                  <a:pt x="13763" y="29958"/>
                  <a:pt x="13763" y="30049"/>
                  <a:pt x="13733" y="30171"/>
                </a:cubicBezTo>
                <a:lnTo>
                  <a:pt x="13642" y="30809"/>
                </a:lnTo>
                <a:cubicBezTo>
                  <a:pt x="13642" y="30931"/>
                  <a:pt x="13611" y="31022"/>
                  <a:pt x="13611" y="31143"/>
                </a:cubicBezTo>
                <a:cubicBezTo>
                  <a:pt x="13581" y="31265"/>
                  <a:pt x="13551" y="31356"/>
                  <a:pt x="13551" y="31447"/>
                </a:cubicBezTo>
                <a:lnTo>
                  <a:pt x="13520" y="31234"/>
                </a:lnTo>
                <a:cubicBezTo>
                  <a:pt x="13520" y="31143"/>
                  <a:pt x="13520" y="31052"/>
                  <a:pt x="13520" y="30961"/>
                </a:cubicBezTo>
                <a:lnTo>
                  <a:pt x="13490" y="30961"/>
                </a:lnTo>
                <a:cubicBezTo>
                  <a:pt x="13490" y="30870"/>
                  <a:pt x="13551" y="30748"/>
                  <a:pt x="13551" y="30627"/>
                </a:cubicBezTo>
                <a:lnTo>
                  <a:pt x="13733" y="29563"/>
                </a:lnTo>
                <a:cubicBezTo>
                  <a:pt x="13763" y="29411"/>
                  <a:pt x="13794" y="29229"/>
                  <a:pt x="13824" y="29077"/>
                </a:cubicBezTo>
                <a:close/>
                <a:moveTo>
                  <a:pt x="32510" y="30475"/>
                </a:moveTo>
                <a:lnTo>
                  <a:pt x="32540" y="30536"/>
                </a:lnTo>
                <a:cubicBezTo>
                  <a:pt x="32570" y="30596"/>
                  <a:pt x="32601" y="30657"/>
                  <a:pt x="32601" y="30718"/>
                </a:cubicBezTo>
                <a:lnTo>
                  <a:pt x="32631" y="30718"/>
                </a:lnTo>
                <a:cubicBezTo>
                  <a:pt x="32540" y="30870"/>
                  <a:pt x="32510" y="30991"/>
                  <a:pt x="32479" y="31143"/>
                </a:cubicBezTo>
                <a:cubicBezTo>
                  <a:pt x="32449" y="31265"/>
                  <a:pt x="32418" y="31356"/>
                  <a:pt x="32418" y="31477"/>
                </a:cubicBezTo>
                <a:cubicBezTo>
                  <a:pt x="32418" y="31174"/>
                  <a:pt x="32449" y="30839"/>
                  <a:pt x="32510" y="30536"/>
                </a:cubicBezTo>
                <a:lnTo>
                  <a:pt x="32510" y="30475"/>
                </a:lnTo>
                <a:close/>
                <a:moveTo>
                  <a:pt x="22271" y="31326"/>
                </a:moveTo>
                <a:cubicBezTo>
                  <a:pt x="22301" y="31386"/>
                  <a:pt x="22331" y="31417"/>
                  <a:pt x="22362" y="31447"/>
                </a:cubicBezTo>
                <a:lnTo>
                  <a:pt x="22362" y="31477"/>
                </a:lnTo>
                <a:lnTo>
                  <a:pt x="22301" y="31538"/>
                </a:lnTo>
                <a:lnTo>
                  <a:pt x="22271" y="31538"/>
                </a:lnTo>
                <a:lnTo>
                  <a:pt x="22271" y="31326"/>
                </a:lnTo>
                <a:close/>
                <a:moveTo>
                  <a:pt x="25187" y="30839"/>
                </a:moveTo>
                <a:cubicBezTo>
                  <a:pt x="25187" y="30839"/>
                  <a:pt x="25218" y="30870"/>
                  <a:pt x="25218" y="30900"/>
                </a:cubicBezTo>
                <a:cubicBezTo>
                  <a:pt x="25248" y="30931"/>
                  <a:pt x="25278" y="30931"/>
                  <a:pt x="25309" y="30931"/>
                </a:cubicBezTo>
                <a:cubicBezTo>
                  <a:pt x="25324" y="30946"/>
                  <a:pt x="25339" y="30953"/>
                  <a:pt x="25354" y="30953"/>
                </a:cubicBezTo>
                <a:cubicBezTo>
                  <a:pt x="25370" y="30953"/>
                  <a:pt x="25385" y="30946"/>
                  <a:pt x="25400" y="30931"/>
                </a:cubicBezTo>
                <a:cubicBezTo>
                  <a:pt x="25430" y="30931"/>
                  <a:pt x="25461" y="30931"/>
                  <a:pt x="25491" y="30900"/>
                </a:cubicBezTo>
                <a:lnTo>
                  <a:pt x="25491" y="31083"/>
                </a:lnTo>
                <a:cubicBezTo>
                  <a:pt x="25491" y="31234"/>
                  <a:pt x="25461" y="31386"/>
                  <a:pt x="25430" y="31538"/>
                </a:cubicBezTo>
                <a:lnTo>
                  <a:pt x="25157" y="31417"/>
                </a:lnTo>
                <a:lnTo>
                  <a:pt x="25096" y="31386"/>
                </a:lnTo>
                <a:cubicBezTo>
                  <a:pt x="25096" y="31326"/>
                  <a:pt x="25096" y="31265"/>
                  <a:pt x="25127" y="31234"/>
                </a:cubicBezTo>
                <a:lnTo>
                  <a:pt x="25127" y="31234"/>
                </a:lnTo>
                <a:lnTo>
                  <a:pt x="25096" y="31265"/>
                </a:lnTo>
                <a:cubicBezTo>
                  <a:pt x="25127" y="31143"/>
                  <a:pt x="25157" y="31022"/>
                  <a:pt x="25187" y="30931"/>
                </a:cubicBezTo>
                <a:cubicBezTo>
                  <a:pt x="25187" y="30900"/>
                  <a:pt x="25187" y="30870"/>
                  <a:pt x="25187" y="30839"/>
                </a:cubicBezTo>
                <a:close/>
                <a:moveTo>
                  <a:pt x="5439" y="30748"/>
                </a:moveTo>
                <a:lnTo>
                  <a:pt x="5439" y="30931"/>
                </a:lnTo>
                <a:cubicBezTo>
                  <a:pt x="5439" y="31052"/>
                  <a:pt x="5408" y="31204"/>
                  <a:pt x="5378" y="31386"/>
                </a:cubicBezTo>
                <a:cubicBezTo>
                  <a:pt x="5378" y="31447"/>
                  <a:pt x="5347" y="31508"/>
                  <a:pt x="5347" y="31569"/>
                </a:cubicBezTo>
                <a:lnTo>
                  <a:pt x="5287" y="31143"/>
                </a:lnTo>
                <a:cubicBezTo>
                  <a:pt x="5317" y="31113"/>
                  <a:pt x="5347" y="31113"/>
                  <a:pt x="5347" y="31083"/>
                </a:cubicBezTo>
                <a:cubicBezTo>
                  <a:pt x="5378" y="31052"/>
                  <a:pt x="5378" y="31022"/>
                  <a:pt x="5408" y="30991"/>
                </a:cubicBezTo>
                <a:cubicBezTo>
                  <a:pt x="5408" y="30961"/>
                  <a:pt x="5408" y="30931"/>
                  <a:pt x="5408" y="30900"/>
                </a:cubicBezTo>
                <a:cubicBezTo>
                  <a:pt x="5408" y="30870"/>
                  <a:pt x="5408" y="30809"/>
                  <a:pt x="5408" y="30748"/>
                </a:cubicBezTo>
                <a:close/>
                <a:moveTo>
                  <a:pt x="35122" y="28500"/>
                </a:moveTo>
                <a:cubicBezTo>
                  <a:pt x="35153" y="28652"/>
                  <a:pt x="35153" y="28804"/>
                  <a:pt x="35183" y="28956"/>
                </a:cubicBezTo>
                <a:cubicBezTo>
                  <a:pt x="35183" y="29108"/>
                  <a:pt x="35214" y="29260"/>
                  <a:pt x="35214" y="29381"/>
                </a:cubicBezTo>
                <a:lnTo>
                  <a:pt x="35214" y="29563"/>
                </a:lnTo>
                <a:lnTo>
                  <a:pt x="35214" y="29776"/>
                </a:lnTo>
                <a:lnTo>
                  <a:pt x="35214" y="30596"/>
                </a:lnTo>
                <a:lnTo>
                  <a:pt x="35214" y="30991"/>
                </a:lnTo>
                <a:cubicBezTo>
                  <a:pt x="35214" y="31174"/>
                  <a:pt x="35183" y="31356"/>
                  <a:pt x="35153" y="31569"/>
                </a:cubicBezTo>
                <a:lnTo>
                  <a:pt x="35122" y="31538"/>
                </a:lnTo>
                <a:lnTo>
                  <a:pt x="35031" y="31538"/>
                </a:lnTo>
                <a:cubicBezTo>
                  <a:pt x="35031" y="31477"/>
                  <a:pt x="35001" y="31417"/>
                  <a:pt x="35001" y="31356"/>
                </a:cubicBezTo>
                <a:cubicBezTo>
                  <a:pt x="34971" y="31265"/>
                  <a:pt x="34971" y="31143"/>
                  <a:pt x="34940" y="31022"/>
                </a:cubicBezTo>
                <a:lnTo>
                  <a:pt x="34940" y="30991"/>
                </a:lnTo>
                <a:lnTo>
                  <a:pt x="34940" y="30961"/>
                </a:lnTo>
                <a:cubicBezTo>
                  <a:pt x="34940" y="30748"/>
                  <a:pt x="34940" y="30505"/>
                  <a:pt x="34940" y="30293"/>
                </a:cubicBezTo>
                <a:cubicBezTo>
                  <a:pt x="34971" y="30049"/>
                  <a:pt x="34940" y="29837"/>
                  <a:pt x="34940" y="29594"/>
                </a:cubicBezTo>
                <a:cubicBezTo>
                  <a:pt x="34940" y="29381"/>
                  <a:pt x="34940" y="29168"/>
                  <a:pt x="34940" y="28925"/>
                </a:cubicBezTo>
                <a:cubicBezTo>
                  <a:pt x="34910" y="28773"/>
                  <a:pt x="34910" y="28652"/>
                  <a:pt x="34879" y="28500"/>
                </a:cubicBezTo>
                <a:close/>
                <a:moveTo>
                  <a:pt x="16437" y="30961"/>
                </a:moveTo>
                <a:lnTo>
                  <a:pt x="16437" y="31113"/>
                </a:lnTo>
                <a:lnTo>
                  <a:pt x="16437" y="31204"/>
                </a:lnTo>
                <a:lnTo>
                  <a:pt x="16437" y="31417"/>
                </a:lnTo>
                <a:lnTo>
                  <a:pt x="16437" y="31599"/>
                </a:lnTo>
                <a:cubicBezTo>
                  <a:pt x="16407" y="31569"/>
                  <a:pt x="16407" y="31538"/>
                  <a:pt x="16407" y="31508"/>
                </a:cubicBezTo>
                <a:lnTo>
                  <a:pt x="16376" y="31508"/>
                </a:lnTo>
                <a:lnTo>
                  <a:pt x="16376" y="31386"/>
                </a:lnTo>
                <a:cubicBezTo>
                  <a:pt x="16376" y="31295"/>
                  <a:pt x="16376" y="31234"/>
                  <a:pt x="16407" y="31143"/>
                </a:cubicBezTo>
                <a:lnTo>
                  <a:pt x="16437" y="30961"/>
                </a:lnTo>
                <a:close/>
                <a:moveTo>
                  <a:pt x="16832" y="30839"/>
                </a:moveTo>
                <a:cubicBezTo>
                  <a:pt x="16832" y="31022"/>
                  <a:pt x="16862" y="31174"/>
                  <a:pt x="16862" y="31326"/>
                </a:cubicBezTo>
                <a:cubicBezTo>
                  <a:pt x="16862" y="31356"/>
                  <a:pt x="16862" y="31386"/>
                  <a:pt x="16862" y="31447"/>
                </a:cubicBezTo>
                <a:cubicBezTo>
                  <a:pt x="16862" y="31477"/>
                  <a:pt x="16862" y="31508"/>
                  <a:pt x="16832" y="31538"/>
                </a:cubicBezTo>
                <a:lnTo>
                  <a:pt x="16802" y="31629"/>
                </a:lnTo>
                <a:lnTo>
                  <a:pt x="16802" y="31417"/>
                </a:lnTo>
                <a:lnTo>
                  <a:pt x="16802" y="31174"/>
                </a:lnTo>
                <a:lnTo>
                  <a:pt x="16802" y="31143"/>
                </a:lnTo>
                <a:lnTo>
                  <a:pt x="16832" y="30931"/>
                </a:lnTo>
                <a:lnTo>
                  <a:pt x="16832" y="30839"/>
                </a:lnTo>
                <a:close/>
                <a:moveTo>
                  <a:pt x="34241" y="31447"/>
                </a:moveTo>
                <a:cubicBezTo>
                  <a:pt x="34272" y="31508"/>
                  <a:pt x="34272" y="31569"/>
                  <a:pt x="34272" y="31629"/>
                </a:cubicBezTo>
                <a:cubicBezTo>
                  <a:pt x="34272" y="31629"/>
                  <a:pt x="34241" y="31599"/>
                  <a:pt x="34241" y="31599"/>
                </a:cubicBezTo>
                <a:lnTo>
                  <a:pt x="34241" y="31447"/>
                </a:lnTo>
                <a:close/>
                <a:moveTo>
                  <a:pt x="8355" y="30931"/>
                </a:moveTo>
                <a:cubicBezTo>
                  <a:pt x="8477" y="31052"/>
                  <a:pt x="8598" y="31143"/>
                  <a:pt x="8750" y="31234"/>
                </a:cubicBezTo>
                <a:cubicBezTo>
                  <a:pt x="8811" y="31265"/>
                  <a:pt x="8872" y="31295"/>
                  <a:pt x="8933" y="31326"/>
                </a:cubicBezTo>
                <a:lnTo>
                  <a:pt x="8933" y="31477"/>
                </a:lnTo>
                <a:lnTo>
                  <a:pt x="8933" y="31660"/>
                </a:lnTo>
                <a:cubicBezTo>
                  <a:pt x="8902" y="31629"/>
                  <a:pt x="8841" y="31629"/>
                  <a:pt x="8811" y="31629"/>
                </a:cubicBezTo>
                <a:lnTo>
                  <a:pt x="8598" y="31629"/>
                </a:lnTo>
                <a:cubicBezTo>
                  <a:pt x="8568" y="31538"/>
                  <a:pt x="8538" y="31447"/>
                  <a:pt x="8507" y="31356"/>
                </a:cubicBezTo>
                <a:cubicBezTo>
                  <a:pt x="8446" y="31265"/>
                  <a:pt x="8416" y="31174"/>
                  <a:pt x="8355" y="31083"/>
                </a:cubicBezTo>
                <a:lnTo>
                  <a:pt x="8355" y="30931"/>
                </a:lnTo>
                <a:close/>
                <a:moveTo>
                  <a:pt x="12822" y="29168"/>
                </a:moveTo>
                <a:lnTo>
                  <a:pt x="12822" y="29320"/>
                </a:lnTo>
                <a:lnTo>
                  <a:pt x="12822" y="29442"/>
                </a:lnTo>
                <a:cubicBezTo>
                  <a:pt x="12822" y="29776"/>
                  <a:pt x="12822" y="30110"/>
                  <a:pt x="12791" y="30444"/>
                </a:cubicBezTo>
                <a:cubicBezTo>
                  <a:pt x="12791" y="30627"/>
                  <a:pt x="12791" y="30839"/>
                  <a:pt x="12761" y="30991"/>
                </a:cubicBezTo>
                <a:lnTo>
                  <a:pt x="12761" y="31174"/>
                </a:lnTo>
                <a:cubicBezTo>
                  <a:pt x="12761" y="31326"/>
                  <a:pt x="12761" y="31447"/>
                  <a:pt x="12730" y="31569"/>
                </a:cubicBezTo>
                <a:lnTo>
                  <a:pt x="12730" y="31721"/>
                </a:lnTo>
                <a:cubicBezTo>
                  <a:pt x="12730" y="31508"/>
                  <a:pt x="12700" y="31326"/>
                  <a:pt x="12670" y="31113"/>
                </a:cubicBezTo>
                <a:cubicBezTo>
                  <a:pt x="12670" y="31083"/>
                  <a:pt x="12670" y="31052"/>
                  <a:pt x="12670" y="31022"/>
                </a:cubicBezTo>
                <a:lnTo>
                  <a:pt x="12670" y="30931"/>
                </a:lnTo>
                <a:cubicBezTo>
                  <a:pt x="12700" y="30596"/>
                  <a:pt x="12761" y="30262"/>
                  <a:pt x="12761" y="29928"/>
                </a:cubicBezTo>
                <a:cubicBezTo>
                  <a:pt x="12761" y="29685"/>
                  <a:pt x="12791" y="29411"/>
                  <a:pt x="12822" y="29168"/>
                </a:cubicBezTo>
                <a:close/>
                <a:moveTo>
                  <a:pt x="24458" y="25340"/>
                </a:moveTo>
                <a:cubicBezTo>
                  <a:pt x="24519" y="25492"/>
                  <a:pt x="24580" y="25644"/>
                  <a:pt x="24640" y="25796"/>
                </a:cubicBezTo>
                <a:cubicBezTo>
                  <a:pt x="24701" y="25948"/>
                  <a:pt x="24732" y="26009"/>
                  <a:pt x="24762" y="26130"/>
                </a:cubicBezTo>
                <a:lnTo>
                  <a:pt x="24823" y="26191"/>
                </a:lnTo>
                <a:lnTo>
                  <a:pt x="24883" y="26282"/>
                </a:lnTo>
                <a:cubicBezTo>
                  <a:pt x="24914" y="26312"/>
                  <a:pt x="24944" y="26343"/>
                  <a:pt x="25005" y="26373"/>
                </a:cubicBezTo>
                <a:lnTo>
                  <a:pt x="25005" y="26404"/>
                </a:lnTo>
                <a:cubicBezTo>
                  <a:pt x="25005" y="26464"/>
                  <a:pt x="25005" y="26495"/>
                  <a:pt x="25005" y="26555"/>
                </a:cubicBezTo>
                <a:lnTo>
                  <a:pt x="25005" y="27011"/>
                </a:lnTo>
                <a:cubicBezTo>
                  <a:pt x="25005" y="27163"/>
                  <a:pt x="24975" y="27376"/>
                  <a:pt x="24975" y="27588"/>
                </a:cubicBezTo>
                <a:lnTo>
                  <a:pt x="24975" y="28439"/>
                </a:lnTo>
                <a:lnTo>
                  <a:pt x="24975" y="28530"/>
                </a:lnTo>
                <a:cubicBezTo>
                  <a:pt x="24914" y="28530"/>
                  <a:pt x="24853" y="28561"/>
                  <a:pt x="24792" y="28622"/>
                </a:cubicBezTo>
                <a:lnTo>
                  <a:pt x="24732" y="28713"/>
                </a:lnTo>
                <a:cubicBezTo>
                  <a:pt x="24732" y="28773"/>
                  <a:pt x="24701" y="28804"/>
                  <a:pt x="24701" y="28865"/>
                </a:cubicBezTo>
                <a:cubicBezTo>
                  <a:pt x="24671" y="28895"/>
                  <a:pt x="24671" y="28956"/>
                  <a:pt x="24671" y="29016"/>
                </a:cubicBezTo>
                <a:cubicBezTo>
                  <a:pt x="24640" y="29047"/>
                  <a:pt x="24640" y="29108"/>
                  <a:pt x="24640" y="29168"/>
                </a:cubicBezTo>
                <a:cubicBezTo>
                  <a:pt x="24610" y="29351"/>
                  <a:pt x="24580" y="29533"/>
                  <a:pt x="24580" y="29715"/>
                </a:cubicBezTo>
                <a:lnTo>
                  <a:pt x="24580" y="30262"/>
                </a:lnTo>
                <a:cubicBezTo>
                  <a:pt x="24580" y="30353"/>
                  <a:pt x="24580" y="30414"/>
                  <a:pt x="24580" y="30505"/>
                </a:cubicBezTo>
                <a:lnTo>
                  <a:pt x="24580" y="30809"/>
                </a:lnTo>
                <a:cubicBezTo>
                  <a:pt x="24580" y="30961"/>
                  <a:pt x="24610" y="31113"/>
                  <a:pt x="24610" y="31265"/>
                </a:cubicBezTo>
                <a:cubicBezTo>
                  <a:pt x="24580" y="31250"/>
                  <a:pt x="24557" y="31242"/>
                  <a:pt x="24534" y="31242"/>
                </a:cubicBezTo>
                <a:cubicBezTo>
                  <a:pt x="24511" y="31242"/>
                  <a:pt x="24489" y="31250"/>
                  <a:pt x="24458" y="31265"/>
                </a:cubicBezTo>
                <a:cubicBezTo>
                  <a:pt x="24428" y="31265"/>
                  <a:pt x="24367" y="31295"/>
                  <a:pt x="24367" y="31295"/>
                </a:cubicBezTo>
                <a:cubicBezTo>
                  <a:pt x="24337" y="31326"/>
                  <a:pt x="24306" y="31386"/>
                  <a:pt x="24276" y="31417"/>
                </a:cubicBezTo>
                <a:cubicBezTo>
                  <a:pt x="24276" y="31508"/>
                  <a:pt x="24306" y="31599"/>
                  <a:pt x="24367" y="31690"/>
                </a:cubicBezTo>
                <a:lnTo>
                  <a:pt x="24397" y="31721"/>
                </a:lnTo>
                <a:lnTo>
                  <a:pt x="24215" y="31660"/>
                </a:lnTo>
                <a:cubicBezTo>
                  <a:pt x="24185" y="31538"/>
                  <a:pt x="24185" y="31447"/>
                  <a:pt x="24185" y="31356"/>
                </a:cubicBezTo>
                <a:lnTo>
                  <a:pt x="24154" y="31326"/>
                </a:lnTo>
                <a:lnTo>
                  <a:pt x="24154" y="31265"/>
                </a:lnTo>
                <a:lnTo>
                  <a:pt x="24154" y="31204"/>
                </a:lnTo>
                <a:cubicBezTo>
                  <a:pt x="24245" y="30991"/>
                  <a:pt x="24276" y="30748"/>
                  <a:pt x="24337" y="30505"/>
                </a:cubicBezTo>
                <a:lnTo>
                  <a:pt x="24397" y="30080"/>
                </a:lnTo>
                <a:lnTo>
                  <a:pt x="24397" y="29989"/>
                </a:lnTo>
                <a:cubicBezTo>
                  <a:pt x="24458" y="29958"/>
                  <a:pt x="24489" y="29898"/>
                  <a:pt x="24489" y="29837"/>
                </a:cubicBezTo>
                <a:lnTo>
                  <a:pt x="24489" y="29503"/>
                </a:lnTo>
                <a:lnTo>
                  <a:pt x="24489" y="29199"/>
                </a:lnTo>
                <a:lnTo>
                  <a:pt x="24519" y="28470"/>
                </a:lnTo>
                <a:cubicBezTo>
                  <a:pt x="24519" y="28044"/>
                  <a:pt x="24549" y="27588"/>
                  <a:pt x="24549" y="27163"/>
                </a:cubicBezTo>
                <a:lnTo>
                  <a:pt x="24549" y="26859"/>
                </a:lnTo>
                <a:lnTo>
                  <a:pt x="24549" y="26404"/>
                </a:lnTo>
                <a:cubicBezTo>
                  <a:pt x="24549" y="26191"/>
                  <a:pt x="24549" y="25948"/>
                  <a:pt x="24519" y="25705"/>
                </a:cubicBezTo>
                <a:cubicBezTo>
                  <a:pt x="24519" y="25583"/>
                  <a:pt x="24489" y="25462"/>
                  <a:pt x="24458" y="25340"/>
                </a:cubicBezTo>
                <a:close/>
                <a:moveTo>
                  <a:pt x="36095" y="28956"/>
                </a:moveTo>
                <a:lnTo>
                  <a:pt x="36156" y="29047"/>
                </a:lnTo>
                <a:lnTo>
                  <a:pt x="36186" y="29077"/>
                </a:lnTo>
                <a:cubicBezTo>
                  <a:pt x="36216" y="29077"/>
                  <a:pt x="36247" y="29108"/>
                  <a:pt x="36277" y="29108"/>
                </a:cubicBezTo>
                <a:lnTo>
                  <a:pt x="36307" y="29108"/>
                </a:lnTo>
                <a:lnTo>
                  <a:pt x="36307" y="29351"/>
                </a:lnTo>
                <a:lnTo>
                  <a:pt x="36307" y="29533"/>
                </a:lnTo>
                <a:lnTo>
                  <a:pt x="36307" y="30019"/>
                </a:lnTo>
                <a:cubicBezTo>
                  <a:pt x="36307" y="30201"/>
                  <a:pt x="36277" y="30353"/>
                  <a:pt x="36277" y="30536"/>
                </a:cubicBezTo>
                <a:lnTo>
                  <a:pt x="36277" y="30566"/>
                </a:lnTo>
                <a:lnTo>
                  <a:pt x="36277" y="30991"/>
                </a:lnTo>
                <a:cubicBezTo>
                  <a:pt x="36277" y="31083"/>
                  <a:pt x="36247" y="31174"/>
                  <a:pt x="36247" y="31265"/>
                </a:cubicBezTo>
                <a:cubicBezTo>
                  <a:pt x="36216" y="31356"/>
                  <a:pt x="36216" y="31477"/>
                  <a:pt x="36186" y="31569"/>
                </a:cubicBezTo>
                <a:lnTo>
                  <a:pt x="36156" y="31629"/>
                </a:lnTo>
                <a:cubicBezTo>
                  <a:pt x="36125" y="31660"/>
                  <a:pt x="36095" y="31690"/>
                  <a:pt x="36095" y="31751"/>
                </a:cubicBezTo>
                <a:lnTo>
                  <a:pt x="36095" y="30718"/>
                </a:lnTo>
                <a:lnTo>
                  <a:pt x="36095" y="29898"/>
                </a:lnTo>
                <a:lnTo>
                  <a:pt x="36095" y="29260"/>
                </a:lnTo>
                <a:lnTo>
                  <a:pt x="36095" y="29016"/>
                </a:lnTo>
                <a:lnTo>
                  <a:pt x="36095" y="28956"/>
                </a:lnTo>
                <a:close/>
                <a:moveTo>
                  <a:pt x="38100" y="27801"/>
                </a:moveTo>
                <a:cubicBezTo>
                  <a:pt x="38191" y="28105"/>
                  <a:pt x="38252" y="28439"/>
                  <a:pt x="38282" y="28743"/>
                </a:cubicBezTo>
                <a:cubicBezTo>
                  <a:pt x="38282" y="28895"/>
                  <a:pt x="38282" y="29016"/>
                  <a:pt x="38313" y="29168"/>
                </a:cubicBezTo>
                <a:cubicBezTo>
                  <a:pt x="38313" y="29229"/>
                  <a:pt x="38282" y="29320"/>
                  <a:pt x="38282" y="29381"/>
                </a:cubicBezTo>
                <a:cubicBezTo>
                  <a:pt x="38252" y="29655"/>
                  <a:pt x="38222" y="29928"/>
                  <a:pt x="38191" y="30201"/>
                </a:cubicBezTo>
                <a:lnTo>
                  <a:pt x="38191" y="30384"/>
                </a:lnTo>
                <a:cubicBezTo>
                  <a:pt x="38191" y="30536"/>
                  <a:pt x="38161" y="30718"/>
                  <a:pt x="38130" y="30870"/>
                </a:cubicBezTo>
                <a:lnTo>
                  <a:pt x="38130" y="31234"/>
                </a:lnTo>
                <a:lnTo>
                  <a:pt x="38130" y="31386"/>
                </a:lnTo>
                <a:cubicBezTo>
                  <a:pt x="38100" y="31417"/>
                  <a:pt x="38100" y="31417"/>
                  <a:pt x="38100" y="31447"/>
                </a:cubicBezTo>
                <a:cubicBezTo>
                  <a:pt x="38070" y="31569"/>
                  <a:pt x="38039" y="31660"/>
                  <a:pt x="38039" y="31751"/>
                </a:cubicBezTo>
                <a:cubicBezTo>
                  <a:pt x="37994" y="31721"/>
                  <a:pt x="37948" y="31705"/>
                  <a:pt x="37903" y="31705"/>
                </a:cubicBezTo>
                <a:cubicBezTo>
                  <a:pt x="37857" y="31705"/>
                  <a:pt x="37811" y="31721"/>
                  <a:pt x="37766" y="31751"/>
                </a:cubicBezTo>
                <a:lnTo>
                  <a:pt x="37735" y="31660"/>
                </a:lnTo>
                <a:cubicBezTo>
                  <a:pt x="37766" y="31447"/>
                  <a:pt x="37796" y="31204"/>
                  <a:pt x="37827" y="30991"/>
                </a:cubicBezTo>
                <a:cubicBezTo>
                  <a:pt x="37827" y="30870"/>
                  <a:pt x="37827" y="30718"/>
                  <a:pt x="37857" y="30596"/>
                </a:cubicBezTo>
                <a:cubicBezTo>
                  <a:pt x="37857" y="30475"/>
                  <a:pt x="37857" y="30414"/>
                  <a:pt x="37857" y="30323"/>
                </a:cubicBezTo>
                <a:lnTo>
                  <a:pt x="37887" y="29898"/>
                </a:lnTo>
                <a:cubicBezTo>
                  <a:pt x="37887" y="29806"/>
                  <a:pt x="37887" y="29746"/>
                  <a:pt x="37887" y="29685"/>
                </a:cubicBezTo>
                <a:lnTo>
                  <a:pt x="37887" y="29229"/>
                </a:lnTo>
                <a:lnTo>
                  <a:pt x="37887" y="28713"/>
                </a:lnTo>
                <a:cubicBezTo>
                  <a:pt x="37887" y="28622"/>
                  <a:pt x="37887" y="28530"/>
                  <a:pt x="37857" y="28439"/>
                </a:cubicBezTo>
                <a:cubicBezTo>
                  <a:pt x="37887" y="28439"/>
                  <a:pt x="37887" y="28409"/>
                  <a:pt x="37918" y="28409"/>
                </a:cubicBezTo>
                <a:cubicBezTo>
                  <a:pt x="37948" y="28378"/>
                  <a:pt x="37978" y="28318"/>
                  <a:pt x="38009" y="28287"/>
                </a:cubicBezTo>
                <a:cubicBezTo>
                  <a:pt x="38009" y="28257"/>
                  <a:pt x="38009" y="28227"/>
                  <a:pt x="38039" y="28166"/>
                </a:cubicBezTo>
                <a:cubicBezTo>
                  <a:pt x="38039" y="28135"/>
                  <a:pt x="38039" y="28075"/>
                  <a:pt x="38070" y="28044"/>
                </a:cubicBezTo>
                <a:lnTo>
                  <a:pt x="38100" y="27801"/>
                </a:lnTo>
                <a:close/>
                <a:moveTo>
                  <a:pt x="14645" y="30019"/>
                </a:moveTo>
                <a:cubicBezTo>
                  <a:pt x="14645" y="30049"/>
                  <a:pt x="14675" y="30110"/>
                  <a:pt x="14705" y="30141"/>
                </a:cubicBezTo>
                <a:cubicBezTo>
                  <a:pt x="14736" y="30232"/>
                  <a:pt x="14766" y="30323"/>
                  <a:pt x="14827" y="30414"/>
                </a:cubicBezTo>
                <a:cubicBezTo>
                  <a:pt x="14857" y="30444"/>
                  <a:pt x="14888" y="30475"/>
                  <a:pt x="14888" y="30505"/>
                </a:cubicBezTo>
                <a:lnTo>
                  <a:pt x="14948" y="30536"/>
                </a:lnTo>
                <a:lnTo>
                  <a:pt x="14948" y="30839"/>
                </a:lnTo>
                <a:cubicBezTo>
                  <a:pt x="14918" y="31022"/>
                  <a:pt x="14918" y="31204"/>
                  <a:pt x="14918" y="31417"/>
                </a:cubicBezTo>
                <a:cubicBezTo>
                  <a:pt x="14888" y="31417"/>
                  <a:pt x="14857" y="31417"/>
                  <a:pt x="14827" y="31447"/>
                </a:cubicBezTo>
                <a:cubicBezTo>
                  <a:pt x="14766" y="31477"/>
                  <a:pt x="14736" y="31508"/>
                  <a:pt x="14705" y="31538"/>
                </a:cubicBezTo>
                <a:cubicBezTo>
                  <a:pt x="14675" y="31569"/>
                  <a:pt x="14645" y="31629"/>
                  <a:pt x="14614" y="31690"/>
                </a:cubicBezTo>
                <a:cubicBezTo>
                  <a:pt x="14584" y="31751"/>
                  <a:pt x="14553" y="31842"/>
                  <a:pt x="14523" y="31903"/>
                </a:cubicBezTo>
                <a:cubicBezTo>
                  <a:pt x="14493" y="31751"/>
                  <a:pt x="14462" y="31599"/>
                  <a:pt x="14462" y="31447"/>
                </a:cubicBezTo>
                <a:cubicBezTo>
                  <a:pt x="14432" y="31295"/>
                  <a:pt x="14493" y="31204"/>
                  <a:pt x="14523" y="31083"/>
                </a:cubicBezTo>
                <a:lnTo>
                  <a:pt x="14584" y="30505"/>
                </a:lnTo>
                <a:cubicBezTo>
                  <a:pt x="14614" y="30353"/>
                  <a:pt x="14645" y="30171"/>
                  <a:pt x="14645" y="30019"/>
                </a:cubicBezTo>
                <a:close/>
                <a:moveTo>
                  <a:pt x="20113" y="31295"/>
                </a:moveTo>
                <a:lnTo>
                  <a:pt x="20144" y="31447"/>
                </a:lnTo>
                <a:cubicBezTo>
                  <a:pt x="20144" y="31599"/>
                  <a:pt x="20113" y="31751"/>
                  <a:pt x="20083" y="31872"/>
                </a:cubicBezTo>
                <a:lnTo>
                  <a:pt x="20053" y="31903"/>
                </a:lnTo>
                <a:cubicBezTo>
                  <a:pt x="20053" y="31812"/>
                  <a:pt x="20083" y="31721"/>
                  <a:pt x="20083" y="31629"/>
                </a:cubicBezTo>
                <a:cubicBezTo>
                  <a:pt x="20083" y="31538"/>
                  <a:pt x="20083" y="31386"/>
                  <a:pt x="20113" y="31295"/>
                </a:cubicBezTo>
                <a:close/>
                <a:moveTo>
                  <a:pt x="8325" y="31812"/>
                </a:moveTo>
                <a:lnTo>
                  <a:pt x="8355" y="31872"/>
                </a:lnTo>
                <a:cubicBezTo>
                  <a:pt x="8355" y="31903"/>
                  <a:pt x="8355" y="31903"/>
                  <a:pt x="8325" y="31933"/>
                </a:cubicBezTo>
                <a:lnTo>
                  <a:pt x="8325" y="31903"/>
                </a:lnTo>
                <a:lnTo>
                  <a:pt x="8325" y="31812"/>
                </a:lnTo>
                <a:close/>
                <a:moveTo>
                  <a:pt x="25765" y="26404"/>
                </a:moveTo>
                <a:lnTo>
                  <a:pt x="25886" y="26495"/>
                </a:lnTo>
                <a:lnTo>
                  <a:pt x="25917" y="26525"/>
                </a:lnTo>
                <a:cubicBezTo>
                  <a:pt x="25917" y="27072"/>
                  <a:pt x="25947" y="27588"/>
                  <a:pt x="25977" y="28105"/>
                </a:cubicBezTo>
                <a:cubicBezTo>
                  <a:pt x="25977" y="28287"/>
                  <a:pt x="25977" y="28439"/>
                  <a:pt x="26008" y="28591"/>
                </a:cubicBezTo>
                <a:cubicBezTo>
                  <a:pt x="26008" y="28743"/>
                  <a:pt x="26038" y="28986"/>
                  <a:pt x="26038" y="29199"/>
                </a:cubicBezTo>
                <a:lnTo>
                  <a:pt x="26038" y="29260"/>
                </a:lnTo>
                <a:cubicBezTo>
                  <a:pt x="26038" y="29320"/>
                  <a:pt x="26038" y="29381"/>
                  <a:pt x="26038" y="29442"/>
                </a:cubicBezTo>
                <a:lnTo>
                  <a:pt x="26038" y="29594"/>
                </a:lnTo>
                <a:lnTo>
                  <a:pt x="26038" y="29776"/>
                </a:lnTo>
                <a:cubicBezTo>
                  <a:pt x="26038" y="29837"/>
                  <a:pt x="26038" y="29928"/>
                  <a:pt x="26068" y="30019"/>
                </a:cubicBezTo>
                <a:cubicBezTo>
                  <a:pt x="26068" y="30201"/>
                  <a:pt x="26099" y="30384"/>
                  <a:pt x="26129" y="30566"/>
                </a:cubicBezTo>
                <a:cubicBezTo>
                  <a:pt x="26129" y="30748"/>
                  <a:pt x="26160" y="30931"/>
                  <a:pt x="26190" y="31113"/>
                </a:cubicBezTo>
                <a:cubicBezTo>
                  <a:pt x="26220" y="31295"/>
                  <a:pt x="26220" y="31447"/>
                  <a:pt x="26251" y="31599"/>
                </a:cubicBezTo>
                <a:cubicBezTo>
                  <a:pt x="26281" y="31751"/>
                  <a:pt x="26281" y="31812"/>
                  <a:pt x="26311" y="31933"/>
                </a:cubicBezTo>
                <a:cubicBezTo>
                  <a:pt x="26281" y="31903"/>
                  <a:pt x="26251" y="31903"/>
                  <a:pt x="26251" y="31872"/>
                </a:cubicBezTo>
                <a:cubicBezTo>
                  <a:pt x="26190" y="31842"/>
                  <a:pt x="26160" y="31812"/>
                  <a:pt x="26099" y="31781"/>
                </a:cubicBezTo>
                <a:lnTo>
                  <a:pt x="26038" y="31721"/>
                </a:lnTo>
                <a:cubicBezTo>
                  <a:pt x="26008" y="31569"/>
                  <a:pt x="25977" y="31386"/>
                  <a:pt x="25977" y="31234"/>
                </a:cubicBezTo>
                <a:cubicBezTo>
                  <a:pt x="25947" y="30931"/>
                  <a:pt x="25917" y="30627"/>
                  <a:pt x="25917" y="30323"/>
                </a:cubicBezTo>
                <a:cubicBezTo>
                  <a:pt x="25917" y="30293"/>
                  <a:pt x="25917" y="30262"/>
                  <a:pt x="25917" y="30262"/>
                </a:cubicBezTo>
                <a:lnTo>
                  <a:pt x="25917" y="30110"/>
                </a:lnTo>
                <a:lnTo>
                  <a:pt x="25917" y="29776"/>
                </a:lnTo>
                <a:cubicBezTo>
                  <a:pt x="25917" y="29685"/>
                  <a:pt x="25917" y="29472"/>
                  <a:pt x="25886" y="29320"/>
                </a:cubicBezTo>
                <a:lnTo>
                  <a:pt x="25856" y="28956"/>
                </a:lnTo>
                <a:lnTo>
                  <a:pt x="25856" y="28713"/>
                </a:lnTo>
                <a:lnTo>
                  <a:pt x="25856" y="28561"/>
                </a:lnTo>
                <a:lnTo>
                  <a:pt x="25856" y="28439"/>
                </a:lnTo>
                <a:lnTo>
                  <a:pt x="25856" y="28409"/>
                </a:lnTo>
                <a:lnTo>
                  <a:pt x="25825" y="28348"/>
                </a:lnTo>
                <a:cubicBezTo>
                  <a:pt x="25825" y="28318"/>
                  <a:pt x="25795" y="28287"/>
                  <a:pt x="25765" y="28257"/>
                </a:cubicBezTo>
                <a:lnTo>
                  <a:pt x="25765" y="28135"/>
                </a:lnTo>
                <a:lnTo>
                  <a:pt x="25765" y="27376"/>
                </a:lnTo>
                <a:lnTo>
                  <a:pt x="25765" y="27163"/>
                </a:lnTo>
                <a:lnTo>
                  <a:pt x="25765" y="26677"/>
                </a:lnTo>
                <a:lnTo>
                  <a:pt x="25765" y="26404"/>
                </a:lnTo>
                <a:close/>
                <a:moveTo>
                  <a:pt x="12275" y="29320"/>
                </a:moveTo>
                <a:lnTo>
                  <a:pt x="12275" y="29928"/>
                </a:lnTo>
                <a:cubicBezTo>
                  <a:pt x="12275" y="30080"/>
                  <a:pt x="12275" y="30201"/>
                  <a:pt x="12305" y="30323"/>
                </a:cubicBezTo>
                <a:cubicBezTo>
                  <a:pt x="12305" y="30536"/>
                  <a:pt x="12305" y="30748"/>
                  <a:pt x="12335" y="30931"/>
                </a:cubicBezTo>
                <a:cubicBezTo>
                  <a:pt x="12335" y="30961"/>
                  <a:pt x="12335" y="30961"/>
                  <a:pt x="12335" y="30991"/>
                </a:cubicBezTo>
                <a:cubicBezTo>
                  <a:pt x="12335" y="31143"/>
                  <a:pt x="12305" y="31265"/>
                  <a:pt x="12305" y="31386"/>
                </a:cubicBezTo>
                <a:lnTo>
                  <a:pt x="12214" y="31933"/>
                </a:lnTo>
                <a:cubicBezTo>
                  <a:pt x="12214" y="31948"/>
                  <a:pt x="12214" y="31971"/>
                  <a:pt x="12214" y="31994"/>
                </a:cubicBezTo>
                <a:lnTo>
                  <a:pt x="12183" y="31660"/>
                </a:lnTo>
                <a:lnTo>
                  <a:pt x="12183" y="31447"/>
                </a:lnTo>
                <a:lnTo>
                  <a:pt x="12183" y="31204"/>
                </a:lnTo>
                <a:lnTo>
                  <a:pt x="12183" y="30536"/>
                </a:lnTo>
                <a:lnTo>
                  <a:pt x="12183" y="30201"/>
                </a:lnTo>
                <a:lnTo>
                  <a:pt x="12183" y="29563"/>
                </a:lnTo>
                <a:lnTo>
                  <a:pt x="12183" y="29351"/>
                </a:lnTo>
                <a:cubicBezTo>
                  <a:pt x="12214" y="29351"/>
                  <a:pt x="12244" y="29351"/>
                  <a:pt x="12275" y="29320"/>
                </a:cubicBezTo>
                <a:close/>
                <a:moveTo>
                  <a:pt x="25066" y="31751"/>
                </a:moveTo>
                <a:lnTo>
                  <a:pt x="25187" y="31812"/>
                </a:lnTo>
                <a:lnTo>
                  <a:pt x="25400" y="31903"/>
                </a:lnTo>
                <a:cubicBezTo>
                  <a:pt x="25400" y="31933"/>
                  <a:pt x="25400" y="31964"/>
                  <a:pt x="25370" y="31994"/>
                </a:cubicBezTo>
                <a:lnTo>
                  <a:pt x="25309" y="31994"/>
                </a:lnTo>
                <a:lnTo>
                  <a:pt x="25096" y="31933"/>
                </a:lnTo>
                <a:cubicBezTo>
                  <a:pt x="25066" y="31872"/>
                  <a:pt x="25066" y="31812"/>
                  <a:pt x="25066" y="31751"/>
                </a:cubicBezTo>
                <a:close/>
                <a:moveTo>
                  <a:pt x="10786" y="31508"/>
                </a:moveTo>
                <a:lnTo>
                  <a:pt x="10786" y="31569"/>
                </a:lnTo>
                <a:lnTo>
                  <a:pt x="10695" y="32055"/>
                </a:lnTo>
                <a:lnTo>
                  <a:pt x="10695" y="32024"/>
                </a:lnTo>
                <a:cubicBezTo>
                  <a:pt x="10725" y="31842"/>
                  <a:pt x="10756" y="31690"/>
                  <a:pt x="10786" y="31508"/>
                </a:cubicBezTo>
                <a:close/>
                <a:moveTo>
                  <a:pt x="41017" y="31751"/>
                </a:moveTo>
                <a:lnTo>
                  <a:pt x="41017" y="31964"/>
                </a:lnTo>
                <a:cubicBezTo>
                  <a:pt x="41017" y="32003"/>
                  <a:pt x="41004" y="32056"/>
                  <a:pt x="40986" y="32113"/>
                </a:cubicBezTo>
                <a:lnTo>
                  <a:pt x="40986" y="32113"/>
                </a:lnTo>
                <a:lnTo>
                  <a:pt x="40986" y="31781"/>
                </a:lnTo>
                <a:lnTo>
                  <a:pt x="41017" y="31751"/>
                </a:lnTo>
                <a:close/>
                <a:moveTo>
                  <a:pt x="2886" y="31538"/>
                </a:moveTo>
                <a:lnTo>
                  <a:pt x="2886" y="31538"/>
                </a:lnTo>
                <a:cubicBezTo>
                  <a:pt x="2947" y="31569"/>
                  <a:pt x="2978" y="31599"/>
                  <a:pt x="3069" y="31629"/>
                </a:cubicBezTo>
                <a:cubicBezTo>
                  <a:pt x="3069" y="31751"/>
                  <a:pt x="3099" y="31872"/>
                  <a:pt x="3129" y="31994"/>
                </a:cubicBezTo>
                <a:lnTo>
                  <a:pt x="3129" y="32176"/>
                </a:lnTo>
                <a:cubicBezTo>
                  <a:pt x="3069" y="32085"/>
                  <a:pt x="3038" y="31994"/>
                  <a:pt x="3008" y="31903"/>
                </a:cubicBezTo>
                <a:cubicBezTo>
                  <a:pt x="2947" y="31781"/>
                  <a:pt x="2917" y="31660"/>
                  <a:pt x="2886" y="31538"/>
                </a:cubicBezTo>
                <a:close/>
                <a:moveTo>
                  <a:pt x="23759" y="31872"/>
                </a:moveTo>
                <a:lnTo>
                  <a:pt x="23942" y="31964"/>
                </a:lnTo>
                <a:cubicBezTo>
                  <a:pt x="23972" y="32024"/>
                  <a:pt x="23972" y="32085"/>
                  <a:pt x="24002" y="32116"/>
                </a:cubicBezTo>
                <a:cubicBezTo>
                  <a:pt x="24002" y="32146"/>
                  <a:pt x="24033" y="32146"/>
                  <a:pt x="24033" y="32176"/>
                </a:cubicBezTo>
                <a:cubicBezTo>
                  <a:pt x="23790" y="32146"/>
                  <a:pt x="23516" y="32116"/>
                  <a:pt x="23273" y="32116"/>
                </a:cubicBezTo>
                <a:cubicBezTo>
                  <a:pt x="23334" y="32085"/>
                  <a:pt x="23425" y="32055"/>
                  <a:pt x="23486" y="32024"/>
                </a:cubicBezTo>
                <a:cubicBezTo>
                  <a:pt x="23547" y="31994"/>
                  <a:pt x="23607" y="31964"/>
                  <a:pt x="23668" y="31903"/>
                </a:cubicBezTo>
                <a:lnTo>
                  <a:pt x="23699" y="31903"/>
                </a:lnTo>
                <a:lnTo>
                  <a:pt x="23759" y="31872"/>
                </a:lnTo>
                <a:close/>
                <a:moveTo>
                  <a:pt x="24762" y="32207"/>
                </a:moveTo>
                <a:cubicBezTo>
                  <a:pt x="24762" y="32237"/>
                  <a:pt x="24762" y="32237"/>
                  <a:pt x="24762" y="32267"/>
                </a:cubicBezTo>
                <a:lnTo>
                  <a:pt x="24678" y="32246"/>
                </a:lnTo>
                <a:lnTo>
                  <a:pt x="24678" y="32246"/>
                </a:lnTo>
                <a:cubicBezTo>
                  <a:pt x="24687" y="32234"/>
                  <a:pt x="24701" y="32228"/>
                  <a:pt x="24701" y="32207"/>
                </a:cubicBezTo>
                <a:close/>
                <a:moveTo>
                  <a:pt x="8841" y="31964"/>
                </a:moveTo>
                <a:lnTo>
                  <a:pt x="8902" y="32055"/>
                </a:lnTo>
                <a:cubicBezTo>
                  <a:pt x="8872" y="32176"/>
                  <a:pt x="8841" y="32298"/>
                  <a:pt x="8811" y="32419"/>
                </a:cubicBezTo>
                <a:lnTo>
                  <a:pt x="8811" y="32389"/>
                </a:lnTo>
                <a:cubicBezTo>
                  <a:pt x="8781" y="32267"/>
                  <a:pt x="8781" y="32116"/>
                  <a:pt x="8750" y="31994"/>
                </a:cubicBezTo>
                <a:lnTo>
                  <a:pt x="8750" y="31964"/>
                </a:lnTo>
                <a:close/>
                <a:moveTo>
                  <a:pt x="26239" y="32276"/>
                </a:moveTo>
                <a:cubicBezTo>
                  <a:pt x="26228" y="32314"/>
                  <a:pt x="26209" y="32351"/>
                  <a:pt x="26190" y="32389"/>
                </a:cubicBezTo>
                <a:cubicBezTo>
                  <a:pt x="26190" y="32389"/>
                  <a:pt x="26190" y="32419"/>
                  <a:pt x="26190" y="32419"/>
                </a:cubicBezTo>
                <a:cubicBezTo>
                  <a:pt x="26190" y="32389"/>
                  <a:pt x="26160" y="32359"/>
                  <a:pt x="26160" y="32328"/>
                </a:cubicBezTo>
                <a:cubicBezTo>
                  <a:pt x="26160" y="32328"/>
                  <a:pt x="26190" y="32328"/>
                  <a:pt x="26190" y="32298"/>
                </a:cubicBezTo>
                <a:cubicBezTo>
                  <a:pt x="26206" y="32298"/>
                  <a:pt x="26223" y="32289"/>
                  <a:pt x="26239" y="32276"/>
                </a:cubicBezTo>
                <a:close/>
                <a:moveTo>
                  <a:pt x="14006" y="30839"/>
                </a:moveTo>
                <a:lnTo>
                  <a:pt x="14006" y="31052"/>
                </a:lnTo>
                <a:cubicBezTo>
                  <a:pt x="14006" y="31143"/>
                  <a:pt x="14037" y="31326"/>
                  <a:pt x="14067" y="31447"/>
                </a:cubicBezTo>
                <a:lnTo>
                  <a:pt x="14067" y="31569"/>
                </a:lnTo>
                <a:lnTo>
                  <a:pt x="14006" y="31751"/>
                </a:lnTo>
                <a:cubicBezTo>
                  <a:pt x="13946" y="31781"/>
                  <a:pt x="13915" y="31842"/>
                  <a:pt x="13885" y="31903"/>
                </a:cubicBezTo>
                <a:cubicBezTo>
                  <a:pt x="13855" y="31994"/>
                  <a:pt x="13824" y="32085"/>
                  <a:pt x="13824" y="32146"/>
                </a:cubicBezTo>
                <a:cubicBezTo>
                  <a:pt x="13824" y="32207"/>
                  <a:pt x="13824" y="32237"/>
                  <a:pt x="13794" y="32267"/>
                </a:cubicBezTo>
                <a:lnTo>
                  <a:pt x="13733" y="32480"/>
                </a:lnTo>
                <a:lnTo>
                  <a:pt x="13733" y="32419"/>
                </a:lnTo>
                <a:cubicBezTo>
                  <a:pt x="13763" y="32207"/>
                  <a:pt x="13824" y="31994"/>
                  <a:pt x="13855" y="31751"/>
                </a:cubicBezTo>
                <a:lnTo>
                  <a:pt x="13855" y="31721"/>
                </a:lnTo>
                <a:cubicBezTo>
                  <a:pt x="13885" y="31569"/>
                  <a:pt x="13915" y="31417"/>
                  <a:pt x="13946" y="31234"/>
                </a:cubicBezTo>
                <a:cubicBezTo>
                  <a:pt x="13976" y="31083"/>
                  <a:pt x="14006" y="30961"/>
                  <a:pt x="14006" y="30839"/>
                </a:cubicBezTo>
                <a:close/>
                <a:moveTo>
                  <a:pt x="20782" y="32298"/>
                </a:moveTo>
                <a:lnTo>
                  <a:pt x="20782" y="32328"/>
                </a:lnTo>
                <a:cubicBezTo>
                  <a:pt x="20812" y="32389"/>
                  <a:pt x="20843" y="32419"/>
                  <a:pt x="20873" y="32450"/>
                </a:cubicBezTo>
                <a:lnTo>
                  <a:pt x="20751" y="32480"/>
                </a:lnTo>
                <a:lnTo>
                  <a:pt x="20508" y="32541"/>
                </a:lnTo>
                <a:lnTo>
                  <a:pt x="20782" y="32298"/>
                </a:lnTo>
                <a:close/>
                <a:moveTo>
                  <a:pt x="31385" y="30262"/>
                </a:moveTo>
                <a:cubicBezTo>
                  <a:pt x="31385" y="30293"/>
                  <a:pt x="31416" y="30323"/>
                  <a:pt x="31416" y="30353"/>
                </a:cubicBezTo>
                <a:cubicBezTo>
                  <a:pt x="31477" y="30505"/>
                  <a:pt x="31507" y="30657"/>
                  <a:pt x="31537" y="30809"/>
                </a:cubicBezTo>
                <a:lnTo>
                  <a:pt x="31537" y="30870"/>
                </a:lnTo>
                <a:cubicBezTo>
                  <a:pt x="31537" y="30931"/>
                  <a:pt x="31568" y="31022"/>
                  <a:pt x="31568" y="31083"/>
                </a:cubicBezTo>
                <a:lnTo>
                  <a:pt x="31598" y="31295"/>
                </a:lnTo>
                <a:cubicBezTo>
                  <a:pt x="31598" y="31508"/>
                  <a:pt x="31628" y="31690"/>
                  <a:pt x="31628" y="31903"/>
                </a:cubicBezTo>
                <a:cubicBezTo>
                  <a:pt x="31659" y="32116"/>
                  <a:pt x="31628" y="32237"/>
                  <a:pt x="31628" y="32389"/>
                </a:cubicBezTo>
                <a:lnTo>
                  <a:pt x="31628" y="32571"/>
                </a:lnTo>
                <a:cubicBezTo>
                  <a:pt x="31598" y="32359"/>
                  <a:pt x="31537" y="32146"/>
                  <a:pt x="31477" y="31933"/>
                </a:cubicBezTo>
                <a:lnTo>
                  <a:pt x="31446" y="31933"/>
                </a:lnTo>
                <a:cubicBezTo>
                  <a:pt x="31446" y="31903"/>
                  <a:pt x="31416" y="31872"/>
                  <a:pt x="31385" y="31842"/>
                </a:cubicBezTo>
                <a:lnTo>
                  <a:pt x="31385" y="31660"/>
                </a:lnTo>
                <a:cubicBezTo>
                  <a:pt x="31416" y="31569"/>
                  <a:pt x="31325" y="31477"/>
                  <a:pt x="31233" y="31477"/>
                </a:cubicBezTo>
                <a:lnTo>
                  <a:pt x="31203" y="31477"/>
                </a:lnTo>
                <a:lnTo>
                  <a:pt x="31173" y="31326"/>
                </a:lnTo>
                <a:lnTo>
                  <a:pt x="31142" y="31204"/>
                </a:lnTo>
                <a:cubicBezTo>
                  <a:pt x="31173" y="31083"/>
                  <a:pt x="31203" y="30931"/>
                  <a:pt x="31233" y="30809"/>
                </a:cubicBezTo>
                <a:cubicBezTo>
                  <a:pt x="31264" y="30627"/>
                  <a:pt x="31325" y="30444"/>
                  <a:pt x="31385" y="30262"/>
                </a:cubicBezTo>
                <a:close/>
                <a:moveTo>
                  <a:pt x="13277" y="32146"/>
                </a:moveTo>
                <a:cubicBezTo>
                  <a:pt x="13308" y="32237"/>
                  <a:pt x="13338" y="32359"/>
                  <a:pt x="13368" y="32450"/>
                </a:cubicBezTo>
                <a:lnTo>
                  <a:pt x="13368" y="32480"/>
                </a:lnTo>
                <a:cubicBezTo>
                  <a:pt x="13368" y="32511"/>
                  <a:pt x="13368" y="32571"/>
                  <a:pt x="13338" y="32602"/>
                </a:cubicBezTo>
                <a:lnTo>
                  <a:pt x="13186" y="32602"/>
                </a:lnTo>
                <a:cubicBezTo>
                  <a:pt x="13217" y="32450"/>
                  <a:pt x="13277" y="32298"/>
                  <a:pt x="13277" y="32146"/>
                </a:cubicBezTo>
                <a:close/>
                <a:moveTo>
                  <a:pt x="25765" y="32389"/>
                </a:moveTo>
                <a:cubicBezTo>
                  <a:pt x="25795" y="32480"/>
                  <a:pt x="25825" y="32541"/>
                  <a:pt x="25886" y="32602"/>
                </a:cubicBezTo>
                <a:lnTo>
                  <a:pt x="25734" y="32541"/>
                </a:lnTo>
                <a:lnTo>
                  <a:pt x="25613" y="32511"/>
                </a:lnTo>
                <a:lnTo>
                  <a:pt x="25643" y="32389"/>
                </a:lnTo>
                <a:close/>
                <a:moveTo>
                  <a:pt x="5469" y="32298"/>
                </a:moveTo>
                <a:lnTo>
                  <a:pt x="5469" y="32632"/>
                </a:lnTo>
                <a:cubicBezTo>
                  <a:pt x="5441" y="32521"/>
                  <a:pt x="5439" y="32435"/>
                  <a:pt x="5415" y="32351"/>
                </a:cubicBezTo>
                <a:lnTo>
                  <a:pt x="5415" y="32351"/>
                </a:lnTo>
                <a:lnTo>
                  <a:pt x="5469" y="32298"/>
                </a:lnTo>
                <a:close/>
                <a:moveTo>
                  <a:pt x="14948" y="31872"/>
                </a:moveTo>
                <a:lnTo>
                  <a:pt x="14948" y="32055"/>
                </a:lnTo>
                <a:lnTo>
                  <a:pt x="14948" y="32207"/>
                </a:lnTo>
                <a:cubicBezTo>
                  <a:pt x="14857" y="32359"/>
                  <a:pt x="14796" y="32511"/>
                  <a:pt x="14705" y="32632"/>
                </a:cubicBezTo>
                <a:cubicBezTo>
                  <a:pt x="14766" y="32389"/>
                  <a:pt x="14857" y="32116"/>
                  <a:pt x="14948" y="31872"/>
                </a:cubicBezTo>
                <a:close/>
                <a:moveTo>
                  <a:pt x="19080" y="30596"/>
                </a:moveTo>
                <a:cubicBezTo>
                  <a:pt x="19080" y="30657"/>
                  <a:pt x="19080" y="30688"/>
                  <a:pt x="19111" y="30748"/>
                </a:cubicBezTo>
                <a:cubicBezTo>
                  <a:pt x="19111" y="30961"/>
                  <a:pt x="19111" y="31204"/>
                  <a:pt x="19111" y="31417"/>
                </a:cubicBezTo>
                <a:cubicBezTo>
                  <a:pt x="19111" y="31538"/>
                  <a:pt x="19111" y="31629"/>
                  <a:pt x="19080" y="31721"/>
                </a:cubicBezTo>
                <a:cubicBezTo>
                  <a:pt x="19050" y="31781"/>
                  <a:pt x="19050" y="31872"/>
                  <a:pt x="19020" y="31933"/>
                </a:cubicBezTo>
                <a:cubicBezTo>
                  <a:pt x="18964" y="32157"/>
                  <a:pt x="18882" y="32408"/>
                  <a:pt x="18798" y="32636"/>
                </a:cubicBezTo>
                <a:lnTo>
                  <a:pt x="18798" y="32636"/>
                </a:lnTo>
                <a:lnTo>
                  <a:pt x="18837" y="32359"/>
                </a:lnTo>
                <a:lnTo>
                  <a:pt x="18837" y="32267"/>
                </a:lnTo>
                <a:cubicBezTo>
                  <a:pt x="18868" y="32267"/>
                  <a:pt x="18868" y="32207"/>
                  <a:pt x="18898" y="32176"/>
                </a:cubicBezTo>
                <a:cubicBezTo>
                  <a:pt x="18928" y="32055"/>
                  <a:pt x="18928" y="31933"/>
                  <a:pt x="18959" y="31812"/>
                </a:cubicBezTo>
                <a:cubicBezTo>
                  <a:pt x="18959" y="31721"/>
                  <a:pt x="18959" y="31629"/>
                  <a:pt x="18989" y="31538"/>
                </a:cubicBezTo>
                <a:cubicBezTo>
                  <a:pt x="18989" y="31417"/>
                  <a:pt x="19020" y="31265"/>
                  <a:pt x="19020" y="31113"/>
                </a:cubicBezTo>
                <a:lnTo>
                  <a:pt x="19080" y="30596"/>
                </a:lnTo>
                <a:close/>
                <a:moveTo>
                  <a:pt x="28742" y="30201"/>
                </a:moveTo>
                <a:cubicBezTo>
                  <a:pt x="28742" y="30201"/>
                  <a:pt x="28742" y="30232"/>
                  <a:pt x="28742" y="30262"/>
                </a:cubicBezTo>
                <a:cubicBezTo>
                  <a:pt x="28742" y="30414"/>
                  <a:pt x="28772" y="30596"/>
                  <a:pt x="28772" y="30748"/>
                </a:cubicBezTo>
                <a:lnTo>
                  <a:pt x="28803" y="31113"/>
                </a:lnTo>
                <a:cubicBezTo>
                  <a:pt x="28803" y="31174"/>
                  <a:pt x="28803" y="31234"/>
                  <a:pt x="28833" y="31295"/>
                </a:cubicBezTo>
                <a:cubicBezTo>
                  <a:pt x="28833" y="31386"/>
                  <a:pt x="28864" y="31447"/>
                  <a:pt x="28864" y="31508"/>
                </a:cubicBezTo>
                <a:cubicBezTo>
                  <a:pt x="28894" y="31569"/>
                  <a:pt x="28894" y="31599"/>
                  <a:pt x="28924" y="31629"/>
                </a:cubicBezTo>
                <a:lnTo>
                  <a:pt x="28924" y="31842"/>
                </a:lnTo>
                <a:lnTo>
                  <a:pt x="28924" y="32207"/>
                </a:lnTo>
                <a:lnTo>
                  <a:pt x="28924" y="32602"/>
                </a:lnTo>
                <a:lnTo>
                  <a:pt x="28924" y="32754"/>
                </a:lnTo>
                <a:lnTo>
                  <a:pt x="28529" y="32511"/>
                </a:lnTo>
                <a:cubicBezTo>
                  <a:pt x="28529" y="32419"/>
                  <a:pt x="28529" y="32328"/>
                  <a:pt x="28529" y="32237"/>
                </a:cubicBezTo>
                <a:cubicBezTo>
                  <a:pt x="28529" y="32055"/>
                  <a:pt x="28529" y="31903"/>
                  <a:pt x="28560" y="31751"/>
                </a:cubicBezTo>
                <a:cubicBezTo>
                  <a:pt x="28590" y="31295"/>
                  <a:pt x="28621" y="30839"/>
                  <a:pt x="28681" y="30384"/>
                </a:cubicBezTo>
                <a:cubicBezTo>
                  <a:pt x="28681" y="30323"/>
                  <a:pt x="28712" y="30262"/>
                  <a:pt x="28742" y="30201"/>
                </a:cubicBezTo>
                <a:close/>
                <a:moveTo>
                  <a:pt x="40561" y="31903"/>
                </a:moveTo>
                <a:lnTo>
                  <a:pt x="40561" y="32116"/>
                </a:lnTo>
                <a:lnTo>
                  <a:pt x="40561" y="32541"/>
                </a:lnTo>
                <a:lnTo>
                  <a:pt x="40561" y="32754"/>
                </a:lnTo>
                <a:lnTo>
                  <a:pt x="40500" y="32723"/>
                </a:lnTo>
                <a:lnTo>
                  <a:pt x="40500" y="32571"/>
                </a:lnTo>
                <a:cubicBezTo>
                  <a:pt x="40500" y="32541"/>
                  <a:pt x="40500" y="32389"/>
                  <a:pt x="40531" y="32298"/>
                </a:cubicBezTo>
                <a:lnTo>
                  <a:pt x="40561" y="31903"/>
                </a:lnTo>
                <a:close/>
                <a:moveTo>
                  <a:pt x="6836" y="30779"/>
                </a:moveTo>
                <a:lnTo>
                  <a:pt x="6836" y="30809"/>
                </a:lnTo>
                <a:lnTo>
                  <a:pt x="6867" y="30870"/>
                </a:lnTo>
                <a:cubicBezTo>
                  <a:pt x="6927" y="31052"/>
                  <a:pt x="6988" y="31204"/>
                  <a:pt x="6988" y="31386"/>
                </a:cubicBezTo>
                <a:cubicBezTo>
                  <a:pt x="7049" y="31569"/>
                  <a:pt x="7049" y="31751"/>
                  <a:pt x="7079" y="31964"/>
                </a:cubicBezTo>
                <a:cubicBezTo>
                  <a:pt x="7079" y="32055"/>
                  <a:pt x="7079" y="32176"/>
                  <a:pt x="7110" y="32267"/>
                </a:cubicBezTo>
                <a:lnTo>
                  <a:pt x="7110" y="32328"/>
                </a:lnTo>
                <a:lnTo>
                  <a:pt x="7110" y="32541"/>
                </a:lnTo>
                <a:lnTo>
                  <a:pt x="7110" y="32754"/>
                </a:lnTo>
                <a:lnTo>
                  <a:pt x="7079" y="32814"/>
                </a:lnTo>
                <a:cubicBezTo>
                  <a:pt x="7079" y="32784"/>
                  <a:pt x="7079" y="32723"/>
                  <a:pt x="7049" y="32662"/>
                </a:cubicBezTo>
                <a:cubicBezTo>
                  <a:pt x="7049" y="32632"/>
                  <a:pt x="7018" y="32571"/>
                  <a:pt x="7018" y="32511"/>
                </a:cubicBezTo>
                <a:cubicBezTo>
                  <a:pt x="7018" y="32450"/>
                  <a:pt x="6988" y="32389"/>
                  <a:pt x="6988" y="32328"/>
                </a:cubicBezTo>
                <a:cubicBezTo>
                  <a:pt x="6958" y="32146"/>
                  <a:pt x="6927" y="31994"/>
                  <a:pt x="6897" y="31812"/>
                </a:cubicBezTo>
                <a:cubicBezTo>
                  <a:pt x="6867" y="31569"/>
                  <a:pt x="6836" y="31326"/>
                  <a:pt x="6806" y="31052"/>
                </a:cubicBezTo>
                <a:lnTo>
                  <a:pt x="6806" y="30961"/>
                </a:lnTo>
                <a:cubicBezTo>
                  <a:pt x="6806" y="30900"/>
                  <a:pt x="6836" y="30839"/>
                  <a:pt x="6836" y="30779"/>
                </a:cubicBezTo>
                <a:close/>
                <a:moveTo>
                  <a:pt x="19445" y="32662"/>
                </a:moveTo>
                <a:cubicBezTo>
                  <a:pt x="19445" y="32693"/>
                  <a:pt x="19475" y="32723"/>
                  <a:pt x="19475" y="32723"/>
                </a:cubicBezTo>
                <a:lnTo>
                  <a:pt x="19506" y="32754"/>
                </a:lnTo>
                <a:lnTo>
                  <a:pt x="19263" y="32814"/>
                </a:lnTo>
                <a:lnTo>
                  <a:pt x="19323" y="32754"/>
                </a:lnTo>
                <a:lnTo>
                  <a:pt x="19445" y="32662"/>
                </a:lnTo>
                <a:close/>
                <a:moveTo>
                  <a:pt x="4041" y="30657"/>
                </a:moveTo>
                <a:cubicBezTo>
                  <a:pt x="4011" y="30748"/>
                  <a:pt x="4041" y="30809"/>
                  <a:pt x="4041" y="30900"/>
                </a:cubicBezTo>
                <a:cubicBezTo>
                  <a:pt x="4041" y="31022"/>
                  <a:pt x="4071" y="31143"/>
                  <a:pt x="4071" y="31234"/>
                </a:cubicBezTo>
                <a:cubicBezTo>
                  <a:pt x="4071" y="31356"/>
                  <a:pt x="4071" y="31386"/>
                  <a:pt x="4071" y="31447"/>
                </a:cubicBezTo>
                <a:cubicBezTo>
                  <a:pt x="4011" y="31599"/>
                  <a:pt x="3980" y="31721"/>
                  <a:pt x="3980" y="31872"/>
                </a:cubicBezTo>
                <a:cubicBezTo>
                  <a:pt x="3980" y="31964"/>
                  <a:pt x="3980" y="32055"/>
                  <a:pt x="3980" y="32116"/>
                </a:cubicBezTo>
                <a:cubicBezTo>
                  <a:pt x="3950" y="32207"/>
                  <a:pt x="3980" y="32267"/>
                  <a:pt x="3980" y="32359"/>
                </a:cubicBezTo>
                <a:lnTo>
                  <a:pt x="3980" y="32662"/>
                </a:lnTo>
                <a:lnTo>
                  <a:pt x="3950" y="32723"/>
                </a:lnTo>
                <a:lnTo>
                  <a:pt x="3919" y="32784"/>
                </a:lnTo>
                <a:cubicBezTo>
                  <a:pt x="3889" y="32784"/>
                  <a:pt x="3859" y="32814"/>
                  <a:pt x="3828" y="32814"/>
                </a:cubicBezTo>
                <a:lnTo>
                  <a:pt x="3737" y="32845"/>
                </a:lnTo>
                <a:lnTo>
                  <a:pt x="3767" y="32814"/>
                </a:lnTo>
                <a:cubicBezTo>
                  <a:pt x="3798" y="32784"/>
                  <a:pt x="3798" y="32754"/>
                  <a:pt x="3828" y="32723"/>
                </a:cubicBezTo>
                <a:cubicBezTo>
                  <a:pt x="3828" y="32662"/>
                  <a:pt x="3828" y="32602"/>
                  <a:pt x="3828" y="32541"/>
                </a:cubicBezTo>
                <a:lnTo>
                  <a:pt x="3828" y="32267"/>
                </a:lnTo>
                <a:lnTo>
                  <a:pt x="3828" y="31842"/>
                </a:lnTo>
                <a:lnTo>
                  <a:pt x="3828" y="31083"/>
                </a:lnTo>
                <a:lnTo>
                  <a:pt x="3919" y="30900"/>
                </a:lnTo>
                <a:cubicBezTo>
                  <a:pt x="3950" y="30839"/>
                  <a:pt x="3980" y="30748"/>
                  <a:pt x="4041" y="30657"/>
                </a:cubicBezTo>
                <a:close/>
                <a:moveTo>
                  <a:pt x="28134" y="32693"/>
                </a:moveTo>
                <a:lnTo>
                  <a:pt x="28165" y="32723"/>
                </a:lnTo>
                <a:lnTo>
                  <a:pt x="28165" y="32845"/>
                </a:lnTo>
                <a:lnTo>
                  <a:pt x="28134" y="32814"/>
                </a:lnTo>
                <a:lnTo>
                  <a:pt x="28134" y="32693"/>
                </a:lnTo>
                <a:close/>
                <a:moveTo>
                  <a:pt x="29471" y="31599"/>
                </a:moveTo>
                <a:lnTo>
                  <a:pt x="29471" y="32055"/>
                </a:lnTo>
                <a:lnTo>
                  <a:pt x="29471" y="32419"/>
                </a:lnTo>
                <a:lnTo>
                  <a:pt x="29471" y="32875"/>
                </a:lnTo>
                <a:lnTo>
                  <a:pt x="29471" y="32905"/>
                </a:lnTo>
                <a:lnTo>
                  <a:pt x="29441" y="32905"/>
                </a:lnTo>
                <a:lnTo>
                  <a:pt x="29441" y="32693"/>
                </a:lnTo>
                <a:lnTo>
                  <a:pt x="29441" y="31994"/>
                </a:lnTo>
                <a:cubicBezTo>
                  <a:pt x="29441" y="31872"/>
                  <a:pt x="29441" y="31721"/>
                  <a:pt x="29471" y="31599"/>
                </a:cubicBezTo>
                <a:close/>
                <a:moveTo>
                  <a:pt x="26828" y="29958"/>
                </a:moveTo>
                <a:lnTo>
                  <a:pt x="26828" y="30141"/>
                </a:lnTo>
                <a:lnTo>
                  <a:pt x="26889" y="30688"/>
                </a:lnTo>
                <a:cubicBezTo>
                  <a:pt x="26889" y="30870"/>
                  <a:pt x="26950" y="31052"/>
                  <a:pt x="26950" y="31204"/>
                </a:cubicBezTo>
                <a:cubicBezTo>
                  <a:pt x="26980" y="31386"/>
                  <a:pt x="27010" y="31538"/>
                  <a:pt x="27010" y="31690"/>
                </a:cubicBezTo>
                <a:cubicBezTo>
                  <a:pt x="27010" y="31751"/>
                  <a:pt x="27041" y="31842"/>
                  <a:pt x="27041" y="31903"/>
                </a:cubicBezTo>
                <a:cubicBezTo>
                  <a:pt x="27071" y="31964"/>
                  <a:pt x="27041" y="32055"/>
                  <a:pt x="27041" y="32116"/>
                </a:cubicBezTo>
                <a:cubicBezTo>
                  <a:pt x="27041" y="32298"/>
                  <a:pt x="27010" y="32480"/>
                  <a:pt x="26980" y="32662"/>
                </a:cubicBezTo>
                <a:cubicBezTo>
                  <a:pt x="26980" y="32784"/>
                  <a:pt x="26950" y="32905"/>
                  <a:pt x="26919" y="32997"/>
                </a:cubicBezTo>
                <a:lnTo>
                  <a:pt x="26889" y="32997"/>
                </a:lnTo>
                <a:cubicBezTo>
                  <a:pt x="26889" y="32936"/>
                  <a:pt x="26858" y="32875"/>
                  <a:pt x="26828" y="32814"/>
                </a:cubicBezTo>
                <a:lnTo>
                  <a:pt x="26798" y="32602"/>
                </a:lnTo>
                <a:cubicBezTo>
                  <a:pt x="26798" y="32389"/>
                  <a:pt x="26767" y="32207"/>
                  <a:pt x="26737" y="32024"/>
                </a:cubicBezTo>
                <a:lnTo>
                  <a:pt x="26737" y="31721"/>
                </a:lnTo>
                <a:lnTo>
                  <a:pt x="26737" y="31538"/>
                </a:lnTo>
                <a:cubicBezTo>
                  <a:pt x="26737" y="31417"/>
                  <a:pt x="26767" y="31265"/>
                  <a:pt x="26767" y="31113"/>
                </a:cubicBezTo>
                <a:lnTo>
                  <a:pt x="26767" y="30748"/>
                </a:lnTo>
                <a:cubicBezTo>
                  <a:pt x="26767" y="30657"/>
                  <a:pt x="26767" y="30536"/>
                  <a:pt x="26798" y="30414"/>
                </a:cubicBezTo>
                <a:cubicBezTo>
                  <a:pt x="26798" y="30293"/>
                  <a:pt x="26828" y="30110"/>
                  <a:pt x="26828" y="29958"/>
                </a:cubicBezTo>
                <a:close/>
                <a:moveTo>
                  <a:pt x="5925" y="30049"/>
                </a:moveTo>
                <a:cubicBezTo>
                  <a:pt x="5925" y="30080"/>
                  <a:pt x="5925" y="30110"/>
                  <a:pt x="5925" y="30110"/>
                </a:cubicBezTo>
                <a:cubicBezTo>
                  <a:pt x="5985" y="30232"/>
                  <a:pt x="5985" y="30353"/>
                  <a:pt x="6016" y="30475"/>
                </a:cubicBezTo>
                <a:lnTo>
                  <a:pt x="6016" y="30688"/>
                </a:lnTo>
                <a:cubicBezTo>
                  <a:pt x="6046" y="31052"/>
                  <a:pt x="6046" y="31386"/>
                  <a:pt x="6077" y="31751"/>
                </a:cubicBezTo>
                <a:lnTo>
                  <a:pt x="6077" y="31781"/>
                </a:lnTo>
                <a:lnTo>
                  <a:pt x="6016" y="32176"/>
                </a:lnTo>
                <a:cubicBezTo>
                  <a:pt x="5985" y="32419"/>
                  <a:pt x="5925" y="32662"/>
                  <a:pt x="5864" y="32875"/>
                </a:cubicBezTo>
                <a:lnTo>
                  <a:pt x="5822" y="33023"/>
                </a:lnTo>
                <a:lnTo>
                  <a:pt x="5822" y="33023"/>
                </a:lnTo>
                <a:cubicBezTo>
                  <a:pt x="5818" y="33014"/>
                  <a:pt x="5812" y="33005"/>
                  <a:pt x="5803" y="32997"/>
                </a:cubicBezTo>
                <a:lnTo>
                  <a:pt x="5803" y="32997"/>
                </a:lnTo>
                <a:cubicBezTo>
                  <a:pt x="5803" y="32583"/>
                  <a:pt x="5804" y="32197"/>
                  <a:pt x="5833" y="31781"/>
                </a:cubicBezTo>
                <a:lnTo>
                  <a:pt x="5833" y="30809"/>
                </a:lnTo>
                <a:lnTo>
                  <a:pt x="5833" y="30596"/>
                </a:lnTo>
                <a:cubicBezTo>
                  <a:pt x="5833" y="30596"/>
                  <a:pt x="5833" y="30566"/>
                  <a:pt x="5833" y="30566"/>
                </a:cubicBezTo>
                <a:cubicBezTo>
                  <a:pt x="5833" y="30384"/>
                  <a:pt x="5864" y="30232"/>
                  <a:pt x="5864" y="30049"/>
                </a:cubicBezTo>
                <a:close/>
                <a:moveTo>
                  <a:pt x="6593" y="32328"/>
                </a:moveTo>
                <a:cubicBezTo>
                  <a:pt x="6593" y="32419"/>
                  <a:pt x="6623" y="32511"/>
                  <a:pt x="6623" y="32602"/>
                </a:cubicBezTo>
                <a:lnTo>
                  <a:pt x="6654" y="32602"/>
                </a:lnTo>
                <a:lnTo>
                  <a:pt x="6715" y="33027"/>
                </a:lnTo>
                <a:cubicBezTo>
                  <a:pt x="6684" y="32966"/>
                  <a:pt x="6654" y="32905"/>
                  <a:pt x="6593" y="32845"/>
                </a:cubicBezTo>
                <a:lnTo>
                  <a:pt x="6593" y="32511"/>
                </a:lnTo>
                <a:lnTo>
                  <a:pt x="6593" y="32328"/>
                </a:lnTo>
                <a:close/>
                <a:moveTo>
                  <a:pt x="29866" y="29715"/>
                </a:moveTo>
                <a:lnTo>
                  <a:pt x="29866" y="29928"/>
                </a:lnTo>
                <a:cubicBezTo>
                  <a:pt x="29866" y="30019"/>
                  <a:pt x="29866" y="30110"/>
                  <a:pt x="29866" y="30201"/>
                </a:cubicBezTo>
                <a:cubicBezTo>
                  <a:pt x="29927" y="30566"/>
                  <a:pt x="29957" y="30961"/>
                  <a:pt x="29988" y="31326"/>
                </a:cubicBezTo>
                <a:lnTo>
                  <a:pt x="29988" y="31508"/>
                </a:lnTo>
                <a:cubicBezTo>
                  <a:pt x="29988" y="31690"/>
                  <a:pt x="29988" y="31842"/>
                  <a:pt x="29957" y="32024"/>
                </a:cubicBezTo>
                <a:cubicBezTo>
                  <a:pt x="29927" y="32176"/>
                  <a:pt x="29957" y="32328"/>
                  <a:pt x="29957" y="32511"/>
                </a:cubicBezTo>
                <a:lnTo>
                  <a:pt x="29957" y="32966"/>
                </a:lnTo>
                <a:lnTo>
                  <a:pt x="29957" y="33118"/>
                </a:lnTo>
                <a:lnTo>
                  <a:pt x="29836" y="33027"/>
                </a:lnTo>
                <a:lnTo>
                  <a:pt x="29836" y="32905"/>
                </a:lnTo>
                <a:lnTo>
                  <a:pt x="29836" y="32389"/>
                </a:lnTo>
                <a:cubicBezTo>
                  <a:pt x="29836" y="32237"/>
                  <a:pt x="29866" y="31994"/>
                  <a:pt x="29866" y="31781"/>
                </a:cubicBezTo>
                <a:lnTo>
                  <a:pt x="29866" y="31781"/>
                </a:lnTo>
                <a:lnTo>
                  <a:pt x="29836" y="31812"/>
                </a:lnTo>
                <a:cubicBezTo>
                  <a:pt x="29836" y="31569"/>
                  <a:pt x="29836" y="31356"/>
                  <a:pt x="29806" y="31143"/>
                </a:cubicBezTo>
                <a:cubicBezTo>
                  <a:pt x="29775" y="30931"/>
                  <a:pt x="29714" y="30688"/>
                  <a:pt x="29654" y="30475"/>
                </a:cubicBezTo>
                <a:cubicBezTo>
                  <a:pt x="29654" y="30353"/>
                  <a:pt x="29684" y="30262"/>
                  <a:pt x="29714" y="30141"/>
                </a:cubicBezTo>
                <a:cubicBezTo>
                  <a:pt x="29745" y="30019"/>
                  <a:pt x="29806" y="29867"/>
                  <a:pt x="29866" y="29715"/>
                </a:cubicBezTo>
                <a:close/>
                <a:moveTo>
                  <a:pt x="11971" y="32905"/>
                </a:moveTo>
                <a:cubicBezTo>
                  <a:pt x="11971" y="32997"/>
                  <a:pt x="12001" y="33057"/>
                  <a:pt x="12032" y="33149"/>
                </a:cubicBezTo>
                <a:lnTo>
                  <a:pt x="12001" y="33149"/>
                </a:lnTo>
                <a:cubicBezTo>
                  <a:pt x="11971" y="33057"/>
                  <a:pt x="11971" y="32997"/>
                  <a:pt x="11971" y="32936"/>
                </a:cubicBezTo>
                <a:lnTo>
                  <a:pt x="11971" y="32905"/>
                </a:lnTo>
                <a:close/>
                <a:moveTo>
                  <a:pt x="9996" y="31781"/>
                </a:moveTo>
                <a:cubicBezTo>
                  <a:pt x="10026" y="31872"/>
                  <a:pt x="10026" y="31964"/>
                  <a:pt x="10057" y="32055"/>
                </a:cubicBezTo>
                <a:cubicBezTo>
                  <a:pt x="10087" y="32146"/>
                  <a:pt x="10117" y="32207"/>
                  <a:pt x="10148" y="32298"/>
                </a:cubicBezTo>
                <a:cubicBezTo>
                  <a:pt x="10178" y="32359"/>
                  <a:pt x="10239" y="32419"/>
                  <a:pt x="10330" y="32419"/>
                </a:cubicBezTo>
                <a:lnTo>
                  <a:pt x="10330" y="32541"/>
                </a:lnTo>
                <a:lnTo>
                  <a:pt x="10330" y="32693"/>
                </a:lnTo>
                <a:lnTo>
                  <a:pt x="10330" y="32814"/>
                </a:lnTo>
                <a:cubicBezTo>
                  <a:pt x="10300" y="32875"/>
                  <a:pt x="10269" y="32936"/>
                  <a:pt x="10269" y="32997"/>
                </a:cubicBezTo>
                <a:lnTo>
                  <a:pt x="10239" y="33088"/>
                </a:lnTo>
                <a:lnTo>
                  <a:pt x="10148" y="33088"/>
                </a:lnTo>
                <a:cubicBezTo>
                  <a:pt x="10117" y="33118"/>
                  <a:pt x="10117" y="33118"/>
                  <a:pt x="10087" y="33118"/>
                </a:cubicBezTo>
                <a:cubicBezTo>
                  <a:pt x="10057" y="33149"/>
                  <a:pt x="10026" y="33149"/>
                  <a:pt x="9996" y="33179"/>
                </a:cubicBezTo>
                <a:cubicBezTo>
                  <a:pt x="9996" y="33179"/>
                  <a:pt x="9996" y="33209"/>
                  <a:pt x="9966" y="33270"/>
                </a:cubicBezTo>
                <a:lnTo>
                  <a:pt x="9966" y="33209"/>
                </a:lnTo>
                <a:lnTo>
                  <a:pt x="9966" y="32997"/>
                </a:lnTo>
                <a:lnTo>
                  <a:pt x="9996" y="32541"/>
                </a:lnTo>
                <a:lnTo>
                  <a:pt x="9996" y="32298"/>
                </a:lnTo>
                <a:lnTo>
                  <a:pt x="9996" y="31781"/>
                </a:lnTo>
                <a:close/>
                <a:moveTo>
                  <a:pt x="14158" y="32875"/>
                </a:moveTo>
                <a:cubicBezTo>
                  <a:pt x="14158" y="32966"/>
                  <a:pt x="14158" y="33057"/>
                  <a:pt x="14189" y="33149"/>
                </a:cubicBezTo>
                <a:cubicBezTo>
                  <a:pt x="14189" y="33149"/>
                  <a:pt x="14189" y="33179"/>
                  <a:pt x="14189" y="33209"/>
                </a:cubicBezTo>
                <a:cubicBezTo>
                  <a:pt x="14158" y="33240"/>
                  <a:pt x="14128" y="33270"/>
                  <a:pt x="14067" y="33300"/>
                </a:cubicBezTo>
                <a:cubicBezTo>
                  <a:pt x="14037" y="33331"/>
                  <a:pt x="14006" y="33331"/>
                  <a:pt x="13976" y="33361"/>
                </a:cubicBezTo>
                <a:lnTo>
                  <a:pt x="13946" y="33361"/>
                </a:lnTo>
                <a:cubicBezTo>
                  <a:pt x="13946" y="33300"/>
                  <a:pt x="13976" y="33270"/>
                  <a:pt x="13976" y="33209"/>
                </a:cubicBezTo>
                <a:cubicBezTo>
                  <a:pt x="14006" y="33209"/>
                  <a:pt x="14006" y="33209"/>
                  <a:pt x="14037" y="33179"/>
                </a:cubicBezTo>
                <a:cubicBezTo>
                  <a:pt x="14067" y="33149"/>
                  <a:pt x="14067" y="33149"/>
                  <a:pt x="14098" y="33118"/>
                </a:cubicBezTo>
                <a:cubicBezTo>
                  <a:pt x="14098" y="33088"/>
                  <a:pt x="14128" y="33027"/>
                  <a:pt x="14128" y="32997"/>
                </a:cubicBezTo>
                <a:cubicBezTo>
                  <a:pt x="14128" y="32966"/>
                  <a:pt x="14158" y="32905"/>
                  <a:pt x="14158" y="32875"/>
                </a:cubicBezTo>
                <a:close/>
                <a:moveTo>
                  <a:pt x="30504" y="30596"/>
                </a:moveTo>
                <a:lnTo>
                  <a:pt x="30504" y="30809"/>
                </a:lnTo>
                <a:cubicBezTo>
                  <a:pt x="30535" y="31083"/>
                  <a:pt x="30535" y="31326"/>
                  <a:pt x="30535" y="31569"/>
                </a:cubicBezTo>
                <a:cubicBezTo>
                  <a:pt x="30504" y="31690"/>
                  <a:pt x="30504" y="31812"/>
                  <a:pt x="30504" y="31964"/>
                </a:cubicBezTo>
                <a:lnTo>
                  <a:pt x="30504" y="32267"/>
                </a:lnTo>
                <a:lnTo>
                  <a:pt x="30504" y="32419"/>
                </a:lnTo>
                <a:lnTo>
                  <a:pt x="30444" y="32905"/>
                </a:lnTo>
                <a:cubicBezTo>
                  <a:pt x="30444" y="33057"/>
                  <a:pt x="30413" y="33209"/>
                  <a:pt x="30413" y="33361"/>
                </a:cubicBezTo>
                <a:lnTo>
                  <a:pt x="30352" y="33331"/>
                </a:lnTo>
                <a:lnTo>
                  <a:pt x="30352" y="33088"/>
                </a:lnTo>
                <a:lnTo>
                  <a:pt x="30352" y="32814"/>
                </a:lnTo>
                <a:lnTo>
                  <a:pt x="30352" y="32662"/>
                </a:lnTo>
                <a:lnTo>
                  <a:pt x="30352" y="32450"/>
                </a:lnTo>
                <a:cubicBezTo>
                  <a:pt x="30383" y="32450"/>
                  <a:pt x="30413" y="32450"/>
                  <a:pt x="30444" y="32419"/>
                </a:cubicBezTo>
                <a:cubicBezTo>
                  <a:pt x="30474" y="32389"/>
                  <a:pt x="30474" y="32359"/>
                  <a:pt x="30474" y="32298"/>
                </a:cubicBezTo>
                <a:cubicBezTo>
                  <a:pt x="30474" y="32207"/>
                  <a:pt x="30474" y="32146"/>
                  <a:pt x="30474" y="32055"/>
                </a:cubicBezTo>
                <a:cubicBezTo>
                  <a:pt x="30474" y="31751"/>
                  <a:pt x="30444" y="31417"/>
                  <a:pt x="30444" y="31113"/>
                </a:cubicBezTo>
                <a:lnTo>
                  <a:pt x="30444" y="30900"/>
                </a:lnTo>
                <a:cubicBezTo>
                  <a:pt x="30444" y="30839"/>
                  <a:pt x="30444" y="30809"/>
                  <a:pt x="30444" y="30748"/>
                </a:cubicBezTo>
                <a:cubicBezTo>
                  <a:pt x="30474" y="30688"/>
                  <a:pt x="30444" y="30657"/>
                  <a:pt x="30504" y="30596"/>
                </a:cubicBezTo>
                <a:close/>
                <a:moveTo>
                  <a:pt x="27739" y="33209"/>
                </a:moveTo>
                <a:cubicBezTo>
                  <a:pt x="27739" y="33300"/>
                  <a:pt x="27739" y="33361"/>
                  <a:pt x="27770" y="33452"/>
                </a:cubicBezTo>
                <a:lnTo>
                  <a:pt x="27436" y="33270"/>
                </a:lnTo>
                <a:lnTo>
                  <a:pt x="27679" y="33270"/>
                </a:lnTo>
                <a:cubicBezTo>
                  <a:pt x="27709" y="33240"/>
                  <a:pt x="27739" y="33240"/>
                  <a:pt x="27739" y="33209"/>
                </a:cubicBezTo>
                <a:close/>
                <a:moveTo>
                  <a:pt x="28529" y="32997"/>
                </a:moveTo>
                <a:lnTo>
                  <a:pt x="28833" y="33209"/>
                </a:lnTo>
                <a:cubicBezTo>
                  <a:pt x="28833" y="33270"/>
                  <a:pt x="28833" y="33331"/>
                  <a:pt x="28803" y="33392"/>
                </a:cubicBezTo>
                <a:cubicBezTo>
                  <a:pt x="28803" y="33422"/>
                  <a:pt x="28803" y="33452"/>
                  <a:pt x="28803" y="33483"/>
                </a:cubicBezTo>
                <a:lnTo>
                  <a:pt x="28590" y="33300"/>
                </a:lnTo>
                <a:cubicBezTo>
                  <a:pt x="28560" y="33209"/>
                  <a:pt x="28529" y="33088"/>
                  <a:pt x="28529" y="32997"/>
                </a:cubicBezTo>
                <a:close/>
                <a:moveTo>
                  <a:pt x="18290" y="33209"/>
                </a:moveTo>
                <a:lnTo>
                  <a:pt x="18290" y="33361"/>
                </a:lnTo>
                <a:cubicBezTo>
                  <a:pt x="18290" y="33392"/>
                  <a:pt x="18290" y="33422"/>
                  <a:pt x="18290" y="33483"/>
                </a:cubicBezTo>
                <a:lnTo>
                  <a:pt x="18260" y="33513"/>
                </a:lnTo>
                <a:lnTo>
                  <a:pt x="18230" y="33513"/>
                </a:lnTo>
                <a:cubicBezTo>
                  <a:pt x="18230" y="33392"/>
                  <a:pt x="18260" y="33300"/>
                  <a:pt x="18290" y="33209"/>
                </a:cubicBezTo>
                <a:close/>
                <a:moveTo>
                  <a:pt x="12487" y="32480"/>
                </a:moveTo>
                <a:cubicBezTo>
                  <a:pt x="12518" y="32662"/>
                  <a:pt x="12578" y="32845"/>
                  <a:pt x="12609" y="33027"/>
                </a:cubicBezTo>
                <a:cubicBezTo>
                  <a:pt x="12609" y="33149"/>
                  <a:pt x="12578" y="33270"/>
                  <a:pt x="12578" y="33422"/>
                </a:cubicBezTo>
                <a:lnTo>
                  <a:pt x="12518" y="33544"/>
                </a:lnTo>
                <a:cubicBezTo>
                  <a:pt x="12487" y="33544"/>
                  <a:pt x="12487" y="33513"/>
                  <a:pt x="12487" y="33513"/>
                </a:cubicBezTo>
                <a:cubicBezTo>
                  <a:pt x="12457" y="33392"/>
                  <a:pt x="12427" y="33300"/>
                  <a:pt x="12396" y="33179"/>
                </a:cubicBezTo>
                <a:lnTo>
                  <a:pt x="12457" y="32723"/>
                </a:lnTo>
                <a:cubicBezTo>
                  <a:pt x="12457" y="32662"/>
                  <a:pt x="12487" y="32571"/>
                  <a:pt x="12487" y="32480"/>
                </a:cubicBezTo>
                <a:close/>
                <a:moveTo>
                  <a:pt x="29927" y="33483"/>
                </a:moveTo>
                <a:lnTo>
                  <a:pt x="29988" y="33513"/>
                </a:lnTo>
                <a:lnTo>
                  <a:pt x="29988" y="33544"/>
                </a:lnTo>
                <a:lnTo>
                  <a:pt x="29927" y="33483"/>
                </a:lnTo>
                <a:close/>
                <a:moveTo>
                  <a:pt x="15009" y="33057"/>
                </a:moveTo>
                <a:lnTo>
                  <a:pt x="15009" y="33088"/>
                </a:lnTo>
                <a:cubicBezTo>
                  <a:pt x="15009" y="33240"/>
                  <a:pt x="15039" y="33392"/>
                  <a:pt x="15070" y="33513"/>
                </a:cubicBezTo>
                <a:cubicBezTo>
                  <a:pt x="15070" y="33544"/>
                  <a:pt x="15070" y="33544"/>
                  <a:pt x="15070" y="33574"/>
                </a:cubicBezTo>
                <a:lnTo>
                  <a:pt x="15039" y="33544"/>
                </a:lnTo>
                <a:cubicBezTo>
                  <a:pt x="15009" y="33483"/>
                  <a:pt x="14979" y="33422"/>
                  <a:pt x="14918" y="33331"/>
                </a:cubicBezTo>
                <a:cubicBezTo>
                  <a:pt x="14979" y="33240"/>
                  <a:pt x="15009" y="33149"/>
                  <a:pt x="15009" y="33057"/>
                </a:cubicBezTo>
                <a:close/>
                <a:moveTo>
                  <a:pt x="2575" y="32118"/>
                </a:moveTo>
                <a:lnTo>
                  <a:pt x="2575" y="32118"/>
                </a:lnTo>
                <a:cubicBezTo>
                  <a:pt x="2628" y="32192"/>
                  <a:pt x="2681" y="32249"/>
                  <a:pt x="2734" y="32328"/>
                </a:cubicBezTo>
                <a:cubicBezTo>
                  <a:pt x="2765" y="32389"/>
                  <a:pt x="2826" y="32450"/>
                  <a:pt x="2886" y="32511"/>
                </a:cubicBezTo>
                <a:lnTo>
                  <a:pt x="2917" y="32602"/>
                </a:lnTo>
                <a:cubicBezTo>
                  <a:pt x="2978" y="32693"/>
                  <a:pt x="3038" y="32784"/>
                  <a:pt x="3099" y="32845"/>
                </a:cubicBezTo>
                <a:cubicBezTo>
                  <a:pt x="3129" y="32905"/>
                  <a:pt x="3160" y="32936"/>
                  <a:pt x="3221" y="32966"/>
                </a:cubicBezTo>
                <a:cubicBezTo>
                  <a:pt x="3221" y="33118"/>
                  <a:pt x="3251" y="33300"/>
                  <a:pt x="3281" y="33452"/>
                </a:cubicBezTo>
                <a:cubicBezTo>
                  <a:pt x="3281" y="33544"/>
                  <a:pt x="3342" y="33635"/>
                  <a:pt x="3342" y="33695"/>
                </a:cubicBezTo>
                <a:cubicBezTo>
                  <a:pt x="3190" y="33422"/>
                  <a:pt x="3069" y="33149"/>
                  <a:pt x="2886" y="32845"/>
                </a:cubicBezTo>
                <a:cubicBezTo>
                  <a:pt x="2757" y="32587"/>
                  <a:pt x="2672" y="32351"/>
                  <a:pt x="2575" y="32118"/>
                </a:cubicBezTo>
                <a:close/>
                <a:moveTo>
                  <a:pt x="10968" y="32602"/>
                </a:moveTo>
                <a:lnTo>
                  <a:pt x="11029" y="32662"/>
                </a:lnTo>
                <a:cubicBezTo>
                  <a:pt x="11090" y="32754"/>
                  <a:pt x="11120" y="32845"/>
                  <a:pt x="11181" y="32936"/>
                </a:cubicBezTo>
                <a:cubicBezTo>
                  <a:pt x="11181" y="33209"/>
                  <a:pt x="11120" y="33452"/>
                  <a:pt x="11090" y="33726"/>
                </a:cubicBezTo>
                <a:cubicBezTo>
                  <a:pt x="11059" y="33695"/>
                  <a:pt x="11059" y="33635"/>
                  <a:pt x="11029" y="33604"/>
                </a:cubicBezTo>
                <a:cubicBezTo>
                  <a:pt x="10968" y="33483"/>
                  <a:pt x="10877" y="33361"/>
                  <a:pt x="10786" y="33270"/>
                </a:cubicBezTo>
                <a:lnTo>
                  <a:pt x="10786" y="33057"/>
                </a:lnTo>
                <a:lnTo>
                  <a:pt x="10786" y="32875"/>
                </a:lnTo>
                <a:cubicBezTo>
                  <a:pt x="10816" y="32845"/>
                  <a:pt x="10847" y="32845"/>
                  <a:pt x="10877" y="32814"/>
                </a:cubicBezTo>
                <a:cubicBezTo>
                  <a:pt x="10907" y="32784"/>
                  <a:pt x="10968" y="32723"/>
                  <a:pt x="10968" y="32662"/>
                </a:cubicBezTo>
                <a:cubicBezTo>
                  <a:pt x="10968" y="32632"/>
                  <a:pt x="10968" y="32602"/>
                  <a:pt x="10968" y="32602"/>
                </a:cubicBezTo>
                <a:close/>
                <a:moveTo>
                  <a:pt x="17197" y="32480"/>
                </a:moveTo>
                <a:lnTo>
                  <a:pt x="17197" y="32662"/>
                </a:lnTo>
                <a:cubicBezTo>
                  <a:pt x="17197" y="32875"/>
                  <a:pt x="17227" y="33057"/>
                  <a:pt x="17227" y="33240"/>
                </a:cubicBezTo>
                <a:lnTo>
                  <a:pt x="17227" y="33300"/>
                </a:lnTo>
                <a:lnTo>
                  <a:pt x="17197" y="33726"/>
                </a:lnTo>
                <a:cubicBezTo>
                  <a:pt x="17197" y="33756"/>
                  <a:pt x="17166" y="33817"/>
                  <a:pt x="17166" y="33878"/>
                </a:cubicBezTo>
                <a:cubicBezTo>
                  <a:pt x="17136" y="33756"/>
                  <a:pt x="17106" y="33635"/>
                  <a:pt x="17075" y="33483"/>
                </a:cubicBezTo>
                <a:cubicBezTo>
                  <a:pt x="17075" y="33361"/>
                  <a:pt x="17106" y="33270"/>
                  <a:pt x="17136" y="33179"/>
                </a:cubicBezTo>
                <a:lnTo>
                  <a:pt x="17166" y="32754"/>
                </a:lnTo>
                <a:cubicBezTo>
                  <a:pt x="17166" y="32662"/>
                  <a:pt x="17166" y="32571"/>
                  <a:pt x="17197" y="32480"/>
                </a:cubicBezTo>
                <a:close/>
                <a:moveTo>
                  <a:pt x="14128" y="33726"/>
                </a:moveTo>
                <a:lnTo>
                  <a:pt x="14128" y="33908"/>
                </a:lnTo>
                <a:lnTo>
                  <a:pt x="14098" y="33726"/>
                </a:lnTo>
                <a:close/>
                <a:moveTo>
                  <a:pt x="31477" y="33149"/>
                </a:moveTo>
                <a:lnTo>
                  <a:pt x="31537" y="33331"/>
                </a:lnTo>
                <a:lnTo>
                  <a:pt x="31659" y="33695"/>
                </a:lnTo>
                <a:lnTo>
                  <a:pt x="31659" y="33938"/>
                </a:lnTo>
                <a:lnTo>
                  <a:pt x="31568" y="33908"/>
                </a:lnTo>
                <a:lnTo>
                  <a:pt x="31507" y="33908"/>
                </a:lnTo>
                <a:lnTo>
                  <a:pt x="31477" y="33483"/>
                </a:lnTo>
                <a:lnTo>
                  <a:pt x="31477" y="33149"/>
                </a:lnTo>
                <a:close/>
                <a:moveTo>
                  <a:pt x="8477" y="32450"/>
                </a:moveTo>
                <a:cubicBezTo>
                  <a:pt x="8507" y="32602"/>
                  <a:pt x="8507" y="32754"/>
                  <a:pt x="8538" y="32905"/>
                </a:cubicBezTo>
                <a:lnTo>
                  <a:pt x="8598" y="33422"/>
                </a:lnTo>
                <a:cubicBezTo>
                  <a:pt x="8598" y="33574"/>
                  <a:pt x="8598" y="33726"/>
                  <a:pt x="8598" y="33878"/>
                </a:cubicBezTo>
                <a:lnTo>
                  <a:pt x="8598" y="33999"/>
                </a:lnTo>
                <a:cubicBezTo>
                  <a:pt x="8538" y="33908"/>
                  <a:pt x="8507" y="33787"/>
                  <a:pt x="8446" y="33665"/>
                </a:cubicBezTo>
                <a:lnTo>
                  <a:pt x="8477" y="33665"/>
                </a:lnTo>
                <a:cubicBezTo>
                  <a:pt x="8446" y="33604"/>
                  <a:pt x="8446" y="33513"/>
                  <a:pt x="8416" y="33452"/>
                </a:cubicBezTo>
                <a:cubicBezTo>
                  <a:pt x="8386" y="33361"/>
                  <a:pt x="8355" y="33270"/>
                  <a:pt x="8325" y="33209"/>
                </a:cubicBezTo>
                <a:lnTo>
                  <a:pt x="8264" y="33118"/>
                </a:lnTo>
                <a:cubicBezTo>
                  <a:pt x="8325" y="32875"/>
                  <a:pt x="8386" y="32662"/>
                  <a:pt x="8477" y="32450"/>
                </a:cubicBezTo>
                <a:close/>
                <a:moveTo>
                  <a:pt x="18139" y="29989"/>
                </a:moveTo>
                <a:cubicBezTo>
                  <a:pt x="18139" y="30080"/>
                  <a:pt x="18139" y="30171"/>
                  <a:pt x="18108" y="30293"/>
                </a:cubicBezTo>
                <a:cubicBezTo>
                  <a:pt x="18108" y="30657"/>
                  <a:pt x="18078" y="31022"/>
                  <a:pt x="18047" y="31386"/>
                </a:cubicBezTo>
                <a:cubicBezTo>
                  <a:pt x="18017" y="31690"/>
                  <a:pt x="18017" y="31994"/>
                  <a:pt x="17987" y="32298"/>
                </a:cubicBezTo>
                <a:cubicBezTo>
                  <a:pt x="17956" y="32723"/>
                  <a:pt x="17926" y="33179"/>
                  <a:pt x="17835" y="33604"/>
                </a:cubicBezTo>
                <a:cubicBezTo>
                  <a:pt x="17835" y="33726"/>
                  <a:pt x="17804" y="33847"/>
                  <a:pt x="17744" y="33938"/>
                </a:cubicBezTo>
                <a:lnTo>
                  <a:pt x="17683" y="33999"/>
                </a:lnTo>
                <a:cubicBezTo>
                  <a:pt x="17709" y="33947"/>
                  <a:pt x="17690" y="33917"/>
                  <a:pt x="17684" y="33871"/>
                </a:cubicBezTo>
                <a:lnTo>
                  <a:pt x="17684" y="33871"/>
                </a:lnTo>
                <a:cubicBezTo>
                  <a:pt x="17714" y="33751"/>
                  <a:pt x="17744" y="33602"/>
                  <a:pt x="17774" y="33483"/>
                </a:cubicBezTo>
                <a:cubicBezTo>
                  <a:pt x="17774" y="33422"/>
                  <a:pt x="17804" y="33361"/>
                  <a:pt x="17804" y="33300"/>
                </a:cubicBezTo>
                <a:lnTo>
                  <a:pt x="17865" y="32936"/>
                </a:lnTo>
                <a:cubicBezTo>
                  <a:pt x="17895" y="32814"/>
                  <a:pt x="17895" y="32662"/>
                  <a:pt x="17926" y="32541"/>
                </a:cubicBezTo>
                <a:cubicBezTo>
                  <a:pt x="17956" y="32267"/>
                  <a:pt x="17956" y="32024"/>
                  <a:pt x="17926" y="31781"/>
                </a:cubicBezTo>
                <a:cubicBezTo>
                  <a:pt x="17895" y="31660"/>
                  <a:pt x="17895" y="31538"/>
                  <a:pt x="17865" y="31447"/>
                </a:cubicBezTo>
                <a:cubicBezTo>
                  <a:pt x="17835" y="31356"/>
                  <a:pt x="17804" y="31265"/>
                  <a:pt x="17774" y="31174"/>
                </a:cubicBezTo>
                <a:lnTo>
                  <a:pt x="17774" y="31083"/>
                </a:lnTo>
                <a:cubicBezTo>
                  <a:pt x="17835" y="31052"/>
                  <a:pt x="17865" y="30991"/>
                  <a:pt x="17865" y="30931"/>
                </a:cubicBezTo>
                <a:lnTo>
                  <a:pt x="17865" y="30870"/>
                </a:lnTo>
                <a:cubicBezTo>
                  <a:pt x="17865" y="30839"/>
                  <a:pt x="17895" y="30839"/>
                  <a:pt x="17926" y="30809"/>
                </a:cubicBezTo>
                <a:cubicBezTo>
                  <a:pt x="17956" y="30779"/>
                  <a:pt x="17956" y="30748"/>
                  <a:pt x="17956" y="30688"/>
                </a:cubicBezTo>
                <a:cubicBezTo>
                  <a:pt x="17987" y="30505"/>
                  <a:pt x="18017" y="30353"/>
                  <a:pt x="18017" y="30171"/>
                </a:cubicBezTo>
                <a:lnTo>
                  <a:pt x="18017" y="29989"/>
                </a:lnTo>
                <a:close/>
                <a:moveTo>
                  <a:pt x="29775" y="33847"/>
                </a:moveTo>
                <a:lnTo>
                  <a:pt x="29957" y="34060"/>
                </a:lnTo>
                <a:lnTo>
                  <a:pt x="29806" y="34030"/>
                </a:lnTo>
                <a:lnTo>
                  <a:pt x="29775" y="33999"/>
                </a:lnTo>
                <a:lnTo>
                  <a:pt x="29775" y="33847"/>
                </a:lnTo>
                <a:close/>
                <a:moveTo>
                  <a:pt x="10209" y="33574"/>
                </a:moveTo>
                <a:cubicBezTo>
                  <a:pt x="10209" y="33604"/>
                  <a:pt x="10209" y="33635"/>
                  <a:pt x="10178" y="33695"/>
                </a:cubicBezTo>
                <a:cubicBezTo>
                  <a:pt x="10148" y="33817"/>
                  <a:pt x="10117" y="33969"/>
                  <a:pt x="10117" y="34121"/>
                </a:cubicBezTo>
                <a:lnTo>
                  <a:pt x="10117" y="34242"/>
                </a:lnTo>
                <a:cubicBezTo>
                  <a:pt x="10087" y="34090"/>
                  <a:pt x="10057" y="33969"/>
                  <a:pt x="10057" y="33847"/>
                </a:cubicBezTo>
                <a:cubicBezTo>
                  <a:pt x="10057" y="33817"/>
                  <a:pt x="10057" y="33817"/>
                  <a:pt x="10057" y="33787"/>
                </a:cubicBezTo>
                <a:cubicBezTo>
                  <a:pt x="10087" y="33726"/>
                  <a:pt x="10148" y="33635"/>
                  <a:pt x="10209" y="33574"/>
                </a:cubicBezTo>
                <a:close/>
                <a:moveTo>
                  <a:pt x="32388" y="33604"/>
                </a:moveTo>
                <a:cubicBezTo>
                  <a:pt x="32418" y="33756"/>
                  <a:pt x="32418" y="33908"/>
                  <a:pt x="32449" y="34060"/>
                </a:cubicBezTo>
                <a:lnTo>
                  <a:pt x="32418" y="34060"/>
                </a:lnTo>
                <a:cubicBezTo>
                  <a:pt x="32418" y="34121"/>
                  <a:pt x="32449" y="34212"/>
                  <a:pt x="32449" y="34303"/>
                </a:cubicBezTo>
                <a:lnTo>
                  <a:pt x="32418" y="34303"/>
                </a:lnTo>
                <a:lnTo>
                  <a:pt x="32388" y="33847"/>
                </a:lnTo>
                <a:lnTo>
                  <a:pt x="32388" y="33604"/>
                </a:lnTo>
                <a:close/>
                <a:moveTo>
                  <a:pt x="13460" y="33695"/>
                </a:moveTo>
                <a:cubicBezTo>
                  <a:pt x="13460" y="33787"/>
                  <a:pt x="13490" y="33878"/>
                  <a:pt x="13490" y="33938"/>
                </a:cubicBezTo>
                <a:cubicBezTo>
                  <a:pt x="13490" y="34030"/>
                  <a:pt x="13460" y="34060"/>
                  <a:pt x="13460" y="34121"/>
                </a:cubicBezTo>
                <a:cubicBezTo>
                  <a:pt x="13460" y="34182"/>
                  <a:pt x="13460" y="34212"/>
                  <a:pt x="13429" y="34273"/>
                </a:cubicBezTo>
                <a:lnTo>
                  <a:pt x="13429" y="34333"/>
                </a:lnTo>
                <a:lnTo>
                  <a:pt x="13368" y="34333"/>
                </a:lnTo>
                <a:cubicBezTo>
                  <a:pt x="13368" y="34182"/>
                  <a:pt x="13338" y="34060"/>
                  <a:pt x="13308" y="33938"/>
                </a:cubicBezTo>
                <a:cubicBezTo>
                  <a:pt x="13338" y="33938"/>
                  <a:pt x="13368" y="33908"/>
                  <a:pt x="13368" y="33878"/>
                </a:cubicBezTo>
                <a:cubicBezTo>
                  <a:pt x="13399" y="33847"/>
                  <a:pt x="13399" y="33817"/>
                  <a:pt x="13429" y="33756"/>
                </a:cubicBezTo>
                <a:cubicBezTo>
                  <a:pt x="13429" y="33756"/>
                  <a:pt x="13460" y="33726"/>
                  <a:pt x="13460" y="33695"/>
                </a:cubicBezTo>
                <a:close/>
                <a:moveTo>
                  <a:pt x="16255" y="32328"/>
                </a:moveTo>
                <a:lnTo>
                  <a:pt x="16316" y="32359"/>
                </a:lnTo>
                <a:cubicBezTo>
                  <a:pt x="16316" y="32359"/>
                  <a:pt x="16346" y="32389"/>
                  <a:pt x="16346" y="32389"/>
                </a:cubicBezTo>
                <a:lnTo>
                  <a:pt x="16346" y="32723"/>
                </a:lnTo>
                <a:cubicBezTo>
                  <a:pt x="16346" y="32845"/>
                  <a:pt x="16346" y="32845"/>
                  <a:pt x="16346" y="32905"/>
                </a:cubicBezTo>
                <a:lnTo>
                  <a:pt x="16346" y="33118"/>
                </a:lnTo>
                <a:lnTo>
                  <a:pt x="16346" y="33300"/>
                </a:lnTo>
                <a:cubicBezTo>
                  <a:pt x="16346" y="33422"/>
                  <a:pt x="16316" y="33513"/>
                  <a:pt x="16316" y="33635"/>
                </a:cubicBezTo>
                <a:cubicBezTo>
                  <a:pt x="16285" y="33756"/>
                  <a:pt x="16255" y="33938"/>
                  <a:pt x="16224" y="34090"/>
                </a:cubicBezTo>
                <a:cubicBezTo>
                  <a:pt x="16224" y="34242"/>
                  <a:pt x="16194" y="34303"/>
                  <a:pt x="16164" y="34394"/>
                </a:cubicBezTo>
                <a:lnTo>
                  <a:pt x="16164" y="34333"/>
                </a:lnTo>
                <a:lnTo>
                  <a:pt x="16164" y="33938"/>
                </a:lnTo>
                <a:lnTo>
                  <a:pt x="16164" y="33422"/>
                </a:lnTo>
                <a:cubicBezTo>
                  <a:pt x="16164" y="33270"/>
                  <a:pt x="16194" y="33149"/>
                  <a:pt x="16194" y="32997"/>
                </a:cubicBezTo>
                <a:cubicBezTo>
                  <a:pt x="16194" y="32784"/>
                  <a:pt x="16224" y="32541"/>
                  <a:pt x="16255" y="32328"/>
                </a:cubicBezTo>
                <a:close/>
                <a:moveTo>
                  <a:pt x="33634" y="31872"/>
                </a:moveTo>
                <a:cubicBezTo>
                  <a:pt x="33634" y="31964"/>
                  <a:pt x="33664" y="32055"/>
                  <a:pt x="33694" y="32146"/>
                </a:cubicBezTo>
                <a:cubicBezTo>
                  <a:pt x="33694" y="32450"/>
                  <a:pt x="33725" y="32723"/>
                  <a:pt x="33725" y="32997"/>
                </a:cubicBezTo>
                <a:lnTo>
                  <a:pt x="33725" y="33361"/>
                </a:lnTo>
                <a:lnTo>
                  <a:pt x="33725" y="33817"/>
                </a:lnTo>
                <a:cubicBezTo>
                  <a:pt x="33725" y="33969"/>
                  <a:pt x="33725" y="34090"/>
                  <a:pt x="33694" y="34212"/>
                </a:cubicBezTo>
                <a:cubicBezTo>
                  <a:pt x="33694" y="34303"/>
                  <a:pt x="33694" y="34364"/>
                  <a:pt x="33664" y="34455"/>
                </a:cubicBezTo>
                <a:lnTo>
                  <a:pt x="33634" y="34242"/>
                </a:lnTo>
                <a:lnTo>
                  <a:pt x="33512" y="33726"/>
                </a:lnTo>
                <a:lnTo>
                  <a:pt x="33512" y="33513"/>
                </a:lnTo>
                <a:cubicBezTo>
                  <a:pt x="33543" y="33361"/>
                  <a:pt x="33543" y="33149"/>
                  <a:pt x="33543" y="32936"/>
                </a:cubicBezTo>
                <a:lnTo>
                  <a:pt x="33543" y="32723"/>
                </a:lnTo>
                <a:lnTo>
                  <a:pt x="33543" y="32480"/>
                </a:lnTo>
                <a:lnTo>
                  <a:pt x="33543" y="32389"/>
                </a:lnTo>
                <a:lnTo>
                  <a:pt x="33634" y="31872"/>
                </a:lnTo>
                <a:close/>
                <a:moveTo>
                  <a:pt x="32763" y="31639"/>
                </a:moveTo>
                <a:lnTo>
                  <a:pt x="32763" y="31639"/>
                </a:lnTo>
                <a:cubicBezTo>
                  <a:pt x="32782" y="31739"/>
                  <a:pt x="32821" y="31851"/>
                  <a:pt x="32844" y="31964"/>
                </a:cubicBezTo>
                <a:cubicBezTo>
                  <a:pt x="32844" y="32024"/>
                  <a:pt x="32844" y="32116"/>
                  <a:pt x="32874" y="32176"/>
                </a:cubicBezTo>
                <a:lnTo>
                  <a:pt x="32874" y="32541"/>
                </a:lnTo>
                <a:lnTo>
                  <a:pt x="32874" y="32936"/>
                </a:lnTo>
                <a:lnTo>
                  <a:pt x="32874" y="33787"/>
                </a:lnTo>
                <a:lnTo>
                  <a:pt x="32874" y="34485"/>
                </a:lnTo>
                <a:cubicBezTo>
                  <a:pt x="32844" y="34303"/>
                  <a:pt x="32813" y="34121"/>
                  <a:pt x="32783" y="33938"/>
                </a:cubicBezTo>
                <a:lnTo>
                  <a:pt x="32722" y="33270"/>
                </a:lnTo>
                <a:cubicBezTo>
                  <a:pt x="32666" y="32736"/>
                  <a:pt x="32688" y="32177"/>
                  <a:pt x="32763" y="31639"/>
                </a:cubicBezTo>
                <a:close/>
                <a:moveTo>
                  <a:pt x="29927" y="34425"/>
                </a:moveTo>
                <a:lnTo>
                  <a:pt x="29927" y="34425"/>
                </a:lnTo>
                <a:cubicBezTo>
                  <a:pt x="29988" y="34455"/>
                  <a:pt x="30049" y="34455"/>
                  <a:pt x="30109" y="34485"/>
                </a:cubicBezTo>
                <a:cubicBezTo>
                  <a:pt x="30109" y="34485"/>
                  <a:pt x="30109" y="34516"/>
                  <a:pt x="30109" y="34516"/>
                </a:cubicBezTo>
                <a:lnTo>
                  <a:pt x="29927" y="34425"/>
                </a:lnTo>
                <a:close/>
                <a:moveTo>
                  <a:pt x="16923" y="34364"/>
                </a:moveTo>
                <a:cubicBezTo>
                  <a:pt x="16954" y="34394"/>
                  <a:pt x="16984" y="34425"/>
                  <a:pt x="16984" y="34455"/>
                </a:cubicBezTo>
                <a:lnTo>
                  <a:pt x="16984" y="34485"/>
                </a:lnTo>
                <a:cubicBezTo>
                  <a:pt x="16954" y="34516"/>
                  <a:pt x="16954" y="34546"/>
                  <a:pt x="16923" y="34577"/>
                </a:cubicBezTo>
                <a:lnTo>
                  <a:pt x="16893" y="34485"/>
                </a:lnTo>
                <a:lnTo>
                  <a:pt x="16923" y="34364"/>
                </a:lnTo>
                <a:close/>
                <a:moveTo>
                  <a:pt x="5347" y="33847"/>
                </a:moveTo>
                <a:lnTo>
                  <a:pt x="5347" y="33908"/>
                </a:lnTo>
                <a:cubicBezTo>
                  <a:pt x="5378" y="33908"/>
                  <a:pt x="5408" y="33938"/>
                  <a:pt x="5408" y="33969"/>
                </a:cubicBezTo>
                <a:lnTo>
                  <a:pt x="5408" y="34121"/>
                </a:lnTo>
                <a:cubicBezTo>
                  <a:pt x="5408" y="34316"/>
                  <a:pt x="5408" y="34536"/>
                  <a:pt x="5408" y="34759"/>
                </a:cubicBezTo>
                <a:lnTo>
                  <a:pt x="5347" y="34546"/>
                </a:lnTo>
                <a:cubicBezTo>
                  <a:pt x="5317" y="34303"/>
                  <a:pt x="5317" y="34060"/>
                  <a:pt x="5317" y="33847"/>
                </a:cubicBezTo>
                <a:close/>
                <a:moveTo>
                  <a:pt x="39406" y="34242"/>
                </a:moveTo>
                <a:cubicBezTo>
                  <a:pt x="39406" y="34273"/>
                  <a:pt x="39437" y="34303"/>
                  <a:pt x="39437" y="34333"/>
                </a:cubicBezTo>
                <a:cubicBezTo>
                  <a:pt x="39437" y="34333"/>
                  <a:pt x="39437" y="34364"/>
                  <a:pt x="39437" y="34364"/>
                </a:cubicBezTo>
                <a:cubicBezTo>
                  <a:pt x="39437" y="34485"/>
                  <a:pt x="39406" y="34607"/>
                  <a:pt x="39406" y="34698"/>
                </a:cubicBezTo>
                <a:lnTo>
                  <a:pt x="39406" y="34759"/>
                </a:lnTo>
                <a:lnTo>
                  <a:pt x="39376" y="34728"/>
                </a:lnTo>
                <a:lnTo>
                  <a:pt x="39376" y="34364"/>
                </a:lnTo>
                <a:cubicBezTo>
                  <a:pt x="39376" y="34303"/>
                  <a:pt x="39376" y="34273"/>
                  <a:pt x="39406" y="34242"/>
                </a:cubicBezTo>
                <a:close/>
                <a:moveTo>
                  <a:pt x="6654" y="33756"/>
                </a:moveTo>
                <a:cubicBezTo>
                  <a:pt x="6684" y="33938"/>
                  <a:pt x="6745" y="34090"/>
                  <a:pt x="6745" y="34273"/>
                </a:cubicBezTo>
                <a:cubicBezTo>
                  <a:pt x="6745" y="34394"/>
                  <a:pt x="6806" y="34516"/>
                  <a:pt x="6806" y="34637"/>
                </a:cubicBezTo>
                <a:lnTo>
                  <a:pt x="6806" y="34668"/>
                </a:lnTo>
                <a:lnTo>
                  <a:pt x="6775" y="34789"/>
                </a:lnTo>
                <a:lnTo>
                  <a:pt x="6775" y="34637"/>
                </a:lnTo>
                <a:cubicBezTo>
                  <a:pt x="6775" y="34607"/>
                  <a:pt x="6745" y="34455"/>
                  <a:pt x="6715" y="34364"/>
                </a:cubicBezTo>
                <a:cubicBezTo>
                  <a:pt x="6684" y="34182"/>
                  <a:pt x="6684" y="33999"/>
                  <a:pt x="6654" y="33817"/>
                </a:cubicBezTo>
                <a:lnTo>
                  <a:pt x="6654" y="33756"/>
                </a:lnTo>
                <a:close/>
                <a:moveTo>
                  <a:pt x="30595" y="34668"/>
                </a:moveTo>
                <a:lnTo>
                  <a:pt x="30595" y="34698"/>
                </a:lnTo>
                <a:cubicBezTo>
                  <a:pt x="30656" y="34728"/>
                  <a:pt x="30717" y="34789"/>
                  <a:pt x="30808" y="34850"/>
                </a:cubicBezTo>
                <a:cubicBezTo>
                  <a:pt x="30788" y="34850"/>
                  <a:pt x="30781" y="34864"/>
                  <a:pt x="30788" y="34873"/>
                </a:cubicBezTo>
                <a:lnTo>
                  <a:pt x="30788" y="34873"/>
                </a:lnTo>
                <a:lnTo>
                  <a:pt x="30565" y="34789"/>
                </a:lnTo>
                <a:cubicBezTo>
                  <a:pt x="30595" y="34759"/>
                  <a:pt x="30595" y="34728"/>
                  <a:pt x="30595" y="34668"/>
                </a:cubicBezTo>
                <a:close/>
                <a:moveTo>
                  <a:pt x="3950" y="33149"/>
                </a:moveTo>
                <a:lnTo>
                  <a:pt x="3950" y="33331"/>
                </a:lnTo>
                <a:lnTo>
                  <a:pt x="4011" y="33695"/>
                </a:lnTo>
                <a:cubicBezTo>
                  <a:pt x="4071" y="33999"/>
                  <a:pt x="4132" y="34303"/>
                  <a:pt x="4223" y="34607"/>
                </a:cubicBezTo>
                <a:lnTo>
                  <a:pt x="4223" y="34820"/>
                </a:lnTo>
                <a:cubicBezTo>
                  <a:pt x="4223" y="34850"/>
                  <a:pt x="4223" y="34880"/>
                  <a:pt x="4223" y="34911"/>
                </a:cubicBezTo>
                <a:cubicBezTo>
                  <a:pt x="4193" y="34880"/>
                  <a:pt x="4193" y="34880"/>
                  <a:pt x="4162" y="34850"/>
                </a:cubicBezTo>
                <a:cubicBezTo>
                  <a:pt x="4041" y="34607"/>
                  <a:pt x="3950" y="34364"/>
                  <a:pt x="3859" y="34121"/>
                </a:cubicBezTo>
                <a:lnTo>
                  <a:pt x="3828" y="34121"/>
                </a:lnTo>
                <a:cubicBezTo>
                  <a:pt x="3737" y="33847"/>
                  <a:pt x="3646" y="33544"/>
                  <a:pt x="3585" y="33240"/>
                </a:cubicBezTo>
                <a:lnTo>
                  <a:pt x="3676" y="33240"/>
                </a:lnTo>
                <a:cubicBezTo>
                  <a:pt x="3737" y="33209"/>
                  <a:pt x="3798" y="33209"/>
                  <a:pt x="3859" y="33209"/>
                </a:cubicBezTo>
                <a:cubicBezTo>
                  <a:pt x="3889" y="33179"/>
                  <a:pt x="3919" y="33179"/>
                  <a:pt x="3950" y="33149"/>
                </a:cubicBezTo>
                <a:close/>
                <a:moveTo>
                  <a:pt x="10786" y="33908"/>
                </a:moveTo>
                <a:cubicBezTo>
                  <a:pt x="10786" y="33938"/>
                  <a:pt x="10816" y="33999"/>
                  <a:pt x="10847" y="34060"/>
                </a:cubicBezTo>
                <a:cubicBezTo>
                  <a:pt x="10877" y="34121"/>
                  <a:pt x="10907" y="34212"/>
                  <a:pt x="10938" y="34303"/>
                </a:cubicBezTo>
                <a:cubicBezTo>
                  <a:pt x="10938" y="34333"/>
                  <a:pt x="10938" y="34364"/>
                  <a:pt x="10938" y="34394"/>
                </a:cubicBezTo>
                <a:cubicBezTo>
                  <a:pt x="10938" y="34485"/>
                  <a:pt x="10938" y="34577"/>
                  <a:pt x="10907" y="34668"/>
                </a:cubicBezTo>
                <a:cubicBezTo>
                  <a:pt x="10877" y="34759"/>
                  <a:pt x="10847" y="34789"/>
                  <a:pt x="10816" y="34880"/>
                </a:cubicBezTo>
                <a:lnTo>
                  <a:pt x="10786" y="34941"/>
                </a:lnTo>
                <a:cubicBezTo>
                  <a:pt x="10756" y="34668"/>
                  <a:pt x="10756" y="34364"/>
                  <a:pt x="10756" y="34060"/>
                </a:cubicBezTo>
                <a:lnTo>
                  <a:pt x="10756" y="34060"/>
                </a:lnTo>
                <a:lnTo>
                  <a:pt x="10786" y="34090"/>
                </a:lnTo>
                <a:lnTo>
                  <a:pt x="10786" y="33908"/>
                </a:lnTo>
                <a:close/>
                <a:moveTo>
                  <a:pt x="36338" y="33422"/>
                </a:moveTo>
                <a:cubicBezTo>
                  <a:pt x="36368" y="33422"/>
                  <a:pt x="36399" y="33452"/>
                  <a:pt x="36429" y="33452"/>
                </a:cubicBezTo>
                <a:cubicBezTo>
                  <a:pt x="36429" y="33544"/>
                  <a:pt x="36429" y="33604"/>
                  <a:pt x="36459" y="33695"/>
                </a:cubicBezTo>
                <a:cubicBezTo>
                  <a:pt x="36459" y="33787"/>
                  <a:pt x="36459" y="33847"/>
                  <a:pt x="36459" y="33938"/>
                </a:cubicBezTo>
                <a:cubicBezTo>
                  <a:pt x="36490" y="33999"/>
                  <a:pt x="36459" y="34151"/>
                  <a:pt x="36490" y="34242"/>
                </a:cubicBezTo>
                <a:cubicBezTo>
                  <a:pt x="36490" y="34303"/>
                  <a:pt x="36520" y="34333"/>
                  <a:pt x="36581" y="34364"/>
                </a:cubicBezTo>
                <a:lnTo>
                  <a:pt x="36581" y="34516"/>
                </a:lnTo>
                <a:cubicBezTo>
                  <a:pt x="36581" y="34668"/>
                  <a:pt x="36581" y="34820"/>
                  <a:pt x="36550" y="34941"/>
                </a:cubicBezTo>
                <a:cubicBezTo>
                  <a:pt x="36520" y="34789"/>
                  <a:pt x="36459" y="34607"/>
                  <a:pt x="36429" y="34455"/>
                </a:cubicBezTo>
                <a:cubicBezTo>
                  <a:pt x="36429" y="34394"/>
                  <a:pt x="36399" y="34333"/>
                  <a:pt x="36399" y="34303"/>
                </a:cubicBezTo>
                <a:cubicBezTo>
                  <a:pt x="36368" y="34242"/>
                  <a:pt x="36399" y="34242"/>
                  <a:pt x="36399" y="34182"/>
                </a:cubicBezTo>
                <a:lnTo>
                  <a:pt x="36368" y="34182"/>
                </a:lnTo>
                <a:cubicBezTo>
                  <a:pt x="36368" y="34030"/>
                  <a:pt x="36368" y="33878"/>
                  <a:pt x="36338" y="33695"/>
                </a:cubicBezTo>
                <a:lnTo>
                  <a:pt x="36338" y="33422"/>
                </a:lnTo>
                <a:close/>
                <a:moveTo>
                  <a:pt x="4679" y="32480"/>
                </a:moveTo>
                <a:lnTo>
                  <a:pt x="4709" y="32754"/>
                </a:lnTo>
                <a:cubicBezTo>
                  <a:pt x="4740" y="33027"/>
                  <a:pt x="4740" y="33300"/>
                  <a:pt x="4740" y="33604"/>
                </a:cubicBezTo>
                <a:lnTo>
                  <a:pt x="4740" y="34060"/>
                </a:lnTo>
                <a:cubicBezTo>
                  <a:pt x="4740" y="34242"/>
                  <a:pt x="4800" y="34425"/>
                  <a:pt x="4800" y="34607"/>
                </a:cubicBezTo>
                <a:lnTo>
                  <a:pt x="4770" y="34607"/>
                </a:lnTo>
                <a:cubicBezTo>
                  <a:pt x="4770" y="34728"/>
                  <a:pt x="4770" y="34850"/>
                  <a:pt x="4770" y="35002"/>
                </a:cubicBezTo>
                <a:cubicBezTo>
                  <a:pt x="4740" y="34911"/>
                  <a:pt x="4709" y="34820"/>
                  <a:pt x="4679" y="34759"/>
                </a:cubicBezTo>
                <a:cubicBezTo>
                  <a:pt x="4649" y="34668"/>
                  <a:pt x="4679" y="34516"/>
                  <a:pt x="4679" y="34425"/>
                </a:cubicBezTo>
                <a:lnTo>
                  <a:pt x="4679" y="33908"/>
                </a:lnTo>
                <a:lnTo>
                  <a:pt x="4679" y="32966"/>
                </a:lnTo>
                <a:lnTo>
                  <a:pt x="4679" y="32480"/>
                </a:lnTo>
                <a:close/>
                <a:moveTo>
                  <a:pt x="34089" y="32784"/>
                </a:moveTo>
                <a:cubicBezTo>
                  <a:pt x="34089" y="32905"/>
                  <a:pt x="34089" y="32997"/>
                  <a:pt x="34120" y="33118"/>
                </a:cubicBezTo>
                <a:cubicBezTo>
                  <a:pt x="34120" y="33240"/>
                  <a:pt x="34120" y="33392"/>
                  <a:pt x="34120" y="33483"/>
                </a:cubicBezTo>
                <a:cubicBezTo>
                  <a:pt x="34120" y="33787"/>
                  <a:pt x="34120" y="34060"/>
                  <a:pt x="34089" y="34333"/>
                </a:cubicBezTo>
                <a:cubicBezTo>
                  <a:pt x="34120" y="34425"/>
                  <a:pt x="34120" y="34516"/>
                  <a:pt x="34120" y="34607"/>
                </a:cubicBezTo>
                <a:cubicBezTo>
                  <a:pt x="34120" y="34728"/>
                  <a:pt x="34120" y="34880"/>
                  <a:pt x="34089" y="35002"/>
                </a:cubicBezTo>
                <a:lnTo>
                  <a:pt x="34059" y="34972"/>
                </a:lnTo>
                <a:lnTo>
                  <a:pt x="33998" y="34941"/>
                </a:lnTo>
                <a:lnTo>
                  <a:pt x="33998" y="34911"/>
                </a:lnTo>
                <a:cubicBezTo>
                  <a:pt x="33998" y="34789"/>
                  <a:pt x="34029" y="34698"/>
                  <a:pt x="34029" y="34607"/>
                </a:cubicBezTo>
                <a:cubicBezTo>
                  <a:pt x="34059" y="34485"/>
                  <a:pt x="34059" y="34364"/>
                  <a:pt x="34059" y="34242"/>
                </a:cubicBezTo>
                <a:lnTo>
                  <a:pt x="34089" y="33878"/>
                </a:lnTo>
                <a:lnTo>
                  <a:pt x="34089" y="33544"/>
                </a:lnTo>
                <a:lnTo>
                  <a:pt x="34089" y="32875"/>
                </a:lnTo>
                <a:lnTo>
                  <a:pt x="34089" y="32784"/>
                </a:lnTo>
                <a:close/>
                <a:moveTo>
                  <a:pt x="13004" y="34121"/>
                </a:moveTo>
                <a:cubicBezTo>
                  <a:pt x="13004" y="34212"/>
                  <a:pt x="13004" y="34273"/>
                  <a:pt x="13034" y="34364"/>
                </a:cubicBezTo>
                <a:cubicBezTo>
                  <a:pt x="13034" y="34425"/>
                  <a:pt x="13034" y="34546"/>
                  <a:pt x="13034" y="34637"/>
                </a:cubicBezTo>
                <a:cubicBezTo>
                  <a:pt x="13004" y="34668"/>
                  <a:pt x="12973" y="34728"/>
                  <a:pt x="12973" y="34759"/>
                </a:cubicBezTo>
                <a:cubicBezTo>
                  <a:pt x="12943" y="34820"/>
                  <a:pt x="12913" y="34880"/>
                  <a:pt x="12882" y="34941"/>
                </a:cubicBezTo>
                <a:lnTo>
                  <a:pt x="12822" y="35032"/>
                </a:lnTo>
                <a:cubicBezTo>
                  <a:pt x="12822" y="34850"/>
                  <a:pt x="12852" y="34728"/>
                  <a:pt x="12882" y="34577"/>
                </a:cubicBezTo>
                <a:cubicBezTo>
                  <a:pt x="12913" y="34425"/>
                  <a:pt x="12943" y="34273"/>
                  <a:pt x="13004" y="34121"/>
                </a:cubicBezTo>
                <a:close/>
                <a:moveTo>
                  <a:pt x="14857" y="33847"/>
                </a:moveTo>
                <a:lnTo>
                  <a:pt x="14918" y="33908"/>
                </a:lnTo>
                <a:cubicBezTo>
                  <a:pt x="14948" y="33938"/>
                  <a:pt x="14979" y="33938"/>
                  <a:pt x="15039" y="33969"/>
                </a:cubicBezTo>
                <a:cubicBezTo>
                  <a:pt x="14948" y="34242"/>
                  <a:pt x="14888" y="34516"/>
                  <a:pt x="14796" y="34820"/>
                </a:cubicBezTo>
                <a:cubicBezTo>
                  <a:pt x="14796" y="34911"/>
                  <a:pt x="14766" y="35002"/>
                  <a:pt x="14736" y="35093"/>
                </a:cubicBezTo>
                <a:cubicBezTo>
                  <a:pt x="14736" y="35032"/>
                  <a:pt x="14736" y="35002"/>
                  <a:pt x="14736" y="34941"/>
                </a:cubicBezTo>
                <a:lnTo>
                  <a:pt x="14766" y="34972"/>
                </a:lnTo>
                <a:lnTo>
                  <a:pt x="14766" y="34637"/>
                </a:lnTo>
                <a:lnTo>
                  <a:pt x="14766" y="34485"/>
                </a:lnTo>
                <a:cubicBezTo>
                  <a:pt x="14766" y="34303"/>
                  <a:pt x="14796" y="34151"/>
                  <a:pt x="14827" y="33969"/>
                </a:cubicBezTo>
                <a:lnTo>
                  <a:pt x="14857" y="33847"/>
                </a:lnTo>
                <a:close/>
                <a:moveTo>
                  <a:pt x="37432" y="33635"/>
                </a:moveTo>
                <a:lnTo>
                  <a:pt x="37432" y="33878"/>
                </a:lnTo>
                <a:lnTo>
                  <a:pt x="37432" y="34303"/>
                </a:lnTo>
                <a:cubicBezTo>
                  <a:pt x="37432" y="34455"/>
                  <a:pt x="37432" y="34485"/>
                  <a:pt x="37432" y="34577"/>
                </a:cubicBezTo>
                <a:lnTo>
                  <a:pt x="37462" y="34911"/>
                </a:lnTo>
                <a:lnTo>
                  <a:pt x="37462" y="35093"/>
                </a:lnTo>
                <a:cubicBezTo>
                  <a:pt x="37462" y="35093"/>
                  <a:pt x="37462" y="35063"/>
                  <a:pt x="37432" y="35063"/>
                </a:cubicBezTo>
                <a:lnTo>
                  <a:pt x="37401" y="35063"/>
                </a:lnTo>
                <a:cubicBezTo>
                  <a:pt x="37432" y="34637"/>
                  <a:pt x="37401" y="34212"/>
                  <a:pt x="37340" y="33817"/>
                </a:cubicBezTo>
                <a:lnTo>
                  <a:pt x="37340" y="33726"/>
                </a:lnTo>
                <a:cubicBezTo>
                  <a:pt x="37371" y="33726"/>
                  <a:pt x="37401" y="33665"/>
                  <a:pt x="37432" y="33635"/>
                </a:cubicBezTo>
                <a:close/>
                <a:moveTo>
                  <a:pt x="35366" y="34303"/>
                </a:moveTo>
                <a:cubicBezTo>
                  <a:pt x="35366" y="34394"/>
                  <a:pt x="35396" y="34516"/>
                  <a:pt x="35426" y="34607"/>
                </a:cubicBezTo>
                <a:cubicBezTo>
                  <a:pt x="35426" y="34698"/>
                  <a:pt x="35426" y="34789"/>
                  <a:pt x="35426" y="34880"/>
                </a:cubicBezTo>
                <a:cubicBezTo>
                  <a:pt x="35426" y="34972"/>
                  <a:pt x="35426" y="34941"/>
                  <a:pt x="35396" y="35002"/>
                </a:cubicBezTo>
                <a:cubicBezTo>
                  <a:pt x="35396" y="35032"/>
                  <a:pt x="35396" y="35123"/>
                  <a:pt x="35396" y="35184"/>
                </a:cubicBezTo>
                <a:cubicBezTo>
                  <a:pt x="35366" y="35063"/>
                  <a:pt x="35335" y="34941"/>
                  <a:pt x="35335" y="34789"/>
                </a:cubicBezTo>
                <a:lnTo>
                  <a:pt x="35335" y="34759"/>
                </a:lnTo>
                <a:cubicBezTo>
                  <a:pt x="35335" y="34637"/>
                  <a:pt x="35366" y="34485"/>
                  <a:pt x="35366" y="34394"/>
                </a:cubicBezTo>
                <a:lnTo>
                  <a:pt x="35366" y="34303"/>
                </a:lnTo>
                <a:close/>
                <a:moveTo>
                  <a:pt x="7656" y="34516"/>
                </a:moveTo>
                <a:lnTo>
                  <a:pt x="7656" y="34637"/>
                </a:lnTo>
                <a:lnTo>
                  <a:pt x="7656" y="34820"/>
                </a:lnTo>
                <a:lnTo>
                  <a:pt x="7656" y="35243"/>
                </a:lnTo>
                <a:lnTo>
                  <a:pt x="7656" y="35243"/>
                </a:lnTo>
                <a:cubicBezTo>
                  <a:pt x="7639" y="35022"/>
                  <a:pt x="7626" y="34784"/>
                  <a:pt x="7626" y="34546"/>
                </a:cubicBezTo>
                <a:cubicBezTo>
                  <a:pt x="7626" y="34546"/>
                  <a:pt x="7656" y="34546"/>
                  <a:pt x="7656" y="34516"/>
                </a:cubicBezTo>
                <a:close/>
                <a:moveTo>
                  <a:pt x="34545" y="33240"/>
                </a:moveTo>
                <a:lnTo>
                  <a:pt x="34545" y="33635"/>
                </a:lnTo>
                <a:lnTo>
                  <a:pt x="34545" y="33878"/>
                </a:lnTo>
                <a:cubicBezTo>
                  <a:pt x="34545" y="33938"/>
                  <a:pt x="34545" y="34121"/>
                  <a:pt x="34576" y="34242"/>
                </a:cubicBezTo>
                <a:cubicBezTo>
                  <a:pt x="34606" y="34394"/>
                  <a:pt x="34606" y="34485"/>
                  <a:pt x="34606" y="34637"/>
                </a:cubicBezTo>
                <a:cubicBezTo>
                  <a:pt x="34636" y="34759"/>
                  <a:pt x="34636" y="34850"/>
                  <a:pt x="34667" y="34941"/>
                </a:cubicBezTo>
                <a:cubicBezTo>
                  <a:pt x="34667" y="35063"/>
                  <a:pt x="34697" y="35154"/>
                  <a:pt x="34728" y="35245"/>
                </a:cubicBezTo>
                <a:lnTo>
                  <a:pt x="34515" y="35245"/>
                </a:lnTo>
                <a:lnTo>
                  <a:pt x="34454" y="34880"/>
                </a:lnTo>
                <a:lnTo>
                  <a:pt x="34454" y="34607"/>
                </a:lnTo>
                <a:cubicBezTo>
                  <a:pt x="34454" y="34516"/>
                  <a:pt x="34484" y="34394"/>
                  <a:pt x="34515" y="34273"/>
                </a:cubicBezTo>
                <a:lnTo>
                  <a:pt x="34484" y="34273"/>
                </a:lnTo>
                <a:lnTo>
                  <a:pt x="34484" y="33999"/>
                </a:lnTo>
                <a:lnTo>
                  <a:pt x="34484" y="33604"/>
                </a:lnTo>
                <a:lnTo>
                  <a:pt x="34484" y="33513"/>
                </a:lnTo>
                <a:cubicBezTo>
                  <a:pt x="34484" y="33422"/>
                  <a:pt x="34484" y="33331"/>
                  <a:pt x="34515" y="33240"/>
                </a:cubicBezTo>
                <a:close/>
                <a:moveTo>
                  <a:pt x="38916" y="27915"/>
                </a:moveTo>
                <a:cubicBezTo>
                  <a:pt x="38887" y="28467"/>
                  <a:pt x="38861" y="29046"/>
                  <a:pt x="38890" y="29624"/>
                </a:cubicBezTo>
                <a:cubicBezTo>
                  <a:pt x="38890" y="29928"/>
                  <a:pt x="38920" y="30232"/>
                  <a:pt x="38951" y="30505"/>
                </a:cubicBezTo>
                <a:cubicBezTo>
                  <a:pt x="38951" y="30688"/>
                  <a:pt x="38981" y="30870"/>
                  <a:pt x="39011" y="31022"/>
                </a:cubicBezTo>
                <a:lnTo>
                  <a:pt x="39011" y="31386"/>
                </a:lnTo>
                <a:cubicBezTo>
                  <a:pt x="38951" y="31386"/>
                  <a:pt x="38920" y="31386"/>
                  <a:pt x="38890" y="31417"/>
                </a:cubicBezTo>
                <a:cubicBezTo>
                  <a:pt x="38860" y="31447"/>
                  <a:pt x="38829" y="31508"/>
                  <a:pt x="38829" y="31538"/>
                </a:cubicBezTo>
                <a:lnTo>
                  <a:pt x="38829" y="31629"/>
                </a:lnTo>
                <a:cubicBezTo>
                  <a:pt x="38860" y="31690"/>
                  <a:pt x="38860" y="31721"/>
                  <a:pt x="38890" y="31781"/>
                </a:cubicBezTo>
                <a:lnTo>
                  <a:pt x="38890" y="31933"/>
                </a:lnTo>
                <a:lnTo>
                  <a:pt x="38890" y="32085"/>
                </a:lnTo>
                <a:lnTo>
                  <a:pt x="38890" y="32419"/>
                </a:lnTo>
                <a:lnTo>
                  <a:pt x="38890" y="32662"/>
                </a:lnTo>
                <a:lnTo>
                  <a:pt x="38890" y="32905"/>
                </a:lnTo>
                <a:cubicBezTo>
                  <a:pt x="38860" y="32936"/>
                  <a:pt x="38860" y="32966"/>
                  <a:pt x="38829" y="32966"/>
                </a:cubicBezTo>
                <a:cubicBezTo>
                  <a:pt x="38799" y="33027"/>
                  <a:pt x="38799" y="33057"/>
                  <a:pt x="38768" y="33088"/>
                </a:cubicBezTo>
                <a:cubicBezTo>
                  <a:pt x="38738" y="33240"/>
                  <a:pt x="38708" y="33361"/>
                  <a:pt x="38708" y="33483"/>
                </a:cubicBezTo>
                <a:cubicBezTo>
                  <a:pt x="38677" y="33574"/>
                  <a:pt x="38677" y="33635"/>
                  <a:pt x="38708" y="33726"/>
                </a:cubicBezTo>
                <a:lnTo>
                  <a:pt x="38708" y="33938"/>
                </a:lnTo>
                <a:cubicBezTo>
                  <a:pt x="38708" y="34030"/>
                  <a:pt x="38708" y="34121"/>
                  <a:pt x="38708" y="34212"/>
                </a:cubicBezTo>
                <a:cubicBezTo>
                  <a:pt x="38617" y="34425"/>
                  <a:pt x="38556" y="34637"/>
                  <a:pt x="38556" y="34880"/>
                </a:cubicBezTo>
                <a:cubicBezTo>
                  <a:pt x="38525" y="35002"/>
                  <a:pt x="38525" y="35123"/>
                  <a:pt x="38556" y="35275"/>
                </a:cubicBezTo>
                <a:lnTo>
                  <a:pt x="38525" y="35245"/>
                </a:lnTo>
                <a:lnTo>
                  <a:pt x="38525" y="35032"/>
                </a:lnTo>
                <a:cubicBezTo>
                  <a:pt x="38525" y="34759"/>
                  <a:pt x="38556" y="34455"/>
                  <a:pt x="38556" y="34151"/>
                </a:cubicBezTo>
                <a:lnTo>
                  <a:pt x="38556" y="34030"/>
                </a:lnTo>
                <a:lnTo>
                  <a:pt x="38556" y="33969"/>
                </a:lnTo>
                <a:lnTo>
                  <a:pt x="38556" y="33908"/>
                </a:lnTo>
                <a:cubicBezTo>
                  <a:pt x="38586" y="33817"/>
                  <a:pt x="38586" y="33695"/>
                  <a:pt x="38586" y="33574"/>
                </a:cubicBezTo>
                <a:cubicBezTo>
                  <a:pt x="38617" y="33361"/>
                  <a:pt x="38647" y="33149"/>
                  <a:pt x="38677" y="32936"/>
                </a:cubicBezTo>
                <a:cubicBezTo>
                  <a:pt x="38677" y="32845"/>
                  <a:pt x="38677" y="32754"/>
                  <a:pt x="38708" y="32662"/>
                </a:cubicBezTo>
                <a:cubicBezTo>
                  <a:pt x="38708" y="32511"/>
                  <a:pt x="38708" y="32359"/>
                  <a:pt x="38738" y="32207"/>
                </a:cubicBezTo>
                <a:cubicBezTo>
                  <a:pt x="38738" y="31994"/>
                  <a:pt x="38738" y="31751"/>
                  <a:pt x="38738" y="31538"/>
                </a:cubicBezTo>
                <a:cubicBezTo>
                  <a:pt x="38768" y="31295"/>
                  <a:pt x="38738" y="31083"/>
                  <a:pt x="38738" y="30839"/>
                </a:cubicBezTo>
                <a:lnTo>
                  <a:pt x="38738" y="30171"/>
                </a:lnTo>
                <a:lnTo>
                  <a:pt x="38738" y="29958"/>
                </a:lnTo>
                <a:lnTo>
                  <a:pt x="38738" y="29594"/>
                </a:lnTo>
                <a:lnTo>
                  <a:pt x="38738" y="29199"/>
                </a:lnTo>
                <a:cubicBezTo>
                  <a:pt x="38738" y="29077"/>
                  <a:pt x="38738" y="29047"/>
                  <a:pt x="38708" y="28956"/>
                </a:cubicBezTo>
                <a:lnTo>
                  <a:pt x="38708" y="28865"/>
                </a:lnTo>
                <a:cubicBezTo>
                  <a:pt x="38708" y="28804"/>
                  <a:pt x="38738" y="28713"/>
                  <a:pt x="38738" y="28622"/>
                </a:cubicBezTo>
                <a:cubicBezTo>
                  <a:pt x="38768" y="28530"/>
                  <a:pt x="38799" y="28378"/>
                  <a:pt x="38829" y="28257"/>
                </a:cubicBezTo>
                <a:cubicBezTo>
                  <a:pt x="38860" y="28166"/>
                  <a:pt x="38860" y="28075"/>
                  <a:pt x="38890" y="28014"/>
                </a:cubicBezTo>
                <a:cubicBezTo>
                  <a:pt x="38904" y="27971"/>
                  <a:pt x="38912" y="27941"/>
                  <a:pt x="38916" y="27915"/>
                </a:cubicBezTo>
                <a:close/>
                <a:moveTo>
                  <a:pt x="35852" y="33787"/>
                </a:moveTo>
                <a:cubicBezTo>
                  <a:pt x="35852" y="33817"/>
                  <a:pt x="35852" y="33847"/>
                  <a:pt x="35882" y="33878"/>
                </a:cubicBezTo>
                <a:cubicBezTo>
                  <a:pt x="35912" y="33908"/>
                  <a:pt x="35943" y="33908"/>
                  <a:pt x="35973" y="33938"/>
                </a:cubicBezTo>
                <a:cubicBezTo>
                  <a:pt x="35973" y="33969"/>
                  <a:pt x="35973" y="34030"/>
                  <a:pt x="35973" y="34060"/>
                </a:cubicBezTo>
                <a:lnTo>
                  <a:pt x="36004" y="34182"/>
                </a:lnTo>
                <a:cubicBezTo>
                  <a:pt x="36004" y="34303"/>
                  <a:pt x="36004" y="34425"/>
                  <a:pt x="36004" y="34546"/>
                </a:cubicBezTo>
                <a:cubicBezTo>
                  <a:pt x="36034" y="34668"/>
                  <a:pt x="36034" y="34759"/>
                  <a:pt x="36034" y="34880"/>
                </a:cubicBezTo>
                <a:lnTo>
                  <a:pt x="36034" y="34911"/>
                </a:lnTo>
                <a:cubicBezTo>
                  <a:pt x="36034" y="35032"/>
                  <a:pt x="36034" y="35184"/>
                  <a:pt x="36004" y="35306"/>
                </a:cubicBezTo>
                <a:cubicBezTo>
                  <a:pt x="35973" y="35154"/>
                  <a:pt x="35943" y="34972"/>
                  <a:pt x="35943" y="34820"/>
                </a:cubicBezTo>
                <a:cubicBezTo>
                  <a:pt x="35912" y="34668"/>
                  <a:pt x="35882" y="34425"/>
                  <a:pt x="35852" y="34242"/>
                </a:cubicBezTo>
                <a:lnTo>
                  <a:pt x="35852" y="34121"/>
                </a:lnTo>
                <a:cubicBezTo>
                  <a:pt x="35852" y="33999"/>
                  <a:pt x="35852" y="33908"/>
                  <a:pt x="35852" y="33787"/>
                </a:cubicBezTo>
                <a:close/>
                <a:moveTo>
                  <a:pt x="32601" y="34941"/>
                </a:moveTo>
                <a:cubicBezTo>
                  <a:pt x="32631" y="35063"/>
                  <a:pt x="32661" y="35184"/>
                  <a:pt x="32722" y="35306"/>
                </a:cubicBezTo>
                <a:lnTo>
                  <a:pt x="32722" y="35336"/>
                </a:lnTo>
                <a:cubicBezTo>
                  <a:pt x="32722" y="35336"/>
                  <a:pt x="32722" y="35366"/>
                  <a:pt x="32722" y="35366"/>
                </a:cubicBezTo>
                <a:lnTo>
                  <a:pt x="32631" y="35366"/>
                </a:lnTo>
                <a:lnTo>
                  <a:pt x="32570" y="35306"/>
                </a:lnTo>
                <a:lnTo>
                  <a:pt x="32479" y="35215"/>
                </a:lnTo>
                <a:lnTo>
                  <a:pt x="32479" y="35002"/>
                </a:lnTo>
                <a:lnTo>
                  <a:pt x="32510" y="34941"/>
                </a:lnTo>
                <a:close/>
                <a:moveTo>
                  <a:pt x="8173" y="34242"/>
                </a:moveTo>
                <a:cubicBezTo>
                  <a:pt x="8173" y="34455"/>
                  <a:pt x="8203" y="34637"/>
                  <a:pt x="8203" y="34820"/>
                </a:cubicBezTo>
                <a:lnTo>
                  <a:pt x="8203" y="35123"/>
                </a:lnTo>
                <a:lnTo>
                  <a:pt x="8203" y="35366"/>
                </a:lnTo>
                <a:lnTo>
                  <a:pt x="8203" y="35488"/>
                </a:lnTo>
                <a:cubicBezTo>
                  <a:pt x="8203" y="35458"/>
                  <a:pt x="8203" y="35397"/>
                  <a:pt x="8143" y="35366"/>
                </a:cubicBezTo>
                <a:lnTo>
                  <a:pt x="8173" y="35366"/>
                </a:lnTo>
                <a:lnTo>
                  <a:pt x="8173" y="34394"/>
                </a:lnTo>
                <a:lnTo>
                  <a:pt x="8173" y="34242"/>
                </a:lnTo>
                <a:close/>
                <a:moveTo>
                  <a:pt x="37447" y="35518"/>
                </a:moveTo>
                <a:cubicBezTo>
                  <a:pt x="37454" y="35526"/>
                  <a:pt x="37462" y="35534"/>
                  <a:pt x="37462" y="35549"/>
                </a:cubicBezTo>
                <a:lnTo>
                  <a:pt x="37447" y="35518"/>
                </a:lnTo>
                <a:close/>
                <a:moveTo>
                  <a:pt x="15313" y="34850"/>
                </a:moveTo>
                <a:lnTo>
                  <a:pt x="15313" y="34941"/>
                </a:lnTo>
                <a:cubicBezTo>
                  <a:pt x="15313" y="35032"/>
                  <a:pt x="15283" y="35123"/>
                  <a:pt x="15252" y="35215"/>
                </a:cubicBezTo>
                <a:cubicBezTo>
                  <a:pt x="15252" y="35306"/>
                  <a:pt x="15222" y="35458"/>
                  <a:pt x="15222" y="35549"/>
                </a:cubicBezTo>
                <a:lnTo>
                  <a:pt x="15039" y="35670"/>
                </a:lnTo>
                <a:cubicBezTo>
                  <a:pt x="15100" y="35549"/>
                  <a:pt x="15131" y="35427"/>
                  <a:pt x="15161" y="35336"/>
                </a:cubicBezTo>
                <a:cubicBezTo>
                  <a:pt x="15191" y="35215"/>
                  <a:pt x="15222" y="35093"/>
                  <a:pt x="15252" y="35002"/>
                </a:cubicBezTo>
                <a:cubicBezTo>
                  <a:pt x="15252" y="34941"/>
                  <a:pt x="15283" y="34911"/>
                  <a:pt x="15313" y="34850"/>
                </a:cubicBezTo>
                <a:close/>
                <a:moveTo>
                  <a:pt x="37371" y="35427"/>
                </a:moveTo>
                <a:lnTo>
                  <a:pt x="37401" y="35488"/>
                </a:lnTo>
                <a:lnTo>
                  <a:pt x="37401" y="35518"/>
                </a:lnTo>
                <a:lnTo>
                  <a:pt x="37401" y="35610"/>
                </a:lnTo>
                <a:cubicBezTo>
                  <a:pt x="37401" y="35640"/>
                  <a:pt x="37401" y="35670"/>
                  <a:pt x="37401" y="35670"/>
                </a:cubicBezTo>
                <a:lnTo>
                  <a:pt x="37310" y="35640"/>
                </a:lnTo>
                <a:cubicBezTo>
                  <a:pt x="37310" y="35579"/>
                  <a:pt x="37340" y="35518"/>
                  <a:pt x="37371" y="35427"/>
                </a:cubicBezTo>
                <a:close/>
                <a:moveTo>
                  <a:pt x="33938" y="35366"/>
                </a:moveTo>
                <a:lnTo>
                  <a:pt x="34029" y="35458"/>
                </a:lnTo>
                <a:cubicBezTo>
                  <a:pt x="34029" y="35549"/>
                  <a:pt x="33998" y="35610"/>
                  <a:pt x="33998" y="35701"/>
                </a:cubicBezTo>
                <a:cubicBezTo>
                  <a:pt x="33998" y="35701"/>
                  <a:pt x="33968" y="35701"/>
                  <a:pt x="33968" y="35670"/>
                </a:cubicBezTo>
                <a:cubicBezTo>
                  <a:pt x="33968" y="35610"/>
                  <a:pt x="33938" y="35549"/>
                  <a:pt x="33907" y="35488"/>
                </a:cubicBezTo>
                <a:lnTo>
                  <a:pt x="33938" y="35366"/>
                </a:lnTo>
                <a:close/>
                <a:moveTo>
                  <a:pt x="39498" y="35701"/>
                </a:moveTo>
                <a:lnTo>
                  <a:pt x="39411" y="35744"/>
                </a:lnTo>
                <a:lnTo>
                  <a:pt x="39411" y="35744"/>
                </a:lnTo>
                <a:cubicBezTo>
                  <a:pt x="39421" y="35729"/>
                  <a:pt x="39444" y="35724"/>
                  <a:pt x="39467" y="35701"/>
                </a:cubicBezTo>
                <a:close/>
                <a:moveTo>
                  <a:pt x="36794" y="35549"/>
                </a:moveTo>
                <a:lnTo>
                  <a:pt x="36824" y="35610"/>
                </a:lnTo>
                <a:cubicBezTo>
                  <a:pt x="36824" y="35640"/>
                  <a:pt x="36885" y="35701"/>
                  <a:pt x="36915" y="35731"/>
                </a:cubicBezTo>
                <a:cubicBezTo>
                  <a:pt x="36885" y="35761"/>
                  <a:pt x="36885" y="35792"/>
                  <a:pt x="36885" y="35822"/>
                </a:cubicBezTo>
                <a:lnTo>
                  <a:pt x="36824" y="35822"/>
                </a:lnTo>
                <a:lnTo>
                  <a:pt x="36733" y="35670"/>
                </a:lnTo>
                <a:cubicBezTo>
                  <a:pt x="36733" y="35640"/>
                  <a:pt x="36763" y="35579"/>
                  <a:pt x="36794" y="35549"/>
                </a:cubicBezTo>
                <a:close/>
                <a:moveTo>
                  <a:pt x="6867" y="35275"/>
                </a:moveTo>
                <a:cubicBezTo>
                  <a:pt x="6867" y="35306"/>
                  <a:pt x="6867" y="35366"/>
                  <a:pt x="6867" y="35458"/>
                </a:cubicBezTo>
                <a:lnTo>
                  <a:pt x="6867" y="35883"/>
                </a:lnTo>
                <a:cubicBezTo>
                  <a:pt x="6867" y="35822"/>
                  <a:pt x="6836" y="35761"/>
                  <a:pt x="6806" y="35701"/>
                </a:cubicBezTo>
                <a:cubicBezTo>
                  <a:pt x="6745" y="35579"/>
                  <a:pt x="6715" y="35427"/>
                  <a:pt x="6654" y="35275"/>
                </a:cubicBezTo>
                <a:close/>
                <a:moveTo>
                  <a:pt x="34849" y="35944"/>
                </a:moveTo>
                <a:lnTo>
                  <a:pt x="34940" y="35974"/>
                </a:lnTo>
                <a:lnTo>
                  <a:pt x="34849" y="36005"/>
                </a:lnTo>
                <a:lnTo>
                  <a:pt x="34758" y="36035"/>
                </a:lnTo>
                <a:lnTo>
                  <a:pt x="34758" y="36035"/>
                </a:lnTo>
                <a:lnTo>
                  <a:pt x="34819" y="36005"/>
                </a:lnTo>
                <a:lnTo>
                  <a:pt x="34849" y="35944"/>
                </a:lnTo>
                <a:close/>
                <a:moveTo>
                  <a:pt x="5104" y="35336"/>
                </a:moveTo>
                <a:cubicBezTo>
                  <a:pt x="5104" y="35427"/>
                  <a:pt x="5135" y="35518"/>
                  <a:pt x="5165" y="35579"/>
                </a:cubicBezTo>
                <a:cubicBezTo>
                  <a:pt x="5195" y="35761"/>
                  <a:pt x="5256" y="35913"/>
                  <a:pt x="5317" y="36065"/>
                </a:cubicBezTo>
                <a:cubicBezTo>
                  <a:pt x="5195" y="35883"/>
                  <a:pt x="5104" y="35701"/>
                  <a:pt x="5013" y="35518"/>
                </a:cubicBezTo>
                <a:cubicBezTo>
                  <a:pt x="5013" y="35488"/>
                  <a:pt x="5013" y="35458"/>
                  <a:pt x="5013" y="35458"/>
                </a:cubicBezTo>
                <a:lnTo>
                  <a:pt x="5044" y="35458"/>
                </a:lnTo>
                <a:cubicBezTo>
                  <a:pt x="5074" y="35427"/>
                  <a:pt x="5074" y="35366"/>
                  <a:pt x="5104" y="35336"/>
                </a:cubicBezTo>
                <a:close/>
                <a:moveTo>
                  <a:pt x="5803" y="33969"/>
                </a:moveTo>
                <a:lnTo>
                  <a:pt x="5803" y="34030"/>
                </a:lnTo>
                <a:cubicBezTo>
                  <a:pt x="5833" y="34212"/>
                  <a:pt x="5864" y="34364"/>
                  <a:pt x="5894" y="34546"/>
                </a:cubicBezTo>
                <a:cubicBezTo>
                  <a:pt x="5894" y="34637"/>
                  <a:pt x="5925" y="34759"/>
                  <a:pt x="5925" y="34880"/>
                </a:cubicBezTo>
                <a:cubicBezTo>
                  <a:pt x="5925" y="34972"/>
                  <a:pt x="5925" y="35093"/>
                  <a:pt x="5925" y="35215"/>
                </a:cubicBezTo>
                <a:lnTo>
                  <a:pt x="5925" y="35518"/>
                </a:lnTo>
                <a:cubicBezTo>
                  <a:pt x="5925" y="35731"/>
                  <a:pt x="5925" y="35913"/>
                  <a:pt x="5894" y="36126"/>
                </a:cubicBezTo>
                <a:cubicBezTo>
                  <a:pt x="5894" y="36187"/>
                  <a:pt x="5894" y="36278"/>
                  <a:pt x="5894" y="36339"/>
                </a:cubicBezTo>
                <a:cubicBezTo>
                  <a:pt x="5773" y="36187"/>
                  <a:pt x="5682" y="36005"/>
                  <a:pt x="5590" y="35792"/>
                </a:cubicBezTo>
                <a:lnTo>
                  <a:pt x="5590" y="35761"/>
                </a:lnTo>
                <a:lnTo>
                  <a:pt x="5621" y="35761"/>
                </a:lnTo>
                <a:cubicBezTo>
                  <a:pt x="5651" y="35731"/>
                  <a:pt x="5682" y="35701"/>
                  <a:pt x="5682" y="35640"/>
                </a:cubicBezTo>
                <a:cubicBezTo>
                  <a:pt x="5682" y="35640"/>
                  <a:pt x="5682" y="35610"/>
                  <a:pt x="5682" y="35610"/>
                </a:cubicBezTo>
                <a:cubicBezTo>
                  <a:pt x="5682" y="35579"/>
                  <a:pt x="5682" y="35549"/>
                  <a:pt x="5682" y="35518"/>
                </a:cubicBezTo>
                <a:lnTo>
                  <a:pt x="5682" y="35458"/>
                </a:lnTo>
                <a:lnTo>
                  <a:pt x="5682" y="35215"/>
                </a:lnTo>
                <a:cubicBezTo>
                  <a:pt x="5682" y="35063"/>
                  <a:pt x="5682" y="34880"/>
                  <a:pt x="5712" y="34698"/>
                </a:cubicBezTo>
                <a:lnTo>
                  <a:pt x="5742" y="34030"/>
                </a:lnTo>
                <a:lnTo>
                  <a:pt x="5803" y="33969"/>
                </a:lnTo>
                <a:close/>
                <a:moveTo>
                  <a:pt x="8568" y="34728"/>
                </a:moveTo>
                <a:lnTo>
                  <a:pt x="8629" y="34789"/>
                </a:lnTo>
                <a:lnTo>
                  <a:pt x="8629" y="34820"/>
                </a:lnTo>
                <a:lnTo>
                  <a:pt x="8629" y="36005"/>
                </a:lnTo>
                <a:lnTo>
                  <a:pt x="8477" y="36278"/>
                </a:lnTo>
                <a:cubicBezTo>
                  <a:pt x="8446" y="36339"/>
                  <a:pt x="8416" y="36369"/>
                  <a:pt x="8386" y="36400"/>
                </a:cubicBezTo>
                <a:cubicBezTo>
                  <a:pt x="8386" y="36339"/>
                  <a:pt x="8416" y="36248"/>
                  <a:pt x="8416" y="36187"/>
                </a:cubicBezTo>
                <a:lnTo>
                  <a:pt x="8446" y="36156"/>
                </a:lnTo>
                <a:cubicBezTo>
                  <a:pt x="8477" y="36065"/>
                  <a:pt x="8477" y="35974"/>
                  <a:pt x="8507" y="35853"/>
                </a:cubicBezTo>
                <a:cubicBezTo>
                  <a:pt x="8507" y="35761"/>
                  <a:pt x="8507" y="35731"/>
                  <a:pt x="8538" y="35640"/>
                </a:cubicBezTo>
                <a:cubicBezTo>
                  <a:pt x="8568" y="35579"/>
                  <a:pt x="8538" y="35518"/>
                  <a:pt x="8538" y="35458"/>
                </a:cubicBezTo>
                <a:cubicBezTo>
                  <a:pt x="8538" y="35275"/>
                  <a:pt x="8568" y="35123"/>
                  <a:pt x="8568" y="34972"/>
                </a:cubicBezTo>
                <a:lnTo>
                  <a:pt x="8568" y="34728"/>
                </a:lnTo>
                <a:close/>
                <a:moveTo>
                  <a:pt x="35366" y="36339"/>
                </a:moveTo>
                <a:cubicBezTo>
                  <a:pt x="35366" y="36339"/>
                  <a:pt x="35396" y="36369"/>
                  <a:pt x="35426" y="36400"/>
                </a:cubicBezTo>
                <a:lnTo>
                  <a:pt x="35457" y="36430"/>
                </a:lnTo>
                <a:lnTo>
                  <a:pt x="35183" y="36400"/>
                </a:lnTo>
                <a:lnTo>
                  <a:pt x="35214" y="36339"/>
                </a:lnTo>
                <a:close/>
                <a:moveTo>
                  <a:pt x="36733" y="36339"/>
                </a:moveTo>
                <a:lnTo>
                  <a:pt x="36794" y="36400"/>
                </a:lnTo>
                <a:lnTo>
                  <a:pt x="36642" y="36460"/>
                </a:lnTo>
                <a:lnTo>
                  <a:pt x="36611" y="36460"/>
                </a:lnTo>
                <a:lnTo>
                  <a:pt x="36642" y="36400"/>
                </a:lnTo>
                <a:lnTo>
                  <a:pt x="36672" y="36339"/>
                </a:lnTo>
                <a:close/>
                <a:moveTo>
                  <a:pt x="35943" y="36339"/>
                </a:moveTo>
                <a:lnTo>
                  <a:pt x="36004" y="36400"/>
                </a:lnTo>
                <a:cubicBezTo>
                  <a:pt x="36034" y="36430"/>
                  <a:pt x="36064" y="36430"/>
                  <a:pt x="36095" y="36460"/>
                </a:cubicBezTo>
                <a:lnTo>
                  <a:pt x="36247" y="36460"/>
                </a:lnTo>
                <a:lnTo>
                  <a:pt x="36247" y="36491"/>
                </a:lnTo>
                <a:lnTo>
                  <a:pt x="35912" y="36460"/>
                </a:lnTo>
                <a:lnTo>
                  <a:pt x="35791" y="36430"/>
                </a:lnTo>
                <a:cubicBezTo>
                  <a:pt x="35821" y="36430"/>
                  <a:pt x="35852" y="36400"/>
                  <a:pt x="35882" y="36400"/>
                </a:cubicBezTo>
                <a:cubicBezTo>
                  <a:pt x="35912" y="36369"/>
                  <a:pt x="35943" y="36369"/>
                  <a:pt x="35943" y="36339"/>
                </a:cubicBezTo>
                <a:close/>
                <a:moveTo>
                  <a:pt x="11849" y="34668"/>
                </a:moveTo>
                <a:cubicBezTo>
                  <a:pt x="11880" y="34820"/>
                  <a:pt x="11880" y="34972"/>
                  <a:pt x="11910" y="35123"/>
                </a:cubicBezTo>
                <a:cubicBezTo>
                  <a:pt x="11940" y="35245"/>
                  <a:pt x="11940" y="35488"/>
                  <a:pt x="11940" y="35701"/>
                </a:cubicBezTo>
                <a:lnTo>
                  <a:pt x="11940" y="36096"/>
                </a:lnTo>
                <a:lnTo>
                  <a:pt x="11940" y="36551"/>
                </a:lnTo>
                <a:lnTo>
                  <a:pt x="11789" y="36551"/>
                </a:lnTo>
                <a:lnTo>
                  <a:pt x="11789" y="35792"/>
                </a:lnTo>
                <a:lnTo>
                  <a:pt x="11789" y="35306"/>
                </a:lnTo>
                <a:lnTo>
                  <a:pt x="11789" y="34728"/>
                </a:lnTo>
                <a:lnTo>
                  <a:pt x="11789" y="34668"/>
                </a:lnTo>
                <a:close/>
                <a:moveTo>
                  <a:pt x="15951" y="36156"/>
                </a:moveTo>
                <a:lnTo>
                  <a:pt x="15343" y="36643"/>
                </a:lnTo>
                <a:lnTo>
                  <a:pt x="15343" y="36612"/>
                </a:lnTo>
                <a:cubicBezTo>
                  <a:pt x="15343" y="36551"/>
                  <a:pt x="15374" y="36491"/>
                  <a:pt x="15404" y="36430"/>
                </a:cubicBezTo>
                <a:lnTo>
                  <a:pt x="15434" y="36430"/>
                </a:lnTo>
                <a:cubicBezTo>
                  <a:pt x="15526" y="36400"/>
                  <a:pt x="15617" y="36339"/>
                  <a:pt x="15708" y="36278"/>
                </a:cubicBezTo>
                <a:lnTo>
                  <a:pt x="15890" y="36156"/>
                </a:lnTo>
                <a:close/>
                <a:moveTo>
                  <a:pt x="7261" y="35974"/>
                </a:moveTo>
                <a:cubicBezTo>
                  <a:pt x="7261" y="36105"/>
                  <a:pt x="7261" y="36233"/>
                  <a:pt x="7261" y="36339"/>
                </a:cubicBezTo>
                <a:cubicBezTo>
                  <a:pt x="7292" y="36491"/>
                  <a:pt x="7261" y="36551"/>
                  <a:pt x="7322" y="36673"/>
                </a:cubicBezTo>
                <a:cubicBezTo>
                  <a:pt x="7292" y="36643"/>
                  <a:pt x="7292" y="36612"/>
                  <a:pt x="7261" y="36612"/>
                </a:cubicBezTo>
                <a:lnTo>
                  <a:pt x="7170" y="36491"/>
                </a:lnTo>
                <a:lnTo>
                  <a:pt x="7201" y="36430"/>
                </a:lnTo>
                <a:cubicBezTo>
                  <a:pt x="7231" y="36278"/>
                  <a:pt x="7261" y="36126"/>
                  <a:pt x="7261" y="35974"/>
                </a:cubicBezTo>
                <a:close/>
                <a:moveTo>
                  <a:pt x="6198" y="36551"/>
                </a:moveTo>
                <a:cubicBezTo>
                  <a:pt x="6198" y="36612"/>
                  <a:pt x="6228" y="36643"/>
                  <a:pt x="6228" y="36703"/>
                </a:cubicBezTo>
                <a:lnTo>
                  <a:pt x="6198" y="36703"/>
                </a:lnTo>
                <a:cubicBezTo>
                  <a:pt x="6198" y="36703"/>
                  <a:pt x="6168" y="36673"/>
                  <a:pt x="6137" y="36643"/>
                </a:cubicBezTo>
                <a:cubicBezTo>
                  <a:pt x="6168" y="36612"/>
                  <a:pt x="6168" y="36582"/>
                  <a:pt x="6198" y="36551"/>
                </a:cubicBezTo>
                <a:close/>
                <a:moveTo>
                  <a:pt x="6654" y="36248"/>
                </a:moveTo>
                <a:cubicBezTo>
                  <a:pt x="6715" y="36339"/>
                  <a:pt x="6745" y="36430"/>
                  <a:pt x="6806" y="36521"/>
                </a:cubicBezTo>
                <a:lnTo>
                  <a:pt x="6806" y="36551"/>
                </a:lnTo>
                <a:cubicBezTo>
                  <a:pt x="6806" y="36551"/>
                  <a:pt x="6806" y="36582"/>
                  <a:pt x="6806" y="36612"/>
                </a:cubicBezTo>
                <a:cubicBezTo>
                  <a:pt x="6745" y="36612"/>
                  <a:pt x="6715" y="36643"/>
                  <a:pt x="6684" y="36673"/>
                </a:cubicBezTo>
                <a:cubicBezTo>
                  <a:pt x="6684" y="36703"/>
                  <a:pt x="6654" y="36734"/>
                  <a:pt x="6654" y="36764"/>
                </a:cubicBezTo>
                <a:lnTo>
                  <a:pt x="6654" y="36430"/>
                </a:lnTo>
                <a:lnTo>
                  <a:pt x="6654" y="36248"/>
                </a:lnTo>
                <a:close/>
                <a:moveTo>
                  <a:pt x="8568" y="36764"/>
                </a:moveTo>
                <a:lnTo>
                  <a:pt x="8568" y="36916"/>
                </a:lnTo>
                <a:cubicBezTo>
                  <a:pt x="8538" y="36886"/>
                  <a:pt x="8538" y="36855"/>
                  <a:pt x="8507" y="36855"/>
                </a:cubicBezTo>
                <a:cubicBezTo>
                  <a:pt x="8538" y="36825"/>
                  <a:pt x="8538" y="36794"/>
                  <a:pt x="8568" y="36764"/>
                </a:cubicBezTo>
                <a:close/>
                <a:moveTo>
                  <a:pt x="7691" y="35800"/>
                </a:moveTo>
                <a:lnTo>
                  <a:pt x="7691" y="35800"/>
                </a:lnTo>
                <a:cubicBezTo>
                  <a:pt x="7699" y="35876"/>
                  <a:pt x="7708" y="35954"/>
                  <a:pt x="7717" y="36035"/>
                </a:cubicBezTo>
                <a:cubicBezTo>
                  <a:pt x="7717" y="36308"/>
                  <a:pt x="7778" y="36551"/>
                  <a:pt x="7839" y="36794"/>
                </a:cubicBezTo>
                <a:lnTo>
                  <a:pt x="7839" y="36825"/>
                </a:lnTo>
                <a:cubicBezTo>
                  <a:pt x="7839" y="36825"/>
                  <a:pt x="7839" y="36855"/>
                  <a:pt x="7839" y="36855"/>
                </a:cubicBezTo>
                <a:cubicBezTo>
                  <a:pt x="7808" y="36886"/>
                  <a:pt x="7808" y="36916"/>
                  <a:pt x="7808" y="36946"/>
                </a:cubicBezTo>
                <a:lnTo>
                  <a:pt x="7778" y="36946"/>
                </a:lnTo>
                <a:cubicBezTo>
                  <a:pt x="7778" y="36794"/>
                  <a:pt x="7748" y="36673"/>
                  <a:pt x="7748" y="36521"/>
                </a:cubicBezTo>
                <a:cubicBezTo>
                  <a:pt x="7724" y="36285"/>
                  <a:pt x="7700" y="36050"/>
                  <a:pt x="7691" y="35800"/>
                </a:cubicBezTo>
                <a:close/>
                <a:moveTo>
                  <a:pt x="13065" y="35518"/>
                </a:moveTo>
                <a:lnTo>
                  <a:pt x="13065" y="36217"/>
                </a:lnTo>
                <a:cubicBezTo>
                  <a:pt x="13065" y="36460"/>
                  <a:pt x="13034" y="36734"/>
                  <a:pt x="13004" y="36977"/>
                </a:cubicBezTo>
                <a:cubicBezTo>
                  <a:pt x="13004" y="37007"/>
                  <a:pt x="13004" y="37038"/>
                  <a:pt x="13004" y="37068"/>
                </a:cubicBezTo>
                <a:cubicBezTo>
                  <a:pt x="12973" y="37129"/>
                  <a:pt x="12943" y="37220"/>
                  <a:pt x="12913" y="37281"/>
                </a:cubicBezTo>
                <a:cubicBezTo>
                  <a:pt x="12882" y="37159"/>
                  <a:pt x="12852" y="37038"/>
                  <a:pt x="12852" y="36916"/>
                </a:cubicBezTo>
                <a:lnTo>
                  <a:pt x="12852" y="36794"/>
                </a:lnTo>
                <a:lnTo>
                  <a:pt x="12852" y="36430"/>
                </a:lnTo>
                <a:lnTo>
                  <a:pt x="12943" y="36035"/>
                </a:lnTo>
                <a:cubicBezTo>
                  <a:pt x="12973" y="35883"/>
                  <a:pt x="13004" y="35701"/>
                  <a:pt x="13065" y="35518"/>
                </a:cubicBezTo>
                <a:close/>
                <a:moveTo>
                  <a:pt x="6411" y="37159"/>
                </a:moveTo>
                <a:cubicBezTo>
                  <a:pt x="6472" y="37189"/>
                  <a:pt x="6532" y="37220"/>
                  <a:pt x="6593" y="37250"/>
                </a:cubicBezTo>
                <a:lnTo>
                  <a:pt x="6806" y="37372"/>
                </a:lnTo>
                <a:lnTo>
                  <a:pt x="6897" y="37433"/>
                </a:lnTo>
                <a:lnTo>
                  <a:pt x="6806" y="37433"/>
                </a:lnTo>
                <a:cubicBezTo>
                  <a:pt x="6654" y="37311"/>
                  <a:pt x="6502" y="37220"/>
                  <a:pt x="6380" y="37159"/>
                </a:cubicBezTo>
                <a:close/>
                <a:moveTo>
                  <a:pt x="14553" y="36855"/>
                </a:moveTo>
                <a:lnTo>
                  <a:pt x="14645" y="36946"/>
                </a:lnTo>
                <a:cubicBezTo>
                  <a:pt x="14675" y="36977"/>
                  <a:pt x="14705" y="37007"/>
                  <a:pt x="14736" y="37038"/>
                </a:cubicBezTo>
                <a:cubicBezTo>
                  <a:pt x="14766" y="37038"/>
                  <a:pt x="14796" y="37068"/>
                  <a:pt x="14827" y="37068"/>
                </a:cubicBezTo>
                <a:lnTo>
                  <a:pt x="14584" y="37220"/>
                </a:lnTo>
                <a:lnTo>
                  <a:pt x="14462" y="37311"/>
                </a:lnTo>
                <a:lnTo>
                  <a:pt x="14280" y="37433"/>
                </a:lnTo>
                <a:cubicBezTo>
                  <a:pt x="14310" y="37372"/>
                  <a:pt x="14341" y="37341"/>
                  <a:pt x="14341" y="37281"/>
                </a:cubicBezTo>
                <a:cubicBezTo>
                  <a:pt x="14432" y="37159"/>
                  <a:pt x="14493" y="37007"/>
                  <a:pt x="14553" y="36855"/>
                </a:cubicBezTo>
                <a:close/>
                <a:moveTo>
                  <a:pt x="9966" y="35215"/>
                </a:moveTo>
                <a:lnTo>
                  <a:pt x="9996" y="35306"/>
                </a:lnTo>
                <a:lnTo>
                  <a:pt x="9996" y="35761"/>
                </a:lnTo>
                <a:lnTo>
                  <a:pt x="9996" y="36005"/>
                </a:lnTo>
                <a:lnTo>
                  <a:pt x="9996" y="36551"/>
                </a:lnTo>
                <a:cubicBezTo>
                  <a:pt x="9996" y="36703"/>
                  <a:pt x="10026" y="36977"/>
                  <a:pt x="10057" y="37189"/>
                </a:cubicBezTo>
                <a:cubicBezTo>
                  <a:pt x="10057" y="37341"/>
                  <a:pt x="10087" y="37493"/>
                  <a:pt x="10117" y="37645"/>
                </a:cubicBezTo>
                <a:cubicBezTo>
                  <a:pt x="9966" y="37493"/>
                  <a:pt x="9844" y="37341"/>
                  <a:pt x="9692" y="37220"/>
                </a:cubicBezTo>
                <a:lnTo>
                  <a:pt x="9692" y="37159"/>
                </a:lnTo>
                <a:lnTo>
                  <a:pt x="9722" y="37129"/>
                </a:lnTo>
                <a:cubicBezTo>
                  <a:pt x="9783" y="36946"/>
                  <a:pt x="9814" y="36794"/>
                  <a:pt x="9844" y="36643"/>
                </a:cubicBezTo>
                <a:cubicBezTo>
                  <a:pt x="9874" y="36491"/>
                  <a:pt x="9905" y="36339"/>
                  <a:pt x="9935" y="36156"/>
                </a:cubicBezTo>
                <a:cubicBezTo>
                  <a:pt x="9935" y="36096"/>
                  <a:pt x="9966" y="36005"/>
                  <a:pt x="9966" y="35913"/>
                </a:cubicBezTo>
                <a:cubicBezTo>
                  <a:pt x="9966" y="35822"/>
                  <a:pt x="9966" y="35853"/>
                  <a:pt x="9966" y="35822"/>
                </a:cubicBezTo>
                <a:lnTo>
                  <a:pt x="9966" y="35640"/>
                </a:lnTo>
                <a:lnTo>
                  <a:pt x="9966" y="35215"/>
                </a:lnTo>
                <a:close/>
                <a:moveTo>
                  <a:pt x="8477" y="37524"/>
                </a:moveTo>
                <a:lnTo>
                  <a:pt x="8477" y="37524"/>
                </a:lnTo>
                <a:cubicBezTo>
                  <a:pt x="8477" y="37554"/>
                  <a:pt x="8507" y="37584"/>
                  <a:pt x="8538" y="37584"/>
                </a:cubicBezTo>
                <a:lnTo>
                  <a:pt x="8538" y="37676"/>
                </a:lnTo>
                <a:cubicBezTo>
                  <a:pt x="8538" y="37645"/>
                  <a:pt x="8507" y="37615"/>
                  <a:pt x="8507" y="37584"/>
                </a:cubicBezTo>
                <a:lnTo>
                  <a:pt x="8507" y="37615"/>
                </a:lnTo>
                <a:cubicBezTo>
                  <a:pt x="8507" y="37585"/>
                  <a:pt x="8477" y="37554"/>
                  <a:pt x="8477" y="37524"/>
                </a:cubicBezTo>
                <a:close/>
                <a:moveTo>
                  <a:pt x="9753" y="37736"/>
                </a:moveTo>
                <a:lnTo>
                  <a:pt x="9844" y="37827"/>
                </a:lnTo>
                <a:lnTo>
                  <a:pt x="9753" y="37827"/>
                </a:lnTo>
                <a:lnTo>
                  <a:pt x="9753" y="37797"/>
                </a:lnTo>
                <a:cubicBezTo>
                  <a:pt x="9753" y="37767"/>
                  <a:pt x="9753" y="37767"/>
                  <a:pt x="9722" y="37736"/>
                </a:cubicBezTo>
                <a:close/>
                <a:moveTo>
                  <a:pt x="10847" y="35458"/>
                </a:moveTo>
                <a:lnTo>
                  <a:pt x="10847" y="35792"/>
                </a:lnTo>
                <a:lnTo>
                  <a:pt x="10847" y="35883"/>
                </a:lnTo>
                <a:cubicBezTo>
                  <a:pt x="10847" y="36035"/>
                  <a:pt x="10786" y="36187"/>
                  <a:pt x="10786" y="36339"/>
                </a:cubicBezTo>
                <a:cubicBezTo>
                  <a:pt x="10786" y="36491"/>
                  <a:pt x="10756" y="36703"/>
                  <a:pt x="10756" y="36886"/>
                </a:cubicBezTo>
                <a:lnTo>
                  <a:pt x="10756" y="37250"/>
                </a:lnTo>
                <a:cubicBezTo>
                  <a:pt x="10756" y="37341"/>
                  <a:pt x="10756" y="37402"/>
                  <a:pt x="10786" y="37493"/>
                </a:cubicBezTo>
                <a:cubicBezTo>
                  <a:pt x="10725" y="37615"/>
                  <a:pt x="10695" y="37706"/>
                  <a:pt x="10695" y="37827"/>
                </a:cubicBezTo>
                <a:lnTo>
                  <a:pt x="10695" y="37615"/>
                </a:lnTo>
                <a:lnTo>
                  <a:pt x="10695" y="37098"/>
                </a:lnTo>
                <a:cubicBezTo>
                  <a:pt x="10695" y="36764"/>
                  <a:pt x="10725" y="36460"/>
                  <a:pt x="10725" y="36156"/>
                </a:cubicBezTo>
                <a:lnTo>
                  <a:pt x="10725" y="35549"/>
                </a:lnTo>
                <a:cubicBezTo>
                  <a:pt x="10756" y="35518"/>
                  <a:pt x="10816" y="35488"/>
                  <a:pt x="10847" y="35458"/>
                </a:cubicBezTo>
                <a:close/>
                <a:moveTo>
                  <a:pt x="9115" y="37797"/>
                </a:moveTo>
                <a:cubicBezTo>
                  <a:pt x="9115" y="37827"/>
                  <a:pt x="9145" y="37827"/>
                  <a:pt x="9145" y="37827"/>
                </a:cubicBezTo>
                <a:lnTo>
                  <a:pt x="8993" y="37858"/>
                </a:lnTo>
                <a:lnTo>
                  <a:pt x="8933" y="37827"/>
                </a:lnTo>
                <a:lnTo>
                  <a:pt x="8933" y="37797"/>
                </a:lnTo>
                <a:close/>
                <a:moveTo>
                  <a:pt x="12670" y="38222"/>
                </a:moveTo>
                <a:lnTo>
                  <a:pt x="12761" y="38283"/>
                </a:lnTo>
                <a:lnTo>
                  <a:pt x="12822" y="38314"/>
                </a:lnTo>
                <a:lnTo>
                  <a:pt x="12518" y="38435"/>
                </a:lnTo>
                <a:lnTo>
                  <a:pt x="12457" y="38466"/>
                </a:lnTo>
                <a:lnTo>
                  <a:pt x="12548" y="38374"/>
                </a:lnTo>
                <a:cubicBezTo>
                  <a:pt x="12578" y="38314"/>
                  <a:pt x="12639" y="38283"/>
                  <a:pt x="12670" y="38222"/>
                </a:cubicBezTo>
                <a:close/>
                <a:moveTo>
                  <a:pt x="8933" y="38374"/>
                </a:moveTo>
                <a:lnTo>
                  <a:pt x="8933" y="38374"/>
                </a:lnTo>
                <a:cubicBezTo>
                  <a:pt x="9145" y="38466"/>
                  <a:pt x="9358" y="38557"/>
                  <a:pt x="9571" y="38587"/>
                </a:cubicBezTo>
                <a:lnTo>
                  <a:pt x="9601" y="38617"/>
                </a:lnTo>
                <a:cubicBezTo>
                  <a:pt x="9419" y="38587"/>
                  <a:pt x="9236" y="38526"/>
                  <a:pt x="9054" y="38466"/>
                </a:cubicBezTo>
                <a:lnTo>
                  <a:pt x="8993" y="38405"/>
                </a:lnTo>
                <a:lnTo>
                  <a:pt x="8933" y="38374"/>
                </a:lnTo>
                <a:close/>
                <a:moveTo>
                  <a:pt x="33056" y="1"/>
                </a:moveTo>
                <a:cubicBezTo>
                  <a:pt x="32935" y="1"/>
                  <a:pt x="32813" y="1"/>
                  <a:pt x="32692" y="31"/>
                </a:cubicBezTo>
                <a:cubicBezTo>
                  <a:pt x="32388" y="31"/>
                  <a:pt x="32115" y="62"/>
                  <a:pt x="31811" y="122"/>
                </a:cubicBezTo>
                <a:cubicBezTo>
                  <a:pt x="31507" y="153"/>
                  <a:pt x="31325" y="183"/>
                  <a:pt x="31082" y="244"/>
                </a:cubicBezTo>
                <a:cubicBezTo>
                  <a:pt x="30565" y="366"/>
                  <a:pt x="30079" y="487"/>
                  <a:pt x="29593" y="669"/>
                </a:cubicBezTo>
                <a:cubicBezTo>
                  <a:pt x="29076" y="821"/>
                  <a:pt x="28560" y="1034"/>
                  <a:pt x="28074" y="1247"/>
                </a:cubicBezTo>
                <a:cubicBezTo>
                  <a:pt x="27618" y="1459"/>
                  <a:pt x="27162" y="1733"/>
                  <a:pt x="26767" y="2006"/>
                </a:cubicBezTo>
                <a:cubicBezTo>
                  <a:pt x="26646" y="2097"/>
                  <a:pt x="26524" y="2188"/>
                  <a:pt x="26372" y="2280"/>
                </a:cubicBezTo>
                <a:cubicBezTo>
                  <a:pt x="26251" y="2371"/>
                  <a:pt x="26160" y="2432"/>
                  <a:pt x="26068" y="2492"/>
                </a:cubicBezTo>
                <a:cubicBezTo>
                  <a:pt x="25856" y="2675"/>
                  <a:pt x="25643" y="2857"/>
                  <a:pt x="25430" y="3039"/>
                </a:cubicBezTo>
                <a:cubicBezTo>
                  <a:pt x="25218" y="3222"/>
                  <a:pt x="25035" y="3343"/>
                  <a:pt x="24883" y="3525"/>
                </a:cubicBezTo>
                <a:cubicBezTo>
                  <a:pt x="24732" y="3677"/>
                  <a:pt x="24549" y="3829"/>
                  <a:pt x="24367" y="4011"/>
                </a:cubicBezTo>
                <a:cubicBezTo>
                  <a:pt x="23668" y="4771"/>
                  <a:pt x="23030" y="5561"/>
                  <a:pt x="22331" y="6321"/>
                </a:cubicBezTo>
                <a:cubicBezTo>
                  <a:pt x="21633" y="7080"/>
                  <a:pt x="20964" y="7840"/>
                  <a:pt x="20235" y="8508"/>
                </a:cubicBezTo>
                <a:cubicBezTo>
                  <a:pt x="20083" y="8660"/>
                  <a:pt x="19961" y="8782"/>
                  <a:pt x="19810" y="8903"/>
                </a:cubicBezTo>
                <a:lnTo>
                  <a:pt x="19384" y="9207"/>
                </a:lnTo>
                <a:cubicBezTo>
                  <a:pt x="19232" y="9328"/>
                  <a:pt x="19050" y="9420"/>
                  <a:pt x="18898" y="9511"/>
                </a:cubicBezTo>
                <a:cubicBezTo>
                  <a:pt x="18746" y="9602"/>
                  <a:pt x="18533" y="9723"/>
                  <a:pt x="18351" y="9815"/>
                </a:cubicBezTo>
                <a:cubicBezTo>
                  <a:pt x="18017" y="9997"/>
                  <a:pt x="17683" y="10118"/>
                  <a:pt x="17318" y="10270"/>
                </a:cubicBezTo>
                <a:cubicBezTo>
                  <a:pt x="16862" y="10422"/>
                  <a:pt x="16407" y="10544"/>
                  <a:pt x="15921" y="10665"/>
                </a:cubicBezTo>
                <a:cubicBezTo>
                  <a:pt x="15434" y="10787"/>
                  <a:pt x="14948" y="10878"/>
                  <a:pt x="14462" y="10969"/>
                </a:cubicBezTo>
                <a:cubicBezTo>
                  <a:pt x="13976" y="11060"/>
                  <a:pt x="13460" y="11151"/>
                  <a:pt x="12973" y="11273"/>
                </a:cubicBezTo>
                <a:cubicBezTo>
                  <a:pt x="12730" y="11303"/>
                  <a:pt x="12518" y="11364"/>
                  <a:pt x="12305" y="11425"/>
                </a:cubicBezTo>
                <a:lnTo>
                  <a:pt x="11910" y="11546"/>
                </a:lnTo>
                <a:cubicBezTo>
                  <a:pt x="11758" y="11577"/>
                  <a:pt x="11637" y="11638"/>
                  <a:pt x="11485" y="11668"/>
                </a:cubicBezTo>
                <a:cubicBezTo>
                  <a:pt x="11363" y="11729"/>
                  <a:pt x="11150" y="11820"/>
                  <a:pt x="10968" y="11881"/>
                </a:cubicBezTo>
                <a:cubicBezTo>
                  <a:pt x="10786" y="11941"/>
                  <a:pt x="10695" y="11972"/>
                  <a:pt x="10573" y="12033"/>
                </a:cubicBezTo>
                <a:cubicBezTo>
                  <a:pt x="10300" y="12154"/>
                  <a:pt x="9996" y="12306"/>
                  <a:pt x="9722" y="12458"/>
                </a:cubicBezTo>
                <a:cubicBezTo>
                  <a:pt x="9145" y="12762"/>
                  <a:pt x="8568" y="13126"/>
                  <a:pt x="8021" y="13491"/>
                </a:cubicBezTo>
                <a:cubicBezTo>
                  <a:pt x="7960" y="13521"/>
                  <a:pt x="7930" y="13552"/>
                  <a:pt x="7900" y="13582"/>
                </a:cubicBezTo>
                <a:lnTo>
                  <a:pt x="7656" y="13734"/>
                </a:lnTo>
                <a:cubicBezTo>
                  <a:pt x="7626" y="13764"/>
                  <a:pt x="7565" y="13825"/>
                  <a:pt x="7505" y="13855"/>
                </a:cubicBezTo>
                <a:lnTo>
                  <a:pt x="7565" y="13825"/>
                </a:lnTo>
                <a:lnTo>
                  <a:pt x="7565" y="13825"/>
                </a:lnTo>
                <a:cubicBezTo>
                  <a:pt x="7140" y="14099"/>
                  <a:pt x="6745" y="14402"/>
                  <a:pt x="6380" y="14737"/>
                </a:cubicBezTo>
                <a:cubicBezTo>
                  <a:pt x="6168" y="14919"/>
                  <a:pt x="5985" y="15071"/>
                  <a:pt x="5773" y="15253"/>
                </a:cubicBezTo>
                <a:cubicBezTo>
                  <a:pt x="5590" y="15435"/>
                  <a:pt x="5408" y="15648"/>
                  <a:pt x="5226" y="15830"/>
                </a:cubicBezTo>
                <a:cubicBezTo>
                  <a:pt x="4497" y="16590"/>
                  <a:pt x="3828" y="17380"/>
                  <a:pt x="3251" y="18261"/>
                </a:cubicBezTo>
                <a:cubicBezTo>
                  <a:pt x="3160" y="18352"/>
                  <a:pt x="3099" y="18474"/>
                  <a:pt x="3038" y="18565"/>
                </a:cubicBezTo>
                <a:lnTo>
                  <a:pt x="2856" y="18929"/>
                </a:lnTo>
                <a:cubicBezTo>
                  <a:pt x="2734" y="19142"/>
                  <a:pt x="2613" y="19355"/>
                  <a:pt x="2461" y="19567"/>
                </a:cubicBezTo>
                <a:cubicBezTo>
                  <a:pt x="2218" y="20023"/>
                  <a:pt x="1975" y="20479"/>
                  <a:pt x="1701" y="20904"/>
                </a:cubicBezTo>
                <a:cubicBezTo>
                  <a:pt x="1458" y="21360"/>
                  <a:pt x="1215" y="21877"/>
                  <a:pt x="1003" y="22393"/>
                </a:cubicBezTo>
                <a:cubicBezTo>
                  <a:pt x="820" y="22849"/>
                  <a:pt x="668" y="23305"/>
                  <a:pt x="517" y="23791"/>
                </a:cubicBezTo>
                <a:cubicBezTo>
                  <a:pt x="395" y="24307"/>
                  <a:pt x="273" y="24824"/>
                  <a:pt x="182" y="25371"/>
                </a:cubicBezTo>
                <a:cubicBezTo>
                  <a:pt x="152" y="25614"/>
                  <a:pt x="122" y="25857"/>
                  <a:pt x="91" y="26130"/>
                </a:cubicBezTo>
                <a:cubicBezTo>
                  <a:pt x="61" y="26373"/>
                  <a:pt x="30" y="26586"/>
                  <a:pt x="30" y="26829"/>
                </a:cubicBezTo>
                <a:cubicBezTo>
                  <a:pt x="0" y="27406"/>
                  <a:pt x="30" y="27953"/>
                  <a:pt x="122" y="28500"/>
                </a:cubicBezTo>
                <a:cubicBezTo>
                  <a:pt x="182" y="28986"/>
                  <a:pt x="273" y="29472"/>
                  <a:pt x="395" y="29958"/>
                </a:cubicBezTo>
                <a:cubicBezTo>
                  <a:pt x="517" y="30444"/>
                  <a:pt x="638" y="30900"/>
                  <a:pt x="820" y="31356"/>
                </a:cubicBezTo>
                <a:cubicBezTo>
                  <a:pt x="1033" y="31872"/>
                  <a:pt x="1215" y="32419"/>
                  <a:pt x="1428" y="32936"/>
                </a:cubicBezTo>
                <a:cubicBezTo>
                  <a:pt x="1641" y="33392"/>
                  <a:pt x="1853" y="33817"/>
                  <a:pt x="2096" y="34273"/>
                </a:cubicBezTo>
                <a:cubicBezTo>
                  <a:pt x="2218" y="34485"/>
                  <a:pt x="2339" y="34698"/>
                  <a:pt x="2491" y="34911"/>
                </a:cubicBezTo>
                <a:cubicBezTo>
                  <a:pt x="2643" y="35154"/>
                  <a:pt x="2826" y="35427"/>
                  <a:pt x="3008" y="35670"/>
                </a:cubicBezTo>
                <a:cubicBezTo>
                  <a:pt x="3129" y="35853"/>
                  <a:pt x="3281" y="36035"/>
                  <a:pt x="3433" y="36187"/>
                </a:cubicBezTo>
                <a:cubicBezTo>
                  <a:pt x="3585" y="36369"/>
                  <a:pt x="3767" y="36582"/>
                  <a:pt x="3919" y="36734"/>
                </a:cubicBezTo>
                <a:cubicBezTo>
                  <a:pt x="4071" y="36916"/>
                  <a:pt x="4223" y="37098"/>
                  <a:pt x="4406" y="37250"/>
                </a:cubicBezTo>
                <a:cubicBezTo>
                  <a:pt x="4497" y="37341"/>
                  <a:pt x="4588" y="37433"/>
                  <a:pt x="4679" y="37524"/>
                </a:cubicBezTo>
                <a:lnTo>
                  <a:pt x="5044" y="37827"/>
                </a:lnTo>
                <a:cubicBezTo>
                  <a:pt x="5469" y="38162"/>
                  <a:pt x="5894" y="38466"/>
                  <a:pt x="6380" y="38739"/>
                </a:cubicBezTo>
                <a:cubicBezTo>
                  <a:pt x="6867" y="39012"/>
                  <a:pt x="7353" y="39255"/>
                  <a:pt x="7869" y="39468"/>
                </a:cubicBezTo>
                <a:cubicBezTo>
                  <a:pt x="8112" y="39559"/>
                  <a:pt x="8355" y="39650"/>
                  <a:pt x="8598" y="39742"/>
                </a:cubicBezTo>
                <a:lnTo>
                  <a:pt x="8933" y="39833"/>
                </a:lnTo>
                <a:cubicBezTo>
                  <a:pt x="9084" y="39894"/>
                  <a:pt x="9206" y="39894"/>
                  <a:pt x="9328" y="39924"/>
                </a:cubicBezTo>
                <a:cubicBezTo>
                  <a:pt x="9449" y="39954"/>
                  <a:pt x="9571" y="39985"/>
                  <a:pt x="9692" y="40015"/>
                </a:cubicBezTo>
                <a:cubicBezTo>
                  <a:pt x="10026" y="40076"/>
                  <a:pt x="10361" y="40106"/>
                  <a:pt x="10695" y="40106"/>
                </a:cubicBezTo>
                <a:cubicBezTo>
                  <a:pt x="11424" y="40106"/>
                  <a:pt x="12183" y="39985"/>
                  <a:pt x="12882" y="39742"/>
                </a:cubicBezTo>
                <a:cubicBezTo>
                  <a:pt x="13156" y="39650"/>
                  <a:pt x="13429" y="39529"/>
                  <a:pt x="13703" y="39377"/>
                </a:cubicBezTo>
                <a:lnTo>
                  <a:pt x="14098" y="39164"/>
                </a:lnTo>
                <a:cubicBezTo>
                  <a:pt x="14310" y="39043"/>
                  <a:pt x="14493" y="38921"/>
                  <a:pt x="14705" y="38769"/>
                </a:cubicBezTo>
                <a:cubicBezTo>
                  <a:pt x="14948" y="38587"/>
                  <a:pt x="15222" y="38405"/>
                  <a:pt x="15465" y="38222"/>
                </a:cubicBezTo>
                <a:cubicBezTo>
                  <a:pt x="15738" y="38040"/>
                  <a:pt x="15890" y="37888"/>
                  <a:pt x="16072" y="37736"/>
                </a:cubicBezTo>
                <a:cubicBezTo>
                  <a:pt x="16376" y="37493"/>
                  <a:pt x="16680" y="37220"/>
                  <a:pt x="16984" y="36977"/>
                </a:cubicBezTo>
                <a:cubicBezTo>
                  <a:pt x="17288" y="36734"/>
                  <a:pt x="17592" y="36460"/>
                  <a:pt x="17895" y="36187"/>
                </a:cubicBezTo>
                <a:lnTo>
                  <a:pt x="18807" y="35366"/>
                </a:lnTo>
                <a:cubicBezTo>
                  <a:pt x="19080" y="35123"/>
                  <a:pt x="19384" y="34880"/>
                  <a:pt x="19688" y="34668"/>
                </a:cubicBezTo>
                <a:lnTo>
                  <a:pt x="20083" y="34394"/>
                </a:lnTo>
                <a:lnTo>
                  <a:pt x="20417" y="34182"/>
                </a:lnTo>
                <a:cubicBezTo>
                  <a:pt x="20903" y="33847"/>
                  <a:pt x="21481" y="33635"/>
                  <a:pt x="22058" y="33574"/>
                </a:cubicBezTo>
                <a:lnTo>
                  <a:pt x="22362" y="33513"/>
                </a:lnTo>
                <a:cubicBezTo>
                  <a:pt x="22696" y="33513"/>
                  <a:pt x="23000" y="33483"/>
                  <a:pt x="23304" y="33483"/>
                </a:cubicBezTo>
                <a:cubicBezTo>
                  <a:pt x="23486" y="33483"/>
                  <a:pt x="23699" y="33483"/>
                  <a:pt x="23850" y="33513"/>
                </a:cubicBezTo>
                <a:cubicBezTo>
                  <a:pt x="24033" y="33544"/>
                  <a:pt x="24185" y="33544"/>
                  <a:pt x="24337" y="33574"/>
                </a:cubicBezTo>
                <a:cubicBezTo>
                  <a:pt x="24640" y="33635"/>
                  <a:pt x="24944" y="33726"/>
                  <a:pt x="25248" y="33817"/>
                </a:cubicBezTo>
                <a:cubicBezTo>
                  <a:pt x="25461" y="33878"/>
                  <a:pt x="25643" y="33938"/>
                  <a:pt x="25856" y="34030"/>
                </a:cubicBezTo>
                <a:cubicBezTo>
                  <a:pt x="26038" y="34090"/>
                  <a:pt x="26160" y="34151"/>
                  <a:pt x="26311" y="34212"/>
                </a:cubicBezTo>
                <a:cubicBezTo>
                  <a:pt x="27041" y="34546"/>
                  <a:pt x="27739" y="34911"/>
                  <a:pt x="28438" y="35215"/>
                </a:cubicBezTo>
                <a:lnTo>
                  <a:pt x="28378" y="35184"/>
                </a:lnTo>
                <a:lnTo>
                  <a:pt x="29714" y="35822"/>
                </a:lnTo>
                <a:cubicBezTo>
                  <a:pt x="30170" y="36065"/>
                  <a:pt x="30595" y="36278"/>
                  <a:pt x="31051" y="36521"/>
                </a:cubicBezTo>
                <a:cubicBezTo>
                  <a:pt x="31537" y="36764"/>
                  <a:pt x="32054" y="36977"/>
                  <a:pt x="32570" y="37159"/>
                </a:cubicBezTo>
                <a:cubicBezTo>
                  <a:pt x="33056" y="37341"/>
                  <a:pt x="33512" y="37463"/>
                  <a:pt x="34029" y="37554"/>
                </a:cubicBezTo>
                <a:cubicBezTo>
                  <a:pt x="34576" y="37645"/>
                  <a:pt x="35153" y="37736"/>
                  <a:pt x="35700" y="37797"/>
                </a:cubicBezTo>
                <a:cubicBezTo>
                  <a:pt x="35943" y="37797"/>
                  <a:pt x="36156" y="37827"/>
                  <a:pt x="36399" y="37858"/>
                </a:cubicBezTo>
                <a:lnTo>
                  <a:pt x="37280" y="37858"/>
                </a:lnTo>
                <a:cubicBezTo>
                  <a:pt x="37523" y="37827"/>
                  <a:pt x="37766" y="37797"/>
                  <a:pt x="37978" y="37767"/>
                </a:cubicBezTo>
                <a:cubicBezTo>
                  <a:pt x="38343" y="37676"/>
                  <a:pt x="38677" y="37584"/>
                  <a:pt x="39011" y="37433"/>
                </a:cubicBezTo>
                <a:cubicBezTo>
                  <a:pt x="39315" y="37311"/>
                  <a:pt x="39619" y="37189"/>
                  <a:pt x="39923" y="37007"/>
                </a:cubicBezTo>
                <a:cubicBezTo>
                  <a:pt x="40136" y="36886"/>
                  <a:pt x="40318" y="36734"/>
                  <a:pt x="40531" y="36612"/>
                </a:cubicBezTo>
                <a:cubicBezTo>
                  <a:pt x="40622" y="36521"/>
                  <a:pt x="40713" y="36460"/>
                  <a:pt x="40804" y="36369"/>
                </a:cubicBezTo>
                <a:cubicBezTo>
                  <a:pt x="41017" y="36187"/>
                  <a:pt x="41229" y="36035"/>
                  <a:pt x="41442" y="35822"/>
                </a:cubicBezTo>
                <a:cubicBezTo>
                  <a:pt x="41655" y="35640"/>
                  <a:pt x="41837" y="35488"/>
                  <a:pt x="42019" y="35306"/>
                </a:cubicBezTo>
                <a:cubicBezTo>
                  <a:pt x="42749" y="34607"/>
                  <a:pt x="43387" y="33847"/>
                  <a:pt x="44055" y="33118"/>
                </a:cubicBezTo>
                <a:cubicBezTo>
                  <a:pt x="44389" y="32723"/>
                  <a:pt x="44723" y="32298"/>
                  <a:pt x="45027" y="31842"/>
                </a:cubicBezTo>
                <a:cubicBezTo>
                  <a:pt x="45301" y="31417"/>
                  <a:pt x="45574" y="30991"/>
                  <a:pt x="45787" y="30505"/>
                </a:cubicBezTo>
                <a:cubicBezTo>
                  <a:pt x="45908" y="30232"/>
                  <a:pt x="46060" y="29958"/>
                  <a:pt x="46182" y="29685"/>
                </a:cubicBezTo>
                <a:cubicBezTo>
                  <a:pt x="46303" y="29411"/>
                  <a:pt x="46334" y="29229"/>
                  <a:pt x="46425" y="29016"/>
                </a:cubicBezTo>
                <a:cubicBezTo>
                  <a:pt x="46577" y="28500"/>
                  <a:pt x="46759" y="27983"/>
                  <a:pt x="46881" y="27497"/>
                </a:cubicBezTo>
                <a:cubicBezTo>
                  <a:pt x="47154" y="26525"/>
                  <a:pt x="47336" y="25583"/>
                  <a:pt x="47549" y="24611"/>
                </a:cubicBezTo>
                <a:cubicBezTo>
                  <a:pt x="47640" y="24094"/>
                  <a:pt x="47731" y="23608"/>
                  <a:pt x="47822" y="23122"/>
                </a:cubicBezTo>
                <a:cubicBezTo>
                  <a:pt x="47914" y="22636"/>
                  <a:pt x="48005" y="22028"/>
                  <a:pt x="48066" y="21482"/>
                </a:cubicBezTo>
                <a:cubicBezTo>
                  <a:pt x="48126" y="20995"/>
                  <a:pt x="48157" y="20479"/>
                  <a:pt x="48187" y="19993"/>
                </a:cubicBezTo>
                <a:cubicBezTo>
                  <a:pt x="48217" y="19507"/>
                  <a:pt x="48217" y="19021"/>
                  <a:pt x="48248" y="18534"/>
                </a:cubicBezTo>
                <a:cubicBezTo>
                  <a:pt x="48248" y="18200"/>
                  <a:pt x="48248" y="17957"/>
                  <a:pt x="48248" y="17653"/>
                </a:cubicBezTo>
                <a:cubicBezTo>
                  <a:pt x="48248" y="17410"/>
                  <a:pt x="48217" y="17167"/>
                  <a:pt x="48187" y="16924"/>
                </a:cubicBezTo>
                <a:cubicBezTo>
                  <a:pt x="48157" y="16377"/>
                  <a:pt x="48066" y="15861"/>
                  <a:pt x="47974" y="15314"/>
                </a:cubicBezTo>
                <a:cubicBezTo>
                  <a:pt x="47914" y="15071"/>
                  <a:pt x="47883" y="14828"/>
                  <a:pt x="47822" y="14615"/>
                </a:cubicBezTo>
                <a:cubicBezTo>
                  <a:pt x="47762" y="14372"/>
                  <a:pt x="47701" y="14159"/>
                  <a:pt x="47640" y="13916"/>
                </a:cubicBezTo>
                <a:cubicBezTo>
                  <a:pt x="47519" y="13430"/>
                  <a:pt x="47367" y="12974"/>
                  <a:pt x="47184" y="12519"/>
                </a:cubicBezTo>
                <a:cubicBezTo>
                  <a:pt x="47033" y="12033"/>
                  <a:pt x="46881" y="11546"/>
                  <a:pt x="46698" y="11091"/>
                </a:cubicBezTo>
                <a:cubicBezTo>
                  <a:pt x="46516" y="10605"/>
                  <a:pt x="46303" y="10240"/>
                  <a:pt x="46091" y="9845"/>
                </a:cubicBezTo>
                <a:lnTo>
                  <a:pt x="45787" y="9207"/>
                </a:lnTo>
                <a:cubicBezTo>
                  <a:pt x="45696" y="9025"/>
                  <a:pt x="45605" y="8842"/>
                  <a:pt x="45483" y="8630"/>
                </a:cubicBezTo>
                <a:cubicBezTo>
                  <a:pt x="45361" y="8447"/>
                  <a:pt x="45270" y="8265"/>
                  <a:pt x="45179" y="8083"/>
                </a:cubicBezTo>
                <a:lnTo>
                  <a:pt x="45088" y="7931"/>
                </a:lnTo>
                <a:cubicBezTo>
                  <a:pt x="45088" y="7840"/>
                  <a:pt x="45088" y="7749"/>
                  <a:pt x="45088" y="7657"/>
                </a:cubicBezTo>
                <a:cubicBezTo>
                  <a:pt x="44936" y="7141"/>
                  <a:pt x="44754" y="6655"/>
                  <a:pt x="44511" y="6169"/>
                </a:cubicBezTo>
                <a:cubicBezTo>
                  <a:pt x="44389" y="5956"/>
                  <a:pt x="44268" y="5743"/>
                  <a:pt x="44146" y="5531"/>
                </a:cubicBezTo>
                <a:cubicBezTo>
                  <a:pt x="43994" y="5257"/>
                  <a:pt x="43812" y="5014"/>
                  <a:pt x="43630" y="4771"/>
                </a:cubicBezTo>
                <a:cubicBezTo>
                  <a:pt x="43478" y="4589"/>
                  <a:pt x="43356" y="4437"/>
                  <a:pt x="43204" y="4285"/>
                </a:cubicBezTo>
                <a:cubicBezTo>
                  <a:pt x="43022" y="4103"/>
                  <a:pt x="42840" y="3890"/>
                  <a:pt x="42657" y="3738"/>
                </a:cubicBezTo>
                <a:cubicBezTo>
                  <a:pt x="42232" y="3343"/>
                  <a:pt x="41807" y="3009"/>
                  <a:pt x="41381" y="2675"/>
                </a:cubicBezTo>
                <a:cubicBezTo>
                  <a:pt x="41199" y="2523"/>
                  <a:pt x="41017" y="2401"/>
                  <a:pt x="40834" y="2249"/>
                </a:cubicBezTo>
                <a:cubicBezTo>
                  <a:pt x="40652" y="2128"/>
                  <a:pt x="40470" y="1945"/>
                  <a:pt x="40227" y="1824"/>
                </a:cubicBezTo>
                <a:cubicBezTo>
                  <a:pt x="40014" y="1702"/>
                  <a:pt x="39741" y="1550"/>
                  <a:pt x="39498" y="1399"/>
                </a:cubicBezTo>
                <a:lnTo>
                  <a:pt x="39224" y="1277"/>
                </a:lnTo>
                <a:cubicBezTo>
                  <a:pt x="39072" y="1216"/>
                  <a:pt x="38920" y="1125"/>
                  <a:pt x="38768" y="1064"/>
                </a:cubicBezTo>
                <a:cubicBezTo>
                  <a:pt x="38313" y="882"/>
                  <a:pt x="37827" y="700"/>
                  <a:pt x="37371" y="578"/>
                </a:cubicBezTo>
                <a:cubicBezTo>
                  <a:pt x="36824" y="396"/>
                  <a:pt x="36307" y="274"/>
                  <a:pt x="35761" y="183"/>
                </a:cubicBezTo>
                <a:cubicBezTo>
                  <a:pt x="35487" y="153"/>
                  <a:pt x="35214" y="122"/>
                  <a:pt x="34940" y="92"/>
                </a:cubicBezTo>
                <a:cubicBezTo>
                  <a:pt x="34667" y="62"/>
                  <a:pt x="34454" y="31"/>
                  <a:pt x="34211" y="31"/>
                </a:cubicBezTo>
                <a:cubicBezTo>
                  <a:pt x="33968" y="1"/>
                  <a:pt x="33755" y="1"/>
                  <a:pt x="3354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4"/>
          <p:cNvSpPr/>
          <p:nvPr/>
        </p:nvSpPr>
        <p:spPr>
          <a:xfrm rot="448387">
            <a:off x="8368575" y="4079324"/>
            <a:ext cx="273787" cy="466433"/>
          </a:xfrm>
          <a:custGeom>
            <a:rect b="b" l="l" r="r" t="t"/>
            <a:pathLst>
              <a:path extrusionOk="0" h="11538" w="6773">
                <a:moveTo>
                  <a:pt x="3457" y="0"/>
                </a:moveTo>
                <a:cubicBezTo>
                  <a:pt x="3332" y="0"/>
                  <a:pt x="3190" y="97"/>
                  <a:pt x="3176" y="234"/>
                </a:cubicBezTo>
                <a:cubicBezTo>
                  <a:pt x="2943" y="1892"/>
                  <a:pt x="3083" y="3620"/>
                  <a:pt x="3083" y="5302"/>
                </a:cubicBezTo>
                <a:cubicBezTo>
                  <a:pt x="3083" y="6563"/>
                  <a:pt x="3083" y="7871"/>
                  <a:pt x="3130" y="9155"/>
                </a:cubicBezTo>
                <a:cubicBezTo>
                  <a:pt x="2265" y="9155"/>
                  <a:pt x="1145" y="9529"/>
                  <a:pt x="537" y="10136"/>
                </a:cubicBezTo>
                <a:cubicBezTo>
                  <a:pt x="234" y="10416"/>
                  <a:pt x="0" y="10837"/>
                  <a:pt x="210" y="11210"/>
                </a:cubicBezTo>
                <a:cubicBezTo>
                  <a:pt x="361" y="11466"/>
                  <a:pt x="656" y="11537"/>
                  <a:pt x="960" y="11537"/>
                </a:cubicBezTo>
                <a:cubicBezTo>
                  <a:pt x="1128" y="11537"/>
                  <a:pt x="1298" y="11515"/>
                  <a:pt x="1448" y="11490"/>
                </a:cubicBezTo>
                <a:cubicBezTo>
                  <a:pt x="1939" y="11420"/>
                  <a:pt x="2429" y="11257"/>
                  <a:pt x="2873" y="11023"/>
                </a:cubicBezTo>
                <a:cubicBezTo>
                  <a:pt x="3083" y="10930"/>
                  <a:pt x="3270" y="10813"/>
                  <a:pt x="3433" y="10696"/>
                </a:cubicBezTo>
                <a:cubicBezTo>
                  <a:pt x="3474" y="10707"/>
                  <a:pt x="3513" y="10713"/>
                  <a:pt x="3552" y="10713"/>
                </a:cubicBezTo>
                <a:cubicBezTo>
                  <a:pt x="3758" y="10713"/>
                  <a:pt x="3924" y="10563"/>
                  <a:pt x="3924" y="10346"/>
                </a:cubicBezTo>
                <a:cubicBezTo>
                  <a:pt x="3970" y="8595"/>
                  <a:pt x="3900" y="6820"/>
                  <a:pt x="3877" y="5045"/>
                </a:cubicBezTo>
                <a:cubicBezTo>
                  <a:pt x="3854" y="4181"/>
                  <a:pt x="3877" y="3317"/>
                  <a:pt x="3830" y="2453"/>
                </a:cubicBezTo>
                <a:lnTo>
                  <a:pt x="3830" y="2453"/>
                </a:lnTo>
                <a:cubicBezTo>
                  <a:pt x="4461" y="3340"/>
                  <a:pt x="5301" y="4064"/>
                  <a:pt x="5955" y="4998"/>
                </a:cubicBezTo>
                <a:cubicBezTo>
                  <a:pt x="6037" y="5135"/>
                  <a:pt x="6169" y="5197"/>
                  <a:pt x="6299" y="5197"/>
                </a:cubicBezTo>
                <a:cubicBezTo>
                  <a:pt x="6503" y="5197"/>
                  <a:pt x="6703" y="5045"/>
                  <a:pt x="6703" y="4788"/>
                </a:cubicBezTo>
                <a:cubicBezTo>
                  <a:pt x="6773" y="4017"/>
                  <a:pt x="6095" y="3504"/>
                  <a:pt x="5535" y="3060"/>
                </a:cubicBezTo>
                <a:cubicBezTo>
                  <a:pt x="4764" y="2476"/>
                  <a:pt x="4134" y="1682"/>
                  <a:pt x="3737" y="795"/>
                </a:cubicBezTo>
                <a:cubicBezTo>
                  <a:pt x="3713" y="584"/>
                  <a:pt x="3690" y="374"/>
                  <a:pt x="3643" y="164"/>
                </a:cubicBezTo>
                <a:cubicBezTo>
                  <a:pt x="3624" y="48"/>
                  <a:pt x="3545" y="0"/>
                  <a:pt x="345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4"/>
          <p:cNvSpPr/>
          <p:nvPr/>
        </p:nvSpPr>
        <p:spPr>
          <a:xfrm rot="831327">
            <a:off x="270368" y="974629"/>
            <a:ext cx="219837" cy="393416"/>
          </a:xfrm>
          <a:custGeom>
            <a:rect b="b" l="l" r="r" t="t"/>
            <a:pathLst>
              <a:path extrusionOk="0" h="13210" w="7381">
                <a:moveTo>
                  <a:pt x="3113" y="0"/>
                </a:moveTo>
                <a:cubicBezTo>
                  <a:pt x="2993" y="0"/>
                  <a:pt x="2884" y="66"/>
                  <a:pt x="2873" y="220"/>
                </a:cubicBezTo>
                <a:cubicBezTo>
                  <a:pt x="2756" y="2065"/>
                  <a:pt x="2780" y="3910"/>
                  <a:pt x="2920" y="5755"/>
                </a:cubicBezTo>
                <a:cubicBezTo>
                  <a:pt x="3013" y="7109"/>
                  <a:pt x="2850" y="8837"/>
                  <a:pt x="3177" y="10285"/>
                </a:cubicBezTo>
                <a:cubicBezTo>
                  <a:pt x="3081" y="10277"/>
                  <a:pt x="2985" y="10273"/>
                  <a:pt x="2889" y="10273"/>
                </a:cubicBezTo>
                <a:cubicBezTo>
                  <a:pt x="2403" y="10273"/>
                  <a:pt x="1925" y="10374"/>
                  <a:pt x="1495" y="10589"/>
                </a:cubicBezTo>
                <a:cubicBezTo>
                  <a:pt x="795" y="10916"/>
                  <a:pt x="1" y="11499"/>
                  <a:pt x="71" y="12317"/>
                </a:cubicBezTo>
                <a:cubicBezTo>
                  <a:pt x="126" y="12947"/>
                  <a:pt x="667" y="13209"/>
                  <a:pt x="1238" y="13209"/>
                </a:cubicBezTo>
                <a:cubicBezTo>
                  <a:pt x="1387" y="13209"/>
                  <a:pt x="1537" y="13191"/>
                  <a:pt x="1682" y="13157"/>
                </a:cubicBezTo>
                <a:cubicBezTo>
                  <a:pt x="2523" y="12971"/>
                  <a:pt x="3294" y="12527"/>
                  <a:pt x="3901" y="11920"/>
                </a:cubicBezTo>
                <a:cubicBezTo>
                  <a:pt x="4041" y="11780"/>
                  <a:pt x="4111" y="11616"/>
                  <a:pt x="4088" y="11453"/>
                </a:cubicBezTo>
                <a:cubicBezTo>
                  <a:pt x="4181" y="11406"/>
                  <a:pt x="4228" y="11336"/>
                  <a:pt x="4251" y="11266"/>
                </a:cubicBezTo>
                <a:cubicBezTo>
                  <a:pt x="4788" y="9725"/>
                  <a:pt x="4298" y="7810"/>
                  <a:pt x="4181" y="6198"/>
                </a:cubicBezTo>
                <a:cubicBezTo>
                  <a:pt x="4134" y="5428"/>
                  <a:pt x="4064" y="4657"/>
                  <a:pt x="3994" y="3910"/>
                </a:cubicBezTo>
                <a:lnTo>
                  <a:pt x="3994" y="3910"/>
                </a:lnTo>
                <a:cubicBezTo>
                  <a:pt x="4158" y="4096"/>
                  <a:pt x="4298" y="4283"/>
                  <a:pt x="4461" y="4493"/>
                </a:cubicBezTo>
                <a:cubicBezTo>
                  <a:pt x="4812" y="4961"/>
                  <a:pt x="4998" y="5568"/>
                  <a:pt x="5372" y="6011"/>
                </a:cubicBezTo>
                <a:cubicBezTo>
                  <a:pt x="5478" y="6125"/>
                  <a:pt x="5621" y="6177"/>
                  <a:pt x="5761" y="6177"/>
                </a:cubicBezTo>
                <a:cubicBezTo>
                  <a:pt x="6022" y="6177"/>
                  <a:pt x="6275" y="5997"/>
                  <a:pt x="6259" y="5708"/>
                </a:cubicBezTo>
                <a:cubicBezTo>
                  <a:pt x="6189" y="5077"/>
                  <a:pt x="5699" y="4423"/>
                  <a:pt x="5279" y="3956"/>
                </a:cubicBezTo>
                <a:cubicBezTo>
                  <a:pt x="4858" y="3466"/>
                  <a:pt x="4391" y="3069"/>
                  <a:pt x="3854" y="2719"/>
                </a:cubicBezTo>
                <a:cubicBezTo>
                  <a:pt x="3784" y="2228"/>
                  <a:pt x="3714" y="1738"/>
                  <a:pt x="3644" y="1224"/>
                </a:cubicBezTo>
                <a:lnTo>
                  <a:pt x="3644" y="1224"/>
                </a:lnTo>
                <a:cubicBezTo>
                  <a:pt x="4041" y="1481"/>
                  <a:pt x="4485" y="1668"/>
                  <a:pt x="4858" y="1948"/>
                </a:cubicBezTo>
                <a:cubicBezTo>
                  <a:pt x="5162" y="2158"/>
                  <a:pt x="5442" y="2438"/>
                  <a:pt x="5652" y="2742"/>
                </a:cubicBezTo>
                <a:cubicBezTo>
                  <a:pt x="5862" y="3046"/>
                  <a:pt x="5909" y="3419"/>
                  <a:pt x="6189" y="3699"/>
                </a:cubicBezTo>
                <a:cubicBezTo>
                  <a:pt x="6313" y="3832"/>
                  <a:pt x="6491" y="3900"/>
                  <a:pt x="6664" y="3900"/>
                </a:cubicBezTo>
                <a:cubicBezTo>
                  <a:pt x="6917" y="3900"/>
                  <a:pt x="7161" y="3757"/>
                  <a:pt x="7217" y="3466"/>
                </a:cubicBezTo>
                <a:cubicBezTo>
                  <a:pt x="7380" y="2625"/>
                  <a:pt x="6516" y="1784"/>
                  <a:pt x="5862" y="1294"/>
                </a:cubicBezTo>
                <a:cubicBezTo>
                  <a:pt x="5232" y="804"/>
                  <a:pt x="4298" y="267"/>
                  <a:pt x="3434" y="220"/>
                </a:cubicBezTo>
                <a:cubicBezTo>
                  <a:pt x="3397" y="84"/>
                  <a:pt x="3248" y="0"/>
                  <a:pt x="311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4"/>
          <p:cNvSpPr/>
          <p:nvPr/>
        </p:nvSpPr>
        <p:spPr>
          <a:xfrm>
            <a:off x="1379388" y="255888"/>
            <a:ext cx="376715" cy="316788"/>
          </a:xfrm>
          <a:custGeom>
            <a:rect b="b" l="l" r="r" t="t"/>
            <a:pathLst>
              <a:path extrusionOk="0" h="10705" w="12729">
                <a:moveTo>
                  <a:pt x="10982" y="1"/>
                </a:moveTo>
                <a:cubicBezTo>
                  <a:pt x="10772" y="1"/>
                  <a:pt x="10517" y="77"/>
                  <a:pt x="10206" y="250"/>
                </a:cubicBezTo>
                <a:cubicBezTo>
                  <a:pt x="9207" y="791"/>
                  <a:pt x="8152" y="1277"/>
                  <a:pt x="6976" y="1277"/>
                </a:cubicBezTo>
                <a:cubicBezTo>
                  <a:pt x="6832" y="1277"/>
                  <a:pt x="6687" y="1269"/>
                  <a:pt x="6540" y="1254"/>
                </a:cubicBezTo>
                <a:lnTo>
                  <a:pt x="5535" y="1581"/>
                </a:lnTo>
                <a:cubicBezTo>
                  <a:pt x="5535" y="1908"/>
                  <a:pt x="5535" y="2258"/>
                  <a:pt x="5582" y="2585"/>
                </a:cubicBezTo>
                <a:cubicBezTo>
                  <a:pt x="5932" y="4477"/>
                  <a:pt x="5792" y="6298"/>
                  <a:pt x="4905" y="7980"/>
                </a:cubicBezTo>
                <a:lnTo>
                  <a:pt x="2780" y="7770"/>
                </a:lnTo>
                <a:lnTo>
                  <a:pt x="1612" y="8097"/>
                </a:lnTo>
                <a:cubicBezTo>
                  <a:pt x="1449" y="8213"/>
                  <a:pt x="1262" y="8330"/>
                  <a:pt x="1098" y="8447"/>
                </a:cubicBezTo>
                <a:cubicBezTo>
                  <a:pt x="608" y="8891"/>
                  <a:pt x="1" y="9404"/>
                  <a:pt x="234" y="10058"/>
                </a:cubicBezTo>
                <a:cubicBezTo>
                  <a:pt x="413" y="10563"/>
                  <a:pt x="864" y="10704"/>
                  <a:pt x="1351" y="10704"/>
                </a:cubicBezTo>
                <a:cubicBezTo>
                  <a:pt x="1562" y="10704"/>
                  <a:pt x="1780" y="10677"/>
                  <a:pt x="1986" y="10642"/>
                </a:cubicBezTo>
                <a:cubicBezTo>
                  <a:pt x="2593" y="10502"/>
                  <a:pt x="3200" y="10292"/>
                  <a:pt x="3831" y="10128"/>
                </a:cubicBezTo>
                <a:lnTo>
                  <a:pt x="4811" y="9544"/>
                </a:lnTo>
                <a:cubicBezTo>
                  <a:pt x="6680" y="8003"/>
                  <a:pt x="6726" y="5831"/>
                  <a:pt x="6796" y="3683"/>
                </a:cubicBezTo>
                <a:cubicBezTo>
                  <a:pt x="6726" y="3496"/>
                  <a:pt x="6656" y="3309"/>
                  <a:pt x="6610" y="3122"/>
                </a:cubicBezTo>
                <a:cubicBezTo>
                  <a:pt x="6567" y="2778"/>
                  <a:pt x="6504" y="2414"/>
                  <a:pt x="6970" y="2414"/>
                </a:cubicBezTo>
                <a:cubicBezTo>
                  <a:pt x="7009" y="2414"/>
                  <a:pt x="7053" y="2416"/>
                  <a:pt x="7100" y="2422"/>
                </a:cubicBezTo>
                <a:lnTo>
                  <a:pt x="10907" y="1254"/>
                </a:lnTo>
                <a:cubicBezTo>
                  <a:pt x="10977" y="2071"/>
                  <a:pt x="11093" y="3006"/>
                  <a:pt x="11187" y="3940"/>
                </a:cubicBezTo>
                <a:cubicBezTo>
                  <a:pt x="11257" y="4290"/>
                  <a:pt x="11327" y="4617"/>
                  <a:pt x="11397" y="4967"/>
                </a:cubicBezTo>
                <a:lnTo>
                  <a:pt x="11397" y="5925"/>
                </a:lnTo>
                <a:cubicBezTo>
                  <a:pt x="11365" y="5923"/>
                  <a:pt x="11332" y="5922"/>
                  <a:pt x="11298" y="5922"/>
                </a:cubicBezTo>
                <a:cubicBezTo>
                  <a:pt x="10469" y="5922"/>
                  <a:pt x="9135" y="6461"/>
                  <a:pt x="8641" y="7022"/>
                </a:cubicBezTo>
                <a:cubicBezTo>
                  <a:pt x="8058" y="7653"/>
                  <a:pt x="8291" y="8821"/>
                  <a:pt x="9085" y="8984"/>
                </a:cubicBezTo>
                <a:cubicBezTo>
                  <a:pt x="9669" y="9101"/>
                  <a:pt x="10299" y="9031"/>
                  <a:pt x="10883" y="9101"/>
                </a:cubicBezTo>
                <a:cubicBezTo>
                  <a:pt x="10964" y="9112"/>
                  <a:pt x="11040" y="9117"/>
                  <a:pt x="11112" y="9117"/>
                </a:cubicBezTo>
                <a:cubicBezTo>
                  <a:pt x="11782" y="9117"/>
                  <a:pt x="12050" y="8643"/>
                  <a:pt x="12261" y="8073"/>
                </a:cubicBezTo>
                <a:cubicBezTo>
                  <a:pt x="12728" y="6906"/>
                  <a:pt x="12471" y="5738"/>
                  <a:pt x="12331" y="4570"/>
                </a:cubicBezTo>
                <a:cubicBezTo>
                  <a:pt x="12308" y="4220"/>
                  <a:pt x="12284" y="3893"/>
                  <a:pt x="12238" y="3543"/>
                </a:cubicBezTo>
                <a:cubicBezTo>
                  <a:pt x="12098" y="2702"/>
                  <a:pt x="11934" y="1885"/>
                  <a:pt x="11817" y="1044"/>
                </a:cubicBezTo>
                <a:cubicBezTo>
                  <a:pt x="11719" y="435"/>
                  <a:pt x="11481" y="1"/>
                  <a:pt x="10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2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35"/>
          <p:cNvGrpSpPr/>
          <p:nvPr/>
        </p:nvGrpSpPr>
        <p:grpSpPr>
          <a:xfrm flipH="1">
            <a:off x="-55872" y="4082537"/>
            <a:ext cx="1259010" cy="1313653"/>
            <a:chOff x="8085816" y="1478000"/>
            <a:chExt cx="1383680" cy="1443733"/>
          </a:xfrm>
        </p:grpSpPr>
        <p:sp>
          <p:nvSpPr>
            <p:cNvPr id="167" name="Google Shape;167;p35"/>
            <p:cNvSpPr/>
            <p:nvPr/>
          </p:nvSpPr>
          <p:spPr>
            <a:xfrm rot="-964112">
              <a:off x="8231078" y="1832737"/>
              <a:ext cx="216293" cy="1080163"/>
            </a:xfrm>
            <a:custGeom>
              <a:rect b="b" l="l" r="r" t="t"/>
              <a:pathLst>
                <a:path extrusionOk="0" h="29138" w="5835">
                  <a:moveTo>
                    <a:pt x="3677" y="0"/>
                  </a:moveTo>
                  <a:cubicBezTo>
                    <a:pt x="3465" y="0"/>
                    <a:pt x="3252" y="31"/>
                    <a:pt x="3009" y="31"/>
                  </a:cubicBezTo>
                  <a:cubicBezTo>
                    <a:pt x="2766" y="61"/>
                    <a:pt x="2492" y="122"/>
                    <a:pt x="2249" y="183"/>
                  </a:cubicBezTo>
                  <a:cubicBezTo>
                    <a:pt x="2097" y="213"/>
                    <a:pt x="1976" y="274"/>
                    <a:pt x="1824" y="335"/>
                  </a:cubicBezTo>
                  <a:cubicBezTo>
                    <a:pt x="1581" y="456"/>
                    <a:pt x="1399" y="669"/>
                    <a:pt x="1277" y="912"/>
                  </a:cubicBezTo>
                  <a:cubicBezTo>
                    <a:pt x="1064" y="1368"/>
                    <a:pt x="943" y="1854"/>
                    <a:pt x="912" y="2370"/>
                  </a:cubicBezTo>
                  <a:cubicBezTo>
                    <a:pt x="821" y="2917"/>
                    <a:pt x="761" y="3434"/>
                    <a:pt x="700" y="3950"/>
                  </a:cubicBezTo>
                  <a:lnTo>
                    <a:pt x="669" y="4315"/>
                  </a:lnTo>
                  <a:cubicBezTo>
                    <a:pt x="578" y="5135"/>
                    <a:pt x="487" y="5955"/>
                    <a:pt x="396" y="6806"/>
                  </a:cubicBezTo>
                  <a:cubicBezTo>
                    <a:pt x="366" y="7353"/>
                    <a:pt x="305" y="7900"/>
                    <a:pt x="244" y="8447"/>
                  </a:cubicBezTo>
                  <a:cubicBezTo>
                    <a:pt x="183" y="8842"/>
                    <a:pt x="123" y="9267"/>
                    <a:pt x="92" y="9693"/>
                  </a:cubicBezTo>
                  <a:cubicBezTo>
                    <a:pt x="31" y="10179"/>
                    <a:pt x="1" y="10695"/>
                    <a:pt x="1" y="11212"/>
                  </a:cubicBezTo>
                  <a:cubicBezTo>
                    <a:pt x="1" y="11728"/>
                    <a:pt x="1" y="12123"/>
                    <a:pt x="1" y="12640"/>
                  </a:cubicBezTo>
                  <a:lnTo>
                    <a:pt x="1" y="15587"/>
                  </a:lnTo>
                  <a:lnTo>
                    <a:pt x="1" y="19415"/>
                  </a:lnTo>
                  <a:lnTo>
                    <a:pt x="1" y="21420"/>
                  </a:lnTo>
                  <a:cubicBezTo>
                    <a:pt x="1" y="21724"/>
                    <a:pt x="1" y="22028"/>
                    <a:pt x="31" y="22301"/>
                  </a:cubicBezTo>
                  <a:lnTo>
                    <a:pt x="31" y="22909"/>
                  </a:lnTo>
                  <a:lnTo>
                    <a:pt x="31" y="23577"/>
                  </a:lnTo>
                  <a:lnTo>
                    <a:pt x="31" y="24337"/>
                  </a:lnTo>
                  <a:lnTo>
                    <a:pt x="31" y="24732"/>
                  </a:lnTo>
                  <a:lnTo>
                    <a:pt x="31" y="25036"/>
                  </a:lnTo>
                  <a:lnTo>
                    <a:pt x="31" y="25613"/>
                  </a:lnTo>
                  <a:lnTo>
                    <a:pt x="31" y="25704"/>
                  </a:lnTo>
                  <a:cubicBezTo>
                    <a:pt x="31" y="26251"/>
                    <a:pt x="62" y="26676"/>
                    <a:pt x="123" y="27102"/>
                  </a:cubicBezTo>
                  <a:cubicBezTo>
                    <a:pt x="183" y="27740"/>
                    <a:pt x="274" y="28560"/>
                    <a:pt x="973" y="28894"/>
                  </a:cubicBezTo>
                  <a:cubicBezTo>
                    <a:pt x="1247" y="29046"/>
                    <a:pt x="1551" y="29107"/>
                    <a:pt x="1885" y="29137"/>
                  </a:cubicBezTo>
                  <a:lnTo>
                    <a:pt x="2553" y="29137"/>
                  </a:lnTo>
                  <a:cubicBezTo>
                    <a:pt x="2705" y="29137"/>
                    <a:pt x="2857" y="29107"/>
                    <a:pt x="2979" y="29077"/>
                  </a:cubicBezTo>
                  <a:cubicBezTo>
                    <a:pt x="3161" y="29046"/>
                    <a:pt x="3313" y="28986"/>
                    <a:pt x="3465" y="28925"/>
                  </a:cubicBezTo>
                  <a:cubicBezTo>
                    <a:pt x="3647" y="28803"/>
                    <a:pt x="3829" y="28651"/>
                    <a:pt x="3951" y="28469"/>
                  </a:cubicBezTo>
                  <a:cubicBezTo>
                    <a:pt x="4042" y="28287"/>
                    <a:pt x="4133" y="28104"/>
                    <a:pt x="4194" y="27922"/>
                  </a:cubicBezTo>
                  <a:cubicBezTo>
                    <a:pt x="4346" y="27466"/>
                    <a:pt x="4437" y="26980"/>
                    <a:pt x="4467" y="26494"/>
                  </a:cubicBezTo>
                  <a:lnTo>
                    <a:pt x="4467" y="26464"/>
                  </a:lnTo>
                  <a:cubicBezTo>
                    <a:pt x="4589" y="25552"/>
                    <a:pt x="4680" y="24610"/>
                    <a:pt x="4741" y="23669"/>
                  </a:cubicBezTo>
                  <a:cubicBezTo>
                    <a:pt x="4771" y="23395"/>
                    <a:pt x="4771" y="23091"/>
                    <a:pt x="4801" y="22818"/>
                  </a:cubicBezTo>
                  <a:cubicBezTo>
                    <a:pt x="4832" y="22605"/>
                    <a:pt x="4832" y="22393"/>
                    <a:pt x="4862" y="22180"/>
                  </a:cubicBezTo>
                  <a:cubicBezTo>
                    <a:pt x="4893" y="21906"/>
                    <a:pt x="4893" y="21603"/>
                    <a:pt x="4923" y="21299"/>
                  </a:cubicBezTo>
                  <a:lnTo>
                    <a:pt x="4953" y="20782"/>
                  </a:lnTo>
                  <a:cubicBezTo>
                    <a:pt x="4984" y="20418"/>
                    <a:pt x="5014" y="20053"/>
                    <a:pt x="5045" y="19688"/>
                  </a:cubicBezTo>
                  <a:lnTo>
                    <a:pt x="5075" y="19324"/>
                  </a:lnTo>
                  <a:lnTo>
                    <a:pt x="5075" y="19142"/>
                  </a:lnTo>
                  <a:lnTo>
                    <a:pt x="5136" y="18564"/>
                  </a:lnTo>
                  <a:cubicBezTo>
                    <a:pt x="5136" y="18443"/>
                    <a:pt x="5136" y="18291"/>
                    <a:pt x="5136" y="18169"/>
                  </a:cubicBezTo>
                  <a:lnTo>
                    <a:pt x="5136" y="17896"/>
                  </a:lnTo>
                  <a:cubicBezTo>
                    <a:pt x="5136" y="17653"/>
                    <a:pt x="5166" y="17410"/>
                    <a:pt x="5196" y="17167"/>
                  </a:cubicBezTo>
                  <a:cubicBezTo>
                    <a:pt x="5196" y="16924"/>
                    <a:pt x="5196" y="16681"/>
                    <a:pt x="5227" y="16407"/>
                  </a:cubicBezTo>
                  <a:cubicBezTo>
                    <a:pt x="5227" y="16255"/>
                    <a:pt x="5257" y="16134"/>
                    <a:pt x="5257" y="15982"/>
                  </a:cubicBezTo>
                  <a:cubicBezTo>
                    <a:pt x="5288" y="15617"/>
                    <a:pt x="5288" y="15253"/>
                    <a:pt x="5318" y="14888"/>
                  </a:cubicBezTo>
                  <a:lnTo>
                    <a:pt x="5348" y="13764"/>
                  </a:lnTo>
                  <a:lnTo>
                    <a:pt x="5348" y="13399"/>
                  </a:lnTo>
                  <a:cubicBezTo>
                    <a:pt x="5379" y="12913"/>
                    <a:pt x="5440" y="12397"/>
                    <a:pt x="5500" y="11941"/>
                  </a:cubicBezTo>
                  <a:lnTo>
                    <a:pt x="5500" y="11910"/>
                  </a:lnTo>
                  <a:cubicBezTo>
                    <a:pt x="5561" y="11455"/>
                    <a:pt x="5622" y="10999"/>
                    <a:pt x="5622" y="10543"/>
                  </a:cubicBezTo>
                  <a:cubicBezTo>
                    <a:pt x="5652" y="10027"/>
                    <a:pt x="5652" y="9510"/>
                    <a:pt x="5652" y="9024"/>
                  </a:cubicBezTo>
                  <a:cubicBezTo>
                    <a:pt x="5652" y="8538"/>
                    <a:pt x="5652" y="8052"/>
                    <a:pt x="5683" y="7596"/>
                  </a:cubicBezTo>
                  <a:cubicBezTo>
                    <a:pt x="5713" y="7140"/>
                    <a:pt x="5713" y="6624"/>
                    <a:pt x="5713" y="6138"/>
                  </a:cubicBezTo>
                  <a:lnTo>
                    <a:pt x="5713" y="3859"/>
                  </a:lnTo>
                  <a:lnTo>
                    <a:pt x="5834" y="3373"/>
                  </a:lnTo>
                  <a:lnTo>
                    <a:pt x="5834" y="2158"/>
                  </a:lnTo>
                  <a:cubicBezTo>
                    <a:pt x="5834" y="1884"/>
                    <a:pt x="5804" y="1641"/>
                    <a:pt x="5774" y="1368"/>
                  </a:cubicBezTo>
                  <a:cubicBezTo>
                    <a:pt x="5774" y="1276"/>
                    <a:pt x="5743" y="1185"/>
                    <a:pt x="5713" y="1094"/>
                  </a:cubicBezTo>
                  <a:cubicBezTo>
                    <a:pt x="5683" y="973"/>
                    <a:pt x="5622" y="851"/>
                    <a:pt x="5561" y="730"/>
                  </a:cubicBezTo>
                  <a:cubicBezTo>
                    <a:pt x="5531" y="669"/>
                    <a:pt x="5500" y="608"/>
                    <a:pt x="5470" y="578"/>
                  </a:cubicBezTo>
                  <a:lnTo>
                    <a:pt x="5440" y="547"/>
                  </a:lnTo>
                  <a:lnTo>
                    <a:pt x="5348" y="426"/>
                  </a:lnTo>
                  <a:lnTo>
                    <a:pt x="5318" y="395"/>
                  </a:lnTo>
                  <a:cubicBezTo>
                    <a:pt x="5257" y="335"/>
                    <a:pt x="5166" y="274"/>
                    <a:pt x="5045" y="243"/>
                  </a:cubicBezTo>
                  <a:cubicBezTo>
                    <a:pt x="4984" y="213"/>
                    <a:pt x="4923" y="213"/>
                    <a:pt x="4862" y="213"/>
                  </a:cubicBezTo>
                  <a:lnTo>
                    <a:pt x="4801" y="213"/>
                  </a:lnTo>
                  <a:lnTo>
                    <a:pt x="4710" y="152"/>
                  </a:lnTo>
                  <a:cubicBezTo>
                    <a:pt x="4619" y="92"/>
                    <a:pt x="4498" y="61"/>
                    <a:pt x="4376" y="61"/>
                  </a:cubicBezTo>
                  <a:cubicBezTo>
                    <a:pt x="4163" y="31"/>
                    <a:pt x="3920" y="0"/>
                    <a:pt x="36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35"/>
            <p:cNvSpPr/>
            <p:nvPr/>
          </p:nvSpPr>
          <p:spPr>
            <a:xfrm rot="-964112">
              <a:off x="8496562" y="1684178"/>
              <a:ext cx="257958" cy="1115084"/>
            </a:xfrm>
            <a:custGeom>
              <a:rect b="b" l="l" r="r" t="t"/>
              <a:pathLst>
                <a:path extrusionOk="0" h="30080" w="6959">
                  <a:moveTo>
                    <a:pt x="3130" y="1"/>
                  </a:moveTo>
                  <a:cubicBezTo>
                    <a:pt x="3009" y="1"/>
                    <a:pt x="2887" y="1"/>
                    <a:pt x="2735" y="31"/>
                  </a:cubicBezTo>
                  <a:cubicBezTo>
                    <a:pt x="2614" y="61"/>
                    <a:pt x="2523" y="61"/>
                    <a:pt x="2431" y="61"/>
                  </a:cubicBezTo>
                  <a:cubicBezTo>
                    <a:pt x="2310" y="92"/>
                    <a:pt x="2158" y="153"/>
                    <a:pt x="2036" y="213"/>
                  </a:cubicBezTo>
                  <a:cubicBezTo>
                    <a:pt x="1976" y="244"/>
                    <a:pt x="1915" y="274"/>
                    <a:pt x="1884" y="304"/>
                  </a:cubicBezTo>
                  <a:cubicBezTo>
                    <a:pt x="1793" y="365"/>
                    <a:pt x="1702" y="456"/>
                    <a:pt x="1611" y="547"/>
                  </a:cubicBezTo>
                  <a:cubicBezTo>
                    <a:pt x="1490" y="669"/>
                    <a:pt x="1368" y="791"/>
                    <a:pt x="1307" y="973"/>
                  </a:cubicBezTo>
                  <a:cubicBezTo>
                    <a:pt x="1216" y="1094"/>
                    <a:pt x="1155" y="1246"/>
                    <a:pt x="1125" y="1429"/>
                  </a:cubicBezTo>
                  <a:cubicBezTo>
                    <a:pt x="1095" y="1611"/>
                    <a:pt x="1064" y="1793"/>
                    <a:pt x="1064" y="1975"/>
                  </a:cubicBezTo>
                  <a:lnTo>
                    <a:pt x="1064" y="2158"/>
                  </a:lnTo>
                  <a:cubicBezTo>
                    <a:pt x="1064" y="2279"/>
                    <a:pt x="1064" y="2401"/>
                    <a:pt x="1095" y="2522"/>
                  </a:cubicBezTo>
                  <a:cubicBezTo>
                    <a:pt x="1125" y="2644"/>
                    <a:pt x="1155" y="2796"/>
                    <a:pt x="1186" y="2917"/>
                  </a:cubicBezTo>
                  <a:lnTo>
                    <a:pt x="1186" y="3160"/>
                  </a:lnTo>
                  <a:lnTo>
                    <a:pt x="1186" y="3373"/>
                  </a:lnTo>
                  <a:cubicBezTo>
                    <a:pt x="1186" y="3555"/>
                    <a:pt x="1216" y="3738"/>
                    <a:pt x="1216" y="3920"/>
                  </a:cubicBezTo>
                  <a:lnTo>
                    <a:pt x="1216" y="5166"/>
                  </a:lnTo>
                  <a:lnTo>
                    <a:pt x="1216" y="5348"/>
                  </a:lnTo>
                  <a:cubicBezTo>
                    <a:pt x="1216" y="5804"/>
                    <a:pt x="1186" y="6290"/>
                    <a:pt x="1155" y="6776"/>
                  </a:cubicBezTo>
                  <a:cubicBezTo>
                    <a:pt x="1125" y="7232"/>
                    <a:pt x="1095" y="7718"/>
                    <a:pt x="1095" y="8174"/>
                  </a:cubicBezTo>
                  <a:cubicBezTo>
                    <a:pt x="1095" y="8417"/>
                    <a:pt x="1064" y="8660"/>
                    <a:pt x="1064" y="8903"/>
                  </a:cubicBezTo>
                  <a:cubicBezTo>
                    <a:pt x="1064" y="9146"/>
                    <a:pt x="1034" y="9419"/>
                    <a:pt x="1034" y="9693"/>
                  </a:cubicBezTo>
                  <a:lnTo>
                    <a:pt x="1034" y="10240"/>
                  </a:lnTo>
                  <a:cubicBezTo>
                    <a:pt x="1034" y="10543"/>
                    <a:pt x="1034" y="10847"/>
                    <a:pt x="1003" y="11151"/>
                  </a:cubicBezTo>
                  <a:cubicBezTo>
                    <a:pt x="1003" y="11607"/>
                    <a:pt x="973" y="12093"/>
                    <a:pt x="943" y="12549"/>
                  </a:cubicBezTo>
                  <a:cubicBezTo>
                    <a:pt x="912" y="13004"/>
                    <a:pt x="882" y="13460"/>
                    <a:pt x="821" y="14068"/>
                  </a:cubicBezTo>
                  <a:cubicBezTo>
                    <a:pt x="791" y="14250"/>
                    <a:pt x="760" y="14432"/>
                    <a:pt x="760" y="14645"/>
                  </a:cubicBezTo>
                  <a:cubicBezTo>
                    <a:pt x="730" y="14919"/>
                    <a:pt x="700" y="15192"/>
                    <a:pt x="669" y="15465"/>
                  </a:cubicBezTo>
                  <a:cubicBezTo>
                    <a:pt x="669" y="15648"/>
                    <a:pt x="639" y="15860"/>
                    <a:pt x="608" y="16012"/>
                  </a:cubicBezTo>
                  <a:cubicBezTo>
                    <a:pt x="608" y="16316"/>
                    <a:pt x="578" y="16590"/>
                    <a:pt x="548" y="16893"/>
                  </a:cubicBezTo>
                  <a:cubicBezTo>
                    <a:pt x="487" y="17349"/>
                    <a:pt x="456" y="17835"/>
                    <a:pt x="426" y="18321"/>
                  </a:cubicBezTo>
                  <a:cubicBezTo>
                    <a:pt x="426" y="18443"/>
                    <a:pt x="426" y="18564"/>
                    <a:pt x="426" y="18686"/>
                  </a:cubicBezTo>
                  <a:cubicBezTo>
                    <a:pt x="396" y="18838"/>
                    <a:pt x="426" y="18929"/>
                    <a:pt x="426" y="19020"/>
                  </a:cubicBezTo>
                  <a:lnTo>
                    <a:pt x="426" y="19203"/>
                  </a:lnTo>
                  <a:cubicBezTo>
                    <a:pt x="426" y="19354"/>
                    <a:pt x="396" y="19567"/>
                    <a:pt x="396" y="19719"/>
                  </a:cubicBezTo>
                  <a:cubicBezTo>
                    <a:pt x="396" y="20175"/>
                    <a:pt x="365" y="20630"/>
                    <a:pt x="365" y="21177"/>
                  </a:cubicBezTo>
                  <a:lnTo>
                    <a:pt x="365" y="21299"/>
                  </a:lnTo>
                  <a:lnTo>
                    <a:pt x="365" y="21876"/>
                  </a:lnTo>
                  <a:lnTo>
                    <a:pt x="365" y="22180"/>
                  </a:lnTo>
                  <a:cubicBezTo>
                    <a:pt x="365" y="22302"/>
                    <a:pt x="365" y="22453"/>
                    <a:pt x="335" y="22575"/>
                  </a:cubicBezTo>
                  <a:cubicBezTo>
                    <a:pt x="335" y="22727"/>
                    <a:pt x="335" y="22970"/>
                    <a:pt x="335" y="23152"/>
                  </a:cubicBezTo>
                  <a:cubicBezTo>
                    <a:pt x="335" y="23426"/>
                    <a:pt x="335" y="23730"/>
                    <a:pt x="335" y="24033"/>
                  </a:cubicBezTo>
                  <a:cubicBezTo>
                    <a:pt x="305" y="24459"/>
                    <a:pt x="274" y="24914"/>
                    <a:pt x="213" y="25401"/>
                  </a:cubicBezTo>
                  <a:cubicBezTo>
                    <a:pt x="183" y="25887"/>
                    <a:pt x="122" y="26282"/>
                    <a:pt x="62" y="26768"/>
                  </a:cubicBezTo>
                  <a:cubicBezTo>
                    <a:pt x="31" y="26980"/>
                    <a:pt x="31" y="27193"/>
                    <a:pt x="1" y="27406"/>
                  </a:cubicBezTo>
                  <a:lnTo>
                    <a:pt x="1" y="27436"/>
                  </a:lnTo>
                  <a:cubicBezTo>
                    <a:pt x="1" y="27649"/>
                    <a:pt x="1" y="27831"/>
                    <a:pt x="1" y="28044"/>
                  </a:cubicBezTo>
                  <a:cubicBezTo>
                    <a:pt x="31" y="28287"/>
                    <a:pt x="62" y="28560"/>
                    <a:pt x="153" y="28803"/>
                  </a:cubicBezTo>
                  <a:cubicBezTo>
                    <a:pt x="274" y="29077"/>
                    <a:pt x="426" y="29320"/>
                    <a:pt x="639" y="29563"/>
                  </a:cubicBezTo>
                  <a:cubicBezTo>
                    <a:pt x="669" y="29593"/>
                    <a:pt x="700" y="29624"/>
                    <a:pt x="760" y="29685"/>
                  </a:cubicBezTo>
                  <a:cubicBezTo>
                    <a:pt x="821" y="29745"/>
                    <a:pt x="912" y="29776"/>
                    <a:pt x="1003" y="29836"/>
                  </a:cubicBezTo>
                  <a:cubicBezTo>
                    <a:pt x="1064" y="29867"/>
                    <a:pt x="1125" y="29897"/>
                    <a:pt x="1186" y="29928"/>
                  </a:cubicBezTo>
                  <a:lnTo>
                    <a:pt x="1246" y="29958"/>
                  </a:lnTo>
                  <a:cubicBezTo>
                    <a:pt x="1338" y="29988"/>
                    <a:pt x="1429" y="30019"/>
                    <a:pt x="1520" y="30019"/>
                  </a:cubicBezTo>
                  <a:cubicBezTo>
                    <a:pt x="1702" y="30049"/>
                    <a:pt x="1854" y="30080"/>
                    <a:pt x="1976" y="30080"/>
                  </a:cubicBezTo>
                  <a:lnTo>
                    <a:pt x="2887" y="30080"/>
                  </a:lnTo>
                  <a:cubicBezTo>
                    <a:pt x="3161" y="30049"/>
                    <a:pt x="3404" y="30019"/>
                    <a:pt x="3647" y="29958"/>
                  </a:cubicBezTo>
                  <a:cubicBezTo>
                    <a:pt x="3890" y="29897"/>
                    <a:pt x="4102" y="29836"/>
                    <a:pt x="4345" y="29745"/>
                  </a:cubicBezTo>
                  <a:cubicBezTo>
                    <a:pt x="4467" y="29654"/>
                    <a:pt x="4589" y="29563"/>
                    <a:pt x="4710" y="29472"/>
                  </a:cubicBezTo>
                  <a:cubicBezTo>
                    <a:pt x="4923" y="29320"/>
                    <a:pt x="5044" y="29107"/>
                    <a:pt x="5135" y="28864"/>
                  </a:cubicBezTo>
                  <a:cubicBezTo>
                    <a:pt x="5227" y="28621"/>
                    <a:pt x="5257" y="28378"/>
                    <a:pt x="5287" y="28135"/>
                  </a:cubicBezTo>
                  <a:cubicBezTo>
                    <a:pt x="5348" y="27862"/>
                    <a:pt x="5379" y="27588"/>
                    <a:pt x="5409" y="27315"/>
                  </a:cubicBezTo>
                  <a:lnTo>
                    <a:pt x="5409" y="27254"/>
                  </a:lnTo>
                  <a:cubicBezTo>
                    <a:pt x="5439" y="26859"/>
                    <a:pt x="5500" y="26434"/>
                    <a:pt x="5530" y="25947"/>
                  </a:cubicBezTo>
                  <a:cubicBezTo>
                    <a:pt x="5561" y="25674"/>
                    <a:pt x="5591" y="25401"/>
                    <a:pt x="5622" y="25127"/>
                  </a:cubicBezTo>
                  <a:lnTo>
                    <a:pt x="5682" y="24580"/>
                  </a:lnTo>
                  <a:cubicBezTo>
                    <a:pt x="5713" y="24368"/>
                    <a:pt x="5743" y="24155"/>
                    <a:pt x="5743" y="23912"/>
                  </a:cubicBezTo>
                  <a:lnTo>
                    <a:pt x="5804" y="23243"/>
                  </a:lnTo>
                  <a:cubicBezTo>
                    <a:pt x="5834" y="22970"/>
                    <a:pt x="5865" y="22697"/>
                    <a:pt x="5895" y="22453"/>
                  </a:cubicBezTo>
                  <a:lnTo>
                    <a:pt x="5986" y="21815"/>
                  </a:lnTo>
                  <a:cubicBezTo>
                    <a:pt x="6017" y="21451"/>
                    <a:pt x="6047" y="21086"/>
                    <a:pt x="6077" y="20752"/>
                  </a:cubicBezTo>
                  <a:lnTo>
                    <a:pt x="6108" y="20418"/>
                  </a:lnTo>
                  <a:cubicBezTo>
                    <a:pt x="6138" y="20144"/>
                    <a:pt x="6138" y="19871"/>
                    <a:pt x="6168" y="19597"/>
                  </a:cubicBezTo>
                  <a:cubicBezTo>
                    <a:pt x="6199" y="19354"/>
                    <a:pt x="6199" y="19172"/>
                    <a:pt x="6229" y="18959"/>
                  </a:cubicBezTo>
                  <a:lnTo>
                    <a:pt x="6229" y="18716"/>
                  </a:lnTo>
                  <a:cubicBezTo>
                    <a:pt x="6229" y="18564"/>
                    <a:pt x="6260" y="18413"/>
                    <a:pt x="6290" y="18261"/>
                  </a:cubicBezTo>
                  <a:cubicBezTo>
                    <a:pt x="6290" y="18109"/>
                    <a:pt x="6320" y="17957"/>
                    <a:pt x="6320" y="17805"/>
                  </a:cubicBezTo>
                  <a:lnTo>
                    <a:pt x="6351" y="17531"/>
                  </a:lnTo>
                  <a:cubicBezTo>
                    <a:pt x="6412" y="17106"/>
                    <a:pt x="6442" y="16650"/>
                    <a:pt x="6503" y="16043"/>
                  </a:cubicBezTo>
                  <a:cubicBezTo>
                    <a:pt x="6533" y="15557"/>
                    <a:pt x="6594" y="15040"/>
                    <a:pt x="6624" y="14554"/>
                  </a:cubicBezTo>
                  <a:cubicBezTo>
                    <a:pt x="6655" y="14280"/>
                    <a:pt x="6685" y="14007"/>
                    <a:pt x="6715" y="13734"/>
                  </a:cubicBezTo>
                  <a:cubicBezTo>
                    <a:pt x="6746" y="13551"/>
                    <a:pt x="6776" y="13369"/>
                    <a:pt x="6806" y="13156"/>
                  </a:cubicBezTo>
                  <a:cubicBezTo>
                    <a:pt x="6867" y="12640"/>
                    <a:pt x="6898" y="12184"/>
                    <a:pt x="6898" y="11728"/>
                  </a:cubicBezTo>
                  <a:lnTo>
                    <a:pt x="6898" y="11425"/>
                  </a:lnTo>
                  <a:lnTo>
                    <a:pt x="6898" y="11060"/>
                  </a:lnTo>
                  <a:lnTo>
                    <a:pt x="6898" y="10817"/>
                  </a:lnTo>
                  <a:cubicBezTo>
                    <a:pt x="6898" y="10665"/>
                    <a:pt x="6928" y="10483"/>
                    <a:pt x="6928" y="10331"/>
                  </a:cubicBezTo>
                  <a:cubicBezTo>
                    <a:pt x="6928" y="9905"/>
                    <a:pt x="6958" y="9450"/>
                    <a:pt x="6958" y="8903"/>
                  </a:cubicBezTo>
                  <a:cubicBezTo>
                    <a:pt x="6958" y="8325"/>
                    <a:pt x="6958" y="7748"/>
                    <a:pt x="6958" y="7201"/>
                  </a:cubicBezTo>
                  <a:lnTo>
                    <a:pt x="6958" y="6594"/>
                  </a:lnTo>
                  <a:cubicBezTo>
                    <a:pt x="6928" y="6351"/>
                    <a:pt x="6928" y="6108"/>
                    <a:pt x="6928" y="5864"/>
                  </a:cubicBezTo>
                  <a:lnTo>
                    <a:pt x="6928" y="5500"/>
                  </a:lnTo>
                  <a:cubicBezTo>
                    <a:pt x="6898" y="5105"/>
                    <a:pt x="6837" y="4680"/>
                    <a:pt x="6776" y="4285"/>
                  </a:cubicBezTo>
                  <a:cubicBezTo>
                    <a:pt x="6776" y="4163"/>
                    <a:pt x="6746" y="4041"/>
                    <a:pt x="6746" y="3920"/>
                  </a:cubicBezTo>
                  <a:lnTo>
                    <a:pt x="6715" y="3707"/>
                  </a:lnTo>
                  <a:cubicBezTo>
                    <a:pt x="6715" y="3647"/>
                    <a:pt x="6685" y="3555"/>
                    <a:pt x="6655" y="3464"/>
                  </a:cubicBezTo>
                  <a:lnTo>
                    <a:pt x="6655" y="3373"/>
                  </a:lnTo>
                  <a:cubicBezTo>
                    <a:pt x="6655" y="3160"/>
                    <a:pt x="6624" y="2917"/>
                    <a:pt x="6563" y="2705"/>
                  </a:cubicBezTo>
                  <a:cubicBezTo>
                    <a:pt x="6533" y="2614"/>
                    <a:pt x="6503" y="2522"/>
                    <a:pt x="6472" y="2431"/>
                  </a:cubicBezTo>
                  <a:cubicBezTo>
                    <a:pt x="6472" y="2310"/>
                    <a:pt x="6442" y="2158"/>
                    <a:pt x="6412" y="2036"/>
                  </a:cubicBezTo>
                  <a:cubicBezTo>
                    <a:pt x="6381" y="1945"/>
                    <a:pt x="6381" y="1824"/>
                    <a:pt x="6320" y="1732"/>
                  </a:cubicBezTo>
                  <a:cubicBezTo>
                    <a:pt x="6290" y="1580"/>
                    <a:pt x="6199" y="1429"/>
                    <a:pt x="6138" y="1307"/>
                  </a:cubicBezTo>
                  <a:cubicBezTo>
                    <a:pt x="6047" y="1155"/>
                    <a:pt x="5956" y="1034"/>
                    <a:pt x="5865" y="912"/>
                  </a:cubicBezTo>
                  <a:cubicBezTo>
                    <a:pt x="5773" y="821"/>
                    <a:pt x="5713" y="760"/>
                    <a:pt x="5652" y="699"/>
                  </a:cubicBezTo>
                  <a:cubicBezTo>
                    <a:pt x="5530" y="608"/>
                    <a:pt x="5439" y="517"/>
                    <a:pt x="5318" y="456"/>
                  </a:cubicBezTo>
                  <a:cubicBezTo>
                    <a:pt x="5196" y="396"/>
                    <a:pt x="5075" y="335"/>
                    <a:pt x="4953" y="274"/>
                  </a:cubicBezTo>
                  <a:cubicBezTo>
                    <a:pt x="4771" y="213"/>
                    <a:pt x="4558" y="153"/>
                    <a:pt x="4376" y="92"/>
                  </a:cubicBezTo>
                  <a:cubicBezTo>
                    <a:pt x="4133" y="31"/>
                    <a:pt x="3920" y="1"/>
                    <a:pt x="36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35"/>
            <p:cNvSpPr/>
            <p:nvPr/>
          </p:nvSpPr>
          <p:spPr>
            <a:xfrm rot="-964112">
              <a:off x="8826513" y="1584425"/>
              <a:ext cx="225263" cy="1111711"/>
            </a:xfrm>
            <a:custGeom>
              <a:rect b="b" l="l" r="r" t="t"/>
              <a:pathLst>
                <a:path extrusionOk="0" h="29989" w="6077">
                  <a:moveTo>
                    <a:pt x="3889" y="1"/>
                  </a:moveTo>
                  <a:cubicBezTo>
                    <a:pt x="3677" y="31"/>
                    <a:pt x="3494" y="31"/>
                    <a:pt x="3282" y="92"/>
                  </a:cubicBezTo>
                  <a:cubicBezTo>
                    <a:pt x="3130" y="92"/>
                    <a:pt x="2978" y="122"/>
                    <a:pt x="2826" y="152"/>
                  </a:cubicBezTo>
                  <a:lnTo>
                    <a:pt x="2431" y="274"/>
                  </a:lnTo>
                  <a:cubicBezTo>
                    <a:pt x="2279" y="335"/>
                    <a:pt x="2097" y="426"/>
                    <a:pt x="1975" y="517"/>
                  </a:cubicBezTo>
                  <a:cubicBezTo>
                    <a:pt x="1823" y="578"/>
                    <a:pt x="1702" y="699"/>
                    <a:pt x="1611" y="821"/>
                  </a:cubicBezTo>
                  <a:cubicBezTo>
                    <a:pt x="1489" y="912"/>
                    <a:pt x="1398" y="1064"/>
                    <a:pt x="1337" y="1185"/>
                  </a:cubicBezTo>
                  <a:cubicBezTo>
                    <a:pt x="1246" y="1337"/>
                    <a:pt x="1185" y="1489"/>
                    <a:pt x="1155" y="1641"/>
                  </a:cubicBezTo>
                  <a:cubicBezTo>
                    <a:pt x="1094" y="1854"/>
                    <a:pt x="1064" y="2036"/>
                    <a:pt x="1064" y="2249"/>
                  </a:cubicBezTo>
                  <a:cubicBezTo>
                    <a:pt x="1003" y="2340"/>
                    <a:pt x="973" y="2462"/>
                    <a:pt x="942" y="2553"/>
                  </a:cubicBezTo>
                  <a:cubicBezTo>
                    <a:pt x="881" y="2735"/>
                    <a:pt x="821" y="2917"/>
                    <a:pt x="790" y="3100"/>
                  </a:cubicBezTo>
                  <a:lnTo>
                    <a:pt x="760" y="3221"/>
                  </a:lnTo>
                  <a:cubicBezTo>
                    <a:pt x="578" y="4041"/>
                    <a:pt x="456" y="4892"/>
                    <a:pt x="395" y="5743"/>
                  </a:cubicBezTo>
                  <a:lnTo>
                    <a:pt x="365" y="6138"/>
                  </a:lnTo>
                  <a:cubicBezTo>
                    <a:pt x="365" y="6381"/>
                    <a:pt x="334" y="6624"/>
                    <a:pt x="304" y="6867"/>
                  </a:cubicBezTo>
                  <a:cubicBezTo>
                    <a:pt x="304" y="7110"/>
                    <a:pt x="274" y="7292"/>
                    <a:pt x="274" y="7535"/>
                  </a:cubicBezTo>
                  <a:cubicBezTo>
                    <a:pt x="243" y="7748"/>
                    <a:pt x="213" y="8022"/>
                    <a:pt x="213" y="8295"/>
                  </a:cubicBezTo>
                  <a:lnTo>
                    <a:pt x="213" y="8538"/>
                  </a:lnTo>
                  <a:cubicBezTo>
                    <a:pt x="213" y="8690"/>
                    <a:pt x="213" y="8842"/>
                    <a:pt x="183" y="8994"/>
                  </a:cubicBezTo>
                  <a:lnTo>
                    <a:pt x="183" y="9146"/>
                  </a:lnTo>
                  <a:cubicBezTo>
                    <a:pt x="152" y="9571"/>
                    <a:pt x="152" y="9996"/>
                    <a:pt x="91" y="10391"/>
                  </a:cubicBezTo>
                  <a:cubicBezTo>
                    <a:pt x="61" y="10908"/>
                    <a:pt x="31" y="11394"/>
                    <a:pt x="31" y="11850"/>
                  </a:cubicBezTo>
                  <a:lnTo>
                    <a:pt x="31" y="14037"/>
                  </a:lnTo>
                  <a:lnTo>
                    <a:pt x="31" y="14767"/>
                  </a:lnTo>
                  <a:lnTo>
                    <a:pt x="31" y="15101"/>
                  </a:lnTo>
                  <a:lnTo>
                    <a:pt x="31" y="16195"/>
                  </a:lnTo>
                  <a:cubicBezTo>
                    <a:pt x="0" y="16681"/>
                    <a:pt x="0" y="17167"/>
                    <a:pt x="0" y="17653"/>
                  </a:cubicBezTo>
                  <a:lnTo>
                    <a:pt x="0" y="19749"/>
                  </a:lnTo>
                  <a:lnTo>
                    <a:pt x="0" y="20873"/>
                  </a:lnTo>
                  <a:lnTo>
                    <a:pt x="0" y="21907"/>
                  </a:lnTo>
                  <a:lnTo>
                    <a:pt x="0" y="22301"/>
                  </a:lnTo>
                  <a:lnTo>
                    <a:pt x="0" y="22575"/>
                  </a:lnTo>
                  <a:lnTo>
                    <a:pt x="0" y="22848"/>
                  </a:lnTo>
                  <a:lnTo>
                    <a:pt x="0" y="23304"/>
                  </a:lnTo>
                  <a:cubicBezTo>
                    <a:pt x="0" y="23669"/>
                    <a:pt x="31" y="24155"/>
                    <a:pt x="61" y="24671"/>
                  </a:cubicBezTo>
                  <a:cubicBezTo>
                    <a:pt x="61" y="24884"/>
                    <a:pt x="61" y="25097"/>
                    <a:pt x="61" y="25309"/>
                  </a:cubicBezTo>
                  <a:lnTo>
                    <a:pt x="61" y="25340"/>
                  </a:lnTo>
                  <a:lnTo>
                    <a:pt x="61" y="25583"/>
                  </a:lnTo>
                  <a:cubicBezTo>
                    <a:pt x="61" y="25735"/>
                    <a:pt x="61" y="25856"/>
                    <a:pt x="91" y="26008"/>
                  </a:cubicBezTo>
                  <a:lnTo>
                    <a:pt x="122" y="26342"/>
                  </a:lnTo>
                  <a:cubicBezTo>
                    <a:pt x="152" y="26646"/>
                    <a:pt x="183" y="26980"/>
                    <a:pt x="213" y="27315"/>
                  </a:cubicBezTo>
                  <a:lnTo>
                    <a:pt x="213" y="27345"/>
                  </a:lnTo>
                  <a:cubicBezTo>
                    <a:pt x="243" y="27831"/>
                    <a:pt x="304" y="28287"/>
                    <a:pt x="456" y="28773"/>
                  </a:cubicBezTo>
                  <a:cubicBezTo>
                    <a:pt x="486" y="28834"/>
                    <a:pt x="517" y="28925"/>
                    <a:pt x="547" y="29016"/>
                  </a:cubicBezTo>
                  <a:cubicBezTo>
                    <a:pt x="578" y="29107"/>
                    <a:pt x="608" y="29168"/>
                    <a:pt x="638" y="29259"/>
                  </a:cubicBezTo>
                  <a:cubicBezTo>
                    <a:pt x="699" y="29320"/>
                    <a:pt x="729" y="29411"/>
                    <a:pt x="790" y="29472"/>
                  </a:cubicBezTo>
                  <a:lnTo>
                    <a:pt x="821" y="29502"/>
                  </a:lnTo>
                  <a:cubicBezTo>
                    <a:pt x="1003" y="29684"/>
                    <a:pt x="1246" y="29836"/>
                    <a:pt x="1489" y="29897"/>
                  </a:cubicBezTo>
                  <a:cubicBezTo>
                    <a:pt x="1611" y="29928"/>
                    <a:pt x="1702" y="29958"/>
                    <a:pt x="1823" y="29958"/>
                  </a:cubicBezTo>
                  <a:lnTo>
                    <a:pt x="1884" y="29958"/>
                  </a:lnTo>
                  <a:cubicBezTo>
                    <a:pt x="2006" y="29988"/>
                    <a:pt x="2097" y="29988"/>
                    <a:pt x="2218" y="29988"/>
                  </a:cubicBezTo>
                  <a:cubicBezTo>
                    <a:pt x="2461" y="29958"/>
                    <a:pt x="2735" y="29897"/>
                    <a:pt x="2978" y="29745"/>
                  </a:cubicBezTo>
                  <a:lnTo>
                    <a:pt x="3221" y="29624"/>
                  </a:lnTo>
                  <a:lnTo>
                    <a:pt x="3251" y="29624"/>
                  </a:lnTo>
                  <a:cubicBezTo>
                    <a:pt x="3403" y="29563"/>
                    <a:pt x="3555" y="29502"/>
                    <a:pt x="3707" y="29411"/>
                  </a:cubicBezTo>
                  <a:cubicBezTo>
                    <a:pt x="3828" y="29350"/>
                    <a:pt x="3950" y="29259"/>
                    <a:pt x="4041" y="29168"/>
                  </a:cubicBezTo>
                  <a:cubicBezTo>
                    <a:pt x="4193" y="29077"/>
                    <a:pt x="4315" y="28986"/>
                    <a:pt x="4406" y="28864"/>
                  </a:cubicBezTo>
                  <a:cubicBezTo>
                    <a:pt x="4497" y="28773"/>
                    <a:pt x="4588" y="28651"/>
                    <a:pt x="4649" y="28530"/>
                  </a:cubicBezTo>
                  <a:cubicBezTo>
                    <a:pt x="4710" y="28378"/>
                    <a:pt x="4740" y="28226"/>
                    <a:pt x="4770" y="28105"/>
                  </a:cubicBezTo>
                  <a:cubicBezTo>
                    <a:pt x="4862" y="27679"/>
                    <a:pt x="4862" y="27254"/>
                    <a:pt x="4862" y="26859"/>
                  </a:cubicBezTo>
                  <a:lnTo>
                    <a:pt x="4862" y="26646"/>
                  </a:lnTo>
                  <a:lnTo>
                    <a:pt x="4862" y="25309"/>
                  </a:lnTo>
                  <a:lnTo>
                    <a:pt x="4862" y="24854"/>
                  </a:lnTo>
                  <a:lnTo>
                    <a:pt x="4862" y="24611"/>
                  </a:lnTo>
                  <a:cubicBezTo>
                    <a:pt x="4862" y="24337"/>
                    <a:pt x="4862" y="24094"/>
                    <a:pt x="4831" y="23912"/>
                  </a:cubicBezTo>
                  <a:lnTo>
                    <a:pt x="4831" y="21785"/>
                  </a:lnTo>
                  <a:lnTo>
                    <a:pt x="4831" y="20965"/>
                  </a:lnTo>
                  <a:lnTo>
                    <a:pt x="4831" y="20357"/>
                  </a:lnTo>
                  <a:lnTo>
                    <a:pt x="4862" y="19901"/>
                  </a:lnTo>
                  <a:lnTo>
                    <a:pt x="4862" y="19658"/>
                  </a:lnTo>
                  <a:cubicBezTo>
                    <a:pt x="4892" y="19263"/>
                    <a:pt x="4922" y="18838"/>
                    <a:pt x="4953" y="18443"/>
                  </a:cubicBezTo>
                  <a:lnTo>
                    <a:pt x="4983" y="18230"/>
                  </a:lnTo>
                  <a:cubicBezTo>
                    <a:pt x="5013" y="17805"/>
                    <a:pt x="5074" y="17319"/>
                    <a:pt x="5074" y="16833"/>
                  </a:cubicBezTo>
                  <a:cubicBezTo>
                    <a:pt x="5105" y="16468"/>
                    <a:pt x="5105" y="16073"/>
                    <a:pt x="5105" y="15708"/>
                  </a:cubicBezTo>
                  <a:lnTo>
                    <a:pt x="5105" y="15374"/>
                  </a:lnTo>
                  <a:cubicBezTo>
                    <a:pt x="5105" y="14949"/>
                    <a:pt x="5135" y="14523"/>
                    <a:pt x="5165" y="14129"/>
                  </a:cubicBezTo>
                  <a:lnTo>
                    <a:pt x="5165" y="13916"/>
                  </a:lnTo>
                  <a:cubicBezTo>
                    <a:pt x="5165" y="13673"/>
                    <a:pt x="5196" y="13430"/>
                    <a:pt x="5196" y="13187"/>
                  </a:cubicBezTo>
                  <a:cubicBezTo>
                    <a:pt x="5226" y="12944"/>
                    <a:pt x="5196" y="12731"/>
                    <a:pt x="5226" y="12488"/>
                  </a:cubicBezTo>
                  <a:cubicBezTo>
                    <a:pt x="5256" y="12093"/>
                    <a:pt x="5287" y="11668"/>
                    <a:pt x="5348" y="11242"/>
                  </a:cubicBezTo>
                  <a:cubicBezTo>
                    <a:pt x="5348" y="11060"/>
                    <a:pt x="5378" y="10878"/>
                    <a:pt x="5378" y="10695"/>
                  </a:cubicBezTo>
                  <a:cubicBezTo>
                    <a:pt x="5439" y="10088"/>
                    <a:pt x="5500" y="9510"/>
                    <a:pt x="5591" y="8903"/>
                  </a:cubicBezTo>
                  <a:cubicBezTo>
                    <a:pt x="5621" y="8720"/>
                    <a:pt x="5651" y="8508"/>
                    <a:pt x="5682" y="8295"/>
                  </a:cubicBezTo>
                  <a:cubicBezTo>
                    <a:pt x="5743" y="7839"/>
                    <a:pt x="5834" y="7384"/>
                    <a:pt x="5895" y="6897"/>
                  </a:cubicBezTo>
                  <a:cubicBezTo>
                    <a:pt x="5895" y="6867"/>
                    <a:pt x="5895" y="6806"/>
                    <a:pt x="5925" y="6776"/>
                  </a:cubicBezTo>
                  <a:cubicBezTo>
                    <a:pt x="5955" y="6381"/>
                    <a:pt x="6016" y="5925"/>
                    <a:pt x="6046" y="5500"/>
                  </a:cubicBezTo>
                  <a:cubicBezTo>
                    <a:pt x="6077" y="5044"/>
                    <a:pt x="6077" y="4588"/>
                    <a:pt x="6077" y="4133"/>
                  </a:cubicBezTo>
                  <a:lnTo>
                    <a:pt x="6077" y="3130"/>
                  </a:lnTo>
                  <a:lnTo>
                    <a:pt x="6077" y="2857"/>
                  </a:lnTo>
                  <a:cubicBezTo>
                    <a:pt x="6077" y="2583"/>
                    <a:pt x="6077" y="2340"/>
                    <a:pt x="6016" y="2067"/>
                  </a:cubicBezTo>
                  <a:cubicBezTo>
                    <a:pt x="5986" y="1945"/>
                    <a:pt x="5925" y="1823"/>
                    <a:pt x="5864" y="1702"/>
                  </a:cubicBezTo>
                  <a:cubicBezTo>
                    <a:pt x="5864" y="1641"/>
                    <a:pt x="5834" y="1580"/>
                    <a:pt x="5803" y="1550"/>
                  </a:cubicBezTo>
                  <a:cubicBezTo>
                    <a:pt x="5712" y="1398"/>
                    <a:pt x="5591" y="1307"/>
                    <a:pt x="5439" y="1246"/>
                  </a:cubicBezTo>
                  <a:cubicBezTo>
                    <a:pt x="5408" y="1125"/>
                    <a:pt x="5378" y="1034"/>
                    <a:pt x="5317" y="942"/>
                  </a:cubicBezTo>
                  <a:cubicBezTo>
                    <a:pt x="5287" y="851"/>
                    <a:pt x="5256" y="790"/>
                    <a:pt x="5226" y="730"/>
                  </a:cubicBezTo>
                  <a:cubicBezTo>
                    <a:pt x="5105" y="547"/>
                    <a:pt x="4922" y="396"/>
                    <a:pt x="4740" y="274"/>
                  </a:cubicBezTo>
                  <a:cubicBezTo>
                    <a:pt x="4497" y="92"/>
                    <a:pt x="4223" y="1"/>
                    <a:pt x="3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35"/>
            <p:cNvSpPr/>
            <p:nvPr/>
          </p:nvSpPr>
          <p:spPr>
            <a:xfrm rot="-964112">
              <a:off x="9084102" y="1490004"/>
              <a:ext cx="239905" cy="1085131"/>
            </a:xfrm>
            <a:custGeom>
              <a:rect b="b" l="l" r="r" t="t"/>
              <a:pathLst>
                <a:path extrusionOk="0" h="29272" w="6472">
                  <a:moveTo>
                    <a:pt x="4163" y="1"/>
                  </a:moveTo>
                  <a:cubicBezTo>
                    <a:pt x="3981" y="1"/>
                    <a:pt x="3798" y="31"/>
                    <a:pt x="3616" y="62"/>
                  </a:cubicBezTo>
                  <a:cubicBezTo>
                    <a:pt x="3191" y="183"/>
                    <a:pt x="2796" y="426"/>
                    <a:pt x="2522" y="760"/>
                  </a:cubicBezTo>
                  <a:cubicBezTo>
                    <a:pt x="2461" y="852"/>
                    <a:pt x="2370" y="943"/>
                    <a:pt x="2310" y="1064"/>
                  </a:cubicBezTo>
                  <a:lnTo>
                    <a:pt x="2249" y="1155"/>
                  </a:lnTo>
                  <a:cubicBezTo>
                    <a:pt x="2249" y="1186"/>
                    <a:pt x="2218" y="1216"/>
                    <a:pt x="2218" y="1246"/>
                  </a:cubicBezTo>
                  <a:cubicBezTo>
                    <a:pt x="2066" y="1338"/>
                    <a:pt x="1975" y="1459"/>
                    <a:pt x="1884" y="1611"/>
                  </a:cubicBezTo>
                  <a:cubicBezTo>
                    <a:pt x="1823" y="1763"/>
                    <a:pt x="1763" y="1885"/>
                    <a:pt x="1702" y="2036"/>
                  </a:cubicBezTo>
                  <a:cubicBezTo>
                    <a:pt x="1580" y="2371"/>
                    <a:pt x="1520" y="2705"/>
                    <a:pt x="1459" y="3039"/>
                  </a:cubicBezTo>
                  <a:cubicBezTo>
                    <a:pt x="1459" y="3161"/>
                    <a:pt x="1428" y="3252"/>
                    <a:pt x="1398" y="3343"/>
                  </a:cubicBezTo>
                  <a:cubicBezTo>
                    <a:pt x="1337" y="3586"/>
                    <a:pt x="1307" y="3829"/>
                    <a:pt x="1276" y="4163"/>
                  </a:cubicBezTo>
                  <a:lnTo>
                    <a:pt x="1246" y="4346"/>
                  </a:lnTo>
                  <a:cubicBezTo>
                    <a:pt x="1216" y="4497"/>
                    <a:pt x="1185" y="4680"/>
                    <a:pt x="1185" y="4832"/>
                  </a:cubicBezTo>
                  <a:cubicBezTo>
                    <a:pt x="1155" y="5166"/>
                    <a:pt x="1125" y="5500"/>
                    <a:pt x="1094" y="5834"/>
                  </a:cubicBezTo>
                  <a:cubicBezTo>
                    <a:pt x="1094" y="5986"/>
                    <a:pt x="1094" y="6138"/>
                    <a:pt x="1064" y="6290"/>
                  </a:cubicBezTo>
                  <a:cubicBezTo>
                    <a:pt x="1033" y="6563"/>
                    <a:pt x="1033" y="6867"/>
                    <a:pt x="1033" y="7110"/>
                  </a:cubicBezTo>
                  <a:cubicBezTo>
                    <a:pt x="1033" y="7323"/>
                    <a:pt x="1003" y="7536"/>
                    <a:pt x="1003" y="7718"/>
                  </a:cubicBezTo>
                  <a:cubicBezTo>
                    <a:pt x="973" y="8204"/>
                    <a:pt x="973" y="8690"/>
                    <a:pt x="942" y="9146"/>
                  </a:cubicBezTo>
                  <a:lnTo>
                    <a:pt x="942" y="9663"/>
                  </a:lnTo>
                  <a:lnTo>
                    <a:pt x="942" y="10574"/>
                  </a:lnTo>
                  <a:lnTo>
                    <a:pt x="942" y="10665"/>
                  </a:lnTo>
                  <a:cubicBezTo>
                    <a:pt x="942" y="10878"/>
                    <a:pt x="942" y="11060"/>
                    <a:pt x="912" y="11273"/>
                  </a:cubicBezTo>
                  <a:lnTo>
                    <a:pt x="912" y="11698"/>
                  </a:lnTo>
                  <a:cubicBezTo>
                    <a:pt x="912" y="11820"/>
                    <a:pt x="912" y="11880"/>
                    <a:pt x="912" y="11972"/>
                  </a:cubicBezTo>
                  <a:cubicBezTo>
                    <a:pt x="912" y="12245"/>
                    <a:pt x="882" y="12518"/>
                    <a:pt x="882" y="12792"/>
                  </a:cubicBezTo>
                  <a:cubicBezTo>
                    <a:pt x="882" y="13035"/>
                    <a:pt x="882" y="13248"/>
                    <a:pt x="851" y="13460"/>
                  </a:cubicBezTo>
                  <a:cubicBezTo>
                    <a:pt x="821" y="14402"/>
                    <a:pt x="760" y="15374"/>
                    <a:pt x="669" y="16377"/>
                  </a:cubicBezTo>
                  <a:cubicBezTo>
                    <a:pt x="669" y="16559"/>
                    <a:pt x="638" y="16742"/>
                    <a:pt x="608" y="16954"/>
                  </a:cubicBezTo>
                  <a:cubicBezTo>
                    <a:pt x="608" y="17228"/>
                    <a:pt x="578" y="17532"/>
                    <a:pt x="547" y="17835"/>
                  </a:cubicBezTo>
                  <a:cubicBezTo>
                    <a:pt x="517" y="18230"/>
                    <a:pt x="487" y="18656"/>
                    <a:pt x="426" y="19051"/>
                  </a:cubicBezTo>
                  <a:lnTo>
                    <a:pt x="426" y="19142"/>
                  </a:lnTo>
                  <a:cubicBezTo>
                    <a:pt x="304" y="20053"/>
                    <a:pt x="213" y="20965"/>
                    <a:pt x="152" y="21876"/>
                  </a:cubicBezTo>
                  <a:cubicBezTo>
                    <a:pt x="122" y="22332"/>
                    <a:pt x="122" y="22818"/>
                    <a:pt x="61" y="23274"/>
                  </a:cubicBezTo>
                  <a:cubicBezTo>
                    <a:pt x="31" y="23760"/>
                    <a:pt x="31" y="24155"/>
                    <a:pt x="0" y="24672"/>
                  </a:cubicBezTo>
                  <a:lnTo>
                    <a:pt x="0" y="24915"/>
                  </a:lnTo>
                  <a:lnTo>
                    <a:pt x="0" y="26069"/>
                  </a:lnTo>
                  <a:cubicBezTo>
                    <a:pt x="0" y="26282"/>
                    <a:pt x="31" y="26525"/>
                    <a:pt x="31" y="26768"/>
                  </a:cubicBezTo>
                  <a:cubicBezTo>
                    <a:pt x="61" y="27011"/>
                    <a:pt x="92" y="27285"/>
                    <a:pt x="152" y="27528"/>
                  </a:cubicBezTo>
                  <a:lnTo>
                    <a:pt x="274" y="27740"/>
                  </a:lnTo>
                  <a:cubicBezTo>
                    <a:pt x="304" y="27831"/>
                    <a:pt x="335" y="27892"/>
                    <a:pt x="395" y="27923"/>
                  </a:cubicBezTo>
                  <a:lnTo>
                    <a:pt x="426" y="27953"/>
                  </a:lnTo>
                  <a:cubicBezTo>
                    <a:pt x="456" y="28014"/>
                    <a:pt x="517" y="28074"/>
                    <a:pt x="547" y="28105"/>
                  </a:cubicBezTo>
                  <a:cubicBezTo>
                    <a:pt x="608" y="28196"/>
                    <a:pt x="638" y="28287"/>
                    <a:pt x="699" y="28378"/>
                  </a:cubicBezTo>
                  <a:cubicBezTo>
                    <a:pt x="973" y="28804"/>
                    <a:pt x="1428" y="29107"/>
                    <a:pt x="1915" y="29199"/>
                  </a:cubicBezTo>
                  <a:cubicBezTo>
                    <a:pt x="2099" y="29249"/>
                    <a:pt x="2283" y="29271"/>
                    <a:pt x="2461" y="29271"/>
                  </a:cubicBezTo>
                  <a:cubicBezTo>
                    <a:pt x="2608" y="29271"/>
                    <a:pt x="2750" y="29256"/>
                    <a:pt x="2887" y="29229"/>
                  </a:cubicBezTo>
                  <a:cubicBezTo>
                    <a:pt x="3160" y="29199"/>
                    <a:pt x="3434" y="29107"/>
                    <a:pt x="3646" y="28956"/>
                  </a:cubicBezTo>
                  <a:cubicBezTo>
                    <a:pt x="3889" y="28864"/>
                    <a:pt x="4072" y="28713"/>
                    <a:pt x="4224" y="28530"/>
                  </a:cubicBezTo>
                  <a:lnTo>
                    <a:pt x="4254" y="28500"/>
                  </a:lnTo>
                  <a:lnTo>
                    <a:pt x="4315" y="28500"/>
                  </a:lnTo>
                  <a:cubicBezTo>
                    <a:pt x="4436" y="28439"/>
                    <a:pt x="4558" y="28318"/>
                    <a:pt x="4649" y="28196"/>
                  </a:cubicBezTo>
                  <a:cubicBezTo>
                    <a:pt x="4710" y="28135"/>
                    <a:pt x="4771" y="28044"/>
                    <a:pt x="4831" y="27953"/>
                  </a:cubicBezTo>
                  <a:cubicBezTo>
                    <a:pt x="4862" y="27892"/>
                    <a:pt x="4892" y="27831"/>
                    <a:pt x="4922" y="27771"/>
                  </a:cubicBezTo>
                  <a:cubicBezTo>
                    <a:pt x="4922" y="27771"/>
                    <a:pt x="4922" y="27740"/>
                    <a:pt x="4922" y="27710"/>
                  </a:cubicBezTo>
                  <a:cubicBezTo>
                    <a:pt x="4983" y="27588"/>
                    <a:pt x="5014" y="27467"/>
                    <a:pt x="5044" y="27376"/>
                  </a:cubicBezTo>
                  <a:cubicBezTo>
                    <a:pt x="5074" y="27254"/>
                    <a:pt x="5135" y="27041"/>
                    <a:pt x="5165" y="26890"/>
                  </a:cubicBezTo>
                  <a:cubicBezTo>
                    <a:pt x="5165" y="26829"/>
                    <a:pt x="5165" y="26768"/>
                    <a:pt x="5196" y="26707"/>
                  </a:cubicBezTo>
                  <a:cubicBezTo>
                    <a:pt x="5226" y="26525"/>
                    <a:pt x="5257" y="26312"/>
                    <a:pt x="5287" y="26130"/>
                  </a:cubicBezTo>
                  <a:lnTo>
                    <a:pt x="5317" y="26008"/>
                  </a:lnTo>
                  <a:cubicBezTo>
                    <a:pt x="5378" y="25735"/>
                    <a:pt x="5409" y="25462"/>
                    <a:pt x="5409" y="25188"/>
                  </a:cubicBezTo>
                  <a:cubicBezTo>
                    <a:pt x="5409" y="25036"/>
                    <a:pt x="5409" y="24915"/>
                    <a:pt x="5439" y="24763"/>
                  </a:cubicBezTo>
                  <a:cubicBezTo>
                    <a:pt x="5469" y="24641"/>
                    <a:pt x="5439" y="24550"/>
                    <a:pt x="5439" y="24429"/>
                  </a:cubicBezTo>
                  <a:cubicBezTo>
                    <a:pt x="5469" y="23973"/>
                    <a:pt x="5500" y="23547"/>
                    <a:pt x="5530" y="23122"/>
                  </a:cubicBezTo>
                  <a:lnTo>
                    <a:pt x="5530" y="23031"/>
                  </a:lnTo>
                  <a:cubicBezTo>
                    <a:pt x="5560" y="22697"/>
                    <a:pt x="5591" y="22332"/>
                    <a:pt x="5591" y="21998"/>
                  </a:cubicBezTo>
                  <a:cubicBezTo>
                    <a:pt x="5591" y="21846"/>
                    <a:pt x="5591" y="21694"/>
                    <a:pt x="5621" y="21542"/>
                  </a:cubicBezTo>
                  <a:cubicBezTo>
                    <a:pt x="5621" y="21329"/>
                    <a:pt x="5652" y="21117"/>
                    <a:pt x="5652" y="20904"/>
                  </a:cubicBezTo>
                  <a:cubicBezTo>
                    <a:pt x="5652" y="20691"/>
                    <a:pt x="5682" y="20388"/>
                    <a:pt x="5682" y="20114"/>
                  </a:cubicBezTo>
                  <a:cubicBezTo>
                    <a:pt x="5743" y="19355"/>
                    <a:pt x="5743" y="18595"/>
                    <a:pt x="5743" y="17896"/>
                  </a:cubicBezTo>
                  <a:lnTo>
                    <a:pt x="5743" y="17167"/>
                  </a:lnTo>
                  <a:cubicBezTo>
                    <a:pt x="5743" y="17015"/>
                    <a:pt x="5743" y="16833"/>
                    <a:pt x="5743" y="16651"/>
                  </a:cubicBezTo>
                  <a:lnTo>
                    <a:pt x="5743" y="16438"/>
                  </a:lnTo>
                  <a:lnTo>
                    <a:pt x="5743" y="15709"/>
                  </a:lnTo>
                  <a:lnTo>
                    <a:pt x="5743" y="14858"/>
                  </a:lnTo>
                  <a:lnTo>
                    <a:pt x="5743" y="14311"/>
                  </a:lnTo>
                  <a:cubicBezTo>
                    <a:pt x="5743" y="13886"/>
                    <a:pt x="5773" y="13491"/>
                    <a:pt x="5773" y="13096"/>
                  </a:cubicBezTo>
                  <a:cubicBezTo>
                    <a:pt x="5773" y="12853"/>
                    <a:pt x="5804" y="12610"/>
                    <a:pt x="5834" y="12336"/>
                  </a:cubicBezTo>
                  <a:cubicBezTo>
                    <a:pt x="5834" y="12184"/>
                    <a:pt x="5834" y="12032"/>
                    <a:pt x="5834" y="11850"/>
                  </a:cubicBezTo>
                  <a:cubicBezTo>
                    <a:pt x="5834" y="11516"/>
                    <a:pt x="5895" y="11151"/>
                    <a:pt x="5955" y="10696"/>
                  </a:cubicBezTo>
                  <a:cubicBezTo>
                    <a:pt x="5955" y="10574"/>
                    <a:pt x="5986" y="10422"/>
                    <a:pt x="5986" y="10301"/>
                  </a:cubicBezTo>
                  <a:cubicBezTo>
                    <a:pt x="6016" y="10057"/>
                    <a:pt x="6047" y="9814"/>
                    <a:pt x="6077" y="9571"/>
                  </a:cubicBezTo>
                  <a:cubicBezTo>
                    <a:pt x="6107" y="9328"/>
                    <a:pt x="6168" y="9055"/>
                    <a:pt x="6199" y="8812"/>
                  </a:cubicBezTo>
                  <a:cubicBezTo>
                    <a:pt x="6229" y="8569"/>
                    <a:pt x="6229" y="8356"/>
                    <a:pt x="6259" y="8143"/>
                  </a:cubicBezTo>
                  <a:lnTo>
                    <a:pt x="6259" y="8083"/>
                  </a:lnTo>
                  <a:cubicBezTo>
                    <a:pt x="6259" y="7657"/>
                    <a:pt x="6290" y="7202"/>
                    <a:pt x="6350" y="6655"/>
                  </a:cubicBezTo>
                  <a:lnTo>
                    <a:pt x="6350" y="6503"/>
                  </a:lnTo>
                  <a:cubicBezTo>
                    <a:pt x="6381" y="6108"/>
                    <a:pt x="6411" y="5682"/>
                    <a:pt x="6411" y="5287"/>
                  </a:cubicBezTo>
                  <a:lnTo>
                    <a:pt x="6411" y="4589"/>
                  </a:lnTo>
                  <a:lnTo>
                    <a:pt x="6411" y="4467"/>
                  </a:lnTo>
                  <a:cubicBezTo>
                    <a:pt x="6472" y="4315"/>
                    <a:pt x="6472" y="4133"/>
                    <a:pt x="6472" y="3951"/>
                  </a:cubicBezTo>
                  <a:cubicBezTo>
                    <a:pt x="6472" y="3768"/>
                    <a:pt x="6442" y="3556"/>
                    <a:pt x="6411" y="3313"/>
                  </a:cubicBezTo>
                  <a:cubicBezTo>
                    <a:pt x="6381" y="2857"/>
                    <a:pt x="6320" y="2431"/>
                    <a:pt x="6229" y="2006"/>
                  </a:cubicBezTo>
                  <a:cubicBezTo>
                    <a:pt x="6199" y="1793"/>
                    <a:pt x="6168" y="1581"/>
                    <a:pt x="6107" y="1398"/>
                  </a:cubicBezTo>
                  <a:cubicBezTo>
                    <a:pt x="6077" y="1277"/>
                    <a:pt x="6047" y="1186"/>
                    <a:pt x="6016" y="1064"/>
                  </a:cubicBezTo>
                  <a:cubicBezTo>
                    <a:pt x="5986" y="973"/>
                    <a:pt x="5925" y="852"/>
                    <a:pt x="5895" y="760"/>
                  </a:cubicBezTo>
                  <a:cubicBezTo>
                    <a:pt x="5834" y="700"/>
                    <a:pt x="5773" y="608"/>
                    <a:pt x="5712" y="548"/>
                  </a:cubicBezTo>
                  <a:cubicBezTo>
                    <a:pt x="5682" y="517"/>
                    <a:pt x="5652" y="487"/>
                    <a:pt x="5621" y="457"/>
                  </a:cubicBezTo>
                  <a:cubicBezTo>
                    <a:pt x="5530" y="396"/>
                    <a:pt x="5469" y="335"/>
                    <a:pt x="5409" y="305"/>
                  </a:cubicBezTo>
                  <a:cubicBezTo>
                    <a:pt x="5287" y="213"/>
                    <a:pt x="5135" y="153"/>
                    <a:pt x="5014" y="122"/>
                  </a:cubicBezTo>
                  <a:cubicBezTo>
                    <a:pt x="4771" y="62"/>
                    <a:pt x="4527" y="1"/>
                    <a:pt x="4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" name="Google Shape;171;p35"/>
          <p:cNvSpPr/>
          <p:nvPr/>
        </p:nvSpPr>
        <p:spPr>
          <a:xfrm rot="-8317524">
            <a:off x="-49803" y="-151808"/>
            <a:ext cx="828428" cy="1256301"/>
          </a:xfrm>
          <a:custGeom>
            <a:rect b="b" l="l" r="r" t="t"/>
            <a:pathLst>
              <a:path extrusionOk="0" h="23454" w="15466">
                <a:moveTo>
                  <a:pt x="4770" y="0"/>
                </a:moveTo>
                <a:cubicBezTo>
                  <a:pt x="4598" y="0"/>
                  <a:pt x="4426" y="22"/>
                  <a:pt x="4254" y="43"/>
                </a:cubicBezTo>
                <a:cubicBezTo>
                  <a:pt x="3677" y="134"/>
                  <a:pt x="3100" y="317"/>
                  <a:pt x="2614" y="560"/>
                </a:cubicBezTo>
                <a:cubicBezTo>
                  <a:pt x="2249" y="742"/>
                  <a:pt x="1945" y="985"/>
                  <a:pt x="1672" y="1258"/>
                </a:cubicBezTo>
                <a:cubicBezTo>
                  <a:pt x="1490" y="1410"/>
                  <a:pt x="1338" y="1593"/>
                  <a:pt x="1186" y="1775"/>
                </a:cubicBezTo>
                <a:cubicBezTo>
                  <a:pt x="1003" y="1988"/>
                  <a:pt x="851" y="2231"/>
                  <a:pt x="700" y="2474"/>
                </a:cubicBezTo>
                <a:cubicBezTo>
                  <a:pt x="639" y="2595"/>
                  <a:pt x="578" y="2717"/>
                  <a:pt x="517" y="2838"/>
                </a:cubicBezTo>
                <a:cubicBezTo>
                  <a:pt x="517" y="2838"/>
                  <a:pt x="517" y="2869"/>
                  <a:pt x="487" y="2869"/>
                </a:cubicBezTo>
                <a:cubicBezTo>
                  <a:pt x="335" y="3142"/>
                  <a:pt x="244" y="3385"/>
                  <a:pt x="153" y="3689"/>
                </a:cubicBezTo>
                <a:cubicBezTo>
                  <a:pt x="92" y="3841"/>
                  <a:pt x="62" y="4054"/>
                  <a:pt x="62" y="4236"/>
                </a:cubicBezTo>
                <a:cubicBezTo>
                  <a:pt x="1" y="4418"/>
                  <a:pt x="1" y="4570"/>
                  <a:pt x="1" y="4752"/>
                </a:cubicBezTo>
                <a:cubicBezTo>
                  <a:pt x="1" y="5026"/>
                  <a:pt x="1" y="5269"/>
                  <a:pt x="31" y="5512"/>
                </a:cubicBezTo>
                <a:cubicBezTo>
                  <a:pt x="31" y="5542"/>
                  <a:pt x="31" y="5573"/>
                  <a:pt x="31" y="5603"/>
                </a:cubicBezTo>
                <a:lnTo>
                  <a:pt x="31" y="5664"/>
                </a:lnTo>
                <a:lnTo>
                  <a:pt x="31" y="5755"/>
                </a:lnTo>
                <a:cubicBezTo>
                  <a:pt x="31" y="5785"/>
                  <a:pt x="31" y="5907"/>
                  <a:pt x="62" y="5968"/>
                </a:cubicBezTo>
                <a:lnTo>
                  <a:pt x="62" y="6059"/>
                </a:lnTo>
                <a:cubicBezTo>
                  <a:pt x="62" y="6150"/>
                  <a:pt x="92" y="6241"/>
                  <a:pt x="122" y="6332"/>
                </a:cubicBezTo>
                <a:cubicBezTo>
                  <a:pt x="183" y="6575"/>
                  <a:pt x="274" y="6818"/>
                  <a:pt x="365" y="7092"/>
                </a:cubicBezTo>
                <a:cubicBezTo>
                  <a:pt x="426" y="7274"/>
                  <a:pt x="517" y="7487"/>
                  <a:pt x="608" y="7700"/>
                </a:cubicBezTo>
                <a:lnTo>
                  <a:pt x="608" y="7730"/>
                </a:lnTo>
                <a:cubicBezTo>
                  <a:pt x="700" y="7973"/>
                  <a:pt x="851" y="8216"/>
                  <a:pt x="973" y="8429"/>
                </a:cubicBezTo>
                <a:cubicBezTo>
                  <a:pt x="1307" y="8885"/>
                  <a:pt x="1641" y="9310"/>
                  <a:pt x="2006" y="9735"/>
                </a:cubicBezTo>
                <a:cubicBezTo>
                  <a:pt x="2188" y="9918"/>
                  <a:pt x="2340" y="10100"/>
                  <a:pt x="2523" y="10313"/>
                </a:cubicBezTo>
                <a:cubicBezTo>
                  <a:pt x="2766" y="10616"/>
                  <a:pt x="2948" y="10890"/>
                  <a:pt x="3130" y="11163"/>
                </a:cubicBezTo>
                <a:cubicBezTo>
                  <a:pt x="3313" y="11437"/>
                  <a:pt x="3464" y="11741"/>
                  <a:pt x="3616" y="12075"/>
                </a:cubicBezTo>
                <a:cubicBezTo>
                  <a:pt x="3707" y="12318"/>
                  <a:pt x="3799" y="12591"/>
                  <a:pt x="3859" y="12865"/>
                </a:cubicBezTo>
                <a:cubicBezTo>
                  <a:pt x="3890" y="13108"/>
                  <a:pt x="3890" y="13381"/>
                  <a:pt x="3890" y="13655"/>
                </a:cubicBezTo>
                <a:cubicBezTo>
                  <a:pt x="3799" y="14232"/>
                  <a:pt x="3677" y="14809"/>
                  <a:pt x="3495" y="15356"/>
                </a:cubicBezTo>
                <a:cubicBezTo>
                  <a:pt x="3404" y="15538"/>
                  <a:pt x="3343" y="15751"/>
                  <a:pt x="3252" y="15903"/>
                </a:cubicBezTo>
                <a:cubicBezTo>
                  <a:pt x="3161" y="16055"/>
                  <a:pt x="3069" y="16328"/>
                  <a:pt x="2978" y="16541"/>
                </a:cubicBezTo>
                <a:cubicBezTo>
                  <a:pt x="2887" y="16784"/>
                  <a:pt x="2796" y="17057"/>
                  <a:pt x="2735" y="17331"/>
                </a:cubicBezTo>
                <a:cubicBezTo>
                  <a:pt x="2674" y="17544"/>
                  <a:pt x="2644" y="17756"/>
                  <a:pt x="2614" y="17999"/>
                </a:cubicBezTo>
                <a:cubicBezTo>
                  <a:pt x="2583" y="18273"/>
                  <a:pt x="2583" y="18546"/>
                  <a:pt x="2614" y="18820"/>
                </a:cubicBezTo>
                <a:cubicBezTo>
                  <a:pt x="2614" y="19124"/>
                  <a:pt x="2644" y="19397"/>
                  <a:pt x="2705" y="19670"/>
                </a:cubicBezTo>
                <a:cubicBezTo>
                  <a:pt x="2796" y="20187"/>
                  <a:pt x="2948" y="20643"/>
                  <a:pt x="3161" y="21098"/>
                </a:cubicBezTo>
                <a:cubicBezTo>
                  <a:pt x="3282" y="21311"/>
                  <a:pt x="3434" y="21493"/>
                  <a:pt x="3616" y="21645"/>
                </a:cubicBezTo>
                <a:lnTo>
                  <a:pt x="4042" y="22040"/>
                </a:lnTo>
                <a:cubicBezTo>
                  <a:pt x="4406" y="22374"/>
                  <a:pt x="4832" y="22648"/>
                  <a:pt x="5257" y="22891"/>
                </a:cubicBezTo>
                <a:cubicBezTo>
                  <a:pt x="5500" y="23043"/>
                  <a:pt x="5774" y="23164"/>
                  <a:pt x="6017" y="23256"/>
                </a:cubicBezTo>
                <a:cubicBezTo>
                  <a:pt x="6229" y="23316"/>
                  <a:pt x="6442" y="23377"/>
                  <a:pt x="6655" y="23407"/>
                </a:cubicBezTo>
                <a:cubicBezTo>
                  <a:pt x="6913" y="23438"/>
                  <a:pt x="7171" y="23453"/>
                  <a:pt x="7426" y="23453"/>
                </a:cubicBezTo>
                <a:cubicBezTo>
                  <a:pt x="7680" y="23453"/>
                  <a:pt x="7931" y="23438"/>
                  <a:pt x="8174" y="23407"/>
                </a:cubicBezTo>
                <a:cubicBezTo>
                  <a:pt x="8660" y="23347"/>
                  <a:pt x="9116" y="23225"/>
                  <a:pt x="9571" y="23043"/>
                </a:cubicBezTo>
                <a:cubicBezTo>
                  <a:pt x="10057" y="22861"/>
                  <a:pt x="10513" y="22618"/>
                  <a:pt x="10939" y="22344"/>
                </a:cubicBezTo>
                <a:cubicBezTo>
                  <a:pt x="11668" y="21767"/>
                  <a:pt x="12336" y="21098"/>
                  <a:pt x="12883" y="20339"/>
                </a:cubicBezTo>
                <a:cubicBezTo>
                  <a:pt x="13187" y="19944"/>
                  <a:pt x="13460" y="19488"/>
                  <a:pt x="13734" y="19063"/>
                </a:cubicBezTo>
                <a:cubicBezTo>
                  <a:pt x="13825" y="18880"/>
                  <a:pt x="13916" y="18698"/>
                  <a:pt x="14007" y="18516"/>
                </a:cubicBezTo>
                <a:lnTo>
                  <a:pt x="14068" y="18546"/>
                </a:lnTo>
                <a:cubicBezTo>
                  <a:pt x="14190" y="18273"/>
                  <a:pt x="14311" y="18030"/>
                  <a:pt x="14402" y="17817"/>
                </a:cubicBezTo>
                <a:cubicBezTo>
                  <a:pt x="14615" y="17331"/>
                  <a:pt x="14767" y="16845"/>
                  <a:pt x="14919" y="16328"/>
                </a:cubicBezTo>
                <a:cubicBezTo>
                  <a:pt x="14949" y="16237"/>
                  <a:pt x="14979" y="16116"/>
                  <a:pt x="15010" y="15994"/>
                </a:cubicBezTo>
                <a:cubicBezTo>
                  <a:pt x="15101" y="15690"/>
                  <a:pt x="15192" y="15356"/>
                  <a:pt x="15253" y="15022"/>
                </a:cubicBezTo>
                <a:cubicBezTo>
                  <a:pt x="15344" y="14505"/>
                  <a:pt x="15435" y="13989"/>
                  <a:pt x="15466" y="13442"/>
                </a:cubicBezTo>
                <a:lnTo>
                  <a:pt x="15466" y="12774"/>
                </a:lnTo>
                <a:cubicBezTo>
                  <a:pt x="15466" y="12500"/>
                  <a:pt x="15435" y="12257"/>
                  <a:pt x="15435" y="12014"/>
                </a:cubicBezTo>
                <a:cubicBezTo>
                  <a:pt x="15405" y="11832"/>
                  <a:pt x="15374" y="11649"/>
                  <a:pt x="15344" y="11467"/>
                </a:cubicBezTo>
                <a:cubicBezTo>
                  <a:pt x="15344" y="11133"/>
                  <a:pt x="15344" y="10799"/>
                  <a:pt x="15344" y="10464"/>
                </a:cubicBezTo>
                <a:cubicBezTo>
                  <a:pt x="15283" y="9918"/>
                  <a:pt x="15223" y="9371"/>
                  <a:pt x="15131" y="8824"/>
                </a:cubicBezTo>
                <a:cubicBezTo>
                  <a:pt x="15040" y="8368"/>
                  <a:pt x="14919" y="7882"/>
                  <a:pt x="14767" y="7426"/>
                </a:cubicBezTo>
                <a:lnTo>
                  <a:pt x="14676" y="7183"/>
                </a:lnTo>
                <a:cubicBezTo>
                  <a:pt x="14524" y="6758"/>
                  <a:pt x="14341" y="6332"/>
                  <a:pt x="14159" y="5937"/>
                </a:cubicBezTo>
                <a:cubicBezTo>
                  <a:pt x="14038" y="5694"/>
                  <a:pt x="13946" y="5482"/>
                  <a:pt x="13825" y="5269"/>
                </a:cubicBezTo>
                <a:cubicBezTo>
                  <a:pt x="13703" y="5056"/>
                  <a:pt x="13551" y="4874"/>
                  <a:pt x="13400" y="4692"/>
                </a:cubicBezTo>
                <a:cubicBezTo>
                  <a:pt x="13035" y="4266"/>
                  <a:pt x="12670" y="3871"/>
                  <a:pt x="12275" y="3507"/>
                </a:cubicBezTo>
                <a:cubicBezTo>
                  <a:pt x="11911" y="3173"/>
                  <a:pt x="11516" y="2838"/>
                  <a:pt x="11182" y="2565"/>
                </a:cubicBezTo>
                <a:cubicBezTo>
                  <a:pt x="10756" y="2231"/>
                  <a:pt x="10331" y="1896"/>
                  <a:pt x="9875" y="1623"/>
                </a:cubicBezTo>
                <a:cubicBezTo>
                  <a:pt x="9480" y="1380"/>
                  <a:pt x="9085" y="1137"/>
                  <a:pt x="8629" y="894"/>
                </a:cubicBezTo>
                <a:cubicBezTo>
                  <a:pt x="8174" y="681"/>
                  <a:pt x="7688" y="499"/>
                  <a:pt x="7201" y="347"/>
                </a:cubicBezTo>
                <a:cubicBezTo>
                  <a:pt x="6746" y="195"/>
                  <a:pt x="6290" y="104"/>
                  <a:pt x="5834" y="74"/>
                </a:cubicBezTo>
                <a:cubicBezTo>
                  <a:pt x="5530" y="43"/>
                  <a:pt x="5227" y="13"/>
                  <a:pt x="4984" y="13"/>
                </a:cubicBezTo>
                <a:cubicBezTo>
                  <a:pt x="4912" y="4"/>
                  <a:pt x="4841" y="0"/>
                  <a:pt x="477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5"/>
          <p:cNvSpPr/>
          <p:nvPr/>
        </p:nvSpPr>
        <p:spPr>
          <a:xfrm>
            <a:off x="7483525" y="-407243"/>
            <a:ext cx="1866353" cy="1551439"/>
          </a:xfrm>
          <a:custGeom>
            <a:rect b="b" l="l" r="r" t="t"/>
            <a:pathLst>
              <a:path extrusionOk="0" h="40107" w="48248">
                <a:moveTo>
                  <a:pt x="33543" y="1307"/>
                </a:moveTo>
                <a:cubicBezTo>
                  <a:pt x="33482" y="1399"/>
                  <a:pt x="33421" y="1490"/>
                  <a:pt x="33391" y="1581"/>
                </a:cubicBezTo>
                <a:lnTo>
                  <a:pt x="33360" y="1642"/>
                </a:lnTo>
                <a:cubicBezTo>
                  <a:pt x="33330" y="1611"/>
                  <a:pt x="33269" y="1550"/>
                  <a:pt x="33208" y="1490"/>
                </a:cubicBezTo>
                <a:cubicBezTo>
                  <a:pt x="33148" y="1429"/>
                  <a:pt x="33087" y="1368"/>
                  <a:pt x="32996" y="1307"/>
                </a:cubicBezTo>
                <a:close/>
                <a:moveTo>
                  <a:pt x="36186" y="1611"/>
                </a:moveTo>
                <a:lnTo>
                  <a:pt x="36247" y="1642"/>
                </a:lnTo>
                <a:cubicBezTo>
                  <a:pt x="36247" y="1642"/>
                  <a:pt x="36247" y="1672"/>
                  <a:pt x="36247" y="1702"/>
                </a:cubicBezTo>
                <a:cubicBezTo>
                  <a:pt x="36231" y="1702"/>
                  <a:pt x="36224" y="1710"/>
                  <a:pt x="36224" y="1721"/>
                </a:cubicBezTo>
                <a:lnTo>
                  <a:pt x="36224" y="1721"/>
                </a:lnTo>
                <a:cubicBezTo>
                  <a:pt x="36203" y="1685"/>
                  <a:pt x="36186" y="1656"/>
                  <a:pt x="36186" y="1611"/>
                </a:cubicBezTo>
                <a:close/>
                <a:moveTo>
                  <a:pt x="34545" y="1490"/>
                </a:moveTo>
                <a:lnTo>
                  <a:pt x="34515" y="1642"/>
                </a:lnTo>
                <a:lnTo>
                  <a:pt x="34454" y="1642"/>
                </a:lnTo>
                <a:cubicBezTo>
                  <a:pt x="34393" y="1642"/>
                  <a:pt x="34333" y="1642"/>
                  <a:pt x="34302" y="1672"/>
                </a:cubicBezTo>
                <a:lnTo>
                  <a:pt x="34241" y="1702"/>
                </a:lnTo>
                <a:lnTo>
                  <a:pt x="34181" y="1733"/>
                </a:lnTo>
                <a:lnTo>
                  <a:pt x="34211" y="1672"/>
                </a:lnTo>
                <a:cubicBezTo>
                  <a:pt x="34241" y="1642"/>
                  <a:pt x="34272" y="1611"/>
                  <a:pt x="34302" y="1611"/>
                </a:cubicBezTo>
                <a:cubicBezTo>
                  <a:pt x="34333" y="1581"/>
                  <a:pt x="34363" y="1581"/>
                  <a:pt x="34393" y="1550"/>
                </a:cubicBezTo>
                <a:lnTo>
                  <a:pt x="34454" y="1520"/>
                </a:lnTo>
                <a:lnTo>
                  <a:pt x="34515" y="1490"/>
                </a:lnTo>
                <a:close/>
                <a:moveTo>
                  <a:pt x="35335" y="1459"/>
                </a:moveTo>
                <a:lnTo>
                  <a:pt x="35396" y="1550"/>
                </a:lnTo>
                <a:cubicBezTo>
                  <a:pt x="35426" y="1581"/>
                  <a:pt x="35457" y="1611"/>
                  <a:pt x="35487" y="1642"/>
                </a:cubicBezTo>
                <a:cubicBezTo>
                  <a:pt x="35517" y="1672"/>
                  <a:pt x="35487" y="1702"/>
                  <a:pt x="35457" y="1733"/>
                </a:cubicBezTo>
                <a:lnTo>
                  <a:pt x="35426" y="1702"/>
                </a:lnTo>
                <a:cubicBezTo>
                  <a:pt x="35396" y="1611"/>
                  <a:pt x="35335" y="1550"/>
                  <a:pt x="35305" y="1459"/>
                </a:cubicBezTo>
                <a:close/>
                <a:moveTo>
                  <a:pt x="33816" y="1702"/>
                </a:moveTo>
                <a:cubicBezTo>
                  <a:pt x="33786" y="1763"/>
                  <a:pt x="33786" y="1794"/>
                  <a:pt x="33786" y="1854"/>
                </a:cubicBezTo>
                <a:lnTo>
                  <a:pt x="33755" y="1854"/>
                </a:lnTo>
                <a:cubicBezTo>
                  <a:pt x="33755" y="1794"/>
                  <a:pt x="33786" y="1763"/>
                  <a:pt x="33816" y="1702"/>
                </a:cubicBezTo>
                <a:close/>
                <a:moveTo>
                  <a:pt x="30170" y="1854"/>
                </a:moveTo>
                <a:lnTo>
                  <a:pt x="30170" y="1854"/>
                </a:lnTo>
                <a:cubicBezTo>
                  <a:pt x="30140" y="1915"/>
                  <a:pt x="30140" y="1976"/>
                  <a:pt x="30109" y="2037"/>
                </a:cubicBezTo>
                <a:lnTo>
                  <a:pt x="30049" y="2067"/>
                </a:lnTo>
                <a:lnTo>
                  <a:pt x="30018" y="2067"/>
                </a:lnTo>
                <a:lnTo>
                  <a:pt x="29927" y="2037"/>
                </a:lnTo>
                <a:cubicBezTo>
                  <a:pt x="29884" y="2015"/>
                  <a:pt x="29841" y="1994"/>
                  <a:pt x="29798" y="1994"/>
                </a:cubicBezTo>
                <a:cubicBezTo>
                  <a:pt x="29789" y="1994"/>
                  <a:pt x="29781" y="1994"/>
                  <a:pt x="29772" y="1996"/>
                </a:cubicBezTo>
                <a:lnTo>
                  <a:pt x="29772" y="1996"/>
                </a:lnTo>
                <a:lnTo>
                  <a:pt x="30170" y="1854"/>
                </a:lnTo>
                <a:close/>
                <a:moveTo>
                  <a:pt x="30839" y="1915"/>
                </a:moveTo>
                <a:lnTo>
                  <a:pt x="30869" y="1945"/>
                </a:lnTo>
                <a:lnTo>
                  <a:pt x="30899" y="1945"/>
                </a:lnTo>
                <a:cubicBezTo>
                  <a:pt x="30899" y="2006"/>
                  <a:pt x="30899" y="2037"/>
                  <a:pt x="30869" y="2067"/>
                </a:cubicBezTo>
                <a:cubicBezTo>
                  <a:pt x="30839" y="2067"/>
                  <a:pt x="30808" y="2037"/>
                  <a:pt x="30778" y="2006"/>
                </a:cubicBezTo>
                <a:lnTo>
                  <a:pt x="30839" y="1915"/>
                </a:lnTo>
                <a:close/>
                <a:moveTo>
                  <a:pt x="31689" y="2097"/>
                </a:moveTo>
                <a:lnTo>
                  <a:pt x="31720" y="2128"/>
                </a:lnTo>
                <a:cubicBezTo>
                  <a:pt x="31720" y="2158"/>
                  <a:pt x="31720" y="2158"/>
                  <a:pt x="31720" y="2188"/>
                </a:cubicBezTo>
                <a:lnTo>
                  <a:pt x="31720" y="2219"/>
                </a:lnTo>
                <a:lnTo>
                  <a:pt x="31659" y="2371"/>
                </a:lnTo>
                <a:cubicBezTo>
                  <a:pt x="31628" y="2280"/>
                  <a:pt x="31568" y="2219"/>
                  <a:pt x="31537" y="2128"/>
                </a:cubicBezTo>
                <a:cubicBezTo>
                  <a:pt x="31568" y="2128"/>
                  <a:pt x="31568" y="2097"/>
                  <a:pt x="31598" y="2097"/>
                </a:cubicBezTo>
                <a:close/>
                <a:moveTo>
                  <a:pt x="38191" y="2249"/>
                </a:moveTo>
                <a:lnTo>
                  <a:pt x="38465" y="2371"/>
                </a:lnTo>
                <a:lnTo>
                  <a:pt x="38465" y="2401"/>
                </a:lnTo>
                <a:cubicBezTo>
                  <a:pt x="38404" y="2371"/>
                  <a:pt x="38313" y="2340"/>
                  <a:pt x="38252" y="2310"/>
                </a:cubicBezTo>
                <a:lnTo>
                  <a:pt x="38191" y="2249"/>
                </a:lnTo>
                <a:close/>
                <a:moveTo>
                  <a:pt x="34454" y="1976"/>
                </a:moveTo>
                <a:cubicBezTo>
                  <a:pt x="34454" y="2158"/>
                  <a:pt x="34454" y="2310"/>
                  <a:pt x="34454" y="2492"/>
                </a:cubicBezTo>
                <a:cubicBezTo>
                  <a:pt x="34393" y="2401"/>
                  <a:pt x="34333" y="2310"/>
                  <a:pt x="34272" y="2249"/>
                </a:cubicBezTo>
                <a:lnTo>
                  <a:pt x="34241" y="2219"/>
                </a:lnTo>
                <a:cubicBezTo>
                  <a:pt x="34272" y="2158"/>
                  <a:pt x="34302" y="2097"/>
                  <a:pt x="34333" y="2037"/>
                </a:cubicBezTo>
                <a:lnTo>
                  <a:pt x="34363" y="2006"/>
                </a:lnTo>
                <a:lnTo>
                  <a:pt x="34393" y="1976"/>
                </a:lnTo>
                <a:close/>
                <a:moveTo>
                  <a:pt x="34940" y="1763"/>
                </a:moveTo>
                <a:lnTo>
                  <a:pt x="35122" y="1915"/>
                </a:lnTo>
                <a:cubicBezTo>
                  <a:pt x="35153" y="2006"/>
                  <a:pt x="35183" y="2097"/>
                  <a:pt x="35244" y="2188"/>
                </a:cubicBezTo>
                <a:cubicBezTo>
                  <a:pt x="35274" y="2310"/>
                  <a:pt x="35305" y="2432"/>
                  <a:pt x="35335" y="2553"/>
                </a:cubicBezTo>
                <a:cubicBezTo>
                  <a:pt x="35305" y="2432"/>
                  <a:pt x="35274" y="2340"/>
                  <a:pt x="35244" y="2249"/>
                </a:cubicBezTo>
                <a:cubicBezTo>
                  <a:pt x="35214" y="2128"/>
                  <a:pt x="35153" y="2006"/>
                  <a:pt x="35062" y="1915"/>
                </a:cubicBezTo>
                <a:cubicBezTo>
                  <a:pt x="35031" y="1885"/>
                  <a:pt x="35001" y="1824"/>
                  <a:pt x="34940" y="1794"/>
                </a:cubicBezTo>
                <a:cubicBezTo>
                  <a:pt x="34940" y="1763"/>
                  <a:pt x="34940" y="1763"/>
                  <a:pt x="34940" y="1763"/>
                </a:cubicBezTo>
                <a:close/>
                <a:moveTo>
                  <a:pt x="30717" y="2432"/>
                </a:moveTo>
                <a:lnTo>
                  <a:pt x="30778" y="2462"/>
                </a:lnTo>
                <a:lnTo>
                  <a:pt x="30808" y="2553"/>
                </a:lnTo>
                <a:cubicBezTo>
                  <a:pt x="30778" y="2583"/>
                  <a:pt x="30747" y="2614"/>
                  <a:pt x="30717" y="2644"/>
                </a:cubicBezTo>
                <a:lnTo>
                  <a:pt x="30717" y="2432"/>
                </a:lnTo>
                <a:close/>
                <a:moveTo>
                  <a:pt x="29389" y="2150"/>
                </a:moveTo>
                <a:cubicBezTo>
                  <a:pt x="29329" y="2209"/>
                  <a:pt x="29252" y="2290"/>
                  <a:pt x="29198" y="2371"/>
                </a:cubicBezTo>
                <a:cubicBezTo>
                  <a:pt x="29167" y="2432"/>
                  <a:pt x="29167" y="2492"/>
                  <a:pt x="29137" y="2523"/>
                </a:cubicBezTo>
                <a:cubicBezTo>
                  <a:pt x="29107" y="2583"/>
                  <a:pt x="29107" y="2614"/>
                  <a:pt x="29107" y="2644"/>
                </a:cubicBezTo>
                <a:lnTo>
                  <a:pt x="29107" y="2675"/>
                </a:lnTo>
                <a:cubicBezTo>
                  <a:pt x="29046" y="2553"/>
                  <a:pt x="28955" y="2462"/>
                  <a:pt x="28864" y="2371"/>
                </a:cubicBezTo>
                <a:lnTo>
                  <a:pt x="29389" y="2150"/>
                </a:lnTo>
                <a:close/>
                <a:moveTo>
                  <a:pt x="37523" y="2614"/>
                </a:moveTo>
                <a:lnTo>
                  <a:pt x="37583" y="2644"/>
                </a:lnTo>
                <a:lnTo>
                  <a:pt x="37583" y="2705"/>
                </a:lnTo>
                <a:cubicBezTo>
                  <a:pt x="37553" y="2675"/>
                  <a:pt x="37553" y="2644"/>
                  <a:pt x="37523" y="2614"/>
                </a:cubicBezTo>
                <a:close/>
                <a:moveTo>
                  <a:pt x="28499" y="2523"/>
                </a:moveTo>
                <a:lnTo>
                  <a:pt x="28529" y="2553"/>
                </a:lnTo>
                <a:lnTo>
                  <a:pt x="28621" y="2644"/>
                </a:lnTo>
                <a:cubicBezTo>
                  <a:pt x="28651" y="2675"/>
                  <a:pt x="28681" y="2705"/>
                  <a:pt x="28712" y="2735"/>
                </a:cubicBezTo>
                <a:lnTo>
                  <a:pt x="28742" y="2796"/>
                </a:lnTo>
                <a:lnTo>
                  <a:pt x="28712" y="2796"/>
                </a:lnTo>
                <a:cubicBezTo>
                  <a:pt x="28681" y="2766"/>
                  <a:pt x="28681" y="2766"/>
                  <a:pt x="28651" y="2766"/>
                </a:cubicBezTo>
                <a:lnTo>
                  <a:pt x="28560" y="2705"/>
                </a:lnTo>
                <a:lnTo>
                  <a:pt x="28195" y="2705"/>
                </a:lnTo>
                <a:lnTo>
                  <a:pt x="28347" y="2614"/>
                </a:lnTo>
                <a:lnTo>
                  <a:pt x="28499" y="2523"/>
                </a:lnTo>
                <a:close/>
                <a:moveTo>
                  <a:pt x="38799" y="2523"/>
                </a:moveTo>
                <a:cubicBezTo>
                  <a:pt x="38920" y="2583"/>
                  <a:pt x="39011" y="2644"/>
                  <a:pt x="39133" y="2705"/>
                </a:cubicBezTo>
                <a:lnTo>
                  <a:pt x="39255" y="2796"/>
                </a:lnTo>
                <a:cubicBezTo>
                  <a:pt x="39194" y="2827"/>
                  <a:pt x="39163" y="2918"/>
                  <a:pt x="39133" y="2978"/>
                </a:cubicBezTo>
                <a:cubicBezTo>
                  <a:pt x="39133" y="3009"/>
                  <a:pt x="39103" y="3039"/>
                  <a:pt x="39103" y="3100"/>
                </a:cubicBezTo>
                <a:cubicBezTo>
                  <a:pt x="39072" y="3070"/>
                  <a:pt x="39072" y="3039"/>
                  <a:pt x="39042" y="3009"/>
                </a:cubicBezTo>
                <a:cubicBezTo>
                  <a:pt x="38981" y="2918"/>
                  <a:pt x="38890" y="2827"/>
                  <a:pt x="38829" y="2735"/>
                </a:cubicBezTo>
                <a:cubicBezTo>
                  <a:pt x="38799" y="2705"/>
                  <a:pt x="38768" y="2675"/>
                  <a:pt x="38738" y="2675"/>
                </a:cubicBezTo>
                <a:cubicBezTo>
                  <a:pt x="38768" y="2614"/>
                  <a:pt x="38768" y="2583"/>
                  <a:pt x="38799" y="2523"/>
                </a:cubicBezTo>
                <a:close/>
                <a:moveTo>
                  <a:pt x="36763" y="1976"/>
                </a:moveTo>
                <a:cubicBezTo>
                  <a:pt x="36794" y="2037"/>
                  <a:pt x="36824" y="2067"/>
                  <a:pt x="36885" y="2128"/>
                </a:cubicBezTo>
                <a:cubicBezTo>
                  <a:pt x="36945" y="2219"/>
                  <a:pt x="37006" y="2310"/>
                  <a:pt x="37037" y="2401"/>
                </a:cubicBezTo>
                <a:lnTo>
                  <a:pt x="37037" y="2523"/>
                </a:lnTo>
                <a:cubicBezTo>
                  <a:pt x="37037" y="2553"/>
                  <a:pt x="37006" y="2675"/>
                  <a:pt x="37006" y="2766"/>
                </a:cubicBezTo>
                <a:cubicBezTo>
                  <a:pt x="37006" y="2948"/>
                  <a:pt x="36976" y="3130"/>
                  <a:pt x="36976" y="3313"/>
                </a:cubicBezTo>
                <a:lnTo>
                  <a:pt x="36976" y="3404"/>
                </a:lnTo>
                <a:cubicBezTo>
                  <a:pt x="36945" y="3282"/>
                  <a:pt x="36885" y="3130"/>
                  <a:pt x="36794" y="3009"/>
                </a:cubicBezTo>
                <a:cubicBezTo>
                  <a:pt x="36763" y="2948"/>
                  <a:pt x="36733" y="2887"/>
                  <a:pt x="36672" y="2857"/>
                </a:cubicBezTo>
                <a:cubicBezTo>
                  <a:pt x="36642" y="2827"/>
                  <a:pt x="36611" y="2796"/>
                  <a:pt x="36581" y="2796"/>
                </a:cubicBezTo>
                <a:lnTo>
                  <a:pt x="36581" y="2675"/>
                </a:lnTo>
                <a:lnTo>
                  <a:pt x="36611" y="2432"/>
                </a:lnTo>
                <a:cubicBezTo>
                  <a:pt x="36611" y="2310"/>
                  <a:pt x="36642" y="2158"/>
                  <a:pt x="36672" y="2006"/>
                </a:cubicBezTo>
                <a:lnTo>
                  <a:pt x="36733" y="2037"/>
                </a:lnTo>
                <a:lnTo>
                  <a:pt x="36763" y="1976"/>
                </a:lnTo>
                <a:close/>
                <a:moveTo>
                  <a:pt x="27253" y="3465"/>
                </a:moveTo>
                <a:lnTo>
                  <a:pt x="27253" y="3495"/>
                </a:lnTo>
                <a:cubicBezTo>
                  <a:pt x="27253" y="3495"/>
                  <a:pt x="27253" y="3525"/>
                  <a:pt x="27223" y="3525"/>
                </a:cubicBezTo>
                <a:cubicBezTo>
                  <a:pt x="27253" y="3495"/>
                  <a:pt x="27253" y="3465"/>
                  <a:pt x="27253" y="3465"/>
                </a:cubicBezTo>
                <a:close/>
                <a:moveTo>
                  <a:pt x="29957" y="3039"/>
                </a:moveTo>
                <a:lnTo>
                  <a:pt x="29957" y="3191"/>
                </a:lnTo>
                <a:lnTo>
                  <a:pt x="29957" y="3556"/>
                </a:lnTo>
                <a:cubicBezTo>
                  <a:pt x="29957" y="3556"/>
                  <a:pt x="29927" y="3525"/>
                  <a:pt x="29927" y="3525"/>
                </a:cubicBezTo>
                <a:cubicBezTo>
                  <a:pt x="29927" y="3343"/>
                  <a:pt x="29927" y="3191"/>
                  <a:pt x="29957" y="3039"/>
                </a:cubicBezTo>
                <a:close/>
                <a:moveTo>
                  <a:pt x="29654" y="2705"/>
                </a:moveTo>
                <a:cubicBezTo>
                  <a:pt x="29654" y="2766"/>
                  <a:pt x="29654" y="2827"/>
                  <a:pt x="29623" y="2857"/>
                </a:cubicBezTo>
                <a:lnTo>
                  <a:pt x="29562" y="3070"/>
                </a:lnTo>
                <a:cubicBezTo>
                  <a:pt x="29562" y="3191"/>
                  <a:pt x="29532" y="3313"/>
                  <a:pt x="29532" y="3434"/>
                </a:cubicBezTo>
                <a:lnTo>
                  <a:pt x="29471" y="3525"/>
                </a:lnTo>
                <a:cubicBezTo>
                  <a:pt x="29471" y="3556"/>
                  <a:pt x="29471" y="3556"/>
                  <a:pt x="29441" y="3586"/>
                </a:cubicBezTo>
                <a:cubicBezTo>
                  <a:pt x="29411" y="3465"/>
                  <a:pt x="29380" y="3373"/>
                  <a:pt x="29350" y="3252"/>
                </a:cubicBezTo>
                <a:cubicBezTo>
                  <a:pt x="29319" y="3130"/>
                  <a:pt x="29380" y="3100"/>
                  <a:pt x="29380" y="3009"/>
                </a:cubicBezTo>
                <a:cubicBezTo>
                  <a:pt x="29380" y="2948"/>
                  <a:pt x="29411" y="2887"/>
                  <a:pt x="29411" y="2796"/>
                </a:cubicBezTo>
                <a:lnTo>
                  <a:pt x="29502" y="2735"/>
                </a:lnTo>
                <a:cubicBezTo>
                  <a:pt x="29532" y="2735"/>
                  <a:pt x="29562" y="2705"/>
                  <a:pt x="29593" y="2705"/>
                </a:cubicBezTo>
                <a:close/>
                <a:moveTo>
                  <a:pt x="34940" y="2401"/>
                </a:moveTo>
                <a:cubicBezTo>
                  <a:pt x="34971" y="2553"/>
                  <a:pt x="35001" y="2675"/>
                  <a:pt x="35031" y="2827"/>
                </a:cubicBezTo>
                <a:lnTo>
                  <a:pt x="35062" y="2857"/>
                </a:lnTo>
                <a:cubicBezTo>
                  <a:pt x="35122" y="3039"/>
                  <a:pt x="35153" y="3222"/>
                  <a:pt x="35153" y="3404"/>
                </a:cubicBezTo>
                <a:cubicBezTo>
                  <a:pt x="35122" y="3465"/>
                  <a:pt x="35092" y="3525"/>
                  <a:pt x="35092" y="3586"/>
                </a:cubicBezTo>
                <a:cubicBezTo>
                  <a:pt x="35062" y="3525"/>
                  <a:pt x="35031" y="3465"/>
                  <a:pt x="35001" y="3404"/>
                </a:cubicBezTo>
                <a:cubicBezTo>
                  <a:pt x="34971" y="3343"/>
                  <a:pt x="34971" y="3373"/>
                  <a:pt x="34971" y="3343"/>
                </a:cubicBezTo>
                <a:cubicBezTo>
                  <a:pt x="34940" y="3343"/>
                  <a:pt x="34971" y="3252"/>
                  <a:pt x="34971" y="3191"/>
                </a:cubicBezTo>
                <a:lnTo>
                  <a:pt x="34940" y="2827"/>
                </a:lnTo>
                <a:cubicBezTo>
                  <a:pt x="34940" y="2694"/>
                  <a:pt x="34940" y="2539"/>
                  <a:pt x="34940" y="2401"/>
                </a:cubicBezTo>
                <a:close/>
                <a:moveTo>
                  <a:pt x="35791" y="2128"/>
                </a:moveTo>
                <a:cubicBezTo>
                  <a:pt x="35882" y="2310"/>
                  <a:pt x="35973" y="2492"/>
                  <a:pt x="36034" y="2675"/>
                </a:cubicBezTo>
                <a:cubicBezTo>
                  <a:pt x="36034" y="2705"/>
                  <a:pt x="36064" y="2735"/>
                  <a:pt x="36064" y="2735"/>
                </a:cubicBezTo>
                <a:cubicBezTo>
                  <a:pt x="36064" y="2948"/>
                  <a:pt x="36095" y="3130"/>
                  <a:pt x="36095" y="3343"/>
                </a:cubicBezTo>
                <a:lnTo>
                  <a:pt x="36095" y="3708"/>
                </a:lnTo>
                <a:cubicBezTo>
                  <a:pt x="36095" y="3708"/>
                  <a:pt x="36064" y="3677"/>
                  <a:pt x="36034" y="3677"/>
                </a:cubicBezTo>
                <a:lnTo>
                  <a:pt x="36034" y="3434"/>
                </a:lnTo>
                <a:cubicBezTo>
                  <a:pt x="36034" y="3343"/>
                  <a:pt x="36034" y="3252"/>
                  <a:pt x="36004" y="3161"/>
                </a:cubicBezTo>
                <a:cubicBezTo>
                  <a:pt x="35973" y="2978"/>
                  <a:pt x="35973" y="2796"/>
                  <a:pt x="35943" y="2614"/>
                </a:cubicBezTo>
                <a:cubicBezTo>
                  <a:pt x="35912" y="2492"/>
                  <a:pt x="35882" y="2340"/>
                  <a:pt x="35821" y="2219"/>
                </a:cubicBezTo>
                <a:lnTo>
                  <a:pt x="35791" y="2158"/>
                </a:lnTo>
                <a:lnTo>
                  <a:pt x="35791" y="2128"/>
                </a:lnTo>
                <a:close/>
                <a:moveTo>
                  <a:pt x="28236" y="3180"/>
                </a:moveTo>
                <a:cubicBezTo>
                  <a:pt x="28263" y="3229"/>
                  <a:pt x="28290" y="3259"/>
                  <a:pt x="28317" y="3313"/>
                </a:cubicBezTo>
                <a:cubicBezTo>
                  <a:pt x="28378" y="3373"/>
                  <a:pt x="28408" y="3465"/>
                  <a:pt x="28438" y="3556"/>
                </a:cubicBezTo>
                <a:cubicBezTo>
                  <a:pt x="28499" y="3677"/>
                  <a:pt x="28529" y="3799"/>
                  <a:pt x="28560" y="3890"/>
                </a:cubicBezTo>
                <a:cubicBezTo>
                  <a:pt x="28590" y="4011"/>
                  <a:pt x="28529" y="4042"/>
                  <a:pt x="28499" y="4103"/>
                </a:cubicBezTo>
                <a:cubicBezTo>
                  <a:pt x="28469" y="4042"/>
                  <a:pt x="28438" y="3981"/>
                  <a:pt x="28378" y="3920"/>
                </a:cubicBezTo>
                <a:cubicBezTo>
                  <a:pt x="28347" y="3799"/>
                  <a:pt x="28347" y="3708"/>
                  <a:pt x="28317" y="3586"/>
                </a:cubicBezTo>
                <a:cubicBezTo>
                  <a:pt x="28317" y="3586"/>
                  <a:pt x="28317" y="3556"/>
                  <a:pt x="28317" y="3556"/>
                </a:cubicBezTo>
                <a:cubicBezTo>
                  <a:pt x="28290" y="3421"/>
                  <a:pt x="28263" y="3310"/>
                  <a:pt x="28236" y="3180"/>
                </a:cubicBezTo>
                <a:close/>
                <a:moveTo>
                  <a:pt x="33148" y="3161"/>
                </a:moveTo>
                <a:cubicBezTo>
                  <a:pt x="33148" y="3222"/>
                  <a:pt x="33178" y="3313"/>
                  <a:pt x="33208" y="3404"/>
                </a:cubicBezTo>
                <a:cubicBezTo>
                  <a:pt x="33208" y="3495"/>
                  <a:pt x="33239" y="3647"/>
                  <a:pt x="33269" y="3768"/>
                </a:cubicBezTo>
                <a:lnTo>
                  <a:pt x="33269" y="3860"/>
                </a:lnTo>
                <a:cubicBezTo>
                  <a:pt x="33269" y="3981"/>
                  <a:pt x="33300" y="4103"/>
                  <a:pt x="33300" y="4224"/>
                </a:cubicBezTo>
                <a:cubicBezTo>
                  <a:pt x="33283" y="4257"/>
                  <a:pt x="33275" y="4281"/>
                  <a:pt x="33267" y="4301"/>
                </a:cubicBezTo>
                <a:lnTo>
                  <a:pt x="33267" y="4301"/>
                </a:lnTo>
                <a:cubicBezTo>
                  <a:pt x="33237" y="4093"/>
                  <a:pt x="33208" y="3885"/>
                  <a:pt x="33178" y="3677"/>
                </a:cubicBezTo>
                <a:cubicBezTo>
                  <a:pt x="33178" y="3647"/>
                  <a:pt x="33178" y="3586"/>
                  <a:pt x="33148" y="3556"/>
                </a:cubicBezTo>
                <a:cubicBezTo>
                  <a:pt x="33148" y="3525"/>
                  <a:pt x="33148" y="3465"/>
                  <a:pt x="33148" y="3404"/>
                </a:cubicBezTo>
                <a:lnTo>
                  <a:pt x="33148" y="3161"/>
                </a:lnTo>
                <a:close/>
                <a:moveTo>
                  <a:pt x="41381" y="4376"/>
                </a:moveTo>
                <a:lnTo>
                  <a:pt x="41412" y="4406"/>
                </a:lnTo>
                <a:cubicBezTo>
                  <a:pt x="41412" y="4406"/>
                  <a:pt x="41412" y="4406"/>
                  <a:pt x="41412" y="4437"/>
                </a:cubicBezTo>
                <a:cubicBezTo>
                  <a:pt x="41412" y="4407"/>
                  <a:pt x="41382" y="4377"/>
                  <a:pt x="41381" y="4376"/>
                </a:cubicBezTo>
                <a:close/>
                <a:moveTo>
                  <a:pt x="39619" y="3434"/>
                </a:moveTo>
                <a:cubicBezTo>
                  <a:pt x="39680" y="3495"/>
                  <a:pt x="39741" y="3556"/>
                  <a:pt x="39771" y="3616"/>
                </a:cubicBezTo>
                <a:cubicBezTo>
                  <a:pt x="39832" y="3708"/>
                  <a:pt x="39893" y="3799"/>
                  <a:pt x="39953" y="3920"/>
                </a:cubicBezTo>
                <a:cubicBezTo>
                  <a:pt x="39953" y="4011"/>
                  <a:pt x="39984" y="4103"/>
                  <a:pt x="39984" y="4224"/>
                </a:cubicBezTo>
                <a:cubicBezTo>
                  <a:pt x="40014" y="4315"/>
                  <a:pt x="39984" y="4376"/>
                  <a:pt x="39984" y="4437"/>
                </a:cubicBezTo>
                <a:lnTo>
                  <a:pt x="39984" y="4619"/>
                </a:lnTo>
                <a:cubicBezTo>
                  <a:pt x="39953" y="4498"/>
                  <a:pt x="39923" y="4406"/>
                  <a:pt x="39893" y="4315"/>
                </a:cubicBezTo>
                <a:cubicBezTo>
                  <a:pt x="39862" y="4285"/>
                  <a:pt x="39862" y="4255"/>
                  <a:pt x="39832" y="4224"/>
                </a:cubicBezTo>
                <a:cubicBezTo>
                  <a:pt x="39801" y="4194"/>
                  <a:pt x="39771" y="4163"/>
                  <a:pt x="39741" y="4133"/>
                </a:cubicBezTo>
                <a:cubicBezTo>
                  <a:pt x="39710" y="4103"/>
                  <a:pt x="39680" y="4072"/>
                  <a:pt x="39619" y="4072"/>
                </a:cubicBezTo>
                <a:cubicBezTo>
                  <a:pt x="39650" y="4042"/>
                  <a:pt x="39650" y="4011"/>
                  <a:pt x="39619" y="4011"/>
                </a:cubicBezTo>
                <a:lnTo>
                  <a:pt x="39619" y="3434"/>
                </a:lnTo>
                <a:close/>
                <a:moveTo>
                  <a:pt x="36034" y="4255"/>
                </a:moveTo>
                <a:cubicBezTo>
                  <a:pt x="36064" y="4346"/>
                  <a:pt x="36064" y="4406"/>
                  <a:pt x="36095" y="4467"/>
                </a:cubicBezTo>
                <a:cubicBezTo>
                  <a:pt x="36125" y="4528"/>
                  <a:pt x="36095" y="4680"/>
                  <a:pt x="36064" y="4801"/>
                </a:cubicBezTo>
                <a:cubicBezTo>
                  <a:pt x="36064" y="4680"/>
                  <a:pt x="36034" y="4558"/>
                  <a:pt x="36034" y="4437"/>
                </a:cubicBezTo>
                <a:lnTo>
                  <a:pt x="36034" y="4255"/>
                </a:lnTo>
                <a:close/>
                <a:moveTo>
                  <a:pt x="30839" y="4498"/>
                </a:moveTo>
                <a:cubicBezTo>
                  <a:pt x="30839" y="4558"/>
                  <a:pt x="30839" y="4710"/>
                  <a:pt x="30869" y="4832"/>
                </a:cubicBezTo>
                <a:lnTo>
                  <a:pt x="30869" y="4862"/>
                </a:lnTo>
                <a:cubicBezTo>
                  <a:pt x="30869" y="4862"/>
                  <a:pt x="30839" y="4832"/>
                  <a:pt x="30839" y="4801"/>
                </a:cubicBezTo>
                <a:lnTo>
                  <a:pt x="30839" y="4498"/>
                </a:lnTo>
                <a:close/>
                <a:moveTo>
                  <a:pt x="32449" y="4589"/>
                </a:moveTo>
                <a:lnTo>
                  <a:pt x="32510" y="4710"/>
                </a:lnTo>
                <a:cubicBezTo>
                  <a:pt x="32510" y="4813"/>
                  <a:pt x="32510" y="4916"/>
                  <a:pt x="32528" y="5020"/>
                </a:cubicBezTo>
                <a:lnTo>
                  <a:pt x="32528" y="5020"/>
                </a:lnTo>
                <a:cubicBezTo>
                  <a:pt x="32475" y="4903"/>
                  <a:pt x="32449" y="4763"/>
                  <a:pt x="32449" y="4649"/>
                </a:cubicBezTo>
                <a:lnTo>
                  <a:pt x="32449" y="4589"/>
                </a:lnTo>
                <a:close/>
                <a:moveTo>
                  <a:pt x="25157" y="5136"/>
                </a:moveTo>
                <a:lnTo>
                  <a:pt x="25157" y="5136"/>
                </a:lnTo>
                <a:cubicBezTo>
                  <a:pt x="25127" y="5196"/>
                  <a:pt x="25096" y="5257"/>
                  <a:pt x="25096" y="5288"/>
                </a:cubicBezTo>
                <a:lnTo>
                  <a:pt x="25035" y="5257"/>
                </a:lnTo>
                <a:lnTo>
                  <a:pt x="25157" y="5136"/>
                </a:lnTo>
                <a:close/>
                <a:moveTo>
                  <a:pt x="38708" y="3161"/>
                </a:moveTo>
                <a:lnTo>
                  <a:pt x="38768" y="3191"/>
                </a:lnTo>
                <a:cubicBezTo>
                  <a:pt x="38799" y="3282"/>
                  <a:pt x="38860" y="3343"/>
                  <a:pt x="38890" y="3434"/>
                </a:cubicBezTo>
                <a:cubicBezTo>
                  <a:pt x="38951" y="3495"/>
                  <a:pt x="38981" y="3586"/>
                  <a:pt x="39011" y="3677"/>
                </a:cubicBezTo>
                <a:cubicBezTo>
                  <a:pt x="39011" y="3708"/>
                  <a:pt x="39042" y="3738"/>
                  <a:pt x="39042" y="3768"/>
                </a:cubicBezTo>
                <a:cubicBezTo>
                  <a:pt x="38981" y="3890"/>
                  <a:pt x="38981" y="4011"/>
                  <a:pt x="38981" y="4103"/>
                </a:cubicBezTo>
                <a:lnTo>
                  <a:pt x="39042" y="4163"/>
                </a:lnTo>
                <a:lnTo>
                  <a:pt x="39042" y="4467"/>
                </a:lnTo>
                <a:cubicBezTo>
                  <a:pt x="39042" y="4558"/>
                  <a:pt x="39042" y="4741"/>
                  <a:pt x="39072" y="4862"/>
                </a:cubicBezTo>
                <a:cubicBezTo>
                  <a:pt x="39103" y="5014"/>
                  <a:pt x="39103" y="5105"/>
                  <a:pt x="39103" y="5227"/>
                </a:cubicBezTo>
                <a:lnTo>
                  <a:pt x="39103" y="5288"/>
                </a:lnTo>
                <a:cubicBezTo>
                  <a:pt x="39072" y="5257"/>
                  <a:pt x="39042" y="5196"/>
                  <a:pt x="39011" y="5166"/>
                </a:cubicBezTo>
                <a:lnTo>
                  <a:pt x="38981" y="5136"/>
                </a:lnTo>
                <a:lnTo>
                  <a:pt x="38951" y="5105"/>
                </a:lnTo>
                <a:lnTo>
                  <a:pt x="38951" y="4953"/>
                </a:lnTo>
                <a:lnTo>
                  <a:pt x="38951" y="4801"/>
                </a:lnTo>
                <a:cubicBezTo>
                  <a:pt x="38951" y="4710"/>
                  <a:pt x="38951" y="4649"/>
                  <a:pt x="38951" y="4589"/>
                </a:cubicBezTo>
                <a:cubicBezTo>
                  <a:pt x="38951" y="4498"/>
                  <a:pt x="38951" y="4406"/>
                  <a:pt x="38951" y="4285"/>
                </a:cubicBezTo>
                <a:cubicBezTo>
                  <a:pt x="38920" y="4194"/>
                  <a:pt x="38920" y="4042"/>
                  <a:pt x="38890" y="3920"/>
                </a:cubicBezTo>
                <a:cubicBezTo>
                  <a:pt x="38860" y="3647"/>
                  <a:pt x="38799" y="3404"/>
                  <a:pt x="38708" y="3161"/>
                </a:cubicBezTo>
                <a:close/>
                <a:moveTo>
                  <a:pt x="29988" y="4255"/>
                </a:moveTo>
                <a:cubicBezTo>
                  <a:pt x="30079" y="4589"/>
                  <a:pt x="30140" y="4953"/>
                  <a:pt x="30200" y="5288"/>
                </a:cubicBezTo>
                <a:lnTo>
                  <a:pt x="30200" y="5409"/>
                </a:lnTo>
                <a:lnTo>
                  <a:pt x="30170" y="5348"/>
                </a:lnTo>
                <a:cubicBezTo>
                  <a:pt x="30079" y="5044"/>
                  <a:pt x="29988" y="4710"/>
                  <a:pt x="29988" y="4376"/>
                </a:cubicBezTo>
                <a:lnTo>
                  <a:pt x="29988" y="4255"/>
                </a:lnTo>
                <a:close/>
                <a:moveTo>
                  <a:pt x="37583" y="4042"/>
                </a:moveTo>
                <a:lnTo>
                  <a:pt x="37675" y="4589"/>
                </a:lnTo>
                <a:cubicBezTo>
                  <a:pt x="37675" y="4771"/>
                  <a:pt x="37675" y="4953"/>
                  <a:pt x="37675" y="5136"/>
                </a:cubicBezTo>
                <a:cubicBezTo>
                  <a:pt x="37675" y="5257"/>
                  <a:pt x="37644" y="5348"/>
                  <a:pt x="37614" y="5470"/>
                </a:cubicBezTo>
                <a:lnTo>
                  <a:pt x="37583" y="5379"/>
                </a:lnTo>
                <a:cubicBezTo>
                  <a:pt x="37553" y="5288"/>
                  <a:pt x="37523" y="5166"/>
                  <a:pt x="37492" y="5075"/>
                </a:cubicBezTo>
                <a:lnTo>
                  <a:pt x="37492" y="5044"/>
                </a:lnTo>
                <a:cubicBezTo>
                  <a:pt x="37492" y="4832"/>
                  <a:pt x="37523" y="4589"/>
                  <a:pt x="37553" y="4376"/>
                </a:cubicBezTo>
                <a:lnTo>
                  <a:pt x="37583" y="4042"/>
                </a:lnTo>
                <a:close/>
                <a:moveTo>
                  <a:pt x="24914" y="5683"/>
                </a:moveTo>
                <a:lnTo>
                  <a:pt x="24914" y="5713"/>
                </a:lnTo>
                <a:cubicBezTo>
                  <a:pt x="24914" y="5713"/>
                  <a:pt x="24914" y="5743"/>
                  <a:pt x="24914" y="5743"/>
                </a:cubicBezTo>
                <a:lnTo>
                  <a:pt x="24883" y="5713"/>
                </a:lnTo>
                <a:lnTo>
                  <a:pt x="24914" y="5713"/>
                </a:lnTo>
                <a:cubicBezTo>
                  <a:pt x="24883" y="5713"/>
                  <a:pt x="24883" y="5683"/>
                  <a:pt x="24914" y="5683"/>
                </a:cubicBezTo>
                <a:close/>
                <a:moveTo>
                  <a:pt x="34272" y="4224"/>
                </a:moveTo>
                <a:cubicBezTo>
                  <a:pt x="34272" y="4376"/>
                  <a:pt x="34302" y="4528"/>
                  <a:pt x="34302" y="4680"/>
                </a:cubicBezTo>
                <a:cubicBezTo>
                  <a:pt x="34302" y="4923"/>
                  <a:pt x="34363" y="5136"/>
                  <a:pt x="34363" y="5379"/>
                </a:cubicBezTo>
                <a:cubicBezTo>
                  <a:pt x="34363" y="5500"/>
                  <a:pt x="34393" y="5622"/>
                  <a:pt x="34424" y="5743"/>
                </a:cubicBezTo>
                <a:cubicBezTo>
                  <a:pt x="34424" y="5895"/>
                  <a:pt x="34454" y="5956"/>
                  <a:pt x="34454" y="6047"/>
                </a:cubicBezTo>
                <a:lnTo>
                  <a:pt x="34424" y="5956"/>
                </a:lnTo>
                <a:lnTo>
                  <a:pt x="34424" y="5865"/>
                </a:lnTo>
                <a:lnTo>
                  <a:pt x="34333" y="5561"/>
                </a:lnTo>
                <a:cubicBezTo>
                  <a:pt x="34302" y="5348"/>
                  <a:pt x="34302" y="5166"/>
                  <a:pt x="34272" y="4953"/>
                </a:cubicBezTo>
                <a:lnTo>
                  <a:pt x="34272" y="4649"/>
                </a:lnTo>
                <a:lnTo>
                  <a:pt x="34272" y="4376"/>
                </a:lnTo>
                <a:lnTo>
                  <a:pt x="34272" y="4224"/>
                </a:lnTo>
                <a:close/>
                <a:moveTo>
                  <a:pt x="41776" y="5227"/>
                </a:moveTo>
                <a:lnTo>
                  <a:pt x="41776" y="5227"/>
                </a:lnTo>
                <a:cubicBezTo>
                  <a:pt x="41807" y="5318"/>
                  <a:pt x="41837" y="5409"/>
                  <a:pt x="41837" y="5500"/>
                </a:cubicBezTo>
                <a:cubicBezTo>
                  <a:pt x="41867" y="5591"/>
                  <a:pt x="41898" y="5683"/>
                  <a:pt x="41898" y="5774"/>
                </a:cubicBezTo>
                <a:lnTo>
                  <a:pt x="41959" y="6077"/>
                </a:lnTo>
                <a:cubicBezTo>
                  <a:pt x="41928" y="6108"/>
                  <a:pt x="41928" y="6108"/>
                  <a:pt x="41898" y="6108"/>
                </a:cubicBezTo>
                <a:lnTo>
                  <a:pt x="41867" y="6047"/>
                </a:lnTo>
                <a:lnTo>
                  <a:pt x="41837" y="5834"/>
                </a:lnTo>
                <a:cubicBezTo>
                  <a:pt x="41807" y="5622"/>
                  <a:pt x="41807" y="5439"/>
                  <a:pt x="41776" y="5227"/>
                </a:cubicBezTo>
                <a:close/>
                <a:moveTo>
                  <a:pt x="27770" y="5075"/>
                </a:moveTo>
                <a:cubicBezTo>
                  <a:pt x="27770" y="5257"/>
                  <a:pt x="27800" y="5439"/>
                  <a:pt x="27831" y="5652"/>
                </a:cubicBezTo>
                <a:cubicBezTo>
                  <a:pt x="27861" y="5774"/>
                  <a:pt x="27891" y="5895"/>
                  <a:pt x="27922" y="6017"/>
                </a:cubicBezTo>
                <a:lnTo>
                  <a:pt x="27891" y="6138"/>
                </a:lnTo>
                <a:lnTo>
                  <a:pt x="27831" y="6017"/>
                </a:lnTo>
                <a:lnTo>
                  <a:pt x="27831" y="5986"/>
                </a:lnTo>
                <a:cubicBezTo>
                  <a:pt x="27831" y="5865"/>
                  <a:pt x="27800" y="5774"/>
                  <a:pt x="27770" y="5652"/>
                </a:cubicBezTo>
                <a:cubicBezTo>
                  <a:pt x="27770" y="5452"/>
                  <a:pt x="27770" y="5277"/>
                  <a:pt x="27770" y="5075"/>
                </a:cubicBezTo>
                <a:close/>
                <a:moveTo>
                  <a:pt x="38343" y="6108"/>
                </a:moveTo>
                <a:lnTo>
                  <a:pt x="38313" y="6290"/>
                </a:lnTo>
                <a:cubicBezTo>
                  <a:pt x="38313" y="6260"/>
                  <a:pt x="38313" y="6229"/>
                  <a:pt x="38313" y="6199"/>
                </a:cubicBezTo>
                <a:lnTo>
                  <a:pt x="38313" y="6108"/>
                </a:lnTo>
                <a:close/>
                <a:moveTo>
                  <a:pt x="40986" y="4437"/>
                </a:moveTo>
                <a:cubicBezTo>
                  <a:pt x="41017" y="4528"/>
                  <a:pt x="41047" y="4619"/>
                  <a:pt x="41078" y="4710"/>
                </a:cubicBezTo>
                <a:cubicBezTo>
                  <a:pt x="41138" y="4862"/>
                  <a:pt x="41199" y="5014"/>
                  <a:pt x="41229" y="5166"/>
                </a:cubicBezTo>
                <a:cubicBezTo>
                  <a:pt x="41260" y="5227"/>
                  <a:pt x="41290" y="5318"/>
                  <a:pt x="41321" y="5409"/>
                </a:cubicBezTo>
                <a:cubicBezTo>
                  <a:pt x="41321" y="5500"/>
                  <a:pt x="41351" y="5591"/>
                  <a:pt x="41351" y="5683"/>
                </a:cubicBezTo>
                <a:cubicBezTo>
                  <a:pt x="41381" y="5774"/>
                  <a:pt x="41381" y="5865"/>
                  <a:pt x="41381" y="5956"/>
                </a:cubicBezTo>
                <a:cubicBezTo>
                  <a:pt x="41351" y="5986"/>
                  <a:pt x="41321" y="6047"/>
                  <a:pt x="41290" y="6108"/>
                </a:cubicBezTo>
                <a:cubicBezTo>
                  <a:pt x="41290" y="6169"/>
                  <a:pt x="41260" y="6260"/>
                  <a:pt x="41260" y="6321"/>
                </a:cubicBezTo>
                <a:lnTo>
                  <a:pt x="41260" y="6351"/>
                </a:lnTo>
                <a:lnTo>
                  <a:pt x="41229" y="6229"/>
                </a:lnTo>
                <a:lnTo>
                  <a:pt x="41169" y="6138"/>
                </a:lnTo>
                <a:lnTo>
                  <a:pt x="41138" y="5986"/>
                </a:lnTo>
                <a:cubicBezTo>
                  <a:pt x="41138" y="5743"/>
                  <a:pt x="41108" y="5500"/>
                  <a:pt x="41078" y="5257"/>
                </a:cubicBezTo>
                <a:cubicBezTo>
                  <a:pt x="41047" y="5105"/>
                  <a:pt x="41017" y="4923"/>
                  <a:pt x="40986" y="4771"/>
                </a:cubicBezTo>
                <a:cubicBezTo>
                  <a:pt x="40956" y="4619"/>
                  <a:pt x="40986" y="4558"/>
                  <a:pt x="40986" y="4437"/>
                </a:cubicBezTo>
                <a:close/>
                <a:moveTo>
                  <a:pt x="29714" y="5105"/>
                </a:moveTo>
                <a:cubicBezTo>
                  <a:pt x="29775" y="5379"/>
                  <a:pt x="29897" y="5622"/>
                  <a:pt x="30018" y="5865"/>
                </a:cubicBezTo>
                <a:lnTo>
                  <a:pt x="30018" y="5895"/>
                </a:lnTo>
                <a:cubicBezTo>
                  <a:pt x="30049" y="5926"/>
                  <a:pt x="30079" y="5986"/>
                  <a:pt x="30109" y="6047"/>
                </a:cubicBezTo>
                <a:cubicBezTo>
                  <a:pt x="30079" y="6199"/>
                  <a:pt x="30049" y="6351"/>
                  <a:pt x="29988" y="6533"/>
                </a:cubicBezTo>
                <a:lnTo>
                  <a:pt x="29866" y="6472"/>
                </a:lnTo>
                <a:lnTo>
                  <a:pt x="29775" y="6472"/>
                </a:lnTo>
                <a:cubicBezTo>
                  <a:pt x="29775" y="6381"/>
                  <a:pt x="29775" y="6260"/>
                  <a:pt x="29775" y="6138"/>
                </a:cubicBezTo>
                <a:cubicBezTo>
                  <a:pt x="29745" y="5895"/>
                  <a:pt x="29714" y="5683"/>
                  <a:pt x="29714" y="5439"/>
                </a:cubicBezTo>
                <a:lnTo>
                  <a:pt x="29714" y="5105"/>
                </a:lnTo>
                <a:close/>
                <a:moveTo>
                  <a:pt x="34910" y="5409"/>
                </a:moveTo>
                <a:cubicBezTo>
                  <a:pt x="34910" y="5439"/>
                  <a:pt x="34910" y="5470"/>
                  <a:pt x="34940" y="5531"/>
                </a:cubicBezTo>
                <a:cubicBezTo>
                  <a:pt x="34940" y="5561"/>
                  <a:pt x="34940" y="5591"/>
                  <a:pt x="34940" y="5622"/>
                </a:cubicBezTo>
                <a:cubicBezTo>
                  <a:pt x="34940" y="5743"/>
                  <a:pt x="34940" y="5834"/>
                  <a:pt x="34940" y="5926"/>
                </a:cubicBezTo>
                <a:cubicBezTo>
                  <a:pt x="34971" y="6047"/>
                  <a:pt x="34940" y="6108"/>
                  <a:pt x="34940" y="6169"/>
                </a:cubicBezTo>
                <a:cubicBezTo>
                  <a:pt x="34910" y="6290"/>
                  <a:pt x="34879" y="6412"/>
                  <a:pt x="34849" y="6564"/>
                </a:cubicBezTo>
                <a:cubicBezTo>
                  <a:pt x="34849" y="6472"/>
                  <a:pt x="34849" y="6412"/>
                  <a:pt x="34819" y="6351"/>
                </a:cubicBezTo>
                <a:cubicBezTo>
                  <a:pt x="34788" y="6290"/>
                  <a:pt x="34819" y="6260"/>
                  <a:pt x="34819" y="6199"/>
                </a:cubicBezTo>
                <a:cubicBezTo>
                  <a:pt x="34879" y="6108"/>
                  <a:pt x="34879" y="5986"/>
                  <a:pt x="34879" y="5865"/>
                </a:cubicBezTo>
                <a:cubicBezTo>
                  <a:pt x="34879" y="5774"/>
                  <a:pt x="34879" y="5652"/>
                  <a:pt x="34910" y="5531"/>
                </a:cubicBezTo>
                <a:lnTo>
                  <a:pt x="34910" y="5409"/>
                </a:lnTo>
                <a:close/>
                <a:moveTo>
                  <a:pt x="37591" y="6137"/>
                </a:moveTo>
                <a:lnTo>
                  <a:pt x="37591" y="6137"/>
                </a:lnTo>
                <a:cubicBezTo>
                  <a:pt x="37600" y="6158"/>
                  <a:pt x="37614" y="6178"/>
                  <a:pt x="37614" y="6199"/>
                </a:cubicBezTo>
                <a:cubicBezTo>
                  <a:pt x="37670" y="6340"/>
                  <a:pt x="37701" y="6455"/>
                  <a:pt x="37729" y="6592"/>
                </a:cubicBezTo>
                <a:lnTo>
                  <a:pt x="37729" y="6592"/>
                </a:lnTo>
                <a:cubicBezTo>
                  <a:pt x="37718" y="6560"/>
                  <a:pt x="37696" y="6516"/>
                  <a:pt x="37675" y="6472"/>
                </a:cubicBezTo>
                <a:cubicBezTo>
                  <a:pt x="37647" y="6361"/>
                  <a:pt x="37619" y="6249"/>
                  <a:pt x="37591" y="6137"/>
                </a:cubicBezTo>
                <a:close/>
                <a:moveTo>
                  <a:pt x="25765" y="6412"/>
                </a:moveTo>
                <a:lnTo>
                  <a:pt x="25795" y="6533"/>
                </a:lnTo>
                <a:lnTo>
                  <a:pt x="25825" y="6624"/>
                </a:lnTo>
                <a:lnTo>
                  <a:pt x="25734" y="6685"/>
                </a:lnTo>
                <a:lnTo>
                  <a:pt x="25734" y="6685"/>
                </a:lnTo>
                <a:lnTo>
                  <a:pt x="25765" y="6442"/>
                </a:lnTo>
                <a:lnTo>
                  <a:pt x="25765" y="6412"/>
                </a:lnTo>
                <a:close/>
                <a:moveTo>
                  <a:pt x="42293" y="5318"/>
                </a:moveTo>
                <a:lnTo>
                  <a:pt x="42323" y="5348"/>
                </a:lnTo>
                <a:cubicBezTo>
                  <a:pt x="42414" y="5500"/>
                  <a:pt x="42505" y="5683"/>
                  <a:pt x="42566" y="5865"/>
                </a:cubicBezTo>
                <a:cubicBezTo>
                  <a:pt x="42597" y="5956"/>
                  <a:pt x="42627" y="6047"/>
                  <a:pt x="42657" y="6138"/>
                </a:cubicBezTo>
                <a:cubicBezTo>
                  <a:pt x="42688" y="6260"/>
                  <a:pt x="42718" y="6442"/>
                  <a:pt x="42718" y="6594"/>
                </a:cubicBezTo>
                <a:lnTo>
                  <a:pt x="42718" y="6716"/>
                </a:lnTo>
                <a:lnTo>
                  <a:pt x="42688" y="6564"/>
                </a:lnTo>
                <a:cubicBezTo>
                  <a:pt x="42597" y="6321"/>
                  <a:pt x="42505" y="6077"/>
                  <a:pt x="42414" y="5804"/>
                </a:cubicBezTo>
                <a:cubicBezTo>
                  <a:pt x="42384" y="5683"/>
                  <a:pt x="42354" y="5561"/>
                  <a:pt x="42323" y="5439"/>
                </a:cubicBezTo>
                <a:cubicBezTo>
                  <a:pt x="42323" y="5379"/>
                  <a:pt x="42293" y="5348"/>
                  <a:pt x="42293" y="5318"/>
                </a:cubicBezTo>
                <a:close/>
                <a:moveTo>
                  <a:pt x="27557" y="6594"/>
                </a:moveTo>
                <a:cubicBezTo>
                  <a:pt x="27588" y="6655"/>
                  <a:pt x="27588" y="6746"/>
                  <a:pt x="27618" y="6807"/>
                </a:cubicBezTo>
                <a:lnTo>
                  <a:pt x="27557" y="6776"/>
                </a:lnTo>
                <a:lnTo>
                  <a:pt x="27557" y="6594"/>
                </a:lnTo>
                <a:close/>
                <a:moveTo>
                  <a:pt x="43266" y="6626"/>
                </a:moveTo>
                <a:cubicBezTo>
                  <a:pt x="43296" y="6686"/>
                  <a:pt x="43326" y="6746"/>
                  <a:pt x="43356" y="6807"/>
                </a:cubicBezTo>
                <a:cubicBezTo>
                  <a:pt x="43356" y="6837"/>
                  <a:pt x="43326" y="6867"/>
                  <a:pt x="43326" y="6867"/>
                </a:cubicBezTo>
                <a:cubicBezTo>
                  <a:pt x="43295" y="6867"/>
                  <a:pt x="43295" y="6837"/>
                  <a:pt x="43326" y="6807"/>
                </a:cubicBezTo>
                <a:cubicBezTo>
                  <a:pt x="43326" y="6746"/>
                  <a:pt x="43296" y="6686"/>
                  <a:pt x="43266" y="6626"/>
                </a:cubicBezTo>
                <a:close/>
                <a:moveTo>
                  <a:pt x="29046" y="6381"/>
                </a:moveTo>
                <a:lnTo>
                  <a:pt x="29076" y="6472"/>
                </a:lnTo>
                <a:cubicBezTo>
                  <a:pt x="29076" y="6564"/>
                  <a:pt x="29107" y="6624"/>
                  <a:pt x="29137" y="6716"/>
                </a:cubicBezTo>
                <a:lnTo>
                  <a:pt x="29137" y="6898"/>
                </a:lnTo>
                <a:lnTo>
                  <a:pt x="29137" y="6959"/>
                </a:lnTo>
                <a:lnTo>
                  <a:pt x="28955" y="6898"/>
                </a:lnTo>
                <a:cubicBezTo>
                  <a:pt x="28985" y="6716"/>
                  <a:pt x="29016" y="6564"/>
                  <a:pt x="29046" y="6381"/>
                </a:cubicBezTo>
                <a:close/>
                <a:moveTo>
                  <a:pt x="39255" y="6108"/>
                </a:moveTo>
                <a:lnTo>
                  <a:pt x="39285" y="6229"/>
                </a:lnTo>
                <a:cubicBezTo>
                  <a:pt x="39315" y="6321"/>
                  <a:pt x="39346" y="6442"/>
                  <a:pt x="39376" y="6533"/>
                </a:cubicBezTo>
                <a:lnTo>
                  <a:pt x="39376" y="6685"/>
                </a:lnTo>
                <a:cubicBezTo>
                  <a:pt x="39376" y="6867"/>
                  <a:pt x="39376" y="7050"/>
                  <a:pt x="39346" y="7262"/>
                </a:cubicBezTo>
                <a:lnTo>
                  <a:pt x="39346" y="7384"/>
                </a:lnTo>
                <a:cubicBezTo>
                  <a:pt x="39315" y="7354"/>
                  <a:pt x="39315" y="7323"/>
                  <a:pt x="39315" y="7323"/>
                </a:cubicBezTo>
                <a:lnTo>
                  <a:pt x="39133" y="6867"/>
                </a:lnTo>
                <a:cubicBezTo>
                  <a:pt x="39163" y="6776"/>
                  <a:pt x="39163" y="6655"/>
                  <a:pt x="39194" y="6564"/>
                </a:cubicBezTo>
                <a:cubicBezTo>
                  <a:pt x="39224" y="6412"/>
                  <a:pt x="39224" y="6260"/>
                  <a:pt x="39224" y="6108"/>
                </a:cubicBezTo>
                <a:close/>
                <a:moveTo>
                  <a:pt x="33482" y="5895"/>
                </a:moveTo>
                <a:lnTo>
                  <a:pt x="33512" y="5956"/>
                </a:lnTo>
                <a:cubicBezTo>
                  <a:pt x="33543" y="6017"/>
                  <a:pt x="33573" y="6108"/>
                  <a:pt x="33603" y="6199"/>
                </a:cubicBezTo>
                <a:cubicBezTo>
                  <a:pt x="33634" y="6321"/>
                  <a:pt x="33664" y="6442"/>
                  <a:pt x="33694" y="6564"/>
                </a:cubicBezTo>
                <a:lnTo>
                  <a:pt x="33694" y="6594"/>
                </a:lnTo>
                <a:lnTo>
                  <a:pt x="33725" y="6807"/>
                </a:lnTo>
                <a:lnTo>
                  <a:pt x="33725" y="6989"/>
                </a:lnTo>
                <a:lnTo>
                  <a:pt x="33725" y="7019"/>
                </a:lnTo>
                <a:cubicBezTo>
                  <a:pt x="33694" y="7141"/>
                  <a:pt x="33634" y="7262"/>
                  <a:pt x="33603" y="7354"/>
                </a:cubicBezTo>
                <a:cubicBezTo>
                  <a:pt x="33603" y="7384"/>
                  <a:pt x="33573" y="7414"/>
                  <a:pt x="33573" y="7414"/>
                </a:cubicBezTo>
                <a:lnTo>
                  <a:pt x="33512" y="7293"/>
                </a:lnTo>
                <a:lnTo>
                  <a:pt x="33451" y="7111"/>
                </a:lnTo>
                <a:lnTo>
                  <a:pt x="33451" y="6655"/>
                </a:lnTo>
                <a:lnTo>
                  <a:pt x="33451" y="6108"/>
                </a:lnTo>
                <a:cubicBezTo>
                  <a:pt x="33451" y="6047"/>
                  <a:pt x="33451" y="5956"/>
                  <a:pt x="33482" y="5895"/>
                </a:cubicBezTo>
                <a:close/>
                <a:moveTo>
                  <a:pt x="36307" y="5652"/>
                </a:moveTo>
                <a:lnTo>
                  <a:pt x="36307" y="5926"/>
                </a:lnTo>
                <a:lnTo>
                  <a:pt x="36307" y="6503"/>
                </a:lnTo>
                <a:cubicBezTo>
                  <a:pt x="36277" y="6837"/>
                  <a:pt x="36247" y="7171"/>
                  <a:pt x="36186" y="7505"/>
                </a:cubicBezTo>
                <a:lnTo>
                  <a:pt x="36186" y="7323"/>
                </a:lnTo>
                <a:lnTo>
                  <a:pt x="36216" y="6928"/>
                </a:lnTo>
                <a:lnTo>
                  <a:pt x="36216" y="6746"/>
                </a:lnTo>
                <a:lnTo>
                  <a:pt x="36247" y="6138"/>
                </a:lnTo>
                <a:cubicBezTo>
                  <a:pt x="36247" y="6108"/>
                  <a:pt x="36247" y="6077"/>
                  <a:pt x="36247" y="6047"/>
                </a:cubicBezTo>
                <a:lnTo>
                  <a:pt x="36277" y="5895"/>
                </a:lnTo>
                <a:cubicBezTo>
                  <a:pt x="36277" y="5804"/>
                  <a:pt x="36277" y="5713"/>
                  <a:pt x="36307" y="5652"/>
                </a:cubicBezTo>
                <a:close/>
                <a:moveTo>
                  <a:pt x="28864" y="7232"/>
                </a:moveTo>
                <a:lnTo>
                  <a:pt x="28864" y="7232"/>
                </a:lnTo>
                <a:cubicBezTo>
                  <a:pt x="28924" y="7262"/>
                  <a:pt x="28985" y="7293"/>
                  <a:pt x="29046" y="7323"/>
                </a:cubicBezTo>
                <a:lnTo>
                  <a:pt x="29046" y="7384"/>
                </a:lnTo>
                <a:cubicBezTo>
                  <a:pt x="29046" y="7445"/>
                  <a:pt x="29046" y="7475"/>
                  <a:pt x="29016" y="7505"/>
                </a:cubicBezTo>
                <a:cubicBezTo>
                  <a:pt x="29016" y="7536"/>
                  <a:pt x="29016" y="7566"/>
                  <a:pt x="29016" y="7597"/>
                </a:cubicBezTo>
                <a:cubicBezTo>
                  <a:pt x="29016" y="7597"/>
                  <a:pt x="29016" y="7627"/>
                  <a:pt x="29016" y="7627"/>
                </a:cubicBezTo>
                <a:cubicBezTo>
                  <a:pt x="28985" y="7597"/>
                  <a:pt x="28955" y="7536"/>
                  <a:pt x="28924" y="7475"/>
                </a:cubicBezTo>
                <a:cubicBezTo>
                  <a:pt x="28894" y="7384"/>
                  <a:pt x="28894" y="7323"/>
                  <a:pt x="28864" y="7232"/>
                </a:cubicBezTo>
                <a:close/>
                <a:moveTo>
                  <a:pt x="42475" y="7202"/>
                </a:moveTo>
                <a:lnTo>
                  <a:pt x="42566" y="7354"/>
                </a:lnTo>
                <a:lnTo>
                  <a:pt x="42536" y="7536"/>
                </a:lnTo>
                <a:lnTo>
                  <a:pt x="42536" y="7475"/>
                </a:lnTo>
                <a:cubicBezTo>
                  <a:pt x="42536" y="7536"/>
                  <a:pt x="42505" y="7566"/>
                  <a:pt x="42505" y="7627"/>
                </a:cubicBezTo>
                <a:cubicBezTo>
                  <a:pt x="42505" y="7475"/>
                  <a:pt x="42475" y="7323"/>
                  <a:pt x="42475" y="7202"/>
                </a:cubicBezTo>
                <a:close/>
                <a:moveTo>
                  <a:pt x="32935" y="6017"/>
                </a:moveTo>
                <a:cubicBezTo>
                  <a:pt x="32935" y="6077"/>
                  <a:pt x="32935" y="6108"/>
                  <a:pt x="32965" y="6138"/>
                </a:cubicBezTo>
                <a:lnTo>
                  <a:pt x="32996" y="6260"/>
                </a:lnTo>
                <a:lnTo>
                  <a:pt x="32996" y="6442"/>
                </a:lnTo>
                <a:cubicBezTo>
                  <a:pt x="32996" y="6564"/>
                  <a:pt x="32996" y="6685"/>
                  <a:pt x="33026" y="6776"/>
                </a:cubicBezTo>
                <a:lnTo>
                  <a:pt x="33026" y="6898"/>
                </a:lnTo>
                <a:cubicBezTo>
                  <a:pt x="33026" y="7111"/>
                  <a:pt x="33026" y="7323"/>
                  <a:pt x="33026" y="7505"/>
                </a:cubicBezTo>
                <a:lnTo>
                  <a:pt x="33026" y="7657"/>
                </a:lnTo>
                <a:lnTo>
                  <a:pt x="33026" y="7688"/>
                </a:lnTo>
                <a:cubicBezTo>
                  <a:pt x="32996" y="7597"/>
                  <a:pt x="32965" y="7505"/>
                  <a:pt x="32935" y="7414"/>
                </a:cubicBezTo>
                <a:cubicBezTo>
                  <a:pt x="32874" y="7323"/>
                  <a:pt x="32935" y="7262"/>
                  <a:pt x="32935" y="7171"/>
                </a:cubicBezTo>
                <a:lnTo>
                  <a:pt x="32935" y="6017"/>
                </a:lnTo>
                <a:close/>
                <a:moveTo>
                  <a:pt x="40379" y="7475"/>
                </a:moveTo>
                <a:cubicBezTo>
                  <a:pt x="40379" y="7536"/>
                  <a:pt x="40439" y="7627"/>
                  <a:pt x="40439" y="7688"/>
                </a:cubicBezTo>
                <a:lnTo>
                  <a:pt x="40439" y="7688"/>
                </a:lnTo>
                <a:cubicBezTo>
                  <a:pt x="40419" y="7647"/>
                  <a:pt x="40399" y="7607"/>
                  <a:pt x="40379" y="7566"/>
                </a:cubicBezTo>
                <a:cubicBezTo>
                  <a:pt x="40348" y="7505"/>
                  <a:pt x="40379" y="7536"/>
                  <a:pt x="40348" y="7505"/>
                </a:cubicBezTo>
                <a:lnTo>
                  <a:pt x="40379" y="7475"/>
                </a:lnTo>
                <a:close/>
                <a:moveTo>
                  <a:pt x="32023" y="6077"/>
                </a:moveTo>
                <a:cubicBezTo>
                  <a:pt x="32023" y="6129"/>
                  <a:pt x="32023" y="6187"/>
                  <a:pt x="32023" y="6229"/>
                </a:cubicBezTo>
                <a:lnTo>
                  <a:pt x="32054" y="6229"/>
                </a:lnTo>
                <a:cubicBezTo>
                  <a:pt x="32084" y="6442"/>
                  <a:pt x="32084" y="6655"/>
                  <a:pt x="32115" y="6867"/>
                </a:cubicBezTo>
                <a:cubicBezTo>
                  <a:pt x="32115" y="6928"/>
                  <a:pt x="32145" y="6989"/>
                  <a:pt x="32145" y="7080"/>
                </a:cubicBezTo>
                <a:cubicBezTo>
                  <a:pt x="32145" y="7141"/>
                  <a:pt x="32175" y="7232"/>
                  <a:pt x="32206" y="7323"/>
                </a:cubicBezTo>
                <a:lnTo>
                  <a:pt x="32206" y="7384"/>
                </a:lnTo>
                <a:lnTo>
                  <a:pt x="32206" y="7566"/>
                </a:lnTo>
                <a:cubicBezTo>
                  <a:pt x="32175" y="7627"/>
                  <a:pt x="32145" y="7688"/>
                  <a:pt x="32145" y="7718"/>
                </a:cubicBezTo>
                <a:cubicBezTo>
                  <a:pt x="32145" y="7749"/>
                  <a:pt x="32145" y="7779"/>
                  <a:pt x="32145" y="7779"/>
                </a:cubicBezTo>
                <a:cubicBezTo>
                  <a:pt x="32115" y="7536"/>
                  <a:pt x="32054" y="7293"/>
                  <a:pt x="32023" y="7050"/>
                </a:cubicBezTo>
                <a:cubicBezTo>
                  <a:pt x="31993" y="6898"/>
                  <a:pt x="31963" y="6746"/>
                  <a:pt x="31963" y="6594"/>
                </a:cubicBezTo>
                <a:cubicBezTo>
                  <a:pt x="31963" y="6533"/>
                  <a:pt x="31963" y="6472"/>
                  <a:pt x="31993" y="6412"/>
                </a:cubicBezTo>
                <a:cubicBezTo>
                  <a:pt x="31993" y="6351"/>
                  <a:pt x="31993" y="6199"/>
                  <a:pt x="32023" y="6077"/>
                </a:cubicBezTo>
                <a:close/>
                <a:moveTo>
                  <a:pt x="35578" y="5804"/>
                </a:moveTo>
                <a:lnTo>
                  <a:pt x="35639" y="5834"/>
                </a:lnTo>
                <a:lnTo>
                  <a:pt x="35700" y="5834"/>
                </a:lnTo>
                <a:lnTo>
                  <a:pt x="35700" y="6199"/>
                </a:lnTo>
                <a:lnTo>
                  <a:pt x="35700" y="6594"/>
                </a:lnTo>
                <a:lnTo>
                  <a:pt x="35700" y="6746"/>
                </a:lnTo>
                <a:cubicBezTo>
                  <a:pt x="35700" y="6898"/>
                  <a:pt x="35669" y="7080"/>
                  <a:pt x="35669" y="7232"/>
                </a:cubicBezTo>
                <a:cubicBezTo>
                  <a:pt x="35639" y="7384"/>
                  <a:pt x="35639" y="7566"/>
                  <a:pt x="35609" y="7749"/>
                </a:cubicBezTo>
                <a:lnTo>
                  <a:pt x="35609" y="7900"/>
                </a:lnTo>
                <a:lnTo>
                  <a:pt x="35548" y="7627"/>
                </a:lnTo>
                <a:cubicBezTo>
                  <a:pt x="35517" y="7445"/>
                  <a:pt x="35487" y="7293"/>
                  <a:pt x="35457" y="7111"/>
                </a:cubicBezTo>
                <a:cubicBezTo>
                  <a:pt x="35457" y="7111"/>
                  <a:pt x="35457" y="7080"/>
                  <a:pt x="35457" y="7080"/>
                </a:cubicBezTo>
                <a:lnTo>
                  <a:pt x="35457" y="6867"/>
                </a:lnTo>
                <a:lnTo>
                  <a:pt x="35457" y="6381"/>
                </a:lnTo>
                <a:lnTo>
                  <a:pt x="35517" y="6351"/>
                </a:lnTo>
                <a:cubicBezTo>
                  <a:pt x="35578" y="6321"/>
                  <a:pt x="35609" y="6260"/>
                  <a:pt x="35609" y="6199"/>
                </a:cubicBezTo>
                <a:cubicBezTo>
                  <a:pt x="35609" y="6077"/>
                  <a:pt x="35609" y="5926"/>
                  <a:pt x="35578" y="5804"/>
                </a:cubicBezTo>
                <a:close/>
                <a:moveTo>
                  <a:pt x="26463" y="7445"/>
                </a:moveTo>
                <a:cubicBezTo>
                  <a:pt x="26494" y="7505"/>
                  <a:pt x="26524" y="7536"/>
                  <a:pt x="26524" y="7566"/>
                </a:cubicBezTo>
                <a:lnTo>
                  <a:pt x="26524" y="7627"/>
                </a:lnTo>
                <a:cubicBezTo>
                  <a:pt x="26524" y="7688"/>
                  <a:pt x="26494" y="7779"/>
                  <a:pt x="26494" y="7840"/>
                </a:cubicBezTo>
                <a:lnTo>
                  <a:pt x="26463" y="7840"/>
                </a:lnTo>
                <a:cubicBezTo>
                  <a:pt x="26494" y="7870"/>
                  <a:pt x="26494" y="7900"/>
                  <a:pt x="26463" y="7931"/>
                </a:cubicBezTo>
                <a:lnTo>
                  <a:pt x="26463" y="7749"/>
                </a:lnTo>
                <a:lnTo>
                  <a:pt x="26463" y="7445"/>
                </a:lnTo>
                <a:close/>
                <a:moveTo>
                  <a:pt x="37371" y="6655"/>
                </a:moveTo>
                <a:lnTo>
                  <a:pt x="37401" y="6746"/>
                </a:lnTo>
                <a:cubicBezTo>
                  <a:pt x="37462" y="6867"/>
                  <a:pt x="37523" y="6989"/>
                  <a:pt x="37583" y="7111"/>
                </a:cubicBezTo>
                <a:lnTo>
                  <a:pt x="37614" y="7111"/>
                </a:lnTo>
                <a:cubicBezTo>
                  <a:pt x="37644" y="7141"/>
                  <a:pt x="37675" y="7171"/>
                  <a:pt x="37705" y="7202"/>
                </a:cubicBezTo>
                <a:lnTo>
                  <a:pt x="37766" y="7232"/>
                </a:lnTo>
                <a:cubicBezTo>
                  <a:pt x="37735" y="7354"/>
                  <a:pt x="37705" y="7445"/>
                  <a:pt x="37675" y="7536"/>
                </a:cubicBezTo>
                <a:cubicBezTo>
                  <a:pt x="37644" y="7657"/>
                  <a:pt x="37644" y="7749"/>
                  <a:pt x="37614" y="7870"/>
                </a:cubicBezTo>
                <a:cubicBezTo>
                  <a:pt x="37614" y="7900"/>
                  <a:pt x="37614" y="7961"/>
                  <a:pt x="37583" y="7992"/>
                </a:cubicBezTo>
                <a:cubicBezTo>
                  <a:pt x="37553" y="7900"/>
                  <a:pt x="37523" y="7809"/>
                  <a:pt x="37523" y="7718"/>
                </a:cubicBezTo>
                <a:cubicBezTo>
                  <a:pt x="37492" y="7627"/>
                  <a:pt x="37462" y="7505"/>
                  <a:pt x="37432" y="7414"/>
                </a:cubicBezTo>
                <a:cubicBezTo>
                  <a:pt x="37432" y="7323"/>
                  <a:pt x="37401" y="7202"/>
                  <a:pt x="37371" y="7111"/>
                </a:cubicBezTo>
                <a:lnTo>
                  <a:pt x="37371" y="7080"/>
                </a:lnTo>
                <a:lnTo>
                  <a:pt x="37371" y="6655"/>
                </a:lnTo>
                <a:close/>
                <a:moveTo>
                  <a:pt x="30018" y="7414"/>
                </a:moveTo>
                <a:cubicBezTo>
                  <a:pt x="30049" y="7536"/>
                  <a:pt x="30079" y="7688"/>
                  <a:pt x="30109" y="7809"/>
                </a:cubicBezTo>
                <a:cubicBezTo>
                  <a:pt x="30136" y="7917"/>
                  <a:pt x="30139" y="8001"/>
                  <a:pt x="30140" y="8083"/>
                </a:cubicBezTo>
                <a:lnTo>
                  <a:pt x="30140" y="8083"/>
                </a:lnTo>
                <a:cubicBezTo>
                  <a:pt x="30079" y="7992"/>
                  <a:pt x="30018" y="7870"/>
                  <a:pt x="29927" y="7809"/>
                </a:cubicBezTo>
                <a:lnTo>
                  <a:pt x="29897" y="7809"/>
                </a:lnTo>
                <a:cubicBezTo>
                  <a:pt x="29957" y="7688"/>
                  <a:pt x="29988" y="7536"/>
                  <a:pt x="30018" y="7414"/>
                </a:cubicBezTo>
                <a:close/>
                <a:moveTo>
                  <a:pt x="29107" y="8083"/>
                </a:moveTo>
                <a:cubicBezTo>
                  <a:pt x="29107" y="8113"/>
                  <a:pt x="29107" y="8144"/>
                  <a:pt x="29107" y="8174"/>
                </a:cubicBezTo>
                <a:lnTo>
                  <a:pt x="29046" y="8113"/>
                </a:lnTo>
                <a:lnTo>
                  <a:pt x="29076" y="8113"/>
                </a:lnTo>
                <a:lnTo>
                  <a:pt x="29107" y="8083"/>
                </a:lnTo>
                <a:close/>
                <a:moveTo>
                  <a:pt x="23577" y="6959"/>
                </a:moveTo>
                <a:cubicBezTo>
                  <a:pt x="23577" y="6989"/>
                  <a:pt x="23547" y="7050"/>
                  <a:pt x="23547" y="7111"/>
                </a:cubicBezTo>
                <a:cubicBezTo>
                  <a:pt x="23516" y="7262"/>
                  <a:pt x="23486" y="7414"/>
                  <a:pt x="23456" y="7566"/>
                </a:cubicBezTo>
                <a:cubicBezTo>
                  <a:pt x="23456" y="7749"/>
                  <a:pt x="23456" y="7900"/>
                  <a:pt x="23425" y="8052"/>
                </a:cubicBezTo>
                <a:lnTo>
                  <a:pt x="23425" y="8295"/>
                </a:lnTo>
                <a:lnTo>
                  <a:pt x="23364" y="8174"/>
                </a:lnTo>
                <a:lnTo>
                  <a:pt x="23364" y="8022"/>
                </a:lnTo>
                <a:cubicBezTo>
                  <a:pt x="23364" y="7870"/>
                  <a:pt x="23334" y="7657"/>
                  <a:pt x="23334" y="7505"/>
                </a:cubicBezTo>
                <a:cubicBezTo>
                  <a:pt x="23334" y="7384"/>
                  <a:pt x="23334" y="7293"/>
                  <a:pt x="23334" y="7202"/>
                </a:cubicBezTo>
                <a:lnTo>
                  <a:pt x="23577" y="6959"/>
                </a:lnTo>
                <a:close/>
                <a:moveTo>
                  <a:pt x="39589" y="7627"/>
                </a:moveTo>
                <a:lnTo>
                  <a:pt x="39619" y="7718"/>
                </a:lnTo>
                <a:cubicBezTo>
                  <a:pt x="39619" y="7779"/>
                  <a:pt x="39650" y="7840"/>
                  <a:pt x="39680" y="7870"/>
                </a:cubicBezTo>
                <a:lnTo>
                  <a:pt x="39741" y="8083"/>
                </a:lnTo>
                <a:cubicBezTo>
                  <a:pt x="39741" y="8083"/>
                  <a:pt x="39741" y="8113"/>
                  <a:pt x="39741" y="8113"/>
                </a:cubicBezTo>
                <a:lnTo>
                  <a:pt x="39710" y="8326"/>
                </a:lnTo>
                <a:lnTo>
                  <a:pt x="39710" y="8387"/>
                </a:lnTo>
                <a:cubicBezTo>
                  <a:pt x="39680" y="8387"/>
                  <a:pt x="39680" y="8417"/>
                  <a:pt x="39680" y="8447"/>
                </a:cubicBezTo>
                <a:lnTo>
                  <a:pt x="39528" y="8052"/>
                </a:lnTo>
                <a:cubicBezTo>
                  <a:pt x="39558" y="7992"/>
                  <a:pt x="39558" y="7931"/>
                  <a:pt x="39558" y="7870"/>
                </a:cubicBezTo>
                <a:cubicBezTo>
                  <a:pt x="39558" y="7779"/>
                  <a:pt x="39589" y="7718"/>
                  <a:pt x="39589" y="7627"/>
                </a:cubicBezTo>
                <a:close/>
                <a:moveTo>
                  <a:pt x="29502" y="7992"/>
                </a:moveTo>
                <a:lnTo>
                  <a:pt x="29471" y="8144"/>
                </a:lnTo>
                <a:cubicBezTo>
                  <a:pt x="29411" y="8265"/>
                  <a:pt x="29411" y="8387"/>
                  <a:pt x="29380" y="8508"/>
                </a:cubicBezTo>
                <a:cubicBezTo>
                  <a:pt x="29380" y="8447"/>
                  <a:pt x="29380" y="8387"/>
                  <a:pt x="29411" y="8295"/>
                </a:cubicBezTo>
                <a:cubicBezTo>
                  <a:pt x="29441" y="8235"/>
                  <a:pt x="29441" y="8083"/>
                  <a:pt x="29471" y="7992"/>
                </a:cubicBezTo>
                <a:close/>
                <a:moveTo>
                  <a:pt x="22635" y="7931"/>
                </a:moveTo>
                <a:lnTo>
                  <a:pt x="22696" y="7961"/>
                </a:lnTo>
                <a:lnTo>
                  <a:pt x="22696" y="8083"/>
                </a:lnTo>
                <a:cubicBezTo>
                  <a:pt x="22666" y="8265"/>
                  <a:pt x="22666" y="8417"/>
                  <a:pt x="22666" y="8569"/>
                </a:cubicBezTo>
                <a:cubicBezTo>
                  <a:pt x="22635" y="8508"/>
                  <a:pt x="22574" y="8417"/>
                  <a:pt x="22544" y="8356"/>
                </a:cubicBezTo>
                <a:cubicBezTo>
                  <a:pt x="22514" y="8295"/>
                  <a:pt x="22453" y="8265"/>
                  <a:pt x="22422" y="8204"/>
                </a:cubicBezTo>
                <a:cubicBezTo>
                  <a:pt x="22422" y="8204"/>
                  <a:pt x="22422" y="8174"/>
                  <a:pt x="22422" y="8144"/>
                </a:cubicBezTo>
                <a:lnTo>
                  <a:pt x="22635" y="7931"/>
                </a:lnTo>
                <a:close/>
                <a:moveTo>
                  <a:pt x="36642" y="6807"/>
                </a:moveTo>
                <a:lnTo>
                  <a:pt x="36642" y="6837"/>
                </a:lnTo>
                <a:cubicBezTo>
                  <a:pt x="36672" y="6867"/>
                  <a:pt x="36702" y="6867"/>
                  <a:pt x="36733" y="6898"/>
                </a:cubicBezTo>
                <a:cubicBezTo>
                  <a:pt x="36763" y="6928"/>
                  <a:pt x="36794" y="6928"/>
                  <a:pt x="36854" y="6928"/>
                </a:cubicBezTo>
                <a:lnTo>
                  <a:pt x="36824" y="7323"/>
                </a:lnTo>
                <a:cubicBezTo>
                  <a:pt x="36794" y="7475"/>
                  <a:pt x="36763" y="7657"/>
                  <a:pt x="36733" y="7809"/>
                </a:cubicBezTo>
                <a:cubicBezTo>
                  <a:pt x="36702" y="7992"/>
                  <a:pt x="36672" y="8265"/>
                  <a:pt x="36611" y="8478"/>
                </a:cubicBezTo>
                <a:lnTo>
                  <a:pt x="36490" y="8478"/>
                </a:lnTo>
                <a:cubicBezTo>
                  <a:pt x="36459" y="8478"/>
                  <a:pt x="36399" y="8508"/>
                  <a:pt x="36368" y="8538"/>
                </a:cubicBezTo>
                <a:cubicBezTo>
                  <a:pt x="36338" y="8538"/>
                  <a:pt x="36338" y="8538"/>
                  <a:pt x="36307" y="8569"/>
                </a:cubicBezTo>
                <a:cubicBezTo>
                  <a:pt x="36338" y="8417"/>
                  <a:pt x="36399" y="8265"/>
                  <a:pt x="36429" y="8113"/>
                </a:cubicBezTo>
                <a:cubicBezTo>
                  <a:pt x="36490" y="7870"/>
                  <a:pt x="36520" y="7627"/>
                  <a:pt x="36550" y="7414"/>
                </a:cubicBezTo>
                <a:cubicBezTo>
                  <a:pt x="36581" y="7202"/>
                  <a:pt x="36611" y="7019"/>
                  <a:pt x="36642" y="6807"/>
                </a:cubicBezTo>
                <a:close/>
                <a:moveTo>
                  <a:pt x="39255" y="8326"/>
                </a:moveTo>
                <a:lnTo>
                  <a:pt x="39346" y="8538"/>
                </a:lnTo>
                <a:lnTo>
                  <a:pt x="39285" y="8569"/>
                </a:lnTo>
                <a:lnTo>
                  <a:pt x="39255" y="8630"/>
                </a:lnTo>
                <a:lnTo>
                  <a:pt x="39255" y="8326"/>
                </a:lnTo>
                <a:close/>
                <a:moveTo>
                  <a:pt x="34089" y="7657"/>
                </a:moveTo>
                <a:lnTo>
                  <a:pt x="34181" y="7840"/>
                </a:lnTo>
                <a:cubicBezTo>
                  <a:pt x="34150" y="7900"/>
                  <a:pt x="34150" y="7961"/>
                  <a:pt x="34120" y="8052"/>
                </a:cubicBezTo>
                <a:cubicBezTo>
                  <a:pt x="34089" y="8113"/>
                  <a:pt x="34059" y="8204"/>
                  <a:pt x="34059" y="8295"/>
                </a:cubicBezTo>
                <a:cubicBezTo>
                  <a:pt x="33998" y="8417"/>
                  <a:pt x="33938" y="8569"/>
                  <a:pt x="33877" y="8721"/>
                </a:cubicBezTo>
                <a:lnTo>
                  <a:pt x="33846" y="8599"/>
                </a:lnTo>
                <a:cubicBezTo>
                  <a:pt x="33877" y="8569"/>
                  <a:pt x="33877" y="8538"/>
                  <a:pt x="33877" y="8508"/>
                </a:cubicBezTo>
                <a:cubicBezTo>
                  <a:pt x="33907" y="8447"/>
                  <a:pt x="33938" y="8356"/>
                  <a:pt x="33968" y="8295"/>
                </a:cubicBezTo>
                <a:cubicBezTo>
                  <a:pt x="33998" y="8174"/>
                  <a:pt x="34029" y="8083"/>
                  <a:pt x="34059" y="7961"/>
                </a:cubicBezTo>
                <a:cubicBezTo>
                  <a:pt x="34089" y="7870"/>
                  <a:pt x="34089" y="7840"/>
                  <a:pt x="34089" y="7779"/>
                </a:cubicBezTo>
                <a:cubicBezTo>
                  <a:pt x="34089" y="7718"/>
                  <a:pt x="34089" y="7718"/>
                  <a:pt x="34089" y="7657"/>
                </a:cubicBezTo>
                <a:close/>
                <a:moveTo>
                  <a:pt x="35335" y="8387"/>
                </a:moveTo>
                <a:cubicBezTo>
                  <a:pt x="35366" y="8508"/>
                  <a:pt x="35426" y="8599"/>
                  <a:pt x="35457" y="8721"/>
                </a:cubicBezTo>
                <a:lnTo>
                  <a:pt x="35426" y="8690"/>
                </a:lnTo>
                <a:cubicBezTo>
                  <a:pt x="35396" y="8660"/>
                  <a:pt x="35366" y="8630"/>
                  <a:pt x="35305" y="8599"/>
                </a:cubicBezTo>
                <a:cubicBezTo>
                  <a:pt x="35305" y="8538"/>
                  <a:pt x="35335" y="8447"/>
                  <a:pt x="35335" y="8387"/>
                </a:cubicBezTo>
                <a:close/>
                <a:moveTo>
                  <a:pt x="35882" y="8356"/>
                </a:moveTo>
                <a:lnTo>
                  <a:pt x="35943" y="8630"/>
                </a:lnTo>
                <a:lnTo>
                  <a:pt x="35943" y="8690"/>
                </a:lnTo>
                <a:cubicBezTo>
                  <a:pt x="35943" y="8721"/>
                  <a:pt x="35912" y="8812"/>
                  <a:pt x="35912" y="8842"/>
                </a:cubicBezTo>
                <a:cubicBezTo>
                  <a:pt x="35882" y="8842"/>
                  <a:pt x="35882" y="8812"/>
                  <a:pt x="35852" y="8812"/>
                </a:cubicBezTo>
                <a:lnTo>
                  <a:pt x="35821" y="8721"/>
                </a:lnTo>
                <a:lnTo>
                  <a:pt x="35882" y="8356"/>
                </a:lnTo>
                <a:close/>
                <a:moveTo>
                  <a:pt x="37037" y="8326"/>
                </a:moveTo>
                <a:cubicBezTo>
                  <a:pt x="37037" y="8447"/>
                  <a:pt x="37037" y="8569"/>
                  <a:pt x="37067" y="8721"/>
                </a:cubicBezTo>
                <a:cubicBezTo>
                  <a:pt x="37067" y="8842"/>
                  <a:pt x="37067" y="8873"/>
                  <a:pt x="37067" y="8964"/>
                </a:cubicBezTo>
                <a:cubicBezTo>
                  <a:pt x="37067" y="8903"/>
                  <a:pt x="37037" y="8873"/>
                  <a:pt x="37006" y="8842"/>
                </a:cubicBezTo>
                <a:cubicBezTo>
                  <a:pt x="36976" y="8782"/>
                  <a:pt x="36976" y="8751"/>
                  <a:pt x="36945" y="8721"/>
                </a:cubicBezTo>
                <a:cubicBezTo>
                  <a:pt x="36945" y="8660"/>
                  <a:pt x="36976" y="8599"/>
                  <a:pt x="36976" y="8538"/>
                </a:cubicBezTo>
                <a:cubicBezTo>
                  <a:pt x="37006" y="8478"/>
                  <a:pt x="37006" y="8417"/>
                  <a:pt x="37037" y="8326"/>
                </a:cubicBezTo>
                <a:close/>
                <a:moveTo>
                  <a:pt x="36794" y="9237"/>
                </a:moveTo>
                <a:cubicBezTo>
                  <a:pt x="36794" y="9268"/>
                  <a:pt x="36824" y="9268"/>
                  <a:pt x="36824" y="9298"/>
                </a:cubicBezTo>
                <a:lnTo>
                  <a:pt x="36794" y="9268"/>
                </a:lnTo>
                <a:lnTo>
                  <a:pt x="36794" y="9237"/>
                </a:lnTo>
                <a:close/>
                <a:moveTo>
                  <a:pt x="40409" y="8508"/>
                </a:moveTo>
                <a:cubicBezTo>
                  <a:pt x="40439" y="8538"/>
                  <a:pt x="40470" y="8569"/>
                  <a:pt x="40500" y="8599"/>
                </a:cubicBezTo>
                <a:lnTo>
                  <a:pt x="40500" y="8630"/>
                </a:lnTo>
                <a:lnTo>
                  <a:pt x="40531" y="8660"/>
                </a:lnTo>
                <a:cubicBezTo>
                  <a:pt x="40561" y="8660"/>
                  <a:pt x="40591" y="8690"/>
                  <a:pt x="40622" y="8690"/>
                </a:cubicBezTo>
                <a:lnTo>
                  <a:pt x="40713" y="8690"/>
                </a:lnTo>
                <a:lnTo>
                  <a:pt x="40713" y="8751"/>
                </a:lnTo>
                <a:lnTo>
                  <a:pt x="40713" y="8903"/>
                </a:lnTo>
                <a:cubicBezTo>
                  <a:pt x="40652" y="8994"/>
                  <a:pt x="40591" y="9116"/>
                  <a:pt x="40561" y="9237"/>
                </a:cubicBezTo>
                <a:cubicBezTo>
                  <a:pt x="40531" y="9298"/>
                  <a:pt x="40500" y="9328"/>
                  <a:pt x="40500" y="9389"/>
                </a:cubicBezTo>
                <a:cubicBezTo>
                  <a:pt x="40470" y="9298"/>
                  <a:pt x="40439" y="9207"/>
                  <a:pt x="40409" y="9116"/>
                </a:cubicBezTo>
                <a:lnTo>
                  <a:pt x="40409" y="9055"/>
                </a:lnTo>
                <a:lnTo>
                  <a:pt x="40409" y="8903"/>
                </a:lnTo>
                <a:lnTo>
                  <a:pt x="40409" y="8630"/>
                </a:lnTo>
                <a:cubicBezTo>
                  <a:pt x="40409" y="8599"/>
                  <a:pt x="40409" y="8538"/>
                  <a:pt x="40409" y="8508"/>
                </a:cubicBezTo>
                <a:close/>
                <a:moveTo>
                  <a:pt x="21481" y="9177"/>
                </a:moveTo>
                <a:cubicBezTo>
                  <a:pt x="21481" y="9268"/>
                  <a:pt x="21450" y="9359"/>
                  <a:pt x="21450" y="9480"/>
                </a:cubicBezTo>
                <a:lnTo>
                  <a:pt x="21420" y="9480"/>
                </a:lnTo>
                <a:lnTo>
                  <a:pt x="21420" y="9420"/>
                </a:lnTo>
                <a:lnTo>
                  <a:pt x="21450" y="9177"/>
                </a:lnTo>
                <a:close/>
                <a:moveTo>
                  <a:pt x="38890" y="7688"/>
                </a:moveTo>
                <a:lnTo>
                  <a:pt x="38890" y="7900"/>
                </a:lnTo>
                <a:cubicBezTo>
                  <a:pt x="38890" y="8052"/>
                  <a:pt x="38890" y="8174"/>
                  <a:pt x="38890" y="8326"/>
                </a:cubicBezTo>
                <a:cubicBezTo>
                  <a:pt x="38890" y="8569"/>
                  <a:pt x="38890" y="8842"/>
                  <a:pt x="38890" y="9085"/>
                </a:cubicBezTo>
                <a:lnTo>
                  <a:pt x="38890" y="9511"/>
                </a:lnTo>
                <a:cubicBezTo>
                  <a:pt x="38890" y="9450"/>
                  <a:pt x="38860" y="9420"/>
                  <a:pt x="38860" y="9359"/>
                </a:cubicBezTo>
                <a:cubicBezTo>
                  <a:pt x="38829" y="9177"/>
                  <a:pt x="38799" y="9025"/>
                  <a:pt x="38768" y="8842"/>
                </a:cubicBezTo>
                <a:cubicBezTo>
                  <a:pt x="38768" y="8751"/>
                  <a:pt x="38768" y="8630"/>
                  <a:pt x="38738" y="8538"/>
                </a:cubicBezTo>
                <a:lnTo>
                  <a:pt x="38708" y="8265"/>
                </a:lnTo>
                <a:lnTo>
                  <a:pt x="38708" y="8022"/>
                </a:lnTo>
                <a:cubicBezTo>
                  <a:pt x="38768" y="7900"/>
                  <a:pt x="38829" y="7809"/>
                  <a:pt x="38890" y="7688"/>
                </a:cubicBezTo>
                <a:close/>
                <a:moveTo>
                  <a:pt x="24397" y="6108"/>
                </a:moveTo>
                <a:lnTo>
                  <a:pt x="24428" y="6138"/>
                </a:lnTo>
                <a:cubicBezTo>
                  <a:pt x="24428" y="6199"/>
                  <a:pt x="24397" y="6260"/>
                  <a:pt x="24397" y="6321"/>
                </a:cubicBezTo>
                <a:cubicBezTo>
                  <a:pt x="24397" y="6442"/>
                  <a:pt x="24367" y="6564"/>
                  <a:pt x="24367" y="6685"/>
                </a:cubicBezTo>
                <a:cubicBezTo>
                  <a:pt x="24337" y="6837"/>
                  <a:pt x="24367" y="6867"/>
                  <a:pt x="24367" y="6959"/>
                </a:cubicBezTo>
                <a:lnTo>
                  <a:pt x="24367" y="7384"/>
                </a:lnTo>
                <a:cubicBezTo>
                  <a:pt x="24367" y="7414"/>
                  <a:pt x="24367" y="7445"/>
                  <a:pt x="24367" y="7445"/>
                </a:cubicBezTo>
                <a:cubicBezTo>
                  <a:pt x="24337" y="7627"/>
                  <a:pt x="24337" y="7779"/>
                  <a:pt x="24306" y="7961"/>
                </a:cubicBezTo>
                <a:lnTo>
                  <a:pt x="24306" y="8447"/>
                </a:lnTo>
                <a:lnTo>
                  <a:pt x="24306" y="8933"/>
                </a:lnTo>
                <a:cubicBezTo>
                  <a:pt x="24306" y="9085"/>
                  <a:pt x="24337" y="9298"/>
                  <a:pt x="24367" y="9480"/>
                </a:cubicBezTo>
                <a:cubicBezTo>
                  <a:pt x="24367" y="9511"/>
                  <a:pt x="24367" y="9541"/>
                  <a:pt x="24367" y="9572"/>
                </a:cubicBezTo>
                <a:lnTo>
                  <a:pt x="24367" y="9602"/>
                </a:lnTo>
                <a:cubicBezTo>
                  <a:pt x="24276" y="9207"/>
                  <a:pt x="24185" y="8812"/>
                  <a:pt x="24154" y="8417"/>
                </a:cubicBezTo>
                <a:cubicBezTo>
                  <a:pt x="24154" y="8204"/>
                  <a:pt x="24124" y="7992"/>
                  <a:pt x="24124" y="7779"/>
                </a:cubicBezTo>
                <a:cubicBezTo>
                  <a:pt x="24124" y="7749"/>
                  <a:pt x="24154" y="7688"/>
                  <a:pt x="24185" y="7657"/>
                </a:cubicBezTo>
                <a:cubicBezTo>
                  <a:pt x="24215" y="7536"/>
                  <a:pt x="24215" y="7414"/>
                  <a:pt x="24245" y="7323"/>
                </a:cubicBezTo>
                <a:cubicBezTo>
                  <a:pt x="24245" y="7262"/>
                  <a:pt x="24245" y="7202"/>
                  <a:pt x="24276" y="7171"/>
                </a:cubicBezTo>
                <a:lnTo>
                  <a:pt x="24306" y="7019"/>
                </a:lnTo>
                <a:cubicBezTo>
                  <a:pt x="24306" y="6837"/>
                  <a:pt x="24337" y="6685"/>
                  <a:pt x="24337" y="6503"/>
                </a:cubicBezTo>
                <a:cubicBezTo>
                  <a:pt x="24337" y="6442"/>
                  <a:pt x="24337" y="6381"/>
                  <a:pt x="24337" y="6321"/>
                </a:cubicBezTo>
                <a:cubicBezTo>
                  <a:pt x="24337" y="6260"/>
                  <a:pt x="24367" y="6199"/>
                  <a:pt x="24397" y="6108"/>
                </a:cubicBezTo>
                <a:close/>
                <a:moveTo>
                  <a:pt x="34576" y="8326"/>
                </a:moveTo>
                <a:lnTo>
                  <a:pt x="34606" y="8356"/>
                </a:lnTo>
                <a:lnTo>
                  <a:pt x="34636" y="8478"/>
                </a:lnTo>
                <a:lnTo>
                  <a:pt x="34576" y="8538"/>
                </a:lnTo>
                <a:lnTo>
                  <a:pt x="34576" y="8599"/>
                </a:lnTo>
                <a:lnTo>
                  <a:pt x="34545" y="8660"/>
                </a:lnTo>
                <a:cubicBezTo>
                  <a:pt x="34515" y="8721"/>
                  <a:pt x="34515" y="8782"/>
                  <a:pt x="34484" y="8842"/>
                </a:cubicBezTo>
                <a:cubicBezTo>
                  <a:pt x="34454" y="8903"/>
                  <a:pt x="34454" y="8964"/>
                  <a:pt x="34424" y="9025"/>
                </a:cubicBezTo>
                <a:cubicBezTo>
                  <a:pt x="34424" y="9085"/>
                  <a:pt x="34363" y="9237"/>
                  <a:pt x="34363" y="9359"/>
                </a:cubicBezTo>
                <a:cubicBezTo>
                  <a:pt x="34333" y="9480"/>
                  <a:pt x="34333" y="9511"/>
                  <a:pt x="34302" y="9602"/>
                </a:cubicBezTo>
                <a:cubicBezTo>
                  <a:pt x="34302" y="9572"/>
                  <a:pt x="34272" y="9541"/>
                  <a:pt x="34241" y="9511"/>
                </a:cubicBezTo>
                <a:lnTo>
                  <a:pt x="34302" y="9359"/>
                </a:lnTo>
                <a:cubicBezTo>
                  <a:pt x="34302" y="9298"/>
                  <a:pt x="34333" y="9268"/>
                  <a:pt x="34333" y="9237"/>
                </a:cubicBezTo>
                <a:cubicBezTo>
                  <a:pt x="34363" y="9116"/>
                  <a:pt x="34393" y="8994"/>
                  <a:pt x="34454" y="8873"/>
                </a:cubicBezTo>
                <a:cubicBezTo>
                  <a:pt x="34484" y="8751"/>
                  <a:pt x="34484" y="8690"/>
                  <a:pt x="34515" y="8599"/>
                </a:cubicBezTo>
                <a:lnTo>
                  <a:pt x="34576" y="8326"/>
                </a:lnTo>
                <a:close/>
                <a:moveTo>
                  <a:pt x="44298" y="9328"/>
                </a:moveTo>
                <a:cubicBezTo>
                  <a:pt x="44328" y="9359"/>
                  <a:pt x="44359" y="9420"/>
                  <a:pt x="44389" y="9480"/>
                </a:cubicBezTo>
                <a:lnTo>
                  <a:pt x="44389" y="9511"/>
                </a:lnTo>
                <a:lnTo>
                  <a:pt x="44420" y="9572"/>
                </a:lnTo>
                <a:cubicBezTo>
                  <a:pt x="44389" y="9602"/>
                  <a:pt x="44359" y="9632"/>
                  <a:pt x="44328" y="9632"/>
                </a:cubicBezTo>
                <a:lnTo>
                  <a:pt x="44328" y="9480"/>
                </a:lnTo>
                <a:cubicBezTo>
                  <a:pt x="44328" y="9420"/>
                  <a:pt x="44298" y="9359"/>
                  <a:pt x="44298" y="9328"/>
                </a:cubicBezTo>
                <a:close/>
                <a:moveTo>
                  <a:pt x="24845" y="9615"/>
                </a:moveTo>
                <a:cubicBezTo>
                  <a:pt x="24848" y="9621"/>
                  <a:pt x="24850" y="9626"/>
                  <a:pt x="24853" y="9632"/>
                </a:cubicBezTo>
                <a:lnTo>
                  <a:pt x="24853" y="9663"/>
                </a:lnTo>
                <a:lnTo>
                  <a:pt x="24845" y="9615"/>
                </a:lnTo>
                <a:close/>
                <a:moveTo>
                  <a:pt x="42050" y="8599"/>
                </a:moveTo>
                <a:lnTo>
                  <a:pt x="42050" y="8599"/>
                </a:lnTo>
                <a:cubicBezTo>
                  <a:pt x="42050" y="8599"/>
                  <a:pt x="42080" y="8630"/>
                  <a:pt x="42080" y="8630"/>
                </a:cubicBezTo>
                <a:cubicBezTo>
                  <a:pt x="42141" y="8690"/>
                  <a:pt x="42171" y="8721"/>
                  <a:pt x="42232" y="8751"/>
                </a:cubicBezTo>
                <a:cubicBezTo>
                  <a:pt x="42262" y="8782"/>
                  <a:pt x="42323" y="8812"/>
                  <a:pt x="42384" y="8842"/>
                </a:cubicBezTo>
                <a:lnTo>
                  <a:pt x="42384" y="8903"/>
                </a:lnTo>
                <a:lnTo>
                  <a:pt x="42384" y="9359"/>
                </a:lnTo>
                <a:lnTo>
                  <a:pt x="42384" y="9602"/>
                </a:lnTo>
                <a:cubicBezTo>
                  <a:pt x="42384" y="9602"/>
                  <a:pt x="42384" y="9632"/>
                  <a:pt x="42384" y="9663"/>
                </a:cubicBezTo>
                <a:cubicBezTo>
                  <a:pt x="42384" y="9663"/>
                  <a:pt x="42384" y="9693"/>
                  <a:pt x="42384" y="9723"/>
                </a:cubicBezTo>
                <a:lnTo>
                  <a:pt x="42232" y="9480"/>
                </a:lnTo>
                <a:lnTo>
                  <a:pt x="42202" y="9420"/>
                </a:lnTo>
                <a:cubicBezTo>
                  <a:pt x="42171" y="9146"/>
                  <a:pt x="42111" y="8873"/>
                  <a:pt x="42050" y="8599"/>
                </a:cubicBezTo>
                <a:close/>
                <a:moveTo>
                  <a:pt x="22331" y="8690"/>
                </a:moveTo>
                <a:cubicBezTo>
                  <a:pt x="22362" y="8751"/>
                  <a:pt x="22392" y="8812"/>
                  <a:pt x="22392" y="8873"/>
                </a:cubicBezTo>
                <a:cubicBezTo>
                  <a:pt x="22483" y="9146"/>
                  <a:pt x="22544" y="9420"/>
                  <a:pt x="22574" y="9693"/>
                </a:cubicBezTo>
                <a:cubicBezTo>
                  <a:pt x="22574" y="9723"/>
                  <a:pt x="22574" y="9723"/>
                  <a:pt x="22574" y="9754"/>
                </a:cubicBezTo>
                <a:lnTo>
                  <a:pt x="22544" y="9754"/>
                </a:lnTo>
                <a:lnTo>
                  <a:pt x="22544" y="9723"/>
                </a:lnTo>
                <a:cubicBezTo>
                  <a:pt x="22514" y="9450"/>
                  <a:pt x="22422" y="9177"/>
                  <a:pt x="22271" y="8933"/>
                </a:cubicBezTo>
                <a:lnTo>
                  <a:pt x="22271" y="8903"/>
                </a:lnTo>
                <a:cubicBezTo>
                  <a:pt x="22301" y="8842"/>
                  <a:pt x="22301" y="8782"/>
                  <a:pt x="22331" y="8690"/>
                </a:cubicBezTo>
                <a:close/>
                <a:moveTo>
                  <a:pt x="43052" y="9328"/>
                </a:moveTo>
                <a:cubicBezTo>
                  <a:pt x="43071" y="9481"/>
                  <a:pt x="43079" y="9646"/>
                  <a:pt x="43081" y="9815"/>
                </a:cubicBezTo>
                <a:lnTo>
                  <a:pt x="43081" y="9815"/>
                </a:lnTo>
                <a:cubicBezTo>
                  <a:pt x="43079" y="9769"/>
                  <a:pt x="43071" y="9731"/>
                  <a:pt x="43052" y="9693"/>
                </a:cubicBezTo>
                <a:cubicBezTo>
                  <a:pt x="43022" y="9602"/>
                  <a:pt x="43052" y="9480"/>
                  <a:pt x="43052" y="9389"/>
                </a:cubicBezTo>
                <a:cubicBezTo>
                  <a:pt x="43052" y="9357"/>
                  <a:pt x="43052" y="9340"/>
                  <a:pt x="43052" y="9328"/>
                </a:cubicBezTo>
                <a:close/>
                <a:moveTo>
                  <a:pt x="39498" y="8933"/>
                </a:moveTo>
                <a:cubicBezTo>
                  <a:pt x="39498" y="8964"/>
                  <a:pt x="39528" y="8994"/>
                  <a:pt x="39558" y="9025"/>
                </a:cubicBezTo>
                <a:lnTo>
                  <a:pt x="39619" y="9207"/>
                </a:lnTo>
                <a:lnTo>
                  <a:pt x="39619" y="9328"/>
                </a:lnTo>
                <a:lnTo>
                  <a:pt x="39558" y="9723"/>
                </a:lnTo>
                <a:cubicBezTo>
                  <a:pt x="39558" y="9754"/>
                  <a:pt x="39558" y="9784"/>
                  <a:pt x="39558" y="9845"/>
                </a:cubicBezTo>
                <a:lnTo>
                  <a:pt x="39528" y="9784"/>
                </a:lnTo>
                <a:cubicBezTo>
                  <a:pt x="39467" y="9754"/>
                  <a:pt x="39437" y="9693"/>
                  <a:pt x="39376" y="9663"/>
                </a:cubicBezTo>
                <a:lnTo>
                  <a:pt x="39315" y="9632"/>
                </a:lnTo>
                <a:lnTo>
                  <a:pt x="39315" y="9541"/>
                </a:lnTo>
                <a:cubicBezTo>
                  <a:pt x="39315" y="9450"/>
                  <a:pt x="39346" y="9389"/>
                  <a:pt x="39376" y="9298"/>
                </a:cubicBezTo>
                <a:cubicBezTo>
                  <a:pt x="39376" y="9207"/>
                  <a:pt x="39406" y="9116"/>
                  <a:pt x="39437" y="9025"/>
                </a:cubicBezTo>
                <a:lnTo>
                  <a:pt x="39467" y="9025"/>
                </a:lnTo>
                <a:cubicBezTo>
                  <a:pt x="39467" y="8994"/>
                  <a:pt x="39498" y="8964"/>
                  <a:pt x="39498" y="8933"/>
                </a:cubicBezTo>
                <a:close/>
                <a:moveTo>
                  <a:pt x="33178" y="8721"/>
                </a:moveTo>
                <a:lnTo>
                  <a:pt x="33269" y="8782"/>
                </a:lnTo>
                <a:lnTo>
                  <a:pt x="33300" y="8782"/>
                </a:lnTo>
                <a:lnTo>
                  <a:pt x="33360" y="8873"/>
                </a:lnTo>
                <a:cubicBezTo>
                  <a:pt x="33360" y="8994"/>
                  <a:pt x="33391" y="9085"/>
                  <a:pt x="33451" y="9177"/>
                </a:cubicBezTo>
                <a:cubicBezTo>
                  <a:pt x="33482" y="9298"/>
                  <a:pt x="33543" y="9389"/>
                  <a:pt x="33603" y="9511"/>
                </a:cubicBezTo>
                <a:cubicBezTo>
                  <a:pt x="33603" y="9541"/>
                  <a:pt x="33603" y="9541"/>
                  <a:pt x="33573" y="9572"/>
                </a:cubicBezTo>
                <a:lnTo>
                  <a:pt x="33573" y="9632"/>
                </a:lnTo>
                <a:lnTo>
                  <a:pt x="33543" y="9754"/>
                </a:lnTo>
                <a:cubicBezTo>
                  <a:pt x="33543" y="9815"/>
                  <a:pt x="33512" y="9875"/>
                  <a:pt x="33512" y="9936"/>
                </a:cubicBezTo>
                <a:cubicBezTo>
                  <a:pt x="33451" y="9693"/>
                  <a:pt x="33360" y="9450"/>
                  <a:pt x="33239" y="9237"/>
                </a:cubicBezTo>
                <a:cubicBezTo>
                  <a:pt x="33208" y="9177"/>
                  <a:pt x="33178" y="9146"/>
                  <a:pt x="33148" y="9085"/>
                </a:cubicBezTo>
                <a:cubicBezTo>
                  <a:pt x="33148" y="9025"/>
                  <a:pt x="33148" y="8994"/>
                  <a:pt x="33148" y="8933"/>
                </a:cubicBezTo>
                <a:lnTo>
                  <a:pt x="33178" y="8721"/>
                </a:lnTo>
                <a:close/>
                <a:moveTo>
                  <a:pt x="37432" y="9784"/>
                </a:moveTo>
                <a:lnTo>
                  <a:pt x="37401" y="9936"/>
                </a:lnTo>
                <a:lnTo>
                  <a:pt x="37371" y="9815"/>
                </a:lnTo>
                <a:lnTo>
                  <a:pt x="37432" y="9784"/>
                </a:lnTo>
                <a:close/>
                <a:moveTo>
                  <a:pt x="25947" y="6989"/>
                </a:moveTo>
                <a:lnTo>
                  <a:pt x="25947" y="7111"/>
                </a:lnTo>
                <a:lnTo>
                  <a:pt x="25947" y="7293"/>
                </a:lnTo>
                <a:lnTo>
                  <a:pt x="25947" y="7749"/>
                </a:lnTo>
                <a:lnTo>
                  <a:pt x="25947" y="7900"/>
                </a:lnTo>
                <a:cubicBezTo>
                  <a:pt x="25947" y="8204"/>
                  <a:pt x="25917" y="8538"/>
                  <a:pt x="25917" y="8842"/>
                </a:cubicBezTo>
                <a:lnTo>
                  <a:pt x="25917" y="9055"/>
                </a:lnTo>
                <a:cubicBezTo>
                  <a:pt x="25917" y="9146"/>
                  <a:pt x="25886" y="9268"/>
                  <a:pt x="25856" y="9389"/>
                </a:cubicBezTo>
                <a:cubicBezTo>
                  <a:pt x="25856" y="9480"/>
                  <a:pt x="25825" y="9693"/>
                  <a:pt x="25795" y="9845"/>
                </a:cubicBezTo>
                <a:cubicBezTo>
                  <a:pt x="25795" y="9906"/>
                  <a:pt x="25795" y="9936"/>
                  <a:pt x="25765" y="9997"/>
                </a:cubicBezTo>
                <a:cubicBezTo>
                  <a:pt x="25765" y="9936"/>
                  <a:pt x="25734" y="9845"/>
                  <a:pt x="25734" y="9784"/>
                </a:cubicBezTo>
                <a:cubicBezTo>
                  <a:pt x="25734" y="9541"/>
                  <a:pt x="25704" y="9268"/>
                  <a:pt x="25673" y="9025"/>
                </a:cubicBezTo>
                <a:cubicBezTo>
                  <a:pt x="25643" y="8782"/>
                  <a:pt x="25643" y="8569"/>
                  <a:pt x="25643" y="8356"/>
                </a:cubicBezTo>
                <a:lnTo>
                  <a:pt x="25643" y="8022"/>
                </a:lnTo>
                <a:cubicBezTo>
                  <a:pt x="25643" y="7992"/>
                  <a:pt x="25643" y="7961"/>
                  <a:pt x="25643" y="7931"/>
                </a:cubicBezTo>
                <a:lnTo>
                  <a:pt x="25643" y="7688"/>
                </a:lnTo>
                <a:lnTo>
                  <a:pt x="25643" y="7262"/>
                </a:lnTo>
                <a:lnTo>
                  <a:pt x="25643" y="7080"/>
                </a:lnTo>
                <a:cubicBezTo>
                  <a:pt x="25704" y="7080"/>
                  <a:pt x="25765" y="7050"/>
                  <a:pt x="25856" y="7019"/>
                </a:cubicBezTo>
                <a:lnTo>
                  <a:pt x="25947" y="6989"/>
                </a:lnTo>
                <a:close/>
                <a:moveTo>
                  <a:pt x="40743" y="9693"/>
                </a:moveTo>
                <a:lnTo>
                  <a:pt x="40743" y="9936"/>
                </a:lnTo>
                <a:lnTo>
                  <a:pt x="40743" y="9966"/>
                </a:lnTo>
                <a:cubicBezTo>
                  <a:pt x="40743" y="9997"/>
                  <a:pt x="40743" y="10058"/>
                  <a:pt x="40713" y="10088"/>
                </a:cubicBezTo>
                <a:lnTo>
                  <a:pt x="40683" y="10058"/>
                </a:lnTo>
                <a:lnTo>
                  <a:pt x="40622" y="10058"/>
                </a:lnTo>
                <a:cubicBezTo>
                  <a:pt x="40622" y="10027"/>
                  <a:pt x="40622" y="9997"/>
                  <a:pt x="40622" y="9997"/>
                </a:cubicBezTo>
                <a:lnTo>
                  <a:pt x="40713" y="9754"/>
                </a:lnTo>
                <a:cubicBezTo>
                  <a:pt x="40713" y="9723"/>
                  <a:pt x="40713" y="9693"/>
                  <a:pt x="40743" y="9693"/>
                </a:cubicBezTo>
                <a:close/>
                <a:moveTo>
                  <a:pt x="36064" y="9359"/>
                </a:moveTo>
                <a:lnTo>
                  <a:pt x="36064" y="9511"/>
                </a:lnTo>
                <a:lnTo>
                  <a:pt x="36064" y="9663"/>
                </a:lnTo>
                <a:cubicBezTo>
                  <a:pt x="36064" y="9845"/>
                  <a:pt x="36064" y="10058"/>
                  <a:pt x="36064" y="10210"/>
                </a:cubicBezTo>
                <a:lnTo>
                  <a:pt x="36064" y="10240"/>
                </a:lnTo>
                <a:cubicBezTo>
                  <a:pt x="36034" y="10149"/>
                  <a:pt x="36004" y="10027"/>
                  <a:pt x="35973" y="9906"/>
                </a:cubicBezTo>
                <a:cubicBezTo>
                  <a:pt x="35973" y="9784"/>
                  <a:pt x="35912" y="9602"/>
                  <a:pt x="35852" y="9480"/>
                </a:cubicBezTo>
                <a:lnTo>
                  <a:pt x="35821" y="9389"/>
                </a:lnTo>
                <a:cubicBezTo>
                  <a:pt x="35852" y="9389"/>
                  <a:pt x="35882" y="9389"/>
                  <a:pt x="35912" y="9420"/>
                </a:cubicBezTo>
                <a:cubicBezTo>
                  <a:pt x="35973" y="9389"/>
                  <a:pt x="36004" y="9389"/>
                  <a:pt x="36064" y="9359"/>
                </a:cubicBezTo>
                <a:close/>
                <a:moveTo>
                  <a:pt x="23790" y="9875"/>
                </a:moveTo>
                <a:lnTo>
                  <a:pt x="23881" y="9966"/>
                </a:lnTo>
                <a:lnTo>
                  <a:pt x="23911" y="9997"/>
                </a:lnTo>
                <a:cubicBezTo>
                  <a:pt x="23911" y="10027"/>
                  <a:pt x="23942" y="10088"/>
                  <a:pt x="24002" y="10088"/>
                </a:cubicBezTo>
                <a:cubicBezTo>
                  <a:pt x="24033" y="10149"/>
                  <a:pt x="24063" y="10149"/>
                  <a:pt x="24124" y="10179"/>
                </a:cubicBezTo>
                <a:lnTo>
                  <a:pt x="24124" y="10210"/>
                </a:lnTo>
                <a:lnTo>
                  <a:pt x="24094" y="10301"/>
                </a:lnTo>
                <a:lnTo>
                  <a:pt x="24033" y="10270"/>
                </a:lnTo>
                <a:cubicBezTo>
                  <a:pt x="23972" y="10210"/>
                  <a:pt x="23911" y="10149"/>
                  <a:pt x="23881" y="10088"/>
                </a:cubicBezTo>
                <a:cubicBezTo>
                  <a:pt x="23850" y="10058"/>
                  <a:pt x="23820" y="9997"/>
                  <a:pt x="23790" y="9966"/>
                </a:cubicBezTo>
                <a:cubicBezTo>
                  <a:pt x="23790" y="9936"/>
                  <a:pt x="23790" y="9906"/>
                  <a:pt x="23790" y="9875"/>
                </a:cubicBezTo>
                <a:close/>
                <a:moveTo>
                  <a:pt x="20782" y="9784"/>
                </a:moveTo>
                <a:cubicBezTo>
                  <a:pt x="20782" y="9875"/>
                  <a:pt x="20751" y="9966"/>
                  <a:pt x="20751" y="10027"/>
                </a:cubicBezTo>
                <a:lnTo>
                  <a:pt x="20721" y="10027"/>
                </a:lnTo>
                <a:lnTo>
                  <a:pt x="20569" y="10118"/>
                </a:lnTo>
                <a:cubicBezTo>
                  <a:pt x="20539" y="10149"/>
                  <a:pt x="20478" y="10179"/>
                  <a:pt x="20448" y="10210"/>
                </a:cubicBezTo>
                <a:cubicBezTo>
                  <a:pt x="20387" y="10240"/>
                  <a:pt x="20326" y="10301"/>
                  <a:pt x="20265" y="10361"/>
                </a:cubicBezTo>
                <a:lnTo>
                  <a:pt x="20144" y="10301"/>
                </a:lnTo>
                <a:lnTo>
                  <a:pt x="20113" y="10301"/>
                </a:lnTo>
                <a:lnTo>
                  <a:pt x="20508" y="9997"/>
                </a:lnTo>
                <a:cubicBezTo>
                  <a:pt x="20600" y="9936"/>
                  <a:pt x="20691" y="9845"/>
                  <a:pt x="20782" y="9784"/>
                </a:cubicBezTo>
                <a:close/>
                <a:moveTo>
                  <a:pt x="34636" y="9632"/>
                </a:moveTo>
                <a:lnTo>
                  <a:pt x="34636" y="9754"/>
                </a:lnTo>
                <a:lnTo>
                  <a:pt x="34636" y="10027"/>
                </a:lnTo>
                <a:cubicBezTo>
                  <a:pt x="34667" y="10088"/>
                  <a:pt x="34636" y="10118"/>
                  <a:pt x="34636" y="10118"/>
                </a:cubicBezTo>
                <a:lnTo>
                  <a:pt x="34606" y="10574"/>
                </a:lnTo>
                <a:lnTo>
                  <a:pt x="34606" y="10544"/>
                </a:lnTo>
                <a:lnTo>
                  <a:pt x="34576" y="10422"/>
                </a:lnTo>
                <a:lnTo>
                  <a:pt x="34576" y="10392"/>
                </a:lnTo>
                <a:cubicBezTo>
                  <a:pt x="34576" y="10240"/>
                  <a:pt x="34576" y="10088"/>
                  <a:pt x="34606" y="9936"/>
                </a:cubicBezTo>
                <a:cubicBezTo>
                  <a:pt x="34636" y="9784"/>
                  <a:pt x="34606" y="9723"/>
                  <a:pt x="34636" y="9632"/>
                </a:cubicBezTo>
                <a:close/>
                <a:moveTo>
                  <a:pt x="27101" y="7019"/>
                </a:moveTo>
                <a:lnTo>
                  <a:pt x="27162" y="7111"/>
                </a:lnTo>
                <a:lnTo>
                  <a:pt x="27193" y="7141"/>
                </a:lnTo>
                <a:lnTo>
                  <a:pt x="27193" y="7475"/>
                </a:lnTo>
                <a:lnTo>
                  <a:pt x="27193" y="8083"/>
                </a:lnTo>
                <a:cubicBezTo>
                  <a:pt x="27193" y="8508"/>
                  <a:pt x="27193" y="8903"/>
                  <a:pt x="27162" y="9328"/>
                </a:cubicBezTo>
                <a:cubicBezTo>
                  <a:pt x="27101" y="9723"/>
                  <a:pt x="27101" y="10179"/>
                  <a:pt x="27071" y="10605"/>
                </a:cubicBezTo>
                <a:lnTo>
                  <a:pt x="27071" y="10361"/>
                </a:lnTo>
                <a:cubicBezTo>
                  <a:pt x="27071" y="9966"/>
                  <a:pt x="27101" y="9541"/>
                  <a:pt x="27101" y="9116"/>
                </a:cubicBezTo>
                <a:lnTo>
                  <a:pt x="27101" y="8417"/>
                </a:lnTo>
                <a:lnTo>
                  <a:pt x="27101" y="8083"/>
                </a:lnTo>
                <a:cubicBezTo>
                  <a:pt x="27132" y="7961"/>
                  <a:pt x="27132" y="7840"/>
                  <a:pt x="27132" y="7688"/>
                </a:cubicBezTo>
                <a:cubicBezTo>
                  <a:pt x="27132" y="7475"/>
                  <a:pt x="27101" y="7262"/>
                  <a:pt x="27101" y="7050"/>
                </a:cubicBezTo>
                <a:lnTo>
                  <a:pt x="27101" y="7019"/>
                </a:lnTo>
                <a:close/>
                <a:moveTo>
                  <a:pt x="22878" y="9693"/>
                </a:moveTo>
                <a:cubicBezTo>
                  <a:pt x="22909" y="9723"/>
                  <a:pt x="22909" y="9754"/>
                  <a:pt x="22909" y="9784"/>
                </a:cubicBezTo>
                <a:cubicBezTo>
                  <a:pt x="22939" y="9966"/>
                  <a:pt x="22969" y="10118"/>
                  <a:pt x="22969" y="10270"/>
                </a:cubicBezTo>
                <a:cubicBezTo>
                  <a:pt x="22969" y="10386"/>
                  <a:pt x="22997" y="10502"/>
                  <a:pt x="23000" y="10618"/>
                </a:cubicBezTo>
                <a:lnTo>
                  <a:pt x="23000" y="10618"/>
                </a:lnTo>
                <a:cubicBezTo>
                  <a:pt x="22999" y="10593"/>
                  <a:pt x="22994" y="10569"/>
                  <a:pt x="22969" y="10544"/>
                </a:cubicBezTo>
                <a:cubicBezTo>
                  <a:pt x="22969" y="10544"/>
                  <a:pt x="22939" y="10513"/>
                  <a:pt x="22909" y="10483"/>
                </a:cubicBezTo>
                <a:lnTo>
                  <a:pt x="22909" y="10210"/>
                </a:lnTo>
                <a:cubicBezTo>
                  <a:pt x="22909" y="10118"/>
                  <a:pt x="22909" y="9906"/>
                  <a:pt x="22878" y="9754"/>
                </a:cubicBezTo>
                <a:lnTo>
                  <a:pt x="22878" y="9693"/>
                </a:lnTo>
                <a:close/>
                <a:moveTo>
                  <a:pt x="22119" y="9663"/>
                </a:moveTo>
                <a:cubicBezTo>
                  <a:pt x="22149" y="9784"/>
                  <a:pt x="22149" y="9936"/>
                  <a:pt x="22179" y="10088"/>
                </a:cubicBezTo>
                <a:cubicBezTo>
                  <a:pt x="22179" y="10179"/>
                  <a:pt x="22179" y="10270"/>
                  <a:pt x="22210" y="10392"/>
                </a:cubicBezTo>
                <a:cubicBezTo>
                  <a:pt x="22179" y="10392"/>
                  <a:pt x="22149" y="10422"/>
                  <a:pt x="22149" y="10453"/>
                </a:cubicBezTo>
                <a:lnTo>
                  <a:pt x="22119" y="10483"/>
                </a:lnTo>
                <a:cubicBezTo>
                  <a:pt x="22119" y="10513"/>
                  <a:pt x="22088" y="10544"/>
                  <a:pt x="22088" y="10574"/>
                </a:cubicBezTo>
                <a:lnTo>
                  <a:pt x="22058" y="10726"/>
                </a:lnTo>
                <a:lnTo>
                  <a:pt x="22058" y="10605"/>
                </a:lnTo>
                <a:cubicBezTo>
                  <a:pt x="22058" y="10392"/>
                  <a:pt x="22058" y="10210"/>
                  <a:pt x="22088" y="10027"/>
                </a:cubicBezTo>
                <a:cubicBezTo>
                  <a:pt x="22088" y="9906"/>
                  <a:pt x="22088" y="9815"/>
                  <a:pt x="22119" y="9693"/>
                </a:cubicBezTo>
                <a:lnTo>
                  <a:pt x="22119" y="9663"/>
                </a:lnTo>
                <a:close/>
                <a:moveTo>
                  <a:pt x="20751" y="10483"/>
                </a:moveTo>
                <a:lnTo>
                  <a:pt x="20721" y="10513"/>
                </a:lnTo>
                <a:lnTo>
                  <a:pt x="20721" y="10696"/>
                </a:lnTo>
                <a:lnTo>
                  <a:pt x="20721" y="10817"/>
                </a:lnTo>
                <a:cubicBezTo>
                  <a:pt x="20660" y="10726"/>
                  <a:pt x="20630" y="10665"/>
                  <a:pt x="20569" y="10605"/>
                </a:cubicBezTo>
                <a:cubicBezTo>
                  <a:pt x="20630" y="10574"/>
                  <a:pt x="20660" y="10513"/>
                  <a:pt x="20721" y="10483"/>
                </a:cubicBezTo>
                <a:close/>
                <a:moveTo>
                  <a:pt x="39923" y="9875"/>
                </a:moveTo>
                <a:cubicBezTo>
                  <a:pt x="39984" y="9906"/>
                  <a:pt x="40014" y="9936"/>
                  <a:pt x="40044" y="9997"/>
                </a:cubicBezTo>
                <a:lnTo>
                  <a:pt x="40075" y="9997"/>
                </a:lnTo>
                <a:lnTo>
                  <a:pt x="40075" y="10088"/>
                </a:lnTo>
                <a:cubicBezTo>
                  <a:pt x="40075" y="10210"/>
                  <a:pt x="40075" y="10331"/>
                  <a:pt x="40075" y="10453"/>
                </a:cubicBezTo>
                <a:cubicBezTo>
                  <a:pt x="40105" y="10605"/>
                  <a:pt x="40014" y="10696"/>
                  <a:pt x="39953" y="10817"/>
                </a:cubicBezTo>
                <a:lnTo>
                  <a:pt x="39923" y="10696"/>
                </a:lnTo>
                <a:lnTo>
                  <a:pt x="39923" y="10301"/>
                </a:lnTo>
                <a:lnTo>
                  <a:pt x="39923" y="9875"/>
                </a:lnTo>
                <a:close/>
                <a:moveTo>
                  <a:pt x="25977" y="10817"/>
                </a:moveTo>
                <a:lnTo>
                  <a:pt x="25977" y="10908"/>
                </a:lnTo>
                <a:lnTo>
                  <a:pt x="25977" y="10939"/>
                </a:lnTo>
                <a:lnTo>
                  <a:pt x="25947" y="10908"/>
                </a:lnTo>
                <a:lnTo>
                  <a:pt x="25977" y="10817"/>
                </a:lnTo>
                <a:close/>
                <a:moveTo>
                  <a:pt x="28165" y="6867"/>
                </a:moveTo>
                <a:cubicBezTo>
                  <a:pt x="28226" y="6989"/>
                  <a:pt x="28317" y="7111"/>
                  <a:pt x="28378" y="7202"/>
                </a:cubicBezTo>
                <a:cubicBezTo>
                  <a:pt x="28408" y="7384"/>
                  <a:pt x="28438" y="7536"/>
                  <a:pt x="28469" y="7718"/>
                </a:cubicBezTo>
                <a:cubicBezTo>
                  <a:pt x="28469" y="7840"/>
                  <a:pt x="28469" y="7992"/>
                  <a:pt x="28469" y="8113"/>
                </a:cubicBezTo>
                <a:cubicBezTo>
                  <a:pt x="28469" y="8144"/>
                  <a:pt x="28438" y="8174"/>
                  <a:pt x="28438" y="8204"/>
                </a:cubicBezTo>
                <a:cubicBezTo>
                  <a:pt x="28408" y="8235"/>
                  <a:pt x="28408" y="8295"/>
                  <a:pt x="28378" y="8326"/>
                </a:cubicBezTo>
                <a:cubicBezTo>
                  <a:pt x="28378" y="8356"/>
                  <a:pt x="28347" y="8417"/>
                  <a:pt x="28317" y="8478"/>
                </a:cubicBezTo>
                <a:cubicBezTo>
                  <a:pt x="28286" y="8599"/>
                  <a:pt x="28226" y="8721"/>
                  <a:pt x="28195" y="8873"/>
                </a:cubicBezTo>
                <a:cubicBezTo>
                  <a:pt x="28165" y="8994"/>
                  <a:pt x="28134" y="9146"/>
                  <a:pt x="28104" y="9268"/>
                </a:cubicBezTo>
                <a:cubicBezTo>
                  <a:pt x="28104" y="9420"/>
                  <a:pt x="28074" y="9602"/>
                  <a:pt x="28074" y="9754"/>
                </a:cubicBezTo>
                <a:cubicBezTo>
                  <a:pt x="28043" y="9906"/>
                  <a:pt x="28074" y="10058"/>
                  <a:pt x="28074" y="10210"/>
                </a:cubicBezTo>
                <a:lnTo>
                  <a:pt x="28013" y="10665"/>
                </a:lnTo>
                <a:lnTo>
                  <a:pt x="28013" y="10939"/>
                </a:lnTo>
                <a:cubicBezTo>
                  <a:pt x="27983" y="10848"/>
                  <a:pt x="27983" y="10726"/>
                  <a:pt x="27983" y="10605"/>
                </a:cubicBezTo>
                <a:cubicBezTo>
                  <a:pt x="27952" y="10513"/>
                  <a:pt x="27983" y="10331"/>
                  <a:pt x="27983" y="10179"/>
                </a:cubicBezTo>
                <a:cubicBezTo>
                  <a:pt x="27983" y="9936"/>
                  <a:pt x="28013" y="9723"/>
                  <a:pt x="28013" y="9480"/>
                </a:cubicBezTo>
                <a:lnTo>
                  <a:pt x="28013" y="9055"/>
                </a:lnTo>
                <a:lnTo>
                  <a:pt x="28013" y="8751"/>
                </a:lnTo>
                <a:lnTo>
                  <a:pt x="28013" y="8356"/>
                </a:lnTo>
                <a:cubicBezTo>
                  <a:pt x="28013" y="8083"/>
                  <a:pt x="27983" y="7840"/>
                  <a:pt x="27922" y="7566"/>
                </a:cubicBezTo>
                <a:cubicBezTo>
                  <a:pt x="27922" y="7475"/>
                  <a:pt x="27952" y="7384"/>
                  <a:pt x="27983" y="7262"/>
                </a:cubicBezTo>
                <a:cubicBezTo>
                  <a:pt x="27983" y="7262"/>
                  <a:pt x="27983" y="7232"/>
                  <a:pt x="27983" y="7232"/>
                </a:cubicBezTo>
                <a:cubicBezTo>
                  <a:pt x="27983" y="7202"/>
                  <a:pt x="27983" y="7171"/>
                  <a:pt x="27983" y="7141"/>
                </a:cubicBezTo>
                <a:cubicBezTo>
                  <a:pt x="27983" y="7141"/>
                  <a:pt x="28013" y="7141"/>
                  <a:pt x="28013" y="7111"/>
                </a:cubicBezTo>
                <a:lnTo>
                  <a:pt x="28074" y="7080"/>
                </a:lnTo>
                <a:lnTo>
                  <a:pt x="28104" y="7019"/>
                </a:lnTo>
                <a:lnTo>
                  <a:pt x="28134" y="6989"/>
                </a:lnTo>
                <a:cubicBezTo>
                  <a:pt x="28134" y="6959"/>
                  <a:pt x="28134" y="6959"/>
                  <a:pt x="28134" y="6928"/>
                </a:cubicBezTo>
                <a:cubicBezTo>
                  <a:pt x="28165" y="6898"/>
                  <a:pt x="28165" y="6867"/>
                  <a:pt x="28134" y="6867"/>
                </a:cubicBezTo>
                <a:close/>
                <a:moveTo>
                  <a:pt x="25309" y="8903"/>
                </a:moveTo>
                <a:lnTo>
                  <a:pt x="25400" y="9754"/>
                </a:lnTo>
                <a:cubicBezTo>
                  <a:pt x="25400" y="9966"/>
                  <a:pt x="25461" y="10179"/>
                  <a:pt x="25491" y="10422"/>
                </a:cubicBezTo>
                <a:cubicBezTo>
                  <a:pt x="25491" y="10483"/>
                  <a:pt x="25491" y="10544"/>
                  <a:pt x="25522" y="10605"/>
                </a:cubicBezTo>
                <a:cubicBezTo>
                  <a:pt x="25522" y="10696"/>
                  <a:pt x="25552" y="10817"/>
                  <a:pt x="25582" y="10908"/>
                </a:cubicBezTo>
                <a:cubicBezTo>
                  <a:pt x="25552" y="10939"/>
                  <a:pt x="25552" y="10939"/>
                  <a:pt x="25552" y="10969"/>
                </a:cubicBezTo>
                <a:cubicBezTo>
                  <a:pt x="25552" y="10878"/>
                  <a:pt x="25522" y="10787"/>
                  <a:pt x="25491" y="10696"/>
                </a:cubicBezTo>
                <a:cubicBezTo>
                  <a:pt x="25430" y="10513"/>
                  <a:pt x="25370" y="10331"/>
                  <a:pt x="25339" y="10118"/>
                </a:cubicBezTo>
                <a:cubicBezTo>
                  <a:pt x="25278" y="9906"/>
                  <a:pt x="25248" y="9784"/>
                  <a:pt x="25218" y="9602"/>
                </a:cubicBezTo>
                <a:cubicBezTo>
                  <a:pt x="25218" y="9420"/>
                  <a:pt x="25278" y="9207"/>
                  <a:pt x="25309" y="9025"/>
                </a:cubicBezTo>
                <a:lnTo>
                  <a:pt x="25309" y="8903"/>
                </a:lnTo>
                <a:close/>
                <a:moveTo>
                  <a:pt x="19232" y="10817"/>
                </a:moveTo>
                <a:lnTo>
                  <a:pt x="19232" y="10817"/>
                </a:lnTo>
                <a:cubicBezTo>
                  <a:pt x="19172" y="10878"/>
                  <a:pt x="19141" y="10939"/>
                  <a:pt x="19111" y="10999"/>
                </a:cubicBezTo>
                <a:lnTo>
                  <a:pt x="18898" y="10999"/>
                </a:lnTo>
                <a:lnTo>
                  <a:pt x="19020" y="10939"/>
                </a:lnTo>
                <a:lnTo>
                  <a:pt x="19232" y="10817"/>
                </a:lnTo>
                <a:close/>
                <a:moveTo>
                  <a:pt x="18533" y="11182"/>
                </a:moveTo>
                <a:lnTo>
                  <a:pt x="18473" y="11243"/>
                </a:lnTo>
                <a:lnTo>
                  <a:pt x="18382" y="11243"/>
                </a:lnTo>
                <a:lnTo>
                  <a:pt x="18533" y="11182"/>
                </a:lnTo>
                <a:close/>
                <a:moveTo>
                  <a:pt x="30687" y="9936"/>
                </a:moveTo>
                <a:cubicBezTo>
                  <a:pt x="30717" y="9936"/>
                  <a:pt x="30717" y="9966"/>
                  <a:pt x="30717" y="9966"/>
                </a:cubicBezTo>
                <a:lnTo>
                  <a:pt x="30717" y="10210"/>
                </a:lnTo>
                <a:lnTo>
                  <a:pt x="30717" y="10574"/>
                </a:lnTo>
                <a:lnTo>
                  <a:pt x="30717" y="11273"/>
                </a:lnTo>
                <a:cubicBezTo>
                  <a:pt x="30717" y="11091"/>
                  <a:pt x="30717" y="10908"/>
                  <a:pt x="30687" y="10726"/>
                </a:cubicBezTo>
                <a:lnTo>
                  <a:pt x="30687" y="9966"/>
                </a:lnTo>
                <a:lnTo>
                  <a:pt x="30687" y="9936"/>
                </a:lnTo>
                <a:close/>
                <a:moveTo>
                  <a:pt x="34150" y="10027"/>
                </a:moveTo>
                <a:cubicBezTo>
                  <a:pt x="34181" y="10179"/>
                  <a:pt x="34241" y="10301"/>
                  <a:pt x="34272" y="10453"/>
                </a:cubicBezTo>
                <a:lnTo>
                  <a:pt x="34272" y="10605"/>
                </a:lnTo>
                <a:lnTo>
                  <a:pt x="34272" y="11425"/>
                </a:lnTo>
                <a:cubicBezTo>
                  <a:pt x="34259" y="11444"/>
                  <a:pt x="34249" y="11461"/>
                  <a:pt x="34241" y="11478"/>
                </a:cubicBezTo>
                <a:lnTo>
                  <a:pt x="34241" y="11478"/>
                </a:lnTo>
                <a:lnTo>
                  <a:pt x="34241" y="11455"/>
                </a:lnTo>
                <a:lnTo>
                  <a:pt x="34181" y="10756"/>
                </a:lnTo>
                <a:cubicBezTo>
                  <a:pt x="34181" y="10574"/>
                  <a:pt x="34150" y="10392"/>
                  <a:pt x="34150" y="10179"/>
                </a:cubicBezTo>
                <a:lnTo>
                  <a:pt x="34150" y="10027"/>
                </a:lnTo>
                <a:close/>
                <a:moveTo>
                  <a:pt x="32661" y="10544"/>
                </a:moveTo>
                <a:lnTo>
                  <a:pt x="32692" y="10878"/>
                </a:lnTo>
                <a:cubicBezTo>
                  <a:pt x="32692" y="11091"/>
                  <a:pt x="32692" y="11273"/>
                  <a:pt x="32661" y="11486"/>
                </a:cubicBezTo>
                <a:lnTo>
                  <a:pt x="32661" y="11394"/>
                </a:lnTo>
                <a:cubicBezTo>
                  <a:pt x="32661" y="11151"/>
                  <a:pt x="32661" y="10939"/>
                  <a:pt x="32661" y="10726"/>
                </a:cubicBezTo>
                <a:lnTo>
                  <a:pt x="32661" y="10574"/>
                </a:lnTo>
                <a:lnTo>
                  <a:pt x="32661" y="10544"/>
                </a:lnTo>
                <a:close/>
                <a:moveTo>
                  <a:pt x="43994" y="9450"/>
                </a:moveTo>
                <a:cubicBezTo>
                  <a:pt x="43994" y="9480"/>
                  <a:pt x="43994" y="9511"/>
                  <a:pt x="44025" y="9541"/>
                </a:cubicBezTo>
                <a:cubicBezTo>
                  <a:pt x="44025" y="9723"/>
                  <a:pt x="44055" y="9875"/>
                  <a:pt x="44085" y="10027"/>
                </a:cubicBezTo>
                <a:cubicBezTo>
                  <a:pt x="44116" y="10210"/>
                  <a:pt x="44116" y="10270"/>
                  <a:pt x="44146" y="10361"/>
                </a:cubicBezTo>
                <a:lnTo>
                  <a:pt x="44177" y="10817"/>
                </a:lnTo>
                <a:cubicBezTo>
                  <a:pt x="44177" y="11030"/>
                  <a:pt x="44207" y="11212"/>
                  <a:pt x="44207" y="11394"/>
                </a:cubicBezTo>
                <a:cubicBezTo>
                  <a:pt x="44207" y="11425"/>
                  <a:pt x="44207" y="11425"/>
                  <a:pt x="44207" y="11455"/>
                </a:cubicBezTo>
                <a:lnTo>
                  <a:pt x="44146" y="11486"/>
                </a:lnTo>
                <a:lnTo>
                  <a:pt x="44116" y="11546"/>
                </a:lnTo>
                <a:lnTo>
                  <a:pt x="44116" y="11425"/>
                </a:lnTo>
                <a:cubicBezTo>
                  <a:pt x="44085" y="11151"/>
                  <a:pt x="44055" y="10908"/>
                  <a:pt x="44025" y="10635"/>
                </a:cubicBezTo>
                <a:cubicBezTo>
                  <a:pt x="44025" y="10605"/>
                  <a:pt x="44025" y="10574"/>
                  <a:pt x="44025" y="10544"/>
                </a:cubicBezTo>
                <a:lnTo>
                  <a:pt x="43994" y="10118"/>
                </a:lnTo>
                <a:lnTo>
                  <a:pt x="43994" y="9906"/>
                </a:lnTo>
                <a:lnTo>
                  <a:pt x="43994" y="9815"/>
                </a:lnTo>
                <a:lnTo>
                  <a:pt x="43994" y="9632"/>
                </a:lnTo>
                <a:lnTo>
                  <a:pt x="43994" y="9450"/>
                </a:lnTo>
                <a:close/>
                <a:moveTo>
                  <a:pt x="44572" y="10270"/>
                </a:moveTo>
                <a:cubicBezTo>
                  <a:pt x="44602" y="10422"/>
                  <a:pt x="44632" y="10574"/>
                  <a:pt x="44663" y="10726"/>
                </a:cubicBezTo>
                <a:cubicBezTo>
                  <a:pt x="44693" y="10939"/>
                  <a:pt x="44723" y="11151"/>
                  <a:pt x="44754" y="11364"/>
                </a:cubicBezTo>
                <a:lnTo>
                  <a:pt x="44754" y="11577"/>
                </a:lnTo>
                <a:cubicBezTo>
                  <a:pt x="44723" y="11546"/>
                  <a:pt x="44693" y="11486"/>
                  <a:pt x="44632" y="11455"/>
                </a:cubicBezTo>
                <a:cubicBezTo>
                  <a:pt x="44663" y="11364"/>
                  <a:pt x="44632" y="11303"/>
                  <a:pt x="44632" y="11212"/>
                </a:cubicBezTo>
                <a:lnTo>
                  <a:pt x="44632" y="11243"/>
                </a:lnTo>
                <a:cubicBezTo>
                  <a:pt x="44632" y="11151"/>
                  <a:pt x="44602" y="11060"/>
                  <a:pt x="44602" y="10969"/>
                </a:cubicBezTo>
                <a:cubicBezTo>
                  <a:pt x="44602" y="10817"/>
                  <a:pt x="44572" y="10635"/>
                  <a:pt x="44572" y="10483"/>
                </a:cubicBezTo>
                <a:lnTo>
                  <a:pt x="44572" y="10301"/>
                </a:lnTo>
                <a:cubicBezTo>
                  <a:pt x="44572" y="10301"/>
                  <a:pt x="44572" y="10288"/>
                  <a:pt x="44572" y="10270"/>
                </a:cubicBezTo>
                <a:close/>
                <a:moveTo>
                  <a:pt x="24640" y="10756"/>
                </a:moveTo>
                <a:cubicBezTo>
                  <a:pt x="24671" y="10848"/>
                  <a:pt x="24701" y="10969"/>
                  <a:pt x="24732" y="11060"/>
                </a:cubicBezTo>
                <a:cubicBezTo>
                  <a:pt x="24792" y="11212"/>
                  <a:pt x="24853" y="11334"/>
                  <a:pt x="24914" y="11455"/>
                </a:cubicBezTo>
                <a:cubicBezTo>
                  <a:pt x="24914" y="11516"/>
                  <a:pt x="24944" y="11546"/>
                  <a:pt x="24975" y="11607"/>
                </a:cubicBezTo>
                <a:lnTo>
                  <a:pt x="24883" y="11607"/>
                </a:lnTo>
                <a:cubicBezTo>
                  <a:pt x="24823" y="11486"/>
                  <a:pt x="24792" y="11334"/>
                  <a:pt x="24732" y="11212"/>
                </a:cubicBezTo>
                <a:cubicBezTo>
                  <a:pt x="24701" y="11091"/>
                  <a:pt x="24640" y="10999"/>
                  <a:pt x="24580" y="10878"/>
                </a:cubicBezTo>
                <a:lnTo>
                  <a:pt x="24640" y="10756"/>
                </a:lnTo>
                <a:close/>
                <a:moveTo>
                  <a:pt x="39224" y="10058"/>
                </a:moveTo>
                <a:lnTo>
                  <a:pt x="39255" y="10118"/>
                </a:lnTo>
                <a:cubicBezTo>
                  <a:pt x="39285" y="10179"/>
                  <a:pt x="39346" y="10240"/>
                  <a:pt x="39406" y="10331"/>
                </a:cubicBezTo>
                <a:cubicBezTo>
                  <a:pt x="39406" y="10361"/>
                  <a:pt x="39437" y="10392"/>
                  <a:pt x="39437" y="10422"/>
                </a:cubicBezTo>
                <a:cubicBezTo>
                  <a:pt x="39406" y="10544"/>
                  <a:pt x="39376" y="10696"/>
                  <a:pt x="39376" y="10848"/>
                </a:cubicBezTo>
                <a:lnTo>
                  <a:pt x="39224" y="11607"/>
                </a:lnTo>
                <a:lnTo>
                  <a:pt x="39224" y="11425"/>
                </a:lnTo>
                <a:lnTo>
                  <a:pt x="39224" y="10787"/>
                </a:lnTo>
                <a:cubicBezTo>
                  <a:pt x="39224" y="10787"/>
                  <a:pt x="39224" y="10756"/>
                  <a:pt x="39224" y="10756"/>
                </a:cubicBezTo>
                <a:lnTo>
                  <a:pt x="39224" y="10453"/>
                </a:lnTo>
                <a:lnTo>
                  <a:pt x="39224" y="10270"/>
                </a:lnTo>
                <a:lnTo>
                  <a:pt x="39224" y="10058"/>
                </a:lnTo>
                <a:close/>
                <a:moveTo>
                  <a:pt x="35122" y="9359"/>
                </a:moveTo>
                <a:cubicBezTo>
                  <a:pt x="35153" y="9480"/>
                  <a:pt x="35183" y="9572"/>
                  <a:pt x="35214" y="9693"/>
                </a:cubicBezTo>
                <a:lnTo>
                  <a:pt x="35274" y="10058"/>
                </a:lnTo>
                <a:cubicBezTo>
                  <a:pt x="35305" y="10240"/>
                  <a:pt x="35305" y="10422"/>
                  <a:pt x="35335" y="10605"/>
                </a:cubicBezTo>
                <a:cubicBezTo>
                  <a:pt x="35335" y="10756"/>
                  <a:pt x="35366" y="10999"/>
                  <a:pt x="35366" y="11212"/>
                </a:cubicBezTo>
                <a:lnTo>
                  <a:pt x="35366" y="11607"/>
                </a:lnTo>
                <a:cubicBezTo>
                  <a:pt x="35305" y="11607"/>
                  <a:pt x="35274" y="11638"/>
                  <a:pt x="35244" y="11668"/>
                </a:cubicBezTo>
                <a:lnTo>
                  <a:pt x="35214" y="11729"/>
                </a:lnTo>
                <a:lnTo>
                  <a:pt x="35214" y="11638"/>
                </a:lnTo>
                <a:cubicBezTo>
                  <a:pt x="35183" y="11516"/>
                  <a:pt x="35153" y="11394"/>
                  <a:pt x="35153" y="11273"/>
                </a:cubicBezTo>
                <a:cubicBezTo>
                  <a:pt x="35122" y="11060"/>
                  <a:pt x="35092" y="10848"/>
                  <a:pt x="35062" y="10665"/>
                </a:cubicBezTo>
                <a:lnTo>
                  <a:pt x="35031" y="10240"/>
                </a:lnTo>
                <a:lnTo>
                  <a:pt x="35031" y="10088"/>
                </a:lnTo>
                <a:cubicBezTo>
                  <a:pt x="35031" y="9966"/>
                  <a:pt x="35062" y="9845"/>
                  <a:pt x="35092" y="9723"/>
                </a:cubicBezTo>
                <a:cubicBezTo>
                  <a:pt x="35092" y="9602"/>
                  <a:pt x="35122" y="9541"/>
                  <a:pt x="35122" y="9450"/>
                </a:cubicBezTo>
                <a:cubicBezTo>
                  <a:pt x="35122" y="9412"/>
                  <a:pt x="35122" y="9379"/>
                  <a:pt x="35122" y="9359"/>
                </a:cubicBezTo>
                <a:close/>
                <a:moveTo>
                  <a:pt x="43235" y="7961"/>
                </a:moveTo>
                <a:cubicBezTo>
                  <a:pt x="43326" y="8204"/>
                  <a:pt x="43387" y="8478"/>
                  <a:pt x="43447" y="8721"/>
                </a:cubicBezTo>
                <a:cubicBezTo>
                  <a:pt x="43478" y="8903"/>
                  <a:pt x="43508" y="9085"/>
                  <a:pt x="43539" y="9268"/>
                </a:cubicBezTo>
                <a:cubicBezTo>
                  <a:pt x="43539" y="9450"/>
                  <a:pt x="43569" y="9663"/>
                  <a:pt x="43599" y="9815"/>
                </a:cubicBezTo>
                <a:lnTo>
                  <a:pt x="43599" y="9845"/>
                </a:lnTo>
                <a:lnTo>
                  <a:pt x="43599" y="10058"/>
                </a:lnTo>
                <a:cubicBezTo>
                  <a:pt x="43599" y="10240"/>
                  <a:pt x="43630" y="10392"/>
                  <a:pt x="43630" y="10574"/>
                </a:cubicBezTo>
                <a:lnTo>
                  <a:pt x="43630" y="10605"/>
                </a:lnTo>
                <a:lnTo>
                  <a:pt x="43630" y="11182"/>
                </a:lnTo>
                <a:lnTo>
                  <a:pt x="43630" y="11759"/>
                </a:lnTo>
                <a:cubicBezTo>
                  <a:pt x="43599" y="11668"/>
                  <a:pt x="43539" y="11577"/>
                  <a:pt x="43478" y="11486"/>
                </a:cubicBezTo>
                <a:lnTo>
                  <a:pt x="43478" y="11394"/>
                </a:lnTo>
                <a:lnTo>
                  <a:pt x="43478" y="10726"/>
                </a:lnTo>
                <a:cubicBezTo>
                  <a:pt x="43478" y="10513"/>
                  <a:pt x="43478" y="10331"/>
                  <a:pt x="43478" y="10118"/>
                </a:cubicBezTo>
                <a:cubicBezTo>
                  <a:pt x="43447" y="9693"/>
                  <a:pt x="43417" y="9268"/>
                  <a:pt x="43356" y="8842"/>
                </a:cubicBezTo>
                <a:cubicBezTo>
                  <a:pt x="43326" y="8569"/>
                  <a:pt x="43265" y="8265"/>
                  <a:pt x="43174" y="7961"/>
                </a:cubicBezTo>
                <a:close/>
                <a:moveTo>
                  <a:pt x="24428" y="11516"/>
                </a:moveTo>
                <a:cubicBezTo>
                  <a:pt x="24428" y="11607"/>
                  <a:pt x="24458" y="11668"/>
                  <a:pt x="24489" y="11729"/>
                </a:cubicBezTo>
                <a:lnTo>
                  <a:pt x="24367" y="11789"/>
                </a:lnTo>
                <a:cubicBezTo>
                  <a:pt x="24367" y="11698"/>
                  <a:pt x="24397" y="11607"/>
                  <a:pt x="24428" y="11516"/>
                </a:cubicBezTo>
                <a:close/>
                <a:moveTo>
                  <a:pt x="22865" y="11206"/>
                </a:moveTo>
                <a:cubicBezTo>
                  <a:pt x="22880" y="11238"/>
                  <a:pt x="22885" y="11280"/>
                  <a:pt x="22909" y="11303"/>
                </a:cubicBezTo>
                <a:cubicBezTo>
                  <a:pt x="22909" y="11334"/>
                  <a:pt x="22909" y="11364"/>
                  <a:pt x="22909" y="11364"/>
                </a:cubicBezTo>
                <a:cubicBezTo>
                  <a:pt x="22878" y="11455"/>
                  <a:pt x="22848" y="11516"/>
                  <a:pt x="22848" y="11577"/>
                </a:cubicBezTo>
                <a:cubicBezTo>
                  <a:pt x="22817" y="11668"/>
                  <a:pt x="22817" y="11668"/>
                  <a:pt x="22817" y="11729"/>
                </a:cubicBezTo>
                <a:cubicBezTo>
                  <a:pt x="22787" y="11759"/>
                  <a:pt x="22817" y="11820"/>
                  <a:pt x="22787" y="11850"/>
                </a:cubicBezTo>
                <a:lnTo>
                  <a:pt x="22787" y="11759"/>
                </a:lnTo>
                <a:cubicBezTo>
                  <a:pt x="22787" y="11668"/>
                  <a:pt x="22817" y="11577"/>
                  <a:pt x="22817" y="11486"/>
                </a:cubicBezTo>
                <a:cubicBezTo>
                  <a:pt x="22817" y="11408"/>
                  <a:pt x="22839" y="11309"/>
                  <a:pt x="22865" y="11206"/>
                </a:cubicBezTo>
                <a:close/>
                <a:moveTo>
                  <a:pt x="21268" y="10939"/>
                </a:moveTo>
                <a:cubicBezTo>
                  <a:pt x="21268" y="11060"/>
                  <a:pt x="21298" y="11182"/>
                  <a:pt x="21298" y="11303"/>
                </a:cubicBezTo>
                <a:cubicBezTo>
                  <a:pt x="21298" y="11516"/>
                  <a:pt x="21329" y="11698"/>
                  <a:pt x="21329" y="11881"/>
                </a:cubicBezTo>
                <a:lnTo>
                  <a:pt x="21268" y="11941"/>
                </a:lnTo>
                <a:cubicBezTo>
                  <a:pt x="21268" y="11941"/>
                  <a:pt x="21238" y="11972"/>
                  <a:pt x="21238" y="11972"/>
                </a:cubicBezTo>
                <a:lnTo>
                  <a:pt x="21238" y="11881"/>
                </a:lnTo>
                <a:lnTo>
                  <a:pt x="21238" y="11607"/>
                </a:lnTo>
                <a:cubicBezTo>
                  <a:pt x="21238" y="11425"/>
                  <a:pt x="21238" y="11212"/>
                  <a:pt x="21268" y="11030"/>
                </a:cubicBezTo>
                <a:lnTo>
                  <a:pt x="21268" y="10939"/>
                </a:lnTo>
                <a:close/>
                <a:moveTo>
                  <a:pt x="17166" y="11668"/>
                </a:moveTo>
                <a:cubicBezTo>
                  <a:pt x="17227" y="11668"/>
                  <a:pt x="17257" y="11698"/>
                  <a:pt x="17288" y="11729"/>
                </a:cubicBezTo>
                <a:cubicBezTo>
                  <a:pt x="17197" y="11850"/>
                  <a:pt x="17136" y="11972"/>
                  <a:pt x="17106" y="12093"/>
                </a:cubicBezTo>
                <a:cubicBezTo>
                  <a:pt x="17045" y="12033"/>
                  <a:pt x="17014" y="12002"/>
                  <a:pt x="16954" y="11941"/>
                </a:cubicBezTo>
                <a:cubicBezTo>
                  <a:pt x="16984" y="11881"/>
                  <a:pt x="16984" y="11820"/>
                  <a:pt x="17014" y="11759"/>
                </a:cubicBezTo>
                <a:cubicBezTo>
                  <a:pt x="17014" y="11729"/>
                  <a:pt x="17045" y="11698"/>
                  <a:pt x="17075" y="11668"/>
                </a:cubicBezTo>
                <a:close/>
                <a:moveTo>
                  <a:pt x="29806" y="8204"/>
                </a:moveTo>
                <a:lnTo>
                  <a:pt x="29836" y="8235"/>
                </a:lnTo>
                <a:cubicBezTo>
                  <a:pt x="29836" y="8235"/>
                  <a:pt x="29866" y="8265"/>
                  <a:pt x="29866" y="8265"/>
                </a:cubicBezTo>
                <a:cubicBezTo>
                  <a:pt x="29897" y="8295"/>
                  <a:pt x="29897" y="8326"/>
                  <a:pt x="29927" y="8356"/>
                </a:cubicBezTo>
                <a:cubicBezTo>
                  <a:pt x="29957" y="8387"/>
                  <a:pt x="29957" y="8447"/>
                  <a:pt x="29988" y="8508"/>
                </a:cubicBezTo>
                <a:cubicBezTo>
                  <a:pt x="30018" y="8569"/>
                  <a:pt x="30049" y="8660"/>
                  <a:pt x="30079" y="8751"/>
                </a:cubicBezTo>
                <a:cubicBezTo>
                  <a:pt x="30079" y="8842"/>
                  <a:pt x="30018" y="9025"/>
                  <a:pt x="29988" y="9146"/>
                </a:cubicBezTo>
                <a:cubicBezTo>
                  <a:pt x="29957" y="9450"/>
                  <a:pt x="29927" y="9754"/>
                  <a:pt x="29927" y="10058"/>
                </a:cubicBezTo>
                <a:lnTo>
                  <a:pt x="29927" y="11060"/>
                </a:lnTo>
                <a:lnTo>
                  <a:pt x="29927" y="11151"/>
                </a:lnTo>
                <a:cubicBezTo>
                  <a:pt x="29897" y="11273"/>
                  <a:pt x="29866" y="11425"/>
                  <a:pt x="29836" y="11546"/>
                </a:cubicBezTo>
                <a:cubicBezTo>
                  <a:pt x="29775" y="11729"/>
                  <a:pt x="29745" y="11911"/>
                  <a:pt x="29684" y="12093"/>
                </a:cubicBezTo>
                <a:lnTo>
                  <a:pt x="29684" y="11941"/>
                </a:lnTo>
                <a:lnTo>
                  <a:pt x="29623" y="11364"/>
                </a:lnTo>
                <a:cubicBezTo>
                  <a:pt x="29623" y="11212"/>
                  <a:pt x="29623" y="11030"/>
                  <a:pt x="29623" y="10878"/>
                </a:cubicBezTo>
                <a:lnTo>
                  <a:pt x="29623" y="10665"/>
                </a:lnTo>
                <a:lnTo>
                  <a:pt x="29623" y="10513"/>
                </a:lnTo>
                <a:lnTo>
                  <a:pt x="29623" y="9875"/>
                </a:lnTo>
                <a:cubicBezTo>
                  <a:pt x="29623" y="9723"/>
                  <a:pt x="29623" y="9572"/>
                  <a:pt x="29623" y="9420"/>
                </a:cubicBezTo>
                <a:cubicBezTo>
                  <a:pt x="29654" y="9207"/>
                  <a:pt x="29684" y="8994"/>
                  <a:pt x="29714" y="8782"/>
                </a:cubicBezTo>
                <a:cubicBezTo>
                  <a:pt x="29745" y="8569"/>
                  <a:pt x="29775" y="8387"/>
                  <a:pt x="29806" y="8204"/>
                </a:cubicBezTo>
                <a:close/>
                <a:moveTo>
                  <a:pt x="41624" y="9177"/>
                </a:moveTo>
                <a:cubicBezTo>
                  <a:pt x="41655" y="9237"/>
                  <a:pt x="41685" y="9298"/>
                  <a:pt x="41746" y="9359"/>
                </a:cubicBezTo>
                <a:cubicBezTo>
                  <a:pt x="41776" y="9420"/>
                  <a:pt x="41807" y="9511"/>
                  <a:pt x="41837" y="9572"/>
                </a:cubicBezTo>
                <a:lnTo>
                  <a:pt x="41837" y="9541"/>
                </a:lnTo>
                <a:cubicBezTo>
                  <a:pt x="41867" y="9784"/>
                  <a:pt x="41898" y="9997"/>
                  <a:pt x="41928" y="10210"/>
                </a:cubicBezTo>
                <a:cubicBezTo>
                  <a:pt x="41959" y="10422"/>
                  <a:pt x="41959" y="10635"/>
                  <a:pt x="41959" y="10878"/>
                </a:cubicBezTo>
                <a:cubicBezTo>
                  <a:pt x="41989" y="11091"/>
                  <a:pt x="41959" y="11243"/>
                  <a:pt x="41989" y="11455"/>
                </a:cubicBezTo>
                <a:cubicBezTo>
                  <a:pt x="41989" y="11638"/>
                  <a:pt x="41989" y="11881"/>
                  <a:pt x="41989" y="12124"/>
                </a:cubicBezTo>
                <a:cubicBezTo>
                  <a:pt x="41928" y="11911"/>
                  <a:pt x="41898" y="11729"/>
                  <a:pt x="41867" y="11516"/>
                </a:cubicBezTo>
                <a:lnTo>
                  <a:pt x="41837" y="11243"/>
                </a:lnTo>
                <a:cubicBezTo>
                  <a:pt x="41837" y="11182"/>
                  <a:pt x="41837" y="11121"/>
                  <a:pt x="41807" y="11060"/>
                </a:cubicBezTo>
                <a:cubicBezTo>
                  <a:pt x="41776" y="10999"/>
                  <a:pt x="41776" y="10939"/>
                  <a:pt x="41776" y="10848"/>
                </a:cubicBezTo>
                <a:lnTo>
                  <a:pt x="41716" y="10422"/>
                </a:lnTo>
                <a:cubicBezTo>
                  <a:pt x="41716" y="10210"/>
                  <a:pt x="41685" y="9997"/>
                  <a:pt x="41655" y="9815"/>
                </a:cubicBezTo>
                <a:cubicBezTo>
                  <a:pt x="41655" y="9602"/>
                  <a:pt x="41624" y="9480"/>
                  <a:pt x="41624" y="9328"/>
                </a:cubicBezTo>
                <a:lnTo>
                  <a:pt x="41624" y="9177"/>
                </a:lnTo>
                <a:close/>
                <a:moveTo>
                  <a:pt x="42870" y="11273"/>
                </a:moveTo>
                <a:cubicBezTo>
                  <a:pt x="42870" y="11364"/>
                  <a:pt x="42900" y="11486"/>
                  <a:pt x="42931" y="11577"/>
                </a:cubicBezTo>
                <a:lnTo>
                  <a:pt x="42961" y="11759"/>
                </a:lnTo>
                <a:cubicBezTo>
                  <a:pt x="42992" y="11911"/>
                  <a:pt x="43022" y="12063"/>
                  <a:pt x="43022" y="12215"/>
                </a:cubicBezTo>
                <a:lnTo>
                  <a:pt x="43022" y="12245"/>
                </a:lnTo>
                <a:lnTo>
                  <a:pt x="42961" y="12245"/>
                </a:lnTo>
                <a:cubicBezTo>
                  <a:pt x="42961" y="12124"/>
                  <a:pt x="42931" y="12002"/>
                  <a:pt x="42931" y="11911"/>
                </a:cubicBezTo>
                <a:cubicBezTo>
                  <a:pt x="42900" y="11789"/>
                  <a:pt x="42900" y="11729"/>
                  <a:pt x="42870" y="11638"/>
                </a:cubicBezTo>
                <a:lnTo>
                  <a:pt x="42870" y="11486"/>
                </a:lnTo>
                <a:lnTo>
                  <a:pt x="42870" y="11273"/>
                </a:lnTo>
                <a:close/>
                <a:moveTo>
                  <a:pt x="23838" y="10648"/>
                </a:moveTo>
                <a:cubicBezTo>
                  <a:pt x="23870" y="10666"/>
                  <a:pt x="23916" y="10670"/>
                  <a:pt x="23942" y="10696"/>
                </a:cubicBezTo>
                <a:lnTo>
                  <a:pt x="23972" y="10726"/>
                </a:lnTo>
                <a:cubicBezTo>
                  <a:pt x="24002" y="10756"/>
                  <a:pt x="24063" y="10817"/>
                  <a:pt x="24094" y="10848"/>
                </a:cubicBezTo>
                <a:cubicBezTo>
                  <a:pt x="24094" y="10878"/>
                  <a:pt x="24124" y="10908"/>
                  <a:pt x="24154" y="10969"/>
                </a:cubicBezTo>
                <a:cubicBezTo>
                  <a:pt x="24094" y="11182"/>
                  <a:pt x="24033" y="11394"/>
                  <a:pt x="24002" y="11638"/>
                </a:cubicBezTo>
                <a:cubicBezTo>
                  <a:pt x="23972" y="11759"/>
                  <a:pt x="23972" y="11911"/>
                  <a:pt x="23972" y="12063"/>
                </a:cubicBezTo>
                <a:cubicBezTo>
                  <a:pt x="23942" y="12093"/>
                  <a:pt x="23942" y="12124"/>
                  <a:pt x="23972" y="12154"/>
                </a:cubicBezTo>
                <a:lnTo>
                  <a:pt x="23942" y="12184"/>
                </a:lnTo>
                <a:cubicBezTo>
                  <a:pt x="23881" y="12276"/>
                  <a:pt x="23820" y="12336"/>
                  <a:pt x="23759" y="12427"/>
                </a:cubicBezTo>
                <a:cubicBezTo>
                  <a:pt x="23759" y="12245"/>
                  <a:pt x="23699" y="12063"/>
                  <a:pt x="23668" y="11881"/>
                </a:cubicBezTo>
                <a:cubicBezTo>
                  <a:pt x="23668" y="11789"/>
                  <a:pt x="23699" y="11698"/>
                  <a:pt x="23699" y="11577"/>
                </a:cubicBezTo>
                <a:cubicBezTo>
                  <a:pt x="23729" y="11486"/>
                  <a:pt x="23729" y="11364"/>
                  <a:pt x="23759" y="11273"/>
                </a:cubicBezTo>
                <a:cubicBezTo>
                  <a:pt x="23759" y="11151"/>
                  <a:pt x="23759" y="11030"/>
                  <a:pt x="23759" y="10878"/>
                </a:cubicBezTo>
                <a:cubicBezTo>
                  <a:pt x="23759" y="10848"/>
                  <a:pt x="23759" y="10817"/>
                  <a:pt x="23759" y="10787"/>
                </a:cubicBezTo>
                <a:cubicBezTo>
                  <a:pt x="23790" y="10756"/>
                  <a:pt x="23790" y="10726"/>
                  <a:pt x="23820" y="10665"/>
                </a:cubicBezTo>
                <a:lnTo>
                  <a:pt x="23838" y="10648"/>
                </a:lnTo>
                <a:close/>
                <a:moveTo>
                  <a:pt x="41412" y="10817"/>
                </a:moveTo>
                <a:lnTo>
                  <a:pt x="41442" y="10939"/>
                </a:lnTo>
                <a:cubicBezTo>
                  <a:pt x="41472" y="11151"/>
                  <a:pt x="41472" y="11364"/>
                  <a:pt x="41533" y="11546"/>
                </a:cubicBezTo>
                <a:cubicBezTo>
                  <a:pt x="41533" y="11668"/>
                  <a:pt x="41533" y="11759"/>
                  <a:pt x="41564" y="11881"/>
                </a:cubicBezTo>
                <a:cubicBezTo>
                  <a:pt x="41564" y="12063"/>
                  <a:pt x="41594" y="12245"/>
                  <a:pt x="41624" y="12458"/>
                </a:cubicBezTo>
                <a:lnTo>
                  <a:pt x="41564" y="12306"/>
                </a:lnTo>
                <a:cubicBezTo>
                  <a:pt x="41564" y="12184"/>
                  <a:pt x="41533" y="12063"/>
                  <a:pt x="41533" y="11972"/>
                </a:cubicBezTo>
                <a:cubicBezTo>
                  <a:pt x="41503" y="11759"/>
                  <a:pt x="41472" y="11577"/>
                  <a:pt x="41442" y="11364"/>
                </a:cubicBezTo>
                <a:cubicBezTo>
                  <a:pt x="41442" y="11182"/>
                  <a:pt x="41412" y="10999"/>
                  <a:pt x="41412" y="10817"/>
                </a:cubicBezTo>
                <a:close/>
                <a:moveTo>
                  <a:pt x="45058" y="10756"/>
                </a:moveTo>
                <a:cubicBezTo>
                  <a:pt x="45149" y="10969"/>
                  <a:pt x="45179" y="11182"/>
                  <a:pt x="45240" y="11394"/>
                </a:cubicBezTo>
                <a:cubicBezTo>
                  <a:pt x="45240" y="11486"/>
                  <a:pt x="45270" y="11577"/>
                  <a:pt x="45270" y="11668"/>
                </a:cubicBezTo>
                <a:cubicBezTo>
                  <a:pt x="45301" y="11759"/>
                  <a:pt x="45301" y="11759"/>
                  <a:pt x="45301" y="11820"/>
                </a:cubicBezTo>
                <a:cubicBezTo>
                  <a:pt x="45301" y="11972"/>
                  <a:pt x="45331" y="12124"/>
                  <a:pt x="45361" y="12276"/>
                </a:cubicBezTo>
                <a:lnTo>
                  <a:pt x="45361" y="12336"/>
                </a:lnTo>
                <a:cubicBezTo>
                  <a:pt x="45361" y="12336"/>
                  <a:pt x="45331" y="12367"/>
                  <a:pt x="45331" y="12397"/>
                </a:cubicBezTo>
                <a:lnTo>
                  <a:pt x="45301" y="12458"/>
                </a:lnTo>
                <a:lnTo>
                  <a:pt x="45210" y="12397"/>
                </a:lnTo>
                <a:lnTo>
                  <a:pt x="45179" y="12397"/>
                </a:lnTo>
                <a:lnTo>
                  <a:pt x="45179" y="12367"/>
                </a:lnTo>
                <a:cubicBezTo>
                  <a:pt x="45179" y="12184"/>
                  <a:pt x="45179" y="12002"/>
                  <a:pt x="45149" y="11820"/>
                </a:cubicBezTo>
                <a:cubicBezTo>
                  <a:pt x="45149" y="11668"/>
                  <a:pt x="45118" y="11425"/>
                  <a:pt x="45118" y="11212"/>
                </a:cubicBezTo>
                <a:lnTo>
                  <a:pt x="45058" y="10787"/>
                </a:lnTo>
                <a:lnTo>
                  <a:pt x="45058" y="10756"/>
                </a:lnTo>
                <a:close/>
                <a:moveTo>
                  <a:pt x="15283" y="12397"/>
                </a:moveTo>
                <a:lnTo>
                  <a:pt x="15252" y="12488"/>
                </a:lnTo>
                <a:cubicBezTo>
                  <a:pt x="15222" y="12458"/>
                  <a:pt x="15222" y="12458"/>
                  <a:pt x="15222" y="12427"/>
                </a:cubicBezTo>
                <a:lnTo>
                  <a:pt x="15283" y="12397"/>
                </a:lnTo>
                <a:close/>
                <a:moveTo>
                  <a:pt x="18230" y="12093"/>
                </a:moveTo>
                <a:lnTo>
                  <a:pt x="18230" y="12093"/>
                </a:lnTo>
                <a:cubicBezTo>
                  <a:pt x="18199" y="12245"/>
                  <a:pt x="18169" y="12367"/>
                  <a:pt x="18169" y="12519"/>
                </a:cubicBezTo>
                <a:cubicBezTo>
                  <a:pt x="18139" y="12427"/>
                  <a:pt x="18108" y="12367"/>
                  <a:pt x="18078" y="12306"/>
                </a:cubicBezTo>
                <a:cubicBezTo>
                  <a:pt x="18078" y="12276"/>
                  <a:pt x="18078" y="12276"/>
                  <a:pt x="18078" y="12245"/>
                </a:cubicBezTo>
                <a:cubicBezTo>
                  <a:pt x="18139" y="12215"/>
                  <a:pt x="18169" y="12154"/>
                  <a:pt x="18230" y="12093"/>
                </a:cubicBezTo>
                <a:close/>
                <a:moveTo>
                  <a:pt x="15890" y="12397"/>
                </a:moveTo>
                <a:lnTo>
                  <a:pt x="15951" y="12458"/>
                </a:lnTo>
                <a:lnTo>
                  <a:pt x="15951" y="12549"/>
                </a:lnTo>
                <a:lnTo>
                  <a:pt x="15860" y="12397"/>
                </a:lnTo>
                <a:close/>
                <a:moveTo>
                  <a:pt x="26342" y="10756"/>
                </a:moveTo>
                <a:cubicBezTo>
                  <a:pt x="26342" y="10817"/>
                  <a:pt x="26342" y="10878"/>
                  <a:pt x="26372" y="10939"/>
                </a:cubicBezTo>
                <a:cubicBezTo>
                  <a:pt x="26372" y="10999"/>
                  <a:pt x="26372" y="11030"/>
                  <a:pt x="26372" y="11091"/>
                </a:cubicBezTo>
                <a:cubicBezTo>
                  <a:pt x="26403" y="11243"/>
                  <a:pt x="26433" y="11394"/>
                  <a:pt x="26463" y="11546"/>
                </a:cubicBezTo>
                <a:cubicBezTo>
                  <a:pt x="26494" y="11698"/>
                  <a:pt x="26463" y="11759"/>
                  <a:pt x="26463" y="11881"/>
                </a:cubicBezTo>
                <a:lnTo>
                  <a:pt x="26403" y="12549"/>
                </a:lnTo>
                <a:cubicBezTo>
                  <a:pt x="26372" y="12519"/>
                  <a:pt x="26342" y="12458"/>
                  <a:pt x="26342" y="12397"/>
                </a:cubicBezTo>
                <a:cubicBezTo>
                  <a:pt x="26281" y="12276"/>
                  <a:pt x="26251" y="12124"/>
                  <a:pt x="26190" y="11972"/>
                </a:cubicBezTo>
                <a:cubicBezTo>
                  <a:pt x="26190" y="11941"/>
                  <a:pt x="26190" y="11881"/>
                  <a:pt x="26160" y="11820"/>
                </a:cubicBezTo>
                <a:lnTo>
                  <a:pt x="26190" y="11729"/>
                </a:lnTo>
                <a:cubicBezTo>
                  <a:pt x="26220" y="11516"/>
                  <a:pt x="26251" y="11303"/>
                  <a:pt x="26311" y="11091"/>
                </a:cubicBezTo>
                <a:cubicBezTo>
                  <a:pt x="26311" y="10969"/>
                  <a:pt x="26342" y="10878"/>
                  <a:pt x="26342" y="10756"/>
                </a:cubicBezTo>
                <a:close/>
                <a:moveTo>
                  <a:pt x="27496" y="9875"/>
                </a:moveTo>
                <a:cubicBezTo>
                  <a:pt x="27496" y="9997"/>
                  <a:pt x="27496" y="10118"/>
                  <a:pt x="27527" y="10240"/>
                </a:cubicBezTo>
                <a:lnTo>
                  <a:pt x="27588" y="10635"/>
                </a:lnTo>
                <a:cubicBezTo>
                  <a:pt x="27588" y="10756"/>
                  <a:pt x="27588" y="10878"/>
                  <a:pt x="27557" y="10999"/>
                </a:cubicBezTo>
                <a:cubicBezTo>
                  <a:pt x="27496" y="11455"/>
                  <a:pt x="27436" y="11911"/>
                  <a:pt x="27375" y="12367"/>
                </a:cubicBezTo>
                <a:cubicBezTo>
                  <a:pt x="27375" y="12427"/>
                  <a:pt x="27375" y="12488"/>
                  <a:pt x="27375" y="12579"/>
                </a:cubicBezTo>
                <a:cubicBezTo>
                  <a:pt x="27314" y="12519"/>
                  <a:pt x="27284" y="12458"/>
                  <a:pt x="27253" y="12397"/>
                </a:cubicBezTo>
                <a:lnTo>
                  <a:pt x="27193" y="12367"/>
                </a:lnTo>
                <a:lnTo>
                  <a:pt x="27132" y="12093"/>
                </a:lnTo>
                <a:cubicBezTo>
                  <a:pt x="27223" y="12063"/>
                  <a:pt x="27253" y="12002"/>
                  <a:pt x="27284" y="11941"/>
                </a:cubicBezTo>
                <a:cubicBezTo>
                  <a:pt x="27314" y="11881"/>
                  <a:pt x="27314" y="11789"/>
                  <a:pt x="27344" y="11729"/>
                </a:cubicBezTo>
                <a:cubicBezTo>
                  <a:pt x="27344" y="11668"/>
                  <a:pt x="27344" y="11607"/>
                  <a:pt x="27344" y="11577"/>
                </a:cubicBezTo>
                <a:cubicBezTo>
                  <a:pt x="27344" y="11455"/>
                  <a:pt x="27375" y="11334"/>
                  <a:pt x="27375" y="11243"/>
                </a:cubicBezTo>
                <a:cubicBezTo>
                  <a:pt x="27405" y="11030"/>
                  <a:pt x="27436" y="10848"/>
                  <a:pt x="27436" y="10635"/>
                </a:cubicBezTo>
                <a:cubicBezTo>
                  <a:pt x="27466" y="10422"/>
                  <a:pt x="27466" y="10149"/>
                  <a:pt x="27496" y="9906"/>
                </a:cubicBezTo>
                <a:lnTo>
                  <a:pt x="27496" y="9875"/>
                </a:lnTo>
                <a:close/>
                <a:moveTo>
                  <a:pt x="32510" y="8599"/>
                </a:moveTo>
                <a:cubicBezTo>
                  <a:pt x="32540" y="8630"/>
                  <a:pt x="32570" y="8660"/>
                  <a:pt x="32601" y="8690"/>
                </a:cubicBezTo>
                <a:lnTo>
                  <a:pt x="32631" y="8721"/>
                </a:lnTo>
                <a:lnTo>
                  <a:pt x="32631" y="8933"/>
                </a:lnTo>
                <a:cubicBezTo>
                  <a:pt x="32601" y="8933"/>
                  <a:pt x="32570" y="8964"/>
                  <a:pt x="32540" y="8994"/>
                </a:cubicBezTo>
                <a:cubicBezTo>
                  <a:pt x="32510" y="9025"/>
                  <a:pt x="32479" y="9085"/>
                  <a:pt x="32449" y="9116"/>
                </a:cubicBezTo>
                <a:cubicBezTo>
                  <a:pt x="32418" y="9207"/>
                  <a:pt x="32418" y="9298"/>
                  <a:pt x="32388" y="9389"/>
                </a:cubicBezTo>
                <a:cubicBezTo>
                  <a:pt x="32358" y="9480"/>
                  <a:pt x="32327" y="9632"/>
                  <a:pt x="32327" y="9754"/>
                </a:cubicBezTo>
                <a:cubicBezTo>
                  <a:pt x="32297" y="9845"/>
                  <a:pt x="32267" y="10027"/>
                  <a:pt x="32236" y="10179"/>
                </a:cubicBezTo>
                <a:cubicBezTo>
                  <a:pt x="32206" y="10513"/>
                  <a:pt x="32206" y="10817"/>
                  <a:pt x="32206" y="11151"/>
                </a:cubicBezTo>
                <a:cubicBezTo>
                  <a:pt x="32206" y="11486"/>
                  <a:pt x="32206" y="11789"/>
                  <a:pt x="32236" y="12093"/>
                </a:cubicBezTo>
                <a:cubicBezTo>
                  <a:pt x="32236" y="12184"/>
                  <a:pt x="32236" y="12306"/>
                  <a:pt x="32236" y="12397"/>
                </a:cubicBezTo>
                <a:lnTo>
                  <a:pt x="32236" y="12519"/>
                </a:lnTo>
                <a:lnTo>
                  <a:pt x="32236" y="12610"/>
                </a:lnTo>
                <a:cubicBezTo>
                  <a:pt x="32236" y="12367"/>
                  <a:pt x="32206" y="12124"/>
                  <a:pt x="32206" y="11911"/>
                </a:cubicBezTo>
                <a:cubicBezTo>
                  <a:pt x="32206" y="11789"/>
                  <a:pt x="32175" y="11698"/>
                  <a:pt x="32175" y="11607"/>
                </a:cubicBezTo>
                <a:cubicBezTo>
                  <a:pt x="32175" y="11486"/>
                  <a:pt x="32175" y="11455"/>
                  <a:pt x="32175" y="11364"/>
                </a:cubicBezTo>
                <a:cubicBezTo>
                  <a:pt x="32175" y="11091"/>
                  <a:pt x="32175" y="10817"/>
                  <a:pt x="32145" y="10544"/>
                </a:cubicBezTo>
                <a:lnTo>
                  <a:pt x="32145" y="10210"/>
                </a:lnTo>
                <a:cubicBezTo>
                  <a:pt x="32145" y="10118"/>
                  <a:pt x="32145" y="9906"/>
                  <a:pt x="32175" y="9754"/>
                </a:cubicBezTo>
                <a:cubicBezTo>
                  <a:pt x="32175" y="9572"/>
                  <a:pt x="32206" y="9420"/>
                  <a:pt x="32206" y="9237"/>
                </a:cubicBezTo>
                <a:cubicBezTo>
                  <a:pt x="32206" y="9207"/>
                  <a:pt x="32206" y="9177"/>
                  <a:pt x="32236" y="9146"/>
                </a:cubicBezTo>
                <a:lnTo>
                  <a:pt x="32297" y="8964"/>
                </a:lnTo>
                <a:cubicBezTo>
                  <a:pt x="32358" y="8964"/>
                  <a:pt x="32418" y="8933"/>
                  <a:pt x="32449" y="8873"/>
                </a:cubicBezTo>
                <a:lnTo>
                  <a:pt x="32449" y="8903"/>
                </a:lnTo>
                <a:cubicBezTo>
                  <a:pt x="32479" y="8873"/>
                  <a:pt x="32510" y="8842"/>
                  <a:pt x="32510" y="8812"/>
                </a:cubicBezTo>
                <a:cubicBezTo>
                  <a:pt x="32510" y="8751"/>
                  <a:pt x="32510" y="8721"/>
                  <a:pt x="32510" y="8660"/>
                </a:cubicBezTo>
                <a:lnTo>
                  <a:pt x="32510" y="8599"/>
                </a:lnTo>
                <a:close/>
                <a:moveTo>
                  <a:pt x="27800" y="12033"/>
                </a:moveTo>
                <a:cubicBezTo>
                  <a:pt x="27831" y="12154"/>
                  <a:pt x="27831" y="12276"/>
                  <a:pt x="27861" y="12427"/>
                </a:cubicBezTo>
                <a:cubicBezTo>
                  <a:pt x="27861" y="12488"/>
                  <a:pt x="27891" y="12549"/>
                  <a:pt x="27891" y="12610"/>
                </a:cubicBezTo>
                <a:lnTo>
                  <a:pt x="27891" y="12640"/>
                </a:lnTo>
                <a:cubicBezTo>
                  <a:pt x="27891" y="12640"/>
                  <a:pt x="27861" y="12610"/>
                  <a:pt x="27831" y="12610"/>
                </a:cubicBezTo>
                <a:lnTo>
                  <a:pt x="27739" y="12640"/>
                </a:lnTo>
                <a:lnTo>
                  <a:pt x="27770" y="12184"/>
                </a:lnTo>
                <a:lnTo>
                  <a:pt x="27800" y="12033"/>
                </a:lnTo>
                <a:close/>
                <a:moveTo>
                  <a:pt x="17531" y="12002"/>
                </a:moveTo>
                <a:lnTo>
                  <a:pt x="17561" y="12093"/>
                </a:lnTo>
                <a:cubicBezTo>
                  <a:pt x="17500" y="12276"/>
                  <a:pt x="17440" y="12488"/>
                  <a:pt x="17379" y="12701"/>
                </a:cubicBezTo>
                <a:cubicBezTo>
                  <a:pt x="17379" y="12671"/>
                  <a:pt x="17349" y="12640"/>
                  <a:pt x="17349" y="12610"/>
                </a:cubicBezTo>
                <a:cubicBezTo>
                  <a:pt x="17379" y="12427"/>
                  <a:pt x="17440" y="12245"/>
                  <a:pt x="17500" y="12093"/>
                </a:cubicBezTo>
                <a:lnTo>
                  <a:pt x="17531" y="12002"/>
                </a:lnTo>
                <a:close/>
                <a:moveTo>
                  <a:pt x="38768" y="12367"/>
                </a:moveTo>
                <a:cubicBezTo>
                  <a:pt x="38799" y="12427"/>
                  <a:pt x="38799" y="12549"/>
                  <a:pt x="38829" y="12671"/>
                </a:cubicBezTo>
                <a:cubicBezTo>
                  <a:pt x="38799" y="12671"/>
                  <a:pt x="38768" y="12671"/>
                  <a:pt x="38768" y="12701"/>
                </a:cubicBezTo>
                <a:lnTo>
                  <a:pt x="38768" y="12610"/>
                </a:lnTo>
                <a:lnTo>
                  <a:pt x="38768" y="12458"/>
                </a:lnTo>
                <a:lnTo>
                  <a:pt x="38768" y="12367"/>
                </a:lnTo>
                <a:close/>
                <a:moveTo>
                  <a:pt x="16407" y="12336"/>
                </a:moveTo>
                <a:lnTo>
                  <a:pt x="16498" y="12397"/>
                </a:lnTo>
                <a:cubicBezTo>
                  <a:pt x="16498" y="12519"/>
                  <a:pt x="16467" y="12640"/>
                  <a:pt x="16467" y="12731"/>
                </a:cubicBezTo>
                <a:cubicBezTo>
                  <a:pt x="16437" y="12640"/>
                  <a:pt x="16407" y="12549"/>
                  <a:pt x="16376" y="12458"/>
                </a:cubicBezTo>
                <a:lnTo>
                  <a:pt x="16376" y="12427"/>
                </a:lnTo>
                <a:lnTo>
                  <a:pt x="16407" y="12367"/>
                </a:lnTo>
                <a:lnTo>
                  <a:pt x="16407" y="12336"/>
                </a:lnTo>
                <a:close/>
                <a:moveTo>
                  <a:pt x="39558" y="11638"/>
                </a:moveTo>
                <a:lnTo>
                  <a:pt x="39558" y="11698"/>
                </a:lnTo>
                <a:lnTo>
                  <a:pt x="39558" y="11972"/>
                </a:lnTo>
                <a:lnTo>
                  <a:pt x="39528" y="12245"/>
                </a:lnTo>
                <a:cubicBezTo>
                  <a:pt x="39467" y="12397"/>
                  <a:pt x="39406" y="12579"/>
                  <a:pt x="39376" y="12731"/>
                </a:cubicBezTo>
                <a:cubicBezTo>
                  <a:pt x="39406" y="12488"/>
                  <a:pt x="39467" y="12276"/>
                  <a:pt x="39498" y="12033"/>
                </a:cubicBezTo>
                <a:lnTo>
                  <a:pt x="39558" y="11638"/>
                </a:lnTo>
                <a:close/>
                <a:moveTo>
                  <a:pt x="31203" y="10361"/>
                </a:moveTo>
                <a:cubicBezTo>
                  <a:pt x="31203" y="10453"/>
                  <a:pt x="31233" y="10574"/>
                  <a:pt x="31233" y="10665"/>
                </a:cubicBezTo>
                <a:lnTo>
                  <a:pt x="31294" y="11151"/>
                </a:lnTo>
                <a:lnTo>
                  <a:pt x="31294" y="11243"/>
                </a:lnTo>
                <a:lnTo>
                  <a:pt x="31294" y="11607"/>
                </a:lnTo>
                <a:lnTo>
                  <a:pt x="31294" y="12336"/>
                </a:lnTo>
                <a:lnTo>
                  <a:pt x="31294" y="12579"/>
                </a:lnTo>
                <a:lnTo>
                  <a:pt x="31294" y="12792"/>
                </a:lnTo>
                <a:cubicBezTo>
                  <a:pt x="31294" y="12640"/>
                  <a:pt x="31264" y="12519"/>
                  <a:pt x="31264" y="12367"/>
                </a:cubicBezTo>
                <a:cubicBezTo>
                  <a:pt x="31233" y="12215"/>
                  <a:pt x="31203" y="12002"/>
                  <a:pt x="31203" y="11789"/>
                </a:cubicBezTo>
                <a:cubicBezTo>
                  <a:pt x="31173" y="11486"/>
                  <a:pt x="31142" y="11182"/>
                  <a:pt x="31142" y="10908"/>
                </a:cubicBezTo>
                <a:lnTo>
                  <a:pt x="31142" y="10574"/>
                </a:lnTo>
                <a:lnTo>
                  <a:pt x="31142" y="10361"/>
                </a:lnTo>
                <a:close/>
                <a:moveTo>
                  <a:pt x="42293" y="10361"/>
                </a:moveTo>
                <a:lnTo>
                  <a:pt x="42354" y="10422"/>
                </a:lnTo>
                <a:lnTo>
                  <a:pt x="42414" y="10544"/>
                </a:lnTo>
                <a:lnTo>
                  <a:pt x="42414" y="10696"/>
                </a:lnTo>
                <a:cubicBezTo>
                  <a:pt x="42445" y="10969"/>
                  <a:pt x="42475" y="11243"/>
                  <a:pt x="42475" y="11486"/>
                </a:cubicBezTo>
                <a:lnTo>
                  <a:pt x="42475" y="11941"/>
                </a:lnTo>
                <a:cubicBezTo>
                  <a:pt x="42475" y="12154"/>
                  <a:pt x="42475" y="12367"/>
                  <a:pt x="42475" y="12579"/>
                </a:cubicBezTo>
                <a:cubicBezTo>
                  <a:pt x="42414" y="12640"/>
                  <a:pt x="42384" y="12731"/>
                  <a:pt x="42354" y="12792"/>
                </a:cubicBezTo>
                <a:lnTo>
                  <a:pt x="42354" y="12124"/>
                </a:lnTo>
                <a:cubicBezTo>
                  <a:pt x="42354" y="11881"/>
                  <a:pt x="42354" y="11698"/>
                  <a:pt x="42354" y="11516"/>
                </a:cubicBezTo>
                <a:cubicBezTo>
                  <a:pt x="42354" y="11334"/>
                  <a:pt x="42354" y="11121"/>
                  <a:pt x="42354" y="10908"/>
                </a:cubicBezTo>
                <a:lnTo>
                  <a:pt x="42293" y="10361"/>
                </a:lnTo>
                <a:close/>
                <a:moveTo>
                  <a:pt x="43083" y="12701"/>
                </a:moveTo>
                <a:lnTo>
                  <a:pt x="43083" y="12762"/>
                </a:lnTo>
                <a:lnTo>
                  <a:pt x="43083" y="12792"/>
                </a:lnTo>
                <a:lnTo>
                  <a:pt x="43052" y="12792"/>
                </a:lnTo>
                <a:cubicBezTo>
                  <a:pt x="43052" y="12792"/>
                  <a:pt x="43052" y="12762"/>
                  <a:pt x="43052" y="12731"/>
                </a:cubicBezTo>
                <a:cubicBezTo>
                  <a:pt x="43052" y="12701"/>
                  <a:pt x="43052" y="12701"/>
                  <a:pt x="43052" y="12701"/>
                </a:cubicBezTo>
                <a:close/>
                <a:moveTo>
                  <a:pt x="13034" y="12883"/>
                </a:moveTo>
                <a:lnTo>
                  <a:pt x="13027" y="12906"/>
                </a:lnTo>
                <a:lnTo>
                  <a:pt x="13004" y="12883"/>
                </a:lnTo>
                <a:close/>
                <a:moveTo>
                  <a:pt x="13024" y="12914"/>
                </a:moveTo>
                <a:lnTo>
                  <a:pt x="13004" y="12974"/>
                </a:lnTo>
                <a:lnTo>
                  <a:pt x="12943" y="12974"/>
                </a:lnTo>
                <a:lnTo>
                  <a:pt x="13004" y="12914"/>
                </a:lnTo>
                <a:close/>
                <a:moveTo>
                  <a:pt x="43447" y="12154"/>
                </a:moveTo>
                <a:lnTo>
                  <a:pt x="43660" y="12397"/>
                </a:lnTo>
                <a:lnTo>
                  <a:pt x="43660" y="12974"/>
                </a:lnTo>
                <a:lnTo>
                  <a:pt x="43630" y="12914"/>
                </a:lnTo>
                <a:cubicBezTo>
                  <a:pt x="43569" y="12792"/>
                  <a:pt x="43539" y="12701"/>
                  <a:pt x="43447" y="12610"/>
                </a:cubicBezTo>
                <a:lnTo>
                  <a:pt x="43447" y="12154"/>
                </a:lnTo>
                <a:close/>
                <a:moveTo>
                  <a:pt x="20326" y="10878"/>
                </a:moveTo>
                <a:cubicBezTo>
                  <a:pt x="20326" y="10908"/>
                  <a:pt x="20356" y="10908"/>
                  <a:pt x="20356" y="10939"/>
                </a:cubicBezTo>
                <a:cubicBezTo>
                  <a:pt x="20387" y="10999"/>
                  <a:pt x="20417" y="11091"/>
                  <a:pt x="20448" y="11151"/>
                </a:cubicBezTo>
                <a:lnTo>
                  <a:pt x="20478" y="11151"/>
                </a:lnTo>
                <a:cubicBezTo>
                  <a:pt x="20539" y="11303"/>
                  <a:pt x="20569" y="11455"/>
                  <a:pt x="20569" y="11638"/>
                </a:cubicBezTo>
                <a:cubicBezTo>
                  <a:pt x="20600" y="11820"/>
                  <a:pt x="20600" y="12033"/>
                  <a:pt x="20569" y="12215"/>
                </a:cubicBezTo>
                <a:cubicBezTo>
                  <a:pt x="20569" y="12397"/>
                  <a:pt x="20539" y="12579"/>
                  <a:pt x="20508" y="12762"/>
                </a:cubicBezTo>
                <a:lnTo>
                  <a:pt x="20448" y="12762"/>
                </a:lnTo>
                <a:cubicBezTo>
                  <a:pt x="20387" y="12792"/>
                  <a:pt x="20356" y="12792"/>
                  <a:pt x="20326" y="12853"/>
                </a:cubicBezTo>
                <a:cubicBezTo>
                  <a:pt x="20296" y="12883"/>
                  <a:pt x="20265" y="12914"/>
                  <a:pt x="20235" y="12974"/>
                </a:cubicBezTo>
                <a:lnTo>
                  <a:pt x="20235" y="13005"/>
                </a:lnTo>
                <a:cubicBezTo>
                  <a:pt x="20235" y="12944"/>
                  <a:pt x="20205" y="12853"/>
                  <a:pt x="20144" y="12792"/>
                </a:cubicBezTo>
                <a:lnTo>
                  <a:pt x="20113" y="12610"/>
                </a:lnTo>
                <a:cubicBezTo>
                  <a:pt x="20174" y="12184"/>
                  <a:pt x="20144" y="11759"/>
                  <a:pt x="20083" y="11334"/>
                </a:cubicBezTo>
                <a:cubicBezTo>
                  <a:pt x="20083" y="11334"/>
                  <a:pt x="20113" y="11273"/>
                  <a:pt x="20113" y="11273"/>
                </a:cubicBezTo>
                <a:cubicBezTo>
                  <a:pt x="20174" y="11121"/>
                  <a:pt x="20235" y="10999"/>
                  <a:pt x="20326" y="10878"/>
                </a:cubicBezTo>
                <a:close/>
                <a:moveTo>
                  <a:pt x="12664" y="12680"/>
                </a:moveTo>
                <a:lnTo>
                  <a:pt x="12609" y="12762"/>
                </a:lnTo>
                <a:cubicBezTo>
                  <a:pt x="12518" y="12822"/>
                  <a:pt x="12427" y="12944"/>
                  <a:pt x="12366" y="13035"/>
                </a:cubicBezTo>
                <a:cubicBezTo>
                  <a:pt x="12335" y="13066"/>
                  <a:pt x="12335" y="13096"/>
                  <a:pt x="12335" y="13126"/>
                </a:cubicBezTo>
                <a:lnTo>
                  <a:pt x="12244" y="13066"/>
                </a:lnTo>
                <a:cubicBezTo>
                  <a:pt x="12214" y="13005"/>
                  <a:pt x="12153" y="12974"/>
                  <a:pt x="12092" y="12974"/>
                </a:cubicBezTo>
                <a:lnTo>
                  <a:pt x="12062" y="12974"/>
                </a:lnTo>
                <a:cubicBezTo>
                  <a:pt x="12062" y="12944"/>
                  <a:pt x="12032" y="12883"/>
                  <a:pt x="11971" y="12853"/>
                </a:cubicBezTo>
                <a:cubicBezTo>
                  <a:pt x="12153" y="12822"/>
                  <a:pt x="12305" y="12762"/>
                  <a:pt x="12457" y="12731"/>
                </a:cubicBezTo>
                <a:lnTo>
                  <a:pt x="12664" y="12680"/>
                </a:lnTo>
                <a:close/>
                <a:moveTo>
                  <a:pt x="25370" y="12306"/>
                </a:moveTo>
                <a:cubicBezTo>
                  <a:pt x="25430" y="12367"/>
                  <a:pt x="25461" y="12397"/>
                  <a:pt x="25522" y="12458"/>
                </a:cubicBezTo>
                <a:lnTo>
                  <a:pt x="25491" y="12458"/>
                </a:lnTo>
                <a:lnTo>
                  <a:pt x="25582" y="12579"/>
                </a:lnTo>
                <a:lnTo>
                  <a:pt x="25552" y="12640"/>
                </a:lnTo>
                <a:cubicBezTo>
                  <a:pt x="25552" y="12701"/>
                  <a:pt x="25522" y="12731"/>
                  <a:pt x="25522" y="12792"/>
                </a:cubicBezTo>
                <a:cubicBezTo>
                  <a:pt x="25522" y="12822"/>
                  <a:pt x="25522" y="12914"/>
                  <a:pt x="25491" y="12974"/>
                </a:cubicBezTo>
                <a:cubicBezTo>
                  <a:pt x="25461" y="13035"/>
                  <a:pt x="25491" y="13096"/>
                  <a:pt x="25491" y="13157"/>
                </a:cubicBezTo>
                <a:cubicBezTo>
                  <a:pt x="25461" y="12944"/>
                  <a:pt x="25430" y="12731"/>
                  <a:pt x="25370" y="12519"/>
                </a:cubicBezTo>
                <a:lnTo>
                  <a:pt x="25370" y="12367"/>
                </a:lnTo>
                <a:cubicBezTo>
                  <a:pt x="25370" y="12367"/>
                  <a:pt x="25370" y="12336"/>
                  <a:pt x="25370" y="12306"/>
                </a:cubicBezTo>
                <a:close/>
                <a:moveTo>
                  <a:pt x="13308" y="13126"/>
                </a:moveTo>
                <a:cubicBezTo>
                  <a:pt x="13319" y="13150"/>
                  <a:pt x="13331" y="13169"/>
                  <a:pt x="13343" y="13187"/>
                </a:cubicBezTo>
                <a:lnTo>
                  <a:pt x="13308" y="13187"/>
                </a:lnTo>
                <a:cubicBezTo>
                  <a:pt x="13308" y="13187"/>
                  <a:pt x="13308" y="13157"/>
                  <a:pt x="13308" y="13126"/>
                </a:cubicBezTo>
                <a:close/>
                <a:moveTo>
                  <a:pt x="13794" y="12549"/>
                </a:moveTo>
                <a:lnTo>
                  <a:pt x="13885" y="12579"/>
                </a:lnTo>
                <a:cubicBezTo>
                  <a:pt x="13915" y="12579"/>
                  <a:pt x="13946" y="12610"/>
                  <a:pt x="13976" y="12610"/>
                </a:cubicBezTo>
                <a:lnTo>
                  <a:pt x="14006" y="12640"/>
                </a:lnTo>
                <a:cubicBezTo>
                  <a:pt x="13976" y="12701"/>
                  <a:pt x="13946" y="12762"/>
                  <a:pt x="13915" y="12822"/>
                </a:cubicBezTo>
                <a:cubicBezTo>
                  <a:pt x="13915" y="12883"/>
                  <a:pt x="13885" y="12944"/>
                  <a:pt x="13855" y="13005"/>
                </a:cubicBezTo>
                <a:cubicBezTo>
                  <a:pt x="13855" y="13066"/>
                  <a:pt x="13824" y="13157"/>
                  <a:pt x="13794" y="13217"/>
                </a:cubicBezTo>
                <a:lnTo>
                  <a:pt x="13763" y="13217"/>
                </a:lnTo>
                <a:cubicBezTo>
                  <a:pt x="13763" y="13126"/>
                  <a:pt x="13703" y="13066"/>
                  <a:pt x="13672" y="12974"/>
                </a:cubicBezTo>
                <a:cubicBezTo>
                  <a:pt x="13642" y="12883"/>
                  <a:pt x="13581" y="12822"/>
                  <a:pt x="13520" y="12762"/>
                </a:cubicBezTo>
                <a:lnTo>
                  <a:pt x="13551" y="12701"/>
                </a:lnTo>
                <a:cubicBezTo>
                  <a:pt x="13611" y="12640"/>
                  <a:pt x="13642" y="12610"/>
                  <a:pt x="13703" y="12549"/>
                </a:cubicBezTo>
                <a:close/>
                <a:moveTo>
                  <a:pt x="13344" y="13189"/>
                </a:moveTo>
                <a:cubicBezTo>
                  <a:pt x="13362" y="13216"/>
                  <a:pt x="13381" y="13242"/>
                  <a:pt x="13399" y="13278"/>
                </a:cubicBezTo>
                <a:lnTo>
                  <a:pt x="13399" y="13309"/>
                </a:lnTo>
                <a:lnTo>
                  <a:pt x="13368" y="13309"/>
                </a:lnTo>
                <a:cubicBezTo>
                  <a:pt x="13368" y="13278"/>
                  <a:pt x="13338" y="13248"/>
                  <a:pt x="13308" y="13217"/>
                </a:cubicBezTo>
                <a:cubicBezTo>
                  <a:pt x="13327" y="13198"/>
                  <a:pt x="13334" y="13191"/>
                  <a:pt x="13344" y="13189"/>
                </a:cubicBezTo>
                <a:close/>
                <a:moveTo>
                  <a:pt x="15556" y="12610"/>
                </a:moveTo>
                <a:lnTo>
                  <a:pt x="15556" y="12640"/>
                </a:lnTo>
                <a:cubicBezTo>
                  <a:pt x="15586" y="12762"/>
                  <a:pt x="15647" y="12853"/>
                  <a:pt x="15647" y="12974"/>
                </a:cubicBezTo>
                <a:cubicBezTo>
                  <a:pt x="15678" y="13066"/>
                  <a:pt x="15678" y="13157"/>
                  <a:pt x="15708" y="13217"/>
                </a:cubicBezTo>
                <a:lnTo>
                  <a:pt x="15617" y="13309"/>
                </a:lnTo>
                <a:lnTo>
                  <a:pt x="15586" y="13187"/>
                </a:lnTo>
                <a:cubicBezTo>
                  <a:pt x="15556" y="13066"/>
                  <a:pt x="15526" y="12944"/>
                  <a:pt x="15465" y="12853"/>
                </a:cubicBezTo>
                <a:cubicBezTo>
                  <a:pt x="15465" y="12792"/>
                  <a:pt x="15495" y="12762"/>
                  <a:pt x="15526" y="12701"/>
                </a:cubicBezTo>
                <a:cubicBezTo>
                  <a:pt x="15526" y="12671"/>
                  <a:pt x="15556" y="12640"/>
                  <a:pt x="15556" y="12610"/>
                </a:cubicBezTo>
                <a:close/>
                <a:moveTo>
                  <a:pt x="28864" y="8690"/>
                </a:moveTo>
                <a:cubicBezTo>
                  <a:pt x="28864" y="8721"/>
                  <a:pt x="28894" y="8782"/>
                  <a:pt x="28924" y="8842"/>
                </a:cubicBezTo>
                <a:cubicBezTo>
                  <a:pt x="28924" y="8903"/>
                  <a:pt x="28924" y="8964"/>
                  <a:pt x="28924" y="9025"/>
                </a:cubicBezTo>
                <a:lnTo>
                  <a:pt x="28924" y="9359"/>
                </a:lnTo>
                <a:cubicBezTo>
                  <a:pt x="28924" y="9389"/>
                  <a:pt x="28924" y="9420"/>
                  <a:pt x="28924" y="9480"/>
                </a:cubicBezTo>
                <a:lnTo>
                  <a:pt x="28924" y="9693"/>
                </a:lnTo>
                <a:lnTo>
                  <a:pt x="28924" y="10058"/>
                </a:lnTo>
                <a:lnTo>
                  <a:pt x="28924" y="10331"/>
                </a:lnTo>
                <a:lnTo>
                  <a:pt x="28924" y="10848"/>
                </a:lnTo>
                <a:lnTo>
                  <a:pt x="28924" y="11030"/>
                </a:lnTo>
                <a:cubicBezTo>
                  <a:pt x="28924" y="11121"/>
                  <a:pt x="28955" y="11273"/>
                  <a:pt x="28955" y="11394"/>
                </a:cubicBezTo>
                <a:cubicBezTo>
                  <a:pt x="28985" y="11486"/>
                  <a:pt x="28955" y="11516"/>
                  <a:pt x="28985" y="11577"/>
                </a:cubicBezTo>
                <a:lnTo>
                  <a:pt x="28985" y="11881"/>
                </a:lnTo>
                <a:cubicBezTo>
                  <a:pt x="28985" y="12093"/>
                  <a:pt x="28955" y="12306"/>
                  <a:pt x="28955" y="12519"/>
                </a:cubicBezTo>
                <a:cubicBezTo>
                  <a:pt x="28924" y="12762"/>
                  <a:pt x="28894" y="12974"/>
                  <a:pt x="28864" y="13217"/>
                </a:cubicBezTo>
                <a:lnTo>
                  <a:pt x="28864" y="13309"/>
                </a:lnTo>
                <a:lnTo>
                  <a:pt x="28772" y="13309"/>
                </a:lnTo>
                <a:cubicBezTo>
                  <a:pt x="28772" y="13187"/>
                  <a:pt x="28742" y="13066"/>
                  <a:pt x="28712" y="12944"/>
                </a:cubicBezTo>
                <a:cubicBezTo>
                  <a:pt x="28651" y="12853"/>
                  <a:pt x="28621" y="12731"/>
                  <a:pt x="28560" y="12640"/>
                </a:cubicBezTo>
                <a:cubicBezTo>
                  <a:pt x="28560" y="12610"/>
                  <a:pt x="28560" y="12610"/>
                  <a:pt x="28560" y="12610"/>
                </a:cubicBezTo>
                <a:lnTo>
                  <a:pt x="28499" y="12336"/>
                </a:lnTo>
                <a:cubicBezTo>
                  <a:pt x="28499" y="12184"/>
                  <a:pt x="28499" y="12063"/>
                  <a:pt x="28499" y="11941"/>
                </a:cubicBezTo>
                <a:lnTo>
                  <a:pt x="28529" y="11759"/>
                </a:lnTo>
                <a:cubicBezTo>
                  <a:pt x="28560" y="11516"/>
                  <a:pt x="28621" y="11273"/>
                  <a:pt x="28651" y="10999"/>
                </a:cubicBezTo>
                <a:cubicBezTo>
                  <a:pt x="28681" y="10726"/>
                  <a:pt x="28712" y="10574"/>
                  <a:pt x="28742" y="10331"/>
                </a:cubicBezTo>
                <a:cubicBezTo>
                  <a:pt x="28742" y="10240"/>
                  <a:pt x="28772" y="10149"/>
                  <a:pt x="28803" y="10027"/>
                </a:cubicBezTo>
                <a:cubicBezTo>
                  <a:pt x="28803" y="9936"/>
                  <a:pt x="28833" y="9845"/>
                  <a:pt x="28833" y="9723"/>
                </a:cubicBezTo>
                <a:cubicBezTo>
                  <a:pt x="28833" y="9572"/>
                  <a:pt x="28833" y="9450"/>
                  <a:pt x="28864" y="9298"/>
                </a:cubicBezTo>
                <a:cubicBezTo>
                  <a:pt x="28894" y="9177"/>
                  <a:pt x="28864" y="9085"/>
                  <a:pt x="28864" y="8994"/>
                </a:cubicBezTo>
                <a:lnTo>
                  <a:pt x="28864" y="8751"/>
                </a:lnTo>
                <a:lnTo>
                  <a:pt x="28864" y="8690"/>
                </a:lnTo>
                <a:close/>
                <a:moveTo>
                  <a:pt x="33087" y="10422"/>
                </a:moveTo>
                <a:cubicBezTo>
                  <a:pt x="33148" y="10574"/>
                  <a:pt x="33178" y="10726"/>
                  <a:pt x="33208" y="10878"/>
                </a:cubicBezTo>
                <a:cubicBezTo>
                  <a:pt x="33239" y="10999"/>
                  <a:pt x="33269" y="11121"/>
                  <a:pt x="33269" y="11243"/>
                </a:cubicBezTo>
                <a:cubicBezTo>
                  <a:pt x="33269" y="11303"/>
                  <a:pt x="33269" y="11334"/>
                  <a:pt x="33300" y="11394"/>
                </a:cubicBezTo>
                <a:cubicBezTo>
                  <a:pt x="33330" y="11425"/>
                  <a:pt x="33300" y="11546"/>
                  <a:pt x="33300" y="11638"/>
                </a:cubicBezTo>
                <a:lnTo>
                  <a:pt x="33300" y="11820"/>
                </a:lnTo>
                <a:lnTo>
                  <a:pt x="33300" y="12245"/>
                </a:lnTo>
                <a:lnTo>
                  <a:pt x="33300" y="12853"/>
                </a:lnTo>
                <a:cubicBezTo>
                  <a:pt x="33300" y="13066"/>
                  <a:pt x="33300" y="13157"/>
                  <a:pt x="33330" y="13309"/>
                </a:cubicBezTo>
                <a:lnTo>
                  <a:pt x="33330" y="13400"/>
                </a:lnTo>
                <a:cubicBezTo>
                  <a:pt x="33330" y="13278"/>
                  <a:pt x="33300" y="13157"/>
                  <a:pt x="33269" y="13035"/>
                </a:cubicBezTo>
                <a:cubicBezTo>
                  <a:pt x="33269" y="12822"/>
                  <a:pt x="33239" y="12640"/>
                  <a:pt x="33208" y="12427"/>
                </a:cubicBezTo>
                <a:lnTo>
                  <a:pt x="33148" y="11881"/>
                </a:lnTo>
                <a:cubicBezTo>
                  <a:pt x="33148" y="11729"/>
                  <a:pt x="33148" y="11546"/>
                  <a:pt x="33117" y="11394"/>
                </a:cubicBezTo>
                <a:cubicBezTo>
                  <a:pt x="33117" y="11091"/>
                  <a:pt x="33087" y="10756"/>
                  <a:pt x="33087" y="10422"/>
                </a:cubicBezTo>
                <a:close/>
                <a:moveTo>
                  <a:pt x="33786" y="10422"/>
                </a:moveTo>
                <a:lnTo>
                  <a:pt x="33816" y="11151"/>
                </a:lnTo>
                <a:cubicBezTo>
                  <a:pt x="33816" y="11334"/>
                  <a:pt x="33846" y="11516"/>
                  <a:pt x="33846" y="11668"/>
                </a:cubicBezTo>
                <a:lnTo>
                  <a:pt x="33846" y="12488"/>
                </a:lnTo>
                <a:lnTo>
                  <a:pt x="33846" y="12731"/>
                </a:lnTo>
                <a:lnTo>
                  <a:pt x="33846" y="13217"/>
                </a:lnTo>
                <a:lnTo>
                  <a:pt x="33846" y="13400"/>
                </a:lnTo>
                <a:cubicBezTo>
                  <a:pt x="33846" y="13126"/>
                  <a:pt x="33816" y="12853"/>
                  <a:pt x="33786" y="12579"/>
                </a:cubicBezTo>
                <a:cubicBezTo>
                  <a:pt x="33786" y="12306"/>
                  <a:pt x="33755" y="12124"/>
                  <a:pt x="33725" y="11881"/>
                </a:cubicBezTo>
                <a:lnTo>
                  <a:pt x="33725" y="11789"/>
                </a:lnTo>
                <a:lnTo>
                  <a:pt x="33725" y="11486"/>
                </a:lnTo>
                <a:lnTo>
                  <a:pt x="33725" y="11182"/>
                </a:lnTo>
                <a:lnTo>
                  <a:pt x="33725" y="11060"/>
                </a:lnTo>
                <a:cubicBezTo>
                  <a:pt x="33725" y="10999"/>
                  <a:pt x="33725" y="10939"/>
                  <a:pt x="33755" y="10908"/>
                </a:cubicBezTo>
                <a:lnTo>
                  <a:pt x="33786" y="10453"/>
                </a:lnTo>
                <a:lnTo>
                  <a:pt x="33786" y="10422"/>
                </a:lnTo>
                <a:close/>
                <a:moveTo>
                  <a:pt x="24549" y="12063"/>
                </a:moveTo>
                <a:cubicBezTo>
                  <a:pt x="24580" y="12093"/>
                  <a:pt x="24580" y="12093"/>
                  <a:pt x="24610" y="12124"/>
                </a:cubicBezTo>
                <a:lnTo>
                  <a:pt x="24580" y="12184"/>
                </a:lnTo>
                <a:cubicBezTo>
                  <a:pt x="24580" y="12245"/>
                  <a:pt x="24549" y="12306"/>
                  <a:pt x="24519" y="12367"/>
                </a:cubicBezTo>
                <a:cubicBezTo>
                  <a:pt x="24519" y="12427"/>
                  <a:pt x="24458" y="12579"/>
                  <a:pt x="24428" y="12701"/>
                </a:cubicBezTo>
                <a:cubicBezTo>
                  <a:pt x="24397" y="12822"/>
                  <a:pt x="24397" y="12883"/>
                  <a:pt x="24367" y="12974"/>
                </a:cubicBezTo>
                <a:cubicBezTo>
                  <a:pt x="24367" y="13096"/>
                  <a:pt x="24337" y="13187"/>
                  <a:pt x="24306" y="13309"/>
                </a:cubicBezTo>
                <a:cubicBezTo>
                  <a:pt x="24306" y="13400"/>
                  <a:pt x="24276" y="13400"/>
                  <a:pt x="24276" y="13461"/>
                </a:cubicBezTo>
                <a:lnTo>
                  <a:pt x="24276" y="13309"/>
                </a:lnTo>
                <a:cubicBezTo>
                  <a:pt x="24276" y="13066"/>
                  <a:pt x="24276" y="12822"/>
                  <a:pt x="24306" y="12579"/>
                </a:cubicBezTo>
                <a:lnTo>
                  <a:pt x="24306" y="12276"/>
                </a:lnTo>
                <a:cubicBezTo>
                  <a:pt x="24367" y="12184"/>
                  <a:pt x="24458" y="12124"/>
                  <a:pt x="24549" y="12063"/>
                </a:cubicBezTo>
                <a:close/>
                <a:moveTo>
                  <a:pt x="40804" y="10453"/>
                </a:moveTo>
                <a:lnTo>
                  <a:pt x="40804" y="10574"/>
                </a:lnTo>
                <a:cubicBezTo>
                  <a:pt x="40804" y="10726"/>
                  <a:pt x="40834" y="10848"/>
                  <a:pt x="40834" y="10999"/>
                </a:cubicBezTo>
                <a:lnTo>
                  <a:pt x="40834" y="11151"/>
                </a:lnTo>
                <a:cubicBezTo>
                  <a:pt x="40895" y="11516"/>
                  <a:pt x="40956" y="11911"/>
                  <a:pt x="41017" y="12276"/>
                </a:cubicBezTo>
                <a:cubicBezTo>
                  <a:pt x="41078" y="12671"/>
                  <a:pt x="41138" y="13157"/>
                  <a:pt x="41199" y="13582"/>
                </a:cubicBezTo>
                <a:cubicBezTo>
                  <a:pt x="41169" y="13552"/>
                  <a:pt x="41138" y="13521"/>
                  <a:pt x="41078" y="13491"/>
                </a:cubicBezTo>
                <a:lnTo>
                  <a:pt x="41017" y="13491"/>
                </a:lnTo>
                <a:lnTo>
                  <a:pt x="41017" y="13461"/>
                </a:lnTo>
                <a:cubicBezTo>
                  <a:pt x="40986" y="13217"/>
                  <a:pt x="40956" y="12944"/>
                  <a:pt x="40926" y="12701"/>
                </a:cubicBezTo>
                <a:lnTo>
                  <a:pt x="40956" y="12549"/>
                </a:lnTo>
                <a:cubicBezTo>
                  <a:pt x="40956" y="12488"/>
                  <a:pt x="40956" y="12458"/>
                  <a:pt x="40926" y="12427"/>
                </a:cubicBezTo>
                <a:cubicBezTo>
                  <a:pt x="40926" y="12367"/>
                  <a:pt x="40926" y="12306"/>
                  <a:pt x="40895" y="12245"/>
                </a:cubicBezTo>
                <a:cubicBezTo>
                  <a:pt x="40865" y="11850"/>
                  <a:pt x="40834" y="11486"/>
                  <a:pt x="40774" y="11091"/>
                </a:cubicBezTo>
                <a:cubicBezTo>
                  <a:pt x="40743" y="10878"/>
                  <a:pt x="40743" y="10696"/>
                  <a:pt x="40713" y="10513"/>
                </a:cubicBezTo>
                <a:lnTo>
                  <a:pt x="40713" y="10453"/>
                </a:lnTo>
                <a:close/>
                <a:moveTo>
                  <a:pt x="11880" y="13400"/>
                </a:moveTo>
                <a:cubicBezTo>
                  <a:pt x="11910" y="13461"/>
                  <a:pt x="11940" y="13521"/>
                  <a:pt x="11971" y="13582"/>
                </a:cubicBezTo>
                <a:lnTo>
                  <a:pt x="11971" y="13612"/>
                </a:lnTo>
                <a:cubicBezTo>
                  <a:pt x="11940" y="13582"/>
                  <a:pt x="11910" y="13521"/>
                  <a:pt x="11880" y="13491"/>
                </a:cubicBezTo>
                <a:lnTo>
                  <a:pt x="11880" y="13400"/>
                </a:lnTo>
                <a:close/>
                <a:moveTo>
                  <a:pt x="16832" y="12640"/>
                </a:moveTo>
                <a:cubicBezTo>
                  <a:pt x="16893" y="12671"/>
                  <a:pt x="16923" y="12701"/>
                  <a:pt x="16954" y="12762"/>
                </a:cubicBezTo>
                <a:cubicBezTo>
                  <a:pt x="16923" y="13005"/>
                  <a:pt x="16923" y="13217"/>
                  <a:pt x="16893" y="13461"/>
                </a:cubicBezTo>
                <a:lnTo>
                  <a:pt x="16923" y="13461"/>
                </a:lnTo>
                <a:lnTo>
                  <a:pt x="16923" y="13612"/>
                </a:lnTo>
                <a:lnTo>
                  <a:pt x="16832" y="13491"/>
                </a:lnTo>
                <a:lnTo>
                  <a:pt x="16832" y="13157"/>
                </a:lnTo>
                <a:lnTo>
                  <a:pt x="16832" y="12944"/>
                </a:lnTo>
                <a:cubicBezTo>
                  <a:pt x="16832" y="12853"/>
                  <a:pt x="16832" y="12731"/>
                  <a:pt x="16832" y="12640"/>
                </a:cubicBezTo>
                <a:close/>
                <a:moveTo>
                  <a:pt x="22969" y="12488"/>
                </a:moveTo>
                <a:lnTo>
                  <a:pt x="22969" y="12549"/>
                </a:lnTo>
                <a:cubicBezTo>
                  <a:pt x="22939" y="12914"/>
                  <a:pt x="22909" y="13278"/>
                  <a:pt x="22878" y="13643"/>
                </a:cubicBezTo>
                <a:cubicBezTo>
                  <a:pt x="22863" y="13628"/>
                  <a:pt x="22848" y="13620"/>
                  <a:pt x="22836" y="13620"/>
                </a:cubicBezTo>
                <a:cubicBezTo>
                  <a:pt x="22825" y="13620"/>
                  <a:pt x="22817" y="13628"/>
                  <a:pt x="22817" y="13643"/>
                </a:cubicBezTo>
                <a:cubicBezTo>
                  <a:pt x="22817" y="13400"/>
                  <a:pt x="22848" y="13157"/>
                  <a:pt x="22909" y="12944"/>
                </a:cubicBezTo>
                <a:lnTo>
                  <a:pt x="22878" y="12944"/>
                </a:lnTo>
                <a:cubicBezTo>
                  <a:pt x="22909" y="12792"/>
                  <a:pt x="22939" y="12640"/>
                  <a:pt x="22969" y="12488"/>
                </a:cubicBezTo>
                <a:close/>
                <a:moveTo>
                  <a:pt x="39589" y="13066"/>
                </a:moveTo>
                <a:lnTo>
                  <a:pt x="39619" y="13491"/>
                </a:lnTo>
                <a:cubicBezTo>
                  <a:pt x="39619" y="13575"/>
                  <a:pt x="39619" y="13673"/>
                  <a:pt x="39629" y="13765"/>
                </a:cubicBezTo>
                <a:lnTo>
                  <a:pt x="39629" y="13765"/>
                </a:lnTo>
                <a:cubicBezTo>
                  <a:pt x="39604" y="13625"/>
                  <a:pt x="39575" y="13488"/>
                  <a:pt x="39528" y="13369"/>
                </a:cubicBezTo>
                <a:lnTo>
                  <a:pt x="39498" y="13339"/>
                </a:lnTo>
                <a:lnTo>
                  <a:pt x="39558" y="13187"/>
                </a:lnTo>
                <a:cubicBezTo>
                  <a:pt x="39558" y="13157"/>
                  <a:pt x="39589" y="13096"/>
                  <a:pt x="39589" y="13066"/>
                </a:cubicBezTo>
                <a:close/>
                <a:moveTo>
                  <a:pt x="14888" y="12640"/>
                </a:moveTo>
                <a:cubicBezTo>
                  <a:pt x="14948" y="12701"/>
                  <a:pt x="14979" y="12731"/>
                  <a:pt x="15039" y="12792"/>
                </a:cubicBezTo>
                <a:cubicBezTo>
                  <a:pt x="15039" y="12822"/>
                  <a:pt x="15070" y="12853"/>
                  <a:pt x="15070" y="12853"/>
                </a:cubicBezTo>
                <a:cubicBezTo>
                  <a:pt x="15039" y="12974"/>
                  <a:pt x="15009" y="13035"/>
                  <a:pt x="15009" y="13126"/>
                </a:cubicBezTo>
                <a:cubicBezTo>
                  <a:pt x="14979" y="13278"/>
                  <a:pt x="14948" y="13430"/>
                  <a:pt x="14918" y="13582"/>
                </a:cubicBezTo>
                <a:cubicBezTo>
                  <a:pt x="14918" y="13643"/>
                  <a:pt x="14888" y="13704"/>
                  <a:pt x="14888" y="13734"/>
                </a:cubicBezTo>
                <a:lnTo>
                  <a:pt x="14857" y="13795"/>
                </a:lnTo>
                <a:lnTo>
                  <a:pt x="14827" y="13825"/>
                </a:lnTo>
                <a:cubicBezTo>
                  <a:pt x="14796" y="13430"/>
                  <a:pt x="14796" y="13066"/>
                  <a:pt x="14827" y="12671"/>
                </a:cubicBezTo>
                <a:lnTo>
                  <a:pt x="14888" y="12640"/>
                </a:lnTo>
                <a:close/>
                <a:moveTo>
                  <a:pt x="36459" y="9693"/>
                </a:moveTo>
                <a:lnTo>
                  <a:pt x="36520" y="9754"/>
                </a:lnTo>
                <a:cubicBezTo>
                  <a:pt x="36550" y="9754"/>
                  <a:pt x="36581" y="9784"/>
                  <a:pt x="36611" y="9784"/>
                </a:cubicBezTo>
                <a:lnTo>
                  <a:pt x="36642" y="9784"/>
                </a:lnTo>
                <a:cubicBezTo>
                  <a:pt x="36672" y="9875"/>
                  <a:pt x="36702" y="9966"/>
                  <a:pt x="36733" y="10027"/>
                </a:cubicBezTo>
                <a:lnTo>
                  <a:pt x="36702" y="10027"/>
                </a:lnTo>
                <a:cubicBezTo>
                  <a:pt x="36687" y="10012"/>
                  <a:pt x="36664" y="10004"/>
                  <a:pt x="36638" y="10004"/>
                </a:cubicBezTo>
                <a:cubicBezTo>
                  <a:pt x="36611" y="10004"/>
                  <a:pt x="36581" y="10012"/>
                  <a:pt x="36550" y="10027"/>
                </a:cubicBezTo>
                <a:cubicBezTo>
                  <a:pt x="36490" y="10027"/>
                  <a:pt x="36429" y="10118"/>
                  <a:pt x="36429" y="10210"/>
                </a:cubicBezTo>
                <a:cubicBezTo>
                  <a:pt x="36490" y="10422"/>
                  <a:pt x="36550" y="10635"/>
                  <a:pt x="36611" y="10848"/>
                </a:cubicBezTo>
                <a:cubicBezTo>
                  <a:pt x="36672" y="11060"/>
                  <a:pt x="36733" y="11212"/>
                  <a:pt x="36794" y="11394"/>
                </a:cubicBezTo>
                <a:cubicBezTo>
                  <a:pt x="36794" y="11486"/>
                  <a:pt x="36824" y="11577"/>
                  <a:pt x="36854" y="11668"/>
                </a:cubicBezTo>
                <a:lnTo>
                  <a:pt x="36854" y="11881"/>
                </a:lnTo>
                <a:cubicBezTo>
                  <a:pt x="36854" y="12184"/>
                  <a:pt x="36854" y="12488"/>
                  <a:pt x="36824" y="12792"/>
                </a:cubicBezTo>
                <a:lnTo>
                  <a:pt x="36824" y="13248"/>
                </a:lnTo>
                <a:cubicBezTo>
                  <a:pt x="36824" y="13400"/>
                  <a:pt x="36824" y="13582"/>
                  <a:pt x="36794" y="13764"/>
                </a:cubicBezTo>
                <a:cubicBezTo>
                  <a:pt x="36794" y="13795"/>
                  <a:pt x="36794" y="13795"/>
                  <a:pt x="36794" y="13825"/>
                </a:cubicBezTo>
                <a:cubicBezTo>
                  <a:pt x="36794" y="13795"/>
                  <a:pt x="36763" y="13734"/>
                  <a:pt x="36763" y="13704"/>
                </a:cubicBezTo>
                <a:cubicBezTo>
                  <a:pt x="36733" y="13461"/>
                  <a:pt x="36672" y="13248"/>
                  <a:pt x="36642" y="13035"/>
                </a:cubicBezTo>
                <a:cubicBezTo>
                  <a:pt x="36642" y="12792"/>
                  <a:pt x="36581" y="12488"/>
                  <a:pt x="36550" y="12215"/>
                </a:cubicBezTo>
                <a:cubicBezTo>
                  <a:pt x="36550" y="12093"/>
                  <a:pt x="36520" y="11972"/>
                  <a:pt x="36520" y="11850"/>
                </a:cubicBezTo>
                <a:cubicBezTo>
                  <a:pt x="36490" y="11759"/>
                  <a:pt x="36490" y="11607"/>
                  <a:pt x="36490" y="11486"/>
                </a:cubicBezTo>
                <a:cubicBezTo>
                  <a:pt x="36459" y="11364"/>
                  <a:pt x="36459" y="11151"/>
                  <a:pt x="36429" y="10999"/>
                </a:cubicBezTo>
                <a:cubicBezTo>
                  <a:pt x="36429" y="10848"/>
                  <a:pt x="36429" y="10696"/>
                  <a:pt x="36399" y="10574"/>
                </a:cubicBezTo>
                <a:lnTo>
                  <a:pt x="36399" y="10483"/>
                </a:lnTo>
                <a:lnTo>
                  <a:pt x="36399" y="10301"/>
                </a:lnTo>
                <a:lnTo>
                  <a:pt x="36399" y="10088"/>
                </a:lnTo>
                <a:cubicBezTo>
                  <a:pt x="36399" y="9966"/>
                  <a:pt x="36429" y="9815"/>
                  <a:pt x="36459" y="9693"/>
                </a:cubicBezTo>
                <a:close/>
                <a:moveTo>
                  <a:pt x="38890" y="13035"/>
                </a:moveTo>
                <a:lnTo>
                  <a:pt x="38890" y="13066"/>
                </a:lnTo>
                <a:cubicBezTo>
                  <a:pt x="38890" y="13187"/>
                  <a:pt x="38860" y="13309"/>
                  <a:pt x="38829" y="13430"/>
                </a:cubicBezTo>
                <a:cubicBezTo>
                  <a:pt x="38799" y="13552"/>
                  <a:pt x="38738" y="13734"/>
                  <a:pt x="38708" y="13886"/>
                </a:cubicBezTo>
                <a:lnTo>
                  <a:pt x="38677" y="13886"/>
                </a:lnTo>
                <a:lnTo>
                  <a:pt x="38708" y="13764"/>
                </a:lnTo>
                <a:cubicBezTo>
                  <a:pt x="38708" y="13643"/>
                  <a:pt x="38738" y="13491"/>
                  <a:pt x="38738" y="13369"/>
                </a:cubicBezTo>
                <a:cubicBezTo>
                  <a:pt x="38738" y="13309"/>
                  <a:pt x="38768" y="13278"/>
                  <a:pt x="38768" y="13248"/>
                </a:cubicBezTo>
                <a:lnTo>
                  <a:pt x="38829" y="13157"/>
                </a:lnTo>
                <a:cubicBezTo>
                  <a:pt x="38860" y="13096"/>
                  <a:pt x="38860" y="13066"/>
                  <a:pt x="38890" y="13035"/>
                </a:cubicBezTo>
                <a:close/>
                <a:moveTo>
                  <a:pt x="30018" y="12184"/>
                </a:moveTo>
                <a:lnTo>
                  <a:pt x="30049" y="12276"/>
                </a:lnTo>
                <a:lnTo>
                  <a:pt x="30079" y="12549"/>
                </a:lnTo>
                <a:cubicBezTo>
                  <a:pt x="30079" y="12671"/>
                  <a:pt x="30049" y="12792"/>
                  <a:pt x="30049" y="12914"/>
                </a:cubicBezTo>
                <a:cubicBezTo>
                  <a:pt x="29988" y="13248"/>
                  <a:pt x="29957" y="13582"/>
                  <a:pt x="29897" y="13916"/>
                </a:cubicBezTo>
                <a:cubicBezTo>
                  <a:pt x="29897" y="13764"/>
                  <a:pt x="29836" y="13643"/>
                  <a:pt x="29836" y="13491"/>
                </a:cubicBezTo>
                <a:cubicBezTo>
                  <a:pt x="29806" y="13339"/>
                  <a:pt x="29806" y="13217"/>
                  <a:pt x="29775" y="13096"/>
                </a:cubicBezTo>
                <a:lnTo>
                  <a:pt x="29775" y="13005"/>
                </a:lnTo>
                <a:cubicBezTo>
                  <a:pt x="29806" y="12914"/>
                  <a:pt x="29836" y="12853"/>
                  <a:pt x="29866" y="12792"/>
                </a:cubicBezTo>
                <a:cubicBezTo>
                  <a:pt x="29897" y="12640"/>
                  <a:pt x="29927" y="12519"/>
                  <a:pt x="29988" y="12367"/>
                </a:cubicBezTo>
                <a:cubicBezTo>
                  <a:pt x="29988" y="12306"/>
                  <a:pt x="30018" y="12245"/>
                  <a:pt x="30018" y="12184"/>
                </a:cubicBezTo>
                <a:close/>
                <a:moveTo>
                  <a:pt x="38282" y="10908"/>
                </a:moveTo>
                <a:cubicBezTo>
                  <a:pt x="38282" y="10999"/>
                  <a:pt x="38313" y="11091"/>
                  <a:pt x="38313" y="11182"/>
                </a:cubicBezTo>
                <a:lnTo>
                  <a:pt x="38373" y="11546"/>
                </a:lnTo>
                <a:cubicBezTo>
                  <a:pt x="38373" y="11729"/>
                  <a:pt x="38404" y="11941"/>
                  <a:pt x="38404" y="12093"/>
                </a:cubicBezTo>
                <a:cubicBezTo>
                  <a:pt x="38404" y="12276"/>
                  <a:pt x="38404" y="12397"/>
                  <a:pt x="38404" y="12549"/>
                </a:cubicBezTo>
                <a:cubicBezTo>
                  <a:pt x="38404" y="12731"/>
                  <a:pt x="38373" y="12792"/>
                  <a:pt x="38373" y="12883"/>
                </a:cubicBezTo>
                <a:cubicBezTo>
                  <a:pt x="38373" y="13005"/>
                  <a:pt x="38373" y="13096"/>
                  <a:pt x="38343" y="13187"/>
                </a:cubicBezTo>
                <a:cubicBezTo>
                  <a:pt x="38313" y="13278"/>
                  <a:pt x="38343" y="13369"/>
                  <a:pt x="38313" y="13430"/>
                </a:cubicBezTo>
                <a:cubicBezTo>
                  <a:pt x="38313" y="13461"/>
                  <a:pt x="38313" y="13491"/>
                  <a:pt x="38282" y="13491"/>
                </a:cubicBezTo>
                <a:lnTo>
                  <a:pt x="38222" y="13673"/>
                </a:lnTo>
                <a:lnTo>
                  <a:pt x="38191" y="13673"/>
                </a:lnTo>
                <a:cubicBezTo>
                  <a:pt x="38161" y="13673"/>
                  <a:pt x="38130" y="13704"/>
                  <a:pt x="38070" y="13704"/>
                </a:cubicBezTo>
                <a:cubicBezTo>
                  <a:pt x="37978" y="13764"/>
                  <a:pt x="37857" y="13825"/>
                  <a:pt x="37796" y="13916"/>
                </a:cubicBezTo>
                <a:cubicBezTo>
                  <a:pt x="37796" y="13855"/>
                  <a:pt x="37796" y="13795"/>
                  <a:pt x="37766" y="13704"/>
                </a:cubicBezTo>
                <a:lnTo>
                  <a:pt x="37766" y="13643"/>
                </a:lnTo>
                <a:cubicBezTo>
                  <a:pt x="37796" y="13552"/>
                  <a:pt x="37796" y="13430"/>
                  <a:pt x="37827" y="13309"/>
                </a:cubicBezTo>
                <a:cubicBezTo>
                  <a:pt x="37857" y="13066"/>
                  <a:pt x="37887" y="12822"/>
                  <a:pt x="37918" y="12549"/>
                </a:cubicBezTo>
                <a:cubicBezTo>
                  <a:pt x="37948" y="12306"/>
                  <a:pt x="37948" y="12093"/>
                  <a:pt x="37978" y="11881"/>
                </a:cubicBezTo>
                <a:lnTo>
                  <a:pt x="37978" y="11638"/>
                </a:lnTo>
                <a:lnTo>
                  <a:pt x="37978" y="11212"/>
                </a:lnTo>
                <a:cubicBezTo>
                  <a:pt x="37978" y="11060"/>
                  <a:pt x="38009" y="11091"/>
                  <a:pt x="38009" y="10969"/>
                </a:cubicBezTo>
                <a:lnTo>
                  <a:pt x="38009" y="10908"/>
                </a:lnTo>
                <a:cubicBezTo>
                  <a:pt x="38054" y="10939"/>
                  <a:pt x="38100" y="10954"/>
                  <a:pt x="38146" y="10954"/>
                </a:cubicBezTo>
                <a:cubicBezTo>
                  <a:pt x="38191" y="10954"/>
                  <a:pt x="38237" y="10939"/>
                  <a:pt x="38282" y="10908"/>
                </a:cubicBezTo>
                <a:close/>
                <a:moveTo>
                  <a:pt x="11485" y="13704"/>
                </a:moveTo>
                <a:lnTo>
                  <a:pt x="11485" y="14068"/>
                </a:lnTo>
                <a:cubicBezTo>
                  <a:pt x="11454" y="13947"/>
                  <a:pt x="11424" y="13825"/>
                  <a:pt x="11363" y="13704"/>
                </a:cubicBezTo>
                <a:close/>
                <a:moveTo>
                  <a:pt x="17895" y="12853"/>
                </a:moveTo>
                <a:lnTo>
                  <a:pt x="17895" y="12883"/>
                </a:lnTo>
                <a:cubicBezTo>
                  <a:pt x="17926" y="13066"/>
                  <a:pt x="17956" y="13248"/>
                  <a:pt x="17956" y="13430"/>
                </a:cubicBezTo>
                <a:lnTo>
                  <a:pt x="17956" y="13673"/>
                </a:lnTo>
                <a:lnTo>
                  <a:pt x="17956" y="13855"/>
                </a:lnTo>
                <a:lnTo>
                  <a:pt x="17956" y="13916"/>
                </a:lnTo>
                <a:lnTo>
                  <a:pt x="17926" y="13916"/>
                </a:lnTo>
                <a:cubicBezTo>
                  <a:pt x="17865" y="13947"/>
                  <a:pt x="17804" y="14007"/>
                  <a:pt x="17774" y="14068"/>
                </a:cubicBezTo>
                <a:cubicBezTo>
                  <a:pt x="17744" y="14159"/>
                  <a:pt x="17713" y="14220"/>
                  <a:pt x="17683" y="14311"/>
                </a:cubicBezTo>
                <a:lnTo>
                  <a:pt x="17683" y="14220"/>
                </a:lnTo>
                <a:cubicBezTo>
                  <a:pt x="17683" y="14007"/>
                  <a:pt x="17683" y="13825"/>
                  <a:pt x="17652" y="13643"/>
                </a:cubicBezTo>
                <a:cubicBezTo>
                  <a:pt x="17652" y="13521"/>
                  <a:pt x="17652" y="13400"/>
                  <a:pt x="17683" y="13278"/>
                </a:cubicBezTo>
                <a:cubicBezTo>
                  <a:pt x="17713" y="13157"/>
                  <a:pt x="17683" y="13157"/>
                  <a:pt x="17713" y="13096"/>
                </a:cubicBezTo>
                <a:cubicBezTo>
                  <a:pt x="17744" y="13035"/>
                  <a:pt x="17774" y="12974"/>
                  <a:pt x="17804" y="12914"/>
                </a:cubicBezTo>
                <a:lnTo>
                  <a:pt x="17804" y="12883"/>
                </a:lnTo>
                <a:lnTo>
                  <a:pt x="17804" y="12853"/>
                </a:lnTo>
                <a:close/>
                <a:moveTo>
                  <a:pt x="22817" y="14007"/>
                </a:moveTo>
                <a:lnTo>
                  <a:pt x="22817" y="14038"/>
                </a:lnTo>
                <a:cubicBezTo>
                  <a:pt x="22817" y="14159"/>
                  <a:pt x="22787" y="14281"/>
                  <a:pt x="22757" y="14402"/>
                </a:cubicBezTo>
                <a:cubicBezTo>
                  <a:pt x="22757" y="14372"/>
                  <a:pt x="22757" y="14342"/>
                  <a:pt x="22726" y="14311"/>
                </a:cubicBezTo>
                <a:cubicBezTo>
                  <a:pt x="22726" y="14281"/>
                  <a:pt x="22726" y="14250"/>
                  <a:pt x="22726" y="14220"/>
                </a:cubicBezTo>
                <a:cubicBezTo>
                  <a:pt x="22726" y="14220"/>
                  <a:pt x="22787" y="14190"/>
                  <a:pt x="22787" y="14159"/>
                </a:cubicBezTo>
                <a:lnTo>
                  <a:pt x="22787" y="14159"/>
                </a:lnTo>
                <a:lnTo>
                  <a:pt x="22757" y="14190"/>
                </a:lnTo>
                <a:lnTo>
                  <a:pt x="22757" y="14129"/>
                </a:lnTo>
                <a:cubicBezTo>
                  <a:pt x="22787" y="14099"/>
                  <a:pt x="22787" y="14038"/>
                  <a:pt x="22817" y="14007"/>
                </a:cubicBezTo>
                <a:close/>
                <a:moveTo>
                  <a:pt x="19141" y="13369"/>
                </a:moveTo>
                <a:cubicBezTo>
                  <a:pt x="19111" y="13430"/>
                  <a:pt x="19141" y="13491"/>
                  <a:pt x="19141" y="13552"/>
                </a:cubicBezTo>
                <a:lnTo>
                  <a:pt x="19141" y="13734"/>
                </a:lnTo>
                <a:cubicBezTo>
                  <a:pt x="19141" y="13855"/>
                  <a:pt x="19111" y="14007"/>
                  <a:pt x="19080" y="14129"/>
                </a:cubicBezTo>
                <a:cubicBezTo>
                  <a:pt x="19080" y="14281"/>
                  <a:pt x="19080" y="14311"/>
                  <a:pt x="19050" y="14402"/>
                </a:cubicBezTo>
                <a:lnTo>
                  <a:pt x="19050" y="14494"/>
                </a:lnTo>
                <a:cubicBezTo>
                  <a:pt x="19020" y="14372"/>
                  <a:pt x="18989" y="14281"/>
                  <a:pt x="18959" y="14190"/>
                </a:cubicBezTo>
                <a:cubicBezTo>
                  <a:pt x="18928" y="14068"/>
                  <a:pt x="18959" y="14038"/>
                  <a:pt x="18989" y="13977"/>
                </a:cubicBezTo>
                <a:lnTo>
                  <a:pt x="19050" y="13704"/>
                </a:lnTo>
                <a:cubicBezTo>
                  <a:pt x="19050" y="13643"/>
                  <a:pt x="19080" y="13612"/>
                  <a:pt x="19080" y="13552"/>
                </a:cubicBezTo>
                <a:cubicBezTo>
                  <a:pt x="19080" y="13521"/>
                  <a:pt x="19111" y="13430"/>
                  <a:pt x="19141" y="13369"/>
                </a:cubicBezTo>
                <a:close/>
                <a:moveTo>
                  <a:pt x="30990" y="13430"/>
                </a:moveTo>
                <a:cubicBezTo>
                  <a:pt x="31021" y="13612"/>
                  <a:pt x="31051" y="13825"/>
                  <a:pt x="31082" y="14007"/>
                </a:cubicBezTo>
                <a:lnTo>
                  <a:pt x="31173" y="14463"/>
                </a:lnTo>
                <a:lnTo>
                  <a:pt x="31173" y="14524"/>
                </a:lnTo>
                <a:cubicBezTo>
                  <a:pt x="31112" y="14402"/>
                  <a:pt x="31082" y="14281"/>
                  <a:pt x="31082" y="14129"/>
                </a:cubicBezTo>
                <a:lnTo>
                  <a:pt x="30990" y="13612"/>
                </a:lnTo>
                <a:lnTo>
                  <a:pt x="30990" y="13430"/>
                </a:lnTo>
                <a:close/>
                <a:moveTo>
                  <a:pt x="12973" y="13339"/>
                </a:moveTo>
                <a:cubicBezTo>
                  <a:pt x="12913" y="13643"/>
                  <a:pt x="12882" y="13947"/>
                  <a:pt x="12913" y="14250"/>
                </a:cubicBezTo>
                <a:cubicBezTo>
                  <a:pt x="12913" y="14311"/>
                  <a:pt x="12913" y="14342"/>
                  <a:pt x="12913" y="14372"/>
                </a:cubicBezTo>
                <a:cubicBezTo>
                  <a:pt x="12913" y="14433"/>
                  <a:pt x="12882" y="14494"/>
                  <a:pt x="12882" y="14554"/>
                </a:cubicBezTo>
                <a:cubicBezTo>
                  <a:pt x="12882" y="14463"/>
                  <a:pt x="12852" y="14372"/>
                  <a:pt x="12822" y="14250"/>
                </a:cubicBezTo>
                <a:lnTo>
                  <a:pt x="12822" y="14038"/>
                </a:lnTo>
                <a:cubicBezTo>
                  <a:pt x="12822" y="13886"/>
                  <a:pt x="12852" y="13734"/>
                  <a:pt x="12852" y="13552"/>
                </a:cubicBezTo>
                <a:cubicBezTo>
                  <a:pt x="12913" y="13491"/>
                  <a:pt x="12943" y="13430"/>
                  <a:pt x="12943" y="13400"/>
                </a:cubicBezTo>
                <a:cubicBezTo>
                  <a:pt x="12943" y="13369"/>
                  <a:pt x="12943" y="13339"/>
                  <a:pt x="12973" y="13339"/>
                </a:cubicBezTo>
                <a:close/>
                <a:moveTo>
                  <a:pt x="16133" y="13369"/>
                </a:moveTo>
                <a:lnTo>
                  <a:pt x="16194" y="13400"/>
                </a:lnTo>
                <a:lnTo>
                  <a:pt x="16224" y="13400"/>
                </a:lnTo>
                <a:cubicBezTo>
                  <a:pt x="16255" y="13643"/>
                  <a:pt x="16255" y="13916"/>
                  <a:pt x="16224" y="14159"/>
                </a:cubicBezTo>
                <a:lnTo>
                  <a:pt x="16194" y="14463"/>
                </a:lnTo>
                <a:lnTo>
                  <a:pt x="16194" y="14554"/>
                </a:lnTo>
                <a:cubicBezTo>
                  <a:pt x="16194" y="14494"/>
                  <a:pt x="16164" y="14433"/>
                  <a:pt x="16133" y="14372"/>
                </a:cubicBezTo>
                <a:lnTo>
                  <a:pt x="16133" y="14007"/>
                </a:lnTo>
                <a:lnTo>
                  <a:pt x="16133" y="13582"/>
                </a:lnTo>
                <a:lnTo>
                  <a:pt x="16133" y="13369"/>
                </a:lnTo>
                <a:close/>
                <a:moveTo>
                  <a:pt x="29380" y="14159"/>
                </a:moveTo>
                <a:lnTo>
                  <a:pt x="29441" y="14463"/>
                </a:lnTo>
                <a:lnTo>
                  <a:pt x="29411" y="14554"/>
                </a:lnTo>
                <a:cubicBezTo>
                  <a:pt x="29380" y="14524"/>
                  <a:pt x="29350" y="14494"/>
                  <a:pt x="29319" y="14463"/>
                </a:cubicBezTo>
                <a:lnTo>
                  <a:pt x="29259" y="14433"/>
                </a:lnTo>
                <a:cubicBezTo>
                  <a:pt x="29259" y="14372"/>
                  <a:pt x="29289" y="14342"/>
                  <a:pt x="29319" y="14311"/>
                </a:cubicBezTo>
                <a:cubicBezTo>
                  <a:pt x="29319" y="14281"/>
                  <a:pt x="29350" y="14220"/>
                  <a:pt x="29380" y="14159"/>
                </a:cubicBezTo>
                <a:close/>
                <a:moveTo>
                  <a:pt x="40500" y="14372"/>
                </a:moveTo>
                <a:lnTo>
                  <a:pt x="40500" y="14372"/>
                </a:lnTo>
                <a:cubicBezTo>
                  <a:pt x="40470" y="14433"/>
                  <a:pt x="40439" y="14494"/>
                  <a:pt x="40409" y="14554"/>
                </a:cubicBezTo>
                <a:lnTo>
                  <a:pt x="40439" y="14433"/>
                </a:lnTo>
                <a:lnTo>
                  <a:pt x="40500" y="14372"/>
                </a:lnTo>
                <a:close/>
                <a:moveTo>
                  <a:pt x="42263" y="14489"/>
                </a:moveTo>
                <a:cubicBezTo>
                  <a:pt x="42269" y="14489"/>
                  <a:pt x="42296" y="14588"/>
                  <a:pt x="42323" y="14615"/>
                </a:cubicBezTo>
                <a:lnTo>
                  <a:pt x="42323" y="14645"/>
                </a:lnTo>
                <a:lnTo>
                  <a:pt x="42262" y="14524"/>
                </a:lnTo>
                <a:lnTo>
                  <a:pt x="42262" y="14494"/>
                </a:lnTo>
                <a:cubicBezTo>
                  <a:pt x="42262" y="14490"/>
                  <a:pt x="42263" y="14489"/>
                  <a:pt x="42263" y="14489"/>
                </a:cubicBezTo>
                <a:close/>
                <a:moveTo>
                  <a:pt x="9935" y="14068"/>
                </a:moveTo>
                <a:lnTo>
                  <a:pt x="9935" y="14190"/>
                </a:lnTo>
                <a:cubicBezTo>
                  <a:pt x="9935" y="14250"/>
                  <a:pt x="9966" y="14311"/>
                  <a:pt x="9966" y="14342"/>
                </a:cubicBezTo>
                <a:lnTo>
                  <a:pt x="9935" y="14342"/>
                </a:lnTo>
                <a:lnTo>
                  <a:pt x="9935" y="14494"/>
                </a:lnTo>
                <a:lnTo>
                  <a:pt x="9935" y="14585"/>
                </a:lnTo>
                <a:lnTo>
                  <a:pt x="9874" y="14676"/>
                </a:lnTo>
                <a:lnTo>
                  <a:pt x="9814" y="14524"/>
                </a:lnTo>
                <a:cubicBezTo>
                  <a:pt x="9844" y="14433"/>
                  <a:pt x="9874" y="14311"/>
                  <a:pt x="9905" y="14190"/>
                </a:cubicBezTo>
                <a:cubicBezTo>
                  <a:pt x="9905" y="14159"/>
                  <a:pt x="9905" y="14099"/>
                  <a:pt x="9935" y="14068"/>
                </a:cubicBezTo>
                <a:close/>
                <a:moveTo>
                  <a:pt x="30322" y="13612"/>
                </a:moveTo>
                <a:cubicBezTo>
                  <a:pt x="30322" y="13673"/>
                  <a:pt x="30352" y="13734"/>
                  <a:pt x="30383" y="13764"/>
                </a:cubicBezTo>
                <a:cubicBezTo>
                  <a:pt x="30383" y="13825"/>
                  <a:pt x="30383" y="13886"/>
                  <a:pt x="30413" y="13977"/>
                </a:cubicBezTo>
                <a:lnTo>
                  <a:pt x="30535" y="14372"/>
                </a:lnTo>
                <a:lnTo>
                  <a:pt x="30535" y="14433"/>
                </a:lnTo>
                <a:cubicBezTo>
                  <a:pt x="30535" y="14494"/>
                  <a:pt x="30535" y="14554"/>
                  <a:pt x="30535" y="14645"/>
                </a:cubicBezTo>
                <a:lnTo>
                  <a:pt x="30535" y="14676"/>
                </a:lnTo>
                <a:lnTo>
                  <a:pt x="30504" y="14585"/>
                </a:lnTo>
                <a:cubicBezTo>
                  <a:pt x="30444" y="14463"/>
                  <a:pt x="30383" y="14311"/>
                  <a:pt x="30292" y="14220"/>
                </a:cubicBezTo>
                <a:lnTo>
                  <a:pt x="30261" y="14159"/>
                </a:lnTo>
                <a:cubicBezTo>
                  <a:pt x="30292" y="13977"/>
                  <a:pt x="30292" y="13795"/>
                  <a:pt x="30322" y="13612"/>
                </a:cubicBezTo>
                <a:close/>
                <a:moveTo>
                  <a:pt x="21450" y="14676"/>
                </a:moveTo>
                <a:lnTo>
                  <a:pt x="21450" y="14706"/>
                </a:lnTo>
                <a:cubicBezTo>
                  <a:pt x="21450" y="14706"/>
                  <a:pt x="21450" y="14676"/>
                  <a:pt x="21420" y="14676"/>
                </a:cubicBezTo>
                <a:close/>
                <a:moveTo>
                  <a:pt x="20053" y="14645"/>
                </a:moveTo>
                <a:lnTo>
                  <a:pt x="19992" y="14737"/>
                </a:lnTo>
                <a:lnTo>
                  <a:pt x="19992" y="14706"/>
                </a:lnTo>
                <a:lnTo>
                  <a:pt x="19992" y="14645"/>
                </a:lnTo>
                <a:close/>
                <a:moveTo>
                  <a:pt x="38070" y="14190"/>
                </a:moveTo>
                <a:cubicBezTo>
                  <a:pt x="38009" y="14402"/>
                  <a:pt x="37948" y="14615"/>
                  <a:pt x="37918" y="14828"/>
                </a:cubicBezTo>
                <a:cubicBezTo>
                  <a:pt x="37887" y="14737"/>
                  <a:pt x="37887" y="14645"/>
                  <a:pt x="37857" y="14554"/>
                </a:cubicBezTo>
                <a:lnTo>
                  <a:pt x="37887" y="14494"/>
                </a:lnTo>
                <a:cubicBezTo>
                  <a:pt x="37948" y="14372"/>
                  <a:pt x="38009" y="14281"/>
                  <a:pt x="38070" y="14190"/>
                </a:cubicBezTo>
                <a:close/>
                <a:moveTo>
                  <a:pt x="35001" y="12519"/>
                </a:moveTo>
                <a:lnTo>
                  <a:pt x="35153" y="13248"/>
                </a:lnTo>
                <a:cubicBezTo>
                  <a:pt x="35153" y="13309"/>
                  <a:pt x="35183" y="13369"/>
                  <a:pt x="35183" y="13430"/>
                </a:cubicBezTo>
                <a:cubicBezTo>
                  <a:pt x="35244" y="13582"/>
                  <a:pt x="35274" y="13704"/>
                  <a:pt x="35305" y="13855"/>
                </a:cubicBezTo>
                <a:cubicBezTo>
                  <a:pt x="35335" y="14007"/>
                  <a:pt x="35335" y="14099"/>
                  <a:pt x="35366" y="14190"/>
                </a:cubicBezTo>
                <a:lnTo>
                  <a:pt x="35335" y="14524"/>
                </a:lnTo>
                <a:lnTo>
                  <a:pt x="35335" y="14463"/>
                </a:lnTo>
                <a:cubicBezTo>
                  <a:pt x="35305" y="14615"/>
                  <a:pt x="35274" y="14767"/>
                  <a:pt x="35274" y="14888"/>
                </a:cubicBezTo>
                <a:lnTo>
                  <a:pt x="35183" y="14888"/>
                </a:lnTo>
                <a:cubicBezTo>
                  <a:pt x="35153" y="14706"/>
                  <a:pt x="35153" y="14524"/>
                  <a:pt x="35122" y="14372"/>
                </a:cubicBezTo>
                <a:cubicBezTo>
                  <a:pt x="35092" y="13947"/>
                  <a:pt x="35062" y="13552"/>
                  <a:pt x="35031" y="13157"/>
                </a:cubicBezTo>
                <a:cubicBezTo>
                  <a:pt x="35031" y="12974"/>
                  <a:pt x="35001" y="12762"/>
                  <a:pt x="35001" y="12579"/>
                </a:cubicBezTo>
                <a:lnTo>
                  <a:pt x="35001" y="12519"/>
                </a:lnTo>
                <a:close/>
                <a:moveTo>
                  <a:pt x="45787" y="12883"/>
                </a:moveTo>
                <a:cubicBezTo>
                  <a:pt x="45848" y="12974"/>
                  <a:pt x="45878" y="13066"/>
                  <a:pt x="45908" y="13157"/>
                </a:cubicBezTo>
                <a:cubicBezTo>
                  <a:pt x="45939" y="13248"/>
                  <a:pt x="46000" y="13369"/>
                  <a:pt x="46030" y="13461"/>
                </a:cubicBezTo>
                <a:cubicBezTo>
                  <a:pt x="46030" y="13491"/>
                  <a:pt x="46060" y="13552"/>
                  <a:pt x="46060" y="13582"/>
                </a:cubicBezTo>
                <a:cubicBezTo>
                  <a:pt x="46091" y="13643"/>
                  <a:pt x="46121" y="13734"/>
                  <a:pt x="46151" y="13795"/>
                </a:cubicBezTo>
                <a:cubicBezTo>
                  <a:pt x="46212" y="14038"/>
                  <a:pt x="46273" y="14311"/>
                  <a:pt x="46273" y="14554"/>
                </a:cubicBezTo>
                <a:cubicBezTo>
                  <a:pt x="46300" y="14715"/>
                  <a:pt x="46303" y="14852"/>
                  <a:pt x="46324" y="15006"/>
                </a:cubicBezTo>
                <a:lnTo>
                  <a:pt x="46324" y="15006"/>
                </a:lnTo>
                <a:cubicBezTo>
                  <a:pt x="46307" y="14947"/>
                  <a:pt x="46273" y="14896"/>
                  <a:pt x="46273" y="14828"/>
                </a:cubicBezTo>
                <a:lnTo>
                  <a:pt x="46243" y="14797"/>
                </a:lnTo>
                <a:cubicBezTo>
                  <a:pt x="46182" y="14645"/>
                  <a:pt x="46121" y="14494"/>
                  <a:pt x="46060" y="14311"/>
                </a:cubicBezTo>
                <a:cubicBezTo>
                  <a:pt x="46030" y="14038"/>
                  <a:pt x="45939" y="13764"/>
                  <a:pt x="45878" y="13491"/>
                </a:cubicBezTo>
                <a:cubicBezTo>
                  <a:pt x="45878" y="13369"/>
                  <a:pt x="45848" y="13278"/>
                  <a:pt x="45817" y="13187"/>
                </a:cubicBezTo>
                <a:cubicBezTo>
                  <a:pt x="45817" y="13066"/>
                  <a:pt x="45817" y="12974"/>
                  <a:pt x="45787" y="12883"/>
                </a:cubicBezTo>
                <a:close/>
                <a:moveTo>
                  <a:pt x="8264" y="14980"/>
                </a:moveTo>
                <a:cubicBezTo>
                  <a:pt x="8264" y="14980"/>
                  <a:pt x="8295" y="14980"/>
                  <a:pt x="8295" y="15010"/>
                </a:cubicBezTo>
                <a:lnTo>
                  <a:pt x="8264" y="14980"/>
                </a:lnTo>
                <a:close/>
                <a:moveTo>
                  <a:pt x="26858" y="13369"/>
                </a:moveTo>
                <a:lnTo>
                  <a:pt x="26919" y="13552"/>
                </a:lnTo>
                <a:cubicBezTo>
                  <a:pt x="26950" y="13643"/>
                  <a:pt x="26980" y="13704"/>
                  <a:pt x="27010" y="13764"/>
                </a:cubicBezTo>
                <a:cubicBezTo>
                  <a:pt x="27041" y="13825"/>
                  <a:pt x="27071" y="13886"/>
                  <a:pt x="27132" y="13947"/>
                </a:cubicBezTo>
                <a:lnTo>
                  <a:pt x="27162" y="13977"/>
                </a:lnTo>
                <a:cubicBezTo>
                  <a:pt x="27193" y="13977"/>
                  <a:pt x="27223" y="14007"/>
                  <a:pt x="27253" y="14007"/>
                </a:cubicBezTo>
                <a:lnTo>
                  <a:pt x="27344" y="14007"/>
                </a:lnTo>
                <a:lnTo>
                  <a:pt x="27344" y="14099"/>
                </a:lnTo>
                <a:cubicBezTo>
                  <a:pt x="27344" y="14220"/>
                  <a:pt x="27344" y="14311"/>
                  <a:pt x="27314" y="14433"/>
                </a:cubicBezTo>
                <a:cubicBezTo>
                  <a:pt x="27284" y="14524"/>
                  <a:pt x="27314" y="14615"/>
                  <a:pt x="27314" y="14676"/>
                </a:cubicBezTo>
                <a:lnTo>
                  <a:pt x="27314" y="15040"/>
                </a:lnTo>
                <a:lnTo>
                  <a:pt x="27284" y="14980"/>
                </a:lnTo>
                <a:lnTo>
                  <a:pt x="26980" y="14250"/>
                </a:lnTo>
                <a:cubicBezTo>
                  <a:pt x="26919" y="14159"/>
                  <a:pt x="26889" y="14038"/>
                  <a:pt x="26828" y="13916"/>
                </a:cubicBezTo>
                <a:lnTo>
                  <a:pt x="26828" y="13886"/>
                </a:lnTo>
                <a:cubicBezTo>
                  <a:pt x="26828" y="13734"/>
                  <a:pt x="26828" y="13612"/>
                  <a:pt x="26858" y="13461"/>
                </a:cubicBezTo>
                <a:cubicBezTo>
                  <a:pt x="26858" y="13430"/>
                  <a:pt x="26858" y="13400"/>
                  <a:pt x="26858" y="13369"/>
                </a:cubicBezTo>
                <a:close/>
                <a:moveTo>
                  <a:pt x="10573" y="14220"/>
                </a:moveTo>
                <a:lnTo>
                  <a:pt x="10573" y="14281"/>
                </a:lnTo>
                <a:cubicBezTo>
                  <a:pt x="10573" y="14554"/>
                  <a:pt x="10604" y="14828"/>
                  <a:pt x="10664" y="15101"/>
                </a:cubicBezTo>
                <a:lnTo>
                  <a:pt x="10604" y="15040"/>
                </a:lnTo>
                <a:cubicBezTo>
                  <a:pt x="10543" y="14980"/>
                  <a:pt x="10452" y="14919"/>
                  <a:pt x="10391" y="14888"/>
                </a:cubicBezTo>
                <a:cubicBezTo>
                  <a:pt x="10391" y="14767"/>
                  <a:pt x="10361" y="14676"/>
                  <a:pt x="10391" y="14585"/>
                </a:cubicBezTo>
                <a:lnTo>
                  <a:pt x="10361" y="14585"/>
                </a:lnTo>
                <a:cubicBezTo>
                  <a:pt x="10361" y="14554"/>
                  <a:pt x="10361" y="14554"/>
                  <a:pt x="10391" y="14524"/>
                </a:cubicBezTo>
                <a:cubicBezTo>
                  <a:pt x="10421" y="14433"/>
                  <a:pt x="10482" y="14372"/>
                  <a:pt x="10543" y="14281"/>
                </a:cubicBezTo>
                <a:lnTo>
                  <a:pt x="10573" y="14220"/>
                </a:lnTo>
                <a:close/>
                <a:moveTo>
                  <a:pt x="32905" y="13066"/>
                </a:moveTo>
                <a:lnTo>
                  <a:pt x="32905" y="13248"/>
                </a:lnTo>
                <a:cubicBezTo>
                  <a:pt x="32935" y="13400"/>
                  <a:pt x="32935" y="13582"/>
                  <a:pt x="32965" y="13764"/>
                </a:cubicBezTo>
                <a:lnTo>
                  <a:pt x="33026" y="14068"/>
                </a:lnTo>
                <a:cubicBezTo>
                  <a:pt x="33026" y="14129"/>
                  <a:pt x="33026" y="14159"/>
                  <a:pt x="33026" y="14220"/>
                </a:cubicBezTo>
                <a:lnTo>
                  <a:pt x="33148" y="14706"/>
                </a:lnTo>
                <a:cubicBezTo>
                  <a:pt x="33148" y="14767"/>
                  <a:pt x="33117" y="14858"/>
                  <a:pt x="33087" y="14919"/>
                </a:cubicBezTo>
                <a:cubicBezTo>
                  <a:pt x="33087" y="15010"/>
                  <a:pt x="33087" y="15071"/>
                  <a:pt x="33056" y="15132"/>
                </a:cubicBezTo>
                <a:lnTo>
                  <a:pt x="33026" y="15040"/>
                </a:lnTo>
                <a:cubicBezTo>
                  <a:pt x="32996" y="14888"/>
                  <a:pt x="32996" y="14706"/>
                  <a:pt x="32965" y="14554"/>
                </a:cubicBezTo>
                <a:cubicBezTo>
                  <a:pt x="32935" y="14402"/>
                  <a:pt x="32905" y="14190"/>
                  <a:pt x="32874" y="13977"/>
                </a:cubicBezTo>
                <a:cubicBezTo>
                  <a:pt x="32874" y="13916"/>
                  <a:pt x="32844" y="13825"/>
                  <a:pt x="32813" y="13734"/>
                </a:cubicBezTo>
                <a:lnTo>
                  <a:pt x="32874" y="13369"/>
                </a:lnTo>
                <a:cubicBezTo>
                  <a:pt x="32874" y="13248"/>
                  <a:pt x="32905" y="13157"/>
                  <a:pt x="32905" y="13066"/>
                </a:cubicBezTo>
                <a:close/>
                <a:moveTo>
                  <a:pt x="36156" y="13187"/>
                </a:moveTo>
                <a:lnTo>
                  <a:pt x="36186" y="13278"/>
                </a:lnTo>
                <a:lnTo>
                  <a:pt x="36186" y="13369"/>
                </a:lnTo>
                <a:cubicBezTo>
                  <a:pt x="36156" y="13430"/>
                  <a:pt x="36156" y="13521"/>
                  <a:pt x="36186" y="13582"/>
                </a:cubicBezTo>
                <a:lnTo>
                  <a:pt x="36216" y="13612"/>
                </a:lnTo>
                <a:cubicBezTo>
                  <a:pt x="36216" y="13764"/>
                  <a:pt x="36247" y="13886"/>
                  <a:pt x="36277" y="14007"/>
                </a:cubicBezTo>
                <a:cubicBezTo>
                  <a:pt x="36277" y="14190"/>
                  <a:pt x="36338" y="14372"/>
                  <a:pt x="36368" y="14554"/>
                </a:cubicBezTo>
                <a:cubicBezTo>
                  <a:pt x="36307" y="14645"/>
                  <a:pt x="36277" y="14737"/>
                  <a:pt x="36216" y="14858"/>
                </a:cubicBezTo>
                <a:cubicBezTo>
                  <a:pt x="36186" y="14949"/>
                  <a:pt x="36156" y="15040"/>
                  <a:pt x="36095" y="15132"/>
                </a:cubicBezTo>
                <a:cubicBezTo>
                  <a:pt x="36064" y="15010"/>
                  <a:pt x="36034" y="14919"/>
                  <a:pt x="36004" y="14797"/>
                </a:cubicBezTo>
                <a:lnTo>
                  <a:pt x="35943" y="14676"/>
                </a:lnTo>
                <a:cubicBezTo>
                  <a:pt x="36004" y="14372"/>
                  <a:pt x="36064" y="14068"/>
                  <a:pt x="36095" y="13734"/>
                </a:cubicBezTo>
                <a:cubicBezTo>
                  <a:pt x="36095" y="13643"/>
                  <a:pt x="36125" y="13582"/>
                  <a:pt x="36125" y="13491"/>
                </a:cubicBezTo>
                <a:cubicBezTo>
                  <a:pt x="36125" y="13400"/>
                  <a:pt x="36156" y="13278"/>
                  <a:pt x="36156" y="13187"/>
                </a:cubicBezTo>
                <a:close/>
                <a:moveTo>
                  <a:pt x="16559" y="14585"/>
                </a:moveTo>
                <a:cubicBezTo>
                  <a:pt x="16559" y="14676"/>
                  <a:pt x="16559" y="14767"/>
                  <a:pt x="16589" y="14858"/>
                </a:cubicBezTo>
                <a:cubicBezTo>
                  <a:pt x="16589" y="14949"/>
                  <a:pt x="16589" y="15071"/>
                  <a:pt x="16619" y="15192"/>
                </a:cubicBezTo>
                <a:cubicBezTo>
                  <a:pt x="16589" y="15162"/>
                  <a:pt x="16589" y="15132"/>
                  <a:pt x="16559" y="15101"/>
                </a:cubicBezTo>
                <a:lnTo>
                  <a:pt x="16589" y="15071"/>
                </a:lnTo>
                <a:cubicBezTo>
                  <a:pt x="16559" y="15040"/>
                  <a:pt x="16528" y="15010"/>
                  <a:pt x="16498" y="14980"/>
                </a:cubicBezTo>
                <a:lnTo>
                  <a:pt x="16528" y="14797"/>
                </a:lnTo>
                <a:cubicBezTo>
                  <a:pt x="16528" y="14737"/>
                  <a:pt x="16528" y="14645"/>
                  <a:pt x="16559" y="14585"/>
                </a:cubicBezTo>
                <a:close/>
                <a:moveTo>
                  <a:pt x="20448" y="15223"/>
                </a:moveTo>
                <a:cubicBezTo>
                  <a:pt x="20448" y="15253"/>
                  <a:pt x="20448" y="15314"/>
                  <a:pt x="20478" y="15344"/>
                </a:cubicBezTo>
                <a:lnTo>
                  <a:pt x="20448" y="15344"/>
                </a:lnTo>
                <a:lnTo>
                  <a:pt x="20448" y="15223"/>
                </a:lnTo>
                <a:close/>
                <a:moveTo>
                  <a:pt x="23911" y="12944"/>
                </a:moveTo>
                <a:lnTo>
                  <a:pt x="23911" y="13248"/>
                </a:lnTo>
                <a:lnTo>
                  <a:pt x="23911" y="13764"/>
                </a:lnTo>
                <a:lnTo>
                  <a:pt x="23911" y="14250"/>
                </a:lnTo>
                <a:cubicBezTo>
                  <a:pt x="23911" y="14311"/>
                  <a:pt x="23911" y="14372"/>
                  <a:pt x="23911" y="14463"/>
                </a:cubicBezTo>
                <a:cubicBezTo>
                  <a:pt x="23911" y="14737"/>
                  <a:pt x="23911" y="14980"/>
                  <a:pt x="23942" y="15223"/>
                </a:cubicBezTo>
                <a:lnTo>
                  <a:pt x="23942" y="15466"/>
                </a:lnTo>
                <a:cubicBezTo>
                  <a:pt x="23942" y="15405"/>
                  <a:pt x="23911" y="15344"/>
                  <a:pt x="23881" y="15283"/>
                </a:cubicBezTo>
                <a:cubicBezTo>
                  <a:pt x="23850" y="15223"/>
                  <a:pt x="23850" y="15162"/>
                  <a:pt x="23820" y="15071"/>
                </a:cubicBezTo>
                <a:cubicBezTo>
                  <a:pt x="23805" y="15040"/>
                  <a:pt x="23805" y="15033"/>
                  <a:pt x="23809" y="15033"/>
                </a:cubicBezTo>
                <a:cubicBezTo>
                  <a:pt x="23813" y="15033"/>
                  <a:pt x="23820" y="15040"/>
                  <a:pt x="23820" y="15040"/>
                </a:cubicBezTo>
                <a:lnTo>
                  <a:pt x="23820" y="14311"/>
                </a:lnTo>
                <a:lnTo>
                  <a:pt x="23820" y="13552"/>
                </a:lnTo>
                <a:lnTo>
                  <a:pt x="23820" y="13187"/>
                </a:lnTo>
                <a:cubicBezTo>
                  <a:pt x="23820" y="13066"/>
                  <a:pt x="23881" y="13005"/>
                  <a:pt x="23911" y="12944"/>
                </a:cubicBezTo>
                <a:close/>
                <a:moveTo>
                  <a:pt x="29137" y="14737"/>
                </a:moveTo>
                <a:cubicBezTo>
                  <a:pt x="29198" y="14797"/>
                  <a:pt x="29228" y="14858"/>
                  <a:pt x="29259" y="14919"/>
                </a:cubicBezTo>
                <a:cubicBezTo>
                  <a:pt x="29289" y="14980"/>
                  <a:pt x="29350" y="15040"/>
                  <a:pt x="29380" y="15101"/>
                </a:cubicBezTo>
                <a:lnTo>
                  <a:pt x="29380" y="15283"/>
                </a:lnTo>
                <a:lnTo>
                  <a:pt x="29380" y="15405"/>
                </a:lnTo>
                <a:cubicBezTo>
                  <a:pt x="29380" y="15466"/>
                  <a:pt x="29350" y="15527"/>
                  <a:pt x="29350" y="15587"/>
                </a:cubicBezTo>
                <a:cubicBezTo>
                  <a:pt x="29289" y="15466"/>
                  <a:pt x="29228" y="15344"/>
                  <a:pt x="29198" y="15223"/>
                </a:cubicBezTo>
                <a:cubicBezTo>
                  <a:pt x="29137" y="15071"/>
                  <a:pt x="29107" y="15010"/>
                  <a:pt x="29076" y="14888"/>
                </a:cubicBezTo>
                <a:cubicBezTo>
                  <a:pt x="29107" y="14858"/>
                  <a:pt x="29137" y="14797"/>
                  <a:pt x="29137" y="14737"/>
                </a:cubicBezTo>
                <a:close/>
                <a:moveTo>
                  <a:pt x="39832" y="15253"/>
                </a:moveTo>
                <a:cubicBezTo>
                  <a:pt x="39832" y="15314"/>
                  <a:pt x="39832" y="15375"/>
                  <a:pt x="39862" y="15435"/>
                </a:cubicBezTo>
                <a:cubicBezTo>
                  <a:pt x="39862" y="15435"/>
                  <a:pt x="39862" y="15466"/>
                  <a:pt x="39862" y="15466"/>
                </a:cubicBezTo>
                <a:cubicBezTo>
                  <a:pt x="39832" y="15527"/>
                  <a:pt x="39832" y="15587"/>
                  <a:pt x="39832" y="15648"/>
                </a:cubicBezTo>
                <a:lnTo>
                  <a:pt x="39832" y="15253"/>
                </a:lnTo>
                <a:close/>
                <a:moveTo>
                  <a:pt x="9206" y="14250"/>
                </a:moveTo>
                <a:lnTo>
                  <a:pt x="9236" y="14342"/>
                </a:lnTo>
                <a:cubicBezTo>
                  <a:pt x="9267" y="14433"/>
                  <a:pt x="9297" y="14524"/>
                  <a:pt x="9297" y="14615"/>
                </a:cubicBezTo>
                <a:lnTo>
                  <a:pt x="9297" y="15010"/>
                </a:lnTo>
                <a:cubicBezTo>
                  <a:pt x="9176" y="15223"/>
                  <a:pt x="9054" y="15466"/>
                  <a:pt x="8933" y="15678"/>
                </a:cubicBezTo>
                <a:cubicBezTo>
                  <a:pt x="8933" y="15678"/>
                  <a:pt x="8933" y="15648"/>
                  <a:pt x="8933" y="15648"/>
                </a:cubicBezTo>
                <a:cubicBezTo>
                  <a:pt x="8902" y="15527"/>
                  <a:pt x="8872" y="15435"/>
                  <a:pt x="8841" y="15314"/>
                </a:cubicBezTo>
                <a:cubicBezTo>
                  <a:pt x="8841" y="15253"/>
                  <a:pt x="8811" y="15192"/>
                  <a:pt x="8781" y="15132"/>
                </a:cubicBezTo>
                <a:cubicBezTo>
                  <a:pt x="8841" y="14919"/>
                  <a:pt x="8902" y="14706"/>
                  <a:pt x="8993" y="14494"/>
                </a:cubicBezTo>
                <a:cubicBezTo>
                  <a:pt x="9024" y="14463"/>
                  <a:pt x="9054" y="14402"/>
                  <a:pt x="9084" y="14342"/>
                </a:cubicBezTo>
                <a:lnTo>
                  <a:pt x="9206" y="14250"/>
                </a:lnTo>
                <a:close/>
                <a:moveTo>
                  <a:pt x="37006" y="15435"/>
                </a:moveTo>
                <a:cubicBezTo>
                  <a:pt x="37037" y="15435"/>
                  <a:pt x="37067" y="15466"/>
                  <a:pt x="37097" y="15466"/>
                </a:cubicBezTo>
                <a:lnTo>
                  <a:pt x="37128" y="15466"/>
                </a:lnTo>
                <a:cubicBezTo>
                  <a:pt x="37097" y="15557"/>
                  <a:pt x="37097" y="15618"/>
                  <a:pt x="37067" y="15709"/>
                </a:cubicBezTo>
                <a:lnTo>
                  <a:pt x="36976" y="15618"/>
                </a:lnTo>
                <a:cubicBezTo>
                  <a:pt x="36976" y="15557"/>
                  <a:pt x="37006" y="15496"/>
                  <a:pt x="37006" y="15435"/>
                </a:cubicBezTo>
                <a:close/>
                <a:moveTo>
                  <a:pt x="42080" y="14949"/>
                </a:moveTo>
                <a:cubicBezTo>
                  <a:pt x="42080" y="14980"/>
                  <a:pt x="42080" y="15010"/>
                  <a:pt x="42111" y="15040"/>
                </a:cubicBezTo>
                <a:cubicBezTo>
                  <a:pt x="42171" y="15223"/>
                  <a:pt x="42232" y="15405"/>
                  <a:pt x="42262" y="15587"/>
                </a:cubicBezTo>
                <a:lnTo>
                  <a:pt x="42262" y="15678"/>
                </a:lnTo>
                <a:lnTo>
                  <a:pt x="42262" y="15739"/>
                </a:lnTo>
                <a:cubicBezTo>
                  <a:pt x="42202" y="15648"/>
                  <a:pt x="42141" y="15557"/>
                  <a:pt x="42050" y="15466"/>
                </a:cubicBezTo>
                <a:lnTo>
                  <a:pt x="41989" y="15405"/>
                </a:lnTo>
                <a:lnTo>
                  <a:pt x="42019" y="15253"/>
                </a:lnTo>
                <a:cubicBezTo>
                  <a:pt x="42019" y="15162"/>
                  <a:pt x="42050" y="15040"/>
                  <a:pt x="42080" y="14949"/>
                </a:cubicBezTo>
                <a:close/>
                <a:moveTo>
                  <a:pt x="10452" y="15405"/>
                </a:moveTo>
                <a:lnTo>
                  <a:pt x="10482" y="15435"/>
                </a:lnTo>
                <a:cubicBezTo>
                  <a:pt x="10543" y="15496"/>
                  <a:pt x="10573" y="15527"/>
                  <a:pt x="10634" y="15587"/>
                </a:cubicBezTo>
                <a:cubicBezTo>
                  <a:pt x="10604" y="15678"/>
                  <a:pt x="10604" y="15709"/>
                  <a:pt x="10573" y="15770"/>
                </a:cubicBezTo>
                <a:cubicBezTo>
                  <a:pt x="10543" y="15709"/>
                  <a:pt x="10512" y="15648"/>
                  <a:pt x="10482" y="15587"/>
                </a:cubicBezTo>
                <a:lnTo>
                  <a:pt x="10482" y="15557"/>
                </a:lnTo>
                <a:lnTo>
                  <a:pt x="10452" y="15405"/>
                </a:lnTo>
                <a:close/>
                <a:moveTo>
                  <a:pt x="35700" y="15770"/>
                </a:moveTo>
                <a:cubicBezTo>
                  <a:pt x="35700" y="15770"/>
                  <a:pt x="35700" y="15800"/>
                  <a:pt x="35730" y="15800"/>
                </a:cubicBezTo>
                <a:lnTo>
                  <a:pt x="35700" y="15861"/>
                </a:lnTo>
                <a:lnTo>
                  <a:pt x="35700" y="15770"/>
                </a:lnTo>
                <a:close/>
                <a:moveTo>
                  <a:pt x="36520" y="15739"/>
                </a:moveTo>
                <a:lnTo>
                  <a:pt x="36459" y="15952"/>
                </a:lnTo>
                <a:lnTo>
                  <a:pt x="36429" y="15922"/>
                </a:lnTo>
                <a:cubicBezTo>
                  <a:pt x="36490" y="15861"/>
                  <a:pt x="36490" y="15800"/>
                  <a:pt x="36490" y="15739"/>
                </a:cubicBezTo>
                <a:close/>
                <a:moveTo>
                  <a:pt x="34667" y="15010"/>
                </a:moveTo>
                <a:lnTo>
                  <a:pt x="34667" y="15071"/>
                </a:lnTo>
                <a:cubicBezTo>
                  <a:pt x="34697" y="15192"/>
                  <a:pt x="34697" y="15283"/>
                  <a:pt x="34728" y="15375"/>
                </a:cubicBezTo>
                <a:lnTo>
                  <a:pt x="34758" y="15375"/>
                </a:lnTo>
                <a:cubicBezTo>
                  <a:pt x="34728" y="15435"/>
                  <a:pt x="34697" y="15496"/>
                  <a:pt x="34667" y="15557"/>
                </a:cubicBezTo>
                <a:cubicBezTo>
                  <a:pt x="34667" y="15648"/>
                  <a:pt x="34636" y="15739"/>
                  <a:pt x="34606" y="15830"/>
                </a:cubicBezTo>
                <a:lnTo>
                  <a:pt x="34576" y="15982"/>
                </a:lnTo>
                <a:lnTo>
                  <a:pt x="34606" y="15557"/>
                </a:lnTo>
                <a:cubicBezTo>
                  <a:pt x="34606" y="15375"/>
                  <a:pt x="34636" y="15162"/>
                  <a:pt x="34667" y="15010"/>
                </a:cubicBezTo>
                <a:close/>
                <a:moveTo>
                  <a:pt x="15617" y="15678"/>
                </a:moveTo>
                <a:cubicBezTo>
                  <a:pt x="15617" y="15709"/>
                  <a:pt x="15647" y="15770"/>
                  <a:pt x="15647" y="15830"/>
                </a:cubicBezTo>
                <a:lnTo>
                  <a:pt x="15678" y="16043"/>
                </a:lnTo>
                <a:lnTo>
                  <a:pt x="15556" y="15922"/>
                </a:lnTo>
                <a:cubicBezTo>
                  <a:pt x="15556" y="15830"/>
                  <a:pt x="15586" y="15770"/>
                  <a:pt x="15617" y="15678"/>
                </a:cubicBezTo>
                <a:close/>
                <a:moveTo>
                  <a:pt x="45544" y="14099"/>
                </a:moveTo>
                <a:lnTo>
                  <a:pt x="45635" y="14220"/>
                </a:lnTo>
                <a:cubicBezTo>
                  <a:pt x="45665" y="14554"/>
                  <a:pt x="45726" y="14858"/>
                  <a:pt x="45787" y="15192"/>
                </a:cubicBezTo>
                <a:lnTo>
                  <a:pt x="45817" y="15314"/>
                </a:lnTo>
                <a:lnTo>
                  <a:pt x="45817" y="15527"/>
                </a:lnTo>
                <a:lnTo>
                  <a:pt x="45817" y="15952"/>
                </a:lnTo>
                <a:lnTo>
                  <a:pt x="45817" y="16043"/>
                </a:lnTo>
                <a:lnTo>
                  <a:pt x="45787" y="16043"/>
                </a:lnTo>
                <a:cubicBezTo>
                  <a:pt x="45787" y="15952"/>
                  <a:pt x="45787" y="15830"/>
                  <a:pt x="45756" y="15739"/>
                </a:cubicBezTo>
                <a:cubicBezTo>
                  <a:pt x="45726" y="15648"/>
                  <a:pt x="45726" y="15527"/>
                  <a:pt x="45726" y="15405"/>
                </a:cubicBezTo>
                <a:cubicBezTo>
                  <a:pt x="45696" y="15314"/>
                  <a:pt x="45696" y="15223"/>
                  <a:pt x="45696" y="15132"/>
                </a:cubicBezTo>
                <a:cubicBezTo>
                  <a:pt x="45665" y="15010"/>
                  <a:pt x="45635" y="14858"/>
                  <a:pt x="45635" y="14737"/>
                </a:cubicBezTo>
                <a:cubicBezTo>
                  <a:pt x="45605" y="14615"/>
                  <a:pt x="45605" y="14554"/>
                  <a:pt x="45574" y="14463"/>
                </a:cubicBezTo>
                <a:cubicBezTo>
                  <a:pt x="45574" y="14372"/>
                  <a:pt x="45574" y="14220"/>
                  <a:pt x="45544" y="14099"/>
                </a:cubicBezTo>
                <a:close/>
                <a:moveTo>
                  <a:pt x="32023" y="13582"/>
                </a:moveTo>
                <a:lnTo>
                  <a:pt x="32023" y="13673"/>
                </a:lnTo>
                <a:cubicBezTo>
                  <a:pt x="32023" y="13734"/>
                  <a:pt x="32054" y="13795"/>
                  <a:pt x="32054" y="13855"/>
                </a:cubicBezTo>
                <a:cubicBezTo>
                  <a:pt x="32084" y="14007"/>
                  <a:pt x="32084" y="14190"/>
                  <a:pt x="32115" y="14342"/>
                </a:cubicBezTo>
                <a:cubicBezTo>
                  <a:pt x="32145" y="14585"/>
                  <a:pt x="32206" y="14858"/>
                  <a:pt x="32236" y="15101"/>
                </a:cubicBezTo>
                <a:lnTo>
                  <a:pt x="32145" y="15800"/>
                </a:lnTo>
                <a:cubicBezTo>
                  <a:pt x="32115" y="15830"/>
                  <a:pt x="32115" y="15861"/>
                  <a:pt x="32115" y="15891"/>
                </a:cubicBezTo>
                <a:lnTo>
                  <a:pt x="32084" y="16073"/>
                </a:lnTo>
                <a:cubicBezTo>
                  <a:pt x="32054" y="16013"/>
                  <a:pt x="32023" y="15982"/>
                  <a:pt x="31993" y="15922"/>
                </a:cubicBezTo>
                <a:lnTo>
                  <a:pt x="31963" y="15891"/>
                </a:lnTo>
                <a:cubicBezTo>
                  <a:pt x="31932" y="15891"/>
                  <a:pt x="31902" y="15861"/>
                  <a:pt x="31872" y="15861"/>
                </a:cubicBezTo>
                <a:cubicBezTo>
                  <a:pt x="31872" y="15709"/>
                  <a:pt x="31902" y="15557"/>
                  <a:pt x="31932" y="15405"/>
                </a:cubicBezTo>
                <a:cubicBezTo>
                  <a:pt x="31932" y="15253"/>
                  <a:pt x="31963" y="14980"/>
                  <a:pt x="31963" y="14797"/>
                </a:cubicBezTo>
                <a:cubicBezTo>
                  <a:pt x="31963" y="14372"/>
                  <a:pt x="32023" y="13977"/>
                  <a:pt x="32023" y="13582"/>
                </a:cubicBezTo>
                <a:close/>
                <a:moveTo>
                  <a:pt x="42992" y="13795"/>
                </a:moveTo>
                <a:cubicBezTo>
                  <a:pt x="42992" y="13825"/>
                  <a:pt x="42992" y="13825"/>
                  <a:pt x="42992" y="13825"/>
                </a:cubicBezTo>
                <a:cubicBezTo>
                  <a:pt x="43022" y="13855"/>
                  <a:pt x="43052" y="13886"/>
                  <a:pt x="43052" y="13916"/>
                </a:cubicBezTo>
                <a:cubicBezTo>
                  <a:pt x="43083" y="13977"/>
                  <a:pt x="43113" y="14007"/>
                  <a:pt x="43174" y="14007"/>
                </a:cubicBezTo>
                <a:cubicBezTo>
                  <a:pt x="43192" y="14016"/>
                  <a:pt x="43210" y="14020"/>
                  <a:pt x="43227" y="14020"/>
                </a:cubicBezTo>
                <a:cubicBezTo>
                  <a:pt x="43270" y="14020"/>
                  <a:pt x="43313" y="13998"/>
                  <a:pt x="43356" y="13977"/>
                </a:cubicBezTo>
                <a:lnTo>
                  <a:pt x="43387" y="13916"/>
                </a:lnTo>
                <a:cubicBezTo>
                  <a:pt x="43417" y="14007"/>
                  <a:pt x="43447" y="14068"/>
                  <a:pt x="43478" y="14129"/>
                </a:cubicBezTo>
                <a:lnTo>
                  <a:pt x="43539" y="14281"/>
                </a:lnTo>
                <a:lnTo>
                  <a:pt x="43539" y="14402"/>
                </a:lnTo>
                <a:lnTo>
                  <a:pt x="43478" y="14828"/>
                </a:lnTo>
                <a:lnTo>
                  <a:pt x="43447" y="15283"/>
                </a:lnTo>
                <a:lnTo>
                  <a:pt x="43447" y="15496"/>
                </a:lnTo>
                <a:lnTo>
                  <a:pt x="43447" y="16073"/>
                </a:lnTo>
                <a:cubicBezTo>
                  <a:pt x="43417" y="15739"/>
                  <a:pt x="43356" y="15405"/>
                  <a:pt x="43265" y="15101"/>
                </a:cubicBezTo>
                <a:cubicBezTo>
                  <a:pt x="43235" y="14949"/>
                  <a:pt x="43204" y="14797"/>
                  <a:pt x="43144" y="14676"/>
                </a:cubicBezTo>
                <a:cubicBezTo>
                  <a:pt x="43113" y="14524"/>
                  <a:pt x="43052" y="14402"/>
                  <a:pt x="42992" y="14281"/>
                </a:cubicBezTo>
                <a:cubicBezTo>
                  <a:pt x="42961" y="14220"/>
                  <a:pt x="42931" y="14190"/>
                  <a:pt x="42900" y="14129"/>
                </a:cubicBezTo>
                <a:lnTo>
                  <a:pt x="42931" y="14007"/>
                </a:lnTo>
                <a:cubicBezTo>
                  <a:pt x="42961" y="13947"/>
                  <a:pt x="42992" y="13886"/>
                  <a:pt x="42992" y="13795"/>
                </a:cubicBezTo>
                <a:close/>
                <a:moveTo>
                  <a:pt x="30960" y="15861"/>
                </a:moveTo>
                <a:cubicBezTo>
                  <a:pt x="30960" y="15952"/>
                  <a:pt x="30930" y="16013"/>
                  <a:pt x="30930" y="16104"/>
                </a:cubicBezTo>
                <a:cubicBezTo>
                  <a:pt x="30930" y="16073"/>
                  <a:pt x="30930" y="16043"/>
                  <a:pt x="30930" y="16013"/>
                </a:cubicBezTo>
                <a:lnTo>
                  <a:pt x="30899" y="16043"/>
                </a:lnTo>
                <a:cubicBezTo>
                  <a:pt x="30930" y="15982"/>
                  <a:pt x="30960" y="15922"/>
                  <a:pt x="30960" y="15861"/>
                </a:cubicBezTo>
                <a:close/>
                <a:moveTo>
                  <a:pt x="37614" y="15800"/>
                </a:moveTo>
                <a:lnTo>
                  <a:pt x="37675" y="15861"/>
                </a:lnTo>
                <a:cubicBezTo>
                  <a:pt x="37675" y="15952"/>
                  <a:pt x="37675" y="16043"/>
                  <a:pt x="37644" y="16104"/>
                </a:cubicBezTo>
                <a:cubicBezTo>
                  <a:pt x="37644" y="16013"/>
                  <a:pt x="37644" y="15922"/>
                  <a:pt x="37614" y="15800"/>
                </a:cubicBezTo>
                <a:close/>
                <a:moveTo>
                  <a:pt x="11515" y="14676"/>
                </a:moveTo>
                <a:lnTo>
                  <a:pt x="11576" y="15010"/>
                </a:lnTo>
                <a:cubicBezTo>
                  <a:pt x="11576" y="15192"/>
                  <a:pt x="11606" y="15375"/>
                  <a:pt x="11637" y="15557"/>
                </a:cubicBezTo>
                <a:lnTo>
                  <a:pt x="11606" y="15557"/>
                </a:lnTo>
                <a:cubicBezTo>
                  <a:pt x="11606" y="15618"/>
                  <a:pt x="11606" y="15709"/>
                  <a:pt x="11637" y="15770"/>
                </a:cubicBezTo>
                <a:lnTo>
                  <a:pt x="11637" y="15891"/>
                </a:lnTo>
                <a:lnTo>
                  <a:pt x="11606" y="16134"/>
                </a:lnTo>
                <a:lnTo>
                  <a:pt x="11606" y="16195"/>
                </a:lnTo>
                <a:cubicBezTo>
                  <a:pt x="11545" y="16013"/>
                  <a:pt x="11515" y="15830"/>
                  <a:pt x="11485" y="15648"/>
                </a:cubicBezTo>
                <a:cubicBezTo>
                  <a:pt x="11485" y="15587"/>
                  <a:pt x="11485" y="15527"/>
                  <a:pt x="11454" y="15466"/>
                </a:cubicBezTo>
                <a:cubicBezTo>
                  <a:pt x="11454" y="15435"/>
                  <a:pt x="11454" y="15344"/>
                  <a:pt x="11454" y="15283"/>
                </a:cubicBezTo>
                <a:cubicBezTo>
                  <a:pt x="11424" y="15223"/>
                  <a:pt x="11454" y="15192"/>
                  <a:pt x="11454" y="15162"/>
                </a:cubicBezTo>
                <a:cubicBezTo>
                  <a:pt x="11454" y="15132"/>
                  <a:pt x="11454" y="15101"/>
                  <a:pt x="11454" y="15071"/>
                </a:cubicBezTo>
                <a:cubicBezTo>
                  <a:pt x="11485" y="14949"/>
                  <a:pt x="11515" y="14797"/>
                  <a:pt x="11515" y="14676"/>
                </a:cubicBezTo>
                <a:close/>
                <a:moveTo>
                  <a:pt x="7900" y="15678"/>
                </a:moveTo>
                <a:cubicBezTo>
                  <a:pt x="7960" y="15800"/>
                  <a:pt x="7991" y="15891"/>
                  <a:pt x="8021" y="16013"/>
                </a:cubicBezTo>
                <a:cubicBezTo>
                  <a:pt x="8021" y="16134"/>
                  <a:pt x="8051" y="16286"/>
                  <a:pt x="8051" y="16408"/>
                </a:cubicBezTo>
                <a:cubicBezTo>
                  <a:pt x="8021" y="16377"/>
                  <a:pt x="7960" y="16316"/>
                  <a:pt x="7930" y="16286"/>
                </a:cubicBezTo>
                <a:cubicBezTo>
                  <a:pt x="7900" y="16286"/>
                  <a:pt x="7839" y="16256"/>
                  <a:pt x="7808" y="16256"/>
                </a:cubicBezTo>
                <a:cubicBezTo>
                  <a:pt x="7808" y="16134"/>
                  <a:pt x="7839" y="15982"/>
                  <a:pt x="7839" y="15861"/>
                </a:cubicBezTo>
                <a:cubicBezTo>
                  <a:pt x="7869" y="15800"/>
                  <a:pt x="7869" y="15739"/>
                  <a:pt x="7900" y="15678"/>
                </a:cubicBezTo>
                <a:close/>
                <a:moveTo>
                  <a:pt x="34241" y="11607"/>
                </a:moveTo>
                <a:lnTo>
                  <a:pt x="34272" y="12124"/>
                </a:lnTo>
                <a:cubicBezTo>
                  <a:pt x="34272" y="12245"/>
                  <a:pt x="34302" y="12397"/>
                  <a:pt x="34333" y="12519"/>
                </a:cubicBezTo>
                <a:cubicBezTo>
                  <a:pt x="34333" y="12640"/>
                  <a:pt x="34363" y="12822"/>
                  <a:pt x="34393" y="13005"/>
                </a:cubicBezTo>
                <a:cubicBezTo>
                  <a:pt x="34393" y="13157"/>
                  <a:pt x="34393" y="13217"/>
                  <a:pt x="34424" y="13309"/>
                </a:cubicBezTo>
                <a:lnTo>
                  <a:pt x="34424" y="13886"/>
                </a:lnTo>
                <a:lnTo>
                  <a:pt x="34424" y="14068"/>
                </a:lnTo>
                <a:cubicBezTo>
                  <a:pt x="34424" y="14250"/>
                  <a:pt x="34393" y="14402"/>
                  <a:pt x="34393" y="14585"/>
                </a:cubicBezTo>
                <a:cubicBezTo>
                  <a:pt x="34363" y="15040"/>
                  <a:pt x="34333" y="15466"/>
                  <a:pt x="34272" y="15922"/>
                </a:cubicBezTo>
                <a:cubicBezTo>
                  <a:pt x="34272" y="16104"/>
                  <a:pt x="34241" y="16286"/>
                  <a:pt x="34211" y="16499"/>
                </a:cubicBezTo>
                <a:lnTo>
                  <a:pt x="34181" y="16377"/>
                </a:lnTo>
                <a:lnTo>
                  <a:pt x="34181" y="16195"/>
                </a:lnTo>
                <a:lnTo>
                  <a:pt x="34181" y="15557"/>
                </a:lnTo>
                <a:lnTo>
                  <a:pt x="34181" y="14858"/>
                </a:lnTo>
                <a:cubicBezTo>
                  <a:pt x="34181" y="14372"/>
                  <a:pt x="34211" y="13886"/>
                  <a:pt x="34241" y="13400"/>
                </a:cubicBezTo>
                <a:lnTo>
                  <a:pt x="34241" y="12914"/>
                </a:lnTo>
                <a:lnTo>
                  <a:pt x="34241" y="12458"/>
                </a:lnTo>
                <a:lnTo>
                  <a:pt x="34241" y="11789"/>
                </a:lnTo>
                <a:lnTo>
                  <a:pt x="34241" y="11607"/>
                </a:lnTo>
                <a:close/>
                <a:moveTo>
                  <a:pt x="9145" y="16013"/>
                </a:moveTo>
                <a:cubicBezTo>
                  <a:pt x="9115" y="16104"/>
                  <a:pt x="9084" y="16165"/>
                  <a:pt x="9054" y="16256"/>
                </a:cubicBezTo>
                <a:cubicBezTo>
                  <a:pt x="9024" y="16347"/>
                  <a:pt x="9024" y="16468"/>
                  <a:pt x="8993" y="16560"/>
                </a:cubicBezTo>
                <a:lnTo>
                  <a:pt x="8993" y="16225"/>
                </a:lnTo>
                <a:cubicBezTo>
                  <a:pt x="8993" y="16195"/>
                  <a:pt x="9024" y="16195"/>
                  <a:pt x="9024" y="16165"/>
                </a:cubicBezTo>
                <a:cubicBezTo>
                  <a:pt x="9084" y="16104"/>
                  <a:pt x="9115" y="16043"/>
                  <a:pt x="9145" y="16013"/>
                </a:cubicBezTo>
                <a:close/>
                <a:moveTo>
                  <a:pt x="28651" y="15861"/>
                </a:moveTo>
                <a:lnTo>
                  <a:pt x="28651" y="15952"/>
                </a:lnTo>
                <a:lnTo>
                  <a:pt x="28651" y="16316"/>
                </a:lnTo>
                <a:lnTo>
                  <a:pt x="28651" y="16560"/>
                </a:lnTo>
                <a:lnTo>
                  <a:pt x="28621" y="16468"/>
                </a:lnTo>
                <a:cubicBezTo>
                  <a:pt x="28621" y="16408"/>
                  <a:pt x="28621" y="16347"/>
                  <a:pt x="28621" y="16316"/>
                </a:cubicBezTo>
                <a:lnTo>
                  <a:pt x="28621" y="16073"/>
                </a:lnTo>
                <a:cubicBezTo>
                  <a:pt x="28621" y="16013"/>
                  <a:pt x="28651" y="15952"/>
                  <a:pt x="28651" y="15861"/>
                </a:cubicBezTo>
                <a:close/>
                <a:moveTo>
                  <a:pt x="46607" y="16013"/>
                </a:moveTo>
                <a:cubicBezTo>
                  <a:pt x="46638" y="16165"/>
                  <a:pt x="46638" y="16286"/>
                  <a:pt x="46638" y="16438"/>
                </a:cubicBezTo>
                <a:lnTo>
                  <a:pt x="46607" y="16408"/>
                </a:lnTo>
                <a:lnTo>
                  <a:pt x="46607" y="16560"/>
                </a:lnTo>
                <a:cubicBezTo>
                  <a:pt x="46607" y="16438"/>
                  <a:pt x="46577" y="16316"/>
                  <a:pt x="46577" y="16165"/>
                </a:cubicBezTo>
                <a:lnTo>
                  <a:pt x="46607" y="16073"/>
                </a:lnTo>
                <a:lnTo>
                  <a:pt x="46607" y="16013"/>
                </a:lnTo>
                <a:close/>
                <a:moveTo>
                  <a:pt x="12487" y="15314"/>
                </a:moveTo>
                <a:cubicBezTo>
                  <a:pt x="12487" y="15405"/>
                  <a:pt x="12487" y="15466"/>
                  <a:pt x="12518" y="15527"/>
                </a:cubicBezTo>
                <a:cubicBezTo>
                  <a:pt x="12548" y="15618"/>
                  <a:pt x="12518" y="15678"/>
                  <a:pt x="12548" y="15770"/>
                </a:cubicBezTo>
                <a:cubicBezTo>
                  <a:pt x="12548" y="15830"/>
                  <a:pt x="12578" y="15952"/>
                  <a:pt x="12548" y="16043"/>
                </a:cubicBezTo>
                <a:lnTo>
                  <a:pt x="12548" y="16225"/>
                </a:lnTo>
                <a:cubicBezTo>
                  <a:pt x="12548" y="16286"/>
                  <a:pt x="12518" y="16438"/>
                  <a:pt x="12518" y="16560"/>
                </a:cubicBezTo>
                <a:lnTo>
                  <a:pt x="12487" y="16711"/>
                </a:lnTo>
                <a:lnTo>
                  <a:pt x="12457" y="16651"/>
                </a:lnTo>
                <a:lnTo>
                  <a:pt x="12396" y="16590"/>
                </a:lnTo>
                <a:lnTo>
                  <a:pt x="12427" y="16499"/>
                </a:lnTo>
                <a:lnTo>
                  <a:pt x="12427" y="16347"/>
                </a:lnTo>
                <a:cubicBezTo>
                  <a:pt x="12427" y="16286"/>
                  <a:pt x="12457" y="16225"/>
                  <a:pt x="12487" y="16165"/>
                </a:cubicBezTo>
                <a:lnTo>
                  <a:pt x="12487" y="16013"/>
                </a:lnTo>
                <a:cubicBezTo>
                  <a:pt x="12487" y="15982"/>
                  <a:pt x="12487" y="15922"/>
                  <a:pt x="12487" y="15861"/>
                </a:cubicBezTo>
                <a:cubicBezTo>
                  <a:pt x="12487" y="15800"/>
                  <a:pt x="12487" y="15709"/>
                  <a:pt x="12487" y="15648"/>
                </a:cubicBezTo>
                <a:lnTo>
                  <a:pt x="12487" y="15527"/>
                </a:lnTo>
                <a:lnTo>
                  <a:pt x="12487" y="15314"/>
                </a:lnTo>
                <a:close/>
                <a:moveTo>
                  <a:pt x="21298" y="15314"/>
                </a:moveTo>
                <a:lnTo>
                  <a:pt x="21329" y="15375"/>
                </a:lnTo>
                <a:cubicBezTo>
                  <a:pt x="21359" y="15375"/>
                  <a:pt x="21389" y="15405"/>
                  <a:pt x="21420" y="15435"/>
                </a:cubicBezTo>
                <a:lnTo>
                  <a:pt x="21450" y="15435"/>
                </a:lnTo>
                <a:lnTo>
                  <a:pt x="21450" y="15830"/>
                </a:lnTo>
                <a:lnTo>
                  <a:pt x="21481" y="16590"/>
                </a:lnTo>
                <a:lnTo>
                  <a:pt x="21481" y="16711"/>
                </a:lnTo>
                <a:lnTo>
                  <a:pt x="21389" y="16711"/>
                </a:lnTo>
                <a:cubicBezTo>
                  <a:pt x="21359" y="16468"/>
                  <a:pt x="21298" y="16256"/>
                  <a:pt x="21238" y="16013"/>
                </a:cubicBezTo>
                <a:lnTo>
                  <a:pt x="21238" y="15800"/>
                </a:lnTo>
                <a:lnTo>
                  <a:pt x="21238" y="15435"/>
                </a:lnTo>
                <a:cubicBezTo>
                  <a:pt x="21268" y="15435"/>
                  <a:pt x="21268" y="15435"/>
                  <a:pt x="21298" y="15405"/>
                </a:cubicBezTo>
                <a:lnTo>
                  <a:pt x="21298" y="15314"/>
                </a:lnTo>
                <a:close/>
                <a:moveTo>
                  <a:pt x="38920" y="15040"/>
                </a:moveTo>
                <a:cubicBezTo>
                  <a:pt x="38951" y="15132"/>
                  <a:pt x="38981" y="15223"/>
                  <a:pt x="38981" y="15314"/>
                </a:cubicBezTo>
                <a:cubicBezTo>
                  <a:pt x="39042" y="15496"/>
                  <a:pt x="39042" y="15678"/>
                  <a:pt x="39072" y="15861"/>
                </a:cubicBezTo>
                <a:cubicBezTo>
                  <a:pt x="39042" y="16043"/>
                  <a:pt x="39011" y="16195"/>
                  <a:pt x="38981" y="16377"/>
                </a:cubicBezTo>
                <a:cubicBezTo>
                  <a:pt x="38951" y="16499"/>
                  <a:pt x="38920" y="16590"/>
                  <a:pt x="38920" y="16711"/>
                </a:cubicBezTo>
                <a:lnTo>
                  <a:pt x="38860" y="16681"/>
                </a:lnTo>
                <a:cubicBezTo>
                  <a:pt x="38799" y="16651"/>
                  <a:pt x="38738" y="16620"/>
                  <a:pt x="38677" y="16620"/>
                </a:cubicBezTo>
                <a:lnTo>
                  <a:pt x="38647" y="16620"/>
                </a:lnTo>
                <a:lnTo>
                  <a:pt x="38647" y="16499"/>
                </a:lnTo>
                <a:cubicBezTo>
                  <a:pt x="38647" y="16438"/>
                  <a:pt x="38677" y="16347"/>
                  <a:pt x="38677" y="16286"/>
                </a:cubicBezTo>
                <a:cubicBezTo>
                  <a:pt x="38708" y="16104"/>
                  <a:pt x="38738" y="15922"/>
                  <a:pt x="38768" y="15739"/>
                </a:cubicBezTo>
                <a:cubicBezTo>
                  <a:pt x="38799" y="15618"/>
                  <a:pt x="38829" y="15527"/>
                  <a:pt x="38829" y="15405"/>
                </a:cubicBezTo>
                <a:lnTo>
                  <a:pt x="38920" y="15132"/>
                </a:lnTo>
                <a:lnTo>
                  <a:pt x="38920" y="15040"/>
                </a:lnTo>
                <a:close/>
                <a:moveTo>
                  <a:pt x="29745" y="16316"/>
                </a:moveTo>
                <a:cubicBezTo>
                  <a:pt x="29745" y="16377"/>
                  <a:pt x="29745" y="16438"/>
                  <a:pt x="29775" y="16499"/>
                </a:cubicBezTo>
                <a:cubicBezTo>
                  <a:pt x="29775" y="16590"/>
                  <a:pt x="29745" y="16651"/>
                  <a:pt x="29745" y="16742"/>
                </a:cubicBezTo>
                <a:lnTo>
                  <a:pt x="29714" y="16347"/>
                </a:lnTo>
                <a:lnTo>
                  <a:pt x="29745" y="16316"/>
                </a:lnTo>
                <a:close/>
                <a:moveTo>
                  <a:pt x="18290" y="15770"/>
                </a:moveTo>
                <a:cubicBezTo>
                  <a:pt x="18290" y="15830"/>
                  <a:pt x="18290" y="15891"/>
                  <a:pt x="18260" y="15952"/>
                </a:cubicBezTo>
                <a:cubicBezTo>
                  <a:pt x="18260" y="16134"/>
                  <a:pt x="18230" y="16347"/>
                  <a:pt x="18199" y="16529"/>
                </a:cubicBezTo>
                <a:cubicBezTo>
                  <a:pt x="18199" y="16620"/>
                  <a:pt x="18169" y="16681"/>
                  <a:pt x="18139" y="16772"/>
                </a:cubicBezTo>
                <a:cubicBezTo>
                  <a:pt x="18139" y="16681"/>
                  <a:pt x="18108" y="16590"/>
                  <a:pt x="18108" y="16499"/>
                </a:cubicBezTo>
                <a:cubicBezTo>
                  <a:pt x="18078" y="16408"/>
                  <a:pt x="18139" y="16408"/>
                  <a:pt x="18139" y="16347"/>
                </a:cubicBezTo>
                <a:cubicBezTo>
                  <a:pt x="18199" y="16165"/>
                  <a:pt x="18260" y="15982"/>
                  <a:pt x="18290" y="15770"/>
                </a:cubicBezTo>
                <a:close/>
                <a:moveTo>
                  <a:pt x="44177" y="13248"/>
                </a:moveTo>
                <a:lnTo>
                  <a:pt x="44207" y="13278"/>
                </a:lnTo>
                <a:cubicBezTo>
                  <a:pt x="44237" y="13309"/>
                  <a:pt x="44268" y="13309"/>
                  <a:pt x="44298" y="13339"/>
                </a:cubicBezTo>
                <a:cubicBezTo>
                  <a:pt x="44328" y="13369"/>
                  <a:pt x="44389" y="13369"/>
                  <a:pt x="44450" y="13369"/>
                </a:cubicBezTo>
                <a:lnTo>
                  <a:pt x="44480" y="13369"/>
                </a:lnTo>
                <a:cubicBezTo>
                  <a:pt x="44480" y="13369"/>
                  <a:pt x="44480" y="13369"/>
                  <a:pt x="44511" y="13400"/>
                </a:cubicBezTo>
                <a:cubicBezTo>
                  <a:pt x="44511" y="13552"/>
                  <a:pt x="44480" y="13734"/>
                  <a:pt x="44450" y="13916"/>
                </a:cubicBezTo>
                <a:lnTo>
                  <a:pt x="44450" y="14007"/>
                </a:lnTo>
                <a:lnTo>
                  <a:pt x="44450" y="14220"/>
                </a:lnTo>
                <a:lnTo>
                  <a:pt x="44450" y="14585"/>
                </a:lnTo>
                <a:cubicBezTo>
                  <a:pt x="44450" y="14676"/>
                  <a:pt x="44450" y="14767"/>
                  <a:pt x="44480" y="14828"/>
                </a:cubicBezTo>
                <a:cubicBezTo>
                  <a:pt x="44480" y="15010"/>
                  <a:pt x="44511" y="15162"/>
                  <a:pt x="44511" y="15314"/>
                </a:cubicBezTo>
                <a:cubicBezTo>
                  <a:pt x="44511" y="15466"/>
                  <a:pt x="44541" y="15739"/>
                  <a:pt x="44572" y="15952"/>
                </a:cubicBezTo>
                <a:lnTo>
                  <a:pt x="44602" y="16286"/>
                </a:lnTo>
                <a:lnTo>
                  <a:pt x="44572" y="16286"/>
                </a:lnTo>
                <a:cubicBezTo>
                  <a:pt x="44511" y="16286"/>
                  <a:pt x="44480" y="16316"/>
                  <a:pt x="44450" y="16377"/>
                </a:cubicBezTo>
                <a:lnTo>
                  <a:pt x="44420" y="16408"/>
                </a:lnTo>
                <a:cubicBezTo>
                  <a:pt x="44420" y="16438"/>
                  <a:pt x="44389" y="16468"/>
                  <a:pt x="44389" y="16499"/>
                </a:cubicBezTo>
                <a:cubicBezTo>
                  <a:pt x="44359" y="16590"/>
                  <a:pt x="44328" y="16681"/>
                  <a:pt x="44328" y="16803"/>
                </a:cubicBezTo>
                <a:lnTo>
                  <a:pt x="44298" y="16803"/>
                </a:lnTo>
                <a:lnTo>
                  <a:pt x="44298" y="16468"/>
                </a:lnTo>
                <a:lnTo>
                  <a:pt x="44298" y="16165"/>
                </a:lnTo>
                <a:lnTo>
                  <a:pt x="44268" y="15739"/>
                </a:lnTo>
                <a:cubicBezTo>
                  <a:pt x="44268" y="15678"/>
                  <a:pt x="44268" y="15587"/>
                  <a:pt x="44268" y="15527"/>
                </a:cubicBezTo>
                <a:cubicBezTo>
                  <a:pt x="44268" y="15375"/>
                  <a:pt x="44237" y="15223"/>
                  <a:pt x="44207" y="15071"/>
                </a:cubicBezTo>
                <a:cubicBezTo>
                  <a:pt x="44207" y="14919"/>
                  <a:pt x="44177" y="14676"/>
                  <a:pt x="44146" y="14524"/>
                </a:cubicBezTo>
                <a:cubicBezTo>
                  <a:pt x="44116" y="14342"/>
                  <a:pt x="44116" y="14220"/>
                  <a:pt x="44085" y="14068"/>
                </a:cubicBezTo>
                <a:lnTo>
                  <a:pt x="44055" y="13916"/>
                </a:lnTo>
                <a:cubicBezTo>
                  <a:pt x="44055" y="13855"/>
                  <a:pt x="44055" y="13795"/>
                  <a:pt x="44085" y="13734"/>
                </a:cubicBezTo>
                <a:cubicBezTo>
                  <a:pt x="44116" y="13582"/>
                  <a:pt x="44146" y="13400"/>
                  <a:pt x="44177" y="13248"/>
                </a:cubicBezTo>
                <a:close/>
                <a:moveTo>
                  <a:pt x="10816" y="16225"/>
                </a:moveTo>
                <a:cubicBezTo>
                  <a:pt x="10847" y="16438"/>
                  <a:pt x="10907" y="16681"/>
                  <a:pt x="10968" y="16894"/>
                </a:cubicBezTo>
                <a:cubicBezTo>
                  <a:pt x="10938" y="16894"/>
                  <a:pt x="10938" y="16863"/>
                  <a:pt x="10938" y="16833"/>
                </a:cubicBezTo>
                <a:cubicBezTo>
                  <a:pt x="10907" y="16772"/>
                  <a:pt x="10877" y="16742"/>
                  <a:pt x="10847" y="16681"/>
                </a:cubicBezTo>
                <a:cubicBezTo>
                  <a:pt x="10786" y="16620"/>
                  <a:pt x="10756" y="16529"/>
                  <a:pt x="10725" y="16438"/>
                </a:cubicBezTo>
                <a:cubicBezTo>
                  <a:pt x="10725" y="16408"/>
                  <a:pt x="10756" y="16408"/>
                  <a:pt x="10756" y="16377"/>
                </a:cubicBezTo>
                <a:lnTo>
                  <a:pt x="10816" y="16256"/>
                </a:lnTo>
                <a:cubicBezTo>
                  <a:pt x="10786" y="16256"/>
                  <a:pt x="10786" y="16225"/>
                  <a:pt x="10816" y="16225"/>
                </a:cubicBezTo>
                <a:close/>
                <a:moveTo>
                  <a:pt x="13885" y="15253"/>
                </a:moveTo>
                <a:cubicBezTo>
                  <a:pt x="13964" y="15384"/>
                  <a:pt x="14065" y="15538"/>
                  <a:pt x="14189" y="15597"/>
                </a:cubicBezTo>
                <a:lnTo>
                  <a:pt x="14189" y="15597"/>
                </a:lnTo>
                <a:cubicBezTo>
                  <a:pt x="14189" y="15655"/>
                  <a:pt x="14189" y="15710"/>
                  <a:pt x="14189" y="15739"/>
                </a:cubicBezTo>
                <a:cubicBezTo>
                  <a:pt x="14158" y="15800"/>
                  <a:pt x="14158" y="15891"/>
                  <a:pt x="14128" y="15982"/>
                </a:cubicBezTo>
                <a:cubicBezTo>
                  <a:pt x="14128" y="16043"/>
                  <a:pt x="14128" y="16134"/>
                  <a:pt x="14098" y="16225"/>
                </a:cubicBezTo>
                <a:cubicBezTo>
                  <a:pt x="14067" y="16377"/>
                  <a:pt x="14037" y="16560"/>
                  <a:pt x="13976" y="16711"/>
                </a:cubicBezTo>
                <a:cubicBezTo>
                  <a:pt x="13976" y="16803"/>
                  <a:pt x="13946" y="16863"/>
                  <a:pt x="13946" y="16924"/>
                </a:cubicBezTo>
                <a:cubicBezTo>
                  <a:pt x="13946" y="16863"/>
                  <a:pt x="13885" y="16803"/>
                  <a:pt x="13885" y="16742"/>
                </a:cubicBezTo>
                <a:lnTo>
                  <a:pt x="13763" y="16316"/>
                </a:lnTo>
                <a:cubicBezTo>
                  <a:pt x="13763" y="16286"/>
                  <a:pt x="13763" y="16225"/>
                  <a:pt x="13763" y="16195"/>
                </a:cubicBezTo>
                <a:lnTo>
                  <a:pt x="13703" y="15891"/>
                </a:lnTo>
                <a:lnTo>
                  <a:pt x="13703" y="15861"/>
                </a:lnTo>
                <a:cubicBezTo>
                  <a:pt x="13733" y="15800"/>
                  <a:pt x="13763" y="15739"/>
                  <a:pt x="13763" y="15678"/>
                </a:cubicBezTo>
                <a:cubicBezTo>
                  <a:pt x="13763" y="15618"/>
                  <a:pt x="13794" y="15587"/>
                  <a:pt x="13824" y="15527"/>
                </a:cubicBezTo>
                <a:lnTo>
                  <a:pt x="13855" y="15344"/>
                </a:lnTo>
                <a:cubicBezTo>
                  <a:pt x="13855" y="15314"/>
                  <a:pt x="13855" y="15283"/>
                  <a:pt x="13885" y="15253"/>
                </a:cubicBezTo>
                <a:close/>
                <a:moveTo>
                  <a:pt x="10543" y="16894"/>
                </a:moveTo>
                <a:cubicBezTo>
                  <a:pt x="10543" y="16894"/>
                  <a:pt x="10573" y="16924"/>
                  <a:pt x="10573" y="16955"/>
                </a:cubicBezTo>
                <a:lnTo>
                  <a:pt x="10543" y="16955"/>
                </a:lnTo>
                <a:lnTo>
                  <a:pt x="10543" y="16894"/>
                </a:lnTo>
                <a:close/>
                <a:moveTo>
                  <a:pt x="37219" y="16742"/>
                </a:moveTo>
                <a:cubicBezTo>
                  <a:pt x="37249" y="16803"/>
                  <a:pt x="37280" y="16863"/>
                  <a:pt x="37310" y="16955"/>
                </a:cubicBezTo>
                <a:lnTo>
                  <a:pt x="37280" y="16894"/>
                </a:lnTo>
                <a:lnTo>
                  <a:pt x="37189" y="16894"/>
                </a:lnTo>
                <a:cubicBezTo>
                  <a:pt x="37189" y="16833"/>
                  <a:pt x="37219" y="16772"/>
                  <a:pt x="37219" y="16742"/>
                </a:cubicBezTo>
                <a:close/>
                <a:moveTo>
                  <a:pt x="15465" y="16316"/>
                </a:moveTo>
                <a:cubicBezTo>
                  <a:pt x="15526" y="16377"/>
                  <a:pt x="15586" y="16438"/>
                  <a:pt x="15647" y="16529"/>
                </a:cubicBezTo>
                <a:cubicBezTo>
                  <a:pt x="15738" y="16651"/>
                  <a:pt x="15799" y="16772"/>
                  <a:pt x="15860" y="16924"/>
                </a:cubicBezTo>
                <a:cubicBezTo>
                  <a:pt x="15890" y="16955"/>
                  <a:pt x="15890" y="16985"/>
                  <a:pt x="15890" y="17015"/>
                </a:cubicBezTo>
                <a:lnTo>
                  <a:pt x="15890" y="17076"/>
                </a:lnTo>
                <a:cubicBezTo>
                  <a:pt x="15769" y="16924"/>
                  <a:pt x="15678" y="16772"/>
                  <a:pt x="15586" y="16590"/>
                </a:cubicBezTo>
                <a:cubicBezTo>
                  <a:pt x="15556" y="16499"/>
                  <a:pt x="15495" y="16408"/>
                  <a:pt x="15465" y="16316"/>
                </a:cubicBezTo>
                <a:close/>
                <a:moveTo>
                  <a:pt x="11910" y="16468"/>
                </a:moveTo>
                <a:cubicBezTo>
                  <a:pt x="11940" y="16529"/>
                  <a:pt x="12001" y="16620"/>
                  <a:pt x="12032" y="16681"/>
                </a:cubicBezTo>
                <a:cubicBezTo>
                  <a:pt x="12001" y="16772"/>
                  <a:pt x="11971" y="16863"/>
                  <a:pt x="11940" y="16985"/>
                </a:cubicBezTo>
                <a:lnTo>
                  <a:pt x="11971" y="16985"/>
                </a:lnTo>
                <a:lnTo>
                  <a:pt x="11880" y="17258"/>
                </a:lnTo>
                <a:lnTo>
                  <a:pt x="11880" y="17228"/>
                </a:lnTo>
                <a:cubicBezTo>
                  <a:pt x="11849" y="17137"/>
                  <a:pt x="11819" y="17015"/>
                  <a:pt x="11789" y="16894"/>
                </a:cubicBezTo>
                <a:cubicBezTo>
                  <a:pt x="11789" y="16863"/>
                  <a:pt x="11819" y="16833"/>
                  <a:pt x="11819" y="16772"/>
                </a:cubicBezTo>
                <a:cubicBezTo>
                  <a:pt x="11849" y="16742"/>
                  <a:pt x="11849" y="16651"/>
                  <a:pt x="11880" y="16590"/>
                </a:cubicBezTo>
                <a:cubicBezTo>
                  <a:pt x="11910" y="16529"/>
                  <a:pt x="11910" y="16499"/>
                  <a:pt x="11910" y="16468"/>
                </a:cubicBezTo>
                <a:close/>
                <a:moveTo>
                  <a:pt x="30232" y="17023"/>
                </a:moveTo>
                <a:cubicBezTo>
                  <a:pt x="30237" y="17046"/>
                  <a:pt x="30264" y="17049"/>
                  <a:pt x="30292" y="17076"/>
                </a:cubicBezTo>
                <a:cubicBezTo>
                  <a:pt x="30292" y="17167"/>
                  <a:pt x="30261" y="17228"/>
                  <a:pt x="30261" y="17319"/>
                </a:cubicBezTo>
                <a:lnTo>
                  <a:pt x="30232" y="17023"/>
                </a:lnTo>
                <a:close/>
                <a:moveTo>
                  <a:pt x="34971" y="16073"/>
                </a:moveTo>
                <a:cubicBezTo>
                  <a:pt x="34971" y="16104"/>
                  <a:pt x="35001" y="16134"/>
                  <a:pt x="35001" y="16195"/>
                </a:cubicBezTo>
                <a:lnTo>
                  <a:pt x="35001" y="16256"/>
                </a:lnTo>
                <a:cubicBezTo>
                  <a:pt x="34940" y="16560"/>
                  <a:pt x="34879" y="16863"/>
                  <a:pt x="34819" y="17167"/>
                </a:cubicBezTo>
                <a:cubicBezTo>
                  <a:pt x="34819" y="17228"/>
                  <a:pt x="34819" y="17258"/>
                  <a:pt x="34788" y="17319"/>
                </a:cubicBezTo>
                <a:cubicBezTo>
                  <a:pt x="34788" y="17198"/>
                  <a:pt x="34788" y="17076"/>
                  <a:pt x="34819" y="16985"/>
                </a:cubicBezTo>
                <a:lnTo>
                  <a:pt x="34910" y="16286"/>
                </a:lnTo>
                <a:lnTo>
                  <a:pt x="34971" y="16073"/>
                </a:lnTo>
                <a:close/>
                <a:moveTo>
                  <a:pt x="32570" y="16529"/>
                </a:moveTo>
                <a:cubicBezTo>
                  <a:pt x="32601" y="16620"/>
                  <a:pt x="32631" y="16711"/>
                  <a:pt x="32631" y="16803"/>
                </a:cubicBezTo>
                <a:cubicBezTo>
                  <a:pt x="32631" y="16863"/>
                  <a:pt x="32661" y="16894"/>
                  <a:pt x="32661" y="16924"/>
                </a:cubicBezTo>
                <a:cubicBezTo>
                  <a:pt x="32661" y="16955"/>
                  <a:pt x="32631" y="17015"/>
                  <a:pt x="32631" y="17046"/>
                </a:cubicBezTo>
                <a:cubicBezTo>
                  <a:pt x="32601" y="17137"/>
                  <a:pt x="32570" y="17198"/>
                  <a:pt x="32540" y="17289"/>
                </a:cubicBezTo>
                <a:lnTo>
                  <a:pt x="32540" y="17349"/>
                </a:lnTo>
                <a:cubicBezTo>
                  <a:pt x="32540" y="17258"/>
                  <a:pt x="32510" y="17167"/>
                  <a:pt x="32479" y="17046"/>
                </a:cubicBezTo>
                <a:cubicBezTo>
                  <a:pt x="32449" y="16955"/>
                  <a:pt x="32449" y="16863"/>
                  <a:pt x="32418" y="16803"/>
                </a:cubicBezTo>
                <a:lnTo>
                  <a:pt x="32418" y="16620"/>
                </a:lnTo>
                <a:lnTo>
                  <a:pt x="32479" y="16529"/>
                </a:lnTo>
                <a:close/>
                <a:moveTo>
                  <a:pt x="31659" y="16681"/>
                </a:moveTo>
                <a:cubicBezTo>
                  <a:pt x="31689" y="16833"/>
                  <a:pt x="31720" y="16985"/>
                  <a:pt x="31750" y="17137"/>
                </a:cubicBezTo>
                <a:cubicBezTo>
                  <a:pt x="31750" y="17228"/>
                  <a:pt x="31750" y="17289"/>
                  <a:pt x="31750" y="17349"/>
                </a:cubicBezTo>
                <a:lnTo>
                  <a:pt x="31750" y="17410"/>
                </a:lnTo>
                <a:lnTo>
                  <a:pt x="31689" y="17015"/>
                </a:lnTo>
                <a:cubicBezTo>
                  <a:pt x="31689" y="16955"/>
                  <a:pt x="31659" y="16894"/>
                  <a:pt x="31659" y="16833"/>
                </a:cubicBezTo>
                <a:cubicBezTo>
                  <a:pt x="31628" y="16772"/>
                  <a:pt x="31659" y="16742"/>
                  <a:pt x="31659" y="16681"/>
                </a:cubicBezTo>
                <a:close/>
                <a:moveTo>
                  <a:pt x="12335" y="17015"/>
                </a:moveTo>
                <a:lnTo>
                  <a:pt x="12335" y="17076"/>
                </a:lnTo>
                <a:lnTo>
                  <a:pt x="12305" y="17137"/>
                </a:lnTo>
                <a:cubicBezTo>
                  <a:pt x="12305" y="17198"/>
                  <a:pt x="12275" y="17228"/>
                  <a:pt x="12244" y="17289"/>
                </a:cubicBezTo>
                <a:cubicBezTo>
                  <a:pt x="12244" y="17310"/>
                  <a:pt x="12230" y="17374"/>
                  <a:pt x="12211" y="17432"/>
                </a:cubicBezTo>
                <a:lnTo>
                  <a:pt x="12211" y="17432"/>
                </a:lnTo>
                <a:cubicBezTo>
                  <a:pt x="12232" y="17334"/>
                  <a:pt x="12253" y="17243"/>
                  <a:pt x="12275" y="17137"/>
                </a:cubicBezTo>
                <a:cubicBezTo>
                  <a:pt x="12275" y="17106"/>
                  <a:pt x="12305" y="17046"/>
                  <a:pt x="12305" y="17015"/>
                </a:cubicBezTo>
                <a:close/>
                <a:moveTo>
                  <a:pt x="16417" y="15750"/>
                </a:moveTo>
                <a:cubicBezTo>
                  <a:pt x="16444" y="15864"/>
                  <a:pt x="16471" y="15996"/>
                  <a:pt x="16498" y="16104"/>
                </a:cubicBezTo>
                <a:cubicBezTo>
                  <a:pt x="16559" y="16377"/>
                  <a:pt x="16589" y="16620"/>
                  <a:pt x="16619" y="16894"/>
                </a:cubicBezTo>
                <a:lnTo>
                  <a:pt x="16650" y="16894"/>
                </a:lnTo>
                <a:lnTo>
                  <a:pt x="16650" y="16955"/>
                </a:lnTo>
                <a:cubicBezTo>
                  <a:pt x="16619" y="17137"/>
                  <a:pt x="16559" y="17289"/>
                  <a:pt x="16498" y="17441"/>
                </a:cubicBezTo>
                <a:cubicBezTo>
                  <a:pt x="16498" y="17380"/>
                  <a:pt x="16467" y="17319"/>
                  <a:pt x="16437" y="17258"/>
                </a:cubicBezTo>
                <a:cubicBezTo>
                  <a:pt x="16437" y="17198"/>
                  <a:pt x="16437" y="17137"/>
                  <a:pt x="16437" y="17046"/>
                </a:cubicBezTo>
                <a:lnTo>
                  <a:pt x="16437" y="16863"/>
                </a:lnTo>
                <a:lnTo>
                  <a:pt x="16437" y="16438"/>
                </a:lnTo>
                <a:cubicBezTo>
                  <a:pt x="16437" y="16199"/>
                  <a:pt x="16437" y="15983"/>
                  <a:pt x="16417" y="15750"/>
                </a:cubicBezTo>
                <a:close/>
                <a:moveTo>
                  <a:pt x="35274" y="16772"/>
                </a:moveTo>
                <a:cubicBezTo>
                  <a:pt x="35274" y="16772"/>
                  <a:pt x="35305" y="16803"/>
                  <a:pt x="35305" y="16833"/>
                </a:cubicBezTo>
                <a:lnTo>
                  <a:pt x="35305" y="16894"/>
                </a:lnTo>
                <a:cubicBezTo>
                  <a:pt x="35274" y="16985"/>
                  <a:pt x="35244" y="17076"/>
                  <a:pt x="35214" y="17198"/>
                </a:cubicBezTo>
                <a:cubicBezTo>
                  <a:pt x="35183" y="17289"/>
                  <a:pt x="35153" y="17380"/>
                  <a:pt x="35153" y="17471"/>
                </a:cubicBezTo>
                <a:lnTo>
                  <a:pt x="35122" y="17471"/>
                </a:lnTo>
                <a:cubicBezTo>
                  <a:pt x="35153" y="17319"/>
                  <a:pt x="35153" y="17198"/>
                  <a:pt x="35183" y="17046"/>
                </a:cubicBezTo>
                <a:lnTo>
                  <a:pt x="35214" y="17046"/>
                </a:lnTo>
                <a:lnTo>
                  <a:pt x="35274" y="16772"/>
                </a:lnTo>
                <a:close/>
                <a:moveTo>
                  <a:pt x="24527" y="14390"/>
                </a:moveTo>
                <a:cubicBezTo>
                  <a:pt x="24522" y="14457"/>
                  <a:pt x="24519" y="14522"/>
                  <a:pt x="24519" y="14585"/>
                </a:cubicBezTo>
                <a:lnTo>
                  <a:pt x="24519" y="14919"/>
                </a:lnTo>
                <a:lnTo>
                  <a:pt x="24519" y="15800"/>
                </a:lnTo>
                <a:cubicBezTo>
                  <a:pt x="24489" y="15952"/>
                  <a:pt x="24519" y="16134"/>
                  <a:pt x="24519" y="16316"/>
                </a:cubicBezTo>
                <a:cubicBezTo>
                  <a:pt x="24519" y="16560"/>
                  <a:pt x="24549" y="16803"/>
                  <a:pt x="24549" y="17076"/>
                </a:cubicBezTo>
                <a:lnTo>
                  <a:pt x="24549" y="17258"/>
                </a:lnTo>
                <a:lnTo>
                  <a:pt x="24549" y="17349"/>
                </a:lnTo>
                <a:cubicBezTo>
                  <a:pt x="24549" y="17380"/>
                  <a:pt x="24549" y="17441"/>
                  <a:pt x="24519" y="17501"/>
                </a:cubicBezTo>
                <a:cubicBezTo>
                  <a:pt x="24519" y="17410"/>
                  <a:pt x="24519" y="17349"/>
                  <a:pt x="24489" y="17258"/>
                </a:cubicBezTo>
                <a:lnTo>
                  <a:pt x="24428" y="16894"/>
                </a:lnTo>
                <a:lnTo>
                  <a:pt x="24428" y="16803"/>
                </a:lnTo>
                <a:lnTo>
                  <a:pt x="24428" y="16590"/>
                </a:lnTo>
                <a:lnTo>
                  <a:pt x="24428" y="15952"/>
                </a:lnTo>
                <a:lnTo>
                  <a:pt x="24428" y="15678"/>
                </a:lnTo>
                <a:cubicBezTo>
                  <a:pt x="24428" y="15466"/>
                  <a:pt x="24458" y="15253"/>
                  <a:pt x="24458" y="15040"/>
                </a:cubicBezTo>
                <a:cubicBezTo>
                  <a:pt x="24458" y="14949"/>
                  <a:pt x="24458" y="14858"/>
                  <a:pt x="24489" y="14767"/>
                </a:cubicBezTo>
                <a:cubicBezTo>
                  <a:pt x="24489" y="14641"/>
                  <a:pt x="24510" y="14516"/>
                  <a:pt x="24527" y="14390"/>
                </a:cubicBezTo>
                <a:close/>
                <a:moveTo>
                  <a:pt x="25522" y="16651"/>
                </a:moveTo>
                <a:cubicBezTo>
                  <a:pt x="25522" y="16803"/>
                  <a:pt x="25552" y="16955"/>
                  <a:pt x="25552" y="17076"/>
                </a:cubicBezTo>
                <a:cubicBezTo>
                  <a:pt x="25552" y="17228"/>
                  <a:pt x="25582" y="17380"/>
                  <a:pt x="25613" y="17501"/>
                </a:cubicBezTo>
                <a:lnTo>
                  <a:pt x="25582" y="17471"/>
                </a:lnTo>
                <a:cubicBezTo>
                  <a:pt x="25552" y="17441"/>
                  <a:pt x="25522" y="17410"/>
                  <a:pt x="25491" y="17380"/>
                </a:cubicBezTo>
                <a:lnTo>
                  <a:pt x="25522" y="17380"/>
                </a:lnTo>
                <a:lnTo>
                  <a:pt x="25522" y="17258"/>
                </a:lnTo>
                <a:lnTo>
                  <a:pt x="25522" y="16985"/>
                </a:lnTo>
                <a:lnTo>
                  <a:pt x="25522" y="16651"/>
                </a:lnTo>
                <a:close/>
                <a:moveTo>
                  <a:pt x="26889" y="14797"/>
                </a:moveTo>
                <a:lnTo>
                  <a:pt x="27071" y="15496"/>
                </a:lnTo>
                <a:lnTo>
                  <a:pt x="27314" y="16165"/>
                </a:lnTo>
                <a:lnTo>
                  <a:pt x="27314" y="16408"/>
                </a:lnTo>
                <a:cubicBezTo>
                  <a:pt x="27344" y="16711"/>
                  <a:pt x="27344" y="16985"/>
                  <a:pt x="27375" y="17258"/>
                </a:cubicBezTo>
                <a:lnTo>
                  <a:pt x="27284" y="17228"/>
                </a:lnTo>
                <a:cubicBezTo>
                  <a:pt x="27263" y="17228"/>
                  <a:pt x="27230" y="17214"/>
                  <a:pt x="27200" y="17214"/>
                </a:cubicBezTo>
                <a:cubicBezTo>
                  <a:pt x="27186" y="17214"/>
                  <a:pt x="27172" y="17218"/>
                  <a:pt x="27162" y="17228"/>
                </a:cubicBezTo>
                <a:cubicBezTo>
                  <a:pt x="27101" y="17228"/>
                  <a:pt x="27071" y="17258"/>
                  <a:pt x="27041" y="17289"/>
                </a:cubicBezTo>
                <a:cubicBezTo>
                  <a:pt x="27010" y="17349"/>
                  <a:pt x="26980" y="17410"/>
                  <a:pt x="26950" y="17471"/>
                </a:cubicBezTo>
                <a:cubicBezTo>
                  <a:pt x="26950" y="17501"/>
                  <a:pt x="26919" y="17501"/>
                  <a:pt x="26919" y="17532"/>
                </a:cubicBezTo>
                <a:lnTo>
                  <a:pt x="26919" y="17198"/>
                </a:lnTo>
                <a:lnTo>
                  <a:pt x="26919" y="16803"/>
                </a:lnTo>
                <a:cubicBezTo>
                  <a:pt x="26919" y="16681"/>
                  <a:pt x="26919" y="16590"/>
                  <a:pt x="26889" y="16468"/>
                </a:cubicBezTo>
                <a:cubicBezTo>
                  <a:pt x="26889" y="16347"/>
                  <a:pt x="26889" y="16316"/>
                  <a:pt x="26889" y="16225"/>
                </a:cubicBezTo>
                <a:lnTo>
                  <a:pt x="26889" y="16195"/>
                </a:lnTo>
                <a:lnTo>
                  <a:pt x="26889" y="16134"/>
                </a:lnTo>
                <a:lnTo>
                  <a:pt x="26889" y="16073"/>
                </a:lnTo>
                <a:cubicBezTo>
                  <a:pt x="26889" y="16073"/>
                  <a:pt x="26889" y="16043"/>
                  <a:pt x="26889" y="16043"/>
                </a:cubicBezTo>
                <a:cubicBezTo>
                  <a:pt x="26889" y="16043"/>
                  <a:pt x="26889" y="16013"/>
                  <a:pt x="26889" y="16013"/>
                </a:cubicBezTo>
                <a:cubicBezTo>
                  <a:pt x="26889" y="15982"/>
                  <a:pt x="26889" y="15952"/>
                  <a:pt x="26889" y="15922"/>
                </a:cubicBezTo>
                <a:lnTo>
                  <a:pt x="26889" y="15861"/>
                </a:lnTo>
                <a:cubicBezTo>
                  <a:pt x="26889" y="15861"/>
                  <a:pt x="26889" y="15861"/>
                  <a:pt x="26889" y="15830"/>
                </a:cubicBezTo>
                <a:cubicBezTo>
                  <a:pt x="26889" y="15830"/>
                  <a:pt x="26889" y="15800"/>
                  <a:pt x="26889" y="15770"/>
                </a:cubicBezTo>
                <a:cubicBezTo>
                  <a:pt x="26889" y="15770"/>
                  <a:pt x="26889" y="15739"/>
                  <a:pt x="26889" y="15739"/>
                </a:cubicBezTo>
                <a:lnTo>
                  <a:pt x="26889" y="15678"/>
                </a:lnTo>
                <a:cubicBezTo>
                  <a:pt x="26889" y="15648"/>
                  <a:pt x="26889" y="15618"/>
                  <a:pt x="26889" y="15618"/>
                </a:cubicBezTo>
                <a:lnTo>
                  <a:pt x="26889" y="15496"/>
                </a:lnTo>
                <a:lnTo>
                  <a:pt x="26889" y="15192"/>
                </a:lnTo>
                <a:lnTo>
                  <a:pt x="26889" y="14797"/>
                </a:lnTo>
                <a:close/>
                <a:moveTo>
                  <a:pt x="6684" y="16195"/>
                </a:moveTo>
                <a:lnTo>
                  <a:pt x="6715" y="16256"/>
                </a:lnTo>
                <a:lnTo>
                  <a:pt x="6685" y="16226"/>
                </a:lnTo>
                <a:lnTo>
                  <a:pt x="6685" y="16226"/>
                </a:lnTo>
                <a:cubicBezTo>
                  <a:pt x="6715" y="16256"/>
                  <a:pt x="6745" y="16286"/>
                  <a:pt x="6745" y="16316"/>
                </a:cubicBezTo>
                <a:cubicBezTo>
                  <a:pt x="6715" y="16408"/>
                  <a:pt x="6715" y="16499"/>
                  <a:pt x="6684" y="16590"/>
                </a:cubicBezTo>
                <a:cubicBezTo>
                  <a:pt x="6623" y="16803"/>
                  <a:pt x="6593" y="17046"/>
                  <a:pt x="6532" y="17258"/>
                </a:cubicBezTo>
                <a:cubicBezTo>
                  <a:pt x="6532" y="17349"/>
                  <a:pt x="6502" y="17471"/>
                  <a:pt x="6502" y="17562"/>
                </a:cubicBezTo>
                <a:lnTo>
                  <a:pt x="6472" y="17562"/>
                </a:lnTo>
                <a:lnTo>
                  <a:pt x="6472" y="17410"/>
                </a:lnTo>
                <a:lnTo>
                  <a:pt x="6472" y="17015"/>
                </a:lnTo>
                <a:lnTo>
                  <a:pt x="6472" y="16529"/>
                </a:lnTo>
                <a:lnTo>
                  <a:pt x="6532" y="16408"/>
                </a:lnTo>
                <a:cubicBezTo>
                  <a:pt x="6563" y="16347"/>
                  <a:pt x="6623" y="16316"/>
                  <a:pt x="6654" y="16256"/>
                </a:cubicBezTo>
                <a:lnTo>
                  <a:pt x="6684" y="16195"/>
                </a:lnTo>
                <a:close/>
                <a:moveTo>
                  <a:pt x="25157" y="16286"/>
                </a:moveTo>
                <a:cubicBezTo>
                  <a:pt x="25187" y="16651"/>
                  <a:pt x="25157" y="16985"/>
                  <a:pt x="25127" y="17349"/>
                </a:cubicBezTo>
                <a:cubicBezTo>
                  <a:pt x="25096" y="17380"/>
                  <a:pt x="25096" y="17380"/>
                  <a:pt x="25066" y="17380"/>
                </a:cubicBezTo>
                <a:cubicBezTo>
                  <a:pt x="25035" y="17410"/>
                  <a:pt x="25005" y="17471"/>
                  <a:pt x="25005" y="17501"/>
                </a:cubicBezTo>
                <a:cubicBezTo>
                  <a:pt x="25005" y="17523"/>
                  <a:pt x="24990" y="17545"/>
                  <a:pt x="24981" y="17566"/>
                </a:cubicBezTo>
                <a:lnTo>
                  <a:pt x="24981" y="17566"/>
                </a:lnTo>
                <a:cubicBezTo>
                  <a:pt x="25005" y="17454"/>
                  <a:pt x="25007" y="17341"/>
                  <a:pt x="25035" y="17228"/>
                </a:cubicBezTo>
                <a:cubicBezTo>
                  <a:pt x="25066" y="17015"/>
                  <a:pt x="25096" y="16803"/>
                  <a:pt x="25127" y="16590"/>
                </a:cubicBezTo>
                <a:cubicBezTo>
                  <a:pt x="25127" y="16499"/>
                  <a:pt x="25157" y="16408"/>
                  <a:pt x="25157" y="16286"/>
                </a:cubicBezTo>
                <a:close/>
                <a:moveTo>
                  <a:pt x="14228" y="17475"/>
                </a:moveTo>
                <a:cubicBezTo>
                  <a:pt x="14216" y="17526"/>
                  <a:pt x="14210" y="17581"/>
                  <a:pt x="14189" y="17623"/>
                </a:cubicBezTo>
                <a:lnTo>
                  <a:pt x="14189" y="17593"/>
                </a:lnTo>
                <a:cubicBezTo>
                  <a:pt x="14202" y="17553"/>
                  <a:pt x="14215" y="17514"/>
                  <a:pt x="14228" y="17475"/>
                </a:cubicBezTo>
                <a:close/>
                <a:moveTo>
                  <a:pt x="25917" y="12974"/>
                </a:moveTo>
                <a:cubicBezTo>
                  <a:pt x="26008" y="13369"/>
                  <a:pt x="26068" y="13734"/>
                  <a:pt x="26099" y="14129"/>
                </a:cubicBezTo>
                <a:cubicBezTo>
                  <a:pt x="26099" y="14311"/>
                  <a:pt x="26129" y="14494"/>
                  <a:pt x="26160" y="14676"/>
                </a:cubicBezTo>
                <a:lnTo>
                  <a:pt x="26160" y="15071"/>
                </a:lnTo>
                <a:lnTo>
                  <a:pt x="26160" y="15618"/>
                </a:lnTo>
                <a:cubicBezTo>
                  <a:pt x="26160" y="15770"/>
                  <a:pt x="26129" y="16013"/>
                  <a:pt x="26129" y="16225"/>
                </a:cubicBezTo>
                <a:lnTo>
                  <a:pt x="26129" y="16924"/>
                </a:lnTo>
                <a:cubicBezTo>
                  <a:pt x="26129" y="17137"/>
                  <a:pt x="26129" y="17349"/>
                  <a:pt x="26099" y="17562"/>
                </a:cubicBezTo>
                <a:lnTo>
                  <a:pt x="26099" y="17653"/>
                </a:lnTo>
                <a:lnTo>
                  <a:pt x="26068" y="17623"/>
                </a:lnTo>
                <a:lnTo>
                  <a:pt x="25977" y="17137"/>
                </a:lnTo>
                <a:cubicBezTo>
                  <a:pt x="25977" y="16955"/>
                  <a:pt x="25947" y="16772"/>
                  <a:pt x="25947" y="16620"/>
                </a:cubicBezTo>
                <a:cubicBezTo>
                  <a:pt x="25917" y="16438"/>
                  <a:pt x="25917" y="16316"/>
                  <a:pt x="25886" y="16134"/>
                </a:cubicBezTo>
                <a:cubicBezTo>
                  <a:pt x="25886" y="15770"/>
                  <a:pt x="25856" y="15375"/>
                  <a:pt x="25856" y="15040"/>
                </a:cubicBezTo>
                <a:lnTo>
                  <a:pt x="25856" y="14645"/>
                </a:lnTo>
                <a:lnTo>
                  <a:pt x="25856" y="14463"/>
                </a:lnTo>
                <a:lnTo>
                  <a:pt x="25856" y="14159"/>
                </a:lnTo>
                <a:lnTo>
                  <a:pt x="25856" y="13886"/>
                </a:lnTo>
                <a:cubicBezTo>
                  <a:pt x="25856" y="13704"/>
                  <a:pt x="25856" y="13552"/>
                  <a:pt x="25886" y="13369"/>
                </a:cubicBezTo>
                <a:cubicBezTo>
                  <a:pt x="25917" y="13187"/>
                  <a:pt x="25917" y="13126"/>
                  <a:pt x="25917" y="12974"/>
                </a:cubicBezTo>
                <a:close/>
                <a:moveTo>
                  <a:pt x="39893" y="16742"/>
                </a:moveTo>
                <a:cubicBezTo>
                  <a:pt x="39893" y="16833"/>
                  <a:pt x="39893" y="16894"/>
                  <a:pt x="39862" y="16955"/>
                </a:cubicBezTo>
                <a:cubicBezTo>
                  <a:pt x="39832" y="17106"/>
                  <a:pt x="39801" y="17289"/>
                  <a:pt x="39801" y="17471"/>
                </a:cubicBezTo>
                <a:lnTo>
                  <a:pt x="39771" y="17684"/>
                </a:lnTo>
                <a:lnTo>
                  <a:pt x="39771" y="17501"/>
                </a:lnTo>
                <a:lnTo>
                  <a:pt x="39801" y="17380"/>
                </a:lnTo>
                <a:cubicBezTo>
                  <a:pt x="39771" y="17349"/>
                  <a:pt x="39771" y="17349"/>
                  <a:pt x="39801" y="17319"/>
                </a:cubicBezTo>
                <a:lnTo>
                  <a:pt x="39801" y="17076"/>
                </a:lnTo>
                <a:lnTo>
                  <a:pt x="39801" y="16833"/>
                </a:lnTo>
                <a:lnTo>
                  <a:pt x="39832" y="16833"/>
                </a:lnTo>
                <a:cubicBezTo>
                  <a:pt x="39862" y="16803"/>
                  <a:pt x="39862" y="16772"/>
                  <a:pt x="39893" y="16742"/>
                </a:cubicBezTo>
                <a:close/>
                <a:moveTo>
                  <a:pt x="20600" y="15800"/>
                </a:moveTo>
                <a:cubicBezTo>
                  <a:pt x="20630" y="15982"/>
                  <a:pt x="20691" y="16195"/>
                  <a:pt x="20751" y="16377"/>
                </a:cubicBezTo>
                <a:lnTo>
                  <a:pt x="20751" y="16681"/>
                </a:lnTo>
                <a:cubicBezTo>
                  <a:pt x="20751" y="16924"/>
                  <a:pt x="20721" y="17167"/>
                  <a:pt x="20721" y="17441"/>
                </a:cubicBezTo>
                <a:cubicBezTo>
                  <a:pt x="20691" y="17425"/>
                  <a:pt x="20653" y="17418"/>
                  <a:pt x="20619" y="17418"/>
                </a:cubicBezTo>
                <a:cubicBezTo>
                  <a:pt x="20584" y="17418"/>
                  <a:pt x="20554" y="17425"/>
                  <a:pt x="20539" y="17441"/>
                </a:cubicBezTo>
                <a:cubicBezTo>
                  <a:pt x="20508" y="17471"/>
                  <a:pt x="20478" y="17501"/>
                  <a:pt x="20448" y="17562"/>
                </a:cubicBezTo>
                <a:lnTo>
                  <a:pt x="20417" y="17593"/>
                </a:lnTo>
                <a:cubicBezTo>
                  <a:pt x="20417" y="17623"/>
                  <a:pt x="20387" y="17684"/>
                  <a:pt x="20387" y="17714"/>
                </a:cubicBezTo>
                <a:cubicBezTo>
                  <a:pt x="20387" y="17623"/>
                  <a:pt x="20356" y="17562"/>
                  <a:pt x="20356" y="17471"/>
                </a:cubicBezTo>
                <a:lnTo>
                  <a:pt x="20356" y="17015"/>
                </a:lnTo>
                <a:lnTo>
                  <a:pt x="20356" y="16742"/>
                </a:lnTo>
                <a:lnTo>
                  <a:pt x="20356" y="16620"/>
                </a:lnTo>
                <a:lnTo>
                  <a:pt x="20356" y="16499"/>
                </a:lnTo>
                <a:cubicBezTo>
                  <a:pt x="20417" y="16256"/>
                  <a:pt x="20508" y="16013"/>
                  <a:pt x="20600" y="15800"/>
                </a:cubicBezTo>
                <a:close/>
                <a:moveTo>
                  <a:pt x="21511" y="17805"/>
                </a:moveTo>
                <a:cubicBezTo>
                  <a:pt x="21496" y="17805"/>
                  <a:pt x="21488" y="17813"/>
                  <a:pt x="21481" y="17824"/>
                </a:cubicBezTo>
                <a:lnTo>
                  <a:pt x="21481" y="17824"/>
                </a:lnTo>
                <a:lnTo>
                  <a:pt x="21481" y="17805"/>
                </a:lnTo>
                <a:close/>
                <a:moveTo>
                  <a:pt x="7748" y="16681"/>
                </a:moveTo>
                <a:cubicBezTo>
                  <a:pt x="7808" y="16711"/>
                  <a:pt x="7808" y="16742"/>
                  <a:pt x="7839" y="16742"/>
                </a:cubicBezTo>
                <a:lnTo>
                  <a:pt x="7808" y="16772"/>
                </a:lnTo>
                <a:cubicBezTo>
                  <a:pt x="7839" y="16863"/>
                  <a:pt x="7869" y="16924"/>
                  <a:pt x="7869" y="17015"/>
                </a:cubicBezTo>
                <a:cubicBezTo>
                  <a:pt x="7869" y="17167"/>
                  <a:pt x="7869" y="17349"/>
                  <a:pt x="7839" y="17501"/>
                </a:cubicBezTo>
                <a:cubicBezTo>
                  <a:pt x="7839" y="17623"/>
                  <a:pt x="7808" y="17744"/>
                  <a:pt x="7748" y="17866"/>
                </a:cubicBezTo>
                <a:lnTo>
                  <a:pt x="7748" y="17076"/>
                </a:lnTo>
                <a:lnTo>
                  <a:pt x="7748" y="16681"/>
                </a:lnTo>
                <a:close/>
                <a:moveTo>
                  <a:pt x="13368" y="16073"/>
                </a:moveTo>
                <a:cubicBezTo>
                  <a:pt x="13368" y="16134"/>
                  <a:pt x="13368" y="16225"/>
                  <a:pt x="13399" y="16286"/>
                </a:cubicBezTo>
                <a:cubicBezTo>
                  <a:pt x="13429" y="16499"/>
                  <a:pt x="13490" y="16681"/>
                  <a:pt x="13551" y="16894"/>
                </a:cubicBezTo>
                <a:cubicBezTo>
                  <a:pt x="13581" y="17015"/>
                  <a:pt x="13611" y="17137"/>
                  <a:pt x="13642" y="17258"/>
                </a:cubicBezTo>
                <a:cubicBezTo>
                  <a:pt x="13672" y="17380"/>
                  <a:pt x="13672" y="17380"/>
                  <a:pt x="13703" y="17441"/>
                </a:cubicBezTo>
                <a:lnTo>
                  <a:pt x="13733" y="17593"/>
                </a:lnTo>
                <a:cubicBezTo>
                  <a:pt x="13703" y="17653"/>
                  <a:pt x="13703" y="17714"/>
                  <a:pt x="13672" y="17775"/>
                </a:cubicBezTo>
                <a:lnTo>
                  <a:pt x="13581" y="17866"/>
                </a:lnTo>
                <a:lnTo>
                  <a:pt x="13581" y="17805"/>
                </a:lnTo>
                <a:cubicBezTo>
                  <a:pt x="13581" y="17744"/>
                  <a:pt x="13581" y="17653"/>
                  <a:pt x="13551" y="17562"/>
                </a:cubicBezTo>
                <a:cubicBezTo>
                  <a:pt x="13551" y="17532"/>
                  <a:pt x="13520" y="17501"/>
                  <a:pt x="13520" y="17441"/>
                </a:cubicBezTo>
                <a:cubicBezTo>
                  <a:pt x="13490" y="17410"/>
                  <a:pt x="13460" y="17380"/>
                  <a:pt x="13429" y="17349"/>
                </a:cubicBezTo>
                <a:cubicBezTo>
                  <a:pt x="13429" y="17319"/>
                  <a:pt x="13399" y="17319"/>
                  <a:pt x="13399" y="17319"/>
                </a:cubicBezTo>
                <a:cubicBezTo>
                  <a:pt x="13368" y="17198"/>
                  <a:pt x="13338" y="17076"/>
                  <a:pt x="13308" y="16924"/>
                </a:cubicBezTo>
                <a:cubicBezTo>
                  <a:pt x="13277" y="16803"/>
                  <a:pt x="13247" y="16620"/>
                  <a:pt x="13217" y="16438"/>
                </a:cubicBezTo>
                <a:cubicBezTo>
                  <a:pt x="13247" y="16377"/>
                  <a:pt x="13277" y="16316"/>
                  <a:pt x="13308" y="16256"/>
                </a:cubicBezTo>
                <a:lnTo>
                  <a:pt x="13368" y="16073"/>
                </a:lnTo>
                <a:close/>
                <a:moveTo>
                  <a:pt x="23759" y="16316"/>
                </a:moveTo>
                <a:cubicBezTo>
                  <a:pt x="23759" y="16347"/>
                  <a:pt x="23790" y="16408"/>
                  <a:pt x="23790" y="16468"/>
                </a:cubicBezTo>
                <a:cubicBezTo>
                  <a:pt x="23820" y="16651"/>
                  <a:pt x="23850" y="16803"/>
                  <a:pt x="23850" y="16955"/>
                </a:cubicBezTo>
                <a:cubicBezTo>
                  <a:pt x="23881" y="17137"/>
                  <a:pt x="23911" y="17349"/>
                  <a:pt x="23911" y="17532"/>
                </a:cubicBezTo>
                <a:lnTo>
                  <a:pt x="23942" y="17866"/>
                </a:lnTo>
                <a:lnTo>
                  <a:pt x="23911" y="17775"/>
                </a:lnTo>
                <a:cubicBezTo>
                  <a:pt x="23911" y="17684"/>
                  <a:pt x="23881" y="17623"/>
                  <a:pt x="23850" y="17532"/>
                </a:cubicBezTo>
                <a:lnTo>
                  <a:pt x="23759" y="17106"/>
                </a:lnTo>
                <a:lnTo>
                  <a:pt x="23759" y="16803"/>
                </a:lnTo>
                <a:cubicBezTo>
                  <a:pt x="23759" y="16681"/>
                  <a:pt x="23759" y="16590"/>
                  <a:pt x="23759" y="16499"/>
                </a:cubicBezTo>
                <a:cubicBezTo>
                  <a:pt x="23729" y="16408"/>
                  <a:pt x="23759" y="16377"/>
                  <a:pt x="23759" y="16316"/>
                </a:cubicBezTo>
                <a:close/>
                <a:moveTo>
                  <a:pt x="10148" y="16590"/>
                </a:moveTo>
                <a:lnTo>
                  <a:pt x="10178" y="16620"/>
                </a:lnTo>
                <a:cubicBezTo>
                  <a:pt x="10209" y="16955"/>
                  <a:pt x="10209" y="17289"/>
                  <a:pt x="10209" y="17623"/>
                </a:cubicBezTo>
                <a:lnTo>
                  <a:pt x="10209" y="17775"/>
                </a:lnTo>
                <a:lnTo>
                  <a:pt x="10209" y="17836"/>
                </a:lnTo>
                <a:lnTo>
                  <a:pt x="10148" y="18018"/>
                </a:lnTo>
                <a:lnTo>
                  <a:pt x="10148" y="17957"/>
                </a:lnTo>
                <a:cubicBezTo>
                  <a:pt x="10148" y="17836"/>
                  <a:pt x="10148" y="17684"/>
                  <a:pt x="10148" y="17562"/>
                </a:cubicBezTo>
                <a:cubicBezTo>
                  <a:pt x="10178" y="17410"/>
                  <a:pt x="10148" y="17228"/>
                  <a:pt x="10148" y="17076"/>
                </a:cubicBezTo>
                <a:lnTo>
                  <a:pt x="10148" y="16590"/>
                </a:lnTo>
                <a:close/>
                <a:moveTo>
                  <a:pt x="45331" y="16225"/>
                </a:moveTo>
                <a:cubicBezTo>
                  <a:pt x="45331" y="16316"/>
                  <a:pt x="45361" y="16408"/>
                  <a:pt x="45361" y="16468"/>
                </a:cubicBezTo>
                <a:cubicBezTo>
                  <a:pt x="45392" y="16681"/>
                  <a:pt x="45453" y="16863"/>
                  <a:pt x="45483" y="17076"/>
                </a:cubicBezTo>
                <a:lnTo>
                  <a:pt x="45483" y="17349"/>
                </a:lnTo>
                <a:lnTo>
                  <a:pt x="45483" y="18018"/>
                </a:lnTo>
                <a:cubicBezTo>
                  <a:pt x="45483" y="17988"/>
                  <a:pt x="45483" y="17957"/>
                  <a:pt x="45453" y="17927"/>
                </a:cubicBezTo>
                <a:cubicBezTo>
                  <a:pt x="45422" y="17836"/>
                  <a:pt x="45422" y="17744"/>
                  <a:pt x="45392" y="17623"/>
                </a:cubicBezTo>
                <a:cubicBezTo>
                  <a:pt x="45392" y="17532"/>
                  <a:pt x="45361" y="17441"/>
                  <a:pt x="45331" y="17319"/>
                </a:cubicBezTo>
                <a:cubicBezTo>
                  <a:pt x="45331" y="17228"/>
                  <a:pt x="45301" y="17137"/>
                  <a:pt x="45301" y="17046"/>
                </a:cubicBezTo>
                <a:cubicBezTo>
                  <a:pt x="45301" y="16955"/>
                  <a:pt x="45331" y="16894"/>
                  <a:pt x="45331" y="16803"/>
                </a:cubicBezTo>
                <a:lnTo>
                  <a:pt x="45331" y="16468"/>
                </a:lnTo>
                <a:lnTo>
                  <a:pt x="45331" y="16225"/>
                </a:lnTo>
                <a:close/>
                <a:moveTo>
                  <a:pt x="36446" y="17765"/>
                </a:moveTo>
                <a:lnTo>
                  <a:pt x="36446" y="17765"/>
                </a:lnTo>
                <a:cubicBezTo>
                  <a:pt x="36458" y="17864"/>
                  <a:pt x="36459" y="17963"/>
                  <a:pt x="36459" y="18063"/>
                </a:cubicBezTo>
                <a:lnTo>
                  <a:pt x="36459" y="18063"/>
                </a:lnTo>
                <a:cubicBezTo>
                  <a:pt x="36455" y="17963"/>
                  <a:pt x="36451" y="17863"/>
                  <a:pt x="36446" y="17765"/>
                </a:cubicBezTo>
                <a:close/>
                <a:moveTo>
                  <a:pt x="16650" y="17805"/>
                </a:moveTo>
                <a:lnTo>
                  <a:pt x="16650" y="18018"/>
                </a:lnTo>
                <a:lnTo>
                  <a:pt x="16650" y="18079"/>
                </a:lnTo>
                <a:lnTo>
                  <a:pt x="16619" y="17836"/>
                </a:lnTo>
                <a:lnTo>
                  <a:pt x="16650" y="17805"/>
                </a:lnTo>
                <a:close/>
                <a:moveTo>
                  <a:pt x="46911" y="17593"/>
                </a:moveTo>
                <a:cubicBezTo>
                  <a:pt x="46911" y="17714"/>
                  <a:pt x="46911" y="17866"/>
                  <a:pt x="46911" y="18018"/>
                </a:cubicBezTo>
                <a:lnTo>
                  <a:pt x="46820" y="18018"/>
                </a:lnTo>
                <a:cubicBezTo>
                  <a:pt x="46789" y="18048"/>
                  <a:pt x="46759" y="18048"/>
                  <a:pt x="46759" y="18079"/>
                </a:cubicBezTo>
                <a:lnTo>
                  <a:pt x="46698" y="17988"/>
                </a:lnTo>
                <a:cubicBezTo>
                  <a:pt x="46698" y="17957"/>
                  <a:pt x="46698" y="17927"/>
                  <a:pt x="46668" y="17896"/>
                </a:cubicBezTo>
                <a:lnTo>
                  <a:pt x="46638" y="17866"/>
                </a:lnTo>
                <a:lnTo>
                  <a:pt x="46638" y="17684"/>
                </a:lnTo>
                <a:cubicBezTo>
                  <a:pt x="46653" y="17699"/>
                  <a:pt x="46668" y="17706"/>
                  <a:pt x="46683" y="17706"/>
                </a:cubicBezTo>
                <a:cubicBezTo>
                  <a:pt x="46698" y="17706"/>
                  <a:pt x="46714" y="17699"/>
                  <a:pt x="46729" y="17684"/>
                </a:cubicBezTo>
                <a:cubicBezTo>
                  <a:pt x="46789" y="17684"/>
                  <a:pt x="46820" y="17684"/>
                  <a:pt x="46850" y="17653"/>
                </a:cubicBezTo>
                <a:cubicBezTo>
                  <a:pt x="46881" y="17623"/>
                  <a:pt x="46881" y="17623"/>
                  <a:pt x="46911" y="17593"/>
                </a:cubicBezTo>
                <a:close/>
                <a:moveTo>
                  <a:pt x="29016" y="15830"/>
                </a:moveTo>
                <a:cubicBezTo>
                  <a:pt x="29046" y="15922"/>
                  <a:pt x="29107" y="16013"/>
                  <a:pt x="29167" y="16104"/>
                </a:cubicBezTo>
                <a:cubicBezTo>
                  <a:pt x="29198" y="16104"/>
                  <a:pt x="29198" y="16134"/>
                  <a:pt x="29228" y="16165"/>
                </a:cubicBezTo>
                <a:cubicBezTo>
                  <a:pt x="29198" y="16377"/>
                  <a:pt x="29167" y="16590"/>
                  <a:pt x="29167" y="16833"/>
                </a:cubicBezTo>
                <a:cubicBezTo>
                  <a:pt x="29167" y="17137"/>
                  <a:pt x="29137" y="17441"/>
                  <a:pt x="29167" y="17775"/>
                </a:cubicBezTo>
                <a:lnTo>
                  <a:pt x="29167" y="18018"/>
                </a:lnTo>
                <a:lnTo>
                  <a:pt x="29167" y="18139"/>
                </a:lnTo>
                <a:cubicBezTo>
                  <a:pt x="29107" y="17957"/>
                  <a:pt x="29046" y="17744"/>
                  <a:pt x="28985" y="17562"/>
                </a:cubicBezTo>
                <a:lnTo>
                  <a:pt x="28985" y="17532"/>
                </a:lnTo>
                <a:lnTo>
                  <a:pt x="28985" y="17289"/>
                </a:lnTo>
                <a:lnTo>
                  <a:pt x="29016" y="16985"/>
                </a:lnTo>
                <a:lnTo>
                  <a:pt x="29016" y="16894"/>
                </a:lnTo>
                <a:lnTo>
                  <a:pt x="29016" y="16651"/>
                </a:lnTo>
                <a:lnTo>
                  <a:pt x="29016" y="16286"/>
                </a:lnTo>
                <a:lnTo>
                  <a:pt x="29016" y="15982"/>
                </a:lnTo>
                <a:lnTo>
                  <a:pt x="29016" y="15830"/>
                </a:lnTo>
                <a:close/>
                <a:moveTo>
                  <a:pt x="37310" y="17258"/>
                </a:moveTo>
                <a:lnTo>
                  <a:pt x="37310" y="17714"/>
                </a:lnTo>
                <a:lnTo>
                  <a:pt x="37310" y="17744"/>
                </a:lnTo>
                <a:cubicBezTo>
                  <a:pt x="37280" y="17896"/>
                  <a:pt x="37249" y="17988"/>
                  <a:pt x="37189" y="18109"/>
                </a:cubicBezTo>
                <a:lnTo>
                  <a:pt x="37158" y="18200"/>
                </a:lnTo>
                <a:lnTo>
                  <a:pt x="37158" y="18048"/>
                </a:lnTo>
                <a:lnTo>
                  <a:pt x="37189" y="17562"/>
                </a:lnTo>
                <a:lnTo>
                  <a:pt x="37189" y="17258"/>
                </a:lnTo>
                <a:close/>
                <a:moveTo>
                  <a:pt x="34181" y="17775"/>
                </a:moveTo>
                <a:cubicBezTo>
                  <a:pt x="34181" y="17866"/>
                  <a:pt x="34211" y="17927"/>
                  <a:pt x="34211" y="18018"/>
                </a:cubicBezTo>
                <a:cubicBezTo>
                  <a:pt x="34181" y="18079"/>
                  <a:pt x="34181" y="18139"/>
                  <a:pt x="34150" y="18231"/>
                </a:cubicBezTo>
                <a:lnTo>
                  <a:pt x="34150" y="18170"/>
                </a:lnTo>
                <a:lnTo>
                  <a:pt x="34150" y="17836"/>
                </a:lnTo>
                <a:lnTo>
                  <a:pt x="34150" y="17775"/>
                </a:lnTo>
                <a:close/>
                <a:moveTo>
                  <a:pt x="13915" y="18139"/>
                </a:moveTo>
                <a:cubicBezTo>
                  <a:pt x="13915" y="18200"/>
                  <a:pt x="13915" y="18231"/>
                  <a:pt x="13946" y="18261"/>
                </a:cubicBezTo>
                <a:cubicBezTo>
                  <a:pt x="13915" y="18261"/>
                  <a:pt x="13915" y="18261"/>
                  <a:pt x="13885" y="18231"/>
                </a:cubicBezTo>
                <a:cubicBezTo>
                  <a:pt x="13885" y="18231"/>
                  <a:pt x="13855" y="18200"/>
                  <a:pt x="13855" y="18200"/>
                </a:cubicBezTo>
                <a:lnTo>
                  <a:pt x="13885" y="18170"/>
                </a:lnTo>
                <a:lnTo>
                  <a:pt x="13915" y="18139"/>
                </a:lnTo>
                <a:close/>
                <a:moveTo>
                  <a:pt x="19020" y="16772"/>
                </a:moveTo>
                <a:cubicBezTo>
                  <a:pt x="19050" y="16833"/>
                  <a:pt x="19080" y="16863"/>
                  <a:pt x="19111" y="16924"/>
                </a:cubicBezTo>
                <a:cubicBezTo>
                  <a:pt x="19111" y="16985"/>
                  <a:pt x="19141" y="17046"/>
                  <a:pt x="19172" y="17106"/>
                </a:cubicBezTo>
                <a:cubicBezTo>
                  <a:pt x="19202" y="17198"/>
                  <a:pt x="19202" y="17319"/>
                  <a:pt x="19232" y="17410"/>
                </a:cubicBezTo>
                <a:cubicBezTo>
                  <a:pt x="19263" y="17501"/>
                  <a:pt x="19263" y="17593"/>
                  <a:pt x="19293" y="17684"/>
                </a:cubicBezTo>
                <a:cubicBezTo>
                  <a:pt x="19293" y="17775"/>
                  <a:pt x="19263" y="17775"/>
                  <a:pt x="19263" y="17836"/>
                </a:cubicBezTo>
                <a:lnTo>
                  <a:pt x="19263" y="17866"/>
                </a:lnTo>
                <a:cubicBezTo>
                  <a:pt x="19263" y="17896"/>
                  <a:pt x="19263" y="17957"/>
                  <a:pt x="19263" y="17988"/>
                </a:cubicBezTo>
                <a:cubicBezTo>
                  <a:pt x="19232" y="18048"/>
                  <a:pt x="19263" y="18048"/>
                  <a:pt x="19263" y="18079"/>
                </a:cubicBezTo>
                <a:lnTo>
                  <a:pt x="19202" y="18261"/>
                </a:lnTo>
                <a:cubicBezTo>
                  <a:pt x="19172" y="18170"/>
                  <a:pt x="19141" y="18079"/>
                  <a:pt x="19111" y="17988"/>
                </a:cubicBezTo>
                <a:cubicBezTo>
                  <a:pt x="19080" y="17866"/>
                  <a:pt x="19050" y="17714"/>
                  <a:pt x="19020" y="17593"/>
                </a:cubicBezTo>
                <a:cubicBezTo>
                  <a:pt x="18989" y="17471"/>
                  <a:pt x="18989" y="17319"/>
                  <a:pt x="18959" y="17228"/>
                </a:cubicBezTo>
                <a:cubicBezTo>
                  <a:pt x="18928" y="17106"/>
                  <a:pt x="19020" y="16924"/>
                  <a:pt x="19020" y="16772"/>
                </a:cubicBezTo>
                <a:close/>
                <a:moveTo>
                  <a:pt x="14401" y="18170"/>
                </a:moveTo>
                <a:cubicBezTo>
                  <a:pt x="14401" y="18211"/>
                  <a:pt x="14401" y="18275"/>
                  <a:pt x="14401" y="18322"/>
                </a:cubicBezTo>
                <a:cubicBezTo>
                  <a:pt x="14401" y="18291"/>
                  <a:pt x="14401" y="18261"/>
                  <a:pt x="14371" y="18231"/>
                </a:cubicBezTo>
                <a:lnTo>
                  <a:pt x="14401" y="18170"/>
                </a:lnTo>
                <a:close/>
                <a:moveTo>
                  <a:pt x="46182" y="16955"/>
                </a:moveTo>
                <a:lnTo>
                  <a:pt x="46212" y="17106"/>
                </a:lnTo>
                <a:cubicBezTo>
                  <a:pt x="46212" y="17137"/>
                  <a:pt x="46243" y="17167"/>
                  <a:pt x="46273" y="17198"/>
                </a:cubicBezTo>
                <a:lnTo>
                  <a:pt x="46273" y="17471"/>
                </a:lnTo>
                <a:cubicBezTo>
                  <a:pt x="46273" y="17684"/>
                  <a:pt x="46243" y="17866"/>
                  <a:pt x="46212" y="18048"/>
                </a:cubicBezTo>
                <a:cubicBezTo>
                  <a:pt x="46212" y="18170"/>
                  <a:pt x="46212" y="18291"/>
                  <a:pt x="46182" y="18383"/>
                </a:cubicBezTo>
                <a:cubicBezTo>
                  <a:pt x="46182" y="18170"/>
                  <a:pt x="46182" y="17957"/>
                  <a:pt x="46151" y="17684"/>
                </a:cubicBezTo>
                <a:lnTo>
                  <a:pt x="46151" y="17501"/>
                </a:lnTo>
                <a:cubicBezTo>
                  <a:pt x="46151" y="17380"/>
                  <a:pt x="46151" y="17289"/>
                  <a:pt x="46182" y="17167"/>
                </a:cubicBezTo>
                <a:lnTo>
                  <a:pt x="46182" y="16955"/>
                </a:lnTo>
                <a:close/>
                <a:moveTo>
                  <a:pt x="6958" y="17805"/>
                </a:moveTo>
                <a:lnTo>
                  <a:pt x="6897" y="18139"/>
                </a:lnTo>
                <a:cubicBezTo>
                  <a:pt x="6897" y="18231"/>
                  <a:pt x="6897" y="18322"/>
                  <a:pt x="6867" y="18413"/>
                </a:cubicBezTo>
                <a:cubicBezTo>
                  <a:pt x="6867" y="18352"/>
                  <a:pt x="6867" y="18291"/>
                  <a:pt x="6836" y="18231"/>
                </a:cubicBezTo>
                <a:cubicBezTo>
                  <a:pt x="6867" y="18109"/>
                  <a:pt x="6897" y="17957"/>
                  <a:pt x="6958" y="17805"/>
                </a:cubicBezTo>
                <a:close/>
                <a:moveTo>
                  <a:pt x="32844" y="17653"/>
                </a:moveTo>
                <a:cubicBezTo>
                  <a:pt x="32844" y="17744"/>
                  <a:pt x="32844" y="17836"/>
                  <a:pt x="32874" y="17896"/>
                </a:cubicBezTo>
                <a:lnTo>
                  <a:pt x="32874" y="18018"/>
                </a:lnTo>
                <a:cubicBezTo>
                  <a:pt x="32844" y="18109"/>
                  <a:pt x="32813" y="18170"/>
                  <a:pt x="32783" y="18231"/>
                </a:cubicBezTo>
                <a:cubicBezTo>
                  <a:pt x="32753" y="18322"/>
                  <a:pt x="32692" y="18413"/>
                  <a:pt x="32692" y="18504"/>
                </a:cubicBezTo>
                <a:cubicBezTo>
                  <a:pt x="32692" y="18474"/>
                  <a:pt x="32692" y="18443"/>
                  <a:pt x="32692" y="18413"/>
                </a:cubicBezTo>
                <a:lnTo>
                  <a:pt x="32692" y="18322"/>
                </a:lnTo>
                <a:lnTo>
                  <a:pt x="32692" y="18291"/>
                </a:lnTo>
                <a:cubicBezTo>
                  <a:pt x="32692" y="18170"/>
                  <a:pt x="32722" y="18079"/>
                  <a:pt x="32753" y="17988"/>
                </a:cubicBezTo>
                <a:cubicBezTo>
                  <a:pt x="32753" y="17896"/>
                  <a:pt x="32783" y="17866"/>
                  <a:pt x="32783" y="17836"/>
                </a:cubicBezTo>
                <a:cubicBezTo>
                  <a:pt x="32813" y="17775"/>
                  <a:pt x="32813" y="17714"/>
                  <a:pt x="32844" y="17653"/>
                </a:cubicBezTo>
                <a:close/>
                <a:moveTo>
                  <a:pt x="4983" y="18139"/>
                </a:moveTo>
                <a:cubicBezTo>
                  <a:pt x="4922" y="18322"/>
                  <a:pt x="4892" y="18474"/>
                  <a:pt x="4861" y="18686"/>
                </a:cubicBezTo>
                <a:lnTo>
                  <a:pt x="4831" y="18656"/>
                </a:lnTo>
                <a:lnTo>
                  <a:pt x="4740" y="18626"/>
                </a:lnTo>
                <a:lnTo>
                  <a:pt x="4618" y="18626"/>
                </a:lnTo>
                <a:cubicBezTo>
                  <a:pt x="4740" y="18443"/>
                  <a:pt x="4861" y="18291"/>
                  <a:pt x="4983" y="18139"/>
                </a:cubicBezTo>
                <a:close/>
                <a:moveTo>
                  <a:pt x="35335" y="18200"/>
                </a:moveTo>
                <a:cubicBezTo>
                  <a:pt x="35366" y="18231"/>
                  <a:pt x="35396" y="18261"/>
                  <a:pt x="35426" y="18322"/>
                </a:cubicBezTo>
                <a:lnTo>
                  <a:pt x="35426" y="18352"/>
                </a:lnTo>
                <a:lnTo>
                  <a:pt x="35426" y="18686"/>
                </a:lnTo>
                <a:lnTo>
                  <a:pt x="35305" y="18413"/>
                </a:lnTo>
                <a:cubicBezTo>
                  <a:pt x="35305" y="18322"/>
                  <a:pt x="35335" y="18261"/>
                  <a:pt x="35335" y="18200"/>
                </a:cubicBezTo>
                <a:close/>
                <a:moveTo>
                  <a:pt x="42749" y="14706"/>
                </a:moveTo>
                <a:cubicBezTo>
                  <a:pt x="42840" y="14919"/>
                  <a:pt x="42900" y="15132"/>
                  <a:pt x="42931" y="15344"/>
                </a:cubicBezTo>
                <a:cubicBezTo>
                  <a:pt x="42992" y="15587"/>
                  <a:pt x="43022" y="15830"/>
                  <a:pt x="43022" y="16073"/>
                </a:cubicBezTo>
                <a:lnTo>
                  <a:pt x="43052" y="16073"/>
                </a:lnTo>
                <a:cubicBezTo>
                  <a:pt x="43083" y="16468"/>
                  <a:pt x="43083" y="16803"/>
                  <a:pt x="43113" y="17167"/>
                </a:cubicBezTo>
                <a:lnTo>
                  <a:pt x="43113" y="17593"/>
                </a:lnTo>
                <a:lnTo>
                  <a:pt x="43113" y="18291"/>
                </a:lnTo>
                <a:lnTo>
                  <a:pt x="43052" y="18747"/>
                </a:lnTo>
                <a:lnTo>
                  <a:pt x="42992" y="18747"/>
                </a:lnTo>
                <a:cubicBezTo>
                  <a:pt x="42992" y="18626"/>
                  <a:pt x="43022" y="18504"/>
                  <a:pt x="43022" y="18352"/>
                </a:cubicBezTo>
                <a:lnTo>
                  <a:pt x="43052" y="18109"/>
                </a:lnTo>
                <a:cubicBezTo>
                  <a:pt x="43052" y="18079"/>
                  <a:pt x="43052" y="18048"/>
                  <a:pt x="43052" y="18018"/>
                </a:cubicBezTo>
                <a:lnTo>
                  <a:pt x="43052" y="17805"/>
                </a:lnTo>
                <a:lnTo>
                  <a:pt x="43052" y="16924"/>
                </a:lnTo>
                <a:cubicBezTo>
                  <a:pt x="43052" y="16620"/>
                  <a:pt x="43022" y="16316"/>
                  <a:pt x="42992" y="16013"/>
                </a:cubicBezTo>
                <a:cubicBezTo>
                  <a:pt x="42961" y="15678"/>
                  <a:pt x="42900" y="15344"/>
                  <a:pt x="42840" y="15040"/>
                </a:cubicBezTo>
                <a:cubicBezTo>
                  <a:pt x="42809" y="14949"/>
                  <a:pt x="42779" y="14858"/>
                  <a:pt x="42749" y="14767"/>
                </a:cubicBezTo>
                <a:lnTo>
                  <a:pt x="42749" y="14706"/>
                </a:lnTo>
                <a:close/>
                <a:moveTo>
                  <a:pt x="13277" y="18139"/>
                </a:moveTo>
                <a:lnTo>
                  <a:pt x="13277" y="18443"/>
                </a:lnTo>
                <a:lnTo>
                  <a:pt x="13277" y="18534"/>
                </a:lnTo>
                <a:cubicBezTo>
                  <a:pt x="13247" y="18656"/>
                  <a:pt x="13217" y="18777"/>
                  <a:pt x="13186" y="18899"/>
                </a:cubicBezTo>
                <a:lnTo>
                  <a:pt x="13186" y="18838"/>
                </a:lnTo>
                <a:cubicBezTo>
                  <a:pt x="13186" y="18777"/>
                  <a:pt x="13186" y="18686"/>
                  <a:pt x="13186" y="18595"/>
                </a:cubicBezTo>
                <a:lnTo>
                  <a:pt x="13186" y="18565"/>
                </a:lnTo>
                <a:cubicBezTo>
                  <a:pt x="13186" y="18504"/>
                  <a:pt x="13217" y="18413"/>
                  <a:pt x="13247" y="18352"/>
                </a:cubicBezTo>
                <a:lnTo>
                  <a:pt x="13277" y="18139"/>
                </a:lnTo>
                <a:close/>
                <a:moveTo>
                  <a:pt x="15434" y="17076"/>
                </a:moveTo>
                <a:lnTo>
                  <a:pt x="15434" y="17076"/>
                </a:lnTo>
                <a:cubicBezTo>
                  <a:pt x="15526" y="17228"/>
                  <a:pt x="15617" y="17349"/>
                  <a:pt x="15708" y="17471"/>
                </a:cubicBezTo>
                <a:cubicBezTo>
                  <a:pt x="15738" y="17532"/>
                  <a:pt x="15799" y="17562"/>
                  <a:pt x="15860" y="17623"/>
                </a:cubicBezTo>
                <a:cubicBezTo>
                  <a:pt x="15860" y="17714"/>
                  <a:pt x="15860" y="17775"/>
                  <a:pt x="15829" y="17866"/>
                </a:cubicBezTo>
                <a:cubicBezTo>
                  <a:pt x="15799" y="17927"/>
                  <a:pt x="15829" y="18018"/>
                  <a:pt x="15799" y="18109"/>
                </a:cubicBezTo>
                <a:lnTo>
                  <a:pt x="15708" y="18686"/>
                </a:lnTo>
                <a:cubicBezTo>
                  <a:pt x="15708" y="18747"/>
                  <a:pt x="15678" y="18838"/>
                  <a:pt x="15678" y="18899"/>
                </a:cubicBezTo>
                <a:cubicBezTo>
                  <a:pt x="15678" y="18808"/>
                  <a:pt x="15647" y="18717"/>
                  <a:pt x="15617" y="18626"/>
                </a:cubicBezTo>
                <a:cubicBezTo>
                  <a:pt x="15586" y="18383"/>
                  <a:pt x="15556" y="18139"/>
                  <a:pt x="15526" y="17896"/>
                </a:cubicBezTo>
                <a:cubicBezTo>
                  <a:pt x="15495" y="17653"/>
                  <a:pt x="15465" y="17349"/>
                  <a:pt x="15434" y="17076"/>
                </a:cubicBezTo>
                <a:close/>
                <a:moveTo>
                  <a:pt x="46911" y="18534"/>
                </a:moveTo>
                <a:lnTo>
                  <a:pt x="46911" y="18960"/>
                </a:lnTo>
                <a:cubicBezTo>
                  <a:pt x="46911" y="18869"/>
                  <a:pt x="46881" y="18777"/>
                  <a:pt x="46881" y="18656"/>
                </a:cubicBezTo>
                <a:lnTo>
                  <a:pt x="46911" y="18534"/>
                </a:lnTo>
                <a:close/>
                <a:moveTo>
                  <a:pt x="41898" y="15861"/>
                </a:moveTo>
                <a:cubicBezTo>
                  <a:pt x="41989" y="15982"/>
                  <a:pt x="42080" y="16134"/>
                  <a:pt x="42141" y="16286"/>
                </a:cubicBezTo>
                <a:cubicBezTo>
                  <a:pt x="42141" y="16377"/>
                  <a:pt x="42171" y="16438"/>
                  <a:pt x="42202" y="16529"/>
                </a:cubicBezTo>
                <a:cubicBezTo>
                  <a:pt x="42171" y="16711"/>
                  <a:pt x="42171" y="16894"/>
                  <a:pt x="42171" y="17076"/>
                </a:cubicBezTo>
                <a:lnTo>
                  <a:pt x="42202" y="17076"/>
                </a:lnTo>
                <a:cubicBezTo>
                  <a:pt x="42202" y="17319"/>
                  <a:pt x="42202" y="17593"/>
                  <a:pt x="42171" y="17836"/>
                </a:cubicBezTo>
                <a:lnTo>
                  <a:pt x="42171" y="17988"/>
                </a:lnTo>
                <a:lnTo>
                  <a:pt x="42171" y="18109"/>
                </a:lnTo>
                <a:cubicBezTo>
                  <a:pt x="42141" y="18109"/>
                  <a:pt x="42080" y="18079"/>
                  <a:pt x="42050" y="18079"/>
                </a:cubicBezTo>
                <a:cubicBezTo>
                  <a:pt x="41959" y="18079"/>
                  <a:pt x="41898" y="18139"/>
                  <a:pt x="41867" y="18231"/>
                </a:cubicBezTo>
                <a:cubicBezTo>
                  <a:pt x="41837" y="18261"/>
                  <a:pt x="41837" y="18322"/>
                  <a:pt x="41837" y="18383"/>
                </a:cubicBezTo>
                <a:lnTo>
                  <a:pt x="41807" y="18595"/>
                </a:lnTo>
                <a:lnTo>
                  <a:pt x="41807" y="18747"/>
                </a:lnTo>
                <a:cubicBezTo>
                  <a:pt x="41807" y="18838"/>
                  <a:pt x="41807" y="18899"/>
                  <a:pt x="41776" y="18990"/>
                </a:cubicBezTo>
                <a:lnTo>
                  <a:pt x="41776" y="17684"/>
                </a:lnTo>
                <a:lnTo>
                  <a:pt x="41807" y="16377"/>
                </a:lnTo>
                <a:cubicBezTo>
                  <a:pt x="41837" y="16195"/>
                  <a:pt x="41867" y="16013"/>
                  <a:pt x="41898" y="15861"/>
                </a:cubicBezTo>
                <a:close/>
                <a:moveTo>
                  <a:pt x="46273" y="18990"/>
                </a:moveTo>
                <a:lnTo>
                  <a:pt x="46273" y="19142"/>
                </a:lnTo>
                <a:cubicBezTo>
                  <a:pt x="46273" y="19112"/>
                  <a:pt x="46273" y="19051"/>
                  <a:pt x="46243" y="18990"/>
                </a:cubicBezTo>
                <a:close/>
                <a:moveTo>
                  <a:pt x="41260" y="19112"/>
                </a:moveTo>
                <a:cubicBezTo>
                  <a:pt x="41260" y="19136"/>
                  <a:pt x="41255" y="19160"/>
                  <a:pt x="41249" y="19187"/>
                </a:cubicBezTo>
                <a:lnTo>
                  <a:pt x="41249" y="19187"/>
                </a:lnTo>
                <a:lnTo>
                  <a:pt x="41260" y="19112"/>
                </a:lnTo>
                <a:close/>
                <a:moveTo>
                  <a:pt x="5712" y="18352"/>
                </a:moveTo>
                <a:lnTo>
                  <a:pt x="5712" y="18413"/>
                </a:lnTo>
                <a:cubicBezTo>
                  <a:pt x="5712" y="18504"/>
                  <a:pt x="5742" y="18595"/>
                  <a:pt x="5773" y="18656"/>
                </a:cubicBezTo>
                <a:cubicBezTo>
                  <a:pt x="5773" y="18747"/>
                  <a:pt x="5742" y="18869"/>
                  <a:pt x="5712" y="18960"/>
                </a:cubicBezTo>
                <a:lnTo>
                  <a:pt x="5712" y="18929"/>
                </a:lnTo>
                <a:cubicBezTo>
                  <a:pt x="5712" y="19021"/>
                  <a:pt x="5682" y="19112"/>
                  <a:pt x="5651" y="19203"/>
                </a:cubicBezTo>
                <a:cubicBezTo>
                  <a:pt x="5651" y="18929"/>
                  <a:pt x="5682" y="18626"/>
                  <a:pt x="5712" y="18352"/>
                </a:cubicBezTo>
                <a:close/>
                <a:moveTo>
                  <a:pt x="23456" y="18443"/>
                </a:moveTo>
                <a:cubicBezTo>
                  <a:pt x="23456" y="18626"/>
                  <a:pt x="23456" y="18777"/>
                  <a:pt x="23456" y="18960"/>
                </a:cubicBezTo>
                <a:lnTo>
                  <a:pt x="23456" y="18990"/>
                </a:lnTo>
                <a:lnTo>
                  <a:pt x="23456" y="19264"/>
                </a:lnTo>
                <a:cubicBezTo>
                  <a:pt x="23456" y="19172"/>
                  <a:pt x="23425" y="19081"/>
                  <a:pt x="23395" y="18990"/>
                </a:cubicBezTo>
                <a:cubicBezTo>
                  <a:pt x="23364" y="18808"/>
                  <a:pt x="23304" y="18656"/>
                  <a:pt x="23273" y="18474"/>
                </a:cubicBezTo>
                <a:lnTo>
                  <a:pt x="23334" y="18474"/>
                </a:lnTo>
                <a:cubicBezTo>
                  <a:pt x="23364" y="18474"/>
                  <a:pt x="23395" y="18474"/>
                  <a:pt x="23425" y="18443"/>
                </a:cubicBezTo>
                <a:close/>
                <a:moveTo>
                  <a:pt x="12639" y="17593"/>
                </a:moveTo>
                <a:cubicBezTo>
                  <a:pt x="12639" y="17653"/>
                  <a:pt x="12670" y="17684"/>
                  <a:pt x="12670" y="17744"/>
                </a:cubicBezTo>
                <a:cubicBezTo>
                  <a:pt x="12700" y="17927"/>
                  <a:pt x="12730" y="18109"/>
                  <a:pt x="12730" y="18291"/>
                </a:cubicBezTo>
                <a:cubicBezTo>
                  <a:pt x="12730" y="18383"/>
                  <a:pt x="12730" y="18474"/>
                  <a:pt x="12761" y="18565"/>
                </a:cubicBezTo>
                <a:lnTo>
                  <a:pt x="12730" y="18656"/>
                </a:lnTo>
                <a:cubicBezTo>
                  <a:pt x="12700" y="18777"/>
                  <a:pt x="12670" y="18899"/>
                  <a:pt x="12639" y="19021"/>
                </a:cubicBezTo>
                <a:lnTo>
                  <a:pt x="12578" y="19416"/>
                </a:lnTo>
                <a:cubicBezTo>
                  <a:pt x="12548" y="19294"/>
                  <a:pt x="12518" y="19172"/>
                  <a:pt x="12457" y="19021"/>
                </a:cubicBezTo>
                <a:cubicBezTo>
                  <a:pt x="12427" y="18899"/>
                  <a:pt x="12396" y="18869"/>
                  <a:pt x="12366" y="18777"/>
                </a:cubicBezTo>
                <a:lnTo>
                  <a:pt x="12366" y="18747"/>
                </a:lnTo>
                <a:cubicBezTo>
                  <a:pt x="12366" y="18626"/>
                  <a:pt x="12335" y="18474"/>
                  <a:pt x="12335" y="18352"/>
                </a:cubicBezTo>
                <a:cubicBezTo>
                  <a:pt x="12335" y="18291"/>
                  <a:pt x="12366" y="18231"/>
                  <a:pt x="12366" y="18170"/>
                </a:cubicBezTo>
                <a:lnTo>
                  <a:pt x="12366" y="18139"/>
                </a:lnTo>
                <a:cubicBezTo>
                  <a:pt x="12396" y="18139"/>
                  <a:pt x="12427" y="18109"/>
                  <a:pt x="12427" y="18079"/>
                </a:cubicBezTo>
                <a:cubicBezTo>
                  <a:pt x="12487" y="18048"/>
                  <a:pt x="12487" y="18018"/>
                  <a:pt x="12518" y="17957"/>
                </a:cubicBezTo>
                <a:cubicBezTo>
                  <a:pt x="12548" y="17927"/>
                  <a:pt x="12548" y="17866"/>
                  <a:pt x="12578" y="17805"/>
                </a:cubicBezTo>
                <a:cubicBezTo>
                  <a:pt x="12609" y="17744"/>
                  <a:pt x="12609" y="17653"/>
                  <a:pt x="12639" y="17593"/>
                </a:cubicBezTo>
                <a:close/>
                <a:moveTo>
                  <a:pt x="7991" y="18474"/>
                </a:moveTo>
                <a:lnTo>
                  <a:pt x="8021" y="18565"/>
                </a:lnTo>
                <a:cubicBezTo>
                  <a:pt x="7991" y="18869"/>
                  <a:pt x="7930" y="19203"/>
                  <a:pt x="7900" y="19537"/>
                </a:cubicBezTo>
                <a:cubicBezTo>
                  <a:pt x="7900" y="19416"/>
                  <a:pt x="7900" y="19324"/>
                  <a:pt x="7869" y="19233"/>
                </a:cubicBezTo>
                <a:lnTo>
                  <a:pt x="7869" y="19081"/>
                </a:lnTo>
                <a:cubicBezTo>
                  <a:pt x="7869" y="18990"/>
                  <a:pt x="7900" y="18899"/>
                  <a:pt x="7930" y="18808"/>
                </a:cubicBezTo>
                <a:cubicBezTo>
                  <a:pt x="7930" y="18747"/>
                  <a:pt x="7960" y="18595"/>
                  <a:pt x="7991" y="18474"/>
                </a:cubicBezTo>
                <a:close/>
                <a:moveTo>
                  <a:pt x="13703" y="18565"/>
                </a:moveTo>
                <a:cubicBezTo>
                  <a:pt x="13733" y="18595"/>
                  <a:pt x="13763" y="18626"/>
                  <a:pt x="13794" y="18626"/>
                </a:cubicBezTo>
                <a:lnTo>
                  <a:pt x="13946" y="18626"/>
                </a:lnTo>
                <a:lnTo>
                  <a:pt x="13946" y="18960"/>
                </a:lnTo>
                <a:lnTo>
                  <a:pt x="13946" y="19172"/>
                </a:lnTo>
                <a:cubicBezTo>
                  <a:pt x="13915" y="19294"/>
                  <a:pt x="13855" y="19446"/>
                  <a:pt x="13794" y="19537"/>
                </a:cubicBezTo>
                <a:lnTo>
                  <a:pt x="13794" y="19598"/>
                </a:lnTo>
                <a:cubicBezTo>
                  <a:pt x="13763" y="19537"/>
                  <a:pt x="13703" y="19507"/>
                  <a:pt x="13672" y="19476"/>
                </a:cubicBezTo>
                <a:lnTo>
                  <a:pt x="13672" y="19081"/>
                </a:lnTo>
                <a:cubicBezTo>
                  <a:pt x="13672" y="18960"/>
                  <a:pt x="13703" y="18777"/>
                  <a:pt x="13703" y="18626"/>
                </a:cubicBezTo>
                <a:lnTo>
                  <a:pt x="13672" y="18626"/>
                </a:lnTo>
                <a:lnTo>
                  <a:pt x="13703" y="18565"/>
                </a:lnTo>
                <a:close/>
                <a:moveTo>
                  <a:pt x="26463" y="16468"/>
                </a:moveTo>
                <a:cubicBezTo>
                  <a:pt x="26463" y="16620"/>
                  <a:pt x="26463" y="16772"/>
                  <a:pt x="26494" y="16894"/>
                </a:cubicBezTo>
                <a:cubicBezTo>
                  <a:pt x="26524" y="17046"/>
                  <a:pt x="26494" y="17198"/>
                  <a:pt x="26524" y="17349"/>
                </a:cubicBezTo>
                <a:lnTo>
                  <a:pt x="26585" y="17988"/>
                </a:lnTo>
                <a:cubicBezTo>
                  <a:pt x="26585" y="18170"/>
                  <a:pt x="26615" y="18352"/>
                  <a:pt x="26615" y="18504"/>
                </a:cubicBezTo>
                <a:cubicBezTo>
                  <a:pt x="26615" y="18595"/>
                  <a:pt x="26676" y="18686"/>
                  <a:pt x="26767" y="18717"/>
                </a:cubicBezTo>
                <a:cubicBezTo>
                  <a:pt x="26767" y="18777"/>
                  <a:pt x="26767" y="18869"/>
                  <a:pt x="26737" y="18960"/>
                </a:cubicBezTo>
                <a:lnTo>
                  <a:pt x="26767" y="18960"/>
                </a:lnTo>
                <a:cubicBezTo>
                  <a:pt x="26767" y="19021"/>
                  <a:pt x="26767" y="19081"/>
                  <a:pt x="26767" y="19142"/>
                </a:cubicBezTo>
                <a:lnTo>
                  <a:pt x="26767" y="19598"/>
                </a:lnTo>
                <a:cubicBezTo>
                  <a:pt x="26737" y="19355"/>
                  <a:pt x="26706" y="19081"/>
                  <a:pt x="26646" y="18838"/>
                </a:cubicBezTo>
                <a:cubicBezTo>
                  <a:pt x="26615" y="18656"/>
                  <a:pt x="26555" y="18443"/>
                  <a:pt x="26463" y="18261"/>
                </a:cubicBezTo>
                <a:lnTo>
                  <a:pt x="26463" y="18170"/>
                </a:lnTo>
                <a:lnTo>
                  <a:pt x="26463" y="17532"/>
                </a:lnTo>
                <a:lnTo>
                  <a:pt x="26463" y="16863"/>
                </a:lnTo>
                <a:lnTo>
                  <a:pt x="26463" y="16468"/>
                </a:lnTo>
                <a:close/>
                <a:moveTo>
                  <a:pt x="34879" y="18322"/>
                </a:moveTo>
                <a:cubicBezTo>
                  <a:pt x="34910" y="18352"/>
                  <a:pt x="34910" y="18413"/>
                  <a:pt x="34940" y="18443"/>
                </a:cubicBezTo>
                <a:cubicBezTo>
                  <a:pt x="34940" y="18504"/>
                  <a:pt x="34940" y="18534"/>
                  <a:pt x="34910" y="18565"/>
                </a:cubicBezTo>
                <a:cubicBezTo>
                  <a:pt x="34879" y="18717"/>
                  <a:pt x="34849" y="18869"/>
                  <a:pt x="34849" y="19021"/>
                </a:cubicBezTo>
                <a:cubicBezTo>
                  <a:pt x="34819" y="19172"/>
                  <a:pt x="34788" y="19324"/>
                  <a:pt x="34788" y="19476"/>
                </a:cubicBezTo>
                <a:lnTo>
                  <a:pt x="34788" y="19598"/>
                </a:lnTo>
                <a:cubicBezTo>
                  <a:pt x="34788" y="19355"/>
                  <a:pt x="34758" y="19142"/>
                  <a:pt x="34728" y="18899"/>
                </a:cubicBezTo>
                <a:lnTo>
                  <a:pt x="34728" y="18383"/>
                </a:lnTo>
                <a:cubicBezTo>
                  <a:pt x="34788" y="18383"/>
                  <a:pt x="34819" y="18352"/>
                  <a:pt x="34879" y="18322"/>
                </a:cubicBezTo>
                <a:close/>
                <a:moveTo>
                  <a:pt x="40986" y="15010"/>
                </a:moveTo>
                <a:cubicBezTo>
                  <a:pt x="40986" y="15101"/>
                  <a:pt x="41017" y="15223"/>
                  <a:pt x="41017" y="15314"/>
                </a:cubicBezTo>
                <a:lnTo>
                  <a:pt x="41017" y="15496"/>
                </a:lnTo>
                <a:lnTo>
                  <a:pt x="41017" y="15709"/>
                </a:lnTo>
                <a:lnTo>
                  <a:pt x="41017" y="16347"/>
                </a:lnTo>
                <a:lnTo>
                  <a:pt x="41017" y="16560"/>
                </a:lnTo>
                <a:cubicBezTo>
                  <a:pt x="41017" y="16651"/>
                  <a:pt x="40986" y="16651"/>
                  <a:pt x="40986" y="16711"/>
                </a:cubicBezTo>
                <a:lnTo>
                  <a:pt x="40926" y="17076"/>
                </a:lnTo>
                <a:lnTo>
                  <a:pt x="40895" y="17289"/>
                </a:lnTo>
                <a:cubicBezTo>
                  <a:pt x="40895" y="17349"/>
                  <a:pt x="40895" y="17380"/>
                  <a:pt x="40865" y="17441"/>
                </a:cubicBezTo>
                <a:lnTo>
                  <a:pt x="40804" y="17927"/>
                </a:lnTo>
                <a:cubicBezTo>
                  <a:pt x="40804" y="17988"/>
                  <a:pt x="40804" y="18048"/>
                  <a:pt x="40774" y="18109"/>
                </a:cubicBezTo>
                <a:cubicBezTo>
                  <a:pt x="40743" y="18261"/>
                  <a:pt x="40713" y="18413"/>
                  <a:pt x="40683" y="18565"/>
                </a:cubicBezTo>
                <a:cubicBezTo>
                  <a:pt x="40683" y="18717"/>
                  <a:pt x="40652" y="18777"/>
                  <a:pt x="40652" y="18869"/>
                </a:cubicBezTo>
                <a:cubicBezTo>
                  <a:pt x="40622" y="18990"/>
                  <a:pt x="40591" y="19081"/>
                  <a:pt x="40561" y="19203"/>
                </a:cubicBezTo>
                <a:cubicBezTo>
                  <a:pt x="40531" y="19203"/>
                  <a:pt x="40531" y="19233"/>
                  <a:pt x="40531" y="19264"/>
                </a:cubicBezTo>
                <a:cubicBezTo>
                  <a:pt x="40500" y="19294"/>
                  <a:pt x="40500" y="19324"/>
                  <a:pt x="40470" y="19355"/>
                </a:cubicBezTo>
                <a:lnTo>
                  <a:pt x="40439" y="19507"/>
                </a:lnTo>
                <a:cubicBezTo>
                  <a:pt x="40439" y="19537"/>
                  <a:pt x="40409" y="19567"/>
                  <a:pt x="40409" y="19628"/>
                </a:cubicBezTo>
                <a:cubicBezTo>
                  <a:pt x="40379" y="19416"/>
                  <a:pt x="40318" y="19203"/>
                  <a:pt x="40288" y="18990"/>
                </a:cubicBezTo>
                <a:lnTo>
                  <a:pt x="40257" y="18990"/>
                </a:lnTo>
                <a:lnTo>
                  <a:pt x="40348" y="18443"/>
                </a:lnTo>
                <a:cubicBezTo>
                  <a:pt x="40348" y="18261"/>
                  <a:pt x="40379" y="18079"/>
                  <a:pt x="40409" y="17896"/>
                </a:cubicBezTo>
                <a:cubicBezTo>
                  <a:pt x="40439" y="17744"/>
                  <a:pt x="40470" y="17471"/>
                  <a:pt x="40500" y="17258"/>
                </a:cubicBezTo>
                <a:cubicBezTo>
                  <a:pt x="40561" y="16985"/>
                  <a:pt x="40622" y="16681"/>
                  <a:pt x="40683" y="16377"/>
                </a:cubicBezTo>
                <a:cubicBezTo>
                  <a:pt x="40713" y="16104"/>
                  <a:pt x="40774" y="15861"/>
                  <a:pt x="40834" y="15618"/>
                </a:cubicBezTo>
                <a:lnTo>
                  <a:pt x="40895" y="15344"/>
                </a:lnTo>
                <a:cubicBezTo>
                  <a:pt x="40926" y="15223"/>
                  <a:pt x="40956" y="15101"/>
                  <a:pt x="40986" y="15010"/>
                </a:cubicBezTo>
                <a:close/>
                <a:moveTo>
                  <a:pt x="44632" y="16772"/>
                </a:moveTo>
                <a:lnTo>
                  <a:pt x="44693" y="16985"/>
                </a:lnTo>
                <a:cubicBezTo>
                  <a:pt x="44693" y="17076"/>
                  <a:pt x="44693" y="17137"/>
                  <a:pt x="44723" y="17198"/>
                </a:cubicBezTo>
                <a:cubicBezTo>
                  <a:pt x="44754" y="17319"/>
                  <a:pt x="44784" y="17471"/>
                  <a:pt x="44815" y="17593"/>
                </a:cubicBezTo>
                <a:lnTo>
                  <a:pt x="44845" y="17744"/>
                </a:lnTo>
                <a:lnTo>
                  <a:pt x="44784" y="18139"/>
                </a:lnTo>
                <a:cubicBezTo>
                  <a:pt x="44784" y="18200"/>
                  <a:pt x="44784" y="18291"/>
                  <a:pt x="44754" y="18352"/>
                </a:cubicBezTo>
                <a:cubicBezTo>
                  <a:pt x="44754" y="18443"/>
                  <a:pt x="44723" y="18565"/>
                  <a:pt x="44693" y="18686"/>
                </a:cubicBezTo>
                <a:cubicBezTo>
                  <a:pt x="44663" y="18899"/>
                  <a:pt x="44602" y="19142"/>
                  <a:pt x="44572" y="19385"/>
                </a:cubicBezTo>
                <a:lnTo>
                  <a:pt x="44511" y="19689"/>
                </a:lnTo>
                <a:lnTo>
                  <a:pt x="44511" y="19659"/>
                </a:lnTo>
                <a:lnTo>
                  <a:pt x="44511" y="19081"/>
                </a:lnTo>
                <a:lnTo>
                  <a:pt x="44480" y="18717"/>
                </a:lnTo>
                <a:cubicBezTo>
                  <a:pt x="44480" y="18534"/>
                  <a:pt x="44480" y="18352"/>
                  <a:pt x="44511" y="18139"/>
                </a:cubicBezTo>
                <a:cubicBezTo>
                  <a:pt x="44541" y="17927"/>
                  <a:pt x="44541" y="17836"/>
                  <a:pt x="44541" y="17714"/>
                </a:cubicBezTo>
                <a:lnTo>
                  <a:pt x="44541" y="17501"/>
                </a:lnTo>
                <a:cubicBezTo>
                  <a:pt x="44541" y="17410"/>
                  <a:pt x="44572" y="17319"/>
                  <a:pt x="44572" y="17258"/>
                </a:cubicBezTo>
                <a:cubicBezTo>
                  <a:pt x="44602" y="17106"/>
                  <a:pt x="44632" y="16955"/>
                  <a:pt x="44632" y="16833"/>
                </a:cubicBezTo>
                <a:lnTo>
                  <a:pt x="44632" y="16772"/>
                </a:lnTo>
                <a:close/>
                <a:moveTo>
                  <a:pt x="17288" y="17593"/>
                </a:moveTo>
                <a:lnTo>
                  <a:pt x="17288" y="17593"/>
                </a:lnTo>
                <a:cubicBezTo>
                  <a:pt x="17349" y="17805"/>
                  <a:pt x="17379" y="17957"/>
                  <a:pt x="17409" y="18139"/>
                </a:cubicBezTo>
                <a:lnTo>
                  <a:pt x="17409" y="18109"/>
                </a:lnTo>
                <a:cubicBezTo>
                  <a:pt x="17470" y="18443"/>
                  <a:pt x="17531" y="18777"/>
                  <a:pt x="17561" y="19081"/>
                </a:cubicBezTo>
                <a:lnTo>
                  <a:pt x="17622" y="19719"/>
                </a:lnTo>
                <a:cubicBezTo>
                  <a:pt x="17470" y="19142"/>
                  <a:pt x="17379" y="18565"/>
                  <a:pt x="17318" y="17988"/>
                </a:cubicBezTo>
                <a:cubicBezTo>
                  <a:pt x="17318" y="17866"/>
                  <a:pt x="17288" y="17744"/>
                  <a:pt x="17288" y="17593"/>
                </a:cubicBezTo>
                <a:close/>
                <a:moveTo>
                  <a:pt x="42141" y="18990"/>
                </a:moveTo>
                <a:cubicBezTo>
                  <a:pt x="42171" y="19142"/>
                  <a:pt x="42171" y="19264"/>
                  <a:pt x="42202" y="19416"/>
                </a:cubicBezTo>
                <a:cubicBezTo>
                  <a:pt x="42202" y="19537"/>
                  <a:pt x="42141" y="19628"/>
                  <a:pt x="42111" y="19719"/>
                </a:cubicBezTo>
                <a:lnTo>
                  <a:pt x="42111" y="19537"/>
                </a:lnTo>
                <a:cubicBezTo>
                  <a:pt x="42111" y="19385"/>
                  <a:pt x="42111" y="19203"/>
                  <a:pt x="42141" y="19021"/>
                </a:cubicBezTo>
                <a:lnTo>
                  <a:pt x="42141" y="18990"/>
                </a:lnTo>
                <a:close/>
                <a:moveTo>
                  <a:pt x="4041" y="19476"/>
                </a:moveTo>
                <a:lnTo>
                  <a:pt x="4041" y="19628"/>
                </a:lnTo>
                <a:cubicBezTo>
                  <a:pt x="4011" y="19628"/>
                  <a:pt x="3980" y="19659"/>
                  <a:pt x="3950" y="19689"/>
                </a:cubicBezTo>
                <a:cubicBezTo>
                  <a:pt x="3919" y="19750"/>
                  <a:pt x="3859" y="19811"/>
                  <a:pt x="3828" y="19871"/>
                </a:cubicBezTo>
                <a:cubicBezTo>
                  <a:pt x="3859" y="19811"/>
                  <a:pt x="3889" y="19750"/>
                  <a:pt x="3919" y="19659"/>
                </a:cubicBezTo>
                <a:lnTo>
                  <a:pt x="3919" y="19628"/>
                </a:lnTo>
                <a:cubicBezTo>
                  <a:pt x="3980" y="19598"/>
                  <a:pt x="4011" y="19537"/>
                  <a:pt x="4041" y="19476"/>
                </a:cubicBezTo>
                <a:close/>
                <a:moveTo>
                  <a:pt x="27344" y="18139"/>
                </a:moveTo>
                <a:cubicBezTo>
                  <a:pt x="27375" y="18291"/>
                  <a:pt x="27375" y="18413"/>
                  <a:pt x="27405" y="18565"/>
                </a:cubicBezTo>
                <a:cubicBezTo>
                  <a:pt x="27405" y="18686"/>
                  <a:pt x="27466" y="18929"/>
                  <a:pt x="27466" y="19112"/>
                </a:cubicBezTo>
                <a:lnTo>
                  <a:pt x="27466" y="19294"/>
                </a:lnTo>
                <a:cubicBezTo>
                  <a:pt x="27405" y="19476"/>
                  <a:pt x="27344" y="19659"/>
                  <a:pt x="27314" y="19871"/>
                </a:cubicBezTo>
                <a:lnTo>
                  <a:pt x="27314" y="19476"/>
                </a:lnTo>
                <a:lnTo>
                  <a:pt x="27314" y="19294"/>
                </a:lnTo>
                <a:lnTo>
                  <a:pt x="27314" y="18899"/>
                </a:lnTo>
                <a:cubicBezTo>
                  <a:pt x="27314" y="18747"/>
                  <a:pt x="27314" y="18504"/>
                  <a:pt x="27344" y="18352"/>
                </a:cubicBezTo>
                <a:lnTo>
                  <a:pt x="27344" y="18139"/>
                </a:lnTo>
                <a:close/>
                <a:moveTo>
                  <a:pt x="28894" y="18291"/>
                </a:moveTo>
                <a:cubicBezTo>
                  <a:pt x="28894" y="18443"/>
                  <a:pt x="28924" y="18504"/>
                  <a:pt x="28955" y="18595"/>
                </a:cubicBezTo>
                <a:lnTo>
                  <a:pt x="28955" y="18565"/>
                </a:lnTo>
                <a:lnTo>
                  <a:pt x="29289" y="19324"/>
                </a:lnTo>
                <a:lnTo>
                  <a:pt x="29289" y="19476"/>
                </a:lnTo>
                <a:lnTo>
                  <a:pt x="29319" y="19811"/>
                </a:lnTo>
                <a:cubicBezTo>
                  <a:pt x="29289" y="19780"/>
                  <a:pt x="29228" y="19780"/>
                  <a:pt x="29167" y="19780"/>
                </a:cubicBezTo>
                <a:cubicBezTo>
                  <a:pt x="29137" y="19780"/>
                  <a:pt x="29107" y="19780"/>
                  <a:pt x="29076" y="19811"/>
                </a:cubicBezTo>
                <a:cubicBezTo>
                  <a:pt x="29046" y="19811"/>
                  <a:pt x="29016" y="19871"/>
                  <a:pt x="29016" y="19902"/>
                </a:cubicBezTo>
                <a:lnTo>
                  <a:pt x="29016" y="19750"/>
                </a:lnTo>
                <a:cubicBezTo>
                  <a:pt x="28985" y="19598"/>
                  <a:pt x="28955" y="19446"/>
                  <a:pt x="28924" y="19294"/>
                </a:cubicBezTo>
                <a:cubicBezTo>
                  <a:pt x="28864" y="19172"/>
                  <a:pt x="28833" y="19051"/>
                  <a:pt x="28803" y="18960"/>
                </a:cubicBezTo>
                <a:cubicBezTo>
                  <a:pt x="28803" y="18838"/>
                  <a:pt x="28833" y="18717"/>
                  <a:pt x="28864" y="18595"/>
                </a:cubicBezTo>
                <a:cubicBezTo>
                  <a:pt x="28864" y="18474"/>
                  <a:pt x="28864" y="18383"/>
                  <a:pt x="28894" y="18291"/>
                </a:cubicBezTo>
                <a:close/>
                <a:moveTo>
                  <a:pt x="29927" y="19811"/>
                </a:moveTo>
                <a:cubicBezTo>
                  <a:pt x="29927" y="19841"/>
                  <a:pt x="29957" y="19902"/>
                  <a:pt x="29957" y="19932"/>
                </a:cubicBezTo>
                <a:lnTo>
                  <a:pt x="29927" y="19932"/>
                </a:lnTo>
                <a:lnTo>
                  <a:pt x="29927" y="19811"/>
                </a:lnTo>
                <a:close/>
                <a:moveTo>
                  <a:pt x="9814" y="16438"/>
                </a:moveTo>
                <a:lnTo>
                  <a:pt x="9814" y="16499"/>
                </a:lnTo>
                <a:lnTo>
                  <a:pt x="9814" y="17076"/>
                </a:lnTo>
                <a:lnTo>
                  <a:pt x="9814" y="17593"/>
                </a:lnTo>
                <a:cubicBezTo>
                  <a:pt x="9814" y="17775"/>
                  <a:pt x="9814" y="17866"/>
                  <a:pt x="9783" y="18018"/>
                </a:cubicBezTo>
                <a:lnTo>
                  <a:pt x="9753" y="18322"/>
                </a:lnTo>
                <a:lnTo>
                  <a:pt x="9753" y="18413"/>
                </a:lnTo>
                <a:lnTo>
                  <a:pt x="9753" y="18595"/>
                </a:lnTo>
                <a:lnTo>
                  <a:pt x="9722" y="18929"/>
                </a:lnTo>
                <a:cubicBezTo>
                  <a:pt x="9722" y="19081"/>
                  <a:pt x="9692" y="19233"/>
                  <a:pt x="9692" y="19416"/>
                </a:cubicBezTo>
                <a:cubicBezTo>
                  <a:pt x="9662" y="19567"/>
                  <a:pt x="9631" y="19780"/>
                  <a:pt x="9631" y="19962"/>
                </a:cubicBezTo>
                <a:lnTo>
                  <a:pt x="9631" y="19902"/>
                </a:lnTo>
                <a:lnTo>
                  <a:pt x="9631" y="19355"/>
                </a:lnTo>
                <a:lnTo>
                  <a:pt x="9631" y="19021"/>
                </a:lnTo>
                <a:cubicBezTo>
                  <a:pt x="9631" y="18777"/>
                  <a:pt x="9631" y="18534"/>
                  <a:pt x="9631" y="18322"/>
                </a:cubicBezTo>
                <a:lnTo>
                  <a:pt x="9631" y="18018"/>
                </a:lnTo>
                <a:cubicBezTo>
                  <a:pt x="9662" y="17714"/>
                  <a:pt x="9692" y="17410"/>
                  <a:pt x="9722" y="17137"/>
                </a:cubicBezTo>
                <a:lnTo>
                  <a:pt x="9722" y="17046"/>
                </a:lnTo>
                <a:lnTo>
                  <a:pt x="9753" y="16803"/>
                </a:lnTo>
                <a:cubicBezTo>
                  <a:pt x="9783" y="16681"/>
                  <a:pt x="9783" y="16560"/>
                  <a:pt x="9814" y="16438"/>
                </a:cubicBezTo>
                <a:close/>
                <a:moveTo>
                  <a:pt x="4618" y="18990"/>
                </a:moveTo>
                <a:lnTo>
                  <a:pt x="4649" y="19021"/>
                </a:lnTo>
                <a:cubicBezTo>
                  <a:pt x="4709" y="19112"/>
                  <a:pt x="4740" y="19172"/>
                  <a:pt x="4770" y="19264"/>
                </a:cubicBezTo>
                <a:cubicBezTo>
                  <a:pt x="4770" y="19507"/>
                  <a:pt x="4770" y="19750"/>
                  <a:pt x="4770" y="19993"/>
                </a:cubicBezTo>
                <a:cubicBezTo>
                  <a:pt x="4740" y="19871"/>
                  <a:pt x="4679" y="19780"/>
                  <a:pt x="4618" y="19719"/>
                </a:cubicBezTo>
                <a:cubicBezTo>
                  <a:pt x="4588" y="19689"/>
                  <a:pt x="4527" y="19659"/>
                  <a:pt x="4497" y="19628"/>
                </a:cubicBezTo>
                <a:lnTo>
                  <a:pt x="4436" y="19598"/>
                </a:lnTo>
                <a:cubicBezTo>
                  <a:pt x="4436" y="19567"/>
                  <a:pt x="4436" y="19537"/>
                  <a:pt x="4436" y="19507"/>
                </a:cubicBezTo>
                <a:cubicBezTo>
                  <a:pt x="4466" y="19446"/>
                  <a:pt x="4497" y="19355"/>
                  <a:pt x="4497" y="19264"/>
                </a:cubicBezTo>
                <a:cubicBezTo>
                  <a:pt x="4527" y="19172"/>
                  <a:pt x="4588" y="19172"/>
                  <a:pt x="4588" y="19142"/>
                </a:cubicBezTo>
                <a:cubicBezTo>
                  <a:pt x="4588" y="19081"/>
                  <a:pt x="4618" y="19021"/>
                  <a:pt x="4618" y="18990"/>
                </a:cubicBezTo>
                <a:close/>
                <a:moveTo>
                  <a:pt x="14979" y="16499"/>
                </a:moveTo>
                <a:cubicBezTo>
                  <a:pt x="14979" y="16681"/>
                  <a:pt x="14979" y="16863"/>
                  <a:pt x="15039" y="17015"/>
                </a:cubicBezTo>
                <a:cubicBezTo>
                  <a:pt x="15039" y="17106"/>
                  <a:pt x="15039" y="17167"/>
                  <a:pt x="15039" y="17258"/>
                </a:cubicBezTo>
                <a:lnTo>
                  <a:pt x="15100" y="17744"/>
                </a:lnTo>
                <a:cubicBezTo>
                  <a:pt x="15161" y="17927"/>
                  <a:pt x="15191" y="18109"/>
                  <a:pt x="15222" y="18291"/>
                </a:cubicBezTo>
                <a:lnTo>
                  <a:pt x="15161" y="18291"/>
                </a:lnTo>
                <a:cubicBezTo>
                  <a:pt x="15191" y="18534"/>
                  <a:pt x="15252" y="18777"/>
                  <a:pt x="15283" y="19021"/>
                </a:cubicBezTo>
                <a:cubicBezTo>
                  <a:pt x="15283" y="19112"/>
                  <a:pt x="15313" y="19203"/>
                  <a:pt x="15343" y="19294"/>
                </a:cubicBezTo>
                <a:lnTo>
                  <a:pt x="15434" y="19780"/>
                </a:lnTo>
                <a:lnTo>
                  <a:pt x="15434" y="19811"/>
                </a:lnTo>
                <a:cubicBezTo>
                  <a:pt x="15434" y="19871"/>
                  <a:pt x="15374" y="19932"/>
                  <a:pt x="15374" y="19993"/>
                </a:cubicBezTo>
                <a:cubicBezTo>
                  <a:pt x="15313" y="19871"/>
                  <a:pt x="15252" y="19780"/>
                  <a:pt x="15222" y="19659"/>
                </a:cubicBezTo>
                <a:cubicBezTo>
                  <a:pt x="15222" y="19567"/>
                  <a:pt x="15191" y="19476"/>
                  <a:pt x="15191" y="19385"/>
                </a:cubicBezTo>
                <a:lnTo>
                  <a:pt x="15039" y="18291"/>
                </a:lnTo>
                <a:cubicBezTo>
                  <a:pt x="15039" y="18079"/>
                  <a:pt x="15039" y="17866"/>
                  <a:pt x="15009" y="17653"/>
                </a:cubicBezTo>
                <a:lnTo>
                  <a:pt x="14979" y="17228"/>
                </a:lnTo>
                <a:lnTo>
                  <a:pt x="14979" y="17046"/>
                </a:lnTo>
                <a:lnTo>
                  <a:pt x="14979" y="16529"/>
                </a:lnTo>
                <a:lnTo>
                  <a:pt x="14979" y="16499"/>
                </a:lnTo>
                <a:close/>
                <a:moveTo>
                  <a:pt x="45301" y="18990"/>
                </a:moveTo>
                <a:lnTo>
                  <a:pt x="45331" y="19051"/>
                </a:lnTo>
                <a:cubicBezTo>
                  <a:pt x="45331" y="19051"/>
                  <a:pt x="45331" y="19051"/>
                  <a:pt x="45361" y="19081"/>
                </a:cubicBezTo>
                <a:cubicBezTo>
                  <a:pt x="45392" y="19081"/>
                  <a:pt x="45392" y="19112"/>
                  <a:pt x="45422" y="19112"/>
                </a:cubicBezTo>
                <a:lnTo>
                  <a:pt x="45574" y="19112"/>
                </a:lnTo>
                <a:lnTo>
                  <a:pt x="45574" y="19172"/>
                </a:lnTo>
                <a:cubicBezTo>
                  <a:pt x="45544" y="19264"/>
                  <a:pt x="45513" y="19324"/>
                  <a:pt x="45513" y="19416"/>
                </a:cubicBezTo>
                <a:cubicBezTo>
                  <a:pt x="45483" y="19507"/>
                  <a:pt x="45453" y="19689"/>
                  <a:pt x="45422" y="19811"/>
                </a:cubicBezTo>
                <a:lnTo>
                  <a:pt x="45331" y="20084"/>
                </a:lnTo>
                <a:cubicBezTo>
                  <a:pt x="45331" y="20054"/>
                  <a:pt x="45301" y="20054"/>
                  <a:pt x="45270" y="20054"/>
                </a:cubicBezTo>
                <a:lnTo>
                  <a:pt x="45210" y="20054"/>
                </a:lnTo>
                <a:lnTo>
                  <a:pt x="45210" y="19962"/>
                </a:lnTo>
                <a:cubicBezTo>
                  <a:pt x="45240" y="19811"/>
                  <a:pt x="45270" y="19659"/>
                  <a:pt x="45270" y="19507"/>
                </a:cubicBezTo>
                <a:cubicBezTo>
                  <a:pt x="45301" y="19355"/>
                  <a:pt x="45301" y="19172"/>
                  <a:pt x="45301" y="18990"/>
                </a:cubicBezTo>
                <a:close/>
                <a:moveTo>
                  <a:pt x="13672" y="20054"/>
                </a:moveTo>
                <a:cubicBezTo>
                  <a:pt x="13672" y="20054"/>
                  <a:pt x="13703" y="20084"/>
                  <a:pt x="13703" y="20114"/>
                </a:cubicBezTo>
                <a:lnTo>
                  <a:pt x="13672" y="20114"/>
                </a:lnTo>
                <a:lnTo>
                  <a:pt x="13672" y="20054"/>
                </a:lnTo>
                <a:close/>
                <a:moveTo>
                  <a:pt x="45939" y="19324"/>
                </a:moveTo>
                <a:lnTo>
                  <a:pt x="45969" y="19841"/>
                </a:lnTo>
                <a:lnTo>
                  <a:pt x="45969" y="19871"/>
                </a:lnTo>
                <a:cubicBezTo>
                  <a:pt x="45969" y="19902"/>
                  <a:pt x="45939" y="20023"/>
                  <a:pt x="45908" y="20084"/>
                </a:cubicBezTo>
                <a:lnTo>
                  <a:pt x="45878" y="20175"/>
                </a:lnTo>
                <a:cubicBezTo>
                  <a:pt x="45848" y="20145"/>
                  <a:pt x="45848" y="20114"/>
                  <a:pt x="45817" y="20114"/>
                </a:cubicBezTo>
                <a:lnTo>
                  <a:pt x="45756" y="20084"/>
                </a:lnTo>
                <a:lnTo>
                  <a:pt x="45787" y="19871"/>
                </a:lnTo>
                <a:cubicBezTo>
                  <a:pt x="45817" y="19750"/>
                  <a:pt x="45878" y="19598"/>
                  <a:pt x="45908" y="19476"/>
                </a:cubicBezTo>
                <a:lnTo>
                  <a:pt x="45939" y="19324"/>
                </a:lnTo>
                <a:close/>
                <a:moveTo>
                  <a:pt x="16467" y="18534"/>
                </a:moveTo>
                <a:cubicBezTo>
                  <a:pt x="16498" y="18626"/>
                  <a:pt x="16559" y="18717"/>
                  <a:pt x="16589" y="18838"/>
                </a:cubicBezTo>
                <a:cubicBezTo>
                  <a:pt x="16619" y="18929"/>
                  <a:pt x="16650" y="18990"/>
                  <a:pt x="16680" y="19081"/>
                </a:cubicBezTo>
                <a:cubicBezTo>
                  <a:pt x="16711" y="19142"/>
                  <a:pt x="16680" y="19142"/>
                  <a:pt x="16680" y="19203"/>
                </a:cubicBezTo>
                <a:lnTo>
                  <a:pt x="16680" y="19689"/>
                </a:lnTo>
                <a:cubicBezTo>
                  <a:pt x="16650" y="19689"/>
                  <a:pt x="16619" y="19719"/>
                  <a:pt x="16619" y="19750"/>
                </a:cubicBezTo>
                <a:lnTo>
                  <a:pt x="16589" y="19811"/>
                </a:lnTo>
                <a:cubicBezTo>
                  <a:pt x="16559" y="19841"/>
                  <a:pt x="16559" y="19871"/>
                  <a:pt x="16559" y="19932"/>
                </a:cubicBezTo>
                <a:cubicBezTo>
                  <a:pt x="16528" y="19962"/>
                  <a:pt x="16528" y="20023"/>
                  <a:pt x="16528" y="20054"/>
                </a:cubicBezTo>
                <a:cubicBezTo>
                  <a:pt x="16528" y="20114"/>
                  <a:pt x="16528" y="20145"/>
                  <a:pt x="16498" y="20205"/>
                </a:cubicBezTo>
                <a:lnTo>
                  <a:pt x="16498" y="20145"/>
                </a:lnTo>
                <a:cubicBezTo>
                  <a:pt x="16498" y="20054"/>
                  <a:pt x="16467" y="19962"/>
                  <a:pt x="16467" y="19871"/>
                </a:cubicBezTo>
                <a:lnTo>
                  <a:pt x="16467" y="19385"/>
                </a:lnTo>
                <a:lnTo>
                  <a:pt x="16467" y="18534"/>
                </a:lnTo>
                <a:close/>
                <a:moveTo>
                  <a:pt x="21610" y="19879"/>
                </a:moveTo>
                <a:lnTo>
                  <a:pt x="21633" y="19902"/>
                </a:lnTo>
                <a:cubicBezTo>
                  <a:pt x="21633" y="19993"/>
                  <a:pt x="21633" y="20084"/>
                  <a:pt x="21602" y="20205"/>
                </a:cubicBezTo>
                <a:lnTo>
                  <a:pt x="21602" y="20054"/>
                </a:lnTo>
                <a:lnTo>
                  <a:pt x="21602" y="19932"/>
                </a:lnTo>
                <a:cubicBezTo>
                  <a:pt x="21605" y="19914"/>
                  <a:pt x="21607" y="19897"/>
                  <a:pt x="21610" y="19879"/>
                </a:cubicBezTo>
                <a:close/>
                <a:moveTo>
                  <a:pt x="24367" y="18717"/>
                </a:moveTo>
                <a:lnTo>
                  <a:pt x="24367" y="18717"/>
                </a:lnTo>
                <a:cubicBezTo>
                  <a:pt x="24428" y="18808"/>
                  <a:pt x="24489" y="18929"/>
                  <a:pt x="24519" y="19021"/>
                </a:cubicBezTo>
                <a:cubicBezTo>
                  <a:pt x="24580" y="19203"/>
                  <a:pt x="24640" y="19385"/>
                  <a:pt x="24671" y="19567"/>
                </a:cubicBezTo>
                <a:cubicBezTo>
                  <a:pt x="24701" y="19719"/>
                  <a:pt x="24732" y="19841"/>
                  <a:pt x="24732" y="19993"/>
                </a:cubicBezTo>
                <a:lnTo>
                  <a:pt x="24732" y="20236"/>
                </a:lnTo>
                <a:lnTo>
                  <a:pt x="24397" y="19355"/>
                </a:lnTo>
                <a:lnTo>
                  <a:pt x="24397" y="19324"/>
                </a:lnTo>
                <a:lnTo>
                  <a:pt x="24397" y="19294"/>
                </a:lnTo>
                <a:cubicBezTo>
                  <a:pt x="24397" y="19112"/>
                  <a:pt x="24397" y="18899"/>
                  <a:pt x="24367" y="18717"/>
                </a:cubicBezTo>
                <a:close/>
                <a:moveTo>
                  <a:pt x="12001" y="20145"/>
                </a:moveTo>
                <a:lnTo>
                  <a:pt x="12001" y="20236"/>
                </a:lnTo>
                <a:cubicBezTo>
                  <a:pt x="12001" y="20236"/>
                  <a:pt x="12001" y="20266"/>
                  <a:pt x="12001" y="20297"/>
                </a:cubicBezTo>
                <a:lnTo>
                  <a:pt x="11971" y="20297"/>
                </a:lnTo>
                <a:lnTo>
                  <a:pt x="12001" y="20145"/>
                </a:lnTo>
                <a:close/>
                <a:moveTo>
                  <a:pt x="38617" y="16955"/>
                </a:moveTo>
                <a:cubicBezTo>
                  <a:pt x="38647" y="16955"/>
                  <a:pt x="38677" y="16985"/>
                  <a:pt x="38738" y="16985"/>
                </a:cubicBezTo>
                <a:lnTo>
                  <a:pt x="38860" y="17076"/>
                </a:lnTo>
                <a:cubicBezTo>
                  <a:pt x="38829" y="17319"/>
                  <a:pt x="38799" y="17562"/>
                  <a:pt x="38768" y="17775"/>
                </a:cubicBezTo>
                <a:cubicBezTo>
                  <a:pt x="38768" y="17927"/>
                  <a:pt x="38738" y="18079"/>
                  <a:pt x="38708" y="18261"/>
                </a:cubicBezTo>
                <a:cubicBezTo>
                  <a:pt x="38708" y="18534"/>
                  <a:pt x="38677" y="18808"/>
                  <a:pt x="38647" y="19112"/>
                </a:cubicBezTo>
                <a:lnTo>
                  <a:pt x="38617" y="19476"/>
                </a:lnTo>
                <a:lnTo>
                  <a:pt x="38617" y="19598"/>
                </a:lnTo>
                <a:lnTo>
                  <a:pt x="38586" y="20357"/>
                </a:lnTo>
                <a:cubicBezTo>
                  <a:pt x="38556" y="20084"/>
                  <a:pt x="38556" y="19811"/>
                  <a:pt x="38556" y="19507"/>
                </a:cubicBezTo>
                <a:cubicBezTo>
                  <a:pt x="38556" y="19233"/>
                  <a:pt x="38556" y="19021"/>
                  <a:pt x="38556" y="18777"/>
                </a:cubicBezTo>
                <a:cubicBezTo>
                  <a:pt x="38556" y="18383"/>
                  <a:pt x="38556" y="18048"/>
                  <a:pt x="38586" y="17684"/>
                </a:cubicBezTo>
                <a:lnTo>
                  <a:pt x="38586" y="17349"/>
                </a:lnTo>
                <a:cubicBezTo>
                  <a:pt x="38586" y="17258"/>
                  <a:pt x="38617" y="17106"/>
                  <a:pt x="38617" y="16955"/>
                </a:cubicBezTo>
                <a:close/>
                <a:moveTo>
                  <a:pt x="25096" y="19841"/>
                </a:moveTo>
                <a:cubicBezTo>
                  <a:pt x="25127" y="20023"/>
                  <a:pt x="25157" y="20236"/>
                  <a:pt x="25157" y="20388"/>
                </a:cubicBezTo>
                <a:lnTo>
                  <a:pt x="25127" y="20388"/>
                </a:lnTo>
                <a:cubicBezTo>
                  <a:pt x="25127" y="20376"/>
                  <a:pt x="25127" y="20366"/>
                  <a:pt x="25127" y="20357"/>
                </a:cubicBezTo>
                <a:cubicBezTo>
                  <a:pt x="25127" y="20236"/>
                  <a:pt x="25096" y="20114"/>
                  <a:pt x="25096" y="19993"/>
                </a:cubicBezTo>
                <a:lnTo>
                  <a:pt x="25096" y="19841"/>
                </a:lnTo>
                <a:close/>
                <a:moveTo>
                  <a:pt x="8234" y="19780"/>
                </a:moveTo>
                <a:lnTo>
                  <a:pt x="8234" y="20054"/>
                </a:lnTo>
                <a:lnTo>
                  <a:pt x="8234" y="20297"/>
                </a:lnTo>
                <a:lnTo>
                  <a:pt x="8234" y="20479"/>
                </a:lnTo>
                <a:lnTo>
                  <a:pt x="8143" y="20388"/>
                </a:lnTo>
                <a:cubicBezTo>
                  <a:pt x="8112" y="20357"/>
                  <a:pt x="8112" y="20357"/>
                  <a:pt x="8082" y="20357"/>
                </a:cubicBezTo>
                <a:cubicBezTo>
                  <a:pt x="8112" y="20327"/>
                  <a:pt x="8112" y="20297"/>
                  <a:pt x="8112" y="20266"/>
                </a:cubicBezTo>
                <a:lnTo>
                  <a:pt x="8173" y="20236"/>
                </a:lnTo>
                <a:cubicBezTo>
                  <a:pt x="8173" y="20175"/>
                  <a:pt x="8173" y="20145"/>
                  <a:pt x="8173" y="20114"/>
                </a:cubicBezTo>
                <a:cubicBezTo>
                  <a:pt x="8173" y="20084"/>
                  <a:pt x="8173" y="20023"/>
                  <a:pt x="8203" y="19993"/>
                </a:cubicBezTo>
                <a:cubicBezTo>
                  <a:pt x="8234" y="19932"/>
                  <a:pt x="8203" y="19841"/>
                  <a:pt x="8234" y="19780"/>
                </a:cubicBezTo>
                <a:close/>
                <a:moveTo>
                  <a:pt x="14310" y="19416"/>
                </a:moveTo>
                <a:lnTo>
                  <a:pt x="14341" y="19446"/>
                </a:lnTo>
                <a:lnTo>
                  <a:pt x="14371" y="19476"/>
                </a:lnTo>
                <a:cubicBezTo>
                  <a:pt x="14432" y="19598"/>
                  <a:pt x="14432" y="19689"/>
                  <a:pt x="14432" y="19780"/>
                </a:cubicBezTo>
                <a:lnTo>
                  <a:pt x="14432" y="19993"/>
                </a:lnTo>
                <a:cubicBezTo>
                  <a:pt x="14432" y="20145"/>
                  <a:pt x="14432" y="20297"/>
                  <a:pt x="14462" y="20449"/>
                </a:cubicBezTo>
                <a:cubicBezTo>
                  <a:pt x="14462" y="20479"/>
                  <a:pt x="14462" y="20509"/>
                  <a:pt x="14462" y="20540"/>
                </a:cubicBezTo>
                <a:cubicBezTo>
                  <a:pt x="14432" y="20509"/>
                  <a:pt x="14371" y="20479"/>
                  <a:pt x="14310" y="20479"/>
                </a:cubicBezTo>
                <a:lnTo>
                  <a:pt x="14310" y="20357"/>
                </a:lnTo>
                <a:lnTo>
                  <a:pt x="14310" y="19416"/>
                </a:lnTo>
                <a:close/>
                <a:moveTo>
                  <a:pt x="12396" y="20084"/>
                </a:moveTo>
                <a:cubicBezTo>
                  <a:pt x="12396" y="20205"/>
                  <a:pt x="12427" y="20327"/>
                  <a:pt x="12427" y="20418"/>
                </a:cubicBezTo>
                <a:lnTo>
                  <a:pt x="12396" y="20570"/>
                </a:lnTo>
                <a:lnTo>
                  <a:pt x="12396" y="20388"/>
                </a:lnTo>
                <a:lnTo>
                  <a:pt x="12396" y="20266"/>
                </a:lnTo>
                <a:lnTo>
                  <a:pt x="12396" y="20205"/>
                </a:lnTo>
                <a:lnTo>
                  <a:pt x="12396" y="20084"/>
                </a:lnTo>
                <a:close/>
                <a:moveTo>
                  <a:pt x="36307" y="20457"/>
                </a:moveTo>
                <a:cubicBezTo>
                  <a:pt x="36307" y="20465"/>
                  <a:pt x="36307" y="20472"/>
                  <a:pt x="36307" y="20479"/>
                </a:cubicBezTo>
                <a:lnTo>
                  <a:pt x="36307" y="20570"/>
                </a:lnTo>
                <a:cubicBezTo>
                  <a:pt x="36307" y="20531"/>
                  <a:pt x="36307" y="20493"/>
                  <a:pt x="36307" y="20457"/>
                </a:cubicBezTo>
                <a:close/>
                <a:moveTo>
                  <a:pt x="40136" y="20114"/>
                </a:moveTo>
                <a:cubicBezTo>
                  <a:pt x="40136" y="20175"/>
                  <a:pt x="40166" y="20236"/>
                  <a:pt x="40196" y="20297"/>
                </a:cubicBezTo>
                <a:lnTo>
                  <a:pt x="40196" y="20357"/>
                </a:lnTo>
                <a:cubicBezTo>
                  <a:pt x="40166" y="20418"/>
                  <a:pt x="40136" y="20509"/>
                  <a:pt x="40105" y="20570"/>
                </a:cubicBezTo>
                <a:lnTo>
                  <a:pt x="40136" y="20114"/>
                </a:lnTo>
                <a:close/>
                <a:moveTo>
                  <a:pt x="45210" y="20540"/>
                </a:moveTo>
                <a:lnTo>
                  <a:pt x="45210" y="20570"/>
                </a:lnTo>
                <a:cubicBezTo>
                  <a:pt x="45210" y="20570"/>
                  <a:pt x="45210" y="20600"/>
                  <a:pt x="45179" y="20631"/>
                </a:cubicBezTo>
                <a:cubicBezTo>
                  <a:pt x="45179" y="20600"/>
                  <a:pt x="45179" y="20570"/>
                  <a:pt x="45210" y="20540"/>
                </a:cubicBezTo>
                <a:close/>
                <a:moveTo>
                  <a:pt x="12852" y="19962"/>
                </a:moveTo>
                <a:lnTo>
                  <a:pt x="12852" y="20175"/>
                </a:lnTo>
                <a:lnTo>
                  <a:pt x="12822" y="20297"/>
                </a:lnTo>
                <a:lnTo>
                  <a:pt x="12761" y="20661"/>
                </a:lnTo>
                <a:cubicBezTo>
                  <a:pt x="12761" y="20570"/>
                  <a:pt x="12761" y="20509"/>
                  <a:pt x="12761" y="20449"/>
                </a:cubicBezTo>
                <a:lnTo>
                  <a:pt x="12852" y="19962"/>
                </a:lnTo>
                <a:close/>
                <a:moveTo>
                  <a:pt x="41138" y="19719"/>
                </a:moveTo>
                <a:lnTo>
                  <a:pt x="41199" y="19780"/>
                </a:lnTo>
                <a:lnTo>
                  <a:pt x="41199" y="19811"/>
                </a:lnTo>
                <a:lnTo>
                  <a:pt x="41138" y="20236"/>
                </a:lnTo>
                <a:cubicBezTo>
                  <a:pt x="41138" y="20297"/>
                  <a:pt x="41138" y="20357"/>
                  <a:pt x="41138" y="20418"/>
                </a:cubicBezTo>
                <a:lnTo>
                  <a:pt x="41078" y="20783"/>
                </a:lnTo>
                <a:lnTo>
                  <a:pt x="41078" y="20449"/>
                </a:lnTo>
                <a:lnTo>
                  <a:pt x="41108" y="20327"/>
                </a:lnTo>
                <a:lnTo>
                  <a:pt x="41108" y="20023"/>
                </a:lnTo>
                <a:lnTo>
                  <a:pt x="41108" y="19932"/>
                </a:lnTo>
                <a:cubicBezTo>
                  <a:pt x="41108" y="19871"/>
                  <a:pt x="41138" y="19780"/>
                  <a:pt x="41138" y="19719"/>
                </a:cubicBezTo>
                <a:close/>
                <a:moveTo>
                  <a:pt x="15678" y="20631"/>
                </a:moveTo>
                <a:lnTo>
                  <a:pt x="15708" y="20661"/>
                </a:lnTo>
                <a:lnTo>
                  <a:pt x="15678" y="20752"/>
                </a:lnTo>
                <a:cubicBezTo>
                  <a:pt x="15678" y="20783"/>
                  <a:pt x="15678" y="20813"/>
                  <a:pt x="15647" y="20844"/>
                </a:cubicBezTo>
                <a:cubicBezTo>
                  <a:pt x="15647" y="20752"/>
                  <a:pt x="15678" y="20692"/>
                  <a:pt x="15678" y="20631"/>
                </a:cubicBezTo>
                <a:close/>
                <a:moveTo>
                  <a:pt x="8933" y="19233"/>
                </a:moveTo>
                <a:lnTo>
                  <a:pt x="8963" y="19476"/>
                </a:lnTo>
                <a:cubicBezTo>
                  <a:pt x="8963" y="19567"/>
                  <a:pt x="8993" y="19659"/>
                  <a:pt x="8993" y="19780"/>
                </a:cubicBezTo>
                <a:cubicBezTo>
                  <a:pt x="8993" y="19871"/>
                  <a:pt x="8993" y="20084"/>
                  <a:pt x="9024" y="20236"/>
                </a:cubicBezTo>
                <a:cubicBezTo>
                  <a:pt x="8933" y="20236"/>
                  <a:pt x="8872" y="20297"/>
                  <a:pt x="8811" y="20357"/>
                </a:cubicBezTo>
                <a:cubicBezTo>
                  <a:pt x="8781" y="20388"/>
                  <a:pt x="8781" y="20418"/>
                  <a:pt x="8750" y="20449"/>
                </a:cubicBezTo>
                <a:cubicBezTo>
                  <a:pt x="8750" y="20509"/>
                  <a:pt x="8750" y="20540"/>
                  <a:pt x="8750" y="20570"/>
                </a:cubicBezTo>
                <a:lnTo>
                  <a:pt x="8689" y="20874"/>
                </a:lnTo>
                <a:lnTo>
                  <a:pt x="8689" y="20661"/>
                </a:lnTo>
                <a:cubicBezTo>
                  <a:pt x="8750" y="20509"/>
                  <a:pt x="8750" y="20357"/>
                  <a:pt x="8750" y="20205"/>
                </a:cubicBezTo>
                <a:cubicBezTo>
                  <a:pt x="8750" y="20084"/>
                  <a:pt x="8750" y="19993"/>
                  <a:pt x="8781" y="19902"/>
                </a:cubicBezTo>
                <a:lnTo>
                  <a:pt x="8781" y="19841"/>
                </a:lnTo>
                <a:lnTo>
                  <a:pt x="8811" y="19841"/>
                </a:lnTo>
                <a:cubicBezTo>
                  <a:pt x="8841" y="19811"/>
                  <a:pt x="8872" y="19811"/>
                  <a:pt x="8872" y="19780"/>
                </a:cubicBezTo>
                <a:cubicBezTo>
                  <a:pt x="8902" y="19750"/>
                  <a:pt x="8902" y="19719"/>
                  <a:pt x="8902" y="19689"/>
                </a:cubicBezTo>
                <a:cubicBezTo>
                  <a:pt x="8933" y="19628"/>
                  <a:pt x="8933" y="19537"/>
                  <a:pt x="8933" y="19476"/>
                </a:cubicBezTo>
                <a:lnTo>
                  <a:pt x="8933" y="19324"/>
                </a:lnTo>
                <a:lnTo>
                  <a:pt x="8933" y="19233"/>
                </a:lnTo>
                <a:close/>
                <a:moveTo>
                  <a:pt x="6046" y="19294"/>
                </a:moveTo>
                <a:lnTo>
                  <a:pt x="6046" y="19324"/>
                </a:lnTo>
                <a:lnTo>
                  <a:pt x="6046" y="19719"/>
                </a:lnTo>
                <a:lnTo>
                  <a:pt x="6046" y="19871"/>
                </a:lnTo>
                <a:lnTo>
                  <a:pt x="6046" y="20236"/>
                </a:lnTo>
                <a:lnTo>
                  <a:pt x="6046" y="20631"/>
                </a:lnTo>
                <a:lnTo>
                  <a:pt x="6046" y="20661"/>
                </a:lnTo>
                <a:cubicBezTo>
                  <a:pt x="6046" y="20692"/>
                  <a:pt x="6046" y="20752"/>
                  <a:pt x="6016" y="20783"/>
                </a:cubicBezTo>
                <a:cubicBezTo>
                  <a:pt x="6016" y="20844"/>
                  <a:pt x="5985" y="20904"/>
                  <a:pt x="5985" y="20965"/>
                </a:cubicBezTo>
                <a:cubicBezTo>
                  <a:pt x="5925" y="20752"/>
                  <a:pt x="5864" y="20570"/>
                  <a:pt x="5833" y="20357"/>
                </a:cubicBezTo>
                <a:lnTo>
                  <a:pt x="5833" y="20297"/>
                </a:lnTo>
                <a:cubicBezTo>
                  <a:pt x="5864" y="20175"/>
                  <a:pt x="5894" y="20023"/>
                  <a:pt x="5925" y="19902"/>
                </a:cubicBezTo>
                <a:cubicBezTo>
                  <a:pt x="5955" y="19719"/>
                  <a:pt x="5985" y="19567"/>
                  <a:pt x="6016" y="19416"/>
                </a:cubicBezTo>
                <a:cubicBezTo>
                  <a:pt x="6016" y="19385"/>
                  <a:pt x="6016" y="19324"/>
                  <a:pt x="6016" y="19294"/>
                </a:cubicBezTo>
                <a:close/>
                <a:moveTo>
                  <a:pt x="37310" y="18888"/>
                </a:moveTo>
                <a:lnTo>
                  <a:pt x="37310" y="18899"/>
                </a:lnTo>
                <a:cubicBezTo>
                  <a:pt x="37310" y="19051"/>
                  <a:pt x="37280" y="19233"/>
                  <a:pt x="37280" y="19416"/>
                </a:cubicBezTo>
                <a:cubicBezTo>
                  <a:pt x="37249" y="19567"/>
                  <a:pt x="37249" y="19719"/>
                  <a:pt x="37219" y="19841"/>
                </a:cubicBezTo>
                <a:cubicBezTo>
                  <a:pt x="37189" y="20084"/>
                  <a:pt x="37158" y="20297"/>
                  <a:pt x="37128" y="20540"/>
                </a:cubicBezTo>
                <a:lnTo>
                  <a:pt x="37097" y="20722"/>
                </a:lnTo>
                <a:cubicBezTo>
                  <a:pt x="37097" y="20783"/>
                  <a:pt x="37067" y="20844"/>
                  <a:pt x="37037" y="20935"/>
                </a:cubicBezTo>
                <a:cubicBezTo>
                  <a:pt x="37006" y="20935"/>
                  <a:pt x="37006" y="20935"/>
                  <a:pt x="36976" y="20965"/>
                </a:cubicBezTo>
                <a:lnTo>
                  <a:pt x="36945" y="20965"/>
                </a:lnTo>
                <a:lnTo>
                  <a:pt x="36945" y="20388"/>
                </a:lnTo>
                <a:lnTo>
                  <a:pt x="36945" y="20054"/>
                </a:lnTo>
                <a:cubicBezTo>
                  <a:pt x="37059" y="19657"/>
                  <a:pt x="37172" y="19260"/>
                  <a:pt x="37310" y="18888"/>
                </a:cubicBezTo>
                <a:close/>
                <a:moveTo>
                  <a:pt x="44875" y="19780"/>
                </a:moveTo>
                <a:cubicBezTo>
                  <a:pt x="44875" y="19871"/>
                  <a:pt x="44845" y="19962"/>
                  <a:pt x="44845" y="20023"/>
                </a:cubicBezTo>
                <a:cubicBezTo>
                  <a:pt x="44784" y="20266"/>
                  <a:pt x="44754" y="20479"/>
                  <a:pt x="44693" y="20692"/>
                </a:cubicBezTo>
                <a:cubicBezTo>
                  <a:pt x="44693" y="20752"/>
                  <a:pt x="44663" y="20813"/>
                  <a:pt x="44632" y="20874"/>
                </a:cubicBezTo>
                <a:lnTo>
                  <a:pt x="44602" y="21026"/>
                </a:lnTo>
                <a:cubicBezTo>
                  <a:pt x="44572" y="20844"/>
                  <a:pt x="44572" y="20692"/>
                  <a:pt x="44541" y="20509"/>
                </a:cubicBezTo>
                <a:lnTo>
                  <a:pt x="44541" y="20297"/>
                </a:lnTo>
                <a:lnTo>
                  <a:pt x="44572" y="20297"/>
                </a:lnTo>
                <a:cubicBezTo>
                  <a:pt x="44602" y="20297"/>
                  <a:pt x="44632" y="20297"/>
                  <a:pt x="44663" y="20266"/>
                </a:cubicBezTo>
                <a:cubicBezTo>
                  <a:pt x="44693" y="20236"/>
                  <a:pt x="44723" y="20205"/>
                  <a:pt x="44754" y="20175"/>
                </a:cubicBezTo>
                <a:cubicBezTo>
                  <a:pt x="44784" y="20145"/>
                  <a:pt x="44784" y="20114"/>
                  <a:pt x="44815" y="20054"/>
                </a:cubicBezTo>
                <a:cubicBezTo>
                  <a:pt x="44815" y="19962"/>
                  <a:pt x="44845" y="19871"/>
                  <a:pt x="44875" y="19780"/>
                </a:cubicBezTo>
                <a:close/>
                <a:moveTo>
                  <a:pt x="39315" y="20266"/>
                </a:moveTo>
                <a:lnTo>
                  <a:pt x="39315" y="20388"/>
                </a:lnTo>
                <a:cubicBezTo>
                  <a:pt x="39315" y="20449"/>
                  <a:pt x="39315" y="20540"/>
                  <a:pt x="39315" y="20600"/>
                </a:cubicBezTo>
                <a:cubicBezTo>
                  <a:pt x="39285" y="20752"/>
                  <a:pt x="39255" y="20904"/>
                  <a:pt x="39255" y="21056"/>
                </a:cubicBezTo>
                <a:cubicBezTo>
                  <a:pt x="39224" y="21026"/>
                  <a:pt x="39194" y="21026"/>
                  <a:pt x="39163" y="21026"/>
                </a:cubicBezTo>
                <a:lnTo>
                  <a:pt x="39133" y="20995"/>
                </a:lnTo>
                <a:cubicBezTo>
                  <a:pt x="39194" y="20783"/>
                  <a:pt x="39255" y="20600"/>
                  <a:pt x="39285" y="20388"/>
                </a:cubicBezTo>
                <a:cubicBezTo>
                  <a:pt x="39285" y="20327"/>
                  <a:pt x="39315" y="20297"/>
                  <a:pt x="39315" y="20266"/>
                </a:cubicBezTo>
                <a:close/>
                <a:moveTo>
                  <a:pt x="34272" y="18838"/>
                </a:moveTo>
                <a:lnTo>
                  <a:pt x="34272" y="18990"/>
                </a:lnTo>
                <a:lnTo>
                  <a:pt x="34272" y="19567"/>
                </a:lnTo>
                <a:lnTo>
                  <a:pt x="34272" y="20175"/>
                </a:lnTo>
                <a:lnTo>
                  <a:pt x="34272" y="20570"/>
                </a:lnTo>
                <a:lnTo>
                  <a:pt x="34211" y="21087"/>
                </a:lnTo>
                <a:cubicBezTo>
                  <a:pt x="34211" y="21087"/>
                  <a:pt x="34211" y="21056"/>
                  <a:pt x="34211" y="21056"/>
                </a:cubicBezTo>
                <a:cubicBezTo>
                  <a:pt x="34120" y="20844"/>
                  <a:pt x="34029" y="20600"/>
                  <a:pt x="33938" y="20357"/>
                </a:cubicBezTo>
                <a:cubicBezTo>
                  <a:pt x="33907" y="20357"/>
                  <a:pt x="33907" y="20297"/>
                  <a:pt x="33907" y="20266"/>
                </a:cubicBezTo>
                <a:lnTo>
                  <a:pt x="33877" y="20266"/>
                </a:lnTo>
                <a:cubicBezTo>
                  <a:pt x="33938" y="19993"/>
                  <a:pt x="33998" y="19689"/>
                  <a:pt x="34089" y="19385"/>
                </a:cubicBezTo>
                <a:cubicBezTo>
                  <a:pt x="34120" y="19203"/>
                  <a:pt x="34181" y="18990"/>
                  <a:pt x="34272" y="18838"/>
                </a:cubicBezTo>
                <a:close/>
                <a:moveTo>
                  <a:pt x="45726" y="20570"/>
                </a:moveTo>
                <a:cubicBezTo>
                  <a:pt x="45726" y="20600"/>
                  <a:pt x="45726" y="20631"/>
                  <a:pt x="45756" y="20661"/>
                </a:cubicBezTo>
                <a:lnTo>
                  <a:pt x="45756" y="20722"/>
                </a:lnTo>
                <a:cubicBezTo>
                  <a:pt x="45726" y="20783"/>
                  <a:pt x="45726" y="20874"/>
                  <a:pt x="45696" y="20965"/>
                </a:cubicBezTo>
                <a:lnTo>
                  <a:pt x="45665" y="21087"/>
                </a:lnTo>
                <a:cubicBezTo>
                  <a:pt x="45665" y="21026"/>
                  <a:pt x="45665" y="20965"/>
                  <a:pt x="45635" y="20904"/>
                </a:cubicBezTo>
                <a:lnTo>
                  <a:pt x="45726" y="20570"/>
                </a:lnTo>
                <a:close/>
                <a:moveTo>
                  <a:pt x="35183" y="19203"/>
                </a:moveTo>
                <a:cubicBezTo>
                  <a:pt x="35244" y="19355"/>
                  <a:pt x="35274" y="19537"/>
                  <a:pt x="35335" y="19689"/>
                </a:cubicBezTo>
                <a:cubicBezTo>
                  <a:pt x="35335" y="19780"/>
                  <a:pt x="35366" y="19871"/>
                  <a:pt x="35366" y="19932"/>
                </a:cubicBezTo>
                <a:cubicBezTo>
                  <a:pt x="35396" y="20023"/>
                  <a:pt x="35366" y="20023"/>
                  <a:pt x="35366" y="20054"/>
                </a:cubicBezTo>
                <a:lnTo>
                  <a:pt x="35366" y="20540"/>
                </a:lnTo>
                <a:lnTo>
                  <a:pt x="35366" y="20631"/>
                </a:lnTo>
                <a:cubicBezTo>
                  <a:pt x="35335" y="20631"/>
                  <a:pt x="35335" y="20661"/>
                  <a:pt x="35305" y="20661"/>
                </a:cubicBezTo>
                <a:cubicBezTo>
                  <a:pt x="35274" y="20692"/>
                  <a:pt x="35244" y="20752"/>
                  <a:pt x="35244" y="20783"/>
                </a:cubicBezTo>
                <a:cubicBezTo>
                  <a:pt x="35214" y="20844"/>
                  <a:pt x="35183" y="20904"/>
                  <a:pt x="35183" y="20965"/>
                </a:cubicBezTo>
                <a:lnTo>
                  <a:pt x="35122" y="21147"/>
                </a:lnTo>
                <a:cubicBezTo>
                  <a:pt x="35092" y="20813"/>
                  <a:pt x="35092" y="20509"/>
                  <a:pt x="35092" y="20175"/>
                </a:cubicBezTo>
                <a:lnTo>
                  <a:pt x="35122" y="20175"/>
                </a:lnTo>
                <a:cubicBezTo>
                  <a:pt x="35122" y="19962"/>
                  <a:pt x="35122" y="19780"/>
                  <a:pt x="35153" y="19567"/>
                </a:cubicBezTo>
                <a:cubicBezTo>
                  <a:pt x="35153" y="19446"/>
                  <a:pt x="35183" y="19324"/>
                  <a:pt x="35183" y="19203"/>
                </a:cubicBezTo>
                <a:close/>
                <a:moveTo>
                  <a:pt x="17318" y="20175"/>
                </a:moveTo>
                <a:cubicBezTo>
                  <a:pt x="17349" y="20205"/>
                  <a:pt x="17379" y="20236"/>
                  <a:pt x="17379" y="20266"/>
                </a:cubicBezTo>
                <a:cubicBezTo>
                  <a:pt x="17409" y="20357"/>
                  <a:pt x="17409" y="20449"/>
                  <a:pt x="17440" y="20509"/>
                </a:cubicBezTo>
                <a:cubicBezTo>
                  <a:pt x="17500" y="20722"/>
                  <a:pt x="17561" y="20935"/>
                  <a:pt x="17622" y="21147"/>
                </a:cubicBezTo>
                <a:lnTo>
                  <a:pt x="17622" y="21178"/>
                </a:lnTo>
                <a:cubicBezTo>
                  <a:pt x="17592" y="21117"/>
                  <a:pt x="17531" y="21087"/>
                  <a:pt x="17470" y="21056"/>
                </a:cubicBezTo>
                <a:cubicBezTo>
                  <a:pt x="17470" y="20965"/>
                  <a:pt x="17470" y="20904"/>
                  <a:pt x="17440" y="20844"/>
                </a:cubicBezTo>
                <a:cubicBezTo>
                  <a:pt x="17409" y="20752"/>
                  <a:pt x="17379" y="20570"/>
                  <a:pt x="17349" y="20449"/>
                </a:cubicBezTo>
                <a:lnTo>
                  <a:pt x="17318" y="20175"/>
                </a:lnTo>
                <a:close/>
                <a:moveTo>
                  <a:pt x="44116" y="19811"/>
                </a:moveTo>
                <a:cubicBezTo>
                  <a:pt x="44116" y="19841"/>
                  <a:pt x="44146" y="19871"/>
                  <a:pt x="44177" y="19902"/>
                </a:cubicBezTo>
                <a:lnTo>
                  <a:pt x="44177" y="19962"/>
                </a:lnTo>
                <a:cubicBezTo>
                  <a:pt x="44177" y="20084"/>
                  <a:pt x="44177" y="20236"/>
                  <a:pt x="44177" y="20388"/>
                </a:cubicBezTo>
                <a:cubicBezTo>
                  <a:pt x="44207" y="20509"/>
                  <a:pt x="44177" y="20540"/>
                  <a:pt x="44177" y="20631"/>
                </a:cubicBezTo>
                <a:lnTo>
                  <a:pt x="44268" y="21299"/>
                </a:lnTo>
                <a:lnTo>
                  <a:pt x="44177" y="21208"/>
                </a:lnTo>
                <a:cubicBezTo>
                  <a:pt x="44146" y="21178"/>
                  <a:pt x="44085" y="21147"/>
                  <a:pt x="44055" y="21117"/>
                </a:cubicBezTo>
                <a:lnTo>
                  <a:pt x="44055" y="21147"/>
                </a:lnTo>
                <a:lnTo>
                  <a:pt x="43933" y="21147"/>
                </a:lnTo>
                <a:cubicBezTo>
                  <a:pt x="43964" y="20995"/>
                  <a:pt x="43964" y="20874"/>
                  <a:pt x="43994" y="20722"/>
                </a:cubicBezTo>
                <a:cubicBezTo>
                  <a:pt x="43994" y="20661"/>
                  <a:pt x="43994" y="20600"/>
                  <a:pt x="43994" y="20540"/>
                </a:cubicBezTo>
                <a:lnTo>
                  <a:pt x="44025" y="20084"/>
                </a:lnTo>
                <a:lnTo>
                  <a:pt x="44025" y="19962"/>
                </a:lnTo>
                <a:lnTo>
                  <a:pt x="44085" y="19871"/>
                </a:lnTo>
                <a:cubicBezTo>
                  <a:pt x="44116" y="19871"/>
                  <a:pt x="44116" y="19841"/>
                  <a:pt x="44116" y="19811"/>
                </a:cubicBezTo>
                <a:close/>
                <a:moveTo>
                  <a:pt x="45179" y="20631"/>
                </a:moveTo>
                <a:lnTo>
                  <a:pt x="45179" y="20631"/>
                </a:lnTo>
                <a:cubicBezTo>
                  <a:pt x="45118" y="20844"/>
                  <a:pt x="45027" y="21056"/>
                  <a:pt x="44967" y="21299"/>
                </a:cubicBezTo>
                <a:cubicBezTo>
                  <a:pt x="44997" y="21178"/>
                  <a:pt x="45027" y="21087"/>
                  <a:pt x="45058" y="20995"/>
                </a:cubicBezTo>
                <a:cubicBezTo>
                  <a:pt x="45088" y="20874"/>
                  <a:pt x="45088" y="20874"/>
                  <a:pt x="45118" y="20783"/>
                </a:cubicBezTo>
                <a:lnTo>
                  <a:pt x="45179" y="20631"/>
                </a:lnTo>
                <a:close/>
                <a:moveTo>
                  <a:pt x="37614" y="19203"/>
                </a:moveTo>
                <a:lnTo>
                  <a:pt x="37614" y="19294"/>
                </a:lnTo>
                <a:cubicBezTo>
                  <a:pt x="37644" y="19598"/>
                  <a:pt x="37675" y="19932"/>
                  <a:pt x="37735" y="20266"/>
                </a:cubicBezTo>
                <a:cubicBezTo>
                  <a:pt x="37735" y="20327"/>
                  <a:pt x="37735" y="20388"/>
                  <a:pt x="37766" y="20449"/>
                </a:cubicBezTo>
                <a:lnTo>
                  <a:pt x="37735" y="20570"/>
                </a:lnTo>
                <a:cubicBezTo>
                  <a:pt x="37735" y="20631"/>
                  <a:pt x="37705" y="20692"/>
                  <a:pt x="37705" y="20752"/>
                </a:cubicBezTo>
                <a:cubicBezTo>
                  <a:pt x="37675" y="20813"/>
                  <a:pt x="37675" y="20874"/>
                  <a:pt x="37675" y="20904"/>
                </a:cubicBezTo>
                <a:cubicBezTo>
                  <a:pt x="37644" y="20965"/>
                  <a:pt x="37644" y="21087"/>
                  <a:pt x="37614" y="21147"/>
                </a:cubicBezTo>
                <a:cubicBezTo>
                  <a:pt x="37614" y="21178"/>
                  <a:pt x="37614" y="21208"/>
                  <a:pt x="37614" y="21238"/>
                </a:cubicBezTo>
                <a:cubicBezTo>
                  <a:pt x="37614" y="21269"/>
                  <a:pt x="37614" y="21330"/>
                  <a:pt x="37644" y="21360"/>
                </a:cubicBezTo>
                <a:lnTo>
                  <a:pt x="37614" y="21330"/>
                </a:lnTo>
                <a:cubicBezTo>
                  <a:pt x="37583" y="21238"/>
                  <a:pt x="37523" y="21147"/>
                  <a:pt x="37462" y="21056"/>
                </a:cubicBezTo>
                <a:lnTo>
                  <a:pt x="37432" y="21026"/>
                </a:lnTo>
                <a:lnTo>
                  <a:pt x="37371" y="20995"/>
                </a:lnTo>
                <a:cubicBezTo>
                  <a:pt x="37401" y="20844"/>
                  <a:pt x="37432" y="20692"/>
                  <a:pt x="37432" y="20540"/>
                </a:cubicBezTo>
                <a:cubicBezTo>
                  <a:pt x="37462" y="20388"/>
                  <a:pt x="37492" y="20266"/>
                  <a:pt x="37523" y="20145"/>
                </a:cubicBezTo>
                <a:cubicBezTo>
                  <a:pt x="37553" y="19902"/>
                  <a:pt x="37583" y="19689"/>
                  <a:pt x="37583" y="19476"/>
                </a:cubicBezTo>
                <a:lnTo>
                  <a:pt x="37583" y="19416"/>
                </a:lnTo>
                <a:cubicBezTo>
                  <a:pt x="37583" y="19355"/>
                  <a:pt x="37583" y="19294"/>
                  <a:pt x="37614" y="19203"/>
                </a:cubicBezTo>
                <a:close/>
                <a:moveTo>
                  <a:pt x="5499" y="21117"/>
                </a:moveTo>
                <a:cubicBezTo>
                  <a:pt x="5499" y="21208"/>
                  <a:pt x="5530" y="21299"/>
                  <a:pt x="5530" y="21390"/>
                </a:cubicBezTo>
                <a:cubicBezTo>
                  <a:pt x="5530" y="21330"/>
                  <a:pt x="5499" y="21269"/>
                  <a:pt x="5499" y="21208"/>
                </a:cubicBezTo>
                <a:lnTo>
                  <a:pt x="5469" y="21208"/>
                </a:lnTo>
                <a:cubicBezTo>
                  <a:pt x="5469" y="21178"/>
                  <a:pt x="5469" y="21147"/>
                  <a:pt x="5499" y="21117"/>
                </a:cubicBezTo>
                <a:close/>
                <a:moveTo>
                  <a:pt x="15981" y="21087"/>
                </a:moveTo>
                <a:cubicBezTo>
                  <a:pt x="15981" y="21208"/>
                  <a:pt x="15981" y="21299"/>
                  <a:pt x="15951" y="21390"/>
                </a:cubicBezTo>
                <a:lnTo>
                  <a:pt x="15921" y="21360"/>
                </a:lnTo>
                <a:cubicBezTo>
                  <a:pt x="15921" y="21360"/>
                  <a:pt x="15921" y="21390"/>
                  <a:pt x="15921" y="21390"/>
                </a:cubicBezTo>
                <a:lnTo>
                  <a:pt x="15890" y="21390"/>
                </a:lnTo>
                <a:cubicBezTo>
                  <a:pt x="15921" y="21299"/>
                  <a:pt x="15951" y="21208"/>
                  <a:pt x="15981" y="21087"/>
                </a:cubicBezTo>
                <a:close/>
                <a:moveTo>
                  <a:pt x="30747" y="19963"/>
                </a:moveTo>
                <a:cubicBezTo>
                  <a:pt x="30747" y="20114"/>
                  <a:pt x="30747" y="20297"/>
                  <a:pt x="30717" y="20449"/>
                </a:cubicBezTo>
                <a:cubicBezTo>
                  <a:pt x="30717" y="20661"/>
                  <a:pt x="30687" y="20904"/>
                  <a:pt x="30687" y="21117"/>
                </a:cubicBezTo>
                <a:cubicBezTo>
                  <a:pt x="30687" y="21208"/>
                  <a:pt x="30687" y="21299"/>
                  <a:pt x="30656" y="21390"/>
                </a:cubicBezTo>
                <a:lnTo>
                  <a:pt x="30626" y="21360"/>
                </a:lnTo>
                <a:cubicBezTo>
                  <a:pt x="30626" y="21319"/>
                  <a:pt x="30626" y="21292"/>
                  <a:pt x="30626" y="21269"/>
                </a:cubicBezTo>
                <a:cubicBezTo>
                  <a:pt x="30595" y="21117"/>
                  <a:pt x="30565" y="20995"/>
                  <a:pt x="30535" y="20874"/>
                </a:cubicBezTo>
                <a:cubicBezTo>
                  <a:pt x="30535" y="20844"/>
                  <a:pt x="30535" y="20783"/>
                  <a:pt x="30565" y="20752"/>
                </a:cubicBezTo>
                <a:cubicBezTo>
                  <a:pt x="30595" y="20722"/>
                  <a:pt x="30595" y="20692"/>
                  <a:pt x="30626" y="20661"/>
                </a:cubicBezTo>
                <a:lnTo>
                  <a:pt x="30656" y="20631"/>
                </a:lnTo>
                <a:cubicBezTo>
                  <a:pt x="30656" y="20600"/>
                  <a:pt x="30687" y="20570"/>
                  <a:pt x="30687" y="20540"/>
                </a:cubicBezTo>
                <a:cubicBezTo>
                  <a:pt x="30717" y="20509"/>
                  <a:pt x="30717" y="20449"/>
                  <a:pt x="30717" y="20388"/>
                </a:cubicBezTo>
                <a:lnTo>
                  <a:pt x="30717" y="20236"/>
                </a:lnTo>
                <a:cubicBezTo>
                  <a:pt x="30717" y="20175"/>
                  <a:pt x="30747" y="20054"/>
                  <a:pt x="30747" y="19963"/>
                </a:cubicBezTo>
                <a:close/>
                <a:moveTo>
                  <a:pt x="33786" y="20965"/>
                </a:moveTo>
                <a:cubicBezTo>
                  <a:pt x="33816" y="21087"/>
                  <a:pt x="33877" y="21208"/>
                  <a:pt x="33938" y="21330"/>
                </a:cubicBezTo>
                <a:cubicBezTo>
                  <a:pt x="33938" y="21360"/>
                  <a:pt x="33907" y="21390"/>
                  <a:pt x="33907" y="21451"/>
                </a:cubicBezTo>
                <a:cubicBezTo>
                  <a:pt x="33877" y="21360"/>
                  <a:pt x="33846" y="21299"/>
                  <a:pt x="33816" y="21238"/>
                </a:cubicBezTo>
                <a:cubicBezTo>
                  <a:pt x="33816" y="21238"/>
                  <a:pt x="33786" y="21208"/>
                  <a:pt x="33786" y="21178"/>
                </a:cubicBezTo>
                <a:cubicBezTo>
                  <a:pt x="33786" y="21147"/>
                  <a:pt x="33786" y="21117"/>
                  <a:pt x="33786" y="21087"/>
                </a:cubicBezTo>
                <a:lnTo>
                  <a:pt x="33786" y="20965"/>
                </a:lnTo>
                <a:close/>
                <a:moveTo>
                  <a:pt x="11971" y="20297"/>
                </a:moveTo>
                <a:cubicBezTo>
                  <a:pt x="11971" y="20388"/>
                  <a:pt x="11971" y="20449"/>
                  <a:pt x="11971" y="20570"/>
                </a:cubicBezTo>
                <a:cubicBezTo>
                  <a:pt x="11940" y="20661"/>
                  <a:pt x="11940" y="20813"/>
                  <a:pt x="11910" y="20965"/>
                </a:cubicBezTo>
                <a:lnTo>
                  <a:pt x="11910" y="21056"/>
                </a:lnTo>
                <a:cubicBezTo>
                  <a:pt x="11910" y="21147"/>
                  <a:pt x="11880" y="21208"/>
                  <a:pt x="11880" y="21299"/>
                </a:cubicBezTo>
                <a:cubicBezTo>
                  <a:pt x="11849" y="21390"/>
                  <a:pt x="11849" y="21421"/>
                  <a:pt x="11849" y="21512"/>
                </a:cubicBezTo>
                <a:lnTo>
                  <a:pt x="11849" y="21208"/>
                </a:lnTo>
                <a:cubicBezTo>
                  <a:pt x="11849" y="21117"/>
                  <a:pt x="11880" y="20995"/>
                  <a:pt x="11880" y="20874"/>
                </a:cubicBezTo>
                <a:lnTo>
                  <a:pt x="11880" y="20752"/>
                </a:lnTo>
                <a:lnTo>
                  <a:pt x="11971" y="20297"/>
                </a:lnTo>
                <a:close/>
                <a:moveTo>
                  <a:pt x="13308" y="19902"/>
                </a:moveTo>
                <a:lnTo>
                  <a:pt x="13308" y="20175"/>
                </a:lnTo>
                <a:lnTo>
                  <a:pt x="13308" y="20540"/>
                </a:lnTo>
                <a:cubicBezTo>
                  <a:pt x="13308" y="20844"/>
                  <a:pt x="13308" y="21178"/>
                  <a:pt x="13277" y="21512"/>
                </a:cubicBezTo>
                <a:lnTo>
                  <a:pt x="13277" y="21087"/>
                </a:lnTo>
                <a:lnTo>
                  <a:pt x="13277" y="20266"/>
                </a:lnTo>
                <a:lnTo>
                  <a:pt x="13277" y="20114"/>
                </a:lnTo>
                <a:lnTo>
                  <a:pt x="13308" y="19902"/>
                </a:lnTo>
                <a:close/>
                <a:moveTo>
                  <a:pt x="32874" y="19021"/>
                </a:moveTo>
                <a:lnTo>
                  <a:pt x="32874" y="19446"/>
                </a:lnTo>
                <a:lnTo>
                  <a:pt x="32874" y="19659"/>
                </a:lnTo>
                <a:cubicBezTo>
                  <a:pt x="32874" y="19932"/>
                  <a:pt x="32844" y="20205"/>
                  <a:pt x="32844" y="20479"/>
                </a:cubicBezTo>
                <a:cubicBezTo>
                  <a:pt x="32844" y="20661"/>
                  <a:pt x="32813" y="20844"/>
                  <a:pt x="32813" y="21026"/>
                </a:cubicBezTo>
                <a:lnTo>
                  <a:pt x="32813" y="21269"/>
                </a:lnTo>
                <a:lnTo>
                  <a:pt x="32783" y="21299"/>
                </a:lnTo>
                <a:cubicBezTo>
                  <a:pt x="32783" y="21360"/>
                  <a:pt x="32753" y="21390"/>
                  <a:pt x="32722" y="21451"/>
                </a:cubicBezTo>
                <a:cubicBezTo>
                  <a:pt x="32722" y="21482"/>
                  <a:pt x="32722" y="21512"/>
                  <a:pt x="32692" y="21512"/>
                </a:cubicBezTo>
                <a:lnTo>
                  <a:pt x="32722" y="21056"/>
                </a:lnTo>
                <a:lnTo>
                  <a:pt x="32722" y="20844"/>
                </a:lnTo>
                <a:lnTo>
                  <a:pt x="32722" y="20418"/>
                </a:lnTo>
                <a:lnTo>
                  <a:pt x="32722" y="20023"/>
                </a:lnTo>
                <a:lnTo>
                  <a:pt x="32722" y="19780"/>
                </a:lnTo>
                <a:lnTo>
                  <a:pt x="32722" y="19659"/>
                </a:lnTo>
                <a:cubicBezTo>
                  <a:pt x="32783" y="19446"/>
                  <a:pt x="32813" y="19233"/>
                  <a:pt x="32874" y="19021"/>
                </a:cubicBezTo>
                <a:close/>
                <a:moveTo>
                  <a:pt x="19383" y="19054"/>
                </a:moveTo>
                <a:lnTo>
                  <a:pt x="19354" y="19142"/>
                </a:lnTo>
                <a:lnTo>
                  <a:pt x="19354" y="19476"/>
                </a:lnTo>
                <a:cubicBezTo>
                  <a:pt x="19354" y="19719"/>
                  <a:pt x="19354" y="19993"/>
                  <a:pt x="19354" y="20236"/>
                </a:cubicBezTo>
                <a:lnTo>
                  <a:pt x="19354" y="20479"/>
                </a:lnTo>
                <a:cubicBezTo>
                  <a:pt x="19354" y="20661"/>
                  <a:pt x="19323" y="20813"/>
                  <a:pt x="19323" y="20965"/>
                </a:cubicBezTo>
                <a:cubicBezTo>
                  <a:pt x="19293" y="21117"/>
                  <a:pt x="19293" y="21390"/>
                  <a:pt x="19263" y="21573"/>
                </a:cubicBezTo>
                <a:lnTo>
                  <a:pt x="19263" y="21208"/>
                </a:lnTo>
                <a:lnTo>
                  <a:pt x="19263" y="20965"/>
                </a:lnTo>
                <a:lnTo>
                  <a:pt x="19263" y="20175"/>
                </a:lnTo>
                <a:lnTo>
                  <a:pt x="19263" y="19993"/>
                </a:lnTo>
                <a:cubicBezTo>
                  <a:pt x="19263" y="19811"/>
                  <a:pt x="19263" y="19659"/>
                  <a:pt x="19232" y="19476"/>
                </a:cubicBezTo>
                <a:cubicBezTo>
                  <a:pt x="19232" y="19416"/>
                  <a:pt x="19293" y="19355"/>
                  <a:pt x="19293" y="19294"/>
                </a:cubicBezTo>
                <a:cubicBezTo>
                  <a:pt x="19323" y="19234"/>
                  <a:pt x="19353" y="19144"/>
                  <a:pt x="19383" y="19054"/>
                </a:cubicBezTo>
                <a:close/>
                <a:moveTo>
                  <a:pt x="3585" y="20874"/>
                </a:moveTo>
                <a:lnTo>
                  <a:pt x="3555" y="21026"/>
                </a:lnTo>
                <a:cubicBezTo>
                  <a:pt x="3494" y="21178"/>
                  <a:pt x="3494" y="21330"/>
                  <a:pt x="3464" y="21451"/>
                </a:cubicBezTo>
                <a:lnTo>
                  <a:pt x="3433" y="21633"/>
                </a:lnTo>
                <a:lnTo>
                  <a:pt x="3403" y="21573"/>
                </a:lnTo>
                <a:cubicBezTo>
                  <a:pt x="3403" y="21482"/>
                  <a:pt x="3433" y="21421"/>
                  <a:pt x="3464" y="21330"/>
                </a:cubicBezTo>
                <a:cubicBezTo>
                  <a:pt x="3464" y="21238"/>
                  <a:pt x="3494" y="21208"/>
                  <a:pt x="3494" y="21178"/>
                </a:cubicBezTo>
                <a:cubicBezTo>
                  <a:pt x="3524" y="21056"/>
                  <a:pt x="3555" y="20965"/>
                  <a:pt x="3585" y="20874"/>
                </a:cubicBezTo>
                <a:close/>
                <a:moveTo>
                  <a:pt x="18230" y="20995"/>
                </a:moveTo>
                <a:lnTo>
                  <a:pt x="18230" y="21147"/>
                </a:lnTo>
                <a:lnTo>
                  <a:pt x="18230" y="21178"/>
                </a:lnTo>
                <a:cubicBezTo>
                  <a:pt x="18260" y="21330"/>
                  <a:pt x="18230" y="21482"/>
                  <a:pt x="18199" y="21633"/>
                </a:cubicBezTo>
                <a:cubicBezTo>
                  <a:pt x="18199" y="21603"/>
                  <a:pt x="18199" y="21573"/>
                  <a:pt x="18169" y="21542"/>
                </a:cubicBezTo>
                <a:lnTo>
                  <a:pt x="18169" y="21026"/>
                </a:lnTo>
                <a:cubicBezTo>
                  <a:pt x="18199" y="21026"/>
                  <a:pt x="18199" y="21026"/>
                  <a:pt x="18230" y="20995"/>
                </a:cubicBezTo>
                <a:close/>
                <a:moveTo>
                  <a:pt x="20873" y="18626"/>
                </a:moveTo>
                <a:lnTo>
                  <a:pt x="20903" y="18656"/>
                </a:lnTo>
                <a:lnTo>
                  <a:pt x="20903" y="18686"/>
                </a:lnTo>
                <a:cubicBezTo>
                  <a:pt x="20873" y="18960"/>
                  <a:pt x="20873" y="19203"/>
                  <a:pt x="20843" y="19476"/>
                </a:cubicBezTo>
                <a:lnTo>
                  <a:pt x="20843" y="19628"/>
                </a:lnTo>
                <a:lnTo>
                  <a:pt x="20843" y="20084"/>
                </a:lnTo>
                <a:lnTo>
                  <a:pt x="20843" y="20813"/>
                </a:lnTo>
                <a:lnTo>
                  <a:pt x="20843" y="20965"/>
                </a:lnTo>
                <a:lnTo>
                  <a:pt x="20843" y="21026"/>
                </a:lnTo>
                <a:cubicBezTo>
                  <a:pt x="20843" y="21147"/>
                  <a:pt x="20812" y="21269"/>
                  <a:pt x="20782" y="21390"/>
                </a:cubicBezTo>
                <a:lnTo>
                  <a:pt x="20751" y="21694"/>
                </a:lnTo>
                <a:cubicBezTo>
                  <a:pt x="20736" y="21679"/>
                  <a:pt x="20721" y="21671"/>
                  <a:pt x="20706" y="21671"/>
                </a:cubicBezTo>
                <a:cubicBezTo>
                  <a:pt x="20691" y="21671"/>
                  <a:pt x="20675" y="21679"/>
                  <a:pt x="20660" y="21694"/>
                </a:cubicBezTo>
                <a:lnTo>
                  <a:pt x="20600" y="20965"/>
                </a:lnTo>
                <a:lnTo>
                  <a:pt x="20600" y="20570"/>
                </a:lnTo>
                <a:lnTo>
                  <a:pt x="20600" y="19902"/>
                </a:lnTo>
                <a:lnTo>
                  <a:pt x="20600" y="19811"/>
                </a:lnTo>
                <a:lnTo>
                  <a:pt x="20600" y="19446"/>
                </a:lnTo>
                <a:lnTo>
                  <a:pt x="20600" y="19051"/>
                </a:lnTo>
                <a:lnTo>
                  <a:pt x="20691" y="19051"/>
                </a:lnTo>
                <a:cubicBezTo>
                  <a:pt x="20721" y="19051"/>
                  <a:pt x="20751" y="19021"/>
                  <a:pt x="20782" y="18990"/>
                </a:cubicBezTo>
                <a:cubicBezTo>
                  <a:pt x="20812" y="18929"/>
                  <a:pt x="20812" y="18899"/>
                  <a:pt x="20843" y="18869"/>
                </a:cubicBezTo>
                <a:cubicBezTo>
                  <a:pt x="20843" y="18808"/>
                  <a:pt x="20873" y="18747"/>
                  <a:pt x="20873" y="18686"/>
                </a:cubicBezTo>
                <a:lnTo>
                  <a:pt x="20873" y="18626"/>
                </a:lnTo>
                <a:close/>
                <a:moveTo>
                  <a:pt x="37310" y="21542"/>
                </a:moveTo>
                <a:lnTo>
                  <a:pt x="37340" y="21633"/>
                </a:lnTo>
                <a:cubicBezTo>
                  <a:pt x="37340" y="21664"/>
                  <a:pt x="37371" y="21725"/>
                  <a:pt x="37401" y="21755"/>
                </a:cubicBezTo>
                <a:lnTo>
                  <a:pt x="37310" y="21694"/>
                </a:lnTo>
                <a:cubicBezTo>
                  <a:pt x="37310" y="21664"/>
                  <a:pt x="37310" y="21664"/>
                  <a:pt x="37280" y="21664"/>
                </a:cubicBezTo>
                <a:lnTo>
                  <a:pt x="37310" y="21542"/>
                </a:lnTo>
                <a:close/>
                <a:moveTo>
                  <a:pt x="20022" y="19081"/>
                </a:moveTo>
                <a:lnTo>
                  <a:pt x="20022" y="19233"/>
                </a:lnTo>
                <a:cubicBezTo>
                  <a:pt x="20022" y="19689"/>
                  <a:pt x="20022" y="20145"/>
                  <a:pt x="20053" y="20600"/>
                </a:cubicBezTo>
                <a:cubicBezTo>
                  <a:pt x="20053" y="20995"/>
                  <a:pt x="20083" y="21390"/>
                  <a:pt x="20083" y="21785"/>
                </a:cubicBezTo>
                <a:cubicBezTo>
                  <a:pt x="20053" y="21542"/>
                  <a:pt x="20022" y="21299"/>
                  <a:pt x="19992" y="21056"/>
                </a:cubicBezTo>
                <a:lnTo>
                  <a:pt x="19992" y="21087"/>
                </a:lnTo>
                <a:cubicBezTo>
                  <a:pt x="19992" y="20904"/>
                  <a:pt x="19961" y="20722"/>
                  <a:pt x="19961" y="20570"/>
                </a:cubicBezTo>
                <a:lnTo>
                  <a:pt x="19961" y="20297"/>
                </a:lnTo>
                <a:lnTo>
                  <a:pt x="19961" y="20266"/>
                </a:lnTo>
                <a:cubicBezTo>
                  <a:pt x="19961" y="20054"/>
                  <a:pt x="19992" y="19871"/>
                  <a:pt x="19992" y="19659"/>
                </a:cubicBezTo>
                <a:cubicBezTo>
                  <a:pt x="19992" y="19476"/>
                  <a:pt x="19992" y="19294"/>
                  <a:pt x="20022" y="19081"/>
                </a:cubicBezTo>
                <a:close/>
                <a:moveTo>
                  <a:pt x="43964" y="21482"/>
                </a:moveTo>
                <a:lnTo>
                  <a:pt x="44025" y="21512"/>
                </a:lnTo>
                <a:lnTo>
                  <a:pt x="44085" y="21603"/>
                </a:lnTo>
                <a:lnTo>
                  <a:pt x="44116" y="21664"/>
                </a:lnTo>
                <a:lnTo>
                  <a:pt x="44055" y="21816"/>
                </a:lnTo>
                <a:cubicBezTo>
                  <a:pt x="44025" y="21846"/>
                  <a:pt x="44025" y="21907"/>
                  <a:pt x="43994" y="21937"/>
                </a:cubicBezTo>
                <a:cubicBezTo>
                  <a:pt x="43964" y="21785"/>
                  <a:pt x="43903" y="21664"/>
                  <a:pt x="43873" y="21512"/>
                </a:cubicBezTo>
                <a:lnTo>
                  <a:pt x="43903" y="21482"/>
                </a:lnTo>
                <a:close/>
                <a:moveTo>
                  <a:pt x="43447" y="21208"/>
                </a:moveTo>
                <a:lnTo>
                  <a:pt x="43508" y="21451"/>
                </a:lnTo>
                <a:cubicBezTo>
                  <a:pt x="43478" y="21482"/>
                  <a:pt x="43447" y="21542"/>
                  <a:pt x="43447" y="21573"/>
                </a:cubicBezTo>
                <a:cubicBezTo>
                  <a:pt x="43417" y="21633"/>
                  <a:pt x="43387" y="21694"/>
                  <a:pt x="43356" y="21755"/>
                </a:cubicBezTo>
                <a:cubicBezTo>
                  <a:pt x="43326" y="21846"/>
                  <a:pt x="43295" y="21907"/>
                  <a:pt x="43295" y="21968"/>
                </a:cubicBezTo>
                <a:lnTo>
                  <a:pt x="43295" y="21785"/>
                </a:lnTo>
                <a:cubicBezTo>
                  <a:pt x="43356" y="21603"/>
                  <a:pt x="43417" y="21390"/>
                  <a:pt x="43447" y="21208"/>
                </a:cubicBezTo>
                <a:close/>
                <a:moveTo>
                  <a:pt x="22859" y="20610"/>
                </a:moveTo>
                <a:lnTo>
                  <a:pt x="22859" y="20610"/>
                </a:lnTo>
                <a:cubicBezTo>
                  <a:pt x="22868" y="20651"/>
                  <a:pt x="22878" y="20687"/>
                  <a:pt x="22878" y="20722"/>
                </a:cubicBezTo>
                <a:cubicBezTo>
                  <a:pt x="22939" y="20965"/>
                  <a:pt x="23000" y="21208"/>
                  <a:pt x="23030" y="21451"/>
                </a:cubicBezTo>
                <a:lnTo>
                  <a:pt x="23030" y="21633"/>
                </a:lnTo>
                <a:lnTo>
                  <a:pt x="23030" y="22028"/>
                </a:lnTo>
                <a:cubicBezTo>
                  <a:pt x="23000" y="21877"/>
                  <a:pt x="22969" y="21755"/>
                  <a:pt x="22939" y="21603"/>
                </a:cubicBezTo>
                <a:cubicBezTo>
                  <a:pt x="22939" y="21573"/>
                  <a:pt x="22939" y="21542"/>
                  <a:pt x="22939" y="21512"/>
                </a:cubicBezTo>
                <a:lnTo>
                  <a:pt x="22909" y="21238"/>
                </a:lnTo>
                <a:lnTo>
                  <a:pt x="22848" y="20844"/>
                </a:lnTo>
                <a:cubicBezTo>
                  <a:pt x="22848" y="20778"/>
                  <a:pt x="22848" y="20696"/>
                  <a:pt x="22859" y="20610"/>
                </a:cubicBezTo>
                <a:close/>
                <a:moveTo>
                  <a:pt x="16832" y="21968"/>
                </a:moveTo>
                <a:lnTo>
                  <a:pt x="16832" y="22028"/>
                </a:lnTo>
                <a:lnTo>
                  <a:pt x="16802" y="22150"/>
                </a:lnTo>
                <a:lnTo>
                  <a:pt x="16802" y="22059"/>
                </a:lnTo>
                <a:cubicBezTo>
                  <a:pt x="16802" y="22028"/>
                  <a:pt x="16832" y="21998"/>
                  <a:pt x="16832" y="21968"/>
                </a:cubicBezTo>
                <a:close/>
                <a:moveTo>
                  <a:pt x="29684" y="21968"/>
                </a:moveTo>
                <a:cubicBezTo>
                  <a:pt x="29684" y="21998"/>
                  <a:pt x="29684" y="22028"/>
                  <a:pt x="29684" y="22059"/>
                </a:cubicBezTo>
                <a:lnTo>
                  <a:pt x="29684" y="22089"/>
                </a:lnTo>
                <a:lnTo>
                  <a:pt x="29654" y="22150"/>
                </a:lnTo>
                <a:lnTo>
                  <a:pt x="29654" y="22059"/>
                </a:lnTo>
                <a:cubicBezTo>
                  <a:pt x="29654" y="22028"/>
                  <a:pt x="29684" y="21998"/>
                  <a:pt x="29684" y="21968"/>
                </a:cubicBezTo>
                <a:close/>
                <a:moveTo>
                  <a:pt x="31214" y="16592"/>
                </a:moveTo>
                <a:cubicBezTo>
                  <a:pt x="31240" y="16672"/>
                  <a:pt x="31264" y="16753"/>
                  <a:pt x="31264" y="16833"/>
                </a:cubicBezTo>
                <a:lnTo>
                  <a:pt x="31264" y="16863"/>
                </a:lnTo>
                <a:cubicBezTo>
                  <a:pt x="31264" y="16985"/>
                  <a:pt x="31233" y="17137"/>
                  <a:pt x="31233" y="17258"/>
                </a:cubicBezTo>
                <a:cubicBezTo>
                  <a:pt x="31203" y="17410"/>
                  <a:pt x="31233" y="17441"/>
                  <a:pt x="31233" y="17501"/>
                </a:cubicBezTo>
                <a:cubicBezTo>
                  <a:pt x="31233" y="17714"/>
                  <a:pt x="31203" y="17927"/>
                  <a:pt x="31203" y="18139"/>
                </a:cubicBezTo>
                <a:lnTo>
                  <a:pt x="31203" y="18990"/>
                </a:lnTo>
                <a:lnTo>
                  <a:pt x="31203" y="19142"/>
                </a:lnTo>
                <a:lnTo>
                  <a:pt x="31203" y="19598"/>
                </a:lnTo>
                <a:lnTo>
                  <a:pt x="31203" y="19993"/>
                </a:lnTo>
                <a:lnTo>
                  <a:pt x="31203" y="20327"/>
                </a:lnTo>
                <a:cubicBezTo>
                  <a:pt x="31203" y="20418"/>
                  <a:pt x="31203" y="20631"/>
                  <a:pt x="31203" y="20783"/>
                </a:cubicBezTo>
                <a:cubicBezTo>
                  <a:pt x="31233" y="20935"/>
                  <a:pt x="31233" y="21026"/>
                  <a:pt x="31233" y="21178"/>
                </a:cubicBezTo>
                <a:cubicBezTo>
                  <a:pt x="31264" y="21451"/>
                  <a:pt x="31294" y="21725"/>
                  <a:pt x="31325" y="21998"/>
                </a:cubicBezTo>
                <a:cubicBezTo>
                  <a:pt x="31325" y="22059"/>
                  <a:pt x="31325" y="22089"/>
                  <a:pt x="31355" y="22150"/>
                </a:cubicBezTo>
                <a:cubicBezTo>
                  <a:pt x="31233" y="22059"/>
                  <a:pt x="31142" y="21968"/>
                  <a:pt x="31021" y="21846"/>
                </a:cubicBezTo>
                <a:lnTo>
                  <a:pt x="30990" y="21816"/>
                </a:lnTo>
                <a:cubicBezTo>
                  <a:pt x="30990" y="21785"/>
                  <a:pt x="30990" y="21785"/>
                  <a:pt x="30990" y="21755"/>
                </a:cubicBezTo>
                <a:lnTo>
                  <a:pt x="31051" y="21087"/>
                </a:lnTo>
                <a:cubicBezTo>
                  <a:pt x="31051" y="20874"/>
                  <a:pt x="31082" y="20631"/>
                  <a:pt x="31082" y="20418"/>
                </a:cubicBezTo>
                <a:cubicBezTo>
                  <a:pt x="31112" y="20175"/>
                  <a:pt x="31082" y="19962"/>
                  <a:pt x="31112" y="19719"/>
                </a:cubicBezTo>
                <a:cubicBezTo>
                  <a:pt x="31142" y="19507"/>
                  <a:pt x="31112" y="19324"/>
                  <a:pt x="31112" y="19112"/>
                </a:cubicBezTo>
                <a:lnTo>
                  <a:pt x="31112" y="18777"/>
                </a:lnTo>
                <a:lnTo>
                  <a:pt x="31112" y="18504"/>
                </a:lnTo>
                <a:lnTo>
                  <a:pt x="31112" y="17866"/>
                </a:lnTo>
                <a:cubicBezTo>
                  <a:pt x="31112" y="17653"/>
                  <a:pt x="31082" y="17410"/>
                  <a:pt x="31051" y="17198"/>
                </a:cubicBezTo>
                <a:lnTo>
                  <a:pt x="31112" y="16924"/>
                </a:lnTo>
                <a:cubicBezTo>
                  <a:pt x="31160" y="16804"/>
                  <a:pt x="31189" y="16704"/>
                  <a:pt x="31214" y="16592"/>
                </a:cubicBezTo>
                <a:close/>
                <a:moveTo>
                  <a:pt x="21876" y="20449"/>
                </a:moveTo>
                <a:cubicBezTo>
                  <a:pt x="21906" y="20570"/>
                  <a:pt x="21936" y="20692"/>
                  <a:pt x="21967" y="20813"/>
                </a:cubicBezTo>
                <a:lnTo>
                  <a:pt x="21997" y="20904"/>
                </a:lnTo>
                <a:cubicBezTo>
                  <a:pt x="22028" y="21026"/>
                  <a:pt x="22028" y="21178"/>
                  <a:pt x="21997" y="21330"/>
                </a:cubicBezTo>
                <a:lnTo>
                  <a:pt x="21997" y="21573"/>
                </a:lnTo>
                <a:cubicBezTo>
                  <a:pt x="21997" y="21664"/>
                  <a:pt x="21997" y="21785"/>
                  <a:pt x="21967" y="21877"/>
                </a:cubicBezTo>
                <a:cubicBezTo>
                  <a:pt x="21936" y="21968"/>
                  <a:pt x="21967" y="22059"/>
                  <a:pt x="21936" y="22180"/>
                </a:cubicBezTo>
                <a:cubicBezTo>
                  <a:pt x="21906" y="22120"/>
                  <a:pt x="21876" y="22089"/>
                  <a:pt x="21845" y="22059"/>
                </a:cubicBezTo>
                <a:lnTo>
                  <a:pt x="21815" y="21998"/>
                </a:lnTo>
                <a:lnTo>
                  <a:pt x="21754" y="21968"/>
                </a:lnTo>
                <a:lnTo>
                  <a:pt x="21754" y="21816"/>
                </a:lnTo>
                <a:lnTo>
                  <a:pt x="21784" y="21482"/>
                </a:lnTo>
                <a:cubicBezTo>
                  <a:pt x="21784" y="21269"/>
                  <a:pt x="21815" y="21056"/>
                  <a:pt x="21845" y="20844"/>
                </a:cubicBezTo>
                <a:cubicBezTo>
                  <a:pt x="21845" y="20692"/>
                  <a:pt x="21876" y="20570"/>
                  <a:pt x="21876" y="20449"/>
                </a:cubicBezTo>
                <a:close/>
                <a:moveTo>
                  <a:pt x="34181" y="21755"/>
                </a:moveTo>
                <a:cubicBezTo>
                  <a:pt x="34211" y="21937"/>
                  <a:pt x="34150" y="22089"/>
                  <a:pt x="34150" y="22241"/>
                </a:cubicBezTo>
                <a:lnTo>
                  <a:pt x="34120" y="22241"/>
                </a:lnTo>
                <a:cubicBezTo>
                  <a:pt x="34120" y="22211"/>
                  <a:pt x="34120" y="22180"/>
                  <a:pt x="34120" y="22150"/>
                </a:cubicBezTo>
                <a:cubicBezTo>
                  <a:pt x="34120" y="22089"/>
                  <a:pt x="34150" y="22028"/>
                  <a:pt x="34150" y="21968"/>
                </a:cubicBezTo>
                <a:cubicBezTo>
                  <a:pt x="34150" y="21907"/>
                  <a:pt x="34181" y="21816"/>
                  <a:pt x="34181" y="21755"/>
                </a:cubicBezTo>
                <a:close/>
                <a:moveTo>
                  <a:pt x="30990" y="22241"/>
                </a:moveTo>
                <a:lnTo>
                  <a:pt x="31082" y="22332"/>
                </a:lnTo>
                <a:cubicBezTo>
                  <a:pt x="31051" y="22302"/>
                  <a:pt x="31021" y="22302"/>
                  <a:pt x="30990" y="22302"/>
                </a:cubicBezTo>
                <a:cubicBezTo>
                  <a:pt x="30990" y="22272"/>
                  <a:pt x="30960" y="22272"/>
                  <a:pt x="30990" y="22241"/>
                </a:cubicBezTo>
                <a:close/>
                <a:moveTo>
                  <a:pt x="45301" y="22302"/>
                </a:moveTo>
                <a:lnTo>
                  <a:pt x="45301" y="22363"/>
                </a:lnTo>
                <a:lnTo>
                  <a:pt x="45301" y="22454"/>
                </a:lnTo>
                <a:lnTo>
                  <a:pt x="45270" y="22393"/>
                </a:lnTo>
                <a:lnTo>
                  <a:pt x="45301" y="22302"/>
                </a:lnTo>
                <a:close/>
                <a:moveTo>
                  <a:pt x="22544" y="21907"/>
                </a:moveTo>
                <a:cubicBezTo>
                  <a:pt x="22574" y="22028"/>
                  <a:pt x="22635" y="22150"/>
                  <a:pt x="22666" y="22272"/>
                </a:cubicBezTo>
                <a:cubicBezTo>
                  <a:pt x="22696" y="22363"/>
                  <a:pt x="22696" y="22393"/>
                  <a:pt x="22696" y="22484"/>
                </a:cubicBezTo>
                <a:lnTo>
                  <a:pt x="22666" y="22454"/>
                </a:lnTo>
                <a:lnTo>
                  <a:pt x="22514" y="22454"/>
                </a:lnTo>
                <a:cubicBezTo>
                  <a:pt x="22514" y="22302"/>
                  <a:pt x="22483" y="22180"/>
                  <a:pt x="22453" y="22059"/>
                </a:cubicBezTo>
                <a:lnTo>
                  <a:pt x="22453" y="21907"/>
                </a:lnTo>
                <a:close/>
                <a:moveTo>
                  <a:pt x="2674" y="21998"/>
                </a:moveTo>
                <a:lnTo>
                  <a:pt x="2522" y="22575"/>
                </a:lnTo>
                <a:cubicBezTo>
                  <a:pt x="2491" y="22666"/>
                  <a:pt x="2461" y="22758"/>
                  <a:pt x="2431" y="22849"/>
                </a:cubicBezTo>
                <a:lnTo>
                  <a:pt x="2431" y="22727"/>
                </a:lnTo>
                <a:lnTo>
                  <a:pt x="2522" y="22302"/>
                </a:lnTo>
                <a:lnTo>
                  <a:pt x="2674" y="21998"/>
                </a:lnTo>
                <a:close/>
                <a:moveTo>
                  <a:pt x="12153" y="21877"/>
                </a:moveTo>
                <a:lnTo>
                  <a:pt x="12183" y="22332"/>
                </a:lnTo>
                <a:cubicBezTo>
                  <a:pt x="12183" y="22454"/>
                  <a:pt x="12153" y="22575"/>
                  <a:pt x="12123" y="22697"/>
                </a:cubicBezTo>
                <a:cubicBezTo>
                  <a:pt x="12123" y="22810"/>
                  <a:pt x="12123" y="22856"/>
                  <a:pt x="12123" y="22910"/>
                </a:cubicBezTo>
                <a:cubicBezTo>
                  <a:pt x="12092" y="22788"/>
                  <a:pt x="12062" y="22666"/>
                  <a:pt x="12032" y="22545"/>
                </a:cubicBezTo>
                <a:lnTo>
                  <a:pt x="12092" y="22211"/>
                </a:lnTo>
                <a:cubicBezTo>
                  <a:pt x="12123" y="22120"/>
                  <a:pt x="12153" y="21998"/>
                  <a:pt x="12153" y="21877"/>
                </a:cubicBezTo>
                <a:close/>
                <a:moveTo>
                  <a:pt x="31203" y="22454"/>
                </a:moveTo>
                <a:lnTo>
                  <a:pt x="31203" y="22454"/>
                </a:lnTo>
                <a:cubicBezTo>
                  <a:pt x="31294" y="22515"/>
                  <a:pt x="31355" y="22575"/>
                  <a:pt x="31446" y="22606"/>
                </a:cubicBezTo>
                <a:cubicBezTo>
                  <a:pt x="31446" y="22697"/>
                  <a:pt x="31477" y="22758"/>
                  <a:pt x="31507" y="22818"/>
                </a:cubicBezTo>
                <a:cubicBezTo>
                  <a:pt x="31507" y="22860"/>
                  <a:pt x="31507" y="22887"/>
                  <a:pt x="31507" y="22910"/>
                </a:cubicBezTo>
                <a:cubicBezTo>
                  <a:pt x="31446" y="22788"/>
                  <a:pt x="31385" y="22666"/>
                  <a:pt x="31294" y="22545"/>
                </a:cubicBezTo>
                <a:cubicBezTo>
                  <a:pt x="31294" y="22515"/>
                  <a:pt x="31233" y="22484"/>
                  <a:pt x="31203" y="22454"/>
                </a:cubicBezTo>
                <a:close/>
                <a:moveTo>
                  <a:pt x="44906" y="22332"/>
                </a:moveTo>
                <a:cubicBezTo>
                  <a:pt x="44906" y="22393"/>
                  <a:pt x="44875" y="22423"/>
                  <a:pt x="44875" y="22484"/>
                </a:cubicBezTo>
                <a:cubicBezTo>
                  <a:pt x="44875" y="22545"/>
                  <a:pt x="44845" y="22666"/>
                  <a:pt x="44845" y="22758"/>
                </a:cubicBezTo>
                <a:lnTo>
                  <a:pt x="44784" y="22970"/>
                </a:lnTo>
                <a:lnTo>
                  <a:pt x="44784" y="22849"/>
                </a:lnTo>
                <a:cubicBezTo>
                  <a:pt x="44784" y="22727"/>
                  <a:pt x="44754" y="22575"/>
                  <a:pt x="44754" y="22454"/>
                </a:cubicBezTo>
                <a:cubicBezTo>
                  <a:pt x="44754" y="22446"/>
                  <a:pt x="44754" y="22435"/>
                  <a:pt x="44754" y="22423"/>
                </a:cubicBezTo>
                <a:lnTo>
                  <a:pt x="44754" y="22393"/>
                </a:lnTo>
                <a:cubicBezTo>
                  <a:pt x="44784" y="22393"/>
                  <a:pt x="44845" y="22393"/>
                  <a:pt x="44875" y="22363"/>
                </a:cubicBezTo>
                <a:lnTo>
                  <a:pt x="44906" y="22332"/>
                </a:lnTo>
                <a:close/>
                <a:moveTo>
                  <a:pt x="6623" y="21907"/>
                </a:moveTo>
                <a:cubicBezTo>
                  <a:pt x="6684" y="22180"/>
                  <a:pt x="6745" y="22484"/>
                  <a:pt x="6836" y="22788"/>
                </a:cubicBezTo>
                <a:cubicBezTo>
                  <a:pt x="6836" y="22849"/>
                  <a:pt x="6867" y="22940"/>
                  <a:pt x="6897" y="23031"/>
                </a:cubicBezTo>
                <a:cubicBezTo>
                  <a:pt x="6867" y="23001"/>
                  <a:pt x="6806" y="22970"/>
                  <a:pt x="6775" y="22970"/>
                </a:cubicBezTo>
                <a:lnTo>
                  <a:pt x="6715" y="22970"/>
                </a:lnTo>
                <a:cubicBezTo>
                  <a:pt x="6654" y="22666"/>
                  <a:pt x="6593" y="22363"/>
                  <a:pt x="6563" y="22059"/>
                </a:cubicBezTo>
                <a:lnTo>
                  <a:pt x="6563" y="22028"/>
                </a:lnTo>
                <a:cubicBezTo>
                  <a:pt x="6593" y="21968"/>
                  <a:pt x="6623" y="21937"/>
                  <a:pt x="6623" y="21907"/>
                </a:cubicBezTo>
                <a:close/>
                <a:moveTo>
                  <a:pt x="23699" y="21026"/>
                </a:moveTo>
                <a:lnTo>
                  <a:pt x="23699" y="21117"/>
                </a:lnTo>
                <a:cubicBezTo>
                  <a:pt x="23699" y="21299"/>
                  <a:pt x="23729" y="21482"/>
                  <a:pt x="23759" y="21664"/>
                </a:cubicBezTo>
                <a:lnTo>
                  <a:pt x="23820" y="22393"/>
                </a:lnTo>
                <a:cubicBezTo>
                  <a:pt x="23820" y="22423"/>
                  <a:pt x="23820" y="22454"/>
                  <a:pt x="23820" y="22454"/>
                </a:cubicBezTo>
                <a:cubicBezTo>
                  <a:pt x="23820" y="22515"/>
                  <a:pt x="23820" y="22545"/>
                  <a:pt x="23820" y="22575"/>
                </a:cubicBezTo>
                <a:cubicBezTo>
                  <a:pt x="23820" y="22697"/>
                  <a:pt x="23790" y="22818"/>
                  <a:pt x="23790" y="22940"/>
                </a:cubicBezTo>
                <a:lnTo>
                  <a:pt x="23759" y="23061"/>
                </a:lnTo>
                <a:cubicBezTo>
                  <a:pt x="23759" y="22818"/>
                  <a:pt x="23699" y="22575"/>
                  <a:pt x="23638" y="22363"/>
                </a:cubicBezTo>
                <a:lnTo>
                  <a:pt x="23638" y="21937"/>
                </a:lnTo>
                <a:lnTo>
                  <a:pt x="23638" y="21785"/>
                </a:lnTo>
                <a:lnTo>
                  <a:pt x="23638" y="21694"/>
                </a:lnTo>
                <a:cubicBezTo>
                  <a:pt x="23638" y="21482"/>
                  <a:pt x="23668" y="21238"/>
                  <a:pt x="23699" y="21026"/>
                </a:cubicBezTo>
                <a:close/>
                <a:moveTo>
                  <a:pt x="3281" y="22484"/>
                </a:moveTo>
                <a:cubicBezTo>
                  <a:pt x="3281" y="22575"/>
                  <a:pt x="3312" y="22666"/>
                  <a:pt x="3312" y="22788"/>
                </a:cubicBezTo>
                <a:cubicBezTo>
                  <a:pt x="3312" y="22818"/>
                  <a:pt x="3312" y="22849"/>
                  <a:pt x="3312" y="22879"/>
                </a:cubicBezTo>
                <a:cubicBezTo>
                  <a:pt x="3312" y="22940"/>
                  <a:pt x="3281" y="23031"/>
                  <a:pt x="3251" y="23122"/>
                </a:cubicBezTo>
                <a:cubicBezTo>
                  <a:pt x="3251" y="23011"/>
                  <a:pt x="3251" y="22899"/>
                  <a:pt x="3251" y="22788"/>
                </a:cubicBezTo>
                <a:cubicBezTo>
                  <a:pt x="3281" y="22666"/>
                  <a:pt x="3251" y="22575"/>
                  <a:pt x="3281" y="22484"/>
                </a:cubicBezTo>
                <a:close/>
                <a:moveTo>
                  <a:pt x="7344" y="19943"/>
                </a:moveTo>
                <a:lnTo>
                  <a:pt x="7292" y="20388"/>
                </a:lnTo>
                <a:lnTo>
                  <a:pt x="7292" y="20479"/>
                </a:lnTo>
                <a:lnTo>
                  <a:pt x="7292" y="20813"/>
                </a:lnTo>
                <a:lnTo>
                  <a:pt x="7261" y="21451"/>
                </a:lnTo>
                <a:lnTo>
                  <a:pt x="7261" y="21725"/>
                </a:lnTo>
                <a:lnTo>
                  <a:pt x="7261" y="22454"/>
                </a:lnTo>
                <a:lnTo>
                  <a:pt x="7261" y="22849"/>
                </a:lnTo>
                <a:lnTo>
                  <a:pt x="7261" y="23153"/>
                </a:lnTo>
                <a:cubicBezTo>
                  <a:pt x="7231" y="22910"/>
                  <a:pt x="7201" y="22666"/>
                  <a:pt x="7170" y="22393"/>
                </a:cubicBezTo>
                <a:lnTo>
                  <a:pt x="7170" y="22363"/>
                </a:lnTo>
                <a:cubicBezTo>
                  <a:pt x="7170" y="22150"/>
                  <a:pt x="7140" y="21937"/>
                  <a:pt x="7140" y="21755"/>
                </a:cubicBezTo>
                <a:lnTo>
                  <a:pt x="7110" y="21147"/>
                </a:lnTo>
                <a:lnTo>
                  <a:pt x="7110" y="20874"/>
                </a:lnTo>
                <a:lnTo>
                  <a:pt x="7110" y="20783"/>
                </a:lnTo>
                <a:lnTo>
                  <a:pt x="7110" y="20631"/>
                </a:lnTo>
                <a:cubicBezTo>
                  <a:pt x="7170" y="20600"/>
                  <a:pt x="7201" y="20540"/>
                  <a:pt x="7231" y="20479"/>
                </a:cubicBezTo>
                <a:cubicBezTo>
                  <a:pt x="7261" y="20388"/>
                  <a:pt x="7261" y="20327"/>
                  <a:pt x="7292" y="20236"/>
                </a:cubicBezTo>
                <a:cubicBezTo>
                  <a:pt x="7292" y="20175"/>
                  <a:pt x="7292" y="20145"/>
                  <a:pt x="7322" y="20084"/>
                </a:cubicBezTo>
                <a:cubicBezTo>
                  <a:pt x="7322" y="20044"/>
                  <a:pt x="7335" y="19992"/>
                  <a:pt x="7344" y="19943"/>
                </a:cubicBezTo>
                <a:close/>
                <a:moveTo>
                  <a:pt x="43751" y="22241"/>
                </a:moveTo>
                <a:cubicBezTo>
                  <a:pt x="43782" y="22302"/>
                  <a:pt x="43812" y="22363"/>
                  <a:pt x="43842" y="22423"/>
                </a:cubicBezTo>
                <a:lnTo>
                  <a:pt x="43842" y="22454"/>
                </a:lnTo>
                <a:cubicBezTo>
                  <a:pt x="43842" y="22484"/>
                  <a:pt x="43842" y="22515"/>
                  <a:pt x="43842" y="22515"/>
                </a:cubicBezTo>
                <a:cubicBezTo>
                  <a:pt x="43842" y="22606"/>
                  <a:pt x="43812" y="22697"/>
                  <a:pt x="43782" y="22758"/>
                </a:cubicBezTo>
                <a:cubicBezTo>
                  <a:pt x="43782" y="22849"/>
                  <a:pt x="43690" y="23031"/>
                  <a:pt x="43690" y="23153"/>
                </a:cubicBezTo>
                <a:lnTo>
                  <a:pt x="43690" y="23213"/>
                </a:lnTo>
                <a:cubicBezTo>
                  <a:pt x="43660" y="23122"/>
                  <a:pt x="43630" y="23031"/>
                  <a:pt x="43599" y="22940"/>
                </a:cubicBezTo>
                <a:lnTo>
                  <a:pt x="43630" y="22758"/>
                </a:lnTo>
                <a:cubicBezTo>
                  <a:pt x="43660" y="22666"/>
                  <a:pt x="43690" y="22575"/>
                  <a:pt x="43721" y="22484"/>
                </a:cubicBezTo>
                <a:cubicBezTo>
                  <a:pt x="43721" y="22393"/>
                  <a:pt x="43751" y="22332"/>
                  <a:pt x="43751" y="22241"/>
                </a:cubicBezTo>
                <a:close/>
                <a:moveTo>
                  <a:pt x="4406" y="19962"/>
                </a:moveTo>
                <a:lnTo>
                  <a:pt x="4406" y="19993"/>
                </a:lnTo>
                <a:cubicBezTo>
                  <a:pt x="4466" y="20084"/>
                  <a:pt x="4497" y="20145"/>
                  <a:pt x="4557" y="20236"/>
                </a:cubicBezTo>
                <a:lnTo>
                  <a:pt x="4588" y="20236"/>
                </a:lnTo>
                <a:cubicBezTo>
                  <a:pt x="4679" y="20600"/>
                  <a:pt x="4770" y="20935"/>
                  <a:pt x="4800" y="21299"/>
                </a:cubicBezTo>
                <a:cubicBezTo>
                  <a:pt x="4800" y="21451"/>
                  <a:pt x="4800" y="21573"/>
                  <a:pt x="4800" y="21694"/>
                </a:cubicBezTo>
                <a:lnTo>
                  <a:pt x="4800" y="21998"/>
                </a:lnTo>
                <a:lnTo>
                  <a:pt x="4800" y="22454"/>
                </a:lnTo>
                <a:lnTo>
                  <a:pt x="4800" y="23244"/>
                </a:lnTo>
                <a:cubicBezTo>
                  <a:pt x="4800" y="23122"/>
                  <a:pt x="4770" y="23001"/>
                  <a:pt x="4770" y="22879"/>
                </a:cubicBezTo>
                <a:cubicBezTo>
                  <a:pt x="4770" y="22818"/>
                  <a:pt x="4770" y="22758"/>
                  <a:pt x="4740" y="22666"/>
                </a:cubicBezTo>
                <a:cubicBezTo>
                  <a:pt x="4709" y="22606"/>
                  <a:pt x="4740" y="22545"/>
                  <a:pt x="4709" y="22484"/>
                </a:cubicBezTo>
                <a:cubicBezTo>
                  <a:pt x="4679" y="22423"/>
                  <a:pt x="4709" y="22423"/>
                  <a:pt x="4709" y="22393"/>
                </a:cubicBezTo>
                <a:cubicBezTo>
                  <a:pt x="4709" y="22272"/>
                  <a:pt x="4709" y="22120"/>
                  <a:pt x="4709" y="21968"/>
                </a:cubicBezTo>
                <a:cubicBezTo>
                  <a:pt x="4709" y="21816"/>
                  <a:pt x="4679" y="21664"/>
                  <a:pt x="4649" y="21542"/>
                </a:cubicBezTo>
                <a:cubicBezTo>
                  <a:pt x="4618" y="21421"/>
                  <a:pt x="4588" y="21330"/>
                  <a:pt x="4497" y="21269"/>
                </a:cubicBezTo>
                <a:cubicBezTo>
                  <a:pt x="4466" y="21238"/>
                  <a:pt x="4436" y="21208"/>
                  <a:pt x="4406" y="21208"/>
                </a:cubicBezTo>
                <a:lnTo>
                  <a:pt x="4314" y="21208"/>
                </a:lnTo>
                <a:lnTo>
                  <a:pt x="4314" y="21087"/>
                </a:lnTo>
                <a:cubicBezTo>
                  <a:pt x="4314" y="20874"/>
                  <a:pt x="4314" y="20692"/>
                  <a:pt x="4345" y="20479"/>
                </a:cubicBezTo>
                <a:cubicBezTo>
                  <a:pt x="4345" y="20418"/>
                  <a:pt x="4345" y="20327"/>
                  <a:pt x="4375" y="20266"/>
                </a:cubicBezTo>
                <a:lnTo>
                  <a:pt x="4375" y="20236"/>
                </a:lnTo>
                <a:lnTo>
                  <a:pt x="4375" y="20145"/>
                </a:lnTo>
                <a:cubicBezTo>
                  <a:pt x="4375" y="20145"/>
                  <a:pt x="4375" y="20023"/>
                  <a:pt x="4406" y="19962"/>
                </a:cubicBezTo>
                <a:close/>
                <a:moveTo>
                  <a:pt x="5985" y="21846"/>
                </a:moveTo>
                <a:lnTo>
                  <a:pt x="6046" y="21937"/>
                </a:lnTo>
                <a:cubicBezTo>
                  <a:pt x="6077" y="21968"/>
                  <a:pt x="6107" y="21998"/>
                  <a:pt x="6137" y="21998"/>
                </a:cubicBezTo>
                <a:cubicBezTo>
                  <a:pt x="6137" y="22089"/>
                  <a:pt x="6168" y="22211"/>
                  <a:pt x="6198" y="22302"/>
                </a:cubicBezTo>
                <a:cubicBezTo>
                  <a:pt x="6228" y="22515"/>
                  <a:pt x="6259" y="22758"/>
                  <a:pt x="6320" y="23001"/>
                </a:cubicBezTo>
                <a:cubicBezTo>
                  <a:pt x="6289" y="23031"/>
                  <a:pt x="6259" y="23031"/>
                  <a:pt x="6228" y="23061"/>
                </a:cubicBezTo>
                <a:cubicBezTo>
                  <a:pt x="6198" y="23092"/>
                  <a:pt x="6198" y="23153"/>
                  <a:pt x="6168" y="23183"/>
                </a:cubicBezTo>
                <a:lnTo>
                  <a:pt x="6137" y="23244"/>
                </a:lnTo>
                <a:cubicBezTo>
                  <a:pt x="6137" y="22970"/>
                  <a:pt x="6107" y="22727"/>
                  <a:pt x="6077" y="22484"/>
                </a:cubicBezTo>
                <a:cubicBezTo>
                  <a:pt x="6046" y="22363"/>
                  <a:pt x="6046" y="22241"/>
                  <a:pt x="6016" y="22150"/>
                </a:cubicBezTo>
                <a:cubicBezTo>
                  <a:pt x="6016" y="22120"/>
                  <a:pt x="6016" y="22120"/>
                  <a:pt x="6016" y="22089"/>
                </a:cubicBezTo>
                <a:cubicBezTo>
                  <a:pt x="6016" y="21998"/>
                  <a:pt x="6016" y="21937"/>
                  <a:pt x="5985" y="21846"/>
                </a:cubicBezTo>
                <a:close/>
                <a:moveTo>
                  <a:pt x="37280" y="22484"/>
                </a:moveTo>
                <a:cubicBezTo>
                  <a:pt x="37280" y="22575"/>
                  <a:pt x="37310" y="22666"/>
                  <a:pt x="37310" y="22758"/>
                </a:cubicBezTo>
                <a:cubicBezTo>
                  <a:pt x="37340" y="22910"/>
                  <a:pt x="37371" y="23092"/>
                  <a:pt x="37401" y="23274"/>
                </a:cubicBezTo>
                <a:cubicBezTo>
                  <a:pt x="37340" y="23153"/>
                  <a:pt x="37310" y="23092"/>
                  <a:pt x="37249" y="23001"/>
                </a:cubicBezTo>
                <a:lnTo>
                  <a:pt x="37249" y="22849"/>
                </a:lnTo>
                <a:cubicBezTo>
                  <a:pt x="37249" y="22727"/>
                  <a:pt x="37249" y="22606"/>
                  <a:pt x="37280" y="22484"/>
                </a:cubicBezTo>
                <a:close/>
                <a:moveTo>
                  <a:pt x="5439" y="21785"/>
                </a:moveTo>
                <a:lnTo>
                  <a:pt x="5439" y="21785"/>
                </a:lnTo>
                <a:cubicBezTo>
                  <a:pt x="5469" y="21816"/>
                  <a:pt x="5530" y="21877"/>
                  <a:pt x="5560" y="21877"/>
                </a:cubicBezTo>
                <a:lnTo>
                  <a:pt x="5530" y="21937"/>
                </a:lnTo>
                <a:cubicBezTo>
                  <a:pt x="5530" y="21968"/>
                  <a:pt x="5499" y="21998"/>
                  <a:pt x="5499" y="22028"/>
                </a:cubicBezTo>
                <a:lnTo>
                  <a:pt x="5499" y="22059"/>
                </a:lnTo>
                <a:lnTo>
                  <a:pt x="5499" y="22180"/>
                </a:lnTo>
                <a:lnTo>
                  <a:pt x="5499" y="22332"/>
                </a:lnTo>
                <a:lnTo>
                  <a:pt x="5499" y="22727"/>
                </a:lnTo>
                <a:cubicBezTo>
                  <a:pt x="5499" y="22849"/>
                  <a:pt x="5499" y="22940"/>
                  <a:pt x="5530" y="23031"/>
                </a:cubicBezTo>
                <a:cubicBezTo>
                  <a:pt x="5560" y="23153"/>
                  <a:pt x="5530" y="23213"/>
                  <a:pt x="5560" y="23305"/>
                </a:cubicBezTo>
                <a:cubicBezTo>
                  <a:pt x="5530" y="23244"/>
                  <a:pt x="5499" y="23183"/>
                  <a:pt x="5439" y="23122"/>
                </a:cubicBezTo>
                <a:cubicBezTo>
                  <a:pt x="5439" y="23122"/>
                  <a:pt x="5408" y="23122"/>
                  <a:pt x="5408" y="23092"/>
                </a:cubicBezTo>
                <a:lnTo>
                  <a:pt x="5408" y="22666"/>
                </a:lnTo>
                <a:cubicBezTo>
                  <a:pt x="5469" y="22363"/>
                  <a:pt x="5439" y="22089"/>
                  <a:pt x="5439" y="21785"/>
                </a:cubicBezTo>
                <a:close/>
                <a:moveTo>
                  <a:pt x="24367" y="20357"/>
                </a:moveTo>
                <a:cubicBezTo>
                  <a:pt x="24397" y="20509"/>
                  <a:pt x="24458" y="20631"/>
                  <a:pt x="24519" y="20783"/>
                </a:cubicBezTo>
                <a:lnTo>
                  <a:pt x="24732" y="21238"/>
                </a:lnTo>
                <a:lnTo>
                  <a:pt x="24732" y="21299"/>
                </a:lnTo>
                <a:lnTo>
                  <a:pt x="24732" y="21542"/>
                </a:lnTo>
                <a:cubicBezTo>
                  <a:pt x="24732" y="21603"/>
                  <a:pt x="24732" y="21664"/>
                  <a:pt x="24762" y="21725"/>
                </a:cubicBezTo>
                <a:lnTo>
                  <a:pt x="24762" y="21755"/>
                </a:lnTo>
                <a:cubicBezTo>
                  <a:pt x="24762" y="21755"/>
                  <a:pt x="24762" y="21785"/>
                  <a:pt x="24762" y="21816"/>
                </a:cubicBezTo>
                <a:lnTo>
                  <a:pt x="24701" y="22272"/>
                </a:lnTo>
                <a:cubicBezTo>
                  <a:pt x="24701" y="22363"/>
                  <a:pt x="24701" y="22484"/>
                  <a:pt x="24671" y="22575"/>
                </a:cubicBezTo>
                <a:cubicBezTo>
                  <a:pt x="24671" y="22697"/>
                  <a:pt x="24640" y="22788"/>
                  <a:pt x="24640" y="22910"/>
                </a:cubicBezTo>
                <a:cubicBezTo>
                  <a:pt x="24610" y="23001"/>
                  <a:pt x="24580" y="23153"/>
                  <a:pt x="24580" y="23274"/>
                </a:cubicBezTo>
                <a:lnTo>
                  <a:pt x="24610" y="23365"/>
                </a:lnTo>
                <a:lnTo>
                  <a:pt x="24489" y="23365"/>
                </a:lnTo>
                <a:cubicBezTo>
                  <a:pt x="24428" y="23122"/>
                  <a:pt x="24397" y="22849"/>
                  <a:pt x="24367" y="22606"/>
                </a:cubicBezTo>
                <a:cubicBezTo>
                  <a:pt x="24337" y="22423"/>
                  <a:pt x="24337" y="22241"/>
                  <a:pt x="24306" y="22059"/>
                </a:cubicBezTo>
                <a:lnTo>
                  <a:pt x="24306" y="21968"/>
                </a:lnTo>
                <a:cubicBezTo>
                  <a:pt x="24306" y="21725"/>
                  <a:pt x="24337" y="21482"/>
                  <a:pt x="24367" y="21269"/>
                </a:cubicBezTo>
                <a:lnTo>
                  <a:pt x="24367" y="20995"/>
                </a:lnTo>
                <a:lnTo>
                  <a:pt x="24367" y="20540"/>
                </a:lnTo>
                <a:lnTo>
                  <a:pt x="24367" y="20357"/>
                </a:lnTo>
                <a:close/>
                <a:moveTo>
                  <a:pt x="26311" y="19659"/>
                </a:moveTo>
                <a:cubicBezTo>
                  <a:pt x="26311" y="19780"/>
                  <a:pt x="26342" y="19932"/>
                  <a:pt x="26342" y="20084"/>
                </a:cubicBezTo>
                <a:cubicBezTo>
                  <a:pt x="26342" y="20205"/>
                  <a:pt x="26342" y="20327"/>
                  <a:pt x="26342" y="20449"/>
                </a:cubicBezTo>
                <a:lnTo>
                  <a:pt x="26342" y="20783"/>
                </a:lnTo>
                <a:lnTo>
                  <a:pt x="26342" y="21421"/>
                </a:lnTo>
                <a:lnTo>
                  <a:pt x="26342" y="22211"/>
                </a:lnTo>
                <a:lnTo>
                  <a:pt x="26342" y="22423"/>
                </a:lnTo>
                <a:lnTo>
                  <a:pt x="26311" y="22910"/>
                </a:lnTo>
                <a:cubicBezTo>
                  <a:pt x="26311" y="23061"/>
                  <a:pt x="26281" y="23244"/>
                  <a:pt x="26281" y="23396"/>
                </a:cubicBezTo>
                <a:cubicBezTo>
                  <a:pt x="26190" y="23274"/>
                  <a:pt x="26129" y="23183"/>
                  <a:pt x="26068" y="23061"/>
                </a:cubicBezTo>
                <a:cubicBezTo>
                  <a:pt x="26099" y="22879"/>
                  <a:pt x="26129" y="22666"/>
                  <a:pt x="26160" y="22454"/>
                </a:cubicBezTo>
                <a:lnTo>
                  <a:pt x="26220" y="21694"/>
                </a:lnTo>
                <a:lnTo>
                  <a:pt x="26220" y="21451"/>
                </a:lnTo>
                <a:lnTo>
                  <a:pt x="26220" y="20965"/>
                </a:lnTo>
                <a:lnTo>
                  <a:pt x="26220" y="20752"/>
                </a:lnTo>
                <a:lnTo>
                  <a:pt x="26190" y="20388"/>
                </a:lnTo>
                <a:lnTo>
                  <a:pt x="26190" y="19962"/>
                </a:lnTo>
                <a:lnTo>
                  <a:pt x="26190" y="19689"/>
                </a:lnTo>
                <a:lnTo>
                  <a:pt x="26220" y="19689"/>
                </a:lnTo>
                <a:cubicBezTo>
                  <a:pt x="26251" y="19689"/>
                  <a:pt x="26281" y="19689"/>
                  <a:pt x="26311" y="19659"/>
                </a:cubicBezTo>
                <a:close/>
                <a:moveTo>
                  <a:pt x="10725" y="17319"/>
                </a:moveTo>
                <a:cubicBezTo>
                  <a:pt x="10786" y="17410"/>
                  <a:pt x="10847" y="17501"/>
                  <a:pt x="10877" y="17593"/>
                </a:cubicBezTo>
                <a:cubicBezTo>
                  <a:pt x="10938" y="17744"/>
                  <a:pt x="10968" y="17896"/>
                  <a:pt x="10999" y="18048"/>
                </a:cubicBezTo>
                <a:cubicBezTo>
                  <a:pt x="10999" y="18109"/>
                  <a:pt x="10968" y="18139"/>
                  <a:pt x="10968" y="18200"/>
                </a:cubicBezTo>
                <a:cubicBezTo>
                  <a:pt x="10938" y="18291"/>
                  <a:pt x="10907" y="18413"/>
                  <a:pt x="10877" y="18504"/>
                </a:cubicBezTo>
                <a:cubicBezTo>
                  <a:pt x="10847" y="18626"/>
                  <a:pt x="10847" y="18626"/>
                  <a:pt x="10847" y="18656"/>
                </a:cubicBezTo>
                <a:cubicBezTo>
                  <a:pt x="10816" y="18717"/>
                  <a:pt x="10786" y="18838"/>
                  <a:pt x="10786" y="18929"/>
                </a:cubicBezTo>
                <a:cubicBezTo>
                  <a:pt x="10725" y="19142"/>
                  <a:pt x="10695" y="19355"/>
                  <a:pt x="10634" y="19567"/>
                </a:cubicBezTo>
                <a:cubicBezTo>
                  <a:pt x="10543" y="20023"/>
                  <a:pt x="10482" y="20509"/>
                  <a:pt x="10452" y="21026"/>
                </a:cubicBezTo>
                <a:cubicBezTo>
                  <a:pt x="10452" y="21269"/>
                  <a:pt x="10421" y="21512"/>
                  <a:pt x="10452" y="21785"/>
                </a:cubicBezTo>
                <a:lnTo>
                  <a:pt x="10452" y="22727"/>
                </a:lnTo>
                <a:lnTo>
                  <a:pt x="10452" y="23031"/>
                </a:lnTo>
                <a:cubicBezTo>
                  <a:pt x="10452" y="23170"/>
                  <a:pt x="10452" y="23321"/>
                  <a:pt x="10460" y="23468"/>
                </a:cubicBezTo>
                <a:lnTo>
                  <a:pt x="10460" y="23468"/>
                </a:lnTo>
                <a:cubicBezTo>
                  <a:pt x="10449" y="23416"/>
                  <a:pt x="10435" y="23360"/>
                  <a:pt x="10421" y="23305"/>
                </a:cubicBezTo>
                <a:cubicBezTo>
                  <a:pt x="10391" y="23244"/>
                  <a:pt x="10361" y="23183"/>
                  <a:pt x="10330" y="23153"/>
                </a:cubicBezTo>
                <a:cubicBezTo>
                  <a:pt x="10300" y="23092"/>
                  <a:pt x="10269" y="23061"/>
                  <a:pt x="10209" y="23001"/>
                </a:cubicBezTo>
                <a:cubicBezTo>
                  <a:pt x="10209" y="23001"/>
                  <a:pt x="10178" y="23001"/>
                  <a:pt x="10178" y="22970"/>
                </a:cubicBezTo>
                <a:lnTo>
                  <a:pt x="10178" y="22818"/>
                </a:lnTo>
                <a:cubicBezTo>
                  <a:pt x="10239" y="22150"/>
                  <a:pt x="10300" y="21482"/>
                  <a:pt x="10361" y="20783"/>
                </a:cubicBezTo>
                <a:cubicBezTo>
                  <a:pt x="10391" y="20114"/>
                  <a:pt x="10452" y="19476"/>
                  <a:pt x="10452" y="18838"/>
                </a:cubicBezTo>
                <a:cubicBezTo>
                  <a:pt x="10452" y="18504"/>
                  <a:pt x="10482" y="18170"/>
                  <a:pt x="10482" y="17836"/>
                </a:cubicBezTo>
                <a:lnTo>
                  <a:pt x="10512" y="17836"/>
                </a:lnTo>
                <a:cubicBezTo>
                  <a:pt x="10573" y="17684"/>
                  <a:pt x="10634" y="17501"/>
                  <a:pt x="10725" y="17349"/>
                </a:cubicBezTo>
                <a:lnTo>
                  <a:pt x="10725" y="17319"/>
                </a:lnTo>
                <a:close/>
                <a:moveTo>
                  <a:pt x="26798" y="21512"/>
                </a:moveTo>
                <a:lnTo>
                  <a:pt x="26798" y="21573"/>
                </a:lnTo>
                <a:cubicBezTo>
                  <a:pt x="26798" y="21785"/>
                  <a:pt x="26828" y="21998"/>
                  <a:pt x="26858" y="22211"/>
                </a:cubicBezTo>
                <a:cubicBezTo>
                  <a:pt x="26889" y="22484"/>
                  <a:pt x="26919" y="22758"/>
                  <a:pt x="26919" y="23031"/>
                </a:cubicBezTo>
                <a:cubicBezTo>
                  <a:pt x="26919" y="23092"/>
                  <a:pt x="26919" y="23183"/>
                  <a:pt x="26950" y="23274"/>
                </a:cubicBezTo>
                <a:cubicBezTo>
                  <a:pt x="26980" y="23365"/>
                  <a:pt x="26980" y="23456"/>
                  <a:pt x="26980" y="23517"/>
                </a:cubicBezTo>
                <a:lnTo>
                  <a:pt x="26919" y="23548"/>
                </a:lnTo>
                <a:lnTo>
                  <a:pt x="26646" y="23548"/>
                </a:lnTo>
                <a:cubicBezTo>
                  <a:pt x="26676" y="23365"/>
                  <a:pt x="26676" y="23183"/>
                  <a:pt x="26706" y="23031"/>
                </a:cubicBezTo>
                <a:cubicBezTo>
                  <a:pt x="26706" y="22849"/>
                  <a:pt x="26737" y="22727"/>
                  <a:pt x="26737" y="22575"/>
                </a:cubicBezTo>
                <a:cubicBezTo>
                  <a:pt x="26737" y="22484"/>
                  <a:pt x="26767" y="22393"/>
                  <a:pt x="26767" y="22332"/>
                </a:cubicBezTo>
                <a:cubicBezTo>
                  <a:pt x="26767" y="22059"/>
                  <a:pt x="26798" y="21785"/>
                  <a:pt x="26798" y="21512"/>
                </a:cubicBezTo>
                <a:close/>
                <a:moveTo>
                  <a:pt x="24944" y="23335"/>
                </a:moveTo>
                <a:cubicBezTo>
                  <a:pt x="24944" y="23426"/>
                  <a:pt x="24975" y="23517"/>
                  <a:pt x="25005" y="23608"/>
                </a:cubicBezTo>
                <a:lnTo>
                  <a:pt x="24914" y="23517"/>
                </a:lnTo>
                <a:cubicBezTo>
                  <a:pt x="24914" y="23456"/>
                  <a:pt x="24944" y="23396"/>
                  <a:pt x="24944" y="23335"/>
                </a:cubicBezTo>
                <a:close/>
                <a:moveTo>
                  <a:pt x="11120" y="18990"/>
                </a:moveTo>
                <a:cubicBezTo>
                  <a:pt x="11150" y="19264"/>
                  <a:pt x="11150" y="19537"/>
                  <a:pt x="11181" y="19811"/>
                </a:cubicBezTo>
                <a:lnTo>
                  <a:pt x="11090" y="20236"/>
                </a:lnTo>
                <a:cubicBezTo>
                  <a:pt x="11090" y="20327"/>
                  <a:pt x="11090" y="20418"/>
                  <a:pt x="11059" y="20540"/>
                </a:cubicBezTo>
                <a:cubicBezTo>
                  <a:pt x="11029" y="20752"/>
                  <a:pt x="11029" y="20995"/>
                  <a:pt x="10999" y="21238"/>
                </a:cubicBezTo>
                <a:cubicBezTo>
                  <a:pt x="10999" y="21330"/>
                  <a:pt x="10968" y="21421"/>
                  <a:pt x="10968" y="21512"/>
                </a:cubicBezTo>
                <a:cubicBezTo>
                  <a:pt x="10968" y="21755"/>
                  <a:pt x="10938" y="21968"/>
                  <a:pt x="10938" y="22211"/>
                </a:cubicBezTo>
                <a:lnTo>
                  <a:pt x="10938" y="22515"/>
                </a:lnTo>
                <a:lnTo>
                  <a:pt x="10938" y="22788"/>
                </a:lnTo>
                <a:lnTo>
                  <a:pt x="10938" y="22970"/>
                </a:lnTo>
                <a:cubicBezTo>
                  <a:pt x="10915" y="23222"/>
                  <a:pt x="10909" y="23457"/>
                  <a:pt x="10921" y="23687"/>
                </a:cubicBezTo>
                <a:lnTo>
                  <a:pt x="10921" y="23687"/>
                </a:lnTo>
                <a:cubicBezTo>
                  <a:pt x="10917" y="23671"/>
                  <a:pt x="10913" y="23655"/>
                  <a:pt x="10907" y="23639"/>
                </a:cubicBezTo>
                <a:cubicBezTo>
                  <a:pt x="10877" y="23335"/>
                  <a:pt x="10847" y="23031"/>
                  <a:pt x="10847" y="22697"/>
                </a:cubicBezTo>
                <a:lnTo>
                  <a:pt x="10847" y="21694"/>
                </a:lnTo>
                <a:lnTo>
                  <a:pt x="10847" y="21269"/>
                </a:lnTo>
                <a:cubicBezTo>
                  <a:pt x="10877" y="20752"/>
                  <a:pt x="10938" y="20236"/>
                  <a:pt x="10999" y="19750"/>
                </a:cubicBezTo>
                <a:lnTo>
                  <a:pt x="10968" y="19719"/>
                </a:lnTo>
                <a:cubicBezTo>
                  <a:pt x="11029" y="19476"/>
                  <a:pt x="11059" y="19233"/>
                  <a:pt x="11120" y="18990"/>
                </a:cubicBezTo>
                <a:close/>
                <a:moveTo>
                  <a:pt x="41290" y="22758"/>
                </a:moveTo>
                <a:cubicBezTo>
                  <a:pt x="41290" y="22879"/>
                  <a:pt x="41260" y="22970"/>
                  <a:pt x="41260" y="23092"/>
                </a:cubicBezTo>
                <a:cubicBezTo>
                  <a:pt x="41229" y="23213"/>
                  <a:pt x="41199" y="23365"/>
                  <a:pt x="41169" y="23487"/>
                </a:cubicBezTo>
                <a:cubicBezTo>
                  <a:pt x="41138" y="23578"/>
                  <a:pt x="41108" y="23639"/>
                  <a:pt x="41078" y="23699"/>
                </a:cubicBezTo>
                <a:cubicBezTo>
                  <a:pt x="41078" y="23578"/>
                  <a:pt x="41047" y="23426"/>
                  <a:pt x="41047" y="23305"/>
                </a:cubicBezTo>
                <a:lnTo>
                  <a:pt x="41047" y="23213"/>
                </a:lnTo>
                <a:lnTo>
                  <a:pt x="41138" y="22758"/>
                </a:lnTo>
                <a:close/>
                <a:moveTo>
                  <a:pt x="24094" y="23639"/>
                </a:moveTo>
                <a:lnTo>
                  <a:pt x="24094" y="23730"/>
                </a:lnTo>
                <a:lnTo>
                  <a:pt x="24063" y="23669"/>
                </a:lnTo>
                <a:lnTo>
                  <a:pt x="24094" y="23639"/>
                </a:lnTo>
                <a:close/>
                <a:moveTo>
                  <a:pt x="28226" y="20023"/>
                </a:moveTo>
                <a:cubicBezTo>
                  <a:pt x="28256" y="20054"/>
                  <a:pt x="28286" y="20054"/>
                  <a:pt x="28317" y="20054"/>
                </a:cubicBezTo>
                <a:lnTo>
                  <a:pt x="28378" y="20054"/>
                </a:lnTo>
                <a:cubicBezTo>
                  <a:pt x="28469" y="20357"/>
                  <a:pt x="28529" y="20661"/>
                  <a:pt x="28560" y="20965"/>
                </a:cubicBezTo>
                <a:cubicBezTo>
                  <a:pt x="28590" y="21421"/>
                  <a:pt x="28590" y="21877"/>
                  <a:pt x="28560" y="22363"/>
                </a:cubicBezTo>
                <a:lnTo>
                  <a:pt x="28560" y="22515"/>
                </a:lnTo>
                <a:lnTo>
                  <a:pt x="28529" y="22788"/>
                </a:lnTo>
                <a:lnTo>
                  <a:pt x="28529" y="22727"/>
                </a:lnTo>
                <a:lnTo>
                  <a:pt x="28408" y="23456"/>
                </a:lnTo>
                <a:cubicBezTo>
                  <a:pt x="28408" y="23548"/>
                  <a:pt x="28378" y="23639"/>
                  <a:pt x="28347" y="23730"/>
                </a:cubicBezTo>
                <a:lnTo>
                  <a:pt x="28256" y="22940"/>
                </a:lnTo>
                <a:cubicBezTo>
                  <a:pt x="28256" y="22636"/>
                  <a:pt x="28226" y="22332"/>
                  <a:pt x="28195" y="22028"/>
                </a:cubicBezTo>
                <a:lnTo>
                  <a:pt x="28195" y="21785"/>
                </a:lnTo>
                <a:lnTo>
                  <a:pt x="28195" y="21573"/>
                </a:lnTo>
                <a:cubicBezTo>
                  <a:pt x="28195" y="21542"/>
                  <a:pt x="28195" y="21512"/>
                  <a:pt x="28195" y="21482"/>
                </a:cubicBezTo>
                <a:lnTo>
                  <a:pt x="28195" y="21208"/>
                </a:lnTo>
                <a:cubicBezTo>
                  <a:pt x="28195" y="21178"/>
                  <a:pt x="28195" y="21147"/>
                  <a:pt x="28195" y="21117"/>
                </a:cubicBezTo>
                <a:lnTo>
                  <a:pt x="28195" y="20904"/>
                </a:lnTo>
                <a:lnTo>
                  <a:pt x="28195" y="20418"/>
                </a:lnTo>
                <a:cubicBezTo>
                  <a:pt x="28195" y="20266"/>
                  <a:pt x="28195" y="20175"/>
                  <a:pt x="28226" y="20054"/>
                </a:cubicBezTo>
                <a:lnTo>
                  <a:pt x="28226" y="20023"/>
                </a:lnTo>
                <a:close/>
                <a:moveTo>
                  <a:pt x="41785" y="23505"/>
                </a:moveTo>
                <a:lnTo>
                  <a:pt x="41807" y="23548"/>
                </a:lnTo>
                <a:lnTo>
                  <a:pt x="41807" y="23760"/>
                </a:lnTo>
                <a:lnTo>
                  <a:pt x="41807" y="23821"/>
                </a:lnTo>
                <a:lnTo>
                  <a:pt x="41716" y="23821"/>
                </a:lnTo>
                <a:cubicBezTo>
                  <a:pt x="41742" y="23716"/>
                  <a:pt x="41745" y="23610"/>
                  <a:pt x="41785" y="23505"/>
                </a:cubicBezTo>
                <a:close/>
                <a:moveTo>
                  <a:pt x="23607" y="23548"/>
                </a:moveTo>
                <a:lnTo>
                  <a:pt x="23668" y="23730"/>
                </a:lnTo>
                <a:lnTo>
                  <a:pt x="23668" y="23760"/>
                </a:lnTo>
                <a:cubicBezTo>
                  <a:pt x="23668" y="23791"/>
                  <a:pt x="23668" y="23821"/>
                  <a:pt x="23668" y="23821"/>
                </a:cubicBezTo>
                <a:lnTo>
                  <a:pt x="23668" y="23882"/>
                </a:lnTo>
                <a:cubicBezTo>
                  <a:pt x="23668" y="23821"/>
                  <a:pt x="23638" y="23730"/>
                  <a:pt x="23607" y="23669"/>
                </a:cubicBezTo>
                <a:cubicBezTo>
                  <a:pt x="23577" y="23608"/>
                  <a:pt x="23607" y="23608"/>
                  <a:pt x="23607" y="23548"/>
                </a:cubicBezTo>
                <a:close/>
                <a:moveTo>
                  <a:pt x="28864" y="22910"/>
                </a:moveTo>
                <a:lnTo>
                  <a:pt x="28864" y="23183"/>
                </a:lnTo>
                <a:cubicBezTo>
                  <a:pt x="28864" y="23335"/>
                  <a:pt x="28864" y="23487"/>
                  <a:pt x="28924" y="23639"/>
                </a:cubicBezTo>
                <a:lnTo>
                  <a:pt x="28924" y="23882"/>
                </a:lnTo>
                <a:lnTo>
                  <a:pt x="28924" y="23973"/>
                </a:lnTo>
                <a:lnTo>
                  <a:pt x="28864" y="23973"/>
                </a:lnTo>
                <a:lnTo>
                  <a:pt x="28803" y="23943"/>
                </a:lnTo>
                <a:lnTo>
                  <a:pt x="28742" y="23943"/>
                </a:lnTo>
                <a:cubicBezTo>
                  <a:pt x="28742" y="23821"/>
                  <a:pt x="28772" y="23730"/>
                  <a:pt x="28772" y="23608"/>
                </a:cubicBezTo>
                <a:cubicBezTo>
                  <a:pt x="28803" y="23365"/>
                  <a:pt x="28864" y="23122"/>
                  <a:pt x="28864" y="22910"/>
                </a:cubicBezTo>
                <a:close/>
                <a:moveTo>
                  <a:pt x="8051" y="20935"/>
                </a:moveTo>
                <a:cubicBezTo>
                  <a:pt x="8112" y="21087"/>
                  <a:pt x="8143" y="21208"/>
                  <a:pt x="8173" y="21360"/>
                </a:cubicBezTo>
                <a:cubicBezTo>
                  <a:pt x="8203" y="21512"/>
                  <a:pt x="8203" y="21664"/>
                  <a:pt x="8234" y="21846"/>
                </a:cubicBezTo>
                <a:cubicBezTo>
                  <a:pt x="8264" y="21998"/>
                  <a:pt x="8234" y="22120"/>
                  <a:pt x="8203" y="22272"/>
                </a:cubicBezTo>
                <a:cubicBezTo>
                  <a:pt x="8173" y="22423"/>
                  <a:pt x="8173" y="22545"/>
                  <a:pt x="8143" y="22666"/>
                </a:cubicBezTo>
                <a:cubicBezTo>
                  <a:pt x="8143" y="22788"/>
                  <a:pt x="8143" y="22940"/>
                  <a:pt x="8112" y="23092"/>
                </a:cubicBezTo>
                <a:lnTo>
                  <a:pt x="8021" y="23578"/>
                </a:lnTo>
                <a:cubicBezTo>
                  <a:pt x="7991" y="23730"/>
                  <a:pt x="7960" y="23882"/>
                  <a:pt x="7930" y="24034"/>
                </a:cubicBezTo>
                <a:lnTo>
                  <a:pt x="7930" y="23699"/>
                </a:lnTo>
                <a:lnTo>
                  <a:pt x="7930" y="23548"/>
                </a:lnTo>
                <a:lnTo>
                  <a:pt x="7930" y="23213"/>
                </a:lnTo>
                <a:lnTo>
                  <a:pt x="7930" y="22666"/>
                </a:lnTo>
                <a:lnTo>
                  <a:pt x="7930" y="22515"/>
                </a:lnTo>
                <a:cubicBezTo>
                  <a:pt x="7930" y="22393"/>
                  <a:pt x="7930" y="22272"/>
                  <a:pt x="7960" y="22150"/>
                </a:cubicBezTo>
                <a:cubicBezTo>
                  <a:pt x="7960" y="21998"/>
                  <a:pt x="7960" y="21968"/>
                  <a:pt x="7960" y="21877"/>
                </a:cubicBezTo>
                <a:lnTo>
                  <a:pt x="8021" y="21390"/>
                </a:lnTo>
                <a:cubicBezTo>
                  <a:pt x="8021" y="21269"/>
                  <a:pt x="8051" y="21147"/>
                  <a:pt x="8051" y="21026"/>
                </a:cubicBezTo>
                <a:lnTo>
                  <a:pt x="8051" y="20935"/>
                </a:lnTo>
                <a:close/>
                <a:moveTo>
                  <a:pt x="15009" y="23213"/>
                </a:moveTo>
                <a:cubicBezTo>
                  <a:pt x="15009" y="23213"/>
                  <a:pt x="15039" y="23244"/>
                  <a:pt x="15039" y="23274"/>
                </a:cubicBezTo>
                <a:cubicBezTo>
                  <a:pt x="15100" y="23396"/>
                  <a:pt x="15131" y="23517"/>
                  <a:pt x="15191" y="23639"/>
                </a:cubicBezTo>
                <a:lnTo>
                  <a:pt x="15252" y="23699"/>
                </a:lnTo>
                <a:lnTo>
                  <a:pt x="15252" y="23730"/>
                </a:lnTo>
                <a:lnTo>
                  <a:pt x="15161" y="23821"/>
                </a:lnTo>
                <a:lnTo>
                  <a:pt x="15039" y="23943"/>
                </a:lnTo>
                <a:lnTo>
                  <a:pt x="15009" y="24034"/>
                </a:lnTo>
                <a:lnTo>
                  <a:pt x="14979" y="23882"/>
                </a:lnTo>
                <a:cubicBezTo>
                  <a:pt x="14979" y="23669"/>
                  <a:pt x="15009" y="23487"/>
                  <a:pt x="15009" y="23274"/>
                </a:cubicBezTo>
                <a:cubicBezTo>
                  <a:pt x="15009" y="23244"/>
                  <a:pt x="15009" y="23213"/>
                  <a:pt x="15009" y="23213"/>
                </a:cubicBezTo>
                <a:close/>
                <a:moveTo>
                  <a:pt x="31051" y="22849"/>
                </a:moveTo>
                <a:cubicBezTo>
                  <a:pt x="31142" y="23001"/>
                  <a:pt x="31203" y="23153"/>
                  <a:pt x="31264" y="23335"/>
                </a:cubicBezTo>
                <a:cubicBezTo>
                  <a:pt x="31264" y="23335"/>
                  <a:pt x="31294" y="23365"/>
                  <a:pt x="31294" y="23396"/>
                </a:cubicBezTo>
                <a:lnTo>
                  <a:pt x="31264" y="23426"/>
                </a:lnTo>
                <a:cubicBezTo>
                  <a:pt x="31233" y="23426"/>
                  <a:pt x="31203" y="23456"/>
                  <a:pt x="31203" y="23487"/>
                </a:cubicBezTo>
                <a:cubicBezTo>
                  <a:pt x="31173" y="23548"/>
                  <a:pt x="31142" y="23639"/>
                  <a:pt x="31142" y="23699"/>
                </a:cubicBezTo>
                <a:lnTo>
                  <a:pt x="31173" y="23639"/>
                </a:lnTo>
                <a:lnTo>
                  <a:pt x="31173" y="23639"/>
                </a:lnTo>
                <a:cubicBezTo>
                  <a:pt x="31142" y="23760"/>
                  <a:pt x="31112" y="23882"/>
                  <a:pt x="31112" y="24034"/>
                </a:cubicBezTo>
                <a:cubicBezTo>
                  <a:pt x="31112" y="23760"/>
                  <a:pt x="31051" y="23487"/>
                  <a:pt x="31021" y="23244"/>
                </a:cubicBezTo>
                <a:cubicBezTo>
                  <a:pt x="31021" y="23092"/>
                  <a:pt x="31021" y="22970"/>
                  <a:pt x="31051" y="22849"/>
                </a:cubicBezTo>
                <a:close/>
                <a:moveTo>
                  <a:pt x="46151" y="23608"/>
                </a:moveTo>
                <a:lnTo>
                  <a:pt x="46151" y="23760"/>
                </a:lnTo>
                <a:lnTo>
                  <a:pt x="46151" y="23851"/>
                </a:lnTo>
                <a:cubicBezTo>
                  <a:pt x="46151" y="23912"/>
                  <a:pt x="46091" y="23973"/>
                  <a:pt x="46091" y="24064"/>
                </a:cubicBezTo>
                <a:lnTo>
                  <a:pt x="46091" y="24003"/>
                </a:lnTo>
                <a:cubicBezTo>
                  <a:pt x="46091" y="23882"/>
                  <a:pt x="46121" y="23730"/>
                  <a:pt x="46151" y="23608"/>
                </a:cubicBezTo>
                <a:close/>
                <a:moveTo>
                  <a:pt x="26889" y="23943"/>
                </a:moveTo>
                <a:cubicBezTo>
                  <a:pt x="26889" y="23973"/>
                  <a:pt x="26858" y="24034"/>
                  <a:pt x="26858" y="24094"/>
                </a:cubicBezTo>
                <a:lnTo>
                  <a:pt x="26828" y="24034"/>
                </a:lnTo>
                <a:lnTo>
                  <a:pt x="26706" y="23943"/>
                </a:lnTo>
                <a:close/>
                <a:moveTo>
                  <a:pt x="21025" y="23069"/>
                </a:moveTo>
                <a:lnTo>
                  <a:pt x="21025" y="23213"/>
                </a:lnTo>
                <a:cubicBezTo>
                  <a:pt x="21025" y="23274"/>
                  <a:pt x="21025" y="23365"/>
                  <a:pt x="20994" y="23456"/>
                </a:cubicBezTo>
                <a:lnTo>
                  <a:pt x="20994" y="23517"/>
                </a:lnTo>
                <a:cubicBezTo>
                  <a:pt x="20994" y="23760"/>
                  <a:pt x="20964" y="23973"/>
                  <a:pt x="20964" y="24216"/>
                </a:cubicBezTo>
                <a:cubicBezTo>
                  <a:pt x="20934" y="23973"/>
                  <a:pt x="20903" y="23730"/>
                  <a:pt x="20873" y="23517"/>
                </a:cubicBezTo>
                <a:lnTo>
                  <a:pt x="20873" y="23487"/>
                </a:lnTo>
                <a:cubicBezTo>
                  <a:pt x="20903" y="23426"/>
                  <a:pt x="20934" y="23335"/>
                  <a:pt x="20964" y="23274"/>
                </a:cubicBezTo>
                <a:cubicBezTo>
                  <a:pt x="20984" y="23213"/>
                  <a:pt x="21005" y="23139"/>
                  <a:pt x="21025" y="23069"/>
                </a:cubicBezTo>
                <a:close/>
                <a:moveTo>
                  <a:pt x="19536" y="22332"/>
                </a:moveTo>
                <a:lnTo>
                  <a:pt x="19536" y="22606"/>
                </a:lnTo>
                <a:lnTo>
                  <a:pt x="19536" y="22788"/>
                </a:lnTo>
                <a:cubicBezTo>
                  <a:pt x="19536" y="23001"/>
                  <a:pt x="19536" y="23183"/>
                  <a:pt x="19567" y="23365"/>
                </a:cubicBezTo>
                <a:lnTo>
                  <a:pt x="19627" y="23973"/>
                </a:lnTo>
                <a:cubicBezTo>
                  <a:pt x="19627" y="24064"/>
                  <a:pt x="19658" y="24155"/>
                  <a:pt x="19658" y="24216"/>
                </a:cubicBezTo>
                <a:lnTo>
                  <a:pt x="19658" y="24277"/>
                </a:lnTo>
                <a:cubicBezTo>
                  <a:pt x="19627" y="24246"/>
                  <a:pt x="19627" y="24246"/>
                  <a:pt x="19597" y="24216"/>
                </a:cubicBezTo>
                <a:lnTo>
                  <a:pt x="19536" y="23973"/>
                </a:lnTo>
                <a:cubicBezTo>
                  <a:pt x="19475" y="23760"/>
                  <a:pt x="19415" y="23578"/>
                  <a:pt x="19354" y="23396"/>
                </a:cubicBezTo>
                <a:cubicBezTo>
                  <a:pt x="19384" y="23305"/>
                  <a:pt x="19384" y="23183"/>
                  <a:pt x="19415" y="23092"/>
                </a:cubicBezTo>
                <a:cubicBezTo>
                  <a:pt x="19445" y="22879"/>
                  <a:pt x="19475" y="22636"/>
                  <a:pt x="19506" y="22423"/>
                </a:cubicBezTo>
                <a:cubicBezTo>
                  <a:pt x="19536" y="22393"/>
                  <a:pt x="19536" y="22363"/>
                  <a:pt x="19536" y="22332"/>
                </a:cubicBezTo>
                <a:close/>
                <a:moveTo>
                  <a:pt x="22666" y="22788"/>
                </a:moveTo>
                <a:lnTo>
                  <a:pt x="22726" y="22849"/>
                </a:lnTo>
                <a:lnTo>
                  <a:pt x="22787" y="22910"/>
                </a:lnTo>
                <a:cubicBezTo>
                  <a:pt x="22817" y="23061"/>
                  <a:pt x="22878" y="23213"/>
                  <a:pt x="22909" y="23365"/>
                </a:cubicBezTo>
                <a:lnTo>
                  <a:pt x="22909" y="23396"/>
                </a:lnTo>
                <a:cubicBezTo>
                  <a:pt x="22878" y="23578"/>
                  <a:pt x="22848" y="23760"/>
                  <a:pt x="22817" y="23943"/>
                </a:cubicBezTo>
                <a:cubicBezTo>
                  <a:pt x="22787" y="24125"/>
                  <a:pt x="22787" y="24277"/>
                  <a:pt x="22757" y="24429"/>
                </a:cubicBezTo>
                <a:cubicBezTo>
                  <a:pt x="22726" y="24307"/>
                  <a:pt x="22726" y="24216"/>
                  <a:pt x="22696" y="24094"/>
                </a:cubicBezTo>
                <a:cubicBezTo>
                  <a:pt x="22666" y="23882"/>
                  <a:pt x="22605" y="23639"/>
                  <a:pt x="22574" y="23396"/>
                </a:cubicBezTo>
                <a:cubicBezTo>
                  <a:pt x="22574" y="23305"/>
                  <a:pt x="22544" y="23183"/>
                  <a:pt x="22544" y="23061"/>
                </a:cubicBezTo>
                <a:lnTo>
                  <a:pt x="22514" y="22788"/>
                </a:lnTo>
                <a:close/>
                <a:moveTo>
                  <a:pt x="27952" y="23517"/>
                </a:moveTo>
                <a:cubicBezTo>
                  <a:pt x="27952" y="23578"/>
                  <a:pt x="27952" y="23639"/>
                  <a:pt x="27983" y="23669"/>
                </a:cubicBezTo>
                <a:cubicBezTo>
                  <a:pt x="28013" y="23730"/>
                  <a:pt x="27983" y="23882"/>
                  <a:pt x="28013" y="23973"/>
                </a:cubicBezTo>
                <a:lnTo>
                  <a:pt x="28043" y="24216"/>
                </a:lnTo>
                <a:lnTo>
                  <a:pt x="28104" y="24489"/>
                </a:lnTo>
                <a:cubicBezTo>
                  <a:pt x="28043" y="24429"/>
                  <a:pt x="28013" y="24338"/>
                  <a:pt x="27952" y="24277"/>
                </a:cubicBezTo>
                <a:lnTo>
                  <a:pt x="27952" y="24246"/>
                </a:lnTo>
                <a:lnTo>
                  <a:pt x="27861" y="24125"/>
                </a:lnTo>
                <a:cubicBezTo>
                  <a:pt x="27891" y="23912"/>
                  <a:pt x="27922" y="23730"/>
                  <a:pt x="27952" y="23517"/>
                </a:cubicBezTo>
                <a:close/>
                <a:moveTo>
                  <a:pt x="18533" y="23335"/>
                </a:moveTo>
                <a:cubicBezTo>
                  <a:pt x="18594" y="23396"/>
                  <a:pt x="18655" y="23517"/>
                  <a:pt x="18716" y="23608"/>
                </a:cubicBezTo>
                <a:cubicBezTo>
                  <a:pt x="18685" y="23730"/>
                  <a:pt x="18655" y="23882"/>
                  <a:pt x="18655" y="24034"/>
                </a:cubicBezTo>
                <a:lnTo>
                  <a:pt x="18594" y="24307"/>
                </a:lnTo>
                <a:cubicBezTo>
                  <a:pt x="18594" y="24398"/>
                  <a:pt x="18564" y="24489"/>
                  <a:pt x="18533" y="24550"/>
                </a:cubicBezTo>
                <a:cubicBezTo>
                  <a:pt x="18503" y="24520"/>
                  <a:pt x="18473" y="24459"/>
                  <a:pt x="18442" y="24398"/>
                </a:cubicBezTo>
                <a:lnTo>
                  <a:pt x="18442" y="24064"/>
                </a:lnTo>
                <a:cubicBezTo>
                  <a:pt x="18442" y="23943"/>
                  <a:pt x="18442" y="23943"/>
                  <a:pt x="18473" y="23882"/>
                </a:cubicBezTo>
                <a:cubicBezTo>
                  <a:pt x="18503" y="23699"/>
                  <a:pt x="18533" y="23517"/>
                  <a:pt x="18533" y="23335"/>
                </a:cubicBezTo>
                <a:close/>
                <a:moveTo>
                  <a:pt x="40318" y="24277"/>
                </a:moveTo>
                <a:cubicBezTo>
                  <a:pt x="40318" y="24307"/>
                  <a:pt x="40318" y="24307"/>
                  <a:pt x="40318" y="24338"/>
                </a:cubicBezTo>
                <a:cubicBezTo>
                  <a:pt x="40348" y="24398"/>
                  <a:pt x="40379" y="24489"/>
                  <a:pt x="40409" y="24550"/>
                </a:cubicBezTo>
                <a:cubicBezTo>
                  <a:pt x="40379" y="24520"/>
                  <a:pt x="40348" y="24520"/>
                  <a:pt x="40318" y="24489"/>
                </a:cubicBezTo>
                <a:lnTo>
                  <a:pt x="40257" y="24489"/>
                </a:lnTo>
                <a:cubicBezTo>
                  <a:pt x="40288" y="24429"/>
                  <a:pt x="40288" y="24368"/>
                  <a:pt x="40318" y="24277"/>
                </a:cubicBezTo>
                <a:close/>
                <a:moveTo>
                  <a:pt x="15738" y="24246"/>
                </a:moveTo>
                <a:lnTo>
                  <a:pt x="15738" y="24581"/>
                </a:lnTo>
                <a:cubicBezTo>
                  <a:pt x="15738" y="24459"/>
                  <a:pt x="15708" y="24368"/>
                  <a:pt x="15708" y="24246"/>
                </a:cubicBezTo>
                <a:close/>
                <a:moveTo>
                  <a:pt x="21633" y="22363"/>
                </a:moveTo>
                <a:lnTo>
                  <a:pt x="21663" y="22423"/>
                </a:lnTo>
                <a:cubicBezTo>
                  <a:pt x="21693" y="22484"/>
                  <a:pt x="21724" y="22515"/>
                  <a:pt x="21754" y="22575"/>
                </a:cubicBezTo>
                <a:cubicBezTo>
                  <a:pt x="21784" y="22727"/>
                  <a:pt x="21845" y="22849"/>
                  <a:pt x="21876" y="23001"/>
                </a:cubicBezTo>
                <a:lnTo>
                  <a:pt x="21815" y="23335"/>
                </a:lnTo>
                <a:cubicBezTo>
                  <a:pt x="21815" y="23548"/>
                  <a:pt x="21754" y="23791"/>
                  <a:pt x="21724" y="24003"/>
                </a:cubicBezTo>
                <a:cubicBezTo>
                  <a:pt x="21693" y="24216"/>
                  <a:pt x="21663" y="24398"/>
                  <a:pt x="21633" y="24581"/>
                </a:cubicBezTo>
                <a:lnTo>
                  <a:pt x="21602" y="24398"/>
                </a:lnTo>
                <a:lnTo>
                  <a:pt x="21602" y="24246"/>
                </a:lnTo>
                <a:cubicBezTo>
                  <a:pt x="21602" y="24155"/>
                  <a:pt x="21572" y="24034"/>
                  <a:pt x="21572" y="23912"/>
                </a:cubicBezTo>
                <a:cubicBezTo>
                  <a:pt x="21572" y="23791"/>
                  <a:pt x="21602" y="23639"/>
                  <a:pt x="21602" y="23487"/>
                </a:cubicBezTo>
                <a:cubicBezTo>
                  <a:pt x="21602" y="23274"/>
                  <a:pt x="21602" y="23061"/>
                  <a:pt x="21633" y="22818"/>
                </a:cubicBezTo>
                <a:lnTo>
                  <a:pt x="21633" y="22363"/>
                </a:lnTo>
                <a:close/>
                <a:moveTo>
                  <a:pt x="36733" y="22970"/>
                </a:moveTo>
                <a:cubicBezTo>
                  <a:pt x="36763" y="23244"/>
                  <a:pt x="36794" y="23517"/>
                  <a:pt x="36794" y="23760"/>
                </a:cubicBezTo>
                <a:cubicBezTo>
                  <a:pt x="36794" y="23943"/>
                  <a:pt x="36794" y="24094"/>
                  <a:pt x="36763" y="24246"/>
                </a:cubicBezTo>
                <a:cubicBezTo>
                  <a:pt x="36733" y="24398"/>
                  <a:pt x="36763" y="24489"/>
                  <a:pt x="36733" y="24611"/>
                </a:cubicBezTo>
                <a:lnTo>
                  <a:pt x="36672" y="24611"/>
                </a:lnTo>
                <a:lnTo>
                  <a:pt x="36642" y="24581"/>
                </a:lnTo>
                <a:lnTo>
                  <a:pt x="36642" y="24489"/>
                </a:lnTo>
                <a:lnTo>
                  <a:pt x="36642" y="24216"/>
                </a:lnTo>
                <a:cubicBezTo>
                  <a:pt x="36642" y="24034"/>
                  <a:pt x="36642" y="23851"/>
                  <a:pt x="36672" y="23669"/>
                </a:cubicBezTo>
                <a:cubicBezTo>
                  <a:pt x="36702" y="23456"/>
                  <a:pt x="36702" y="23183"/>
                  <a:pt x="36733" y="22970"/>
                </a:cubicBezTo>
                <a:close/>
                <a:moveTo>
                  <a:pt x="20539" y="24277"/>
                </a:moveTo>
                <a:cubicBezTo>
                  <a:pt x="20600" y="24368"/>
                  <a:pt x="20600" y="24459"/>
                  <a:pt x="20630" y="24550"/>
                </a:cubicBezTo>
                <a:cubicBezTo>
                  <a:pt x="20630" y="24581"/>
                  <a:pt x="20630" y="24611"/>
                  <a:pt x="20630" y="24641"/>
                </a:cubicBezTo>
                <a:cubicBezTo>
                  <a:pt x="20600" y="24550"/>
                  <a:pt x="20569" y="24429"/>
                  <a:pt x="20539" y="24338"/>
                </a:cubicBezTo>
                <a:lnTo>
                  <a:pt x="20539" y="24277"/>
                </a:lnTo>
                <a:close/>
                <a:moveTo>
                  <a:pt x="6806" y="24307"/>
                </a:moveTo>
                <a:cubicBezTo>
                  <a:pt x="6836" y="24338"/>
                  <a:pt x="6836" y="24368"/>
                  <a:pt x="6867" y="24398"/>
                </a:cubicBezTo>
                <a:cubicBezTo>
                  <a:pt x="6897" y="24429"/>
                  <a:pt x="6927" y="24489"/>
                  <a:pt x="6958" y="24520"/>
                </a:cubicBezTo>
                <a:lnTo>
                  <a:pt x="7018" y="24550"/>
                </a:lnTo>
                <a:cubicBezTo>
                  <a:pt x="6958" y="24550"/>
                  <a:pt x="6927" y="24581"/>
                  <a:pt x="6897" y="24581"/>
                </a:cubicBezTo>
                <a:cubicBezTo>
                  <a:pt x="6867" y="24611"/>
                  <a:pt x="6836" y="24611"/>
                  <a:pt x="6806" y="24641"/>
                </a:cubicBezTo>
                <a:cubicBezTo>
                  <a:pt x="6806" y="24641"/>
                  <a:pt x="6775" y="24672"/>
                  <a:pt x="6745" y="24702"/>
                </a:cubicBezTo>
                <a:cubicBezTo>
                  <a:pt x="6745" y="24702"/>
                  <a:pt x="6745" y="24733"/>
                  <a:pt x="6745" y="24733"/>
                </a:cubicBezTo>
                <a:cubicBezTo>
                  <a:pt x="6745" y="24733"/>
                  <a:pt x="6715" y="24702"/>
                  <a:pt x="6715" y="24702"/>
                </a:cubicBezTo>
                <a:lnTo>
                  <a:pt x="6745" y="24702"/>
                </a:lnTo>
                <a:cubicBezTo>
                  <a:pt x="6715" y="24672"/>
                  <a:pt x="6715" y="24641"/>
                  <a:pt x="6715" y="24611"/>
                </a:cubicBezTo>
                <a:cubicBezTo>
                  <a:pt x="6745" y="24520"/>
                  <a:pt x="6775" y="24398"/>
                  <a:pt x="6806" y="24307"/>
                </a:cubicBezTo>
                <a:close/>
                <a:moveTo>
                  <a:pt x="3919" y="22150"/>
                </a:moveTo>
                <a:cubicBezTo>
                  <a:pt x="3919" y="22272"/>
                  <a:pt x="3919" y="22423"/>
                  <a:pt x="3919" y="22545"/>
                </a:cubicBezTo>
                <a:lnTo>
                  <a:pt x="3919" y="22606"/>
                </a:lnTo>
                <a:lnTo>
                  <a:pt x="3919" y="22940"/>
                </a:lnTo>
                <a:lnTo>
                  <a:pt x="3919" y="23092"/>
                </a:lnTo>
                <a:lnTo>
                  <a:pt x="3919" y="23183"/>
                </a:lnTo>
                <a:cubicBezTo>
                  <a:pt x="3919" y="23305"/>
                  <a:pt x="3919" y="23396"/>
                  <a:pt x="3889" y="23517"/>
                </a:cubicBezTo>
                <a:cubicBezTo>
                  <a:pt x="3889" y="23608"/>
                  <a:pt x="3889" y="23821"/>
                  <a:pt x="3889" y="23973"/>
                </a:cubicBezTo>
                <a:lnTo>
                  <a:pt x="3889" y="24155"/>
                </a:lnTo>
                <a:lnTo>
                  <a:pt x="3889" y="24398"/>
                </a:lnTo>
                <a:lnTo>
                  <a:pt x="3798" y="24641"/>
                </a:lnTo>
                <a:cubicBezTo>
                  <a:pt x="3767" y="24702"/>
                  <a:pt x="3737" y="24763"/>
                  <a:pt x="3737" y="24793"/>
                </a:cubicBezTo>
                <a:lnTo>
                  <a:pt x="3707" y="24459"/>
                </a:lnTo>
                <a:lnTo>
                  <a:pt x="3707" y="23882"/>
                </a:lnTo>
                <a:lnTo>
                  <a:pt x="3707" y="23730"/>
                </a:lnTo>
                <a:lnTo>
                  <a:pt x="3707" y="23335"/>
                </a:lnTo>
                <a:lnTo>
                  <a:pt x="3707" y="22970"/>
                </a:lnTo>
                <a:lnTo>
                  <a:pt x="3707" y="22849"/>
                </a:lnTo>
                <a:cubicBezTo>
                  <a:pt x="3767" y="22606"/>
                  <a:pt x="3859" y="22363"/>
                  <a:pt x="3919" y="22150"/>
                </a:cubicBezTo>
                <a:close/>
                <a:moveTo>
                  <a:pt x="40865" y="24702"/>
                </a:moveTo>
                <a:cubicBezTo>
                  <a:pt x="40865" y="24733"/>
                  <a:pt x="40865" y="24793"/>
                  <a:pt x="40895" y="24824"/>
                </a:cubicBezTo>
                <a:lnTo>
                  <a:pt x="40865" y="24915"/>
                </a:lnTo>
                <a:lnTo>
                  <a:pt x="40865" y="24763"/>
                </a:lnTo>
                <a:cubicBezTo>
                  <a:pt x="40865" y="24763"/>
                  <a:pt x="40865" y="24733"/>
                  <a:pt x="40865" y="24702"/>
                </a:cubicBezTo>
                <a:close/>
                <a:moveTo>
                  <a:pt x="2704" y="23213"/>
                </a:moveTo>
                <a:lnTo>
                  <a:pt x="2704" y="23365"/>
                </a:lnTo>
                <a:cubicBezTo>
                  <a:pt x="2704" y="23456"/>
                  <a:pt x="2704" y="23548"/>
                  <a:pt x="2734" y="23639"/>
                </a:cubicBezTo>
                <a:cubicBezTo>
                  <a:pt x="2765" y="23730"/>
                  <a:pt x="2734" y="23821"/>
                  <a:pt x="2734" y="23912"/>
                </a:cubicBezTo>
                <a:lnTo>
                  <a:pt x="2734" y="24398"/>
                </a:lnTo>
                <a:cubicBezTo>
                  <a:pt x="2734" y="24550"/>
                  <a:pt x="2734" y="24702"/>
                  <a:pt x="2765" y="24824"/>
                </a:cubicBezTo>
                <a:lnTo>
                  <a:pt x="2765" y="24945"/>
                </a:lnTo>
                <a:cubicBezTo>
                  <a:pt x="2765" y="24945"/>
                  <a:pt x="2765" y="24915"/>
                  <a:pt x="2734" y="24884"/>
                </a:cubicBezTo>
                <a:cubicBezTo>
                  <a:pt x="2734" y="24824"/>
                  <a:pt x="2704" y="24763"/>
                  <a:pt x="2674" y="24733"/>
                </a:cubicBezTo>
                <a:cubicBezTo>
                  <a:pt x="2643" y="24702"/>
                  <a:pt x="2613" y="24672"/>
                  <a:pt x="2552" y="24672"/>
                </a:cubicBezTo>
                <a:lnTo>
                  <a:pt x="2522" y="24672"/>
                </a:lnTo>
                <a:cubicBezTo>
                  <a:pt x="2491" y="24520"/>
                  <a:pt x="2461" y="24368"/>
                  <a:pt x="2400" y="24246"/>
                </a:cubicBezTo>
                <a:lnTo>
                  <a:pt x="2400" y="24155"/>
                </a:lnTo>
                <a:lnTo>
                  <a:pt x="2522" y="23821"/>
                </a:lnTo>
                <a:cubicBezTo>
                  <a:pt x="2583" y="23639"/>
                  <a:pt x="2643" y="23426"/>
                  <a:pt x="2704" y="23213"/>
                </a:cubicBezTo>
                <a:close/>
                <a:moveTo>
                  <a:pt x="6441" y="23426"/>
                </a:moveTo>
                <a:cubicBezTo>
                  <a:pt x="6441" y="23456"/>
                  <a:pt x="6472" y="23487"/>
                  <a:pt x="6472" y="23517"/>
                </a:cubicBezTo>
                <a:cubicBezTo>
                  <a:pt x="6502" y="23639"/>
                  <a:pt x="6563" y="23760"/>
                  <a:pt x="6593" y="23882"/>
                </a:cubicBezTo>
                <a:cubicBezTo>
                  <a:pt x="6563" y="23912"/>
                  <a:pt x="6532" y="23973"/>
                  <a:pt x="6502" y="24003"/>
                </a:cubicBezTo>
                <a:cubicBezTo>
                  <a:pt x="6441" y="24125"/>
                  <a:pt x="6411" y="24246"/>
                  <a:pt x="6380" y="24368"/>
                </a:cubicBezTo>
                <a:cubicBezTo>
                  <a:pt x="6350" y="24429"/>
                  <a:pt x="6320" y="24520"/>
                  <a:pt x="6320" y="24581"/>
                </a:cubicBezTo>
                <a:cubicBezTo>
                  <a:pt x="6289" y="24611"/>
                  <a:pt x="6259" y="24641"/>
                  <a:pt x="6259" y="24672"/>
                </a:cubicBezTo>
                <a:cubicBezTo>
                  <a:pt x="6228" y="24733"/>
                  <a:pt x="6228" y="24793"/>
                  <a:pt x="6198" y="24854"/>
                </a:cubicBezTo>
                <a:cubicBezTo>
                  <a:pt x="6198" y="24884"/>
                  <a:pt x="6198" y="24915"/>
                  <a:pt x="6198" y="24976"/>
                </a:cubicBezTo>
                <a:cubicBezTo>
                  <a:pt x="6198" y="24884"/>
                  <a:pt x="6168" y="24824"/>
                  <a:pt x="6137" y="24733"/>
                </a:cubicBezTo>
                <a:cubicBezTo>
                  <a:pt x="6137" y="24641"/>
                  <a:pt x="6168" y="24550"/>
                  <a:pt x="6168" y="24429"/>
                </a:cubicBezTo>
                <a:lnTo>
                  <a:pt x="6168" y="24277"/>
                </a:lnTo>
                <a:cubicBezTo>
                  <a:pt x="6168" y="24216"/>
                  <a:pt x="6198" y="24186"/>
                  <a:pt x="6198" y="24155"/>
                </a:cubicBezTo>
                <a:cubicBezTo>
                  <a:pt x="6228" y="24034"/>
                  <a:pt x="6289" y="23912"/>
                  <a:pt x="6320" y="23760"/>
                </a:cubicBezTo>
                <a:cubicBezTo>
                  <a:pt x="6380" y="23639"/>
                  <a:pt x="6411" y="23548"/>
                  <a:pt x="6441" y="23456"/>
                </a:cubicBezTo>
                <a:lnTo>
                  <a:pt x="6441" y="23426"/>
                </a:lnTo>
                <a:close/>
                <a:moveTo>
                  <a:pt x="24823" y="24003"/>
                </a:moveTo>
                <a:lnTo>
                  <a:pt x="24883" y="24094"/>
                </a:lnTo>
                <a:cubicBezTo>
                  <a:pt x="24883" y="24155"/>
                  <a:pt x="24914" y="24216"/>
                  <a:pt x="24944" y="24277"/>
                </a:cubicBezTo>
                <a:cubicBezTo>
                  <a:pt x="24914" y="24550"/>
                  <a:pt x="24883" y="24824"/>
                  <a:pt x="24823" y="25097"/>
                </a:cubicBezTo>
                <a:cubicBezTo>
                  <a:pt x="24792" y="24945"/>
                  <a:pt x="24732" y="24824"/>
                  <a:pt x="24701" y="24672"/>
                </a:cubicBezTo>
                <a:lnTo>
                  <a:pt x="24671" y="24581"/>
                </a:lnTo>
                <a:cubicBezTo>
                  <a:pt x="24701" y="24520"/>
                  <a:pt x="24701" y="24459"/>
                  <a:pt x="24732" y="24398"/>
                </a:cubicBezTo>
                <a:lnTo>
                  <a:pt x="24732" y="24398"/>
                </a:lnTo>
                <a:lnTo>
                  <a:pt x="24701" y="24429"/>
                </a:lnTo>
                <a:cubicBezTo>
                  <a:pt x="24762" y="24307"/>
                  <a:pt x="24792" y="24155"/>
                  <a:pt x="24823" y="24003"/>
                </a:cubicBezTo>
                <a:close/>
                <a:moveTo>
                  <a:pt x="25856" y="24398"/>
                </a:moveTo>
                <a:cubicBezTo>
                  <a:pt x="25886" y="24520"/>
                  <a:pt x="25917" y="24641"/>
                  <a:pt x="25947" y="24733"/>
                </a:cubicBezTo>
                <a:cubicBezTo>
                  <a:pt x="25977" y="24854"/>
                  <a:pt x="25977" y="24854"/>
                  <a:pt x="25977" y="24915"/>
                </a:cubicBezTo>
                <a:cubicBezTo>
                  <a:pt x="26008" y="24976"/>
                  <a:pt x="25947" y="25067"/>
                  <a:pt x="25947" y="25158"/>
                </a:cubicBezTo>
                <a:cubicBezTo>
                  <a:pt x="25947" y="25097"/>
                  <a:pt x="25917" y="25036"/>
                  <a:pt x="25917" y="25006"/>
                </a:cubicBezTo>
                <a:cubicBezTo>
                  <a:pt x="25886" y="24824"/>
                  <a:pt x="25856" y="24672"/>
                  <a:pt x="25825" y="24520"/>
                </a:cubicBezTo>
                <a:lnTo>
                  <a:pt x="25856" y="24398"/>
                </a:lnTo>
                <a:close/>
                <a:moveTo>
                  <a:pt x="38738" y="23365"/>
                </a:moveTo>
                <a:lnTo>
                  <a:pt x="38768" y="23396"/>
                </a:lnTo>
                <a:cubicBezTo>
                  <a:pt x="38799" y="23426"/>
                  <a:pt x="38829" y="23456"/>
                  <a:pt x="38829" y="23456"/>
                </a:cubicBezTo>
                <a:cubicBezTo>
                  <a:pt x="38860" y="23487"/>
                  <a:pt x="38860" y="23487"/>
                  <a:pt x="38860" y="23487"/>
                </a:cubicBezTo>
                <a:cubicBezTo>
                  <a:pt x="38860" y="23639"/>
                  <a:pt x="38829" y="23821"/>
                  <a:pt x="38829" y="23973"/>
                </a:cubicBezTo>
                <a:cubicBezTo>
                  <a:pt x="38829" y="24064"/>
                  <a:pt x="38799" y="24186"/>
                  <a:pt x="38768" y="24277"/>
                </a:cubicBezTo>
                <a:lnTo>
                  <a:pt x="38738" y="24611"/>
                </a:lnTo>
                <a:cubicBezTo>
                  <a:pt x="38708" y="24702"/>
                  <a:pt x="38677" y="24793"/>
                  <a:pt x="38677" y="24915"/>
                </a:cubicBezTo>
                <a:cubicBezTo>
                  <a:pt x="38647" y="25006"/>
                  <a:pt x="38647" y="25097"/>
                  <a:pt x="38617" y="25158"/>
                </a:cubicBezTo>
                <a:lnTo>
                  <a:pt x="38617" y="25067"/>
                </a:lnTo>
                <a:cubicBezTo>
                  <a:pt x="38647" y="24854"/>
                  <a:pt x="38677" y="24611"/>
                  <a:pt x="38708" y="24368"/>
                </a:cubicBezTo>
                <a:cubicBezTo>
                  <a:pt x="38708" y="24307"/>
                  <a:pt x="38708" y="24216"/>
                  <a:pt x="38708" y="24125"/>
                </a:cubicBezTo>
                <a:cubicBezTo>
                  <a:pt x="38708" y="23973"/>
                  <a:pt x="38738" y="23821"/>
                  <a:pt x="38738" y="23669"/>
                </a:cubicBezTo>
                <a:cubicBezTo>
                  <a:pt x="38768" y="23517"/>
                  <a:pt x="38738" y="23456"/>
                  <a:pt x="38738" y="23365"/>
                </a:cubicBezTo>
                <a:close/>
                <a:moveTo>
                  <a:pt x="9084" y="20935"/>
                </a:moveTo>
                <a:lnTo>
                  <a:pt x="9084" y="21087"/>
                </a:lnTo>
                <a:cubicBezTo>
                  <a:pt x="9084" y="21360"/>
                  <a:pt x="9084" y="21633"/>
                  <a:pt x="9115" y="21877"/>
                </a:cubicBezTo>
                <a:lnTo>
                  <a:pt x="9145" y="22940"/>
                </a:lnTo>
                <a:cubicBezTo>
                  <a:pt x="9145" y="23061"/>
                  <a:pt x="9145" y="23153"/>
                  <a:pt x="9115" y="23244"/>
                </a:cubicBezTo>
                <a:cubicBezTo>
                  <a:pt x="9084" y="23365"/>
                  <a:pt x="9084" y="23548"/>
                  <a:pt x="9084" y="23699"/>
                </a:cubicBezTo>
                <a:lnTo>
                  <a:pt x="9084" y="24641"/>
                </a:lnTo>
                <a:cubicBezTo>
                  <a:pt x="9054" y="24733"/>
                  <a:pt x="9024" y="24824"/>
                  <a:pt x="8993" y="24915"/>
                </a:cubicBezTo>
                <a:cubicBezTo>
                  <a:pt x="8963" y="25036"/>
                  <a:pt x="8933" y="25188"/>
                  <a:pt x="8872" y="25310"/>
                </a:cubicBezTo>
                <a:cubicBezTo>
                  <a:pt x="8872" y="25006"/>
                  <a:pt x="8841" y="24702"/>
                  <a:pt x="8811" y="24398"/>
                </a:cubicBezTo>
                <a:lnTo>
                  <a:pt x="8811" y="24064"/>
                </a:lnTo>
                <a:lnTo>
                  <a:pt x="8811" y="23517"/>
                </a:lnTo>
                <a:lnTo>
                  <a:pt x="8811" y="22910"/>
                </a:lnTo>
                <a:cubicBezTo>
                  <a:pt x="8811" y="22788"/>
                  <a:pt x="8811" y="22666"/>
                  <a:pt x="8841" y="22545"/>
                </a:cubicBezTo>
                <a:cubicBezTo>
                  <a:pt x="8841" y="22363"/>
                  <a:pt x="8872" y="22180"/>
                  <a:pt x="8902" y="21968"/>
                </a:cubicBezTo>
                <a:lnTo>
                  <a:pt x="8902" y="21846"/>
                </a:lnTo>
                <a:cubicBezTo>
                  <a:pt x="8902" y="21725"/>
                  <a:pt x="8933" y="21603"/>
                  <a:pt x="8963" y="21451"/>
                </a:cubicBezTo>
                <a:lnTo>
                  <a:pt x="8963" y="21299"/>
                </a:lnTo>
                <a:cubicBezTo>
                  <a:pt x="8963" y="21269"/>
                  <a:pt x="8993" y="21117"/>
                  <a:pt x="8993" y="21026"/>
                </a:cubicBezTo>
                <a:cubicBezTo>
                  <a:pt x="9024" y="20935"/>
                  <a:pt x="9054" y="20995"/>
                  <a:pt x="9084" y="20935"/>
                </a:cubicBezTo>
                <a:close/>
                <a:moveTo>
                  <a:pt x="26524" y="24307"/>
                </a:moveTo>
                <a:cubicBezTo>
                  <a:pt x="26585" y="24368"/>
                  <a:pt x="26676" y="24429"/>
                  <a:pt x="26737" y="24459"/>
                </a:cubicBezTo>
                <a:lnTo>
                  <a:pt x="26767" y="24459"/>
                </a:lnTo>
                <a:lnTo>
                  <a:pt x="26737" y="24641"/>
                </a:lnTo>
                <a:cubicBezTo>
                  <a:pt x="26676" y="24884"/>
                  <a:pt x="26615" y="25097"/>
                  <a:pt x="26555" y="25310"/>
                </a:cubicBezTo>
                <a:cubicBezTo>
                  <a:pt x="26494" y="25249"/>
                  <a:pt x="26463" y="25158"/>
                  <a:pt x="26433" y="25097"/>
                </a:cubicBezTo>
                <a:cubicBezTo>
                  <a:pt x="26433" y="25047"/>
                  <a:pt x="26433" y="25018"/>
                  <a:pt x="26433" y="24976"/>
                </a:cubicBezTo>
                <a:cubicBezTo>
                  <a:pt x="26463" y="24763"/>
                  <a:pt x="26494" y="24520"/>
                  <a:pt x="26524" y="24307"/>
                </a:cubicBezTo>
                <a:close/>
                <a:moveTo>
                  <a:pt x="8325" y="24034"/>
                </a:moveTo>
                <a:cubicBezTo>
                  <a:pt x="8325" y="24216"/>
                  <a:pt x="8325" y="24398"/>
                  <a:pt x="8325" y="24581"/>
                </a:cubicBezTo>
                <a:lnTo>
                  <a:pt x="8325" y="24915"/>
                </a:lnTo>
                <a:cubicBezTo>
                  <a:pt x="8325" y="25006"/>
                  <a:pt x="8325" y="25188"/>
                  <a:pt x="8325" y="25340"/>
                </a:cubicBezTo>
                <a:cubicBezTo>
                  <a:pt x="8234" y="25279"/>
                  <a:pt x="8173" y="25188"/>
                  <a:pt x="8112" y="25127"/>
                </a:cubicBezTo>
                <a:cubicBezTo>
                  <a:pt x="8112" y="25097"/>
                  <a:pt x="8082" y="25067"/>
                  <a:pt x="8082" y="25036"/>
                </a:cubicBezTo>
                <a:cubicBezTo>
                  <a:pt x="8082" y="25006"/>
                  <a:pt x="8112" y="24945"/>
                  <a:pt x="8112" y="24915"/>
                </a:cubicBezTo>
                <a:cubicBezTo>
                  <a:pt x="8112" y="24884"/>
                  <a:pt x="8112" y="24854"/>
                  <a:pt x="8143" y="24824"/>
                </a:cubicBezTo>
                <a:cubicBezTo>
                  <a:pt x="8203" y="24550"/>
                  <a:pt x="8264" y="24277"/>
                  <a:pt x="8325" y="24034"/>
                </a:cubicBezTo>
                <a:close/>
                <a:moveTo>
                  <a:pt x="15283" y="24360"/>
                </a:moveTo>
                <a:lnTo>
                  <a:pt x="15283" y="24368"/>
                </a:lnTo>
                <a:cubicBezTo>
                  <a:pt x="15283" y="24459"/>
                  <a:pt x="15252" y="24550"/>
                  <a:pt x="15252" y="24641"/>
                </a:cubicBezTo>
                <a:cubicBezTo>
                  <a:pt x="15222" y="24733"/>
                  <a:pt x="15222" y="24854"/>
                  <a:pt x="15191" y="24976"/>
                </a:cubicBezTo>
                <a:cubicBezTo>
                  <a:pt x="15191" y="25097"/>
                  <a:pt x="15191" y="25188"/>
                  <a:pt x="15161" y="25279"/>
                </a:cubicBezTo>
                <a:cubicBezTo>
                  <a:pt x="15161" y="25307"/>
                  <a:pt x="15161" y="25338"/>
                  <a:pt x="15161" y="25371"/>
                </a:cubicBezTo>
                <a:cubicBezTo>
                  <a:pt x="15161" y="25158"/>
                  <a:pt x="15131" y="24976"/>
                  <a:pt x="15131" y="24763"/>
                </a:cubicBezTo>
                <a:lnTo>
                  <a:pt x="15131" y="24611"/>
                </a:lnTo>
                <a:cubicBezTo>
                  <a:pt x="15177" y="24519"/>
                  <a:pt x="15223" y="24444"/>
                  <a:pt x="15283" y="24360"/>
                </a:cubicBezTo>
                <a:close/>
                <a:moveTo>
                  <a:pt x="27800" y="24793"/>
                </a:moveTo>
                <a:lnTo>
                  <a:pt x="27800" y="24793"/>
                </a:lnTo>
                <a:cubicBezTo>
                  <a:pt x="27831" y="24854"/>
                  <a:pt x="27861" y="24915"/>
                  <a:pt x="27891" y="24976"/>
                </a:cubicBezTo>
                <a:cubicBezTo>
                  <a:pt x="27922" y="25036"/>
                  <a:pt x="27952" y="25188"/>
                  <a:pt x="27983" y="25279"/>
                </a:cubicBezTo>
                <a:lnTo>
                  <a:pt x="27952" y="25371"/>
                </a:lnTo>
                <a:cubicBezTo>
                  <a:pt x="27891" y="25158"/>
                  <a:pt x="27861" y="24945"/>
                  <a:pt x="27800" y="24793"/>
                </a:cubicBezTo>
                <a:close/>
                <a:moveTo>
                  <a:pt x="30170" y="23548"/>
                </a:moveTo>
                <a:cubicBezTo>
                  <a:pt x="30170" y="23669"/>
                  <a:pt x="30200" y="23791"/>
                  <a:pt x="30231" y="23943"/>
                </a:cubicBezTo>
                <a:cubicBezTo>
                  <a:pt x="30231" y="24155"/>
                  <a:pt x="30261" y="24368"/>
                  <a:pt x="30261" y="24550"/>
                </a:cubicBezTo>
                <a:cubicBezTo>
                  <a:pt x="30261" y="24763"/>
                  <a:pt x="30261" y="24884"/>
                  <a:pt x="30261" y="25067"/>
                </a:cubicBezTo>
                <a:cubicBezTo>
                  <a:pt x="30200" y="25127"/>
                  <a:pt x="30170" y="25219"/>
                  <a:pt x="30140" y="25279"/>
                </a:cubicBezTo>
                <a:cubicBezTo>
                  <a:pt x="30109" y="25340"/>
                  <a:pt x="30079" y="25401"/>
                  <a:pt x="30079" y="25462"/>
                </a:cubicBezTo>
                <a:lnTo>
                  <a:pt x="30079" y="25431"/>
                </a:lnTo>
                <a:lnTo>
                  <a:pt x="30079" y="25401"/>
                </a:lnTo>
                <a:cubicBezTo>
                  <a:pt x="30079" y="25127"/>
                  <a:pt x="30018" y="24854"/>
                  <a:pt x="30018" y="24581"/>
                </a:cubicBezTo>
                <a:lnTo>
                  <a:pt x="30018" y="24368"/>
                </a:lnTo>
                <a:lnTo>
                  <a:pt x="30018" y="23821"/>
                </a:lnTo>
                <a:lnTo>
                  <a:pt x="30018" y="23669"/>
                </a:lnTo>
                <a:cubicBezTo>
                  <a:pt x="30079" y="23669"/>
                  <a:pt x="30140" y="23639"/>
                  <a:pt x="30170" y="23578"/>
                </a:cubicBezTo>
                <a:lnTo>
                  <a:pt x="30170" y="23548"/>
                </a:lnTo>
                <a:close/>
                <a:moveTo>
                  <a:pt x="37249" y="23639"/>
                </a:moveTo>
                <a:cubicBezTo>
                  <a:pt x="37310" y="23730"/>
                  <a:pt x="37401" y="23791"/>
                  <a:pt x="37462" y="23851"/>
                </a:cubicBezTo>
                <a:lnTo>
                  <a:pt x="37462" y="23882"/>
                </a:lnTo>
                <a:lnTo>
                  <a:pt x="37462" y="24094"/>
                </a:lnTo>
                <a:lnTo>
                  <a:pt x="37462" y="24641"/>
                </a:lnTo>
                <a:lnTo>
                  <a:pt x="37462" y="24884"/>
                </a:lnTo>
                <a:cubicBezTo>
                  <a:pt x="37462" y="25067"/>
                  <a:pt x="37432" y="25219"/>
                  <a:pt x="37401" y="25401"/>
                </a:cubicBezTo>
                <a:lnTo>
                  <a:pt x="37401" y="25492"/>
                </a:lnTo>
                <a:cubicBezTo>
                  <a:pt x="37371" y="25431"/>
                  <a:pt x="37340" y="25371"/>
                  <a:pt x="37340" y="25340"/>
                </a:cubicBezTo>
                <a:cubicBezTo>
                  <a:pt x="37310" y="25279"/>
                  <a:pt x="37340" y="25219"/>
                  <a:pt x="37310" y="25158"/>
                </a:cubicBezTo>
                <a:cubicBezTo>
                  <a:pt x="37310" y="24884"/>
                  <a:pt x="37280" y="24611"/>
                  <a:pt x="37249" y="24307"/>
                </a:cubicBezTo>
                <a:lnTo>
                  <a:pt x="37249" y="24034"/>
                </a:lnTo>
                <a:lnTo>
                  <a:pt x="37249" y="23639"/>
                </a:lnTo>
                <a:close/>
                <a:moveTo>
                  <a:pt x="38252" y="23608"/>
                </a:moveTo>
                <a:cubicBezTo>
                  <a:pt x="38252" y="23821"/>
                  <a:pt x="38222" y="24034"/>
                  <a:pt x="38222" y="24246"/>
                </a:cubicBezTo>
                <a:cubicBezTo>
                  <a:pt x="38222" y="24307"/>
                  <a:pt x="38222" y="24398"/>
                  <a:pt x="38222" y="24489"/>
                </a:cubicBezTo>
                <a:lnTo>
                  <a:pt x="38222" y="24976"/>
                </a:lnTo>
                <a:lnTo>
                  <a:pt x="38222" y="25067"/>
                </a:lnTo>
                <a:cubicBezTo>
                  <a:pt x="38222" y="25097"/>
                  <a:pt x="38222" y="25188"/>
                  <a:pt x="38191" y="25249"/>
                </a:cubicBezTo>
                <a:cubicBezTo>
                  <a:pt x="38191" y="25279"/>
                  <a:pt x="38191" y="25401"/>
                  <a:pt x="38161" y="25492"/>
                </a:cubicBezTo>
                <a:lnTo>
                  <a:pt x="38130" y="25249"/>
                </a:lnTo>
                <a:lnTo>
                  <a:pt x="38130" y="25006"/>
                </a:lnTo>
                <a:lnTo>
                  <a:pt x="38130" y="24733"/>
                </a:lnTo>
                <a:cubicBezTo>
                  <a:pt x="38130" y="24489"/>
                  <a:pt x="38100" y="24246"/>
                  <a:pt x="38100" y="24003"/>
                </a:cubicBezTo>
                <a:lnTo>
                  <a:pt x="38100" y="23943"/>
                </a:lnTo>
                <a:lnTo>
                  <a:pt x="38130" y="23912"/>
                </a:lnTo>
                <a:cubicBezTo>
                  <a:pt x="38191" y="23821"/>
                  <a:pt x="38222" y="23699"/>
                  <a:pt x="38252" y="23608"/>
                </a:cubicBezTo>
                <a:close/>
                <a:moveTo>
                  <a:pt x="45422" y="24884"/>
                </a:moveTo>
                <a:lnTo>
                  <a:pt x="45422" y="25158"/>
                </a:lnTo>
                <a:lnTo>
                  <a:pt x="45422" y="25371"/>
                </a:lnTo>
                <a:cubicBezTo>
                  <a:pt x="45422" y="25431"/>
                  <a:pt x="45422" y="25492"/>
                  <a:pt x="45453" y="25553"/>
                </a:cubicBezTo>
                <a:lnTo>
                  <a:pt x="45422" y="25553"/>
                </a:lnTo>
                <a:lnTo>
                  <a:pt x="45392" y="25522"/>
                </a:lnTo>
                <a:lnTo>
                  <a:pt x="45392" y="25310"/>
                </a:lnTo>
                <a:cubicBezTo>
                  <a:pt x="45392" y="25158"/>
                  <a:pt x="45422" y="25006"/>
                  <a:pt x="45422" y="24884"/>
                </a:cubicBezTo>
                <a:close/>
                <a:moveTo>
                  <a:pt x="18746" y="24976"/>
                </a:moveTo>
                <a:lnTo>
                  <a:pt x="18746" y="25006"/>
                </a:lnTo>
                <a:lnTo>
                  <a:pt x="18746" y="25553"/>
                </a:lnTo>
                <a:lnTo>
                  <a:pt x="18746" y="25583"/>
                </a:lnTo>
                <a:cubicBezTo>
                  <a:pt x="18716" y="25431"/>
                  <a:pt x="18655" y="25310"/>
                  <a:pt x="18625" y="25158"/>
                </a:cubicBezTo>
                <a:cubicBezTo>
                  <a:pt x="18625" y="25127"/>
                  <a:pt x="18594" y="25097"/>
                  <a:pt x="18594" y="25067"/>
                </a:cubicBezTo>
                <a:cubicBezTo>
                  <a:pt x="18655" y="25067"/>
                  <a:pt x="18716" y="25036"/>
                  <a:pt x="18746" y="24976"/>
                </a:cubicBezTo>
                <a:close/>
                <a:moveTo>
                  <a:pt x="44328" y="22575"/>
                </a:moveTo>
                <a:lnTo>
                  <a:pt x="44328" y="22818"/>
                </a:lnTo>
                <a:lnTo>
                  <a:pt x="44328" y="23092"/>
                </a:lnTo>
                <a:lnTo>
                  <a:pt x="44268" y="23851"/>
                </a:lnTo>
                <a:lnTo>
                  <a:pt x="44268" y="24064"/>
                </a:lnTo>
                <a:lnTo>
                  <a:pt x="44268" y="24550"/>
                </a:lnTo>
                <a:lnTo>
                  <a:pt x="44268" y="25097"/>
                </a:lnTo>
                <a:lnTo>
                  <a:pt x="44268" y="25553"/>
                </a:lnTo>
                <a:lnTo>
                  <a:pt x="43994" y="25553"/>
                </a:lnTo>
                <a:cubicBezTo>
                  <a:pt x="43964" y="25583"/>
                  <a:pt x="43933" y="25583"/>
                  <a:pt x="43903" y="25614"/>
                </a:cubicBezTo>
                <a:lnTo>
                  <a:pt x="43873" y="25644"/>
                </a:lnTo>
                <a:lnTo>
                  <a:pt x="43842" y="25674"/>
                </a:lnTo>
                <a:lnTo>
                  <a:pt x="43842" y="25492"/>
                </a:lnTo>
                <a:lnTo>
                  <a:pt x="43842" y="25279"/>
                </a:lnTo>
                <a:lnTo>
                  <a:pt x="43842" y="24824"/>
                </a:lnTo>
                <a:lnTo>
                  <a:pt x="43842" y="24429"/>
                </a:lnTo>
                <a:cubicBezTo>
                  <a:pt x="43842" y="24277"/>
                  <a:pt x="43842" y="24246"/>
                  <a:pt x="43873" y="24155"/>
                </a:cubicBezTo>
                <a:cubicBezTo>
                  <a:pt x="43873" y="24064"/>
                  <a:pt x="43903" y="23882"/>
                  <a:pt x="43903" y="23760"/>
                </a:cubicBezTo>
                <a:cubicBezTo>
                  <a:pt x="43933" y="23669"/>
                  <a:pt x="43964" y="23396"/>
                  <a:pt x="43994" y="23213"/>
                </a:cubicBezTo>
                <a:cubicBezTo>
                  <a:pt x="44025" y="23061"/>
                  <a:pt x="44055" y="22940"/>
                  <a:pt x="44085" y="22818"/>
                </a:cubicBezTo>
                <a:lnTo>
                  <a:pt x="44146" y="22666"/>
                </a:lnTo>
                <a:lnTo>
                  <a:pt x="44177" y="22666"/>
                </a:lnTo>
                <a:cubicBezTo>
                  <a:pt x="44207" y="22666"/>
                  <a:pt x="44237" y="22636"/>
                  <a:pt x="44298" y="22606"/>
                </a:cubicBezTo>
                <a:cubicBezTo>
                  <a:pt x="44298" y="22606"/>
                  <a:pt x="44328" y="22606"/>
                  <a:pt x="44328" y="22575"/>
                </a:cubicBezTo>
                <a:close/>
                <a:moveTo>
                  <a:pt x="5439" y="24611"/>
                </a:moveTo>
                <a:cubicBezTo>
                  <a:pt x="5439" y="24824"/>
                  <a:pt x="5469" y="25036"/>
                  <a:pt x="5499" y="25249"/>
                </a:cubicBezTo>
                <a:lnTo>
                  <a:pt x="5522" y="25689"/>
                </a:lnTo>
                <a:lnTo>
                  <a:pt x="5522" y="25689"/>
                </a:lnTo>
                <a:cubicBezTo>
                  <a:pt x="5518" y="25653"/>
                  <a:pt x="5511" y="25618"/>
                  <a:pt x="5499" y="25583"/>
                </a:cubicBezTo>
                <a:cubicBezTo>
                  <a:pt x="5469" y="25462"/>
                  <a:pt x="5469" y="25279"/>
                  <a:pt x="5439" y="25127"/>
                </a:cubicBezTo>
                <a:lnTo>
                  <a:pt x="5439" y="25006"/>
                </a:lnTo>
                <a:lnTo>
                  <a:pt x="5439" y="24702"/>
                </a:lnTo>
                <a:cubicBezTo>
                  <a:pt x="5439" y="24672"/>
                  <a:pt x="5439" y="24641"/>
                  <a:pt x="5439" y="24611"/>
                </a:cubicBezTo>
                <a:close/>
                <a:moveTo>
                  <a:pt x="28833" y="24338"/>
                </a:moveTo>
                <a:lnTo>
                  <a:pt x="28894" y="24398"/>
                </a:lnTo>
                <a:lnTo>
                  <a:pt x="28955" y="24489"/>
                </a:lnTo>
                <a:cubicBezTo>
                  <a:pt x="28985" y="24520"/>
                  <a:pt x="28985" y="24581"/>
                  <a:pt x="29016" y="24641"/>
                </a:cubicBezTo>
                <a:lnTo>
                  <a:pt x="28955" y="24854"/>
                </a:lnTo>
                <a:cubicBezTo>
                  <a:pt x="28955" y="24976"/>
                  <a:pt x="28924" y="25097"/>
                  <a:pt x="28894" y="25219"/>
                </a:cubicBezTo>
                <a:lnTo>
                  <a:pt x="28803" y="25553"/>
                </a:lnTo>
                <a:cubicBezTo>
                  <a:pt x="28803" y="25614"/>
                  <a:pt x="28803" y="25674"/>
                  <a:pt x="28772" y="25705"/>
                </a:cubicBezTo>
                <a:cubicBezTo>
                  <a:pt x="28681" y="25492"/>
                  <a:pt x="28621" y="25219"/>
                  <a:pt x="28560" y="24976"/>
                </a:cubicBezTo>
                <a:cubicBezTo>
                  <a:pt x="28560" y="24945"/>
                  <a:pt x="28590" y="24915"/>
                  <a:pt x="28590" y="24884"/>
                </a:cubicBezTo>
                <a:cubicBezTo>
                  <a:pt x="28651" y="24702"/>
                  <a:pt x="28712" y="24550"/>
                  <a:pt x="28772" y="24398"/>
                </a:cubicBezTo>
                <a:lnTo>
                  <a:pt x="28803" y="24338"/>
                </a:lnTo>
                <a:close/>
                <a:moveTo>
                  <a:pt x="31477" y="23973"/>
                </a:moveTo>
                <a:cubicBezTo>
                  <a:pt x="31477" y="24064"/>
                  <a:pt x="31507" y="24155"/>
                  <a:pt x="31537" y="24216"/>
                </a:cubicBezTo>
                <a:lnTo>
                  <a:pt x="31537" y="24338"/>
                </a:lnTo>
                <a:lnTo>
                  <a:pt x="31537" y="24672"/>
                </a:lnTo>
                <a:lnTo>
                  <a:pt x="31537" y="25279"/>
                </a:lnTo>
                <a:cubicBezTo>
                  <a:pt x="31537" y="25492"/>
                  <a:pt x="31537" y="25614"/>
                  <a:pt x="31537" y="25766"/>
                </a:cubicBezTo>
                <a:cubicBezTo>
                  <a:pt x="31507" y="25644"/>
                  <a:pt x="31446" y="25522"/>
                  <a:pt x="31385" y="25431"/>
                </a:cubicBezTo>
                <a:lnTo>
                  <a:pt x="31385" y="25401"/>
                </a:lnTo>
                <a:lnTo>
                  <a:pt x="31385" y="25219"/>
                </a:lnTo>
                <a:lnTo>
                  <a:pt x="31385" y="24854"/>
                </a:lnTo>
                <a:cubicBezTo>
                  <a:pt x="31385" y="24702"/>
                  <a:pt x="31416" y="24520"/>
                  <a:pt x="31416" y="24368"/>
                </a:cubicBezTo>
                <a:cubicBezTo>
                  <a:pt x="31446" y="24186"/>
                  <a:pt x="31446" y="24125"/>
                  <a:pt x="31477" y="23973"/>
                </a:cubicBezTo>
                <a:close/>
                <a:moveTo>
                  <a:pt x="3889" y="25371"/>
                </a:moveTo>
                <a:cubicBezTo>
                  <a:pt x="3889" y="25492"/>
                  <a:pt x="3859" y="25644"/>
                  <a:pt x="3859" y="25796"/>
                </a:cubicBezTo>
                <a:lnTo>
                  <a:pt x="3859" y="25766"/>
                </a:lnTo>
                <a:cubicBezTo>
                  <a:pt x="3828" y="25705"/>
                  <a:pt x="3828" y="25614"/>
                  <a:pt x="3828" y="25553"/>
                </a:cubicBezTo>
                <a:lnTo>
                  <a:pt x="3828" y="25522"/>
                </a:lnTo>
                <a:cubicBezTo>
                  <a:pt x="3828" y="25462"/>
                  <a:pt x="3859" y="25431"/>
                  <a:pt x="3889" y="25371"/>
                </a:cubicBezTo>
                <a:close/>
                <a:moveTo>
                  <a:pt x="40196" y="24854"/>
                </a:moveTo>
                <a:lnTo>
                  <a:pt x="40288" y="24945"/>
                </a:lnTo>
                <a:cubicBezTo>
                  <a:pt x="40318" y="25006"/>
                  <a:pt x="40348" y="25067"/>
                  <a:pt x="40379" y="25127"/>
                </a:cubicBezTo>
                <a:cubicBezTo>
                  <a:pt x="40379" y="25158"/>
                  <a:pt x="40379" y="25188"/>
                  <a:pt x="40348" y="25249"/>
                </a:cubicBezTo>
                <a:cubicBezTo>
                  <a:pt x="40318" y="25431"/>
                  <a:pt x="40288" y="25644"/>
                  <a:pt x="40257" y="25857"/>
                </a:cubicBezTo>
                <a:lnTo>
                  <a:pt x="40227" y="25826"/>
                </a:lnTo>
                <a:lnTo>
                  <a:pt x="40227" y="25705"/>
                </a:lnTo>
                <a:lnTo>
                  <a:pt x="40227" y="25674"/>
                </a:lnTo>
                <a:cubicBezTo>
                  <a:pt x="40196" y="25462"/>
                  <a:pt x="40196" y="25219"/>
                  <a:pt x="40166" y="25006"/>
                </a:cubicBezTo>
                <a:lnTo>
                  <a:pt x="40166" y="24854"/>
                </a:lnTo>
                <a:close/>
                <a:moveTo>
                  <a:pt x="5529" y="25823"/>
                </a:moveTo>
                <a:lnTo>
                  <a:pt x="5530" y="25826"/>
                </a:lnTo>
                <a:cubicBezTo>
                  <a:pt x="5560" y="25826"/>
                  <a:pt x="5530" y="25857"/>
                  <a:pt x="5530" y="25887"/>
                </a:cubicBezTo>
                <a:cubicBezTo>
                  <a:pt x="5530" y="25865"/>
                  <a:pt x="5530" y="25843"/>
                  <a:pt x="5529" y="25823"/>
                </a:cubicBezTo>
                <a:close/>
                <a:moveTo>
                  <a:pt x="33786" y="25553"/>
                </a:moveTo>
                <a:cubicBezTo>
                  <a:pt x="33786" y="25674"/>
                  <a:pt x="33755" y="25796"/>
                  <a:pt x="33755" y="25887"/>
                </a:cubicBezTo>
                <a:lnTo>
                  <a:pt x="33725" y="25887"/>
                </a:lnTo>
                <a:cubicBezTo>
                  <a:pt x="33730" y="25776"/>
                  <a:pt x="33758" y="25664"/>
                  <a:pt x="33786" y="25553"/>
                </a:cubicBezTo>
                <a:close/>
                <a:moveTo>
                  <a:pt x="25187" y="25188"/>
                </a:moveTo>
                <a:lnTo>
                  <a:pt x="25187" y="25249"/>
                </a:lnTo>
                <a:lnTo>
                  <a:pt x="25187" y="25371"/>
                </a:lnTo>
                <a:cubicBezTo>
                  <a:pt x="25187" y="25462"/>
                  <a:pt x="25127" y="25553"/>
                  <a:pt x="25127" y="25644"/>
                </a:cubicBezTo>
                <a:cubicBezTo>
                  <a:pt x="25127" y="25735"/>
                  <a:pt x="25096" y="25826"/>
                  <a:pt x="25096" y="25917"/>
                </a:cubicBezTo>
                <a:cubicBezTo>
                  <a:pt x="25096" y="25887"/>
                  <a:pt x="25066" y="25887"/>
                  <a:pt x="25066" y="25857"/>
                </a:cubicBezTo>
                <a:cubicBezTo>
                  <a:pt x="25066" y="25826"/>
                  <a:pt x="25035" y="25796"/>
                  <a:pt x="25035" y="25766"/>
                </a:cubicBezTo>
                <a:cubicBezTo>
                  <a:pt x="25051" y="25750"/>
                  <a:pt x="25058" y="25743"/>
                  <a:pt x="25066" y="25735"/>
                </a:cubicBezTo>
                <a:lnTo>
                  <a:pt x="25066" y="25735"/>
                </a:lnTo>
                <a:lnTo>
                  <a:pt x="25096" y="25674"/>
                </a:lnTo>
                <a:cubicBezTo>
                  <a:pt x="25096" y="25644"/>
                  <a:pt x="25127" y="25644"/>
                  <a:pt x="25127" y="25614"/>
                </a:cubicBezTo>
                <a:lnTo>
                  <a:pt x="25127" y="25492"/>
                </a:lnTo>
                <a:lnTo>
                  <a:pt x="25157" y="25371"/>
                </a:lnTo>
                <a:cubicBezTo>
                  <a:pt x="25157" y="25310"/>
                  <a:pt x="25157" y="25249"/>
                  <a:pt x="25187" y="25188"/>
                </a:cubicBezTo>
                <a:close/>
                <a:moveTo>
                  <a:pt x="38860" y="25674"/>
                </a:moveTo>
                <a:lnTo>
                  <a:pt x="38860" y="25705"/>
                </a:lnTo>
                <a:cubicBezTo>
                  <a:pt x="38860" y="25807"/>
                  <a:pt x="38838" y="25887"/>
                  <a:pt x="38813" y="25964"/>
                </a:cubicBezTo>
                <a:lnTo>
                  <a:pt x="38813" y="25964"/>
                </a:lnTo>
                <a:cubicBezTo>
                  <a:pt x="38830" y="25891"/>
                  <a:pt x="38835" y="25773"/>
                  <a:pt x="38860" y="25674"/>
                </a:cubicBezTo>
                <a:close/>
                <a:moveTo>
                  <a:pt x="35609" y="24459"/>
                </a:moveTo>
                <a:cubicBezTo>
                  <a:pt x="35639" y="24489"/>
                  <a:pt x="35669" y="24520"/>
                  <a:pt x="35700" y="24520"/>
                </a:cubicBezTo>
                <a:cubicBezTo>
                  <a:pt x="35718" y="24529"/>
                  <a:pt x="35735" y="24532"/>
                  <a:pt x="35752" y="24532"/>
                </a:cubicBezTo>
                <a:cubicBezTo>
                  <a:pt x="35794" y="24532"/>
                  <a:pt x="35830" y="24511"/>
                  <a:pt x="35852" y="24489"/>
                </a:cubicBezTo>
                <a:cubicBezTo>
                  <a:pt x="35882" y="24581"/>
                  <a:pt x="35912" y="24702"/>
                  <a:pt x="35943" y="24793"/>
                </a:cubicBezTo>
                <a:lnTo>
                  <a:pt x="35943" y="24884"/>
                </a:lnTo>
                <a:lnTo>
                  <a:pt x="35852" y="25371"/>
                </a:lnTo>
                <a:lnTo>
                  <a:pt x="35852" y="25431"/>
                </a:lnTo>
                <a:cubicBezTo>
                  <a:pt x="35761" y="25614"/>
                  <a:pt x="35700" y="25826"/>
                  <a:pt x="35639" y="26009"/>
                </a:cubicBezTo>
                <a:lnTo>
                  <a:pt x="35609" y="25826"/>
                </a:lnTo>
                <a:lnTo>
                  <a:pt x="35609" y="25705"/>
                </a:lnTo>
                <a:lnTo>
                  <a:pt x="35609" y="25188"/>
                </a:lnTo>
                <a:lnTo>
                  <a:pt x="35609" y="24611"/>
                </a:lnTo>
                <a:lnTo>
                  <a:pt x="35609" y="24459"/>
                </a:lnTo>
                <a:close/>
                <a:moveTo>
                  <a:pt x="33239" y="23031"/>
                </a:moveTo>
                <a:lnTo>
                  <a:pt x="33239" y="23305"/>
                </a:lnTo>
                <a:lnTo>
                  <a:pt x="33239" y="24034"/>
                </a:lnTo>
                <a:lnTo>
                  <a:pt x="33239" y="24246"/>
                </a:lnTo>
                <a:cubicBezTo>
                  <a:pt x="33239" y="24398"/>
                  <a:pt x="33239" y="24581"/>
                  <a:pt x="33269" y="24702"/>
                </a:cubicBezTo>
                <a:cubicBezTo>
                  <a:pt x="33300" y="24854"/>
                  <a:pt x="33300" y="25006"/>
                  <a:pt x="33330" y="25127"/>
                </a:cubicBezTo>
                <a:cubicBezTo>
                  <a:pt x="33330" y="25188"/>
                  <a:pt x="33330" y="25219"/>
                  <a:pt x="33360" y="25249"/>
                </a:cubicBezTo>
                <a:cubicBezTo>
                  <a:pt x="33330" y="25279"/>
                  <a:pt x="33330" y="25310"/>
                  <a:pt x="33360" y="25340"/>
                </a:cubicBezTo>
                <a:cubicBezTo>
                  <a:pt x="33330" y="25553"/>
                  <a:pt x="33300" y="25766"/>
                  <a:pt x="33269" y="26009"/>
                </a:cubicBezTo>
                <a:lnTo>
                  <a:pt x="33269" y="26069"/>
                </a:lnTo>
                <a:cubicBezTo>
                  <a:pt x="33239" y="25887"/>
                  <a:pt x="33239" y="25735"/>
                  <a:pt x="33208" y="25553"/>
                </a:cubicBezTo>
                <a:cubicBezTo>
                  <a:pt x="33178" y="25310"/>
                  <a:pt x="33178" y="25036"/>
                  <a:pt x="33178" y="24793"/>
                </a:cubicBezTo>
                <a:lnTo>
                  <a:pt x="33178" y="24277"/>
                </a:lnTo>
                <a:lnTo>
                  <a:pt x="33178" y="23791"/>
                </a:lnTo>
                <a:cubicBezTo>
                  <a:pt x="33239" y="23699"/>
                  <a:pt x="33239" y="23608"/>
                  <a:pt x="33239" y="23517"/>
                </a:cubicBezTo>
                <a:lnTo>
                  <a:pt x="33208" y="23517"/>
                </a:lnTo>
                <a:lnTo>
                  <a:pt x="33208" y="23183"/>
                </a:lnTo>
                <a:cubicBezTo>
                  <a:pt x="33208" y="23092"/>
                  <a:pt x="33239" y="23092"/>
                  <a:pt x="33239" y="23031"/>
                </a:cubicBezTo>
                <a:close/>
                <a:moveTo>
                  <a:pt x="32874" y="23943"/>
                </a:moveTo>
                <a:lnTo>
                  <a:pt x="32874" y="24489"/>
                </a:lnTo>
                <a:lnTo>
                  <a:pt x="32874" y="24824"/>
                </a:lnTo>
                <a:lnTo>
                  <a:pt x="32874" y="25067"/>
                </a:lnTo>
                <a:cubicBezTo>
                  <a:pt x="32874" y="25249"/>
                  <a:pt x="32905" y="25431"/>
                  <a:pt x="32905" y="25614"/>
                </a:cubicBezTo>
                <a:cubicBezTo>
                  <a:pt x="32935" y="25796"/>
                  <a:pt x="32935" y="25917"/>
                  <a:pt x="32965" y="26100"/>
                </a:cubicBezTo>
                <a:lnTo>
                  <a:pt x="32935" y="26069"/>
                </a:lnTo>
                <a:lnTo>
                  <a:pt x="32905" y="26039"/>
                </a:lnTo>
                <a:cubicBezTo>
                  <a:pt x="32874" y="26009"/>
                  <a:pt x="32844" y="26009"/>
                  <a:pt x="32813" y="26009"/>
                </a:cubicBezTo>
                <a:lnTo>
                  <a:pt x="32753" y="26009"/>
                </a:lnTo>
                <a:lnTo>
                  <a:pt x="32753" y="25644"/>
                </a:lnTo>
                <a:lnTo>
                  <a:pt x="32753" y="24976"/>
                </a:lnTo>
                <a:lnTo>
                  <a:pt x="32753" y="24824"/>
                </a:lnTo>
                <a:cubicBezTo>
                  <a:pt x="32753" y="24672"/>
                  <a:pt x="32783" y="24489"/>
                  <a:pt x="32813" y="24338"/>
                </a:cubicBezTo>
                <a:lnTo>
                  <a:pt x="32874" y="23943"/>
                </a:lnTo>
                <a:close/>
                <a:moveTo>
                  <a:pt x="39619" y="21056"/>
                </a:moveTo>
                <a:lnTo>
                  <a:pt x="39619" y="21147"/>
                </a:lnTo>
                <a:cubicBezTo>
                  <a:pt x="39619" y="21451"/>
                  <a:pt x="39650" y="21755"/>
                  <a:pt x="39680" y="22059"/>
                </a:cubicBezTo>
                <a:lnTo>
                  <a:pt x="39680" y="22180"/>
                </a:lnTo>
                <a:lnTo>
                  <a:pt x="39680" y="22970"/>
                </a:lnTo>
                <a:lnTo>
                  <a:pt x="39680" y="23274"/>
                </a:lnTo>
                <a:cubicBezTo>
                  <a:pt x="39680" y="23730"/>
                  <a:pt x="39680" y="24186"/>
                  <a:pt x="39710" y="24611"/>
                </a:cubicBezTo>
                <a:lnTo>
                  <a:pt x="39710" y="24793"/>
                </a:lnTo>
                <a:lnTo>
                  <a:pt x="39589" y="25036"/>
                </a:lnTo>
                <a:cubicBezTo>
                  <a:pt x="39558" y="25127"/>
                  <a:pt x="39528" y="25219"/>
                  <a:pt x="39498" y="25310"/>
                </a:cubicBezTo>
                <a:lnTo>
                  <a:pt x="39406" y="25492"/>
                </a:lnTo>
                <a:cubicBezTo>
                  <a:pt x="39406" y="25522"/>
                  <a:pt x="39406" y="25522"/>
                  <a:pt x="39376" y="25553"/>
                </a:cubicBezTo>
                <a:cubicBezTo>
                  <a:pt x="39346" y="25705"/>
                  <a:pt x="39285" y="25826"/>
                  <a:pt x="39224" y="25978"/>
                </a:cubicBezTo>
                <a:lnTo>
                  <a:pt x="39163" y="26130"/>
                </a:lnTo>
                <a:cubicBezTo>
                  <a:pt x="39163" y="26039"/>
                  <a:pt x="39194" y="25917"/>
                  <a:pt x="39224" y="25826"/>
                </a:cubicBezTo>
                <a:cubicBezTo>
                  <a:pt x="39224" y="25705"/>
                  <a:pt x="39255" y="25583"/>
                  <a:pt x="39285" y="25431"/>
                </a:cubicBezTo>
                <a:cubicBezTo>
                  <a:pt x="39315" y="25219"/>
                  <a:pt x="39346" y="24976"/>
                  <a:pt x="39406" y="24763"/>
                </a:cubicBezTo>
                <a:cubicBezTo>
                  <a:pt x="39406" y="24672"/>
                  <a:pt x="39437" y="24611"/>
                  <a:pt x="39437" y="24520"/>
                </a:cubicBezTo>
                <a:cubicBezTo>
                  <a:pt x="39437" y="24429"/>
                  <a:pt x="39467" y="24246"/>
                  <a:pt x="39498" y="24125"/>
                </a:cubicBezTo>
                <a:cubicBezTo>
                  <a:pt x="39498" y="23973"/>
                  <a:pt x="39498" y="23912"/>
                  <a:pt x="39528" y="23791"/>
                </a:cubicBezTo>
                <a:cubicBezTo>
                  <a:pt x="39558" y="23669"/>
                  <a:pt x="39558" y="23517"/>
                  <a:pt x="39558" y="23426"/>
                </a:cubicBezTo>
                <a:cubicBezTo>
                  <a:pt x="39589" y="23305"/>
                  <a:pt x="39558" y="23031"/>
                  <a:pt x="39589" y="22849"/>
                </a:cubicBezTo>
                <a:cubicBezTo>
                  <a:pt x="39619" y="22666"/>
                  <a:pt x="39589" y="22545"/>
                  <a:pt x="39589" y="22363"/>
                </a:cubicBezTo>
                <a:cubicBezTo>
                  <a:pt x="39589" y="22211"/>
                  <a:pt x="39558" y="22089"/>
                  <a:pt x="39558" y="21937"/>
                </a:cubicBezTo>
                <a:cubicBezTo>
                  <a:pt x="39558" y="21877"/>
                  <a:pt x="39528" y="21785"/>
                  <a:pt x="39528" y="21694"/>
                </a:cubicBezTo>
                <a:cubicBezTo>
                  <a:pt x="39498" y="21633"/>
                  <a:pt x="39558" y="21421"/>
                  <a:pt x="39589" y="21330"/>
                </a:cubicBezTo>
                <a:cubicBezTo>
                  <a:pt x="39589" y="21208"/>
                  <a:pt x="39589" y="21147"/>
                  <a:pt x="39619" y="21056"/>
                </a:cubicBezTo>
                <a:close/>
                <a:moveTo>
                  <a:pt x="19445" y="25036"/>
                </a:moveTo>
                <a:cubicBezTo>
                  <a:pt x="19475" y="25127"/>
                  <a:pt x="19506" y="25249"/>
                  <a:pt x="19506" y="25371"/>
                </a:cubicBezTo>
                <a:cubicBezTo>
                  <a:pt x="19536" y="25553"/>
                  <a:pt x="19567" y="25705"/>
                  <a:pt x="19597" y="25887"/>
                </a:cubicBezTo>
                <a:lnTo>
                  <a:pt x="19627" y="26009"/>
                </a:lnTo>
                <a:lnTo>
                  <a:pt x="19567" y="26100"/>
                </a:lnTo>
                <a:cubicBezTo>
                  <a:pt x="19536" y="26161"/>
                  <a:pt x="19536" y="26191"/>
                  <a:pt x="19506" y="26221"/>
                </a:cubicBezTo>
                <a:lnTo>
                  <a:pt x="19475" y="26009"/>
                </a:lnTo>
                <a:cubicBezTo>
                  <a:pt x="19475" y="25887"/>
                  <a:pt x="19445" y="25766"/>
                  <a:pt x="19445" y="25644"/>
                </a:cubicBezTo>
                <a:lnTo>
                  <a:pt x="19445" y="25553"/>
                </a:lnTo>
                <a:lnTo>
                  <a:pt x="19445" y="25431"/>
                </a:lnTo>
                <a:lnTo>
                  <a:pt x="19445" y="25371"/>
                </a:lnTo>
                <a:lnTo>
                  <a:pt x="19445" y="25219"/>
                </a:lnTo>
                <a:lnTo>
                  <a:pt x="19445" y="25067"/>
                </a:lnTo>
                <a:cubicBezTo>
                  <a:pt x="19445" y="25052"/>
                  <a:pt x="19445" y="25042"/>
                  <a:pt x="19445" y="25036"/>
                </a:cubicBezTo>
                <a:close/>
                <a:moveTo>
                  <a:pt x="38799" y="26009"/>
                </a:moveTo>
                <a:lnTo>
                  <a:pt x="38799" y="26009"/>
                </a:lnTo>
                <a:cubicBezTo>
                  <a:pt x="38799" y="26100"/>
                  <a:pt x="38768" y="26161"/>
                  <a:pt x="38768" y="26252"/>
                </a:cubicBezTo>
                <a:lnTo>
                  <a:pt x="38768" y="26221"/>
                </a:lnTo>
                <a:cubicBezTo>
                  <a:pt x="38768" y="26191"/>
                  <a:pt x="38799" y="26069"/>
                  <a:pt x="38799" y="26009"/>
                </a:cubicBezTo>
                <a:close/>
                <a:moveTo>
                  <a:pt x="34515" y="22241"/>
                </a:moveTo>
                <a:cubicBezTo>
                  <a:pt x="34606" y="22515"/>
                  <a:pt x="34667" y="22818"/>
                  <a:pt x="34667" y="23092"/>
                </a:cubicBezTo>
                <a:cubicBezTo>
                  <a:pt x="34697" y="23396"/>
                  <a:pt x="34697" y="23730"/>
                  <a:pt x="34697" y="24034"/>
                </a:cubicBezTo>
                <a:cubicBezTo>
                  <a:pt x="34667" y="24368"/>
                  <a:pt x="34636" y="24702"/>
                  <a:pt x="34606" y="25006"/>
                </a:cubicBezTo>
                <a:cubicBezTo>
                  <a:pt x="34576" y="25127"/>
                  <a:pt x="34545" y="25249"/>
                  <a:pt x="34515" y="25371"/>
                </a:cubicBezTo>
                <a:cubicBezTo>
                  <a:pt x="34515" y="25492"/>
                  <a:pt x="34484" y="25553"/>
                  <a:pt x="34484" y="25674"/>
                </a:cubicBezTo>
                <a:cubicBezTo>
                  <a:pt x="34424" y="25887"/>
                  <a:pt x="34363" y="26100"/>
                  <a:pt x="34333" y="26312"/>
                </a:cubicBezTo>
                <a:cubicBezTo>
                  <a:pt x="34302" y="26191"/>
                  <a:pt x="34272" y="26069"/>
                  <a:pt x="34241" y="25917"/>
                </a:cubicBezTo>
                <a:cubicBezTo>
                  <a:pt x="34211" y="25796"/>
                  <a:pt x="34241" y="25735"/>
                  <a:pt x="34241" y="25644"/>
                </a:cubicBezTo>
                <a:lnTo>
                  <a:pt x="34181" y="25279"/>
                </a:lnTo>
                <a:cubicBezTo>
                  <a:pt x="34241" y="25006"/>
                  <a:pt x="34241" y="24733"/>
                  <a:pt x="34272" y="24429"/>
                </a:cubicBezTo>
                <a:cubicBezTo>
                  <a:pt x="34302" y="24277"/>
                  <a:pt x="34333" y="24125"/>
                  <a:pt x="34333" y="23973"/>
                </a:cubicBezTo>
                <a:cubicBezTo>
                  <a:pt x="34363" y="23760"/>
                  <a:pt x="34393" y="23548"/>
                  <a:pt x="34424" y="23335"/>
                </a:cubicBezTo>
                <a:cubicBezTo>
                  <a:pt x="34454" y="23122"/>
                  <a:pt x="34484" y="22849"/>
                  <a:pt x="34515" y="22606"/>
                </a:cubicBezTo>
                <a:lnTo>
                  <a:pt x="34515" y="22393"/>
                </a:lnTo>
                <a:lnTo>
                  <a:pt x="34515" y="22241"/>
                </a:lnTo>
                <a:close/>
                <a:moveTo>
                  <a:pt x="22058" y="24581"/>
                </a:moveTo>
                <a:lnTo>
                  <a:pt x="22058" y="24915"/>
                </a:lnTo>
                <a:lnTo>
                  <a:pt x="22058" y="25462"/>
                </a:lnTo>
                <a:lnTo>
                  <a:pt x="22058" y="26161"/>
                </a:lnTo>
                <a:lnTo>
                  <a:pt x="22058" y="26191"/>
                </a:lnTo>
                <a:lnTo>
                  <a:pt x="22058" y="26343"/>
                </a:lnTo>
                <a:cubicBezTo>
                  <a:pt x="22028" y="26252"/>
                  <a:pt x="21997" y="26161"/>
                  <a:pt x="21967" y="26069"/>
                </a:cubicBezTo>
                <a:lnTo>
                  <a:pt x="21967" y="25431"/>
                </a:lnTo>
                <a:cubicBezTo>
                  <a:pt x="21967" y="25158"/>
                  <a:pt x="21997" y="24884"/>
                  <a:pt x="22058" y="24581"/>
                </a:cubicBezTo>
                <a:close/>
                <a:moveTo>
                  <a:pt x="31385" y="26373"/>
                </a:moveTo>
                <a:cubicBezTo>
                  <a:pt x="31385" y="26373"/>
                  <a:pt x="31385" y="26404"/>
                  <a:pt x="31416" y="26404"/>
                </a:cubicBezTo>
                <a:lnTo>
                  <a:pt x="31385" y="26434"/>
                </a:lnTo>
                <a:lnTo>
                  <a:pt x="31385" y="26373"/>
                </a:lnTo>
                <a:close/>
                <a:moveTo>
                  <a:pt x="13733" y="21451"/>
                </a:moveTo>
                <a:cubicBezTo>
                  <a:pt x="13733" y="21482"/>
                  <a:pt x="13733" y="21512"/>
                  <a:pt x="13733" y="21542"/>
                </a:cubicBezTo>
                <a:lnTo>
                  <a:pt x="13733" y="22059"/>
                </a:lnTo>
                <a:lnTo>
                  <a:pt x="13733" y="22818"/>
                </a:lnTo>
                <a:cubicBezTo>
                  <a:pt x="13733" y="22879"/>
                  <a:pt x="13703" y="22940"/>
                  <a:pt x="13733" y="23001"/>
                </a:cubicBezTo>
                <a:lnTo>
                  <a:pt x="13703" y="23001"/>
                </a:lnTo>
                <a:lnTo>
                  <a:pt x="13703" y="23487"/>
                </a:lnTo>
                <a:lnTo>
                  <a:pt x="13733" y="23943"/>
                </a:lnTo>
                <a:lnTo>
                  <a:pt x="13733" y="24003"/>
                </a:lnTo>
                <a:cubicBezTo>
                  <a:pt x="13733" y="24125"/>
                  <a:pt x="13703" y="24277"/>
                  <a:pt x="13703" y="24429"/>
                </a:cubicBezTo>
                <a:cubicBezTo>
                  <a:pt x="13672" y="24763"/>
                  <a:pt x="13642" y="25067"/>
                  <a:pt x="13611" y="25401"/>
                </a:cubicBezTo>
                <a:cubicBezTo>
                  <a:pt x="13581" y="25735"/>
                  <a:pt x="13551" y="26069"/>
                  <a:pt x="13551" y="26404"/>
                </a:cubicBezTo>
                <a:lnTo>
                  <a:pt x="13551" y="26495"/>
                </a:lnTo>
                <a:lnTo>
                  <a:pt x="13551" y="26525"/>
                </a:lnTo>
                <a:lnTo>
                  <a:pt x="13520" y="26069"/>
                </a:lnTo>
                <a:cubicBezTo>
                  <a:pt x="13520" y="26009"/>
                  <a:pt x="13520" y="25917"/>
                  <a:pt x="13490" y="25857"/>
                </a:cubicBezTo>
                <a:lnTo>
                  <a:pt x="13490" y="25340"/>
                </a:lnTo>
                <a:lnTo>
                  <a:pt x="13490" y="24702"/>
                </a:lnTo>
                <a:lnTo>
                  <a:pt x="13490" y="24186"/>
                </a:lnTo>
                <a:lnTo>
                  <a:pt x="13490" y="23608"/>
                </a:lnTo>
                <a:lnTo>
                  <a:pt x="13551" y="22758"/>
                </a:lnTo>
                <a:cubicBezTo>
                  <a:pt x="13581" y="22393"/>
                  <a:pt x="13642" y="21998"/>
                  <a:pt x="13703" y="21603"/>
                </a:cubicBezTo>
                <a:cubicBezTo>
                  <a:pt x="13703" y="21542"/>
                  <a:pt x="13733" y="21512"/>
                  <a:pt x="13733" y="21451"/>
                </a:cubicBezTo>
                <a:close/>
                <a:moveTo>
                  <a:pt x="17531" y="24429"/>
                </a:moveTo>
                <a:lnTo>
                  <a:pt x="17531" y="24672"/>
                </a:lnTo>
                <a:lnTo>
                  <a:pt x="17531" y="25036"/>
                </a:lnTo>
                <a:lnTo>
                  <a:pt x="17531" y="25705"/>
                </a:lnTo>
                <a:lnTo>
                  <a:pt x="17531" y="26039"/>
                </a:lnTo>
                <a:lnTo>
                  <a:pt x="17561" y="26525"/>
                </a:lnTo>
                <a:cubicBezTo>
                  <a:pt x="17500" y="26282"/>
                  <a:pt x="17440" y="26009"/>
                  <a:pt x="17349" y="25766"/>
                </a:cubicBezTo>
                <a:cubicBezTo>
                  <a:pt x="17379" y="25583"/>
                  <a:pt x="17379" y="25401"/>
                  <a:pt x="17409" y="25188"/>
                </a:cubicBezTo>
                <a:lnTo>
                  <a:pt x="17470" y="24702"/>
                </a:lnTo>
                <a:cubicBezTo>
                  <a:pt x="17470" y="24641"/>
                  <a:pt x="17470" y="24550"/>
                  <a:pt x="17500" y="24459"/>
                </a:cubicBezTo>
                <a:lnTo>
                  <a:pt x="17500" y="24429"/>
                </a:lnTo>
                <a:close/>
                <a:moveTo>
                  <a:pt x="27891" y="26282"/>
                </a:moveTo>
                <a:lnTo>
                  <a:pt x="27922" y="26312"/>
                </a:lnTo>
                <a:cubicBezTo>
                  <a:pt x="27922" y="26373"/>
                  <a:pt x="27891" y="26434"/>
                  <a:pt x="27891" y="26525"/>
                </a:cubicBezTo>
                <a:lnTo>
                  <a:pt x="27891" y="26282"/>
                </a:lnTo>
                <a:close/>
                <a:moveTo>
                  <a:pt x="10609" y="24500"/>
                </a:moveTo>
                <a:lnTo>
                  <a:pt x="10609" y="24500"/>
                </a:lnTo>
                <a:cubicBezTo>
                  <a:pt x="10638" y="24726"/>
                  <a:pt x="10668" y="24927"/>
                  <a:pt x="10725" y="25127"/>
                </a:cubicBezTo>
                <a:cubicBezTo>
                  <a:pt x="10725" y="25158"/>
                  <a:pt x="10756" y="25219"/>
                  <a:pt x="10756" y="25249"/>
                </a:cubicBezTo>
                <a:cubicBezTo>
                  <a:pt x="10786" y="25310"/>
                  <a:pt x="10756" y="25401"/>
                  <a:pt x="10756" y="25462"/>
                </a:cubicBezTo>
                <a:cubicBezTo>
                  <a:pt x="10725" y="25735"/>
                  <a:pt x="10695" y="26069"/>
                  <a:pt x="10664" y="26373"/>
                </a:cubicBezTo>
                <a:cubicBezTo>
                  <a:pt x="10634" y="26434"/>
                  <a:pt x="10634" y="26495"/>
                  <a:pt x="10634" y="26555"/>
                </a:cubicBezTo>
                <a:lnTo>
                  <a:pt x="10634" y="25583"/>
                </a:lnTo>
                <a:cubicBezTo>
                  <a:pt x="10634" y="25241"/>
                  <a:pt x="10634" y="24871"/>
                  <a:pt x="10609" y="24500"/>
                </a:cubicBezTo>
                <a:close/>
                <a:moveTo>
                  <a:pt x="42840" y="24368"/>
                </a:moveTo>
                <a:lnTo>
                  <a:pt x="42840" y="24520"/>
                </a:lnTo>
                <a:cubicBezTo>
                  <a:pt x="42840" y="24824"/>
                  <a:pt x="42809" y="25127"/>
                  <a:pt x="42809" y="25401"/>
                </a:cubicBezTo>
                <a:lnTo>
                  <a:pt x="42809" y="25887"/>
                </a:lnTo>
                <a:cubicBezTo>
                  <a:pt x="42809" y="26039"/>
                  <a:pt x="42779" y="26100"/>
                  <a:pt x="42749" y="26221"/>
                </a:cubicBezTo>
                <a:cubicBezTo>
                  <a:pt x="42749" y="26312"/>
                  <a:pt x="42718" y="26434"/>
                  <a:pt x="42688" y="26555"/>
                </a:cubicBezTo>
                <a:lnTo>
                  <a:pt x="42657" y="26555"/>
                </a:lnTo>
                <a:lnTo>
                  <a:pt x="42657" y="25857"/>
                </a:lnTo>
                <a:lnTo>
                  <a:pt x="42657" y="25644"/>
                </a:lnTo>
                <a:cubicBezTo>
                  <a:pt x="42657" y="25553"/>
                  <a:pt x="42657" y="25431"/>
                  <a:pt x="42688" y="25310"/>
                </a:cubicBezTo>
                <a:cubicBezTo>
                  <a:pt x="42688" y="25219"/>
                  <a:pt x="42718" y="25006"/>
                  <a:pt x="42749" y="24854"/>
                </a:cubicBezTo>
                <a:lnTo>
                  <a:pt x="42749" y="24702"/>
                </a:lnTo>
                <a:cubicBezTo>
                  <a:pt x="42749" y="24672"/>
                  <a:pt x="42779" y="24641"/>
                  <a:pt x="42779" y="24611"/>
                </a:cubicBezTo>
                <a:cubicBezTo>
                  <a:pt x="42809" y="24581"/>
                  <a:pt x="42809" y="24550"/>
                  <a:pt x="42809" y="24550"/>
                </a:cubicBezTo>
                <a:lnTo>
                  <a:pt x="42809" y="24489"/>
                </a:lnTo>
                <a:cubicBezTo>
                  <a:pt x="42809" y="24429"/>
                  <a:pt x="42840" y="24398"/>
                  <a:pt x="42840" y="24368"/>
                </a:cubicBezTo>
                <a:close/>
                <a:moveTo>
                  <a:pt x="18503" y="25917"/>
                </a:moveTo>
                <a:cubicBezTo>
                  <a:pt x="18533" y="26039"/>
                  <a:pt x="18594" y="26130"/>
                  <a:pt x="18655" y="26252"/>
                </a:cubicBezTo>
                <a:lnTo>
                  <a:pt x="18594" y="26586"/>
                </a:lnTo>
                <a:cubicBezTo>
                  <a:pt x="18594" y="26495"/>
                  <a:pt x="18564" y="26404"/>
                  <a:pt x="18564" y="26312"/>
                </a:cubicBezTo>
                <a:lnTo>
                  <a:pt x="18533" y="26312"/>
                </a:lnTo>
                <a:cubicBezTo>
                  <a:pt x="18533" y="26191"/>
                  <a:pt x="18503" y="26069"/>
                  <a:pt x="18503" y="25978"/>
                </a:cubicBezTo>
                <a:lnTo>
                  <a:pt x="18503" y="25917"/>
                </a:lnTo>
                <a:close/>
                <a:moveTo>
                  <a:pt x="3616" y="26343"/>
                </a:moveTo>
                <a:cubicBezTo>
                  <a:pt x="3616" y="26404"/>
                  <a:pt x="3646" y="26464"/>
                  <a:pt x="3676" y="26525"/>
                </a:cubicBezTo>
                <a:cubicBezTo>
                  <a:pt x="3676" y="26555"/>
                  <a:pt x="3707" y="26586"/>
                  <a:pt x="3737" y="26616"/>
                </a:cubicBezTo>
                <a:lnTo>
                  <a:pt x="3707" y="26616"/>
                </a:lnTo>
                <a:cubicBezTo>
                  <a:pt x="3676" y="26586"/>
                  <a:pt x="3646" y="26586"/>
                  <a:pt x="3616" y="26586"/>
                </a:cubicBezTo>
                <a:lnTo>
                  <a:pt x="3616" y="26525"/>
                </a:lnTo>
                <a:lnTo>
                  <a:pt x="3616" y="26343"/>
                </a:lnTo>
                <a:close/>
                <a:moveTo>
                  <a:pt x="45842" y="26305"/>
                </a:moveTo>
                <a:cubicBezTo>
                  <a:pt x="45813" y="26415"/>
                  <a:pt x="45785" y="26503"/>
                  <a:pt x="45756" y="26616"/>
                </a:cubicBezTo>
                <a:lnTo>
                  <a:pt x="45756" y="26373"/>
                </a:lnTo>
                <a:cubicBezTo>
                  <a:pt x="45802" y="26351"/>
                  <a:pt x="45830" y="26328"/>
                  <a:pt x="45842" y="26305"/>
                </a:cubicBezTo>
                <a:close/>
                <a:moveTo>
                  <a:pt x="39801" y="25553"/>
                </a:moveTo>
                <a:cubicBezTo>
                  <a:pt x="39801" y="25614"/>
                  <a:pt x="39832" y="25705"/>
                  <a:pt x="39862" y="25766"/>
                </a:cubicBezTo>
                <a:lnTo>
                  <a:pt x="39862" y="25796"/>
                </a:lnTo>
                <a:cubicBezTo>
                  <a:pt x="39832" y="25826"/>
                  <a:pt x="39801" y="25857"/>
                  <a:pt x="39801" y="25857"/>
                </a:cubicBezTo>
                <a:cubicBezTo>
                  <a:pt x="39771" y="25887"/>
                  <a:pt x="39741" y="25917"/>
                  <a:pt x="39741" y="25948"/>
                </a:cubicBezTo>
                <a:cubicBezTo>
                  <a:pt x="39710" y="25978"/>
                  <a:pt x="39710" y="26039"/>
                  <a:pt x="39710" y="26069"/>
                </a:cubicBezTo>
                <a:cubicBezTo>
                  <a:pt x="39650" y="26191"/>
                  <a:pt x="39619" y="26343"/>
                  <a:pt x="39558" y="26495"/>
                </a:cubicBezTo>
                <a:cubicBezTo>
                  <a:pt x="39528" y="26555"/>
                  <a:pt x="39528" y="26647"/>
                  <a:pt x="39498" y="26707"/>
                </a:cubicBezTo>
                <a:cubicBezTo>
                  <a:pt x="39558" y="26464"/>
                  <a:pt x="39589" y="26252"/>
                  <a:pt x="39650" y="26039"/>
                </a:cubicBezTo>
                <a:cubicBezTo>
                  <a:pt x="39710" y="25887"/>
                  <a:pt x="39741" y="25705"/>
                  <a:pt x="39801" y="25553"/>
                </a:cubicBezTo>
                <a:close/>
                <a:moveTo>
                  <a:pt x="36034" y="26282"/>
                </a:moveTo>
                <a:cubicBezTo>
                  <a:pt x="36034" y="26373"/>
                  <a:pt x="36034" y="26464"/>
                  <a:pt x="36064" y="26555"/>
                </a:cubicBezTo>
                <a:cubicBezTo>
                  <a:pt x="36064" y="26647"/>
                  <a:pt x="36064" y="26677"/>
                  <a:pt x="36064" y="26738"/>
                </a:cubicBezTo>
                <a:lnTo>
                  <a:pt x="36034" y="26738"/>
                </a:lnTo>
                <a:lnTo>
                  <a:pt x="35912" y="26707"/>
                </a:lnTo>
                <a:cubicBezTo>
                  <a:pt x="35943" y="26616"/>
                  <a:pt x="35973" y="26495"/>
                  <a:pt x="36004" y="26404"/>
                </a:cubicBezTo>
                <a:cubicBezTo>
                  <a:pt x="36004" y="26343"/>
                  <a:pt x="36004" y="26312"/>
                  <a:pt x="36034" y="26282"/>
                </a:cubicBezTo>
                <a:close/>
                <a:moveTo>
                  <a:pt x="11971" y="23821"/>
                </a:moveTo>
                <a:cubicBezTo>
                  <a:pt x="12001" y="23882"/>
                  <a:pt x="12001" y="23973"/>
                  <a:pt x="12032" y="24034"/>
                </a:cubicBezTo>
                <a:lnTo>
                  <a:pt x="12062" y="24155"/>
                </a:lnTo>
                <a:lnTo>
                  <a:pt x="12062" y="24216"/>
                </a:lnTo>
                <a:cubicBezTo>
                  <a:pt x="12062" y="24307"/>
                  <a:pt x="12062" y="24398"/>
                  <a:pt x="12092" y="24520"/>
                </a:cubicBezTo>
                <a:cubicBezTo>
                  <a:pt x="12092" y="24763"/>
                  <a:pt x="12092" y="25006"/>
                  <a:pt x="12123" y="25219"/>
                </a:cubicBezTo>
                <a:lnTo>
                  <a:pt x="12123" y="25492"/>
                </a:lnTo>
                <a:lnTo>
                  <a:pt x="12123" y="25583"/>
                </a:lnTo>
                <a:cubicBezTo>
                  <a:pt x="12123" y="25857"/>
                  <a:pt x="12153" y="26130"/>
                  <a:pt x="12183" y="26434"/>
                </a:cubicBezTo>
                <a:cubicBezTo>
                  <a:pt x="12183" y="26434"/>
                  <a:pt x="12153" y="26434"/>
                  <a:pt x="12153" y="26464"/>
                </a:cubicBezTo>
                <a:lnTo>
                  <a:pt x="12123" y="26525"/>
                </a:lnTo>
                <a:lnTo>
                  <a:pt x="12123" y="26586"/>
                </a:lnTo>
                <a:lnTo>
                  <a:pt x="12123" y="26647"/>
                </a:lnTo>
                <a:lnTo>
                  <a:pt x="12092" y="26768"/>
                </a:lnTo>
                <a:cubicBezTo>
                  <a:pt x="12092" y="26647"/>
                  <a:pt x="12062" y="26495"/>
                  <a:pt x="12032" y="26373"/>
                </a:cubicBezTo>
                <a:cubicBezTo>
                  <a:pt x="12032" y="26252"/>
                  <a:pt x="12001" y="26161"/>
                  <a:pt x="11971" y="26039"/>
                </a:cubicBezTo>
                <a:cubicBezTo>
                  <a:pt x="11940" y="26009"/>
                  <a:pt x="11910" y="25948"/>
                  <a:pt x="11880" y="25917"/>
                </a:cubicBezTo>
                <a:cubicBezTo>
                  <a:pt x="11880" y="25917"/>
                  <a:pt x="11880" y="25887"/>
                  <a:pt x="11880" y="25887"/>
                </a:cubicBezTo>
                <a:cubicBezTo>
                  <a:pt x="11880" y="25766"/>
                  <a:pt x="11910" y="25644"/>
                  <a:pt x="11940" y="25522"/>
                </a:cubicBezTo>
                <a:lnTo>
                  <a:pt x="11940" y="25371"/>
                </a:lnTo>
                <a:lnTo>
                  <a:pt x="11940" y="24976"/>
                </a:lnTo>
                <a:lnTo>
                  <a:pt x="11940" y="24611"/>
                </a:lnTo>
                <a:cubicBezTo>
                  <a:pt x="11940" y="24368"/>
                  <a:pt x="11940" y="24125"/>
                  <a:pt x="11971" y="23912"/>
                </a:cubicBezTo>
                <a:lnTo>
                  <a:pt x="11971" y="23821"/>
                </a:lnTo>
                <a:close/>
                <a:moveTo>
                  <a:pt x="16285" y="25796"/>
                </a:moveTo>
                <a:lnTo>
                  <a:pt x="16285" y="25917"/>
                </a:lnTo>
                <a:lnTo>
                  <a:pt x="16285" y="26252"/>
                </a:lnTo>
                <a:lnTo>
                  <a:pt x="16285" y="26555"/>
                </a:lnTo>
                <a:lnTo>
                  <a:pt x="16285" y="26768"/>
                </a:lnTo>
                <a:cubicBezTo>
                  <a:pt x="16224" y="26738"/>
                  <a:pt x="16194" y="26707"/>
                  <a:pt x="16164" y="26707"/>
                </a:cubicBezTo>
                <a:cubicBezTo>
                  <a:pt x="16103" y="26707"/>
                  <a:pt x="16072" y="26738"/>
                  <a:pt x="16042" y="26768"/>
                </a:cubicBezTo>
                <a:cubicBezTo>
                  <a:pt x="16042" y="26738"/>
                  <a:pt x="16012" y="26707"/>
                  <a:pt x="16012" y="26677"/>
                </a:cubicBezTo>
                <a:cubicBezTo>
                  <a:pt x="16103" y="26525"/>
                  <a:pt x="16133" y="26404"/>
                  <a:pt x="16164" y="26252"/>
                </a:cubicBezTo>
                <a:lnTo>
                  <a:pt x="16164" y="26282"/>
                </a:lnTo>
                <a:cubicBezTo>
                  <a:pt x="16194" y="26130"/>
                  <a:pt x="16224" y="25978"/>
                  <a:pt x="16285" y="25796"/>
                </a:cubicBezTo>
                <a:close/>
                <a:moveTo>
                  <a:pt x="37006" y="25462"/>
                </a:moveTo>
                <a:cubicBezTo>
                  <a:pt x="37006" y="25614"/>
                  <a:pt x="37037" y="25766"/>
                  <a:pt x="37037" y="25887"/>
                </a:cubicBezTo>
                <a:lnTo>
                  <a:pt x="37097" y="26191"/>
                </a:lnTo>
                <a:lnTo>
                  <a:pt x="37097" y="26221"/>
                </a:lnTo>
                <a:cubicBezTo>
                  <a:pt x="37097" y="26312"/>
                  <a:pt x="37097" y="26373"/>
                  <a:pt x="37128" y="26434"/>
                </a:cubicBezTo>
                <a:cubicBezTo>
                  <a:pt x="37128" y="26495"/>
                  <a:pt x="37128" y="26525"/>
                  <a:pt x="37158" y="26586"/>
                </a:cubicBezTo>
                <a:lnTo>
                  <a:pt x="37128" y="26677"/>
                </a:lnTo>
                <a:lnTo>
                  <a:pt x="36976" y="26677"/>
                </a:lnTo>
                <a:cubicBezTo>
                  <a:pt x="36885" y="26707"/>
                  <a:pt x="36824" y="26738"/>
                  <a:pt x="36763" y="26768"/>
                </a:cubicBezTo>
                <a:lnTo>
                  <a:pt x="36763" y="26707"/>
                </a:lnTo>
                <a:lnTo>
                  <a:pt x="36763" y="26525"/>
                </a:lnTo>
                <a:lnTo>
                  <a:pt x="36794" y="26434"/>
                </a:lnTo>
                <a:cubicBezTo>
                  <a:pt x="36824" y="26312"/>
                  <a:pt x="36854" y="26191"/>
                  <a:pt x="36885" y="26069"/>
                </a:cubicBezTo>
                <a:cubicBezTo>
                  <a:pt x="36915" y="25948"/>
                  <a:pt x="36915" y="25857"/>
                  <a:pt x="36945" y="25766"/>
                </a:cubicBezTo>
                <a:lnTo>
                  <a:pt x="37006" y="25462"/>
                </a:lnTo>
                <a:close/>
                <a:moveTo>
                  <a:pt x="3950" y="26738"/>
                </a:moveTo>
                <a:lnTo>
                  <a:pt x="3950" y="26829"/>
                </a:lnTo>
                <a:cubicBezTo>
                  <a:pt x="3950" y="26799"/>
                  <a:pt x="3919" y="26768"/>
                  <a:pt x="3859" y="26738"/>
                </a:cubicBezTo>
                <a:close/>
                <a:moveTo>
                  <a:pt x="19688" y="26586"/>
                </a:moveTo>
                <a:lnTo>
                  <a:pt x="19688" y="26707"/>
                </a:lnTo>
                <a:cubicBezTo>
                  <a:pt x="19658" y="26738"/>
                  <a:pt x="19627" y="26768"/>
                  <a:pt x="19597" y="26799"/>
                </a:cubicBezTo>
                <a:cubicBezTo>
                  <a:pt x="19597" y="26829"/>
                  <a:pt x="19597" y="26859"/>
                  <a:pt x="19567" y="26859"/>
                </a:cubicBezTo>
                <a:cubicBezTo>
                  <a:pt x="19597" y="26799"/>
                  <a:pt x="19567" y="26738"/>
                  <a:pt x="19567" y="26677"/>
                </a:cubicBezTo>
                <a:cubicBezTo>
                  <a:pt x="19567" y="26677"/>
                  <a:pt x="19597" y="26647"/>
                  <a:pt x="19597" y="26647"/>
                </a:cubicBezTo>
                <a:cubicBezTo>
                  <a:pt x="19627" y="26616"/>
                  <a:pt x="19658" y="26616"/>
                  <a:pt x="19688" y="26586"/>
                </a:cubicBezTo>
                <a:close/>
                <a:moveTo>
                  <a:pt x="33998" y="26495"/>
                </a:moveTo>
                <a:cubicBezTo>
                  <a:pt x="34029" y="26586"/>
                  <a:pt x="34059" y="26677"/>
                  <a:pt x="34089" y="26799"/>
                </a:cubicBezTo>
                <a:lnTo>
                  <a:pt x="34059" y="26799"/>
                </a:lnTo>
                <a:lnTo>
                  <a:pt x="34029" y="26829"/>
                </a:lnTo>
                <a:cubicBezTo>
                  <a:pt x="33998" y="26829"/>
                  <a:pt x="33998" y="26859"/>
                  <a:pt x="33968" y="26859"/>
                </a:cubicBezTo>
                <a:cubicBezTo>
                  <a:pt x="33968" y="26829"/>
                  <a:pt x="33938" y="26829"/>
                  <a:pt x="33938" y="26799"/>
                </a:cubicBezTo>
                <a:cubicBezTo>
                  <a:pt x="33938" y="26768"/>
                  <a:pt x="33938" y="26707"/>
                  <a:pt x="33968" y="26677"/>
                </a:cubicBezTo>
                <a:lnTo>
                  <a:pt x="33998" y="26495"/>
                </a:lnTo>
                <a:close/>
                <a:moveTo>
                  <a:pt x="41746" y="25340"/>
                </a:moveTo>
                <a:lnTo>
                  <a:pt x="41746" y="25462"/>
                </a:lnTo>
                <a:cubicBezTo>
                  <a:pt x="41746" y="25553"/>
                  <a:pt x="41746" y="25674"/>
                  <a:pt x="41716" y="25766"/>
                </a:cubicBezTo>
                <a:cubicBezTo>
                  <a:pt x="41716" y="25887"/>
                  <a:pt x="41685" y="26069"/>
                  <a:pt x="41655" y="26221"/>
                </a:cubicBezTo>
                <a:lnTo>
                  <a:pt x="41655" y="26404"/>
                </a:lnTo>
                <a:cubicBezTo>
                  <a:pt x="41624" y="26555"/>
                  <a:pt x="41594" y="26707"/>
                  <a:pt x="41564" y="26859"/>
                </a:cubicBezTo>
                <a:cubicBezTo>
                  <a:pt x="41533" y="26647"/>
                  <a:pt x="41533" y="26434"/>
                  <a:pt x="41533" y="26252"/>
                </a:cubicBezTo>
                <a:lnTo>
                  <a:pt x="41533" y="26221"/>
                </a:lnTo>
                <a:lnTo>
                  <a:pt x="41533" y="25857"/>
                </a:lnTo>
                <a:lnTo>
                  <a:pt x="41533" y="25705"/>
                </a:lnTo>
                <a:lnTo>
                  <a:pt x="41594" y="25644"/>
                </a:lnTo>
                <a:cubicBezTo>
                  <a:pt x="41655" y="25614"/>
                  <a:pt x="41655" y="25583"/>
                  <a:pt x="41685" y="25522"/>
                </a:cubicBezTo>
                <a:cubicBezTo>
                  <a:pt x="41716" y="25462"/>
                  <a:pt x="41746" y="25401"/>
                  <a:pt x="41746" y="25340"/>
                </a:cubicBezTo>
                <a:close/>
                <a:moveTo>
                  <a:pt x="43326" y="23548"/>
                </a:moveTo>
                <a:lnTo>
                  <a:pt x="43356" y="23639"/>
                </a:lnTo>
                <a:cubicBezTo>
                  <a:pt x="43387" y="23821"/>
                  <a:pt x="43387" y="24034"/>
                  <a:pt x="43417" y="24186"/>
                </a:cubicBezTo>
                <a:cubicBezTo>
                  <a:pt x="43417" y="24277"/>
                  <a:pt x="43417" y="24368"/>
                  <a:pt x="43447" y="24429"/>
                </a:cubicBezTo>
                <a:lnTo>
                  <a:pt x="43387" y="24884"/>
                </a:lnTo>
                <a:cubicBezTo>
                  <a:pt x="43387" y="24945"/>
                  <a:pt x="43387" y="25006"/>
                  <a:pt x="43356" y="25097"/>
                </a:cubicBezTo>
                <a:cubicBezTo>
                  <a:pt x="43356" y="25158"/>
                  <a:pt x="43356" y="25279"/>
                  <a:pt x="43356" y="25401"/>
                </a:cubicBezTo>
                <a:cubicBezTo>
                  <a:pt x="43356" y="25492"/>
                  <a:pt x="43356" y="25705"/>
                  <a:pt x="43356" y="25857"/>
                </a:cubicBezTo>
                <a:lnTo>
                  <a:pt x="43356" y="26100"/>
                </a:lnTo>
                <a:lnTo>
                  <a:pt x="43356" y="26799"/>
                </a:lnTo>
                <a:lnTo>
                  <a:pt x="43356" y="26829"/>
                </a:lnTo>
                <a:lnTo>
                  <a:pt x="43356" y="26890"/>
                </a:lnTo>
                <a:cubicBezTo>
                  <a:pt x="43295" y="26829"/>
                  <a:pt x="43204" y="26768"/>
                  <a:pt x="43144" y="26707"/>
                </a:cubicBezTo>
                <a:lnTo>
                  <a:pt x="43113" y="26677"/>
                </a:lnTo>
                <a:lnTo>
                  <a:pt x="43113" y="26495"/>
                </a:lnTo>
                <a:lnTo>
                  <a:pt x="43113" y="25857"/>
                </a:lnTo>
                <a:lnTo>
                  <a:pt x="43113" y="25766"/>
                </a:lnTo>
                <a:cubicBezTo>
                  <a:pt x="43113" y="25674"/>
                  <a:pt x="43144" y="25583"/>
                  <a:pt x="43144" y="25492"/>
                </a:cubicBezTo>
                <a:lnTo>
                  <a:pt x="43174" y="25097"/>
                </a:lnTo>
                <a:lnTo>
                  <a:pt x="43174" y="24854"/>
                </a:lnTo>
                <a:lnTo>
                  <a:pt x="43174" y="24429"/>
                </a:lnTo>
                <a:lnTo>
                  <a:pt x="43174" y="24186"/>
                </a:lnTo>
                <a:cubicBezTo>
                  <a:pt x="43174" y="24094"/>
                  <a:pt x="43174" y="24064"/>
                  <a:pt x="43204" y="24034"/>
                </a:cubicBezTo>
                <a:lnTo>
                  <a:pt x="43204" y="23851"/>
                </a:lnTo>
                <a:lnTo>
                  <a:pt x="43265" y="23699"/>
                </a:lnTo>
                <a:lnTo>
                  <a:pt x="43326" y="23548"/>
                </a:lnTo>
                <a:close/>
                <a:moveTo>
                  <a:pt x="4740" y="26616"/>
                </a:moveTo>
                <a:lnTo>
                  <a:pt x="4770" y="26950"/>
                </a:lnTo>
                <a:lnTo>
                  <a:pt x="4770" y="26981"/>
                </a:lnTo>
                <a:cubicBezTo>
                  <a:pt x="4740" y="26890"/>
                  <a:pt x="4709" y="26799"/>
                  <a:pt x="4709" y="26707"/>
                </a:cubicBezTo>
                <a:lnTo>
                  <a:pt x="4709" y="26616"/>
                </a:lnTo>
                <a:close/>
                <a:moveTo>
                  <a:pt x="32783" y="26404"/>
                </a:moveTo>
                <a:cubicBezTo>
                  <a:pt x="32783" y="26404"/>
                  <a:pt x="32813" y="26434"/>
                  <a:pt x="32844" y="26464"/>
                </a:cubicBezTo>
                <a:lnTo>
                  <a:pt x="32874" y="26555"/>
                </a:lnTo>
                <a:lnTo>
                  <a:pt x="32874" y="26586"/>
                </a:lnTo>
                <a:cubicBezTo>
                  <a:pt x="32905" y="26707"/>
                  <a:pt x="32874" y="26859"/>
                  <a:pt x="32844" y="26981"/>
                </a:cubicBezTo>
                <a:lnTo>
                  <a:pt x="32844" y="26950"/>
                </a:lnTo>
                <a:cubicBezTo>
                  <a:pt x="32813" y="26768"/>
                  <a:pt x="32783" y="26586"/>
                  <a:pt x="32783" y="26404"/>
                </a:cubicBezTo>
                <a:close/>
                <a:moveTo>
                  <a:pt x="37675" y="26495"/>
                </a:moveTo>
                <a:cubicBezTo>
                  <a:pt x="37705" y="26647"/>
                  <a:pt x="37735" y="26768"/>
                  <a:pt x="37796" y="26920"/>
                </a:cubicBezTo>
                <a:lnTo>
                  <a:pt x="37735" y="26920"/>
                </a:lnTo>
                <a:cubicBezTo>
                  <a:pt x="37735" y="26920"/>
                  <a:pt x="37705" y="26950"/>
                  <a:pt x="37675" y="26981"/>
                </a:cubicBezTo>
                <a:cubicBezTo>
                  <a:pt x="37675" y="26981"/>
                  <a:pt x="37675" y="27011"/>
                  <a:pt x="37644" y="27011"/>
                </a:cubicBezTo>
                <a:cubicBezTo>
                  <a:pt x="37644" y="27042"/>
                  <a:pt x="37644" y="27072"/>
                  <a:pt x="37675" y="27102"/>
                </a:cubicBezTo>
                <a:lnTo>
                  <a:pt x="37614" y="27102"/>
                </a:lnTo>
                <a:lnTo>
                  <a:pt x="37614" y="26950"/>
                </a:lnTo>
                <a:cubicBezTo>
                  <a:pt x="37614" y="26950"/>
                  <a:pt x="37614" y="26920"/>
                  <a:pt x="37614" y="26890"/>
                </a:cubicBezTo>
                <a:lnTo>
                  <a:pt x="37675" y="26495"/>
                </a:lnTo>
                <a:close/>
                <a:moveTo>
                  <a:pt x="34910" y="25522"/>
                </a:moveTo>
                <a:cubicBezTo>
                  <a:pt x="34940" y="25766"/>
                  <a:pt x="34971" y="26039"/>
                  <a:pt x="35001" y="26282"/>
                </a:cubicBezTo>
                <a:cubicBezTo>
                  <a:pt x="35031" y="26525"/>
                  <a:pt x="35092" y="26859"/>
                  <a:pt x="35153" y="27133"/>
                </a:cubicBezTo>
                <a:cubicBezTo>
                  <a:pt x="35122" y="27102"/>
                  <a:pt x="35092" y="27042"/>
                  <a:pt x="35031" y="27011"/>
                </a:cubicBezTo>
                <a:cubicBezTo>
                  <a:pt x="34971" y="26950"/>
                  <a:pt x="34910" y="26890"/>
                  <a:pt x="34849" y="26859"/>
                </a:cubicBezTo>
                <a:cubicBezTo>
                  <a:pt x="34788" y="26799"/>
                  <a:pt x="34728" y="26738"/>
                  <a:pt x="34636" y="26707"/>
                </a:cubicBezTo>
                <a:cubicBezTo>
                  <a:pt x="34667" y="26586"/>
                  <a:pt x="34728" y="26434"/>
                  <a:pt x="34758" y="26282"/>
                </a:cubicBezTo>
                <a:cubicBezTo>
                  <a:pt x="34788" y="26069"/>
                  <a:pt x="34849" y="25857"/>
                  <a:pt x="34879" y="25644"/>
                </a:cubicBezTo>
                <a:lnTo>
                  <a:pt x="34910" y="25522"/>
                </a:lnTo>
                <a:close/>
                <a:moveTo>
                  <a:pt x="22392" y="24277"/>
                </a:moveTo>
                <a:cubicBezTo>
                  <a:pt x="22453" y="24489"/>
                  <a:pt x="22483" y="24702"/>
                  <a:pt x="22544" y="24915"/>
                </a:cubicBezTo>
                <a:cubicBezTo>
                  <a:pt x="22605" y="25127"/>
                  <a:pt x="22666" y="25310"/>
                  <a:pt x="22726" y="25522"/>
                </a:cubicBezTo>
                <a:lnTo>
                  <a:pt x="22635" y="26252"/>
                </a:lnTo>
                <a:cubicBezTo>
                  <a:pt x="22574" y="26404"/>
                  <a:pt x="22544" y="26586"/>
                  <a:pt x="22514" y="26768"/>
                </a:cubicBezTo>
                <a:cubicBezTo>
                  <a:pt x="22514" y="26859"/>
                  <a:pt x="22483" y="26920"/>
                  <a:pt x="22453" y="27011"/>
                </a:cubicBezTo>
                <a:cubicBezTo>
                  <a:pt x="22453" y="27102"/>
                  <a:pt x="22453" y="27133"/>
                  <a:pt x="22422" y="27194"/>
                </a:cubicBezTo>
                <a:lnTo>
                  <a:pt x="22392" y="27163"/>
                </a:lnTo>
                <a:lnTo>
                  <a:pt x="22362" y="27102"/>
                </a:lnTo>
                <a:cubicBezTo>
                  <a:pt x="22362" y="26920"/>
                  <a:pt x="22392" y="26738"/>
                  <a:pt x="22392" y="26555"/>
                </a:cubicBezTo>
                <a:lnTo>
                  <a:pt x="22392" y="26161"/>
                </a:lnTo>
                <a:lnTo>
                  <a:pt x="22392" y="25917"/>
                </a:lnTo>
                <a:lnTo>
                  <a:pt x="22392" y="25279"/>
                </a:lnTo>
                <a:cubicBezTo>
                  <a:pt x="22392" y="25067"/>
                  <a:pt x="22422" y="24793"/>
                  <a:pt x="22422" y="24550"/>
                </a:cubicBezTo>
                <a:lnTo>
                  <a:pt x="22392" y="24550"/>
                </a:lnTo>
                <a:lnTo>
                  <a:pt x="22392" y="24277"/>
                </a:lnTo>
                <a:close/>
                <a:moveTo>
                  <a:pt x="20508" y="25431"/>
                </a:moveTo>
                <a:cubicBezTo>
                  <a:pt x="20539" y="25553"/>
                  <a:pt x="20600" y="25705"/>
                  <a:pt x="20660" y="25826"/>
                </a:cubicBezTo>
                <a:cubicBezTo>
                  <a:pt x="20691" y="25917"/>
                  <a:pt x="20721" y="26009"/>
                  <a:pt x="20782" y="26100"/>
                </a:cubicBezTo>
                <a:lnTo>
                  <a:pt x="20843" y="26191"/>
                </a:lnTo>
                <a:lnTo>
                  <a:pt x="20873" y="26221"/>
                </a:lnTo>
                <a:lnTo>
                  <a:pt x="20903" y="26221"/>
                </a:lnTo>
                <a:lnTo>
                  <a:pt x="20934" y="26981"/>
                </a:lnTo>
                <a:cubicBezTo>
                  <a:pt x="20903" y="27042"/>
                  <a:pt x="20873" y="27102"/>
                  <a:pt x="20873" y="27163"/>
                </a:cubicBezTo>
                <a:lnTo>
                  <a:pt x="20843" y="27133"/>
                </a:lnTo>
                <a:cubicBezTo>
                  <a:pt x="20782" y="27102"/>
                  <a:pt x="20691" y="27072"/>
                  <a:pt x="20630" y="27072"/>
                </a:cubicBezTo>
                <a:lnTo>
                  <a:pt x="20630" y="27102"/>
                </a:lnTo>
                <a:cubicBezTo>
                  <a:pt x="20569" y="27102"/>
                  <a:pt x="20539" y="27102"/>
                  <a:pt x="20508" y="27133"/>
                </a:cubicBezTo>
                <a:cubicBezTo>
                  <a:pt x="20478" y="27163"/>
                  <a:pt x="20448" y="27194"/>
                  <a:pt x="20417" y="27224"/>
                </a:cubicBezTo>
                <a:cubicBezTo>
                  <a:pt x="20417" y="27042"/>
                  <a:pt x="20448" y="26829"/>
                  <a:pt x="20478" y="26647"/>
                </a:cubicBezTo>
                <a:lnTo>
                  <a:pt x="20478" y="26373"/>
                </a:lnTo>
                <a:cubicBezTo>
                  <a:pt x="20478" y="26100"/>
                  <a:pt x="20508" y="25796"/>
                  <a:pt x="20508" y="25522"/>
                </a:cubicBezTo>
                <a:cubicBezTo>
                  <a:pt x="20508" y="25492"/>
                  <a:pt x="20508" y="25462"/>
                  <a:pt x="20508" y="25431"/>
                </a:cubicBezTo>
                <a:close/>
                <a:moveTo>
                  <a:pt x="38525" y="26982"/>
                </a:moveTo>
                <a:cubicBezTo>
                  <a:pt x="38520" y="27088"/>
                  <a:pt x="38492" y="27171"/>
                  <a:pt x="38465" y="27254"/>
                </a:cubicBezTo>
                <a:lnTo>
                  <a:pt x="38434" y="27224"/>
                </a:lnTo>
                <a:lnTo>
                  <a:pt x="38434" y="27194"/>
                </a:lnTo>
                <a:lnTo>
                  <a:pt x="38465" y="27133"/>
                </a:lnTo>
                <a:cubicBezTo>
                  <a:pt x="38465" y="27072"/>
                  <a:pt x="38495" y="27012"/>
                  <a:pt x="38525" y="26982"/>
                </a:cubicBezTo>
                <a:close/>
                <a:moveTo>
                  <a:pt x="36945" y="27194"/>
                </a:moveTo>
                <a:cubicBezTo>
                  <a:pt x="36945" y="27224"/>
                  <a:pt x="36945" y="27254"/>
                  <a:pt x="36915" y="27285"/>
                </a:cubicBezTo>
                <a:cubicBezTo>
                  <a:pt x="36915" y="27254"/>
                  <a:pt x="36945" y="27224"/>
                  <a:pt x="36945" y="27194"/>
                </a:cubicBezTo>
                <a:close/>
                <a:moveTo>
                  <a:pt x="44237" y="25978"/>
                </a:moveTo>
                <a:cubicBezTo>
                  <a:pt x="44207" y="26130"/>
                  <a:pt x="44177" y="26282"/>
                  <a:pt x="44146" y="26464"/>
                </a:cubicBezTo>
                <a:cubicBezTo>
                  <a:pt x="44116" y="26616"/>
                  <a:pt x="44085" y="26647"/>
                  <a:pt x="44085" y="26738"/>
                </a:cubicBezTo>
                <a:cubicBezTo>
                  <a:pt x="44055" y="26859"/>
                  <a:pt x="44025" y="26950"/>
                  <a:pt x="43994" y="27042"/>
                </a:cubicBezTo>
                <a:lnTo>
                  <a:pt x="43933" y="27315"/>
                </a:lnTo>
                <a:cubicBezTo>
                  <a:pt x="43903" y="27285"/>
                  <a:pt x="43873" y="27254"/>
                  <a:pt x="43842" y="27224"/>
                </a:cubicBezTo>
                <a:lnTo>
                  <a:pt x="43782" y="27163"/>
                </a:lnTo>
                <a:cubicBezTo>
                  <a:pt x="43782" y="27102"/>
                  <a:pt x="43782" y="27072"/>
                  <a:pt x="43782" y="27011"/>
                </a:cubicBezTo>
                <a:cubicBezTo>
                  <a:pt x="43873" y="26707"/>
                  <a:pt x="43933" y="26404"/>
                  <a:pt x="44055" y="26100"/>
                </a:cubicBezTo>
                <a:lnTo>
                  <a:pt x="44055" y="26069"/>
                </a:lnTo>
                <a:cubicBezTo>
                  <a:pt x="44085" y="26039"/>
                  <a:pt x="44085" y="26039"/>
                  <a:pt x="44116" y="26009"/>
                </a:cubicBezTo>
                <a:lnTo>
                  <a:pt x="44116" y="25978"/>
                </a:lnTo>
                <a:close/>
                <a:moveTo>
                  <a:pt x="9115" y="25644"/>
                </a:moveTo>
                <a:lnTo>
                  <a:pt x="9115" y="25674"/>
                </a:lnTo>
                <a:lnTo>
                  <a:pt x="9145" y="26707"/>
                </a:lnTo>
                <a:cubicBezTo>
                  <a:pt x="9145" y="26829"/>
                  <a:pt x="9115" y="26950"/>
                  <a:pt x="9115" y="27042"/>
                </a:cubicBezTo>
                <a:lnTo>
                  <a:pt x="9084" y="27406"/>
                </a:lnTo>
                <a:cubicBezTo>
                  <a:pt x="9084" y="27285"/>
                  <a:pt x="9054" y="27194"/>
                  <a:pt x="9024" y="27072"/>
                </a:cubicBezTo>
                <a:cubicBezTo>
                  <a:pt x="9024" y="26950"/>
                  <a:pt x="9024" y="26890"/>
                  <a:pt x="8993" y="26799"/>
                </a:cubicBezTo>
                <a:cubicBezTo>
                  <a:pt x="8963" y="26464"/>
                  <a:pt x="8933" y="26161"/>
                  <a:pt x="8902" y="25826"/>
                </a:cubicBezTo>
                <a:cubicBezTo>
                  <a:pt x="8963" y="25796"/>
                  <a:pt x="8993" y="25766"/>
                  <a:pt x="9024" y="25735"/>
                </a:cubicBezTo>
                <a:lnTo>
                  <a:pt x="9054" y="25705"/>
                </a:lnTo>
                <a:lnTo>
                  <a:pt x="9115" y="25644"/>
                </a:lnTo>
                <a:close/>
                <a:moveTo>
                  <a:pt x="14857" y="26647"/>
                </a:moveTo>
                <a:lnTo>
                  <a:pt x="14857" y="26890"/>
                </a:lnTo>
                <a:cubicBezTo>
                  <a:pt x="14857" y="27042"/>
                  <a:pt x="14888" y="27224"/>
                  <a:pt x="14888" y="27406"/>
                </a:cubicBezTo>
                <a:lnTo>
                  <a:pt x="14827" y="27285"/>
                </a:lnTo>
                <a:cubicBezTo>
                  <a:pt x="14827" y="27072"/>
                  <a:pt x="14857" y="26859"/>
                  <a:pt x="14857" y="26647"/>
                </a:cubicBezTo>
                <a:close/>
                <a:moveTo>
                  <a:pt x="35912" y="27102"/>
                </a:moveTo>
                <a:cubicBezTo>
                  <a:pt x="35912" y="27163"/>
                  <a:pt x="35882" y="27224"/>
                  <a:pt x="35882" y="27285"/>
                </a:cubicBezTo>
                <a:cubicBezTo>
                  <a:pt x="35852" y="27345"/>
                  <a:pt x="35882" y="27376"/>
                  <a:pt x="35852" y="27406"/>
                </a:cubicBezTo>
                <a:lnTo>
                  <a:pt x="35821" y="27224"/>
                </a:lnTo>
                <a:cubicBezTo>
                  <a:pt x="35882" y="27194"/>
                  <a:pt x="35882" y="27163"/>
                  <a:pt x="35912" y="27102"/>
                </a:cubicBezTo>
                <a:lnTo>
                  <a:pt x="35912" y="27102"/>
                </a:lnTo>
                <a:lnTo>
                  <a:pt x="35882" y="27133"/>
                </a:lnTo>
                <a:lnTo>
                  <a:pt x="35882" y="27102"/>
                </a:lnTo>
                <a:close/>
                <a:moveTo>
                  <a:pt x="40683" y="26981"/>
                </a:moveTo>
                <a:lnTo>
                  <a:pt x="40683" y="27042"/>
                </a:lnTo>
                <a:lnTo>
                  <a:pt x="40683" y="27558"/>
                </a:lnTo>
                <a:lnTo>
                  <a:pt x="40683" y="27619"/>
                </a:lnTo>
                <a:cubicBezTo>
                  <a:pt x="40683" y="27497"/>
                  <a:pt x="40683" y="27376"/>
                  <a:pt x="40652" y="27254"/>
                </a:cubicBezTo>
                <a:lnTo>
                  <a:pt x="40652" y="27072"/>
                </a:lnTo>
                <a:lnTo>
                  <a:pt x="40683" y="26981"/>
                </a:lnTo>
                <a:close/>
                <a:moveTo>
                  <a:pt x="45301" y="27406"/>
                </a:moveTo>
                <a:lnTo>
                  <a:pt x="45301" y="27437"/>
                </a:lnTo>
                <a:cubicBezTo>
                  <a:pt x="45301" y="27497"/>
                  <a:pt x="45270" y="27558"/>
                  <a:pt x="45270" y="27649"/>
                </a:cubicBezTo>
                <a:cubicBezTo>
                  <a:pt x="45270" y="27528"/>
                  <a:pt x="45301" y="27467"/>
                  <a:pt x="45301" y="27406"/>
                </a:cubicBezTo>
                <a:close/>
                <a:moveTo>
                  <a:pt x="17197" y="26677"/>
                </a:moveTo>
                <a:cubicBezTo>
                  <a:pt x="17288" y="27011"/>
                  <a:pt x="17349" y="27376"/>
                  <a:pt x="17379" y="27710"/>
                </a:cubicBezTo>
                <a:lnTo>
                  <a:pt x="17379" y="27771"/>
                </a:lnTo>
                <a:cubicBezTo>
                  <a:pt x="17349" y="27649"/>
                  <a:pt x="17318" y="27528"/>
                  <a:pt x="17288" y="27406"/>
                </a:cubicBezTo>
                <a:lnTo>
                  <a:pt x="17227" y="27163"/>
                </a:lnTo>
                <a:cubicBezTo>
                  <a:pt x="17227" y="27102"/>
                  <a:pt x="17227" y="27072"/>
                  <a:pt x="17227" y="27042"/>
                </a:cubicBezTo>
                <a:lnTo>
                  <a:pt x="17166" y="26829"/>
                </a:lnTo>
                <a:cubicBezTo>
                  <a:pt x="17166" y="26768"/>
                  <a:pt x="17166" y="26738"/>
                  <a:pt x="17197" y="26677"/>
                </a:cubicBezTo>
                <a:close/>
                <a:moveTo>
                  <a:pt x="42809" y="27680"/>
                </a:moveTo>
                <a:lnTo>
                  <a:pt x="42809" y="27740"/>
                </a:lnTo>
                <a:cubicBezTo>
                  <a:pt x="42809" y="27771"/>
                  <a:pt x="42809" y="27771"/>
                  <a:pt x="42779" y="27771"/>
                </a:cubicBezTo>
                <a:cubicBezTo>
                  <a:pt x="42779" y="27740"/>
                  <a:pt x="42779" y="27710"/>
                  <a:pt x="42809" y="27680"/>
                </a:cubicBezTo>
                <a:close/>
                <a:moveTo>
                  <a:pt x="23486" y="24976"/>
                </a:moveTo>
                <a:cubicBezTo>
                  <a:pt x="23486" y="25127"/>
                  <a:pt x="23516" y="25279"/>
                  <a:pt x="23516" y="25431"/>
                </a:cubicBezTo>
                <a:lnTo>
                  <a:pt x="23516" y="25705"/>
                </a:lnTo>
                <a:lnTo>
                  <a:pt x="23516" y="26069"/>
                </a:lnTo>
                <a:lnTo>
                  <a:pt x="23516" y="26191"/>
                </a:lnTo>
                <a:cubicBezTo>
                  <a:pt x="23516" y="26404"/>
                  <a:pt x="23516" y="26616"/>
                  <a:pt x="23516" y="26829"/>
                </a:cubicBezTo>
                <a:lnTo>
                  <a:pt x="23516" y="26859"/>
                </a:lnTo>
                <a:cubicBezTo>
                  <a:pt x="23516" y="27011"/>
                  <a:pt x="23486" y="27163"/>
                  <a:pt x="23486" y="27315"/>
                </a:cubicBezTo>
                <a:cubicBezTo>
                  <a:pt x="23486" y="27467"/>
                  <a:pt x="23456" y="27680"/>
                  <a:pt x="23425" y="27862"/>
                </a:cubicBezTo>
                <a:cubicBezTo>
                  <a:pt x="23395" y="27832"/>
                  <a:pt x="23334" y="27801"/>
                  <a:pt x="23273" y="27771"/>
                </a:cubicBezTo>
                <a:lnTo>
                  <a:pt x="23243" y="27771"/>
                </a:lnTo>
                <a:lnTo>
                  <a:pt x="23243" y="27710"/>
                </a:lnTo>
                <a:lnTo>
                  <a:pt x="23182" y="26859"/>
                </a:lnTo>
                <a:cubicBezTo>
                  <a:pt x="23182" y="26616"/>
                  <a:pt x="23182" y="26343"/>
                  <a:pt x="23152" y="26100"/>
                </a:cubicBezTo>
                <a:lnTo>
                  <a:pt x="23152" y="26069"/>
                </a:lnTo>
                <a:lnTo>
                  <a:pt x="23212" y="26069"/>
                </a:lnTo>
                <a:lnTo>
                  <a:pt x="23273" y="26039"/>
                </a:lnTo>
                <a:cubicBezTo>
                  <a:pt x="23364" y="25978"/>
                  <a:pt x="23395" y="25887"/>
                  <a:pt x="23395" y="25766"/>
                </a:cubicBezTo>
                <a:lnTo>
                  <a:pt x="23425" y="25522"/>
                </a:lnTo>
                <a:cubicBezTo>
                  <a:pt x="23425" y="25401"/>
                  <a:pt x="23456" y="25310"/>
                  <a:pt x="23456" y="25188"/>
                </a:cubicBezTo>
                <a:lnTo>
                  <a:pt x="23486" y="24976"/>
                </a:lnTo>
                <a:close/>
                <a:moveTo>
                  <a:pt x="19779" y="27467"/>
                </a:moveTo>
                <a:lnTo>
                  <a:pt x="19779" y="27680"/>
                </a:lnTo>
                <a:lnTo>
                  <a:pt x="19779" y="27923"/>
                </a:lnTo>
                <a:cubicBezTo>
                  <a:pt x="19779" y="27892"/>
                  <a:pt x="19749" y="27832"/>
                  <a:pt x="19749" y="27771"/>
                </a:cubicBezTo>
                <a:lnTo>
                  <a:pt x="19688" y="27619"/>
                </a:lnTo>
                <a:lnTo>
                  <a:pt x="19749" y="27619"/>
                </a:lnTo>
                <a:cubicBezTo>
                  <a:pt x="19749" y="27558"/>
                  <a:pt x="19749" y="27528"/>
                  <a:pt x="19779" y="27467"/>
                </a:cubicBezTo>
                <a:close/>
                <a:moveTo>
                  <a:pt x="13247" y="27315"/>
                </a:moveTo>
                <a:cubicBezTo>
                  <a:pt x="13247" y="27406"/>
                  <a:pt x="13247" y="27497"/>
                  <a:pt x="13277" y="27619"/>
                </a:cubicBezTo>
                <a:lnTo>
                  <a:pt x="13277" y="27740"/>
                </a:lnTo>
                <a:cubicBezTo>
                  <a:pt x="13277" y="27820"/>
                  <a:pt x="13264" y="27899"/>
                  <a:pt x="13247" y="27978"/>
                </a:cubicBezTo>
                <a:lnTo>
                  <a:pt x="13247" y="27978"/>
                </a:lnTo>
                <a:lnTo>
                  <a:pt x="13247" y="27953"/>
                </a:lnTo>
                <a:lnTo>
                  <a:pt x="13247" y="27801"/>
                </a:lnTo>
                <a:lnTo>
                  <a:pt x="13247" y="27588"/>
                </a:lnTo>
                <a:lnTo>
                  <a:pt x="13247" y="27315"/>
                </a:lnTo>
                <a:close/>
                <a:moveTo>
                  <a:pt x="20691" y="27558"/>
                </a:moveTo>
                <a:lnTo>
                  <a:pt x="20691" y="27619"/>
                </a:lnTo>
                <a:cubicBezTo>
                  <a:pt x="20721" y="27649"/>
                  <a:pt x="20751" y="27680"/>
                  <a:pt x="20751" y="27740"/>
                </a:cubicBezTo>
                <a:lnTo>
                  <a:pt x="20751" y="27832"/>
                </a:lnTo>
                <a:cubicBezTo>
                  <a:pt x="20751" y="27862"/>
                  <a:pt x="20721" y="27923"/>
                  <a:pt x="20721" y="27983"/>
                </a:cubicBezTo>
                <a:cubicBezTo>
                  <a:pt x="20691" y="27923"/>
                  <a:pt x="20660" y="27862"/>
                  <a:pt x="20630" y="27801"/>
                </a:cubicBezTo>
                <a:cubicBezTo>
                  <a:pt x="20660" y="27740"/>
                  <a:pt x="20691" y="27649"/>
                  <a:pt x="20691" y="27558"/>
                </a:cubicBezTo>
                <a:close/>
                <a:moveTo>
                  <a:pt x="8477" y="27285"/>
                </a:moveTo>
                <a:cubicBezTo>
                  <a:pt x="8568" y="27528"/>
                  <a:pt x="8598" y="27832"/>
                  <a:pt x="8629" y="28075"/>
                </a:cubicBezTo>
                <a:cubicBezTo>
                  <a:pt x="8629" y="28105"/>
                  <a:pt x="8629" y="28135"/>
                  <a:pt x="8629" y="28135"/>
                </a:cubicBezTo>
                <a:lnTo>
                  <a:pt x="8568" y="28105"/>
                </a:lnTo>
                <a:cubicBezTo>
                  <a:pt x="8538" y="28044"/>
                  <a:pt x="8477" y="28014"/>
                  <a:pt x="8416" y="28014"/>
                </a:cubicBezTo>
                <a:lnTo>
                  <a:pt x="8416" y="27953"/>
                </a:lnTo>
                <a:cubicBezTo>
                  <a:pt x="8416" y="27923"/>
                  <a:pt x="8446" y="27892"/>
                  <a:pt x="8416" y="27862"/>
                </a:cubicBezTo>
                <a:cubicBezTo>
                  <a:pt x="8446" y="27832"/>
                  <a:pt x="8446" y="27771"/>
                  <a:pt x="8446" y="27740"/>
                </a:cubicBezTo>
                <a:lnTo>
                  <a:pt x="8446" y="27588"/>
                </a:lnTo>
                <a:cubicBezTo>
                  <a:pt x="8446" y="27528"/>
                  <a:pt x="8446" y="27437"/>
                  <a:pt x="8477" y="27345"/>
                </a:cubicBezTo>
                <a:cubicBezTo>
                  <a:pt x="8477" y="27315"/>
                  <a:pt x="8477" y="27285"/>
                  <a:pt x="8477" y="27285"/>
                </a:cubicBezTo>
                <a:close/>
                <a:moveTo>
                  <a:pt x="34667" y="27194"/>
                </a:moveTo>
                <a:cubicBezTo>
                  <a:pt x="34697" y="27224"/>
                  <a:pt x="34697" y="27224"/>
                  <a:pt x="34697" y="27254"/>
                </a:cubicBezTo>
                <a:cubicBezTo>
                  <a:pt x="34758" y="27345"/>
                  <a:pt x="34819" y="27437"/>
                  <a:pt x="34879" y="27558"/>
                </a:cubicBezTo>
                <a:cubicBezTo>
                  <a:pt x="34940" y="27740"/>
                  <a:pt x="35001" y="27923"/>
                  <a:pt x="35031" y="28135"/>
                </a:cubicBezTo>
                <a:cubicBezTo>
                  <a:pt x="35001" y="28105"/>
                  <a:pt x="34971" y="28075"/>
                  <a:pt x="34940" y="28044"/>
                </a:cubicBezTo>
                <a:cubicBezTo>
                  <a:pt x="34879" y="27983"/>
                  <a:pt x="34849" y="27923"/>
                  <a:pt x="34819" y="27862"/>
                </a:cubicBezTo>
                <a:lnTo>
                  <a:pt x="34758" y="27740"/>
                </a:lnTo>
                <a:cubicBezTo>
                  <a:pt x="34758" y="27649"/>
                  <a:pt x="34728" y="27558"/>
                  <a:pt x="34697" y="27437"/>
                </a:cubicBezTo>
                <a:lnTo>
                  <a:pt x="34636" y="27315"/>
                </a:lnTo>
                <a:lnTo>
                  <a:pt x="34667" y="27194"/>
                </a:lnTo>
                <a:close/>
                <a:moveTo>
                  <a:pt x="30656" y="25279"/>
                </a:moveTo>
                <a:lnTo>
                  <a:pt x="30656" y="25553"/>
                </a:lnTo>
                <a:cubicBezTo>
                  <a:pt x="30656" y="25826"/>
                  <a:pt x="30656" y="26130"/>
                  <a:pt x="30687" y="26404"/>
                </a:cubicBezTo>
                <a:cubicBezTo>
                  <a:pt x="30687" y="26464"/>
                  <a:pt x="30687" y="26525"/>
                  <a:pt x="30687" y="26586"/>
                </a:cubicBezTo>
                <a:cubicBezTo>
                  <a:pt x="30626" y="26829"/>
                  <a:pt x="30595" y="27072"/>
                  <a:pt x="30565" y="27315"/>
                </a:cubicBezTo>
                <a:cubicBezTo>
                  <a:pt x="30504" y="27528"/>
                  <a:pt x="30474" y="27680"/>
                  <a:pt x="30413" y="27862"/>
                </a:cubicBezTo>
                <a:lnTo>
                  <a:pt x="30413" y="27892"/>
                </a:lnTo>
                <a:cubicBezTo>
                  <a:pt x="30413" y="27983"/>
                  <a:pt x="30383" y="28075"/>
                  <a:pt x="30352" y="28166"/>
                </a:cubicBezTo>
                <a:lnTo>
                  <a:pt x="30322" y="28044"/>
                </a:lnTo>
                <a:lnTo>
                  <a:pt x="30322" y="27558"/>
                </a:lnTo>
                <a:lnTo>
                  <a:pt x="30322" y="27437"/>
                </a:lnTo>
                <a:cubicBezTo>
                  <a:pt x="30352" y="27285"/>
                  <a:pt x="30383" y="27133"/>
                  <a:pt x="30413" y="26981"/>
                </a:cubicBezTo>
                <a:cubicBezTo>
                  <a:pt x="30444" y="26829"/>
                  <a:pt x="30444" y="26768"/>
                  <a:pt x="30474" y="26677"/>
                </a:cubicBezTo>
                <a:cubicBezTo>
                  <a:pt x="30474" y="26586"/>
                  <a:pt x="30504" y="26495"/>
                  <a:pt x="30504" y="26404"/>
                </a:cubicBezTo>
                <a:cubicBezTo>
                  <a:pt x="30535" y="26312"/>
                  <a:pt x="30535" y="26191"/>
                  <a:pt x="30565" y="26069"/>
                </a:cubicBezTo>
                <a:cubicBezTo>
                  <a:pt x="30565" y="26009"/>
                  <a:pt x="30565" y="25917"/>
                  <a:pt x="30595" y="25857"/>
                </a:cubicBezTo>
                <a:cubicBezTo>
                  <a:pt x="30595" y="25735"/>
                  <a:pt x="30595" y="25583"/>
                  <a:pt x="30626" y="25431"/>
                </a:cubicBezTo>
                <a:lnTo>
                  <a:pt x="30626" y="25401"/>
                </a:lnTo>
                <a:lnTo>
                  <a:pt x="30656" y="25279"/>
                </a:lnTo>
                <a:close/>
                <a:moveTo>
                  <a:pt x="14796" y="28014"/>
                </a:moveTo>
                <a:cubicBezTo>
                  <a:pt x="14796" y="28075"/>
                  <a:pt x="14827" y="28135"/>
                  <a:pt x="14857" y="28196"/>
                </a:cubicBezTo>
                <a:lnTo>
                  <a:pt x="14796" y="28166"/>
                </a:lnTo>
                <a:lnTo>
                  <a:pt x="14796" y="28014"/>
                </a:lnTo>
                <a:close/>
                <a:moveTo>
                  <a:pt x="37067" y="27953"/>
                </a:moveTo>
                <a:cubicBezTo>
                  <a:pt x="37067" y="28044"/>
                  <a:pt x="37037" y="28105"/>
                  <a:pt x="37037" y="28196"/>
                </a:cubicBezTo>
                <a:lnTo>
                  <a:pt x="37037" y="28257"/>
                </a:lnTo>
                <a:cubicBezTo>
                  <a:pt x="37006" y="28227"/>
                  <a:pt x="37006" y="28196"/>
                  <a:pt x="37006" y="28196"/>
                </a:cubicBezTo>
                <a:cubicBezTo>
                  <a:pt x="37006" y="28166"/>
                  <a:pt x="37037" y="28135"/>
                  <a:pt x="37037" y="28105"/>
                </a:cubicBezTo>
                <a:lnTo>
                  <a:pt x="37067" y="27953"/>
                </a:lnTo>
                <a:close/>
                <a:moveTo>
                  <a:pt x="22848" y="26981"/>
                </a:moveTo>
                <a:lnTo>
                  <a:pt x="22848" y="27011"/>
                </a:lnTo>
                <a:cubicBezTo>
                  <a:pt x="22848" y="27163"/>
                  <a:pt x="22878" y="27315"/>
                  <a:pt x="22878" y="27437"/>
                </a:cubicBezTo>
                <a:lnTo>
                  <a:pt x="22878" y="27528"/>
                </a:lnTo>
                <a:lnTo>
                  <a:pt x="22787" y="27528"/>
                </a:lnTo>
                <a:cubicBezTo>
                  <a:pt x="22757" y="27558"/>
                  <a:pt x="22696" y="27558"/>
                  <a:pt x="22666" y="27588"/>
                </a:cubicBezTo>
                <a:cubicBezTo>
                  <a:pt x="22605" y="27649"/>
                  <a:pt x="22574" y="27740"/>
                  <a:pt x="22574" y="27832"/>
                </a:cubicBezTo>
                <a:cubicBezTo>
                  <a:pt x="22544" y="27892"/>
                  <a:pt x="22544" y="27953"/>
                  <a:pt x="22514" y="28044"/>
                </a:cubicBezTo>
                <a:cubicBezTo>
                  <a:pt x="22514" y="28105"/>
                  <a:pt x="22514" y="28196"/>
                  <a:pt x="22483" y="28287"/>
                </a:cubicBezTo>
                <a:cubicBezTo>
                  <a:pt x="22483" y="28257"/>
                  <a:pt x="22453" y="28227"/>
                  <a:pt x="22453" y="28166"/>
                </a:cubicBezTo>
                <a:cubicBezTo>
                  <a:pt x="22422" y="28075"/>
                  <a:pt x="22362" y="27983"/>
                  <a:pt x="22331" y="27892"/>
                </a:cubicBezTo>
                <a:lnTo>
                  <a:pt x="22331" y="27558"/>
                </a:lnTo>
                <a:lnTo>
                  <a:pt x="22362" y="27558"/>
                </a:lnTo>
                <a:cubicBezTo>
                  <a:pt x="22392" y="27588"/>
                  <a:pt x="22422" y="27588"/>
                  <a:pt x="22453" y="27619"/>
                </a:cubicBezTo>
                <a:cubicBezTo>
                  <a:pt x="22514" y="27619"/>
                  <a:pt x="22544" y="27588"/>
                  <a:pt x="22605" y="27588"/>
                </a:cubicBezTo>
                <a:cubicBezTo>
                  <a:pt x="22696" y="27528"/>
                  <a:pt x="22757" y="27437"/>
                  <a:pt x="22757" y="27345"/>
                </a:cubicBezTo>
                <a:cubicBezTo>
                  <a:pt x="22787" y="27315"/>
                  <a:pt x="22787" y="27285"/>
                  <a:pt x="22787" y="27254"/>
                </a:cubicBezTo>
                <a:lnTo>
                  <a:pt x="22817" y="27163"/>
                </a:lnTo>
                <a:cubicBezTo>
                  <a:pt x="22817" y="27102"/>
                  <a:pt x="22848" y="27042"/>
                  <a:pt x="22848" y="26981"/>
                </a:cubicBezTo>
                <a:close/>
                <a:moveTo>
                  <a:pt x="16437" y="27832"/>
                </a:moveTo>
                <a:cubicBezTo>
                  <a:pt x="16467" y="27892"/>
                  <a:pt x="16528" y="27923"/>
                  <a:pt x="16589" y="27953"/>
                </a:cubicBezTo>
                <a:lnTo>
                  <a:pt x="16619" y="27953"/>
                </a:lnTo>
                <a:lnTo>
                  <a:pt x="16619" y="28135"/>
                </a:lnTo>
                <a:cubicBezTo>
                  <a:pt x="16619" y="28196"/>
                  <a:pt x="16589" y="28227"/>
                  <a:pt x="16589" y="28287"/>
                </a:cubicBezTo>
                <a:lnTo>
                  <a:pt x="16589" y="28318"/>
                </a:lnTo>
                <a:cubicBezTo>
                  <a:pt x="16528" y="28196"/>
                  <a:pt x="16467" y="28105"/>
                  <a:pt x="16437" y="27983"/>
                </a:cubicBezTo>
                <a:lnTo>
                  <a:pt x="16437" y="27832"/>
                </a:lnTo>
                <a:close/>
                <a:moveTo>
                  <a:pt x="21481" y="27832"/>
                </a:moveTo>
                <a:cubicBezTo>
                  <a:pt x="21511" y="27862"/>
                  <a:pt x="21511" y="27892"/>
                  <a:pt x="21511" y="27923"/>
                </a:cubicBezTo>
                <a:lnTo>
                  <a:pt x="21481" y="27953"/>
                </a:lnTo>
                <a:lnTo>
                  <a:pt x="21481" y="28105"/>
                </a:lnTo>
                <a:cubicBezTo>
                  <a:pt x="21481" y="28166"/>
                  <a:pt x="21450" y="28318"/>
                  <a:pt x="21420" y="28409"/>
                </a:cubicBezTo>
                <a:lnTo>
                  <a:pt x="21481" y="27832"/>
                </a:lnTo>
                <a:close/>
                <a:moveTo>
                  <a:pt x="31689" y="28257"/>
                </a:moveTo>
                <a:cubicBezTo>
                  <a:pt x="31689" y="28348"/>
                  <a:pt x="31689" y="28439"/>
                  <a:pt x="31659" y="28530"/>
                </a:cubicBezTo>
                <a:lnTo>
                  <a:pt x="31659" y="28378"/>
                </a:lnTo>
                <a:lnTo>
                  <a:pt x="31689" y="28257"/>
                </a:lnTo>
                <a:close/>
                <a:moveTo>
                  <a:pt x="13212" y="28201"/>
                </a:moveTo>
                <a:cubicBezTo>
                  <a:pt x="13202" y="28311"/>
                  <a:pt x="13179" y="28445"/>
                  <a:pt x="13156" y="28561"/>
                </a:cubicBezTo>
                <a:cubicBezTo>
                  <a:pt x="13156" y="28439"/>
                  <a:pt x="13156" y="28348"/>
                  <a:pt x="13156" y="28227"/>
                </a:cubicBezTo>
                <a:cubicBezTo>
                  <a:pt x="13156" y="28227"/>
                  <a:pt x="13183" y="28227"/>
                  <a:pt x="13212" y="28201"/>
                </a:cubicBezTo>
                <a:close/>
                <a:moveTo>
                  <a:pt x="36247" y="28014"/>
                </a:moveTo>
                <a:cubicBezTo>
                  <a:pt x="36247" y="28135"/>
                  <a:pt x="36277" y="28287"/>
                  <a:pt x="36277" y="28409"/>
                </a:cubicBezTo>
                <a:lnTo>
                  <a:pt x="36277" y="28470"/>
                </a:lnTo>
                <a:lnTo>
                  <a:pt x="36277" y="28561"/>
                </a:lnTo>
                <a:lnTo>
                  <a:pt x="36277" y="28652"/>
                </a:lnTo>
                <a:cubicBezTo>
                  <a:pt x="36247" y="28530"/>
                  <a:pt x="36216" y="28439"/>
                  <a:pt x="36186" y="28318"/>
                </a:cubicBezTo>
                <a:lnTo>
                  <a:pt x="36125" y="28318"/>
                </a:lnTo>
                <a:lnTo>
                  <a:pt x="36125" y="28287"/>
                </a:lnTo>
                <a:cubicBezTo>
                  <a:pt x="36186" y="28196"/>
                  <a:pt x="36216" y="28105"/>
                  <a:pt x="36247" y="28014"/>
                </a:cubicBezTo>
                <a:close/>
                <a:moveTo>
                  <a:pt x="4557" y="27983"/>
                </a:moveTo>
                <a:lnTo>
                  <a:pt x="4679" y="28561"/>
                </a:lnTo>
                <a:lnTo>
                  <a:pt x="4649" y="28622"/>
                </a:lnTo>
                <a:lnTo>
                  <a:pt x="4649" y="28713"/>
                </a:lnTo>
                <a:cubicBezTo>
                  <a:pt x="4618" y="28500"/>
                  <a:pt x="4588" y="28318"/>
                  <a:pt x="4557" y="28135"/>
                </a:cubicBezTo>
                <a:lnTo>
                  <a:pt x="4557" y="27983"/>
                </a:lnTo>
                <a:close/>
                <a:moveTo>
                  <a:pt x="41108" y="28348"/>
                </a:moveTo>
                <a:lnTo>
                  <a:pt x="41108" y="28561"/>
                </a:lnTo>
                <a:lnTo>
                  <a:pt x="41108" y="28804"/>
                </a:lnTo>
                <a:lnTo>
                  <a:pt x="41078" y="28865"/>
                </a:lnTo>
                <a:lnTo>
                  <a:pt x="41078" y="28530"/>
                </a:lnTo>
                <a:lnTo>
                  <a:pt x="41078" y="28439"/>
                </a:lnTo>
                <a:cubicBezTo>
                  <a:pt x="41078" y="28409"/>
                  <a:pt x="41108" y="28378"/>
                  <a:pt x="41108" y="28348"/>
                </a:cubicBezTo>
                <a:close/>
                <a:moveTo>
                  <a:pt x="8477" y="28652"/>
                </a:moveTo>
                <a:lnTo>
                  <a:pt x="8477" y="28652"/>
                </a:lnTo>
                <a:cubicBezTo>
                  <a:pt x="8514" y="28746"/>
                  <a:pt x="8540" y="28840"/>
                  <a:pt x="8562" y="28934"/>
                </a:cubicBezTo>
                <a:lnTo>
                  <a:pt x="8562" y="28934"/>
                </a:lnTo>
                <a:cubicBezTo>
                  <a:pt x="8536" y="28834"/>
                  <a:pt x="8511" y="28738"/>
                  <a:pt x="8477" y="28652"/>
                </a:cubicBezTo>
                <a:close/>
                <a:moveTo>
                  <a:pt x="33603" y="28166"/>
                </a:moveTo>
                <a:cubicBezTo>
                  <a:pt x="33603" y="28227"/>
                  <a:pt x="33573" y="28318"/>
                  <a:pt x="33573" y="28378"/>
                </a:cubicBezTo>
                <a:cubicBezTo>
                  <a:pt x="33573" y="28439"/>
                  <a:pt x="33573" y="28500"/>
                  <a:pt x="33573" y="28561"/>
                </a:cubicBezTo>
                <a:cubicBezTo>
                  <a:pt x="33573" y="28682"/>
                  <a:pt x="33573" y="28834"/>
                  <a:pt x="33543" y="28956"/>
                </a:cubicBezTo>
                <a:lnTo>
                  <a:pt x="33543" y="28652"/>
                </a:lnTo>
                <a:cubicBezTo>
                  <a:pt x="33543" y="28591"/>
                  <a:pt x="33543" y="28500"/>
                  <a:pt x="33543" y="28439"/>
                </a:cubicBezTo>
                <a:lnTo>
                  <a:pt x="33512" y="28439"/>
                </a:lnTo>
                <a:cubicBezTo>
                  <a:pt x="33543" y="28409"/>
                  <a:pt x="33543" y="28378"/>
                  <a:pt x="33543" y="28348"/>
                </a:cubicBezTo>
                <a:lnTo>
                  <a:pt x="33603" y="28166"/>
                </a:lnTo>
                <a:close/>
                <a:moveTo>
                  <a:pt x="14979" y="28561"/>
                </a:moveTo>
                <a:lnTo>
                  <a:pt x="14979" y="28956"/>
                </a:lnTo>
                <a:lnTo>
                  <a:pt x="14979" y="29047"/>
                </a:lnTo>
                <a:cubicBezTo>
                  <a:pt x="14888" y="28925"/>
                  <a:pt x="14827" y="28834"/>
                  <a:pt x="14796" y="28743"/>
                </a:cubicBezTo>
                <a:cubicBezTo>
                  <a:pt x="14766" y="28713"/>
                  <a:pt x="14766" y="28713"/>
                  <a:pt x="14796" y="28682"/>
                </a:cubicBezTo>
                <a:cubicBezTo>
                  <a:pt x="14766" y="28652"/>
                  <a:pt x="14766" y="28652"/>
                  <a:pt x="14796" y="28622"/>
                </a:cubicBezTo>
                <a:lnTo>
                  <a:pt x="14796" y="28561"/>
                </a:lnTo>
                <a:close/>
                <a:moveTo>
                  <a:pt x="18260" y="26768"/>
                </a:moveTo>
                <a:cubicBezTo>
                  <a:pt x="18290" y="26890"/>
                  <a:pt x="18321" y="27011"/>
                  <a:pt x="18382" y="27102"/>
                </a:cubicBezTo>
                <a:cubicBezTo>
                  <a:pt x="18382" y="27163"/>
                  <a:pt x="18442" y="27194"/>
                  <a:pt x="18473" y="27254"/>
                </a:cubicBezTo>
                <a:cubicBezTo>
                  <a:pt x="18442" y="27649"/>
                  <a:pt x="18382" y="28014"/>
                  <a:pt x="18351" y="28409"/>
                </a:cubicBezTo>
                <a:cubicBezTo>
                  <a:pt x="18351" y="28439"/>
                  <a:pt x="18351" y="28439"/>
                  <a:pt x="18351" y="28470"/>
                </a:cubicBezTo>
                <a:lnTo>
                  <a:pt x="18351" y="28652"/>
                </a:lnTo>
                <a:cubicBezTo>
                  <a:pt x="18351" y="28713"/>
                  <a:pt x="18321" y="28773"/>
                  <a:pt x="18321" y="28804"/>
                </a:cubicBezTo>
                <a:cubicBezTo>
                  <a:pt x="18290" y="28865"/>
                  <a:pt x="18290" y="29016"/>
                  <a:pt x="18260" y="29108"/>
                </a:cubicBezTo>
                <a:cubicBezTo>
                  <a:pt x="18230" y="28956"/>
                  <a:pt x="18199" y="28773"/>
                  <a:pt x="18169" y="28622"/>
                </a:cubicBezTo>
                <a:lnTo>
                  <a:pt x="18169" y="28561"/>
                </a:lnTo>
                <a:cubicBezTo>
                  <a:pt x="18199" y="28257"/>
                  <a:pt x="18199" y="27953"/>
                  <a:pt x="18199" y="27649"/>
                </a:cubicBezTo>
                <a:cubicBezTo>
                  <a:pt x="18230" y="27345"/>
                  <a:pt x="18260" y="27072"/>
                  <a:pt x="18260" y="26768"/>
                </a:cubicBezTo>
                <a:close/>
                <a:moveTo>
                  <a:pt x="42597" y="28561"/>
                </a:moveTo>
                <a:lnTo>
                  <a:pt x="42536" y="28986"/>
                </a:lnTo>
                <a:cubicBezTo>
                  <a:pt x="42536" y="29016"/>
                  <a:pt x="42536" y="29077"/>
                  <a:pt x="42536" y="29108"/>
                </a:cubicBezTo>
                <a:lnTo>
                  <a:pt x="42445" y="29108"/>
                </a:lnTo>
                <a:lnTo>
                  <a:pt x="42445" y="29077"/>
                </a:lnTo>
                <a:cubicBezTo>
                  <a:pt x="42475" y="28986"/>
                  <a:pt x="42505" y="28895"/>
                  <a:pt x="42536" y="28773"/>
                </a:cubicBezTo>
                <a:lnTo>
                  <a:pt x="42566" y="28591"/>
                </a:lnTo>
                <a:lnTo>
                  <a:pt x="42597" y="28561"/>
                </a:lnTo>
                <a:close/>
                <a:moveTo>
                  <a:pt x="8610" y="29110"/>
                </a:moveTo>
                <a:cubicBezTo>
                  <a:pt x="8629" y="29117"/>
                  <a:pt x="8629" y="29143"/>
                  <a:pt x="8629" y="29168"/>
                </a:cubicBezTo>
                <a:cubicBezTo>
                  <a:pt x="8622" y="29149"/>
                  <a:pt x="8616" y="29129"/>
                  <a:pt x="8610" y="29110"/>
                </a:cubicBezTo>
                <a:close/>
                <a:moveTo>
                  <a:pt x="27375" y="25097"/>
                </a:moveTo>
                <a:cubicBezTo>
                  <a:pt x="27436" y="25249"/>
                  <a:pt x="27466" y="25401"/>
                  <a:pt x="27466" y="25553"/>
                </a:cubicBezTo>
                <a:cubicBezTo>
                  <a:pt x="27466" y="25674"/>
                  <a:pt x="27496" y="25796"/>
                  <a:pt x="27496" y="25917"/>
                </a:cubicBezTo>
                <a:lnTo>
                  <a:pt x="27496" y="26252"/>
                </a:lnTo>
                <a:lnTo>
                  <a:pt x="27496" y="26707"/>
                </a:lnTo>
                <a:lnTo>
                  <a:pt x="27496" y="27345"/>
                </a:lnTo>
                <a:lnTo>
                  <a:pt x="27496" y="27892"/>
                </a:lnTo>
                <a:cubicBezTo>
                  <a:pt x="27496" y="28227"/>
                  <a:pt x="27496" y="28561"/>
                  <a:pt x="27466" y="28895"/>
                </a:cubicBezTo>
                <a:lnTo>
                  <a:pt x="27466" y="29229"/>
                </a:lnTo>
                <a:cubicBezTo>
                  <a:pt x="27436" y="29138"/>
                  <a:pt x="27436" y="29047"/>
                  <a:pt x="27405" y="28956"/>
                </a:cubicBezTo>
                <a:cubicBezTo>
                  <a:pt x="27405" y="28865"/>
                  <a:pt x="27375" y="28652"/>
                  <a:pt x="27375" y="28530"/>
                </a:cubicBezTo>
                <a:cubicBezTo>
                  <a:pt x="27344" y="28287"/>
                  <a:pt x="27314" y="28044"/>
                  <a:pt x="27284" y="27801"/>
                </a:cubicBezTo>
                <a:cubicBezTo>
                  <a:pt x="27253" y="27558"/>
                  <a:pt x="27284" y="27224"/>
                  <a:pt x="27253" y="26950"/>
                </a:cubicBezTo>
                <a:lnTo>
                  <a:pt x="27253" y="26677"/>
                </a:lnTo>
                <a:lnTo>
                  <a:pt x="27253" y="26161"/>
                </a:lnTo>
                <a:lnTo>
                  <a:pt x="27253" y="25857"/>
                </a:lnTo>
                <a:cubicBezTo>
                  <a:pt x="27253" y="25766"/>
                  <a:pt x="27284" y="25583"/>
                  <a:pt x="27314" y="25431"/>
                </a:cubicBezTo>
                <a:cubicBezTo>
                  <a:pt x="27314" y="25371"/>
                  <a:pt x="27314" y="25340"/>
                  <a:pt x="27314" y="25279"/>
                </a:cubicBezTo>
                <a:lnTo>
                  <a:pt x="27344" y="25097"/>
                </a:lnTo>
                <a:close/>
                <a:moveTo>
                  <a:pt x="23881" y="24246"/>
                </a:moveTo>
                <a:lnTo>
                  <a:pt x="23911" y="24307"/>
                </a:lnTo>
                <a:cubicBezTo>
                  <a:pt x="23942" y="24459"/>
                  <a:pt x="24002" y="24641"/>
                  <a:pt x="24033" y="24793"/>
                </a:cubicBezTo>
                <a:cubicBezTo>
                  <a:pt x="24033" y="24824"/>
                  <a:pt x="24033" y="24824"/>
                  <a:pt x="24033" y="24854"/>
                </a:cubicBezTo>
                <a:lnTo>
                  <a:pt x="24033" y="24915"/>
                </a:lnTo>
                <a:lnTo>
                  <a:pt x="24002" y="25340"/>
                </a:lnTo>
                <a:cubicBezTo>
                  <a:pt x="24002" y="25431"/>
                  <a:pt x="24002" y="25492"/>
                  <a:pt x="23972" y="25583"/>
                </a:cubicBezTo>
                <a:cubicBezTo>
                  <a:pt x="23972" y="25674"/>
                  <a:pt x="23972" y="25826"/>
                  <a:pt x="23972" y="25917"/>
                </a:cubicBezTo>
                <a:cubicBezTo>
                  <a:pt x="23972" y="26130"/>
                  <a:pt x="23972" y="26343"/>
                  <a:pt x="23972" y="26555"/>
                </a:cubicBezTo>
                <a:lnTo>
                  <a:pt x="23972" y="27406"/>
                </a:lnTo>
                <a:lnTo>
                  <a:pt x="23972" y="27953"/>
                </a:lnTo>
                <a:cubicBezTo>
                  <a:pt x="23972" y="27983"/>
                  <a:pt x="23972" y="27983"/>
                  <a:pt x="23972" y="28014"/>
                </a:cubicBezTo>
                <a:cubicBezTo>
                  <a:pt x="23942" y="28044"/>
                  <a:pt x="23942" y="28075"/>
                  <a:pt x="23942" y="28135"/>
                </a:cubicBezTo>
                <a:cubicBezTo>
                  <a:pt x="23942" y="28196"/>
                  <a:pt x="23911" y="28227"/>
                  <a:pt x="23881" y="28287"/>
                </a:cubicBezTo>
                <a:cubicBezTo>
                  <a:pt x="23881" y="28439"/>
                  <a:pt x="23850" y="28561"/>
                  <a:pt x="23850" y="28713"/>
                </a:cubicBezTo>
                <a:cubicBezTo>
                  <a:pt x="23850" y="28865"/>
                  <a:pt x="23820" y="29047"/>
                  <a:pt x="23790" y="29199"/>
                </a:cubicBezTo>
                <a:lnTo>
                  <a:pt x="23790" y="29260"/>
                </a:lnTo>
                <a:cubicBezTo>
                  <a:pt x="23790" y="29168"/>
                  <a:pt x="23790" y="29077"/>
                  <a:pt x="23759" y="28986"/>
                </a:cubicBezTo>
                <a:cubicBezTo>
                  <a:pt x="23759" y="28895"/>
                  <a:pt x="23699" y="28773"/>
                  <a:pt x="23699" y="28652"/>
                </a:cubicBezTo>
                <a:lnTo>
                  <a:pt x="23699" y="28500"/>
                </a:lnTo>
                <a:cubicBezTo>
                  <a:pt x="23699" y="28378"/>
                  <a:pt x="23759" y="28257"/>
                  <a:pt x="23759" y="28135"/>
                </a:cubicBezTo>
                <a:cubicBezTo>
                  <a:pt x="23790" y="27923"/>
                  <a:pt x="23820" y="27710"/>
                  <a:pt x="23820" y="27528"/>
                </a:cubicBezTo>
                <a:cubicBezTo>
                  <a:pt x="23850" y="27315"/>
                  <a:pt x="23850" y="27224"/>
                  <a:pt x="23881" y="27072"/>
                </a:cubicBezTo>
                <a:lnTo>
                  <a:pt x="23881" y="26859"/>
                </a:lnTo>
                <a:lnTo>
                  <a:pt x="23881" y="26404"/>
                </a:lnTo>
                <a:lnTo>
                  <a:pt x="23881" y="26161"/>
                </a:lnTo>
                <a:lnTo>
                  <a:pt x="23881" y="25431"/>
                </a:lnTo>
                <a:cubicBezTo>
                  <a:pt x="23881" y="25279"/>
                  <a:pt x="23881" y="25127"/>
                  <a:pt x="23850" y="24976"/>
                </a:cubicBezTo>
                <a:cubicBezTo>
                  <a:pt x="23820" y="24854"/>
                  <a:pt x="23820" y="24702"/>
                  <a:pt x="23790" y="24581"/>
                </a:cubicBezTo>
                <a:cubicBezTo>
                  <a:pt x="23790" y="24520"/>
                  <a:pt x="23790" y="24459"/>
                  <a:pt x="23759" y="24398"/>
                </a:cubicBezTo>
                <a:cubicBezTo>
                  <a:pt x="23820" y="24368"/>
                  <a:pt x="23850" y="24307"/>
                  <a:pt x="23881" y="24246"/>
                </a:cubicBezTo>
                <a:close/>
                <a:moveTo>
                  <a:pt x="5165" y="28834"/>
                </a:moveTo>
                <a:cubicBezTo>
                  <a:pt x="5165" y="28865"/>
                  <a:pt x="5195" y="28895"/>
                  <a:pt x="5226" y="28925"/>
                </a:cubicBezTo>
                <a:lnTo>
                  <a:pt x="5256" y="28925"/>
                </a:lnTo>
                <a:cubicBezTo>
                  <a:pt x="5226" y="29047"/>
                  <a:pt x="5226" y="29168"/>
                  <a:pt x="5226" y="29260"/>
                </a:cubicBezTo>
                <a:lnTo>
                  <a:pt x="5226" y="29320"/>
                </a:lnTo>
                <a:cubicBezTo>
                  <a:pt x="5226" y="29260"/>
                  <a:pt x="5195" y="29168"/>
                  <a:pt x="5165" y="29108"/>
                </a:cubicBezTo>
                <a:lnTo>
                  <a:pt x="5165" y="29047"/>
                </a:lnTo>
                <a:lnTo>
                  <a:pt x="5165" y="28834"/>
                </a:lnTo>
                <a:close/>
                <a:moveTo>
                  <a:pt x="41716" y="27588"/>
                </a:moveTo>
                <a:lnTo>
                  <a:pt x="41716" y="27680"/>
                </a:lnTo>
                <a:lnTo>
                  <a:pt x="41716" y="28227"/>
                </a:lnTo>
                <a:lnTo>
                  <a:pt x="41716" y="28956"/>
                </a:lnTo>
                <a:lnTo>
                  <a:pt x="41716" y="29108"/>
                </a:lnTo>
                <a:lnTo>
                  <a:pt x="41624" y="29320"/>
                </a:lnTo>
                <a:cubicBezTo>
                  <a:pt x="41594" y="29290"/>
                  <a:pt x="41564" y="29229"/>
                  <a:pt x="41533" y="29199"/>
                </a:cubicBezTo>
                <a:cubicBezTo>
                  <a:pt x="41503" y="29168"/>
                  <a:pt x="41442" y="29138"/>
                  <a:pt x="41412" y="29108"/>
                </a:cubicBezTo>
                <a:lnTo>
                  <a:pt x="41412" y="28986"/>
                </a:lnTo>
                <a:lnTo>
                  <a:pt x="41412" y="28834"/>
                </a:lnTo>
                <a:cubicBezTo>
                  <a:pt x="41564" y="28530"/>
                  <a:pt x="41655" y="28196"/>
                  <a:pt x="41716" y="27832"/>
                </a:cubicBezTo>
                <a:lnTo>
                  <a:pt x="41685" y="27832"/>
                </a:lnTo>
                <a:cubicBezTo>
                  <a:pt x="41685" y="27740"/>
                  <a:pt x="41716" y="27649"/>
                  <a:pt x="41716" y="27588"/>
                </a:cubicBezTo>
                <a:close/>
                <a:moveTo>
                  <a:pt x="3646" y="27011"/>
                </a:moveTo>
                <a:cubicBezTo>
                  <a:pt x="3676" y="27042"/>
                  <a:pt x="3737" y="27072"/>
                  <a:pt x="3767" y="27133"/>
                </a:cubicBezTo>
                <a:cubicBezTo>
                  <a:pt x="3859" y="27285"/>
                  <a:pt x="3919" y="27437"/>
                  <a:pt x="3980" y="27588"/>
                </a:cubicBezTo>
                <a:cubicBezTo>
                  <a:pt x="3980" y="27649"/>
                  <a:pt x="4011" y="27710"/>
                  <a:pt x="4041" y="27740"/>
                </a:cubicBezTo>
                <a:lnTo>
                  <a:pt x="4071" y="28105"/>
                </a:lnTo>
                <a:cubicBezTo>
                  <a:pt x="4071" y="28227"/>
                  <a:pt x="4071" y="28348"/>
                  <a:pt x="4102" y="28500"/>
                </a:cubicBezTo>
                <a:lnTo>
                  <a:pt x="4102" y="28682"/>
                </a:lnTo>
                <a:lnTo>
                  <a:pt x="4071" y="28956"/>
                </a:lnTo>
                <a:cubicBezTo>
                  <a:pt x="4071" y="29047"/>
                  <a:pt x="4041" y="29138"/>
                  <a:pt x="4011" y="29229"/>
                </a:cubicBezTo>
                <a:cubicBezTo>
                  <a:pt x="4011" y="29320"/>
                  <a:pt x="4011" y="29351"/>
                  <a:pt x="3980" y="29442"/>
                </a:cubicBezTo>
                <a:cubicBezTo>
                  <a:pt x="3919" y="29351"/>
                  <a:pt x="3859" y="29290"/>
                  <a:pt x="3767" y="29260"/>
                </a:cubicBezTo>
                <a:lnTo>
                  <a:pt x="3737" y="29260"/>
                </a:lnTo>
                <a:lnTo>
                  <a:pt x="3737" y="28895"/>
                </a:lnTo>
                <a:cubicBezTo>
                  <a:pt x="3707" y="28378"/>
                  <a:pt x="3676" y="27892"/>
                  <a:pt x="3676" y="27376"/>
                </a:cubicBezTo>
                <a:cubicBezTo>
                  <a:pt x="3676" y="27285"/>
                  <a:pt x="3676" y="27194"/>
                  <a:pt x="3646" y="27102"/>
                </a:cubicBezTo>
                <a:cubicBezTo>
                  <a:pt x="3646" y="27072"/>
                  <a:pt x="3646" y="27042"/>
                  <a:pt x="3646" y="27011"/>
                </a:cubicBezTo>
                <a:close/>
                <a:moveTo>
                  <a:pt x="27104" y="24816"/>
                </a:moveTo>
                <a:cubicBezTo>
                  <a:pt x="27085" y="24900"/>
                  <a:pt x="27071" y="24983"/>
                  <a:pt x="27071" y="25067"/>
                </a:cubicBezTo>
                <a:lnTo>
                  <a:pt x="27010" y="25431"/>
                </a:lnTo>
                <a:cubicBezTo>
                  <a:pt x="27010" y="25553"/>
                  <a:pt x="27010" y="25644"/>
                  <a:pt x="26980" y="25735"/>
                </a:cubicBezTo>
                <a:cubicBezTo>
                  <a:pt x="26980" y="25857"/>
                  <a:pt x="26980" y="25978"/>
                  <a:pt x="26950" y="26100"/>
                </a:cubicBezTo>
                <a:lnTo>
                  <a:pt x="26950" y="26161"/>
                </a:lnTo>
                <a:lnTo>
                  <a:pt x="26950" y="26373"/>
                </a:lnTo>
                <a:lnTo>
                  <a:pt x="26950" y="26981"/>
                </a:lnTo>
                <a:cubicBezTo>
                  <a:pt x="26950" y="27254"/>
                  <a:pt x="26950" y="27528"/>
                  <a:pt x="26980" y="27801"/>
                </a:cubicBezTo>
                <a:cubicBezTo>
                  <a:pt x="26980" y="27892"/>
                  <a:pt x="26980" y="27953"/>
                  <a:pt x="26980" y="28014"/>
                </a:cubicBezTo>
                <a:cubicBezTo>
                  <a:pt x="26980" y="28196"/>
                  <a:pt x="27010" y="28348"/>
                  <a:pt x="27041" y="28500"/>
                </a:cubicBezTo>
                <a:cubicBezTo>
                  <a:pt x="27010" y="28500"/>
                  <a:pt x="26950" y="28530"/>
                  <a:pt x="26950" y="28561"/>
                </a:cubicBezTo>
                <a:lnTo>
                  <a:pt x="26919" y="28622"/>
                </a:lnTo>
                <a:cubicBezTo>
                  <a:pt x="26889" y="28652"/>
                  <a:pt x="26889" y="28682"/>
                  <a:pt x="26858" y="28713"/>
                </a:cubicBezTo>
                <a:cubicBezTo>
                  <a:pt x="26858" y="28743"/>
                  <a:pt x="26858" y="28804"/>
                  <a:pt x="26828" y="28865"/>
                </a:cubicBezTo>
                <a:lnTo>
                  <a:pt x="26828" y="28986"/>
                </a:lnTo>
                <a:cubicBezTo>
                  <a:pt x="26798" y="29016"/>
                  <a:pt x="26767" y="29047"/>
                  <a:pt x="26737" y="29077"/>
                </a:cubicBezTo>
                <a:cubicBezTo>
                  <a:pt x="26737" y="29108"/>
                  <a:pt x="26706" y="29138"/>
                  <a:pt x="26706" y="29138"/>
                </a:cubicBezTo>
                <a:cubicBezTo>
                  <a:pt x="26706" y="29168"/>
                  <a:pt x="26676" y="29199"/>
                  <a:pt x="26646" y="29229"/>
                </a:cubicBezTo>
                <a:cubicBezTo>
                  <a:pt x="26646" y="29290"/>
                  <a:pt x="26615" y="29320"/>
                  <a:pt x="26615" y="29351"/>
                </a:cubicBezTo>
                <a:cubicBezTo>
                  <a:pt x="26585" y="29411"/>
                  <a:pt x="26585" y="29471"/>
                  <a:pt x="26585" y="29502"/>
                </a:cubicBezTo>
                <a:lnTo>
                  <a:pt x="26585" y="29502"/>
                </a:lnTo>
                <a:cubicBezTo>
                  <a:pt x="26585" y="28925"/>
                  <a:pt x="26615" y="28317"/>
                  <a:pt x="26615" y="27740"/>
                </a:cubicBezTo>
                <a:cubicBezTo>
                  <a:pt x="26555" y="27285"/>
                  <a:pt x="26555" y="26859"/>
                  <a:pt x="26524" y="26434"/>
                </a:cubicBezTo>
                <a:lnTo>
                  <a:pt x="26555" y="26434"/>
                </a:lnTo>
                <a:lnTo>
                  <a:pt x="26555" y="26039"/>
                </a:lnTo>
                <a:lnTo>
                  <a:pt x="26555" y="25826"/>
                </a:lnTo>
                <a:lnTo>
                  <a:pt x="26555" y="25796"/>
                </a:lnTo>
                <a:lnTo>
                  <a:pt x="26585" y="25796"/>
                </a:lnTo>
                <a:cubicBezTo>
                  <a:pt x="26646" y="25796"/>
                  <a:pt x="26676" y="25766"/>
                  <a:pt x="26737" y="25766"/>
                </a:cubicBezTo>
                <a:cubicBezTo>
                  <a:pt x="26828" y="25705"/>
                  <a:pt x="26858" y="25614"/>
                  <a:pt x="26889" y="25522"/>
                </a:cubicBezTo>
                <a:cubicBezTo>
                  <a:pt x="26919" y="25462"/>
                  <a:pt x="26919" y="25401"/>
                  <a:pt x="26950" y="25340"/>
                </a:cubicBezTo>
                <a:cubicBezTo>
                  <a:pt x="26980" y="25279"/>
                  <a:pt x="27010" y="25127"/>
                  <a:pt x="27041" y="25036"/>
                </a:cubicBezTo>
                <a:cubicBezTo>
                  <a:pt x="27062" y="24952"/>
                  <a:pt x="27083" y="24881"/>
                  <a:pt x="27104" y="24816"/>
                </a:cubicBezTo>
                <a:close/>
                <a:moveTo>
                  <a:pt x="7717" y="26920"/>
                </a:moveTo>
                <a:cubicBezTo>
                  <a:pt x="7717" y="26950"/>
                  <a:pt x="7717" y="27011"/>
                  <a:pt x="7748" y="27042"/>
                </a:cubicBezTo>
                <a:cubicBezTo>
                  <a:pt x="7778" y="27194"/>
                  <a:pt x="7808" y="27315"/>
                  <a:pt x="7839" y="27437"/>
                </a:cubicBezTo>
                <a:lnTo>
                  <a:pt x="7930" y="28227"/>
                </a:lnTo>
                <a:cubicBezTo>
                  <a:pt x="7930" y="28378"/>
                  <a:pt x="7930" y="28530"/>
                  <a:pt x="7930" y="28682"/>
                </a:cubicBezTo>
                <a:cubicBezTo>
                  <a:pt x="7930" y="28682"/>
                  <a:pt x="7930" y="28713"/>
                  <a:pt x="7930" y="28713"/>
                </a:cubicBezTo>
                <a:cubicBezTo>
                  <a:pt x="7900" y="28865"/>
                  <a:pt x="7869" y="29016"/>
                  <a:pt x="7839" y="29168"/>
                </a:cubicBezTo>
                <a:cubicBezTo>
                  <a:pt x="7808" y="29320"/>
                  <a:pt x="7778" y="29411"/>
                  <a:pt x="7778" y="29503"/>
                </a:cubicBezTo>
                <a:cubicBezTo>
                  <a:pt x="7778" y="29472"/>
                  <a:pt x="7748" y="29442"/>
                  <a:pt x="7717" y="29411"/>
                </a:cubicBezTo>
                <a:lnTo>
                  <a:pt x="7717" y="28561"/>
                </a:lnTo>
                <a:lnTo>
                  <a:pt x="7717" y="27588"/>
                </a:lnTo>
                <a:lnTo>
                  <a:pt x="7717" y="27497"/>
                </a:lnTo>
                <a:lnTo>
                  <a:pt x="7717" y="27133"/>
                </a:lnTo>
                <a:lnTo>
                  <a:pt x="7717" y="26920"/>
                </a:lnTo>
                <a:close/>
                <a:moveTo>
                  <a:pt x="19567" y="28409"/>
                </a:moveTo>
                <a:lnTo>
                  <a:pt x="19597" y="28439"/>
                </a:lnTo>
                <a:cubicBezTo>
                  <a:pt x="19597" y="28470"/>
                  <a:pt x="19627" y="28500"/>
                  <a:pt x="19627" y="28500"/>
                </a:cubicBezTo>
                <a:cubicBezTo>
                  <a:pt x="19658" y="28530"/>
                  <a:pt x="19688" y="28561"/>
                  <a:pt x="19718" y="28561"/>
                </a:cubicBezTo>
                <a:cubicBezTo>
                  <a:pt x="19688" y="28591"/>
                  <a:pt x="19688" y="28622"/>
                  <a:pt x="19688" y="28682"/>
                </a:cubicBezTo>
                <a:cubicBezTo>
                  <a:pt x="19597" y="28956"/>
                  <a:pt x="19567" y="29229"/>
                  <a:pt x="19536" y="29503"/>
                </a:cubicBezTo>
                <a:cubicBezTo>
                  <a:pt x="19506" y="29472"/>
                  <a:pt x="19506" y="29442"/>
                  <a:pt x="19475" y="29411"/>
                </a:cubicBezTo>
                <a:cubicBezTo>
                  <a:pt x="19475" y="29047"/>
                  <a:pt x="19506" y="28743"/>
                  <a:pt x="19567" y="28409"/>
                </a:cubicBezTo>
                <a:close/>
                <a:moveTo>
                  <a:pt x="28564" y="26066"/>
                </a:moveTo>
                <a:cubicBezTo>
                  <a:pt x="28567" y="26069"/>
                  <a:pt x="28575" y="26069"/>
                  <a:pt x="28590" y="26069"/>
                </a:cubicBezTo>
                <a:lnTo>
                  <a:pt x="28621" y="26130"/>
                </a:lnTo>
                <a:lnTo>
                  <a:pt x="28712" y="26221"/>
                </a:lnTo>
                <a:cubicBezTo>
                  <a:pt x="28712" y="26221"/>
                  <a:pt x="28742" y="26252"/>
                  <a:pt x="28772" y="26252"/>
                </a:cubicBezTo>
                <a:lnTo>
                  <a:pt x="28803" y="26252"/>
                </a:lnTo>
                <a:cubicBezTo>
                  <a:pt x="28803" y="26404"/>
                  <a:pt x="28803" y="26525"/>
                  <a:pt x="28772" y="26647"/>
                </a:cubicBezTo>
                <a:lnTo>
                  <a:pt x="28772" y="26859"/>
                </a:lnTo>
                <a:cubicBezTo>
                  <a:pt x="28772" y="26890"/>
                  <a:pt x="28772" y="26920"/>
                  <a:pt x="28772" y="26950"/>
                </a:cubicBezTo>
                <a:cubicBezTo>
                  <a:pt x="28772" y="27224"/>
                  <a:pt x="28772" y="27497"/>
                  <a:pt x="28742" y="27740"/>
                </a:cubicBezTo>
                <a:lnTo>
                  <a:pt x="28742" y="28318"/>
                </a:lnTo>
                <a:lnTo>
                  <a:pt x="28742" y="28895"/>
                </a:lnTo>
                <a:lnTo>
                  <a:pt x="28772" y="29533"/>
                </a:lnTo>
                <a:lnTo>
                  <a:pt x="28681" y="29533"/>
                </a:lnTo>
                <a:lnTo>
                  <a:pt x="28681" y="29381"/>
                </a:lnTo>
                <a:lnTo>
                  <a:pt x="28681" y="29016"/>
                </a:lnTo>
                <a:lnTo>
                  <a:pt x="28681" y="28773"/>
                </a:lnTo>
                <a:lnTo>
                  <a:pt x="28681" y="28348"/>
                </a:lnTo>
                <a:lnTo>
                  <a:pt x="28681" y="28075"/>
                </a:lnTo>
                <a:cubicBezTo>
                  <a:pt x="28651" y="27953"/>
                  <a:pt x="28651" y="27832"/>
                  <a:pt x="28651" y="27680"/>
                </a:cubicBezTo>
                <a:lnTo>
                  <a:pt x="28651" y="27376"/>
                </a:lnTo>
                <a:cubicBezTo>
                  <a:pt x="28651" y="27345"/>
                  <a:pt x="28651" y="27315"/>
                  <a:pt x="28651" y="27285"/>
                </a:cubicBezTo>
                <a:lnTo>
                  <a:pt x="28651" y="27042"/>
                </a:lnTo>
                <a:lnTo>
                  <a:pt x="28621" y="26647"/>
                </a:lnTo>
                <a:cubicBezTo>
                  <a:pt x="28621" y="26443"/>
                  <a:pt x="28593" y="26267"/>
                  <a:pt x="28564" y="26066"/>
                </a:cubicBezTo>
                <a:close/>
                <a:moveTo>
                  <a:pt x="17379" y="29168"/>
                </a:moveTo>
                <a:lnTo>
                  <a:pt x="17379" y="29168"/>
                </a:lnTo>
                <a:cubicBezTo>
                  <a:pt x="17409" y="29229"/>
                  <a:pt x="17440" y="29290"/>
                  <a:pt x="17440" y="29320"/>
                </a:cubicBezTo>
                <a:lnTo>
                  <a:pt x="17470" y="29442"/>
                </a:lnTo>
                <a:lnTo>
                  <a:pt x="17500" y="29503"/>
                </a:lnTo>
                <a:cubicBezTo>
                  <a:pt x="17489" y="29514"/>
                  <a:pt x="17482" y="29526"/>
                  <a:pt x="17479" y="29538"/>
                </a:cubicBezTo>
                <a:lnTo>
                  <a:pt x="17479" y="29538"/>
                </a:lnTo>
                <a:cubicBezTo>
                  <a:pt x="17432" y="29411"/>
                  <a:pt x="17406" y="29301"/>
                  <a:pt x="17379" y="29168"/>
                </a:cubicBezTo>
                <a:close/>
                <a:moveTo>
                  <a:pt x="29593" y="28713"/>
                </a:moveTo>
                <a:cubicBezTo>
                  <a:pt x="29623" y="28773"/>
                  <a:pt x="29684" y="28804"/>
                  <a:pt x="29714" y="28834"/>
                </a:cubicBezTo>
                <a:lnTo>
                  <a:pt x="29745" y="28865"/>
                </a:lnTo>
                <a:lnTo>
                  <a:pt x="29745" y="28925"/>
                </a:lnTo>
                <a:cubicBezTo>
                  <a:pt x="29745" y="28986"/>
                  <a:pt x="29775" y="29077"/>
                  <a:pt x="29806" y="29138"/>
                </a:cubicBezTo>
                <a:cubicBezTo>
                  <a:pt x="29745" y="29168"/>
                  <a:pt x="29714" y="29199"/>
                  <a:pt x="29684" y="29260"/>
                </a:cubicBezTo>
                <a:cubicBezTo>
                  <a:pt x="29623" y="29320"/>
                  <a:pt x="29562" y="29411"/>
                  <a:pt x="29532" y="29503"/>
                </a:cubicBezTo>
                <a:cubicBezTo>
                  <a:pt x="29532" y="29529"/>
                  <a:pt x="29509" y="29555"/>
                  <a:pt x="29503" y="29581"/>
                </a:cubicBezTo>
                <a:lnTo>
                  <a:pt x="29503" y="29581"/>
                </a:lnTo>
                <a:cubicBezTo>
                  <a:pt x="29533" y="29340"/>
                  <a:pt x="29563" y="29043"/>
                  <a:pt x="29593" y="28804"/>
                </a:cubicBezTo>
                <a:lnTo>
                  <a:pt x="29593" y="28773"/>
                </a:lnTo>
                <a:cubicBezTo>
                  <a:pt x="29593" y="28773"/>
                  <a:pt x="29593" y="28743"/>
                  <a:pt x="29593" y="28713"/>
                </a:cubicBezTo>
                <a:close/>
                <a:moveTo>
                  <a:pt x="41351" y="29594"/>
                </a:moveTo>
                <a:lnTo>
                  <a:pt x="41381" y="29655"/>
                </a:lnTo>
                <a:lnTo>
                  <a:pt x="41351" y="29624"/>
                </a:lnTo>
                <a:lnTo>
                  <a:pt x="41351" y="29594"/>
                </a:lnTo>
                <a:close/>
                <a:moveTo>
                  <a:pt x="9257" y="29600"/>
                </a:moveTo>
                <a:cubicBezTo>
                  <a:pt x="9262" y="29606"/>
                  <a:pt x="9267" y="29613"/>
                  <a:pt x="9267" y="29624"/>
                </a:cubicBezTo>
                <a:lnTo>
                  <a:pt x="9267" y="29685"/>
                </a:lnTo>
                <a:cubicBezTo>
                  <a:pt x="9267" y="29664"/>
                  <a:pt x="9267" y="29629"/>
                  <a:pt x="9257" y="29600"/>
                </a:cubicBezTo>
                <a:close/>
                <a:moveTo>
                  <a:pt x="16407" y="28895"/>
                </a:moveTo>
                <a:cubicBezTo>
                  <a:pt x="16407" y="28925"/>
                  <a:pt x="16437" y="28925"/>
                  <a:pt x="16437" y="28956"/>
                </a:cubicBezTo>
                <a:lnTo>
                  <a:pt x="16467" y="28986"/>
                </a:lnTo>
                <a:cubicBezTo>
                  <a:pt x="16467" y="29047"/>
                  <a:pt x="16467" y="29077"/>
                  <a:pt x="16437" y="29138"/>
                </a:cubicBezTo>
                <a:cubicBezTo>
                  <a:pt x="16407" y="29290"/>
                  <a:pt x="16376" y="29411"/>
                  <a:pt x="16346" y="29563"/>
                </a:cubicBezTo>
                <a:cubicBezTo>
                  <a:pt x="16346" y="29616"/>
                  <a:pt x="16324" y="29668"/>
                  <a:pt x="16317" y="29720"/>
                </a:cubicBezTo>
                <a:lnTo>
                  <a:pt x="16317" y="29720"/>
                </a:lnTo>
                <a:cubicBezTo>
                  <a:pt x="16324" y="29543"/>
                  <a:pt x="16350" y="29382"/>
                  <a:pt x="16376" y="29199"/>
                </a:cubicBezTo>
                <a:cubicBezTo>
                  <a:pt x="16376" y="29108"/>
                  <a:pt x="16407" y="28986"/>
                  <a:pt x="16407" y="28895"/>
                </a:cubicBezTo>
                <a:close/>
                <a:moveTo>
                  <a:pt x="30808" y="27740"/>
                </a:moveTo>
                <a:cubicBezTo>
                  <a:pt x="30869" y="28075"/>
                  <a:pt x="30930" y="28378"/>
                  <a:pt x="31021" y="28713"/>
                </a:cubicBezTo>
                <a:cubicBezTo>
                  <a:pt x="31051" y="28834"/>
                  <a:pt x="31082" y="28956"/>
                  <a:pt x="31112" y="29047"/>
                </a:cubicBezTo>
                <a:cubicBezTo>
                  <a:pt x="31112" y="29108"/>
                  <a:pt x="31082" y="29168"/>
                  <a:pt x="31051" y="29199"/>
                </a:cubicBezTo>
                <a:cubicBezTo>
                  <a:pt x="30990" y="29381"/>
                  <a:pt x="30930" y="29563"/>
                  <a:pt x="30869" y="29746"/>
                </a:cubicBezTo>
                <a:lnTo>
                  <a:pt x="30839" y="29746"/>
                </a:lnTo>
                <a:cubicBezTo>
                  <a:pt x="30778" y="29624"/>
                  <a:pt x="30717" y="29503"/>
                  <a:pt x="30656" y="29351"/>
                </a:cubicBezTo>
                <a:cubicBezTo>
                  <a:pt x="30626" y="29229"/>
                  <a:pt x="30595" y="29108"/>
                  <a:pt x="30535" y="28956"/>
                </a:cubicBezTo>
                <a:cubicBezTo>
                  <a:pt x="30595" y="28773"/>
                  <a:pt x="30656" y="28561"/>
                  <a:pt x="30687" y="28348"/>
                </a:cubicBezTo>
                <a:cubicBezTo>
                  <a:pt x="30747" y="28166"/>
                  <a:pt x="30778" y="27953"/>
                  <a:pt x="30808" y="27740"/>
                </a:cubicBezTo>
                <a:close/>
                <a:moveTo>
                  <a:pt x="28226" y="26677"/>
                </a:moveTo>
                <a:cubicBezTo>
                  <a:pt x="28226" y="26859"/>
                  <a:pt x="28256" y="27011"/>
                  <a:pt x="28256" y="27163"/>
                </a:cubicBezTo>
                <a:lnTo>
                  <a:pt x="28256" y="27345"/>
                </a:lnTo>
                <a:lnTo>
                  <a:pt x="28256" y="27619"/>
                </a:lnTo>
                <a:lnTo>
                  <a:pt x="28256" y="28135"/>
                </a:lnTo>
                <a:lnTo>
                  <a:pt x="28286" y="28743"/>
                </a:lnTo>
                <a:lnTo>
                  <a:pt x="28286" y="28986"/>
                </a:lnTo>
                <a:lnTo>
                  <a:pt x="28286" y="29320"/>
                </a:lnTo>
                <a:cubicBezTo>
                  <a:pt x="28286" y="29442"/>
                  <a:pt x="28256" y="29624"/>
                  <a:pt x="28256" y="29776"/>
                </a:cubicBezTo>
                <a:cubicBezTo>
                  <a:pt x="28226" y="29472"/>
                  <a:pt x="28226" y="29138"/>
                  <a:pt x="28195" y="28804"/>
                </a:cubicBezTo>
                <a:cubicBezTo>
                  <a:pt x="28195" y="28773"/>
                  <a:pt x="28195" y="28743"/>
                  <a:pt x="28195" y="28713"/>
                </a:cubicBezTo>
                <a:lnTo>
                  <a:pt x="28195" y="28378"/>
                </a:lnTo>
                <a:lnTo>
                  <a:pt x="28195" y="27862"/>
                </a:lnTo>
                <a:lnTo>
                  <a:pt x="28195" y="27771"/>
                </a:lnTo>
                <a:lnTo>
                  <a:pt x="28195" y="27467"/>
                </a:lnTo>
                <a:lnTo>
                  <a:pt x="28226" y="26920"/>
                </a:lnTo>
                <a:lnTo>
                  <a:pt x="28226" y="26799"/>
                </a:lnTo>
                <a:lnTo>
                  <a:pt x="28226" y="26677"/>
                </a:lnTo>
                <a:close/>
                <a:moveTo>
                  <a:pt x="29198" y="26191"/>
                </a:moveTo>
                <a:cubicBezTo>
                  <a:pt x="29198" y="26300"/>
                  <a:pt x="29198" y="26428"/>
                  <a:pt x="29198" y="26555"/>
                </a:cubicBezTo>
                <a:cubicBezTo>
                  <a:pt x="29198" y="26586"/>
                  <a:pt x="29198" y="26647"/>
                  <a:pt x="29228" y="26707"/>
                </a:cubicBezTo>
                <a:cubicBezTo>
                  <a:pt x="29228" y="26829"/>
                  <a:pt x="29259" y="26950"/>
                  <a:pt x="29259" y="27072"/>
                </a:cubicBezTo>
                <a:lnTo>
                  <a:pt x="29289" y="27315"/>
                </a:lnTo>
                <a:lnTo>
                  <a:pt x="29289" y="27406"/>
                </a:lnTo>
                <a:cubicBezTo>
                  <a:pt x="29289" y="27619"/>
                  <a:pt x="29289" y="27832"/>
                  <a:pt x="29259" y="28044"/>
                </a:cubicBezTo>
                <a:cubicBezTo>
                  <a:pt x="29259" y="28166"/>
                  <a:pt x="29259" y="28318"/>
                  <a:pt x="29228" y="28470"/>
                </a:cubicBezTo>
                <a:cubicBezTo>
                  <a:pt x="29228" y="28622"/>
                  <a:pt x="29228" y="28652"/>
                  <a:pt x="29228" y="28743"/>
                </a:cubicBezTo>
                <a:cubicBezTo>
                  <a:pt x="29198" y="29108"/>
                  <a:pt x="29167" y="29442"/>
                  <a:pt x="29137" y="29776"/>
                </a:cubicBezTo>
                <a:lnTo>
                  <a:pt x="29107" y="29746"/>
                </a:lnTo>
                <a:lnTo>
                  <a:pt x="29076" y="29746"/>
                </a:lnTo>
                <a:lnTo>
                  <a:pt x="29076" y="29563"/>
                </a:lnTo>
                <a:lnTo>
                  <a:pt x="29076" y="29077"/>
                </a:lnTo>
                <a:lnTo>
                  <a:pt x="29076" y="28834"/>
                </a:lnTo>
                <a:lnTo>
                  <a:pt x="29076" y="28075"/>
                </a:lnTo>
                <a:lnTo>
                  <a:pt x="29076" y="27892"/>
                </a:lnTo>
                <a:cubicBezTo>
                  <a:pt x="29076" y="27619"/>
                  <a:pt x="29107" y="27345"/>
                  <a:pt x="29107" y="27072"/>
                </a:cubicBezTo>
                <a:lnTo>
                  <a:pt x="29107" y="26890"/>
                </a:lnTo>
                <a:lnTo>
                  <a:pt x="29167" y="26404"/>
                </a:lnTo>
                <a:cubicBezTo>
                  <a:pt x="29167" y="26343"/>
                  <a:pt x="29167" y="26282"/>
                  <a:pt x="29198" y="26191"/>
                </a:cubicBezTo>
                <a:close/>
                <a:moveTo>
                  <a:pt x="32540" y="27376"/>
                </a:moveTo>
                <a:cubicBezTo>
                  <a:pt x="32570" y="27528"/>
                  <a:pt x="32601" y="27680"/>
                  <a:pt x="32631" y="27832"/>
                </a:cubicBezTo>
                <a:cubicBezTo>
                  <a:pt x="32631" y="27892"/>
                  <a:pt x="32661" y="27953"/>
                  <a:pt x="32692" y="28044"/>
                </a:cubicBezTo>
                <a:lnTo>
                  <a:pt x="32661" y="28348"/>
                </a:lnTo>
                <a:lnTo>
                  <a:pt x="32661" y="29016"/>
                </a:lnTo>
                <a:lnTo>
                  <a:pt x="32661" y="29320"/>
                </a:lnTo>
                <a:lnTo>
                  <a:pt x="32661" y="29503"/>
                </a:lnTo>
                <a:cubicBezTo>
                  <a:pt x="32661" y="29563"/>
                  <a:pt x="32631" y="29563"/>
                  <a:pt x="32631" y="29624"/>
                </a:cubicBezTo>
                <a:cubicBezTo>
                  <a:pt x="32601" y="29655"/>
                  <a:pt x="32601" y="29746"/>
                  <a:pt x="32570" y="29776"/>
                </a:cubicBezTo>
                <a:lnTo>
                  <a:pt x="32510" y="29624"/>
                </a:lnTo>
                <a:cubicBezTo>
                  <a:pt x="32449" y="29503"/>
                  <a:pt x="32418" y="29381"/>
                  <a:pt x="32388" y="29260"/>
                </a:cubicBezTo>
                <a:cubicBezTo>
                  <a:pt x="32388" y="29199"/>
                  <a:pt x="32358" y="29138"/>
                  <a:pt x="32358" y="29077"/>
                </a:cubicBezTo>
                <a:lnTo>
                  <a:pt x="32358" y="28713"/>
                </a:lnTo>
                <a:lnTo>
                  <a:pt x="32358" y="28561"/>
                </a:lnTo>
                <a:cubicBezTo>
                  <a:pt x="32388" y="28530"/>
                  <a:pt x="32418" y="28470"/>
                  <a:pt x="32449" y="28409"/>
                </a:cubicBezTo>
                <a:lnTo>
                  <a:pt x="32449" y="28014"/>
                </a:lnTo>
                <a:cubicBezTo>
                  <a:pt x="32479" y="27801"/>
                  <a:pt x="32510" y="27588"/>
                  <a:pt x="32540" y="27376"/>
                </a:cubicBezTo>
                <a:close/>
                <a:moveTo>
                  <a:pt x="10573" y="28470"/>
                </a:moveTo>
                <a:cubicBezTo>
                  <a:pt x="10573" y="28713"/>
                  <a:pt x="10573" y="28956"/>
                  <a:pt x="10604" y="29199"/>
                </a:cubicBezTo>
                <a:cubicBezTo>
                  <a:pt x="10604" y="29290"/>
                  <a:pt x="10604" y="29411"/>
                  <a:pt x="10604" y="29503"/>
                </a:cubicBezTo>
                <a:lnTo>
                  <a:pt x="10543" y="29685"/>
                </a:lnTo>
                <a:lnTo>
                  <a:pt x="10452" y="29867"/>
                </a:lnTo>
                <a:lnTo>
                  <a:pt x="10452" y="29837"/>
                </a:lnTo>
                <a:cubicBezTo>
                  <a:pt x="10482" y="29685"/>
                  <a:pt x="10482" y="29503"/>
                  <a:pt x="10512" y="29351"/>
                </a:cubicBezTo>
                <a:cubicBezTo>
                  <a:pt x="10512" y="29199"/>
                  <a:pt x="10543" y="29016"/>
                  <a:pt x="10543" y="28834"/>
                </a:cubicBezTo>
                <a:cubicBezTo>
                  <a:pt x="10543" y="28713"/>
                  <a:pt x="10543" y="28591"/>
                  <a:pt x="10573" y="28470"/>
                </a:cubicBezTo>
                <a:close/>
                <a:moveTo>
                  <a:pt x="16711" y="29624"/>
                </a:moveTo>
                <a:cubicBezTo>
                  <a:pt x="16711" y="29682"/>
                  <a:pt x="16711" y="29712"/>
                  <a:pt x="16711" y="29768"/>
                </a:cubicBezTo>
                <a:lnTo>
                  <a:pt x="16711" y="29768"/>
                </a:lnTo>
                <a:cubicBezTo>
                  <a:pt x="16679" y="29800"/>
                  <a:pt x="16674" y="29843"/>
                  <a:pt x="16650" y="29867"/>
                </a:cubicBezTo>
                <a:cubicBezTo>
                  <a:pt x="16650" y="29806"/>
                  <a:pt x="16680" y="29715"/>
                  <a:pt x="16711" y="29624"/>
                </a:cubicBezTo>
                <a:close/>
                <a:moveTo>
                  <a:pt x="31294" y="29594"/>
                </a:moveTo>
                <a:cubicBezTo>
                  <a:pt x="31325" y="29655"/>
                  <a:pt x="31355" y="29715"/>
                  <a:pt x="31385" y="29746"/>
                </a:cubicBezTo>
                <a:lnTo>
                  <a:pt x="31385" y="29776"/>
                </a:lnTo>
                <a:lnTo>
                  <a:pt x="31385" y="29806"/>
                </a:lnTo>
                <a:lnTo>
                  <a:pt x="31325" y="29806"/>
                </a:lnTo>
                <a:cubicBezTo>
                  <a:pt x="31294" y="29806"/>
                  <a:pt x="31264" y="29806"/>
                  <a:pt x="31233" y="29837"/>
                </a:cubicBezTo>
                <a:cubicBezTo>
                  <a:pt x="31203" y="29837"/>
                  <a:pt x="31173" y="29867"/>
                  <a:pt x="31173" y="29867"/>
                </a:cubicBezTo>
                <a:cubicBezTo>
                  <a:pt x="31173" y="29867"/>
                  <a:pt x="31186" y="29854"/>
                  <a:pt x="31203" y="29837"/>
                </a:cubicBezTo>
                <a:lnTo>
                  <a:pt x="31203" y="29837"/>
                </a:lnTo>
                <a:cubicBezTo>
                  <a:pt x="31233" y="29776"/>
                  <a:pt x="31233" y="29715"/>
                  <a:pt x="31264" y="29685"/>
                </a:cubicBezTo>
                <a:cubicBezTo>
                  <a:pt x="31294" y="29624"/>
                  <a:pt x="31294" y="29624"/>
                  <a:pt x="31294" y="29594"/>
                </a:cubicBezTo>
                <a:close/>
                <a:moveTo>
                  <a:pt x="11637" y="27862"/>
                </a:moveTo>
                <a:cubicBezTo>
                  <a:pt x="11637" y="27923"/>
                  <a:pt x="11667" y="28014"/>
                  <a:pt x="11697" y="28075"/>
                </a:cubicBezTo>
                <a:cubicBezTo>
                  <a:pt x="11728" y="28257"/>
                  <a:pt x="11758" y="28439"/>
                  <a:pt x="11789" y="28591"/>
                </a:cubicBezTo>
                <a:cubicBezTo>
                  <a:pt x="11728" y="28652"/>
                  <a:pt x="11728" y="28682"/>
                  <a:pt x="11728" y="28743"/>
                </a:cubicBezTo>
                <a:lnTo>
                  <a:pt x="11728" y="29077"/>
                </a:lnTo>
                <a:lnTo>
                  <a:pt x="11728" y="29199"/>
                </a:lnTo>
                <a:cubicBezTo>
                  <a:pt x="11728" y="29442"/>
                  <a:pt x="11697" y="29685"/>
                  <a:pt x="11697" y="29928"/>
                </a:cubicBezTo>
                <a:lnTo>
                  <a:pt x="11697" y="29898"/>
                </a:lnTo>
                <a:lnTo>
                  <a:pt x="11697" y="29594"/>
                </a:lnTo>
                <a:lnTo>
                  <a:pt x="11697" y="29199"/>
                </a:lnTo>
                <a:cubicBezTo>
                  <a:pt x="11697" y="29047"/>
                  <a:pt x="11697" y="29016"/>
                  <a:pt x="11667" y="28925"/>
                </a:cubicBezTo>
                <a:cubicBezTo>
                  <a:pt x="11637" y="28834"/>
                  <a:pt x="11637" y="28652"/>
                  <a:pt x="11637" y="28500"/>
                </a:cubicBezTo>
                <a:cubicBezTo>
                  <a:pt x="11637" y="28470"/>
                  <a:pt x="11637" y="28439"/>
                  <a:pt x="11637" y="28378"/>
                </a:cubicBezTo>
                <a:cubicBezTo>
                  <a:pt x="11637" y="28196"/>
                  <a:pt x="11637" y="28044"/>
                  <a:pt x="11637" y="27862"/>
                </a:cubicBezTo>
                <a:close/>
                <a:moveTo>
                  <a:pt x="39953" y="26434"/>
                </a:moveTo>
                <a:lnTo>
                  <a:pt x="39953" y="26464"/>
                </a:lnTo>
                <a:cubicBezTo>
                  <a:pt x="39984" y="26525"/>
                  <a:pt x="40014" y="26616"/>
                  <a:pt x="40044" y="26707"/>
                </a:cubicBezTo>
                <a:cubicBezTo>
                  <a:pt x="40044" y="26738"/>
                  <a:pt x="40075" y="26768"/>
                  <a:pt x="40105" y="26799"/>
                </a:cubicBezTo>
                <a:lnTo>
                  <a:pt x="40136" y="26890"/>
                </a:lnTo>
                <a:lnTo>
                  <a:pt x="40136" y="26950"/>
                </a:lnTo>
                <a:cubicBezTo>
                  <a:pt x="40136" y="27011"/>
                  <a:pt x="40136" y="27102"/>
                  <a:pt x="40105" y="27194"/>
                </a:cubicBezTo>
                <a:cubicBezTo>
                  <a:pt x="40105" y="27467"/>
                  <a:pt x="40075" y="27740"/>
                  <a:pt x="40044" y="28014"/>
                </a:cubicBezTo>
                <a:cubicBezTo>
                  <a:pt x="40044" y="28044"/>
                  <a:pt x="40044" y="28075"/>
                  <a:pt x="40044" y="28105"/>
                </a:cubicBezTo>
                <a:lnTo>
                  <a:pt x="40044" y="28439"/>
                </a:lnTo>
                <a:cubicBezTo>
                  <a:pt x="40044" y="28682"/>
                  <a:pt x="40014" y="28925"/>
                  <a:pt x="40014" y="29168"/>
                </a:cubicBezTo>
                <a:lnTo>
                  <a:pt x="40014" y="29503"/>
                </a:lnTo>
                <a:lnTo>
                  <a:pt x="40014" y="30019"/>
                </a:lnTo>
                <a:lnTo>
                  <a:pt x="39984" y="30019"/>
                </a:lnTo>
                <a:lnTo>
                  <a:pt x="39984" y="29776"/>
                </a:lnTo>
                <a:lnTo>
                  <a:pt x="39984" y="29381"/>
                </a:lnTo>
                <a:cubicBezTo>
                  <a:pt x="39984" y="29320"/>
                  <a:pt x="39984" y="29229"/>
                  <a:pt x="39984" y="29168"/>
                </a:cubicBezTo>
                <a:lnTo>
                  <a:pt x="39923" y="28713"/>
                </a:lnTo>
                <a:cubicBezTo>
                  <a:pt x="39923" y="28500"/>
                  <a:pt x="39893" y="28318"/>
                  <a:pt x="39862" y="28135"/>
                </a:cubicBezTo>
                <a:cubicBezTo>
                  <a:pt x="39862" y="27953"/>
                  <a:pt x="39832" y="27832"/>
                  <a:pt x="39801" y="27680"/>
                </a:cubicBezTo>
                <a:cubicBezTo>
                  <a:pt x="39801" y="27619"/>
                  <a:pt x="39771" y="27558"/>
                  <a:pt x="39741" y="27528"/>
                </a:cubicBezTo>
                <a:lnTo>
                  <a:pt x="39710" y="27406"/>
                </a:lnTo>
                <a:cubicBezTo>
                  <a:pt x="39710" y="27315"/>
                  <a:pt x="39741" y="27254"/>
                  <a:pt x="39771" y="27194"/>
                </a:cubicBezTo>
                <a:lnTo>
                  <a:pt x="39801" y="27042"/>
                </a:lnTo>
                <a:cubicBezTo>
                  <a:pt x="39832" y="26920"/>
                  <a:pt x="39862" y="26799"/>
                  <a:pt x="39893" y="26677"/>
                </a:cubicBezTo>
                <a:cubicBezTo>
                  <a:pt x="39923" y="26555"/>
                  <a:pt x="39953" y="26495"/>
                  <a:pt x="39953" y="26434"/>
                </a:cubicBezTo>
                <a:close/>
                <a:moveTo>
                  <a:pt x="4254" y="29928"/>
                </a:moveTo>
                <a:lnTo>
                  <a:pt x="4254" y="30110"/>
                </a:lnTo>
                <a:lnTo>
                  <a:pt x="4223" y="30019"/>
                </a:lnTo>
                <a:cubicBezTo>
                  <a:pt x="4223" y="29989"/>
                  <a:pt x="4223" y="29989"/>
                  <a:pt x="4223" y="29989"/>
                </a:cubicBezTo>
                <a:lnTo>
                  <a:pt x="4254" y="29928"/>
                </a:lnTo>
                <a:close/>
                <a:moveTo>
                  <a:pt x="6806" y="28743"/>
                </a:moveTo>
                <a:cubicBezTo>
                  <a:pt x="6806" y="28773"/>
                  <a:pt x="6806" y="28865"/>
                  <a:pt x="6836" y="28925"/>
                </a:cubicBezTo>
                <a:cubicBezTo>
                  <a:pt x="6897" y="29229"/>
                  <a:pt x="6927" y="29503"/>
                  <a:pt x="6988" y="29806"/>
                </a:cubicBezTo>
                <a:lnTo>
                  <a:pt x="6988" y="29989"/>
                </a:lnTo>
                <a:lnTo>
                  <a:pt x="6988" y="30141"/>
                </a:lnTo>
                <a:cubicBezTo>
                  <a:pt x="6927" y="29958"/>
                  <a:pt x="6897" y="29776"/>
                  <a:pt x="6836" y="29594"/>
                </a:cubicBezTo>
                <a:cubicBezTo>
                  <a:pt x="6806" y="29411"/>
                  <a:pt x="6806" y="29320"/>
                  <a:pt x="6775" y="29168"/>
                </a:cubicBezTo>
                <a:cubicBezTo>
                  <a:pt x="6745" y="29016"/>
                  <a:pt x="6806" y="28925"/>
                  <a:pt x="6806" y="28804"/>
                </a:cubicBezTo>
                <a:lnTo>
                  <a:pt x="6806" y="28743"/>
                </a:lnTo>
                <a:close/>
                <a:moveTo>
                  <a:pt x="19867" y="30056"/>
                </a:moveTo>
                <a:cubicBezTo>
                  <a:pt x="19864" y="30096"/>
                  <a:pt x="19856" y="30138"/>
                  <a:pt x="19840" y="30171"/>
                </a:cubicBezTo>
                <a:cubicBezTo>
                  <a:pt x="19840" y="30142"/>
                  <a:pt x="19840" y="30112"/>
                  <a:pt x="19867" y="30056"/>
                </a:cubicBezTo>
                <a:close/>
                <a:moveTo>
                  <a:pt x="3767" y="29746"/>
                </a:moveTo>
                <a:cubicBezTo>
                  <a:pt x="3798" y="29806"/>
                  <a:pt x="3828" y="29837"/>
                  <a:pt x="3828" y="29898"/>
                </a:cubicBezTo>
                <a:cubicBezTo>
                  <a:pt x="3859" y="29928"/>
                  <a:pt x="3859" y="29958"/>
                  <a:pt x="3859" y="29989"/>
                </a:cubicBezTo>
                <a:cubicBezTo>
                  <a:pt x="3828" y="30080"/>
                  <a:pt x="3798" y="30171"/>
                  <a:pt x="3767" y="30262"/>
                </a:cubicBezTo>
                <a:lnTo>
                  <a:pt x="3767" y="29746"/>
                </a:lnTo>
                <a:close/>
                <a:moveTo>
                  <a:pt x="1398" y="26373"/>
                </a:moveTo>
                <a:cubicBezTo>
                  <a:pt x="1428" y="26647"/>
                  <a:pt x="1458" y="26890"/>
                  <a:pt x="1489" y="27133"/>
                </a:cubicBezTo>
                <a:lnTo>
                  <a:pt x="1489" y="27194"/>
                </a:lnTo>
                <a:lnTo>
                  <a:pt x="1489" y="27619"/>
                </a:lnTo>
                <a:lnTo>
                  <a:pt x="1489" y="27801"/>
                </a:lnTo>
                <a:cubicBezTo>
                  <a:pt x="1489" y="27923"/>
                  <a:pt x="1519" y="28044"/>
                  <a:pt x="1519" y="28166"/>
                </a:cubicBezTo>
                <a:cubicBezTo>
                  <a:pt x="1519" y="28287"/>
                  <a:pt x="1519" y="28439"/>
                  <a:pt x="1550" y="28591"/>
                </a:cubicBezTo>
                <a:cubicBezTo>
                  <a:pt x="1580" y="28804"/>
                  <a:pt x="1610" y="29016"/>
                  <a:pt x="1641" y="29229"/>
                </a:cubicBezTo>
                <a:cubicBezTo>
                  <a:pt x="1701" y="29533"/>
                  <a:pt x="1762" y="29806"/>
                  <a:pt x="1823" y="30110"/>
                </a:cubicBezTo>
                <a:cubicBezTo>
                  <a:pt x="1853" y="30201"/>
                  <a:pt x="1884" y="30323"/>
                  <a:pt x="1914" y="30414"/>
                </a:cubicBezTo>
                <a:cubicBezTo>
                  <a:pt x="1823" y="30171"/>
                  <a:pt x="1732" y="29928"/>
                  <a:pt x="1671" y="29655"/>
                </a:cubicBezTo>
                <a:cubicBezTo>
                  <a:pt x="1580" y="29077"/>
                  <a:pt x="1489" y="28530"/>
                  <a:pt x="1398" y="27953"/>
                </a:cubicBezTo>
                <a:cubicBezTo>
                  <a:pt x="1398" y="27771"/>
                  <a:pt x="1367" y="27619"/>
                  <a:pt x="1367" y="27467"/>
                </a:cubicBezTo>
                <a:cubicBezTo>
                  <a:pt x="1367" y="27194"/>
                  <a:pt x="1367" y="26950"/>
                  <a:pt x="1398" y="26707"/>
                </a:cubicBezTo>
                <a:lnTo>
                  <a:pt x="1398" y="26373"/>
                </a:lnTo>
                <a:close/>
                <a:moveTo>
                  <a:pt x="33208" y="28925"/>
                </a:moveTo>
                <a:cubicBezTo>
                  <a:pt x="33208" y="28956"/>
                  <a:pt x="33208" y="28986"/>
                  <a:pt x="33208" y="29016"/>
                </a:cubicBezTo>
                <a:cubicBezTo>
                  <a:pt x="33208" y="29411"/>
                  <a:pt x="33208" y="29776"/>
                  <a:pt x="33178" y="30171"/>
                </a:cubicBezTo>
                <a:lnTo>
                  <a:pt x="33178" y="30384"/>
                </a:lnTo>
                <a:lnTo>
                  <a:pt x="33056" y="30414"/>
                </a:lnTo>
                <a:lnTo>
                  <a:pt x="33056" y="30353"/>
                </a:lnTo>
                <a:lnTo>
                  <a:pt x="33056" y="30232"/>
                </a:lnTo>
                <a:lnTo>
                  <a:pt x="33056" y="29624"/>
                </a:lnTo>
                <a:lnTo>
                  <a:pt x="33056" y="29563"/>
                </a:lnTo>
                <a:lnTo>
                  <a:pt x="33117" y="29351"/>
                </a:lnTo>
                <a:lnTo>
                  <a:pt x="33208" y="28925"/>
                </a:lnTo>
                <a:close/>
                <a:moveTo>
                  <a:pt x="44055" y="30353"/>
                </a:moveTo>
                <a:cubicBezTo>
                  <a:pt x="44055" y="30353"/>
                  <a:pt x="44055" y="30353"/>
                  <a:pt x="44085" y="30384"/>
                </a:cubicBezTo>
                <a:lnTo>
                  <a:pt x="44025" y="30444"/>
                </a:lnTo>
                <a:lnTo>
                  <a:pt x="44055" y="30353"/>
                </a:lnTo>
                <a:close/>
                <a:moveTo>
                  <a:pt x="31051" y="30080"/>
                </a:moveTo>
                <a:lnTo>
                  <a:pt x="31051" y="30080"/>
                </a:lnTo>
                <a:cubicBezTo>
                  <a:pt x="31021" y="30110"/>
                  <a:pt x="30990" y="30171"/>
                  <a:pt x="30990" y="30232"/>
                </a:cubicBezTo>
                <a:cubicBezTo>
                  <a:pt x="30960" y="30293"/>
                  <a:pt x="30930" y="30384"/>
                  <a:pt x="30930" y="30444"/>
                </a:cubicBezTo>
                <a:lnTo>
                  <a:pt x="30930" y="30475"/>
                </a:lnTo>
                <a:cubicBezTo>
                  <a:pt x="30899" y="30444"/>
                  <a:pt x="30869" y="30384"/>
                  <a:pt x="30839" y="30353"/>
                </a:cubicBezTo>
                <a:lnTo>
                  <a:pt x="30808" y="30353"/>
                </a:lnTo>
                <a:lnTo>
                  <a:pt x="30778" y="30293"/>
                </a:lnTo>
                <a:cubicBezTo>
                  <a:pt x="30778" y="30232"/>
                  <a:pt x="30747" y="30201"/>
                  <a:pt x="30747" y="30141"/>
                </a:cubicBezTo>
                <a:lnTo>
                  <a:pt x="30930" y="30141"/>
                </a:lnTo>
                <a:cubicBezTo>
                  <a:pt x="30960" y="30110"/>
                  <a:pt x="31021" y="30110"/>
                  <a:pt x="31051" y="30080"/>
                </a:cubicBezTo>
                <a:close/>
                <a:moveTo>
                  <a:pt x="31841" y="30049"/>
                </a:moveTo>
                <a:lnTo>
                  <a:pt x="31841" y="30110"/>
                </a:lnTo>
                <a:cubicBezTo>
                  <a:pt x="31841" y="30201"/>
                  <a:pt x="31872" y="30323"/>
                  <a:pt x="31872" y="30444"/>
                </a:cubicBezTo>
                <a:lnTo>
                  <a:pt x="31841" y="30475"/>
                </a:lnTo>
                <a:cubicBezTo>
                  <a:pt x="31841" y="30384"/>
                  <a:pt x="31841" y="30293"/>
                  <a:pt x="31811" y="30232"/>
                </a:cubicBezTo>
                <a:lnTo>
                  <a:pt x="31780" y="30049"/>
                </a:lnTo>
                <a:close/>
                <a:moveTo>
                  <a:pt x="41321" y="30201"/>
                </a:moveTo>
                <a:cubicBezTo>
                  <a:pt x="41321" y="30232"/>
                  <a:pt x="41321" y="30262"/>
                  <a:pt x="41351" y="30293"/>
                </a:cubicBezTo>
                <a:cubicBezTo>
                  <a:pt x="41351" y="30353"/>
                  <a:pt x="41321" y="30414"/>
                  <a:pt x="41321" y="30475"/>
                </a:cubicBezTo>
                <a:lnTo>
                  <a:pt x="41321" y="30444"/>
                </a:lnTo>
                <a:lnTo>
                  <a:pt x="41321" y="30323"/>
                </a:lnTo>
                <a:cubicBezTo>
                  <a:pt x="41321" y="30293"/>
                  <a:pt x="41321" y="30232"/>
                  <a:pt x="41321" y="30201"/>
                </a:cubicBezTo>
                <a:close/>
                <a:moveTo>
                  <a:pt x="33482" y="30019"/>
                </a:moveTo>
                <a:lnTo>
                  <a:pt x="33512" y="30536"/>
                </a:lnTo>
                <a:lnTo>
                  <a:pt x="33482" y="30505"/>
                </a:lnTo>
                <a:lnTo>
                  <a:pt x="33482" y="30019"/>
                </a:lnTo>
                <a:close/>
                <a:moveTo>
                  <a:pt x="2096" y="29260"/>
                </a:moveTo>
                <a:cubicBezTo>
                  <a:pt x="2096" y="29320"/>
                  <a:pt x="2127" y="29411"/>
                  <a:pt x="2157" y="29472"/>
                </a:cubicBezTo>
                <a:cubicBezTo>
                  <a:pt x="2157" y="29533"/>
                  <a:pt x="2188" y="29594"/>
                  <a:pt x="2188" y="29655"/>
                </a:cubicBezTo>
                <a:cubicBezTo>
                  <a:pt x="2218" y="29715"/>
                  <a:pt x="2218" y="29776"/>
                  <a:pt x="2248" y="29837"/>
                </a:cubicBezTo>
                <a:lnTo>
                  <a:pt x="2279" y="29928"/>
                </a:lnTo>
                <a:cubicBezTo>
                  <a:pt x="2309" y="29958"/>
                  <a:pt x="2309" y="29989"/>
                  <a:pt x="2339" y="30019"/>
                </a:cubicBezTo>
                <a:cubicBezTo>
                  <a:pt x="2339" y="30201"/>
                  <a:pt x="2339" y="30414"/>
                  <a:pt x="2370" y="30566"/>
                </a:cubicBezTo>
                <a:cubicBezTo>
                  <a:pt x="2339" y="30444"/>
                  <a:pt x="2279" y="30293"/>
                  <a:pt x="2248" y="30141"/>
                </a:cubicBezTo>
                <a:cubicBezTo>
                  <a:pt x="2218" y="29989"/>
                  <a:pt x="2157" y="29776"/>
                  <a:pt x="2127" y="29563"/>
                </a:cubicBezTo>
                <a:cubicBezTo>
                  <a:pt x="2127" y="29472"/>
                  <a:pt x="2096" y="29381"/>
                  <a:pt x="2096" y="29290"/>
                </a:cubicBezTo>
                <a:lnTo>
                  <a:pt x="2096" y="29260"/>
                </a:lnTo>
                <a:close/>
                <a:moveTo>
                  <a:pt x="10573" y="30384"/>
                </a:moveTo>
                <a:lnTo>
                  <a:pt x="10512" y="30566"/>
                </a:lnTo>
                <a:lnTo>
                  <a:pt x="10512" y="30536"/>
                </a:lnTo>
                <a:lnTo>
                  <a:pt x="10512" y="30475"/>
                </a:lnTo>
                <a:lnTo>
                  <a:pt x="10573" y="30384"/>
                </a:lnTo>
                <a:close/>
                <a:moveTo>
                  <a:pt x="17106" y="29290"/>
                </a:moveTo>
                <a:lnTo>
                  <a:pt x="17106" y="29290"/>
                </a:lnTo>
                <a:cubicBezTo>
                  <a:pt x="17136" y="29472"/>
                  <a:pt x="17166" y="29624"/>
                  <a:pt x="17227" y="29776"/>
                </a:cubicBezTo>
                <a:cubicBezTo>
                  <a:pt x="17257" y="29928"/>
                  <a:pt x="17318" y="30080"/>
                  <a:pt x="17379" y="30232"/>
                </a:cubicBezTo>
                <a:lnTo>
                  <a:pt x="17318" y="30232"/>
                </a:lnTo>
                <a:cubicBezTo>
                  <a:pt x="17318" y="30323"/>
                  <a:pt x="17318" y="30384"/>
                  <a:pt x="17288" y="30475"/>
                </a:cubicBezTo>
                <a:lnTo>
                  <a:pt x="17288" y="30627"/>
                </a:lnTo>
                <a:cubicBezTo>
                  <a:pt x="17288" y="30596"/>
                  <a:pt x="17288" y="30536"/>
                  <a:pt x="17257" y="30505"/>
                </a:cubicBezTo>
                <a:cubicBezTo>
                  <a:pt x="17227" y="30384"/>
                  <a:pt x="17197" y="30262"/>
                  <a:pt x="17166" y="30110"/>
                </a:cubicBezTo>
                <a:lnTo>
                  <a:pt x="17166" y="30080"/>
                </a:lnTo>
                <a:lnTo>
                  <a:pt x="17166" y="29989"/>
                </a:lnTo>
                <a:cubicBezTo>
                  <a:pt x="17166" y="29958"/>
                  <a:pt x="17166" y="29928"/>
                  <a:pt x="17166" y="29898"/>
                </a:cubicBezTo>
                <a:lnTo>
                  <a:pt x="17166" y="29837"/>
                </a:lnTo>
                <a:cubicBezTo>
                  <a:pt x="17136" y="29655"/>
                  <a:pt x="17136" y="29472"/>
                  <a:pt x="17106" y="29290"/>
                </a:cubicBezTo>
                <a:close/>
                <a:moveTo>
                  <a:pt x="9297" y="30475"/>
                </a:moveTo>
                <a:cubicBezTo>
                  <a:pt x="9297" y="30536"/>
                  <a:pt x="9267" y="30596"/>
                  <a:pt x="9236" y="30657"/>
                </a:cubicBezTo>
                <a:lnTo>
                  <a:pt x="9236" y="30596"/>
                </a:lnTo>
                <a:lnTo>
                  <a:pt x="9236" y="30475"/>
                </a:lnTo>
                <a:close/>
                <a:moveTo>
                  <a:pt x="23486" y="30141"/>
                </a:moveTo>
                <a:cubicBezTo>
                  <a:pt x="23486" y="30161"/>
                  <a:pt x="23486" y="30181"/>
                  <a:pt x="23486" y="30201"/>
                </a:cubicBezTo>
                <a:cubicBezTo>
                  <a:pt x="23486" y="30353"/>
                  <a:pt x="23486" y="30536"/>
                  <a:pt x="23425" y="30688"/>
                </a:cubicBezTo>
                <a:lnTo>
                  <a:pt x="23425" y="30475"/>
                </a:lnTo>
                <a:cubicBezTo>
                  <a:pt x="23425" y="30414"/>
                  <a:pt x="23425" y="30353"/>
                  <a:pt x="23456" y="30293"/>
                </a:cubicBezTo>
                <a:cubicBezTo>
                  <a:pt x="23486" y="30232"/>
                  <a:pt x="23456" y="30171"/>
                  <a:pt x="23486" y="30141"/>
                </a:cubicBezTo>
                <a:close/>
                <a:moveTo>
                  <a:pt x="43873" y="28561"/>
                </a:moveTo>
                <a:lnTo>
                  <a:pt x="43873" y="28591"/>
                </a:lnTo>
                <a:cubicBezTo>
                  <a:pt x="43873" y="28713"/>
                  <a:pt x="43873" y="28865"/>
                  <a:pt x="43873" y="28986"/>
                </a:cubicBezTo>
                <a:cubicBezTo>
                  <a:pt x="43873" y="29199"/>
                  <a:pt x="43842" y="29411"/>
                  <a:pt x="43812" y="29594"/>
                </a:cubicBezTo>
                <a:cubicBezTo>
                  <a:pt x="43782" y="29806"/>
                  <a:pt x="43721" y="29958"/>
                  <a:pt x="43690" y="30110"/>
                </a:cubicBezTo>
                <a:cubicBezTo>
                  <a:pt x="43690" y="30201"/>
                  <a:pt x="43660" y="30293"/>
                  <a:pt x="43630" y="30384"/>
                </a:cubicBezTo>
                <a:cubicBezTo>
                  <a:pt x="43599" y="30475"/>
                  <a:pt x="43599" y="30566"/>
                  <a:pt x="43569" y="30627"/>
                </a:cubicBezTo>
                <a:lnTo>
                  <a:pt x="43569" y="30688"/>
                </a:lnTo>
                <a:lnTo>
                  <a:pt x="43539" y="30657"/>
                </a:lnTo>
                <a:cubicBezTo>
                  <a:pt x="43508" y="30627"/>
                  <a:pt x="43508" y="30566"/>
                  <a:pt x="43478" y="30536"/>
                </a:cubicBezTo>
                <a:lnTo>
                  <a:pt x="43478" y="30323"/>
                </a:lnTo>
                <a:lnTo>
                  <a:pt x="43478" y="29958"/>
                </a:lnTo>
                <a:cubicBezTo>
                  <a:pt x="43478" y="29898"/>
                  <a:pt x="43508" y="29837"/>
                  <a:pt x="43508" y="29746"/>
                </a:cubicBezTo>
                <a:cubicBezTo>
                  <a:pt x="43539" y="29685"/>
                  <a:pt x="43539" y="29655"/>
                  <a:pt x="43569" y="29594"/>
                </a:cubicBezTo>
                <a:lnTo>
                  <a:pt x="43569" y="29472"/>
                </a:lnTo>
                <a:cubicBezTo>
                  <a:pt x="43599" y="29351"/>
                  <a:pt x="43630" y="29229"/>
                  <a:pt x="43660" y="29077"/>
                </a:cubicBezTo>
                <a:cubicBezTo>
                  <a:pt x="43660" y="28956"/>
                  <a:pt x="43690" y="28804"/>
                  <a:pt x="43690" y="28682"/>
                </a:cubicBezTo>
                <a:cubicBezTo>
                  <a:pt x="43751" y="28652"/>
                  <a:pt x="43782" y="28652"/>
                  <a:pt x="43812" y="28622"/>
                </a:cubicBezTo>
                <a:cubicBezTo>
                  <a:pt x="43842" y="28622"/>
                  <a:pt x="43842" y="28591"/>
                  <a:pt x="43873" y="28561"/>
                </a:cubicBezTo>
                <a:close/>
                <a:moveTo>
                  <a:pt x="22331" y="29715"/>
                </a:moveTo>
                <a:lnTo>
                  <a:pt x="22331" y="29746"/>
                </a:lnTo>
                <a:cubicBezTo>
                  <a:pt x="22331" y="29837"/>
                  <a:pt x="22331" y="29928"/>
                  <a:pt x="22362" y="30019"/>
                </a:cubicBezTo>
                <a:cubicBezTo>
                  <a:pt x="22392" y="30110"/>
                  <a:pt x="22362" y="30141"/>
                  <a:pt x="22392" y="30201"/>
                </a:cubicBezTo>
                <a:lnTo>
                  <a:pt x="22392" y="30536"/>
                </a:lnTo>
                <a:cubicBezTo>
                  <a:pt x="22392" y="30627"/>
                  <a:pt x="22392" y="30718"/>
                  <a:pt x="22422" y="30809"/>
                </a:cubicBezTo>
                <a:cubicBezTo>
                  <a:pt x="22362" y="30627"/>
                  <a:pt x="22331" y="30414"/>
                  <a:pt x="22271" y="30201"/>
                </a:cubicBezTo>
                <a:lnTo>
                  <a:pt x="22271" y="30141"/>
                </a:lnTo>
                <a:cubicBezTo>
                  <a:pt x="22271" y="30141"/>
                  <a:pt x="22271" y="30019"/>
                  <a:pt x="22301" y="29958"/>
                </a:cubicBezTo>
                <a:cubicBezTo>
                  <a:pt x="22331" y="29867"/>
                  <a:pt x="22331" y="29776"/>
                  <a:pt x="22331" y="29715"/>
                </a:cubicBezTo>
                <a:close/>
                <a:moveTo>
                  <a:pt x="37280" y="28682"/>
                </a:moveTo>
                <a:cubicBezTo>
                  <a:pt x="37280" y="28743"/>
                  <a:pt x="37280" y="28834"/>
                  <a:pt x="37249" y="28895"/>
                </a:cubicBezTo>
                <a:cubicBezTo>
                  <a:pt x="37219" y="29016"/>
                  <a:pt x="37219" y="29168"/>
                  <a:pt x="37189" y="29320"/>
                </a:cubicBezTo>
                <a:cubicBezTo>
                  <a:pt x="37189" y="29381"/>
                  <a:pt x="37189" y="29442"/>
                  <a:pt x="37158" y="29503"/>
                </a:cubicBezTo>
                <a:cubicBezTo>
                  <a:pt x="37158" y="29685"/>
                  <a:pt x="37128" y="29837"/>
                  <a:pt x="37097" y="30019"/>
                </a:cubicBezTo>
                <a:cubicBezTo>
                  <a:pt x="37097" y="30019"/>
                  <a:pt x="37097" y="30019"/>
                  <a:pt x="37097" y="30049"/>
                </a:cubicBezTo>
                <a:lnTo>
                  <a:pt x="37037" y="30414"/>
                </a:lnTo>
                <a:lnTo>
                  <a:pt x="36945" y="30809"/>
                </a:lnTo>
                <a:lnTo>
                  <a:pt x="36945" y="30141"/>
                </a:lnTo>
                <a:cubicBezTo>
                  <a:pt x="36945" y="29928"/>
                  <a:pt x="36945" y="29715"/>
                  <a:pt x="36945" y="29533"/>
                </a:cubicBezTo>
                <a:lnTo>
                  <a:pt x="36945" y="29138"/>
                </a:lnTo>
                <a:cubicBezTo>
                  <a:pt x="36945" y="29016"/>
                  <a:pt x="36945" y="28925"/>
                  <a:pt x="36915" y="28804"/>
                </a:cubicBezTo>
                <a:lnTo>
                  <a:pt x="36915" y="28804"/>
                </a:lnTo>
                <a:lnTo>
                  <a:pt x="36945" y="28834"/>
                </a:lnTo>
                <a:cubicBezTo>
                  <a:pt x="36976" y="28865"/>
                  <a:pt x="37006" y="28895"/>
                  <a:pt x="37067" y="28895"/>
                </a:cubicBezTo>
                <a:cubicBezTo>
                  <a:pt x="37128" y="28895"/>
                  <a:pt x="37189" y="28865"/>
                  <a:pt x="37219" y="28804"/>
                </a:cubicBezTo>
                <a:lnTo>
                  <a:pt x="37249" y="28773"/>
                </a:lnTo>
                <a:cubicBezTo>
                  <a:pt x="37249" y="28743"/>
                  <a:pt x="37280" y="28713"/>
                  <a:pt x="37280" y="28682"/>
                </a:cubicBezTo>
                <a:close/>
                <a:moveTo>
                  <a:pt x="8355" y="29442"/>
                </a:moveTo>
                <a:cubicBezTo>
                  <a:pt x="8416" y="29594"/>
                  <a:pt x="8477" y="29746"/>
                  <a:pt x="8538" y="29898"/>
                </a:cubicBezTo>
                <a:lnTo>
                  <a:pt x="8507" y="29898"/>
                </a:lnTo>
                <a:cubicBezTo>
                  <a:pt x="8568" y="29989"/>
                  <a:pt x="8598" y="30049"/>
                  <a:pt x="8659" y="30141"/>
                </a:cubicBezTo>
                <a:cubicBezTo>
                  <a:pt x="8689" y="30201"/>
                  <a:pt x="8720" y="30232"/>
                  <a:pt x="8781" y="30293"/>
                </a:cubicBezTo>
                <a:lnTo>
                  <a:pt x="8841" y="30323"/>
                </a:lnTo>
                <a:cubicBezTo>
                  <a:pt x="8841" y="30414"/>
                  <a:pt x="8841" y="30475"/>
                  <a:pt x="8872" y="30536"/>
                </a:cubicBezTo>
                <a:lnTo>
                  <a:pt x="8902" y="30900"/>
                </a:lnTo>
                <a:cubicBezTo>
                  <a:pt x="8841" y="30870"/>
                  <a:pt x="8781" y="30809"/>
                  <a:pt x="8720" y="30779"/>
                </a:cubicBezTo>
                <a:cubicBezTo>
                  <a:pt x="8598" y="30657"/>
                  <a:pt x="8477" y="30536"/>
                  <a:pt x="8355" y="30384"/>
                </a:cubicBezTo>
                <a:lnTo>
                  <a:pt x="8355" y="29806"/>
                </a:lnTo>
                <a:lnTo>
                  <a:pt x="8355" y="29442"/>
                </a:lnTo>
                <a:close/>
                <a:moveTo>
                  <a:pt x="2674" y="29746"/>
                </a:moveTo>
                <a:cubicBezTo>
                  <a:pt x="2674" y="29806"/>
                  <a:pt x="2674" y="29867"/>
                  <a:pt x="2704" y="29928"/>
                </a:cubicBezTo>
                <a:cubicBezTo>
                  <a:pt x="2704" y="29989"/>
                  <a:pt x="2734" y="30080"/>
                  <a:pt x="2734" y="30171"/>
                </a:cubicBezTo>
                <a:cubicBezTo>
                  <a:pt x="2795" y="30384"/>
                  <a:pt x="2826" y="30596"/>
                  <a:pt x="2886" y="30809"/>
                </a:cubicBezTo>
                <a:cubicBezTo>
                  <a:pt x="2886" y="30870"/>
                  <a:pt x="2917" y="30961"/>
                  <a:pt x="2947" y="31052"/>
                </a:cubicBezTo>
                <a:lnTo>
                  <a:pt x="2947" y="31083"/>
                </a:lnTo>
                <a:cubicBezTo>
                  <a:pt x="2886" y="30931"/>
                  <a:pt x="2856" y="30779"/>
                  <a:pt x="2826" y="30627"/>
                </a:cubicBezTo>
                <a:lnTo>
                  <a:pt x="2795" y="30627"/>
                </a:lnTo>
                <a:cubicBezTo>
                  <a:pt x="2795" y="30536"/>
                  <a:pt x="2765" y="30444"/>
                  <a:pt x="2734" y="30353"/>
                </a:cubicBezTo>
                <a:cubicBezTo>
                  <a:pt x="2734" y="30293"/>
                  <a:pt x="2734" y="30232"/>
                  <a:pt x="2704" y="30171"/>
                </a:cubicBezTo>
                <a:cubicBezTo>
                  <a:pt x="2704" y="30080"/>
                  <a:pt x="2674" y="29958"/>
                  <a:pt x="2674" y="29867"/>
                </a:cubicBezTo>
                <a:lnTo>
                  <a:pt x="2674" y="29746"/>
                </a:lnTo>
                <a:close/>
                <a:moveTo>
                  <a:pt x="23759" y="30900"/>
                </a:moveTo>
                <a:lnTo>
                  <a:pt x="23790" y="31083"/>
                </a:lnTo>
                <a:lnTo>
                  <a:pt x="23729" y="31052"/>
                </a:lnTo>
                <a:cubicBezTo>
                  <a:pt x="23729" y="30991"/>
                  <a:pt x="23759" y="30961"/>
                  <a:pt x="23759" y="30900"/>
                </a:cubicBezTo>
                <a:close/>
                <a:moveTo>
                  <a:pt x="33148" y="30779"/>
                </a:moveTo>
                <a:lnTo>
                  <a:pt x="33148" y="31113"/>
                </a:lnTo>
                <a:cubicBezTo>
                  <a:pt x="33148" y="31052"/>
                  <a:pt x="33148" y="31022"/>
                  <a:pt x="33117" y="30991"/>
                </a:cubicBezTo>
                <a:cubicBezTo>
                  <a:pt x="33087" y="30961"/>
                  <a:pt x="33117" y="30870"/>
                  <a:pt x="33117" y="30809"/>
                </a:cubicBezTo>
                <a:lnTo>
                  <a:pt x="33148" y="30779"/>
                </a:lnTo>
                <a:close/>
                <a:moveTo>
                  <a:pt x="4831" y="30931"/>
                </a:moveTo>
                <a:lnTo>
                  <a:pt x="4831" y="31022"/>
                </a:lnTo>
                <a:lnTo>
                  <a:pt x="4831" y="31204"/>
                </a:lnTo>
                <a:cubicBezTo>
                  <a:pt x="4800" y="31174"/>
                  <a:pt x="4800" y="31143"/>
                  <a:pt x="4800" y="31113"/>
                </a:cubicBezTo>
                <a:lnTo>
                  <a:pt x="4770" y="31143"/>
                </a:lnTo>
                <a:lnTo>
                  <a:pt x="4740" y="30931"/>
                </a:lnTo>
                <a:close/>
                <a:moveTo>
                  <a:pt x="33451" y="31113"/>
                </a:moveTo>
                <a:lnTo>
                  <a:pt x="33512" y="31174"/>
                </a:lnTo>
                <a:lnTo>
                  <a:pt x="33512" y="31234"/>
                </a:lnTo>
                <a:cubicBezTo>
                  <a:pt x="33482" y="31234"/>
                  <a:pt x="33482" y="31265"/>
                  <a:pt x="33451" y="31265"/>
                </a:cubicBezTo>
                <a:lnTo>
                  <a:pt x="33451" y="31113"/>
                </a:lnTo>
                <a:close/>
                <a:moveTo>
                  <a:pt x="42445" y="29472"/>
                </a:moveTo>
                <a:cubicBezTo>
                  <a:pt x="42445" y="29503"/>
                  <a:pt x="42445" y="29503"/>
                  <a:pt x="42475" y="29533"/>
                </a:cubicBezTo>
                <a:lnTo>
                  <a:pt x="42445" y="29746"/>
                </a:lnTo>
                <a:cubicBezTo>
                  <a:pt x="42445" y="29867"/>
                  <a:pt x="42414" y="30019"/>
                  <a:pt x="42414" y="30171"/>
                </a:cubicBezTo>
                <a:lnTo>
                  <a:pt x="42414" y="30384"/>
                </a:lnTo>
                <a:lnTo>
                  <a:pt x="42354" y="30444"/>
                </a:lnTo>
                <a:cubicBezTo>
                  <a:pt x="42354" y="30505"/>
                  <a:pt x="42323" y="30536"/>
                  <a:pt x="42293" y="30596"/>
                </a:cubicBezTo>
                <a:cubicBezTo>
                  <a:pt x="42262" y="30657"/>
                  <a:pt x="42232" y="30688"/>
                  <a:pt x="42202" y="30748"/>
                </a:cubicBezTo>
                <a:cubicBezTo>
                  <a:pt x="42141" y="30870"/>
                  <a:pt x="42111" y="30961"/>
                  <a:pt x="42050" y="31083"/>
                </a:cubicBezTo>
                <a:cubicBezTo>
                  <a:pt x="41989" y="31204"/>
                  <a:pt x="41989" y="31204"/>
                  <a:pt x="41959" y="31265"/>
                </a:cubicBezTo>
                <a:cubicBezTo>
                  <a:pt x="41989" y="30900"/>
                  <a:pt x="41959" y="30536"/>
                  <a:pt x="41928" y="30171"/>
                </a:cubicBezTo>
                <a:lnTo>
                  <a:pt x="41928" y="30141"/>
                </a:lnTo>
                <a:cubicBezTo>
                  <a:pt x="41989" y="29989"/>
                  <a:pt x="42111" y="29806"/>
                  <a:pt x="42202" y="29655"/>
                </a:cubicBezTo>
                <a:cubicBezTo>
                  <a:pt x="42262" y="29624"/>
                  <a:pt x="42323" y="29563"/>
                  <a:pt x="42384" y="29503"/>
                </a:cubicBezTo>
                <a:lnTo>
                  <a:pt x="42445" y="29472"/>
                </a:lnTo>
                <a:close/>
                <a:moveTo>
                  <a:pt x="43903" y="31143"/>
                </a:moveTo>
                <a:lnTo>
                  <a:pt x="43791" y="31300"/>
                </a:lnTo>
                <a:lnTo>
                  <a:pt x="43812" y="31174"/>
                </a:lnTo>
                <a:cubicBezTo>
                  <a:pt x="43842" y="31143"/>
                  <a:pt x="43873" y="31143"/>
                  <a:pt x="43903" y="31143"/>
                </a:cubicBezTo>
                <a:close/>
                <a:moveTo>
                  <a:pt x="39498" y="28713"/>
                </a:moveTo>
                <a:lnTo>
                  <a:pt x="39558" y="29320"/>
                </a:lnTo>
                <a:cubicBezTo>
                  <a:pt x="39558" y="29381"/>
                  <a:pt x="39558" y="29442"/>
                  <a:pt x="39558" y="29503"/>
                </a:cubicBezTo>
                <a:lnTo>
                  <a:pt x="39558" y="29989"/>
                </a:lnTo>
                <a:cubicBezTo>
                  <a:pt x="39558" y="30201"/>
                  <a:pt x="39558" y="30414"/>
                  <a:pt x="39528" y="30657"/>
                </a:cubicBezTo>
                <a:lnTo>
                  <a:pt x="39528" y="30870"/>
                </a:lnTo>
                <a:cubicBezTo>
                  <a:pt x="39528" y="31022"/>
                  <a:pt x="39498" y="31143"/>
                  <a:pt x="39467" y="31295"/>
                </a:cubicBezTo>
                <a:lnTo>
                  <a:pt x="39467" y="31417"/>
                </a:lnTo>
                <a:cubicBezTo>
                  <a:pt x="39467" y="31295"/>
                  <a:pt x="39437" y="31174"/>
                  <a:pt x="39406" y="31052"/>
                </a:cubicBezTo>
                <a:lnTo>
                  <a:pt x="39406" y="30779"/>
                </a:lnTo>
                <a:lnTo>
                  <a:pt x="39437" y="30748"/>
                </a:lnTo>
                <a:cubicBezTo>
                  <a:pt x="39437" y="30505"/>
                  <a:pt x="39437" y="30232"/>
                  <a:pt x="39437" y="29989"/>
                </a:cubicBezTo>
                <a:lnTo>
                  <a:pt x="39437" y="29715"/>
                </a:lnTo>
                <a:lnTo>
                  <a:pt x="39437" y="29472"/>
                </a:lnTo>
                <a:lnTo>
                  <a:pt x="39498" y="28713"/>
                </a:lnTo>
                <a:close/>
                <a:moveTo>
                  <a:pt x="13824" y="29077"/>
                </a:moveTo>
                <a:lnTo>
                  <a:pt x="13824" y="29229"/>
                </a:lnTo>
                <a:cubicBezTo>
                  <a:pt x="13794" y="29442"/>
                  <a:pt x="13794" y="29655"/>
                  <a:pt x="13763" y="29837"/>
                </a:cubicBezTo>
                <a:cubicBezTo>
                  <a:pt x="13763" y="29958"/>
                  <a:pt x="13763" y="30049"/>
                  <a:pt x="13733" y="30171"/>
                </a:cubicBezTo>
                <a:lnTo>
                  <a:pt x="13642" y="30809"/>
                </a:lnTo>
                <a:cubicBezTo>
                  <a:pt x="13642" y="30931"/>
                  <a:pt x="13611" y="31022"/>
                  <a:pt x="13611" y="31143"/>
                </a:cubicBezTo>
                <a:cubicBezTo>
                  <a:pt x="13581" y="31265"/>
                  <a:pt x="13551" y="31356"/>
                  <a:pt x="13551" y="31447"/>
                </a:cubicBezTo>
                <a:lnTo>
                  <a:pt x="13520" y="31234"/>
                </a:lnTo>
                <a:cubicBezTo>
                  <a:pt x="13520" y="31143"/>
                  <a:pt x="13520" y="31052"/>
                  <a:pt x="13520" y="30961"/>
                </a:cubicBezTo>
                <a:lnTo>
                  <a:pt x="13490" y="30961"/>
                </a:lnTo>
                <a:cubicBezTo>
                  <a:pt x="13490" y="30870"/>
                  <a:pt x="13551" y="30748"/>
                  <a:pt x="13551" y="30627"/>
                </a:cubicBezTo>
                <a:lnTo>
                  <a:pt x="13733" y="29563"/>
                </a:lnTo>
                <a:cubicBezTo>
                  <a:pt x="13763" y="29411"/>
                  <a:pt x="13794" y="29229"/>
                  <a:pt x="13824" y="29077"/>
                </a:cubicBezTo>
                <a:close/>
                <a:moveTo>
                  <a:pt x="32510" y="30475"/>
                </a:moveTo>
                <a:lnTo>
                  <a:pt x="32540" y="30536"/>
                </a:lnTo>
                <a:cubicBezTo>
                  <a:pt x="32570" y="30596"/>
                  <a:pt x="32601" y="30657"/>
                  <a:pt x="32601" y="30718"/>
                </a:cubicBezTo>
                <a:lnTo>
                  <a:pt x="32631" y="30718"/>
                </a:lnTo>
                <a:cubicBezTo>
                  <a:pt x="32540" y="30870"/>
                  <a:pt x="32510" y="30991"/>
                  <a:pt x="32479" y="31143"/>
                </a:cubicBezTo>
                <a:cubicBezTo>
                  <a:pt x="32449" y="31265"/>
                  <a:pt x="32418" y="31356"/>
                  <a:pt x="32418" y="31477"/>
                </a:cubicBezTo>
                <a:cubicBezTo>
                  <a:pt x="32418" y="31174"/>
                  <a:pt x="32449" y="30839"/>
                  <a:pt x="32510" y="30536"/>
                </a:cubicBezTo>
                <a:lnTo>
                  <a:pt x="32510" y="30475"/>
                </a:lnTo>
                <a:close/>
                <a:moveTo>
                  <a:pt x="22271" y="31326"/>
                </a:moveTo>
                <a:cubicBezTo>
                  <a:pt x="22301" y="31386"/>
                  <a:pt x="22331" y="31417"/>
                  <a:pt x="22362" y="31447"/>
                </a:cubicBezTo>
                <a:lnTo>
                  <a:pt x="22362" y="31477"/>
                </a:lnTo>
                <a:lnTo>
                  <a:pt x="22301" y="31538"/>
                </a:lnTo>
                <a:lnTo>
                  <a:pt x="22271" y="31538"/>
                </a:lnTo>
                <a:lnTo>
                  <a:pt x="22271" y="31326"/>
                </a:lnTo>
                <a:close/>
                <a:moveTo>
                  <a:pt x="25187" y="30839"/>
                </a:moveTo>
                <a:cubicBezTo>
                  <a:pt x="25187" y="30839"/>
                  <a:pt x="25218" y="30870"/>
                  <a:pt x="25218" y="30900"/>
                </a:cubicBezTo>
                <a:cubicBezTo>
                  <a:pt x="25248" y="30931"/>
                  <a:pt x="25278" y="30931"/>
                  <a:pt x="25309" y="30931"/>
                </a:cubicBezTo>
                <a:cubicBezTo>
                  <a:pt x="25324" y="30946"/>
                  <a:pt x="25339" y="30953"/>
                  <a:pt x="25354" y="30953"/>
                </a:cubicBezTo>
                <a:cubicBezTo>
                  <a:pt x="25370" y="30953"/>
                  <a:pt x="25385" y="30946"/>
                  <a:pt x="25400" y="30931"/>
                </a:cubicBezTo>
                <a:cubicBezTo>
                  <a:pt x="25430" y="30931"/>
                  <a:pt x="25461" y="30931"/>
                  <a:pt x="25491" y="30900"/>
                </a:cubicBezTo>
                <a:lnTo>
                  <a:pt x="25491" y="31083"/>
                </a:lnTo>
                <a:cubicBezTo>
                  <a:pt x="25491" y="31234"/>
                  <a:pt x="25461" y="31386"/>
                  <a:pt x="25430" y="31538"/>
                </a:cubicBezTo>
                <a:lnTo>
                  <a:pt x="25157" y="31417"/>
                </a:lnTo>
                <a:lnTo>
                  <a:pt x="25096" y="31386"/>
                </a:lnTo>
                <a:cubicBezTo>
                  <a:pt x="25096" y="31326"/>
                  <a:pt x="25096" y="31265"/>
                  <a:pt x="25127" y="31234"/>
                </a:cubicBezTo>
                <a:lnTo>
                  <a:pt x="25127" y="31234"/>
                </a:lnTo>
                <a:lnTo>
                  <a:pt x="25096" y="31265"/>
                </a:lnTo>
                <a:cubicBezTo>
                  <a:pt x="25127" y="31143"/>
                  <a:pt x="25157" y="31022"/>
                  <a:pt x="25187" y="30931"/>
                </a:cubicBezTo>
                <a:cubicBezTo>
                  <a:pt x="25187" y="30900"/>
                  <a:pt x="25187" y="30870"/>
                  <a:pt x="25187" y="30839"/>
                </a:cubicBezTo>
                <a:close/>
                <a:moveTo>
                  <a:pt x="5439" y="30748"/>
                </a:moveTo>
                <a:lnTo>
                  <a:pt x="5439" y="30931"/>
                </a:lnTo>
                <a:cubicBezTo>
                  <a:pt x="5439" y="31052"/>
                  <a:pt x="5408" y="31204"/>
                  <a:pt x="5378" y="31386"/>
                </a:cubicBezTo>
                <a:cubicBezTo>
                  <a:pt x="5378" y="31447"/>
                  <a:pt x="5347" y="31508"/>
                  <a:pt x="5347" y="31569"/>
                </a:cubicBezTo>
                <a:lnTo>
                  <a:pt x="5287" y="31143"/>
                </a:lnTo>
                <a:cubicBezTo>
                  <a:pt x="5317" y="31113"/>
                  <a:pt x="5347" y="31113"/>
                  <a:pt x="5347" y="31083"/>
                </a:cubicBezTo>
                <a:cubicBezTo>
                  <a:pt x="5378" y="31052"/>
                  <a:pt x="5378" y="31022"/>
                  <a:pt x="5408" y="30991"/>
                </a:cubicBezTo>
                <a:cubicBezTo>
                  <a:pt x="5408" y="30961"/>
                  <a:pt x="5408" y="30931"/>
                  <a:pt x="5408" y="30900"/>
                </a:cubicBezTo>
                <a:cubicBezTo>
                  <a:pt x="5408" y="30870"/>
                  <a:pt x="5408" y="30809"/>
                  <a:pt x="5408" y="30748"/>
                </a:cubicBezTo>
                <a:close/>
                <a:moveTo>
                  <a:pt x="35122" y="28500"/>
                </a:moveTo>
                <a:cubicBezTo>
                  <a:pt x="35153" y="28652"/>
                  <a:pt x="35153" y="28804"/>
                  <a:pt x="35183" y="28956"/>
                </a:cubicBezTo>
                <a:cubicBezTo>
                  <a:pt x="35183" y="29108"/>
                  <a:pt x="35214" y="29260"/>
                  <a:pt x="35214" y="29381"/>
                </a:cubicBezTo>
                <a:lnTo>
                  <a:pt x="35214" y="29563"/>
                </a:lnTo>
                <a:lnTo>
                  <a:pt x="35214" y="29776"/>
                </a:lnTo>
                <a:lnTo>
                  <a:pt x="35214" y="30596"/>
                </a:lnTo>
                <a:lnTo>
                  <a:pt x="35214" y="30991"/>
                </a:lnTo>
                <a:cubicBezTo>
                  <a:pt x="35214" y="31174"/>
                  <a:pt x="35183" y="31356"/>
                  <a:pt x="35153" y="31569"/>
                </a:cubicBezTo>
                <a:lnTo>
                  <a:pt x="35122" y="31538"/>
                </a:lnTo>
                <a:lnTo>
                  <a:pt x="35031" y="31538"/>
                </a:lnTo>
                <a:cubicBezTo>
                  <a:pt x="35031" y="31477"/>
                  <a:pt x="35001" y="31417"/>
                  <a:pt x="35001" y="31356"/>
                </a:cubicBezTo>
                <a:cubicBezTo>
                  <a:pt x="34971" y="31265"/>
                  <a:pt x="34971" y="31143"/>
                  <a:pt x="34940" y="31022"/>
                </a:cubicBezTo>
                <a:lnTo>
                  <a:pt x="34940" y="30991"/>
                </a:lnTo>
                <a:lnTo>
                  <a:pt x="34940" y="30961"/>
                </a:lnTo>
                <a:cubicBezTo>
                  <a:pt x="34940" y="30748"/>
                  <a:pt x="34940" y="30505"/>
                  <a:pt x="34940" y="30293"/>
                </a:cubicBezTo>
                <a:cubicBezTo>
                  <a:pt x="34971" y="30049"/>
                  <a:pt x="34940" y="29837"/>
                  <a:pt x="34940" y="29594"/>
                </a:cubicBezTo>
                <a:cubicBezTo>
                  <a:pt x="34940" y="29381"/>
                  <a:pt x="34940" y="29168"/>
                  <a:pt x="34940" y="28925"/>
                </a:cubicBezTo>
                <a:cubicBezTo>
                  <a:pt x="34910" y="28773"/>
                  <a:pt x="34910" y="28652"/>
                  <a:pt x="34879" y="28500"/>
                </a:cubicBezTo>
                <a:close/>
                <a:moveTo>
                  <a:pt x="16437" y="30961"/>
                </a:moveTo>
                <a:lnTo>
                  <a:pt x="16437" y="31113"/>
                </a:lnTo>
                <a:lnTo>
                  <a:pt x="16437" y="31204"/>
                </a:lnTo>
                <a:lnTo>
                  <a:pt x="16437" y="31417"/>
                </a:lnTo>
                <a:lnTo>
                  <a:pt x="16437" y="31599"/>
                </a:lnTo>
                <a:cubicBezTo>
                  <a:pt x="16407" y="31569"/>
                  <a:pt x="16407" y="31538"/>
                  <a:pt x="16407" y="31508"/>
                </a:cubicBezTo>
                <a:lnTo>
                  <a:pt x="16376" y="31508"/>
                </a:lnTo>
                <a:lnTo>
                  <a:pt x="16376" y="31386"/>
                </a:lnTo>
                <a:cubicBezTo>
                  <a:pt x="16376" y="31295"/>
                  <a:pt x="16376" y="31234"/>
                  <a:pt x="16407" y="31143"/>
                </a:cubicBezTo>
                <a:lnTo>
                  <a:pt x="16437" y="30961"/>
                </a:lnTo>
                <a:close/>
                <a:moveTo>
                  <a:pt x="16832" y="30839"/>
                </a:moveTo>
                <a:cubicBezTo>
                  <a:pt x="16832" y="31022"/>
                  <a:pt x="16862" y="31174"/>
                  <a:pt x="16862" y="31326"/>
                </a:cubicBezTo>
                <a:cubicBezTo>
                  <a:pt x="16862" y="31356"/>
                  <a:pt x="16862" y="31386"/>
                  <a:pt x="16862" y="31447"/>
                </a:cubicBezTo>
                <a:cubicBezTo>
                  <a:pt x="16862" y="31477"/>
                  <a:pt x="16862" y="31508"/>
                  <a:pt x="16832" y="31538"/>
                </a:cubicBezTo>
                <a:lnTo>
                  <a:pt x="16802" y="31629"/>
                </a:lnTo>
                <a:lnTo>
                  <a:pt x="16802" y="31417"/>
                </a:lnTo>
                <a:lnTo>
                  <a:pt x="16802" y="31174"/>
                </a:lnTo>
                <a:lnTo>
                  <a:pt x="16802" y="31143"/>
                </a:lnTo>
                <a:lnTo>
                  <a:pt x="16832" y="30931"/>
                </a:lnTo>
                <a:lnTo>
                  <a:pt x="16832" y="30839"/>
                </a:lnTo>
                <a:close/>
                <a:moveTo>
                  <a:pt x="34241" y="31447"/>
                </a:moveTo>
                <a:cubicBezTo>
                  <a:pt x="34272" y="31508"/>
                  <a:pt x="34272" y="31569"/>
                  <a:pt x="34272" y="31629"/>
                </a:cubicBezTo>
                <a:cubicBezTo>
                  <a:pt x="34272" y="31629"/>
                  <a:pt x="34241" y="31599"/>
                  <a:pt x="34241" y="31599"/>
                </a:cubicBezTo>
                <a:lnTo>
                  <a:pt x="34241" y="31447"/>
                </a:lnTo>
                <a:close/>
                <a:moveTo>
                  <a:pt x="8355" y="30931"/>
                </a:moveTo>
                <a:cubicBezTo>
                  <a:pt x="8477" y="31052"/>
                  <a:pt x="8598" y="31143"/>
                  <a:pt x="8750" y="31234"/>
                </a:cubicBezTo>
                <a:cubicBezTo>
                  <a:pt x="8811" y="31265"/>
                  <a:pt x="8872" y="31295"/>
                  <a:pt x="8933" y="31326"/>
                </a:cubicBezTo>
                <a:lnTo>
                  <a:pt x="8933" y="31477"/>
                </a:lnTo>
                <a:lnTo>
                  <a:pt x="8933" y="31660"/>
                </a:lnTo>
                <a:cubicBezTo>
                  <a:pt x="8902" y="31629"/>
                  <a:pt x="8841" y="31629"/>
                  <a:pt x="8811" y="31629"/>
                </a:cubicBezTo>
                <a:lnTo>
                  <a:pt x="8598" y="31629"/>
                </a:lnTo>
                <a:cubicBezTo>
                  <a:pt x="8568" y="31538"/>
                  <a:pt x="8538" y="31447"/>
                  <a:pt x="8507" y="31356"/>
                </a:cubicBezTo>
                <a:cubicBezTo>
                  <a:pt x="8446" y="31265"/>
                  <a:pt x="8416" y="31174"/>
                  <a:pt x="8355" y="31083"/>
                </a:cubicBezTo>
                <a:lnTo>
                  <a:pt x="8355" y="30931"/>
                </a:lnTo>
                <a:close/>
                <a:moveTo>
                  <a:pt x="12822" y="29168"/>
                </a:moveTo>
                <a:lnTo>
                  <a:pt x="12822" y="29320"/>
                </a:lnTo>
                <a:lnTo>
                  <a:pt x="12822" y="29442"/>
                </a:lnTo>
                <a:cubicBezTo>
                  <a:pt x="12822" y="29776"/>
                  <a:pt x="12822" y="30110"/>
                  <a:pt x="12791" y="30444"/>
                </a:cubicBezTo>
                <a:cubicBezTo>
                  <a:pt x="12791" y="30627"/>
                  <a:pt x="12791" y="30839"/>
                  <a:pt x="12761" y="30991"/>
                </a:cubicBezTo>
                <a:lnTo>
                  <a:pt x="12761" y="31174"/>
                </a:lnTo>
                <a:cubicBezTo>
                  <a:pt x="12761" y="31326"/>
                  <a:pt x="12761" y="31447"/>
                  <a:pt x="12730" y="31569"/>
                </a:cubicBezTo>
                <a:lnTo>
                  <a:pt x="12730" y="31721"/>
                </a:lnTo>
                <a:cubicBezTo>
                  <a:pt x="12730" y="31508"/>
                  <a:pt x="12700" y="31326"/>
                  <a:pt x="12670" y="31113"/>
                </a:cubicBezTo>
                <a:cubicBezTo>
                  <a:pt x="12670" y="31083"/>
                  <a:pt x="12670" y="31052"/>
                  <a:pt x="12670" y="31022"/>
                </a:cubicBezTo>
                <a:lnTo>
                  <a:pt x="12670" y="30931"/>
                </a:lnTo>
                <a:cubicBezTo>
                  <a:pt x="12700" y="30596"/>
                  <a:pt x="12761" y="30262"/>
                  <a:pt x="12761" y="29928"/>
                </a:cubicBezTo>
                <a:cubicBezTo>
                  <a:pt x="12761" y="29685"/>
                  <a:pt x="12791" y="29411"/>
                  <a:pt x="12822" y="29168"/>
                </a:cubicBezTo>
                <a:close/>
                <a:moveTo>
                  <a:pt x="24458" y="25340"/>
                </a:moveTo>
                <a:cubicBezTo>
                  <a:pt x="24519" y="25492"/>
                  <a:pt x="24580" y="25644"/>
                  <a:pt x="24640" y="25796"/>
                </a:cubicBezTo>
                <a:cubicBezTo>
                  <a:pt x="24701" y="25948"/>
                  <a:pt x="24732" y="26009"/>
                  <a:pt x="24762" y="26130"/>
                </a:cubicBezTo>
                <a:lnTo>
                  <a:pt x="24823" y="26191"/>
                </a:lnTo>
                <a:lnTo>
                  <a:pt x="24883" y="26282"/>
                </a:lnTo>
                <a:cubicBezTo>
                  <a:pt x="24914" y="26312"/>
                  <a:pt x="24944" y="26343"/>
                  <a:pt x="25005" y="26373"/>
                </a:cubicBezTo>
                <a:lnTo>
                  <a:pt x="25005" y="26404"/>
                </a:lnTo>
                <a:cubicBezTo>
                  <a:pt x="25005" y="26464"/>
                  <a:pt x="25005" y="26495"/>
                  <a:pt x="25005" y="26555"/>
                </a:cubicBezTo>
                <a:lnTo>
                  <a:pt x="25005" y="27011"/>
                </a:lnTo>
                <a:cubicBezTo>
                  <a:pt x="25005" y="27163"/>
                  <a:pt x="24975" y="27376"/>
                  <a:pt x="24975" y="27588"/>
                </a:cubicBezTo>
                <a:lnTo>
                  <a:pt x="24975" y="28439"/>
                </a:lnTo>
                <a:lnTo>
                  <a:pt x="24975" y="28530"/>
                </a:lnTo>
                <a:cubicBezTo>
                  <a:pt x="24914" y="28530"/>
                  <a:pt x="24853" y="28561"/>
                  <a:pt x="24792" y="28622"/>
                </a:cubicBezTo>
                <a:lnTo>
                  <a:pt x="24732" y="28713"/>
                </a:lnTo>
                <a:cubicBezTo>
                  <a:pt x="24732" y="28773"/>
                  <a:pt x="24701" y="28804"/>
                  <a:pt x="24701" y="28865"/>
                </a:cubicBezTo>
                <a:cubicBezTo>
                  <a:pt x="24671" y="28895"/>
                  <a:pt x="24671" y="28956"/>
                  <a:pt x="24671" y="29016"/>
                </a:cubicBezTo>
                <a:cubicBezTo>
                  <a:pt x="24640" y="29047"/>
                  <a:pt x="24640" y="29108"/>
                  <a:pt x="24640" y="29168"/>
                </a:cubicBezTo>
                <a:cubicBezTo>
                  <a:pt x="24610" y="29351"/>
                  <a:pt x="24580" y="29533"/>
                  <a:pt x="24580" y="29715"/>
                </a:cubicBezTo>
                <a:lnTo>
                  <a:pt x="24580" y="30262"/>
                </a:lnTo>
                <a:cubicBezTo>
                  <a:pt x="24580" y="30353"/>
                  <a:pt x="24580" y="30414"/>
                  <a:pt x="24580" y="30505"/>
                </a:cubicBezTo>
                <a:lnTo>
                  <a:pt x="24580" y="30809"/>
                </a:lnTo>
                <a:cubicBezTo>
                  <a:pt x="24580" y="30961"/>
                  <a:pt x="24610" y="31113"/>
                  <a:pt x="24610" y="31265"/>
                </a:cubicBezTo>
                <a:cubicBezTo>
                  <a:pt x="24580" y="31250"/>
                  <a:pt x="24557" y="31242"/>
                  <a:pt x="24534" y="31242"/>
                </a:cubicBezTo>
                <a:cubicBezTo>
                  <a:pt x="24511" y="31242"/>
                  <a:pt x="24489" y="31250"/>
                  <a:pt x="24458" y="31265"/>
                </a:cubicBezTo>
                <a:cubicBezTo>
                  <a:pt x="24428" y="31265"/>
                  <a:pt x="24367" y="31295"/>
                  <a:pt x="24367" y="31295"/>
                </a:cubicBezTo>
                <a:cubicBezTo>
                  <a:pt x="24337" y="31326"/>
                  <a:pt x="24306" y="31386"/>
                  <a:pt x="24276" y="31417"/>
                </a:cubicBezTo>
                <a:cubicBezTo>
                  <a:pt x="24276" y="31508"/>
                  <a:pt x="24306" y="31599"/>
                  <a:pt x="24367" y="31690"/>
                </a:cubicBezTo>
                <a:lnTo>
                  <a:pt x="24397" y="31721"/>
                </a:lnTo>
                <a:lnTo>
                  <a:pt x="24215" y="31660"/>
                </a:lnTo>
                <a:cubicBezTo>
                  <a:pt x="24185" y="31538"/>
                  <a:pt x="24185" y="31447"/>
                  <a:pt x="24185" y="31356"/>
                </a:cubicBezTo>
                <a:lnTo>
                  <a:pt x="24154" y="31326"/>
                </a:lnTo>
                <a:lnTo>
                  <a:pt x="24154" y="31265"/>
                </a:lnTo>
                <a:lnTo>
                  <a:pt x="24154" y="31204"/>
                </a:lnTo>
                <a:cubicBezTo>
                  <a:pt x="24245" y="30991"/>
                  <a:pt x="24276" y="30748"/>
                  <a:pt x="24337" y="30505"/>
                </a:cubicBezTo>
                <a:lnTo>
                  <a:pt x="24397" y="30080"/>
                </a:lnTo>
                <a:lnTo>
                  <a:pt x="24397" y="29989"/>
                </a:lnTo>
                <a:cubicBezTo>
                  <a:pt x="24458" y="29958"/>
                  <a:pt x="24489" y="29898"/>
                  <a:pt x="24489" y="29837"/>
                </a:cubicBezTo>
                <a:lnTo>
                  <a:pt x="24489" y="29503"/>
                </a:lnTo>
                <a:lnTo>
                  <a:pt x="24489" y="29199"/>
                </a:lnTo>
                <a:lnTo>
                  <a:pt x="24519" y="28470"/>
                </a:lnTo>
                <a:cubicBezTo>
                  <a:pt x="24519" y="28044"/>
                  <a:pt x="24549" y="27588"/>
                  <a:pt x="24549" y="27163"/>
                </a:cubicBezTo>
                <a:lnTo>
                  <a:pt x="24549" y="26859"/>
                </a:lnTo>
                <a:lnTo>
                  <a:pt x="24549" y="26404"/>
                </a:lnTo>
                <a:cubicBezTo>
                  <a:pt x="24549" y="26191"/>
                  <a:pt x="24549" y="25948"/>
                  <a:pt x="24519" y="25705"/>
                </a:cubicBezTo>
                <a:cubicBezTo>
                  <a:pt x="24519" y="25583"/>
                  <a:pt x="24489" y="25462"/>
                  <a:pt x="24458" y="25340"/>
                </a:cubicBezTo>
                <a:close/>
                <a:moveTo>
                  <a:pt x="36095" y="28956"/>
                </a:moveTo>
                <a:lnTo>
                  <a:pt x="36156" y="29047"/>
                </a:lnTo>
                <a:lnTo>
                  <a:pt x="36186" y="29077"/>
                </a:lnTo>
                <a:cubicBezTo>
                  <a:pt x="36216" y="29077"/>
                  <a:pt x="36247" y="29108"/>
                  <a:pt x="36277" y="29108"/>
                </a:cubicBezTo>
                <a:lnTo>
                  <a:pt x="36307" y="29108"/>
                </a:lnTo>
                <a:lnTo>
                  <a:pt x="36307" y="29351"/>
                </a:lnTo>
                <a:lnTo>
                  <a:pt x="36307" y="29533"/>
                </a:lnTo>
                <a:lnTo>
                  <a:pt x="36307" y="30019"/>
                </a:lnTo>
                <a:cubicBezTo>
                  <a:pt x="36307" y="30201"/>
                  <a:pt x="36277" y="30353"/>
                  <a:pt x="36277" y="30536"/>
                </a:cubicBezTo>
                <a:lnTo>
                  <a:pt x="36277" y="30566"/>
                </a:lnTo>
                <a:lnTo>
                  <a:pt x="36277" y="30991"/>
                </a:lnTo>
                <a:cubicBezTo>
                  <a:pt x="36277" y="31083"/>
                  <a:pt x="36247" y="31174"/>
                  <a:pt x="36247" y="31265"/>
                </a:cubicBezTo>
                <a:cubicBezTo>
                  <a:pt x="36216" y="31356"/>
                  <a:pt x="36216" y="31477"/>
                  <a:pt x="36186" y="31569"/>
                </a:cubicBezTo>
                <a:lnTo>
                  <a:pt x="36156" y="31629"/>
                </a:lnTo>
                <a:cubicBezTo>
                  <a:pt x="36125" y="31660"/>
                  <a:pt x="36095" y="31690"/>
                  <a:pt x="36095" y="31751"/>
                </a:cubicBezTo>
                <a:lnTo>
                  <a:pt x="36095" y="30718"/>
                </a:lnTo>
                <a:lnTo>
                  <a:pt x="36095" y="29898"/>
                </a:lnTo>
                <a:lnTo>
                  <a:pt x="36095" y="29260"/>
                </a:lnTo>
                <a:lnTo>
                  <a:pt x="36095" y="29016"/>
                </a:lnTo>
                <a:lnTo>
                  <a:pt x="36095" y="28956"/>
                </a:lnTo>
                <a:close/>
                <a:moveTo>
                  <a:pt x="38100" y="27801"/>
                </a:moveTo>
                <a:cubicBezTo>
                  <a:pt x="38191" y="28105"/>
                  <a:pt x="38252" y="28439"/>
                  <a:pt x="38282" y="28743"/>
                </a:cubicBezTo>
                <a:cubicBezTo>
                  <a:pt x="38282" y="28895"/>
                  <a:pt x="38282" y="29016"/>
                  <a:pt x="38313" y="29168"/>
                </a:cubicBezTo>
                <a:cubicBezTo>
                  <a:pt x="38313" y="29229"/>
                  <a:pt x="38282" y="29320"/>
                  <a:pt x="38282" y="29381"/>
                </a:cubicBezTo>
                <a:cubicBezTo>
                  <a:pt x="38252" y="29655"/>
                  <a:pt x="38222" y="29928"/>
                  <a:pt x="38191" y="30201"/>
                </a:cubicBezTo>
                <a:lnTo>
                  <a:pt x="38191" y="30384"/>
                </a:lnTo>
                <a:cubicBezTo>
                  <a:pt x="38191" y="30536"/>
                  <a:pt x="38161" y="30718"/>
                  <a:pt x="38130" y="30870"/>
                </a:cubicBezTo>
                <a:lnTo>
                  <a:pt x="38130" y="31234"/>
                </a:lnTo>
                <a:lnTo>
                  <a:pt x="38130" y="31386"/>
                </a:lnTo>
                <a:cubicBezTo>
                  <a:pt x="38100" y="31417"/>
                  <a:pt x="38100" y="31417"/>
                  <a:pt x="38100" y="31447"/>
                </a:cubicBezTo>
                <a:cubicBezTo>
                  <a:pt x="38070" y="31569"/>
                  <a:pt x="38039" y="31660"/>
                  <a:pt x="38039" y="31751"/>
                </a:cubicBezTo>
                <a:cubicBezTo>
                  <a:pt x="37994" y="31721"/>
                  <a:pt x="37948" y="31705"/>
                  <a:pt x="37903" y="31705"/>
                </a:cubicBezTo>
                <a:cubicBezTo>
                  <a:pt x="37857" y="31705"/>
                  <a:pt x="37811" y="31721"/>
                  <a:pt x="37766" y="31751"/>
                </a:cubicBezTo>
                <a:lnTo>
                  <a:pt x="37735" y="31660"/>
                </a:lnTo>
                <a:cubicBezTo>
                  <a:pt x="37766" y="31447"/>
                  <a:pt x="37796" y="31204"/>
                  <a:pt x="37827" y="30991"/>
                </a:cubicBezTo>
                <a:cubicBezTo>
                  <a:pt x="37827" y="30870"/>
                  <a:pt x="37827" y="30718"/>
                  <a:pt x="37857" y="30596"/>
                </a:cubicBezTo>
                <a:cubicBezTo>
                  <a:pt x="37857" y="30475"/>
                  <a:pt x="37857" y="30414"/>
                  <a:pt x="37857" y="30323"/>
                </a:cubicBezTo>
                <a:lnTo>
                  <a:pt x="37887" y="29898"/>
                </a:lnTo>
                <a:cubicBezTo>
                  <a:pt x="37887" y="29806"/>
                  <a:pt x="37887" y="29746"/>
                  <a:pt x="37887" y="29685"/>
                </a:cubicBezTo>
                <a:lnTo>
                  <a:pt x="37887" y="29229"/>
                </a:lnTo>
                <a:lnTo>
                  <a:pt x="37887" y="28713"/>
                </a:lnTo>
                <a:cubicBezTo>
                  <a:pt x="37887" y="28622"/>
                  <a:pt x="37887" y="28530"/>
                  <a:pt x="37857" y="28439"/>
                </a:cubicBezTo>
                <a:cubicBezTo>
                  <a:pt x="37887" y="28439"/>
                  <a:pt x="37887" y="28409"/>
                  <a:pt x="37918" y="28409"/>
                </a:cubicBezTo>
                <a:cubicBezTo>
                  <a:pt x="37948" y="28378"/>
                  <a:pt x="37978" y="28318"/>
                  <a:pt x="38009" y="28287"/>
                </a:cubicBezTo>
                <a:cubicBezTo>
                  <a:pt x="38009" y="28257"/>
                  <a:pt x="38009" y="28227"/>
                  <a:pt x="38039" y="28166"/>
                </a:cubicBezTo>
                <a:cubicBezTo>
                  <a:pt x="38039" y="28135"/>
                  <a:pt x="38039" y="28075"/>
                  <a:pt x="38070" y="28044"/>
                </a:cubicBezTo>
                <a:lnTo>
                  <a:pt x="38100" y="27801"/>
                </a:lnTo>
                <a:close/>
                <a:moveTo>
                  <a:pt x="14645" y="30019"/>
                </a:moveTo>
                <a:cubicBezTo>
                  <a:pt x="14645" y="30049"/>
                  <a:pt x="14675" y="30110"/>
                  <a:pt x="14705" y="30141"/>
                </a:cubicBezTo>
                <a:cubicBezTo>
                  <a:pt x="14736" y="30232"/>
                  <a:pt x="14766" y="30323"/>
                  <a:pt x="14827" y="30414"/>
                </a:cubicBezTo>
                <a:cubicBezTo>
                  <a:pt x="14857" y="30444"/>
                  <a:pt x="14888" y="30475"/>
                  <a:pt x="14888" y="30505"/>
                </a:cubicBezTo>
                <a:lnTo>
                  <a:pt x="14948" y="30536"/>
                </a:lnTo>
                <a:lnTo>
                  <a:pt x="14948" y="30839"/>
                </a:lnTo>
                <a:cubicBezTo>
                  <a:pt x="14918" y="31022"/>
                  <a:pt x="14918" y="31204"/>
                  <a:pt x="14918" y="31417"/>
                </a:cubicBezTo>
                <a:cubicBezTo>
                  <a:pt x="14888" y="31417"/>
                  <a:pt x="14857" y="31417"/>
                  <a:pt x="14827" y="31447"/>
                </a:cubicBezTo>
                <a:cubicBezTo>
                  <a:pt x="14766" y="31477"/>
                  <a:pt x="14736" y="31508"/>
                  <a:pt x="14705" y="31538"/>
                </a:cubicBezTo>
                <a:cubicBezTo>
                  <a:pt x="14675" y="31569"/>
                  <a:pt x="14645" y="31629"/>
                  <a:pt x="14614" y="31690"/>
                </a:cubicBezTo>
                <a:cubicBezTo>
                  <a:pt x="14584" y="31751"/>
                  <a:pt x="14553" y="31842"/>
                  <a:pt x="14523" y="31903"/>
                </a:cubicBezTo>
                <a:cubicBezTo>
                  <a:pt x="14493" y="31751"/>
                  <a:pt x="14462" y="31599"/>
                  <a:pt x="14462" y="31447"/>
                </a:cubicBezTo>
                <a:cubicBezTo>
                  <a:pt x="14432" y="31295"/>
                  <a:pt x="14493" y="31204"/>
                  <a:pt x="14523" y="31083"/>
                </a:cubicBezTo>
                <a:lnTo>
                  <a:pt x="14584" y="30505"/>
                </a:lnTo>
                <a:cubicBezTo>
                  <a:pt x="14614" y="30353"/>
                  <a:pt x="14645" y="30171"/>
                  <a:pt x="14645" y="30019"/>
                </a:cubicBezTo>
                <a:close/>
                <a:moveTo>
                  <a:pt x="20113" y="31295"/>
                </a:moveTo>
                <a:lnTo>
                  <a:pt x="20144" y="31447"/>
                </a:lnTo>
                <a:cubicBezTo>
                  <a:pt x="20144" y="31599"/>
                  <a:pt x="20113" y="31751"/>
                  <a:pt x="20083" y="31872"/>
                </a:cubicBezTo>
                <a:lnTo>
                  <a:pt x="20053" y="31903"/>
                </a:lnTo>
                <a:cubicBezTo>
                  <a:pt x="20053" y="31812"/>
                  <a:pt x="20083" y="31721"/>
                  <a:pt x="20083" y="31629"/>
                </a:cubicBezTo>
                <a:cubicBezTo>
                  <a:pt x="20083" y="31538"/>
                  <a:pt x="20083" y="31386"/>
                  <a:pt x="20113" y="31295"/>
                </a:cubicBezTo>
                <a:close/>
                <a:moveTo>
                  <a:pt x="8325" y="31812"/>
                </a:moveTo>
                <a:lnTo>
                  <a:pt x="8355" y="31872"/>
                </a:lnTo>
                <a:cubicBezTo>
                  <a:pt x="8355" y="31903"/>
                  <a:pt x="8355" y="31903"/>
                  <a:pt x="8325" y="31933"/>
                </a:cubicBezTo>
                <a:lnTo>
                  <a:pt x="8325" y="31903"/>
                </a:lnTo>
                <a:lnTo>
                  <a:pt x="8325" y="31812"/>
                </a:lnTo>
                <a:close/>
                <a:moveTo>
                  <a:pt x="25765" y="26404"/>
                </a:moveTo>
                <a:lnTo>
                  <a:pt x="25886" y="26495"/>
                </a:lnTo>
                <a:lnTo>
                  <a:pt x="25917" y="26525"/>
                </a:lnTo>
                <a:cubicBezTo>
                  <a:pt x="25917" y="27072"/>
                  <a:pt x="25947" y="27588"/>
                  <a:pt x="25977" y="28105"/>
                </a:cubicBezTo>
                <a:cubicBezTo>
                  <a:pt x="25977" y="28287"/>
                  <a:pt x="25977" y="28439"/>
                  <a:pt x="26008" y="28591"/>
                </a:cubicBezTo>
                <a:cubicBezTo>
                  <a:pt x="26008" y="28743"/>
                  <a:pt x="26038" y="28986"/>
                  <a:pt x="26038" y="29199"/>
                </a:cubicBezTo>
                <a:lnTo>
                  <a:pt x="26038" y="29260"/>
                </a:lnTo>
                <a:cubicBezTo>
                  <a:pt x="26038" y="29320"/>
                  <a:pt x="26038" y="29381"/>
                  <a:pt x="26038" y="29442"/>
                </a:cubicBezTo>
                <a:lnTo>
                  <a:pt x="26038" y="29594"/>
                </a:lnTo>
                <a:lnTo>
                  <a:pt x="26038" y="29776"/>
                </a:lnTo>
                <a:cubicBezTo>
                  <a:pt x="26038" y="29837"/>
                  <a:pt x="26038" y="29928"/>
                  <a:pt x="26068" y="30019"/>
                </a:cubicBezTo>
                <a:cubicBezTo>
                  <a:pt x="26068" y="30201"/>
                  <a:pt x="26099" y="30384"/>
                  <a:pt x="26129" y="30566"/>
                </a:cubicBezTo>
                <a:cubicBezTo>
                  <a:pt x="26129" y="30748"/>
                  <a:pt x="26160" y="30931"/>
                  <a:pt x="26190" y="31113"/>
                </a:cubicBezTo>
                <a:cubicBezTo>
                  <a:pt x="26220" y="31295"/>
                  <a:pt x="26220" y="31447"/>
                  <a:pt x="26251" y="31599"/>
                </a:cubicBezTo>
                <a:cubicBezTo>
                  <a:pt x="26281" y="31751"/>
                  <a:pt x="26281" y="31812"/>
                  <a:pt x="26311" y="31933"/>
                </a:cubicBezTo>
                <a:cubicBezTo>
                  <a:pt x="26281" y="31903"/>
                  <a:pt x="26251" y="31903"/>
                  <a:pt x="26251" y="31872"/>
                </a:cubicBezTo>
                <a:cubicBezTo>
                  <a:pt x="26190" y="31842"/>
                  <a:pt x="26160" y="31812"/>
                  <a:pt x="26099" y="31781"/>
                </a:cubicBezTo>
                <a:lnTo>
                  <a:pt x="26038" y="31721"/>
                </a:lnTo>
                <a:cubicBezTo>
                  <a:pt x="26008" y="31569"/>
                  <a:pt x="25977" y="31386"/>
                  <a:pt x="25977" y="31234"/>
                </a:cubicBezTo>
                <a:cubicBezTo>
                  <a:pt x="25947" y="30931"/>
                  <a:pt x="25917" y="30627"/>
                  <a:pt x="25917" y="30323"/>
                </a:cubicBezTo>
                <a:cubicBezTo>
                  <a:pt x="25917" y="30293"/>
                  <a:pt x="25917" y="30262"/>
                  <a:pt x="25917" y="30262"/>
                </a:cubicBezTo>
                <a:lnTo>
                  <a:pt x="25917" y="30110"/>
                </a:lnTo>
                <a:lnTo>
                  <a:pt x="25917" y="29776"/>
                </a:lnTo>
                <a:cubicBezTo>
                  <a:pt x="25917" y="29685"/>
                  <a:pt x="25917" y="29472"/>
                  <a:pt x="25886" y="29320"/>
                </a:cubicBezTo>
                <a:lnTo>
                  <a:pt x="25856" y="28956"/>
                </a:lnTo>
                <a:lnTo>
                  <a:pt x="25856" y="28713"/>
                </a:lnTo>
                <a:lnTo>
                  <a:pt x="25856" y="28561"/>
                </a:lnTo>
                <a:lnTo>
                  <a:pt x="25856" y="28439"/>
                </a:lnTo>
                <a:lnTo>
                  <a:pt x="25856" y="28409"/>
                </a:lnTo>
                <a:lnTo>
                  <a:pt x="25825" y="28348"/>
                </a:lnTo>
                <a:cubicBezTo>
                  <a:pt x="25825" y="28318"/>
                  <a:pt x="25795" y="28287"/>
                  <a:pt x="25765" y="28257"/>
                </a:cubicBezTo>
                <a:lnTo>
                  <a:pt x="25765" y="28135"/>
                </a:lnTo>
                <a:lnTo>
                  <a:pt x="25765" y="27376"/>
                </a:lnTo>
                <a:lnTo>
                  <a:pt x="25765" y="27163"/>
                </a:lnTo>
                <a:lnTo>
                  <a:pt x="25765" y="26677"/>
                </a:lnTo>
                <a:lnTo>
                  <a:pt x="25765" y="26404"/>
                </a:lnTo>
                <a:close/>
                <a:moveTo>
                  <a:pt x="12275" y="29320"/>
                </a:moveTo>
                <a:lnTo>
                  <a:pt x="12275" y="29928"/>
                </a:lnTo>
                <a:cubicBezTo>
                  <a:pt x="12275" y="30080"/>
                  <a:pt x="12275" y="30201"/>
                  <a:pt x="12305" y="30323"/>
                </a:cubicBezTo>
                <a:cubicBezTo>
                  <a:pt x="12305" y="30536"/>
                  <a:pt x="12305" y="30748"/>
                  <a:pt x="12335" y="30931"/>
                </a:cubicBezTo>
                <a:cubicBezTo>
                  <a:pt x="12335" y="30961"/>
                  <a:pt x="12335" y="30961"/>
                  <a:pt x="12335" y="30991"/>
                </a:cubicBezTo>
                <a:cubicBezTo>
                  <a:pt x="12335" y="31143"/>
                  <a:pt x="12305" y="31265"/>
                  <a:pt x="12305" y="31386"/>
                </a:cubicBezTo>
                <a:lnTo>
                  <a:pt x="12214" y="31933"/>
                </a:lnTo>
                <a:cubicBezTo>
                  <a:pt x="12214" y="31948"/>
                  <a:pt x="12214" y="31971"/>
                  <a:pt x="12214" y="31994"/>
                </a:cubicBezTo>
                <a:lnTo>
                  <a:pt x="12183" y="31660"/>
                </a:lnTo>
                <a:lnTo>
                  <a:pt x="12183" y="31447"/>
                </a:lnTo>
                <a:lnTo>
                  <a:pt x="12183" y="31204"/>
                </a:lnTo>
                <a:lnTo>
                  <a:pt x="12183" y="30536"/>
                </a:lnTo>
                <a:lnTo>
                  <a:pt x="12183" y="30201"/>
                </a:lnTo>
                <a:lnTo>
                  <a:pt x="12183" y="29563"/>
                </a:lnTo>
                <a:lnTo>
                  <a:pt x="12183" y="29351"/>
                </a:lnTo>
                <a:cubicBezTo>
                  <a:pt x="12214" y="29351"/>
                  <a:pt x="12244" y="29351"/>
                  <a:pt x="12275" y="29320"/>
                </a:cubicBezTo>
                <a:close/>
                <a:moveTo>
                  <a:pt x="25066" y="31751"/>
                </a:moveTo>
                <a:lnTo>
                  <a:pt x="25187" y="31812"/>
                </a:lnTo>
                <a:lnTo>
                  <a:pt x="25400" y="31903"/>
                </a:lnTo>
                <a:cubicBezTo>
                  <a:pt x="25400" y="31933"/>
                  <a:pt x="25400" y="31964"/>
                  <a:pt x="25370" y="31994"/>
                </a:cubicBezTo>
                <a:lnTo>
                  <a:pt x="25309" y="31994"/>
                </a:lnTo>
                <a:lnTo>
                  <a:pt x="25096" y="31933"/>
                </a:lnTo>
                <a:cubicBezTo>
                  <a:pt x="25066" y="31872"/>
                  <a:pt x="25066" y="31812"/>
                  <a:pt x="25066" y="31751"/>
                </a:cubicBezTo>
                <a:close/>
                <a:moveTo>
                  <a:pt x="10786" y="31508"/>
                </a:moveTo>
                <a:lnTo>
                  <a:pt x="10786" y="31569"/>
                </a:lnTo>
                <a:lnTo>
                  <a:pt x="10695" y="32055"/>
                </a:lnTo>
                <a:lnTo>
                  <a:pt x="10695" y="32024"/>
                </a:lnTo>
                <a:cubicBezTo>
                  <a:pt x="10725" y="31842"/>
                  <a:pt x="10756" y="31690"/>
                  <a:pt x="10786" y="31508"/>
                </a:cubicBezTo>
                <a:close/>
                <a:moveTo>
                  <a:pt x="41017" y="31751"/>
                </a:moveTo>
                <a:lnTo>
                  <a:pt x="41017" y="31964"/>
                </a:lnTo>
                <a:cubicBezTo>
                  <a:pt x="41017" y="32003"/>
                  <a:pt x="41004" y="32056"/>
                  <a:pt x="40986" y="32113"/>
                </a:cubicBezTo>
                <a:lnTo>
                  <a:pt x="40986" y="32113"/>
                </a:lnTo>
                <a:lnTo>
                  <a:pt x="40986" y="31781"/>
                </a:lnTo>
                <a:lnTo>
                  <a:pt x="41017" y="31751"/>
                </a:lnTo>
                <a:close/>
                <a:moveTo>
                  <a:pt x="2886" y="31538"/>
                </a:moveTo>
                <a:lnTo>
                  <a:pt x="2886" y="31538"/>
                </a:lnTo>
                <a:cubicBezTo>
                  <a:pt x="2947" y="31569"/>
                  <a:pt x="2978" y="31599"/>
                  <a:pt x="3069" y="31629"/>
                </a:cubicBezTo>
                <a:cubicBezTo>
                  <a:pt x="3069" y="31751"/>
                  <a:pt x="3099" y="31872"/>
                  <a:pt x="3129" y="31994"/>
                </a:cubicBezTo>
                <a:lnTo>
                  <a:pt x="3129" y="32176"/>
                </a:lnTo>
                <a:cubicBezTo>
                  <a:pt x="3069" y="32085"/>
                  <a:pt x="3038" y="31994"/>
                  <a:pt x="3008" y="31903"/>
                </a:cubicBezTo>
                <a:cubicBezTo>
                  <a:pt x="2947" y="31781"/>
                  <a:pt x="2917" y="31660"/>
                  <a:pt x="2886" y="31538"/>
                </a:cubicBezTo>
                <a:close/>
                <a:moveTo>
                  <a:pt x="23759" y="31872"/>
                </a:moveTo>
                <a:lnTo>
                  <a:pt x="23942" y="31964"/>
                </a:lnTo>
                <a:cubicBezTo>
                  <a:pt x="23972" y="32024"/>
                  <a:pt x="23972" y="32085"/>
                  <a:pt x="24002" y="32116"/>
                </a:cubicBezTo>
                <a:cubicBezTo>
                  <a:pt x="24002" y="32146"/>
                  <a:pt x="24033" y="32146"/>
                  <a:pt x="24033" y="32176"/>
                </a:cubicBezTo>
                <a:cubicBezTo>
                  <a:pt x="23790" y="32146"/>
                  <a:pt x="23516" y="32116"/>
                  <a:pt x="23273" y="32116"/>
                </a:cubicBezTo>
                <a:cubicBezTo>
                  <a:pt x="23334" y="32085"/>
                  <a:pt x="23425" y="32055"/>
                  <a:pt x="23486" y="32024"/>
                </a:cubicBezTo>
                <a:cubicBezTo>
                  <a:pt x="23547" y="31994"/>
                  <a:pt x="23607" y="31964"/>
                  <a:pt x="23668" y="31903"/>
                </a:cubicBezTo>
                <a:lnTo>
                  <a:pt x="23699" y="31903"/>
                </a:lnTo>
                <a:lnTo>
                  <a:pt x="23759" y="31872"/>
                </a:lnTo>
                <a:close/>
                <a:moveTo>
                  <a:pt x="24762" y="32207"/>
                </a:moveTo>
                <a:cubicBezTo>
                  <a:pt x="24762" y="32237"/>
                  <a:pt x="24762" y="32237"/>
                  <a:pt x="24762" y="32267"/>
                </a:cubicBezTo>
                <a:lnTo>
                  <a:pt x="24678" y="32246"/>
                </a:lnTo>
                <a:lnTo>
                  <a:pt x="24678" y="32246"/>
                </a:lnTo>
                <a:cubicBezTo>
                  <a:pt x="24687" y="32234"/>
                  <a:pt x="24701" y="32228"/>
                  <a:pt x="24701" y="32207"/>
                </a:cubicBezTo>
                <a:close/>
                <a:moveTo>
                  <a:pt x="8841" y="31964"/>
                </a:moveTo>
                <a:lnTo>
                  <a:pt x="8902" y="32055"/>
                </a:lnTo>
                <a:cubicBezTo>
                  <a:pt x="8872" y="32176"/>
                  <a:pt x="8841" y="32298"/>
                  <a:pt x="8811" y="32419"/>
                </a:cubicBezTo>
                <a:lnTo>
                  <a:pt x="8811" y="32389"/>
                </a:lnTo>
                <a:cubicBezTo>
                  <a:pt x="8781" y="32267"/>
                  <a:pt x="8781" y="32116"/>
                  <a:pt x="8750" y="31994"/>
                </a:cubicBezTo>
                <a:lnTo>
                  <a:pt x="8750" y="31964"/>
                </a:lnTo>
                <a:close/>
                <a:moveTo>
                  <a:pt x="26239" y="32276"/>
                </a:moveTo>
                <a:cubicBezTo>
                  <a:pt x="26228" y="32314"/>
                  <a:pt x="26209" y="32351"/>
                  <a:pt x="26190" y="32389"/>
                </a:cubicBezTo>
                <a:cubicBezTo>
                  <a:pt x="26190" y="32389"/>
                  <a:pt x="26190" y="32419"/>
                  <a:pt x="26190" y="32419"/>
                </a:cubicBezTo>
                <a:cubicBezTo>
                  <a:pt x="26190" y="32389"/>
                  <a:pt x="26160" y="32359"/>
                  <a:pt x="26160" y="32328"/>
                </a:cubicBezTo>
                <a:cubicBezTo>
                  <a:pt x="26160" y="32328"/>
                  <a:pt x="26190" y="32328"/>
                  <a:pt x="26190" y="32298"/>
                </a:cubicBezTo>
                <a:cubicBezTo>
                  <a:pt x="26206" y="32298"/>
                  <a:pt x="26223" y="32289"/>
                  <a:pt x="26239" y="32276"/>
                </a:cubicBezTo>
                <a:close/>
                <a:moveTo>
                  <a:pt x="14006" y="30839"/>
                </a:moveTo>
                <a:lnTo>
                  <a:pt x="14006" y="31052"/>
                </a:lnTo>
                <a:cubicBezTo>
                  <a:pt x="14006" y="31143"/>
                  <a:pt x="14037" y="31326"/>
                  <a:pt x="14067" y="31447"/>
                </a:cubicBezTo>
                <a:lnTo>
                  <a:pt x="14067" y="31569"/>
                </a:lnTo>
                <a:lnTo>
                  <a:pt x="14006" y="31751"/>
                </a:lnTo>
                <a:cubicBezTo>
                  <a:pt x="13946" y="31781"/>
                  <a:pt x="13915" y="31842"/>
                  <a:pt x="13885" y="31903"/>
                </a:cubicBezTo>
                <a:cubicBezTo>
                  <a:pt x="13855" y="31994"/>
                  <a:pt x="13824" y="32085"/>
                  <a:pt x="13824" y="32146"/>
                </a:cubicBezTo>
                <a:cubicBezTo>
                  <a:pt x="13824" y="32207"/>
                  <a:pt x="13824" y="32237"/>
                  <a:pt x="13794" y="32267"/>
                </a:cubicBezTo>
                <a:lnTo>
                  <a:pt x="13733" y="32480"/>
                </a:lnTo>
                <a:lnTo>
                  <a:pt x="13733" y="32419"/>
                </a:lnTo>
                <a:cubicBezTo>
                  <a:pt x="13763" y="32207"/>
                  <a:pt x="13824" y="31994"/>
                  <a:pt x="13855" y="31751"/>
                </a:cubicBezTo>
                <a:lnTo>
                  <a:pt x="13855" y="31721"/>
                </a:lnTo>
                <a:cubicBezTo>
                  <a:pt x="13885" y="31569"/>
                  <a:pt x="13915" y="31417"/>
                  <a:pt x="13946" y="31234"/>
                </a:cubicBezTo>
                <a:cubicBezTo>
                  <a:pt x="13976" y="31083"/>
                  <a:pt x="14006" y="30961"/>
                  <a:pt x="14006" y="30839"/>
                </a:cubicBezTo>
                <a:close/>
                <a:moveTo>
                  <a:pt x="20782" y="32298"/>
                </a:moveTo>
                <a:lnTo>
                  <a:pt x="20782" y="32328"/>
                </a:lnTo>
                <a:cubicBezTo>
                  <a:pt x="20812" y="32389"/>
                  <a:pt x="20843" y="32419"/>
                  <a:pt x="20873" y="32450"/>
                </a:cubicBezTo>
                <a:lnTo>
                  <a:pt x="20751" y="32480"/>
                </a:lnTo>
                <a:lnTo>
                  <a:pt x="20508" y="32541"/>
                </a:lnTo>
                <a:lnTo>
                  <a:pt x="20782" y="32298"/>
                </a:lnTo>
                <a:close/>
                <a:moveTo>
                  <a:pt x="31385" y="30262"/>
                </a:moveTo>
                <a:cubicBezTo>
                  <a:pt x="31385" y="30293"/>
                  <a:pt x="31416" y="30323"/>
                  <a:pt x="31416" y="30353"/>
                </a:cubicBezTo>
                <a:cubicBezTo>
                  <a:pt x="31477" y="30505"/>
                  <a:pt x="31507" y="30657"/>
                  <a:pt x="31537" y="30809"/>
                </a:cubicBezTo>
                <a:lnTo>
                  <a:pt x="31537" y="30870"/>
                </a:lnTo>
                <a:cubicBezTo>
                  <a:pt x="31537" y="30931"/>
                  <a:pt x="31568" y="31022"/>
                  <a:pt x="31568" y="31083"/>
                </a:cubicBezTo>
                <a:lnTo>
                  <a:pt x="31598" y="31295"/>
                </a:lnTo>
                <a:cubicBezTo>
                  <a:pt x="31598" y="31508"/>
                  <a:pt x="31628" y="31690"/>
                  <a:pt x="31628" y="31903"/>
                </a:cubicBezTo>
                <a:cubicBezTo>
                  <a:pt x="31659" y="32116"/>
                  <a:pt x="31628" y="32237"/>
                  <a:pt x="31628" y="32389"/>
                </a:cubicBezTo>
                <a:lnTo>
                  <a:pt x="31628" y="32571"/>
                </a:lnTo>
                <a:cubicBezTo>
                  <a:pt x="31598" y="32359"/>
                  <a:pt x="31537" y="32146"/>
                  <a:pt x="31477" y="31933"/>
                </a:cubicBezTo>
                <a:lnTo>
                  <a:pt x="31446" y="31933"/>
                </a:lnTo>
                <a:cubicBezTo>
                  <a:pt x="31446" y="31903"/>
                  <a:pt x="31416" y="31872"/>
                  <a:pt x="31385" y="31842"/>
                </a:cubicBezTo>
                <a:lnTo>
                  <a:pt x="31385" y="31660"/>
                </a:lnTo>
                <a:cubicBezTo>
                  <a:pt x="31416" y="31569"/>
                  <a:pt x="31325" y="31477"/>
                  <a:pt x="31233" y="31477"/>
                </a:cubicBezTo>
                <a:lnTo>
                  <a:pt x="31203" y="31477"/>
                </a:lnTo>
                <a:lnTo>
                  <a:pt x="31173" y="31326"/>
                </a:lnTo>
                <a:lnTo>
                  <a:pt x="31142" y="31204"/>
                </a:lnTo>
                <a:cubicBezTo>
                  <a:pt x="31173" y="31083"/>
                  <a:pt x="31203" y="30931"/>
                  <a:pt x="31233" y="30809"/>
                </a:cubicBezTo>
                <a:cubicBezTo>
                  <a:pt x="31264" y="30627"/>
                  <a:pt x="31325" y="30444"/>
                  <a:pt x="31385" y="30262"/>
                </a:cubicBezTo>
                <a:close/>
                <a:moveTo>
                  <a:pt x="13277" y="32146"/>
                </a:moveTo>
                <a:cubicBezTo>
                  <a:pt x="13308" y="32237"/>
                  <a:pt x="13338" y="32359"/>
                  <a:pt x="13368" y="32450"/>
                </a:cubicBezTo>
                <a:lnTo>
                  <a:pt x="13368" y="32480"/>
                </a:lnTo>
                <a:cubicBezTo>
                  <a:pt x="13368" y="32511"/>
                  <a:pt x="13368" y="32571"/>
                  <a:pt x="13338" y="32602"/>
                </a:cubicBezTo>
                <a:lnTo>
                  <a:pt x="13186" y="32602"/>
                </a:lnTo>
                <a:cubicBezTo>
                  <a:pt x="13217" y="32450"/>
                  <a:pt x="13277" y="32298"/>
                  <a:pt x="13277" y="32146"/>
                </a:cubicBezTo>
                <a:close/>
                <a:moveTo>
                  <a:pt x="25765" y="32389"/>
                </a:moveTo>
                <a:cubicBezTo>
                  <a:pt x="25795" y="32480"/>
                  <a:pt x="25825" y="32541"/>
                  <a:pt x="25886" y="32602"/>
                </a:cubicBezTo>
                <a:lnTo>
                  <a:pt x="25734" y="32541"/>
                </a:lnTo>
                <a:lnTo>
                  <a:pt x="25613" y="32511"/>
                </a:lnTo>
                <a:lnTo>
                  <a:pt x="25643" y="32389"/>
                </a:lnTo>
                <a:close/>
                <a:moveTo>
                  <a:pt x="5469" y="32298"/>
                </a:moveTo>
                <a:lnTo>
                  <a:pt x="5469" y="32632"/>
                </a:lnTo>
                <a:cubicBezTo>
                  <a:pt x="5441" y="32521"/>
                  <a:pt x="5439" y="32435"/>
                  <a:pt x="5415" y="32351"/>
                </a:cubicBezTo>
                <a:lnTo>
                  <a:pt x="5415" y="32351"/>
                </a:lnTo>
                <a:lnTo>
                  <a:pt x="5469" y="32298"/>
                </a:lnTo>
                <a:close/>
                <a:moveTo>
                  <a:pt x="14948" y="31872"/>
                </a:moveTo>
                <a:lnTo>
                  <a:pt x="14948" y="32055"/>
                </a:lnTo>
                <a:lnTo>
                  <a:pt x="14948" y="32207"/>
                </a:lnTo>
                <a:cubicBezTo>
                  <a:pt x="14857" y="32359"/>
                  <a:pt x="14796" y="32511"/>
                  <a:pt x="14705" y="32632"/>
                </a:cubicBezTo>
                <a:cubicBezTo>
                  <a:pt x="14766" y="32389"/>
                  <a:pt x="14857" y="32116"/>
                  <a:pt x="14948" y="31872"/>
                </a:cubicBezTo>
                <a:close/>
                <a:moveTo>
                  <a:pt x="19080" y="30596"/>
                </a:moveTo>
                <a:cubicBezTo>
                  <a:pt x="19080" y="30657"/>
                  <a:pt x="19080" y="30688"/>
                  <a:pt x="19111" y="30748"/>
                </a:cubicBezTo>
                <a:cubicBezTo>
                  <a:pt x="19111" y="30961"/>
                  <a:pt x="19111" y="31204"/>
                  <a:pt x="19111" y="31417"/>
                </a:cubicBezTo>
                <a:cubicBezTo>
                  <a:pt x="19111" y="31538"/>
                  <a:pt x="19111" y="31629"/>
                  <a:pt x="19080" y="31721"/>
                </a:cubicBezTo>
                <a:cubicBezTo>
                  <a:pt x="19050" y="31781"/>
                  <a:pt x="19050" y="31872"/>
                  <a:pt x="19020" y="31933"/>
                </a:cubicBezTo>
                <a:cubicBezTo>
                  <a:pt x="18964" y="32157"/>
                  <a:pt x="18882" y="32408"/>
                  <a:pt x="18798" y="32636"/>
                </a:cubicBezTo>
                <a:lnTo>
                  <a:pt x="18798" y="32636"/>
                </a:lnTo>
                <a:lnTo>
                  <a:pt x="18837" y="32359"/>
                </a:lnTo>
                <a:lnTo>
                  <a:pt x="18837" y="32267"/>
                </a:lnTo>
                <a:cubicBezTo>
                  <a:pt x="18868" y="32267"/>
                  <a:pt x="18868" y="32207"/>
                  <a:pt x="18898" y="32176"/>
                </a:cubicBezTo>
                <a:cubicBezTo>
                  <a:pt x="18928" y="32055"/>
                  <a:pt x="18928" y="31933"/>
                  <a:pt x="18959" y="31812"/>
                </a:cubicBezTo>
                <a:cubicBezTo>
                  <a:pt x="18959" y="31721"/>
                  <a:pt x="18959" y="31629"/>
                  <a:pt x="18989" y="31538"/>
                </a:cubicBezTo>
                <a:cubicBezTo>
                  <a:pt x="18989" y="31417"/>
                  <a:pt x="19020" y="31265"/>
                  <a:pt x="19020" y="31113"/>
                </a:cubicBezTo>
                <a:lnTo>
                  <a:pt x="19080" y="30596"/>
                </a:lnTo>
                <a:close/>
                <a:moveTo>
                  <a:pt x="28742" y="30201"/>
                </a:moveTo>
                <a:cubicBezTo>
                  <a:pt x="28742" y="30201"/>
                  <a:pt x="28742" y="30232"/>
                  <a:pt x="28742" y="30262"/>
                </a:cubicBezTo>
                <a:cubicBezTo>
                  <a:pt x="28742" y="30414"/>
                  <a:pt x="28772" y="30596"/>
                  <a:pt x="28772" y="30748"/>
                </a:cubicBezTo>
                <a:lnTo>
                  <a:pt x="28803" y="31113"/>
                </a:lnTo>
                <a:cubicBezTo>
                  <a:pt x="28803" y="31174"/>
                  <a:pt x="28803" y="31234"/>
                  <a:pt x="28833" y="31295"/>
                </a:cubicBezTo>
                <a:cubicBezTo>
                  <a:pt x="28833" y="31386"/>
                  <a:pt x="28864" y="31447"/>
                  <a:pt x="28864" y="31508"/>
                </a:cubicBezTo>
                <a:cubicBezTo>
                  <a:pt x="28894" y="31569"/>
                  <a:pt x="28894" y="31599"/>
                  <a:pt x="28924" y="31629"/>
                </a:cubicBezTo>
                <a:lnTo>
                  <a:pt x="28924" y="31842"/>
                </a:lnTo>
                <a:lnTo>
                  <a:pt x="28924" y="32207"/>
                </a:lnTo>
                <a:lnTo>
                  <a:pt x="28924" y="32602"/>
                </a:lnTo>
                <a:lnTo>
                  <a:pt x="28924" y="32754"/>
                </a:lnTo>
                <a:lnTo>
                  <a:pt x="28529" y="32511"/>
                </a:lnTo>
                <a:cubicBezTo>
                  <a:pt x="28529" y="32419"/>
                  <a:pt x="28529" y="32328"/>
                  <a:pt x="28529" y="32237"/>
                </a:cubicBezTo>
                <a:cubicBezTo>
                  <a:pt x="28529" y="32055"/>
                  <a:pt x="28529" y="31903"/>
                  <a:pt x="28560" y="31751"/>
                </a:cubicBezTo>
                <a:cubicBezTo>
                  <a:pt x="28590" y="31295"/>
                  <a:pt x="28621" y="30839"/>
                  <a:pt x="28681" y="30384"/>
                </a:cubicBezTo>
                <a:cubicBezTo>
                  <a:pt x="28681" y="30323"/>
                  <a:pt x="28712" y="30262"/>
                  <a:pt x="28742" y="30201"/>
                </a:cubicBezTo>
                <a:close/>
                <a:moveTo>
                  <a:pt x="40561" y="31903"/>
                </a:moveTo>
                <a:lnTo>
                  <a:pt x="40561" y="32116"/>
                </a:lnTo>
                <a:lnTo>
                  <a:pt x="40561" y="32541"/>
                </a:lnTo>
                <a:lnTo>
                  <a:pt x="40561" y="32754"/>
                </a:lnTo>
                <a:lnTo>
                  <a:pt x="40500" y="32723"/>
                </a:lnTo>
                <a:lnTo>
                  <a:pt x="40500" y="32571"/>
                </a:lnTo>
                <a:cubicBezTo>
                  <a:pt x="40500" y="32541"/>
                  <a:pt x="40500" y="32389"/>
                  <a:pt x="40531" y="32298"/>
                </a:cubicBezTo>
                <a:lnTo>
                  <a:pt x="40561" y="31903"/>
                </a:lnTo>
                <a:close/>
                <a:moveTo>
                  <a:pt x="6836" y="30779"/>
                </a:moveTo>
                <a:lnTo>
                  <a:pt x="6836" y="30809"/>
                </a:lnTo>
                <a:lnTo>
                  <a:pt x="6867" y="30870"/>
                </a:lnTo>
                <a:cubicBezTo>
                  <a:pt x="6927" y="31052"/>
                  <a:pt x="6988" y="31204"/>
                  <a:pt x="6988" y="31386"/>
                </a:cubicBezTo>
                <a:cubicBezTo>
                  <a:pt x="7049" y="31569"/>
                  <a:pt x="7049" y="31751"/>
                  <a:pt x="7079" y="31964"/>
                </a:cubicBezTo>
                <a:cubicBezTo>
                  <a:pt x="7079" y="32055"/>
                  <a:pt x="7079" y="32176"/>
                  <a:pt x="7110" y="32267"/>
                </a:cubicBezTo>
                <a:lnTo>
                  <a:pt x="7110" y="32328"/>
                </a:lnTo>
                <a:lnTo>
                  <a:pt x="7110" y="32541"/>
                </a:lnTo>
                <a:lnTo>
                  <a:pt x="7110" y="32754"/>
                </a:lnTo>
                <a:lnTo>
                  <a:pt x="7079" y="32814"/>
                </a:lnTo>
                <a:cubicBezTo>
                  <a:pt x="7079" y="32784"/>
                  <a:pt x="7079" y="32723"/>
                  <a:pt x="7049" y="32662"/>
                </a:cubicBezTo>
                <a:cubicBezTo>
                  <a:pt x="7049" y="32632"/>
                  <a:pt x="7018" y="32571"/>
                  <a:pt x="7018" y="32511"/>
                </a:cubicBezTo>
                <a:cubicBezTo>
                  <a:pt x="7018" y="32450"/>
                  <a:pt x="6988" y="32389"/>
                  <a:pt x="6988" y="32328"/>
                </a:cubicBezTo>
                <a:cubicBezTo>
                  <a:pt x="6958" y="32146"/>
                  <a:pt x="6927" y="31994"/>
                  <a:pt x="6897" y="31812"/>
                </a:cubicBezTo>
                <a:cubicBezTo>
                  <a:pt x="6867" y="31569"/>
                  <a:pt x="6836" y="31326"/>
                  <a:pt x="6806" y="31052"/>
                </a:cubicBezTo>
                <a:lnTo>
                  <a:pt x="6806" y="30961"/>
                </a:lnTo>
                <a:cubicBezTo>
                  <a:pt x="6806" y="30900"/>
                  <a:pt x="6836" y="30839"/>
                  <a:pt x="6836" y="30779"/>
                </a:cubicBezTo>
                <a:close/>
                <a:moveTo>
                  <a:pt x="19445" y="32662"/>
                </a:moveTo>
                <a:cubicBezTo>
                  <a:pt x="19445" y="32693"/>
                  <a:pt x="19475" y="32723"/>
                  <a:pt x="19475" y="32723"/>
                </a:cubicBezTo>
                <a:lnTo>
                  <a:pt x="19506" y="32754"/>
                </a:lnTo>
                <a:lnTo>
                  <a:pt x="19263" y="32814"/>
                </a:lnTo>
                <a:lnTo>
                  <a:pt x="19323" y="32754"/>
                </a:lnTo>
                <a:lnTo>
                  <a:pt x="19445" y="32662"/>
                </a:lnTo>
                <a:close/>
                <a:moveTo>
                  <a:pt x="4041" y="30657"/>
                </a:moveTo>
                <a:cubicBezTo>
                  <a:pt x="4011" y="30748"/>
                  <a:pt x="4041" y="30809"/>
                  <a:pt x="4041" y="30900"/>
                </a:cubicBezTo>
                <a:cubicBezTo>
                  <a:pt x="4041" y="31022"/>
                  <a:pt x="4071" y="31143"/>
                  <a:pt x="4071" y="31234"/>
                </a:cubicBezTo>
                <a:cubicBezTo>
                  <a:pt x="4071" y="31356"/>
                  <a:pt x="4071" y="31386"/>
                  <a:pt x="4071" y="31447"/>
                </a:cubicBezTo>
                <a:cubicBezTo>
                  <a:pt x="4011" y="31599"/>
                  <a:pt x="3980" y="31721"/>
                  <a:pt x="3980" y="31872"/>
                </a:cubicBezTo>
                <a:cubicBezTo>
                  <a:pt x="3980" y="31964"/>
                  <a:pt x="3980" y="32055"/>
                  <a:pt x="3980" y="32116"/>
                </a:cubicBezTo>
                <a:cubicBezTo>
                  <a:pt x="3950" y="32207"/>
                  <a:pt x="3980" y="32267"/>
                  <a:pt x="3980" y="32359"/>
                </a:cubicBezTo>
                <a:lnTo>
                  <a:pt x="3980" y="32662"/>
                </a:lnTo>
                <a:lnTo>
                  <a:pt x="3950" y="32723"/>
                </a:lnTo>
                <a:lnTo>
                  <a:pt x="3919" y="32784"/>
                </a:lnTo>
                <a:cubicBezTo>
                  <a:pt x="3889" y="32784"/>
                  <a:pt x="3859" y="32814"/>
                  <a:pt x="3828" y="32814"/>
                </a:cubicBezTo>
                <a:lnTo>
                  <a:pt x="3737" y="32845"/>
                </a:lnTo>
                <a:lnTo>
                  <a:pt x="3767" y="32814"/>
                </a:lnTo>
                <a:cubicBezTo>
                  <a:pt x="3798" y="32784"/>
                  <a:pt x="3798" y="32754"/>
                  <a:pt x="3828" y="32723"/>
                </a:cubicBezTo>
                <a:cubicBezTo>
                  <a:pt x="3828" y="32662"/>
                  <a:pt x="3828" y="32602"/>
                  <a:pt x="3828" y="32541"/>
                </a:cubicBezTo>
                <a:lnTo>
                  <a:pt x="3828" y="32267"/>
                </a:lnTo>
                <a:lnTo>
                  <a:pt x="3828" y="31842"/>
                </a:lnTo>
                <a:lnTo>
                  <a:pt x="3828" y="31083"/>
                </a:lnTo>
                <a:lnTo>
                  <a:pt x="3919" y="30900"/>
                </a:lnTo>
                <a:cubicBezTo>
                  <a:pt x="3950" y="30839"/>
                  <a:pt x="3980" y="30748"/>
                  <a:pt x="4041" y="30657"/>
                </a:cubicBezTo>
                <a:close/>
                <a:moveTo>
                  <a:pt x="28134" y="32693"/>
                </a:moveTo>
                <a:lnTo>
                  <a:pt x="28165" y="32723"/>
                </a:lnTo>
                <a:lnTo>
                  <a:pt x="28165" y="32845"/>
                </a:lnTo>
                <a:lnTo>
                  <a:pt x="28134" y="32814"/>
                </a:lnTo>
                <a:lnTo>
                  <a:pt x="28134" y="32693"/>
                </a:lnTo>
                <a:close/>
                <a:moveTo>
                  <a:pt x="29471" y="31599"/>
                </a:moveTo>
                <a:lnTo>
                  <a:pt x="29471" y="32055"/>
                </a:lnTo>
                <a:lnTo>
                  <a:pt x="29471" y="32419"/>
                </a:lnTo>
                <a:lnTo>
                  <a:pt x="29471" y="32875"/>
                </a:lnTo>
                <a:lnTo>
                  <a:pt x="29471" y="32905"/>
                </a:lnTo>
                <a:lnTo>
                  <a:pt x="29441" y="32905"/>
                </a:lnTo>
                <a:lnTo>
                  <a:pt x="29441" y="32693"/>
                </a:lnTo>
                <a:lnTo>
                  <a:pt x="29441" y="31994"/>
                </a:lnTo>
                <a:cubicBezTo>
                  <a:pt x="29441" y="31872"/>
                  <a:pt x="29441" y="31721"/>
                  <a:pt x="29471" y="31599"/>
                </a:cubicBezTo>
                <a:close/>
                <a:moveTo>
                  <a:pt x="26828" y="29958"/>
                </a:moveTo>
                <a:lnTo>
                  <a:pt x="26828" y="30141"/>
                </a:lnTo>
                <a:lnTo>
                  <a:pt x="26889" y="30688"/>
                </a:lnTo>
                <a:cubicBezTo>
                  <a:pt x="26889" y="30870"/>
                  <a:pt x="26950" y="31052"/>
                  <a:pt x="26950" y="31204"/>
                </a:cubicBezTo>
                <a:cubicBezTo>
                  <a:pt x="26980" y="31386"/>
                  <a:pt x="27010" y="31538"/>
                  <a:pt x="27010" y="31690"/>
                </a:cubicBezTo>
                <a:cubicBezTo>
                  <a:pt x="27010" y="31751"/>
                  <a:pt x="27041" y="31842"/>
                  <a:pt x="27041" y="31903"/>
                </a:cubicBezTo>
                <a:cubicBezTo>
                  <a:pt x="27071" y="31964"/>
                  <a:pt x="27041" y="32055"/>
                  <a:pt x="27041" y="32116"/>
                </a:cubicBezTo>
                <a:cubicBezTo>
                  <a:pt x="27041" y="32298"/>
                  <a:pt x="27010" y="32480"/>
                  <a:pt x="26980" y="32662"/>
                </a:cubicBezTo>
                <a:cubicBezTo>
                  <a:pt x="26980" y="32784"/>
                  <a:pt x="26950" y="32905"/>
                  <a:pt x="26919" y="32997"/>
                </a:cubicBezTo>
                <a:lnTo>
                  <a:pt x="26889" y="32997"/>
                </a:lnTo>
                <a:cubicBezTo>
                  <a:pt x="26889" y="32936"/>
                  <a:pt x="26858" y="32875"/>
                  <a:pt x="26828" y="32814"/>
                </a:cubicBezTo>
                <a:lnTo>
                  <a:pt x="26798" y="32602"/>
                </a:lnTo>
                <a:cubicBezTo>
                  <a:pt x="26798" y="32389"/>
                  <a:pt x="26767" y="32207"/>
                  <a:pt x="26737" y="32024"/>
                </a:cubicBezTo>
                <a:lnTo>
                  <a:pt x="26737" y="31721"/>
                </a:lnTo>
                <a:lnTo>
                  <a:pt x="26737" y="31538"/>
                </a:lnTo>
                <a:cubicBezTo>
                  <a:pt x="26737" y="31417"/>
                  <a:pt x="26767" y="31265"/>
                  <a:pt x="26767" y="31113"/>
                </a:cubicBezTo>
                <a:lnTo>
                  <a:pt x="26767" y="30748"/>
                </a:lnTo>
                <a:cubicBezTo>
                  <a:pt x="26767" y="30657"/>
                  <a:pt x="26767" y="30536"/>
                  <a:pt x="26798" y="30414"/>
                </a:cubicBezTo>
                <a:cubicBezTo>
                  <a:pt x="26798" y="30293"/>
                  <a:pt x="26828" y="30110"/>
                  <a:pt x="26828" y="29958"/>
                </a:cubicBezTo>
                <a:close/>
                <a:moveTo>
                  <a:pt x="5925" y="30049"/>
                </a:moveTo>
                <a:cubicBezTo>
                  <a:pt x="5925" y="30080"/>
                  <a:pt x="5925" y="30110"/>
                  <a:pt x="5925" y="30110"/>
                </a:cubicBezTo>
                <a:cubicBezTo>
                  <a:pt x="5985" y="30232"/>
                  <a:pt x="5985" y="30353"/>
                  <a:pt x="6016" y="30475"/>
                </a:cubicBezTo>
                <a:lnTo>
                  <a:pt x="6016" y="30688"/>
                </a:lnTo>
                <a:cubicBezTo>
                  <a:pt x="6046" y="31052"/>
                  <a:pt x="6046" y="31386"/>
                  <a:pt x="6077" y="31751"/>
                </a:cubicBezTo>
                <a:lnTo>
                  <a:pt x="6077" y="31781"/>
                </a:lnTo>
                <a:lnTo>
                  <a:pt x="6016" y="32176"/>
                </a:lnTo>
                <a:cubicBezTo>
                  <a:pt x="5985" y="32419"/>
                  <a:pt x="5925" y="32662"/>
                  <a:pt x="5864" y="32875"/>
                </a:cubicBezTo>
                <a:lnTo>
                  <a:pt x="5822" y="33023"/>
                </a:lnTo>
                <a:lnTo>
                  <a:pt x="5822" y="33023"/>
                </a:lnTo>
                <a:cubicBezTo>
                  <a:pt x="5818" y="33014"/>
                  <a:pt x="5812" y="33005"/>
                  <a:pt x="5803" y="32997"/>
                </a:cubicBezTo>
                <a:lnTo>
                  <a:pt x="5803" y="32997"/>
                </a:lnTo>
                <a:cubicBezTo>
                  <a:pt x="5803" y="32583"/>
                  <a:pt x="5804" y="32197"/>
                  <a:pt x="5833" y="31781"/>
                </a:cubicBezTo>
                <a:lnTo>
                  <a:pt x="5833" y="30809"/>
                </a:lnTo>
                <a:lnTo>
                  <a:pt x="5833" y="30596"/>
                </a:lnTo>
                <a:cubicBezTo>
                  <a:pt x="5833" y="30596"/>
                  <a:pt x="5833" y="30566"/>
                  <a:pt x="5833" y="30566"/>
                </a:cubicBezTo>
                <a:cubicBezTo>
                  <a:pt x="5833" y="30384"/>
                  <a:pt x="5864" y="30232"/>
                  <a:pt x="5864" y="30049"/>
                </a:cubicBezTo>
                <a:close/>
                <a:moveTo>
                  <a:pt x="6593" y="32328"/>
                </a:moveTo>
                <a:cubicBezTo>
                  <a:pt x="6593" y="32419"/>
                  <a:pt x="6623" y="32511"/>
                  <a:pt x="6623" y="32602"/>
                </a:cubicBezTo>
                <a:lnTo>
                  <a:pt x="6654" y="32602"/>
                </a:lnTo>
                <a:lnTo>
                  <a:pt x="6715" y="33027"/>
                </a:lnTo>
                <a:cubicBezTo>
                  <a:pt x="6684" y="32966"/>
                  <a:pt x="6654" y="32905"/>
                  <a:pt x="6593" y="32845"/>
                </a:cubicBezTo>
                <a:lnTo>
                  <a:pt x="6593" y="32511"/>
                </a:lnTo>
                <a:lnTo>
                  <a:pt x="6593" y="32328"/>
                </a:lnTo>
                <a:close/>
                <a:moveTo>
                  <a:pt x="29866" y="29715"/>
                </a:moveTo>
                <a:lnTo>
                  <a:pt x="29866" y="29928"/>
                </a:lnTo>
                <a:cubicBezTo>
                  <a:pt x="29866" y="30019"/>
                  <a:pt x="29866" y="30110"/>
                  <a:pt x="29866" y="30201"/>
                </a:cubicBezTo>
                <a:cubicBezTo>
                  <a:pt x="29927" y="30566"/>
                  <a:pt x="29957" y="30961"/>
                  <a:pt x="29988" y="31326"/>
                </a:cubicBezTo>
                <a:lnTo>
                  <a:pt x="29988" y="31508"/>
                </a:lnTo>
                <a:cubicBezTo>
                  <a:pt x="29988" y="31690"/>
                  <a:pt x="29988" y="31842"/>
                  <a:pt x="29957" y="32024"/>
                </a:cubicBezTo>
                <a:cubicBezTo>
                  <a:pt x="29927" y="32176"/>
                  <a:pt x="29957" y="32328"/>
                  <a:pt x="29957" y="32511"/>
                </a:cubicBezTo>
                <a:lnTo>
                  <a:pt x="29957" y="32966"/>
                </a:lnTo>
                <a:lnTo>
                  <a:pt x="29957" y="33118"/>
                </a:lnTo>
                <a:lnTo>
                  <a:pt x="29836" y="33027"/>
                </a:lnTo>
                <a:lnTo>
                  <a:pt x="29836" y="32905"/>
                </a:lnTo>
                <a:lnTo>
                  <a:pt x="29836" y="32389"/>
                </a:lnTo>
                <a:cubicBezTo>
                  <a:pt x="29836" y="32237"/>
                  <a:pt x="29866" y="31994"/>
                  <a:pt x="29866" y="31781"/>
                </a:cubicBezTo>
                <a:lnTo>
                  <a:pt x="29866" y="31781"/>
                </a:lnTo>
                <a:lnTo>
                  <a:pt x="29836" y="31812"/>
                </a:lnTo>
                <a:cubicBezTo>
                  <a:pt x="29836" y="31569"/>
                  <a:pt x="29836" y="31356"/>
                  <a:pt x="29806" y="31143"/>
                </a:cubicBezTo>
                <a:cubicBezTo>
                  <a:pt x="29775" y="30931"/>
                  <a:pt x="29714" y="30688"/>
                  <a:pt x="29654" y="30475"/>
                </a:cubicBezTo>
                <a:cubicBezTo>
                  <a:pt x="29654" y="30353"/>
                  <a:pt x="29684" y="30262"/>
                  <a:pt x="29714" y="30141"/>
                </a:cubicBezTo>
                <a:cubicBezTo>
                  <a:pt x="29745" y="30019"/>
                  <a:pt x="29806" y="29867"/>
                  <a:pt x="29866" y="29715"/>
                </a:cubicBezTo>
                <a:close/>
                <a:moveTo>
                  <a:pt x="11971" y="32905"/>
                </a:moveTo>
                <a:cubicBezTo>
                  <a:pt x="11971" y="32997"/>
                  <a:pt x="12001" y="33057"/>
                  <a:pt x="12032" y="33149"/>
                </a:cubicBezTo>
                <a:lnTo>
                  <a:pt x="12001" y="33149"/>
                </a:lnTo>
                <a:cubicBezTo>
                  <a:pt x="11971" y="33057"/>
                  <a:pt x="11971" y="32997"/>
                  <a:pt x="11971" y="32936"/>
                </a:cubicBezTo>
                <a:lnTo>
                  <a:pt x="11971" y="32905"/>
                </a:lnTo>
                <a:close/>
                <a:moveTo>
                  <a:pt x="9996" y="31781"/>
                </a:moveTo>
                <a:cubicBezTo>
                  <a:pt x="10026" y="31872"/>
                  <a:pt x="10026" y="31964"/>
                  <a:pt x="10057" y="32055"/>
                </a:cubicBezTo>
                <a:cubicBezTo>
                  <a:pt x="10087" y="32146"/>
                  <a:pt x="10117" y="32207"/>
                  <a:pt x="10148" y="32298"/>
                </a:cubicBezTo>
                <a:cubicBezTo>
                  <a:pt x="10178" y="32359"/>
                  <a:pt x="10239" y="32419"/>
                  <a:pt x="10330" y="32419"/>
                </a:cubicBezTo>
                <a:lnTo>
                  <a:pt x="10330" y="32541"/>
                </a:lnTo>
                <a:lnTo>
                  <a:pt x="10330" y="32693"/>
                </a:lnTo>
                <a:lnTo>
                  <a:pt x="10330" y="32814"/>
                </a:lnTo>
                <a:cubicBezTo>
                  <a:pt x="10300" y="32875"/>
                  <a:pt x="10269" y="32936"/>
                  <a:pt x="10269" y="32997"/>
                </a:cubicBezTo>
                <a:lnTo>
                  <a:pt x="10239" y="33088"/>
                </a:lnTo>
                <a:lnTo>
                  <a:pt x="10148" y="33088"/>
                </a:lnTo>
                <a:cubicBezTo>
                  <a:pt x="10117" y="33118"/>
                  <a:pt x="10117" y="33118"/>
                  <a:pt x="10087" y="33118"/>
                </a:cubicBezTo>
                <a:cubicBezTo>
                  <a:pt x="10057" y="33149"/>
                  <a:pt x="10026" y="33149"/>
                  <a:pt x="9996" y="33179"/>
                </a:cubicBezTo>
                <a:cubicBezTo>
                  <a:pt x="9996" y="33179"/>
                  <a:pt x="9996" y="33209"/>
                  <a:pt x="9966" y="33270"/>
                </a:cubicBezTo>
                <a:lnTo>
                  <a:pt x="9966" y="33209"/>
                </a:lnTo>
                <a:lnTo>
                  <a:pt x="9966" y="32997"/>
                </a:lnTo>
                <a:lnTo>
                  <a:pt x="9996" y="32541"/>
                </a:lnTo>
                <a:lnTo>
                  <a:pt x="9996" y="32298"/>
                </a:lnTo>
                <a:lnTo>
                  <a:pt x="9996" y="31781"/>
                </a:lnTo>
                <a:close/>
                <a:moveTo>
                  <a:pt x="14158" y="32875"/>
                </a:moveTo>
                <a:cubicBezTo>
                  <a:pt x="14158" y="32966"/>
                  <a:pt x="14158" y="33057"/>
                  <a:pt x="14189" y="33149"/>
                </a:cubicBezTo>
                <a:cubicBezTo>
                  <a:pt x="14189" y="33149"/>
                  <a:pt x="14189" y="33179"/>
                  <a:pt x="14189" y="33209"/>
                </a:cubicBezTo>
                <a:cubicBezTo>
                  <a:pt x="14158" y="33240"/>
                  <a:pt x="14128" y="33270"/>
                  <a:pt x="14067" y="33300"/>
                </a:cubicBezTo>
                <a:cubicBezTo>
                  <a:pt x="14037" y="33331"/>
                  <a:pt x="14006" y="33331"/>
                  <a:pt x="13976" y="33361"/>
                </a:cubicBezTo>
                <a:lnTo>
                  <a:pt x="13946" y="33361"/>
                </a:lnTo>
                <a:cubicBezTo>
                  <a:pt x="13946" y="33300"/>
                  <a:pt x="13976" y="33270"/>
                  <a:pt x="13976" y="33209"/>
                </a:cubicBezTo>
                <a:cubicBezTo>
                  <a:pt x="14006" y="33209"/>
                  <a:pt x="14006" y="33209"/>
                  <a:pt x="14037" y="33179"/>
                </a:cubicBezTo>
                <a:cubicBezTo>
                  <a:pt x="14067" y="33149"/>
                  <a:pt x="14067" y="33149"/>
                  <a:pt x="14098" y="33118"/>
                </a:cubicBezTo>
                <a:cubicBezTo>
                  <a:pt x="14098" y="33088"/>
                  <a:pt x="14128" y="33027"/>
                  <a:pt x="14128" y="32997"/>
                </a:cubicBezTo>
                <a:cubicBezTo>
                  <a:pt x="14128" y="32966"/>
                  <a:pt x="14158" y="32905"/>
                  <a:pt x="14158" y="32875"/>
                </a:cubicBezTo>
                <a:close/>
                <a:moveTo>
                  <a:pt x="30504" y="30596"/>
                </a:moveTo>
                <a:lnTo>
                  <a:pt x="30504" y="30809"/>
                </a:lnTo>
                <a:cubicBezTo>
                  <a:pt x="30535" y="31083"/>
                  <a:pt x="30535" y="31326"/>
                  <a:pt x="30535" y="31569"/>
                </a:cubicBezTo>
                <a:cubicBezTo>
                  <a:pt x="30504" y="31690"/>
                  <a:pt x="30504" y="31812"/>
                  <a:pt x="30504" y="31964"/>
                </a:cubicBezTo>
                <a:lnTo>
                  <a:pt x="30504" y="32267"/>
                </a:lnTo>
                <a:lnTo>
                  <a:pt x="30504" y="32419"/>
                </a:lnTo>
                <a:lnTo>
                  <a:pt x="30444" y="32905"/>
                </a:lnTo>
                <a:cubicBezTo>
                  <a:pt x="30444" y="33057"/>
                  <a:pt x="30413" y="33209"/>
                  <a:pt x="30413" y="33361"/>
                </a:cubicBezTo>
                <a:lnTo>
                  <a:pt x="30352" y="33331"/>
                </a:lnTo>
                <a:lnTo>
                  <a:pt x="30352" y="33088"/>
                </a:lnTo>
                <a:lnTo>
                  <a:pt x="30352" y="32814"/>
                </a:lnTo>
                <a:lnTo>
                  <a:pt x="30352" y="32662"/>
                </a:lnTo>
                <a:lnTo>
                  <a:pt x="30352" y="32450"/>
                </a:lnTo>
                <a:cubicBezTo>
                  <a:pt x="30383" y="32450"/>
                  <a:pt x="30413" y="32450"/>
                  <a:pt x="30444" y="32419"/>
                </a:cubicBezTo>
                <a:cubicBezTo>
                  <a:pt x="30474" y="32389"/>
                  <a:pt x="30474" y="32359"/>
                  <a:pt x="30474" y="32298"/>
                </a:cubicBezTo>
                <a:cubicBezTo>
                  <a:pt x="30474" y="32207"/>
                  <a:pt x="30474" y="32146"/>
                  <a:pt x="30474" y="32055"/>
                </a:cubicBezTo>
                <a:cubicBezTo>
                  <a:pt x="30474" y="31751"/>
                  <a:pt x="30444" y="31417"/>
                  <a:pt x="30444" y="31113"/>
                </a:cubicBezTo>
                <a:lnTo>
                  <a:pt x="30444" y="30900"/>
                </a:lnTo>
                <a:cubicBezTo>
                  <a:pt x="30444" y="30839"/>
                  <a:pt x="30444" y="30809"/>
                  <a:pt x="30444" y="30748"/>
                </a:cubicBezTo>
                <a:cubicBezTo>
                  <a:pt x="30474" y="30688"/>
                  <a:pt x="30444" y="30657"/>
                  <a:pt x="30504" y="30596"/>
                </a:cubicBezTo>
                <a:close/>
                <a:moveTo>
                  <a:pt x="27739" y="33209"/>
                </a:moveTo>
                <a:cubicBezTo>
                  <a:pt x="27739" y="33300"/>
                  <a:pt x="27739" y="33361"/>
                  <a:pt x="27770" y="33452"/>
                </a:cubicBezTo>
                <a:lnTo>
                  <a:pt x="27436" y="33270"/>
                </a:lnTo>
                <a:lnTo>
                  <a:pt x="27679" y="33270"/>
                </a:lnTo>
                <a:cubicBezTo>
                  <a:pt x="27709" y="33240"/>
                  <a:pt x="27739" y="33240"/>
                  <a:pt x="27739" y="33209"/>
                </a:cubicBezTo>
                <a:close/>
                <a:moveTo>
                  <a:pt x="28529" y="32997"/>
                </a:moveTo>
                <a:lnTo>
                  <a:pt x="28833" y="33209"/>
                </a:lnTo>
                <a:cubicBezTo>
                  <a:pt x="28833" y="33270"/>
                  <a:pt x="28833" y="33331"/>
                  <a:pt x="28803" y="33392"/>
                </a:cubicBezTo>
                <a:cubicBezTo>
                  <a:pt x="28803" y="33422"/>
                  <a:pt x="28803" y="33452"/>
                  <a:pt x="28803" y="33483"/>
                </a:cubicBezTo>
                <a:lnTo>
                  <a:pt x="28590" y="33300"/>
                </a:lnTo>
                <a:cubicBezTo>
                  <a:pt x="28560" y="33209"/>
                  <a:pt x="28529" y="33088"/>
                  <a:pt x="28529" y="32997"/>
                </a:cubicBezTo>
                <a:close/>
                <a:moveTo>
                  <a:pt x="18290" y="33209"/>
                </a:moveTo>
                <a:lnTo>
                  <a:pt x="18290" y="33361"/>
                </a:lnTo>
                <a:cubicBezTo>
                  <a:pt x="18290" y="33392"/>
                  <a:pt x="18290" y="33422"/>
                  <a:pt x="18290" y="33483"/>
                </a:cubicBezTo>
                <a:lnTo>
                  <a:pt x="18260" y="33513"/>
                </a:lnTo>
                <a:lnTo>
                  <a:pt x="18230" y="33513"/>
                </a:lnTo>
                <a:cubicBezTo>
                  <a:pt x="18230" y="33392"/>
                  <a:pt x="18260" y="33300"/>
                  <a:pt x="18290" y="33209"/>
                </a:cubicBezTo>
                <a:close/>
                <a:moveTo>
                  <a:pt x="12487" y="32480"/>
                </a:moveTo>
                <a:cubicBezTo>
                  <a:pt x="12518" y="32662"/>
                  <a:pt x="12578" y="32845"/>
                  <a:pt x="12609" y="33027"/>
                </a:cubicBezTo>
                <a:cubicBezTo>
                  <a:pt x="12609" y="33149"/>
                  <a:pt x="12578" y="33270"/>
                  <a:pt x="12578" y="33422"/>
                </a:cubicBezTo>
                <a:lnTo>
                  <a:pt x="12518" y="33544"/>
                </a:lnTo>
                <a:cubicBezTo>
                  <a:pt x="12487" y="33544"/>
                  <a:pt x="12487" y="33513"/>
                  <a:pt x="12487" y="33513"/>
                </a:cubicBezTo>
                <a:cubicBezTo>
                  <a:pt x="12457" y="33392"/>
                  <a:pt x="12427" y="33300"/>
                  <a:pt x="12396" y="33179"/>
                </a:cubicBezTo>
                <a:lnTo>
                  <a:pt x="12457" y="32723"/>
                </a:lnTo>
                <a:cubicBezTo>
                  <a:pt x="12457" y="32662"/>
                  <a:pt x="12487" y="32571"/>
                  <a:pt x="12487" y="32480"/>
                </a:cubicBezTo>
                <a:close/>
                <a:moveTo>
                  <a:pt x="29927" y="33483"/>
                </a:moveTo>
                <a:lnTo>
                  <a:pt x="29988" y="33513"/>
                </a:lnTo>
                <a:lnTo>
                  <a:pt x="29988" y="33544"/>
                </a:lnTo>
                <a:lnTo>
                  <a:pt x="29927" y="33483"/>
                </a:lnTo>
                <a:close/>
                <a:moveTo>
                  <a:pt x="15009" y="33057"/>
                </a:moveTo>
                <a:lnTo>
                  <a:pt x="15009" y="33088"/>
                </a:lnTo>
                <a:cubicBezTo>
                  <a:pt x="15009" y="33240"/>
                  <a:pt x="15039" y="33392"/>
                  <a:pt x="15070" y="33513"/>
                </a:cubicBezTo>
                <a:cubicBezTo>
                  <a:pt x="15070" y="33544"/>
                  <a:pt x="15070" y="33544"/>
                  <a:pt x="15070" y="33574"/>
                </a:cubicBezTo>
                <a:lnTo>
                  <a:pt x="15039" y="33544"/>
                </a:lnTo>
                <a:cubicBezTo>
                  <a:pt x="15009" y="33483"/>
                  <a:pt x="14979" y="33422"/>
                  <a:pt x="14918" y="33331"/>
                </a:cubicBezTo>
                <a:cubicBezTo>
                  <a:pt x="14979" y="33240"/>
                  <a:pt x="15009" y="33149"/>
                  <a:pt x="15009" y="33057"/>
                </a:cubicBezTo>
                <a:close/>
                <a:moveTo>
                  <a:pt x="2575" y="32118"/>
                </a:moveTo>
                <a:lnTo>
                  <a:pt x="2575" y="32118"/>
                </a:lnTo>
                <a:cubicBezTo>
                  <a:pt x="2628" y="32192"/>
                  <a:pt x="2681" y="32249"/>
                  <a:pt x="2734" y="32328"/>
                </a:cubicBezTo>
                <a:cubicBezTo>
                  <a:pt x="2765" y="32389"/>
                  <a:pt x="2826" y="32450"/>
                  <a:pt x="2886" y="32511"/>
                </a:cubicBezTo>
                <a:lnTo>
                  <a:pt x="2917" y="32602"/>
                </a:lnTo>
                <a:cubicBezTo>
                  <a:pt x="2978" y="32693"/>
                  <a:pt x="3038" y="32784"/>
                  <a:pt x="3099" y="32845"/>
                </a:cubicBezTo>
                <a:cubicBezTo>
                  <a:pt x="3129" y="32905"/>
                  <a:pt x="3160" y="32936"/>
                  <a:pt x="3221" y="32966"/>
                </a:cubicBezTo>
                <a:cubicBezTo>
                  <a:pt x="3221" y="33118"/>
                  <a:pt x="3251" y="33300"/>
                  <a:pt x="3281" y="33452"/>
                </a:cubicBezTo>
                <a:cubicBezTo>
                  <a:pt x="3281" y="33544"/>
                  <a:pt x="3342" y="33635"/>
                  <a:pt x="3342" y="33695"/>
                </a:cubicBezTo>
                <a:cubicBezTo>
                  <a:pt x="3190" y="33422"/>
                  <a:pt x="3069" y="33149"/>
                  <a:pt x="2886" y="32845"/>
                </a:cubicBezTo>
                <a:cubicBezTo>
                  <a:pt x="2757" y="32587"/>
                  <a:pt x="2672" y="32351"/>
                  <a:pt x="2575" y="32118"/>
                </a:cubicBezTo>
                <a:close/>
                <a:moveTo>
                  <a:pt x="10968" y="32602"/>
                </a:moveTo>
                <a:lnTo>
                  <a:pt x="11029" y="32662"/>
                </a:lnTo>
                <a:cubicBezTo>
                  <a:pt x="11090" y="32754"/>
                  <a:pt x="11120" y="32845"/>
                  <a:pt x="11181" y="32936"/>
                </a:cubicBezTo>
                <a:cubicBezTo>
                  <a:pt x="11181" y="33209"/>
                  <a:pt x="11120" y="33452"/>
                  <a:pt x="11090" y="33726"/>
                </a:cubicBezTo>
                <a:cubicBezTo>
                  <a:pt x="11059" y="33695"/>
                  <a:pt x="11059" y="33635"/>
                  <a:pt x="11029" y="33604"/>
                </a:cubicBezTo>
                <a:cubicBezTo>
                  <a:pt x="10968" y="33483"/>
                  <a:pt x="10877" y="33361"/>
                  <a:pt x="10786" y="33270"/>
                </a:cubicBezTo>
                <a:lnTo>
                  <a:pt x="10786" y="33057"/>
                </a:lnTo>
                <a:lnTo>
                  <a:pt x="10786" y="32875"/>
                </a:lnTo>
                <a:cubicBezTo>
                  <a:pt x="10816" y="32845"/>
                  <a:pt x="10847" y="32845"/>
                  <a:pt x="10877" y="32814"/>
                </a:cubicBezTo>
                <a:cubicBezTo>
                  <a:pt x="10907" y="32784"/>
                  <a:pt x="10968" y="32723"/>
                  <a:pt x="10968" y="32662"/>
                </a:cubicBezTo>
                <a:cubicBezTo>
                  <a:pt x="10968" y="32632"/>
                  <a:pt x="10968" y="32602"/>
                  <a:pt x="10968" y="32602"/>
                </a:cubicBezTo>
                <a:close/>
                <a:moveTo>
                  <a:pt x="17197" y="32480"/>
                </a:moveTo>
                <a:lnTo>
                  <a:pt x="17197" y="32662"/>
                </a:lnTo>
                <a:cubicBezTo>
                  <a:pt x="17197" y="32875"/>
                  <a:pt x="17227" y="33057"/>
                  <a:pt x="17227" y="33240"/>
                </a:cubicBezTo>
                <a:lnTo>
                  <a:pt x="17227" y="33300"/>
                </a:lnTo>
                <a:lnTo>
                  <a:pt x="17197" y="33726"/>
                </a:lnTo>
                <a:cubicBezTo>
                  <a:pt x="17197" y="33756"/>
                  <a:pt x="17166" y="33817"/>
                  <a:pt x="17166" y="33878"/>
                </a:cubicBezTo>
                <a:cubicBezTo>
                  <a:pt x="17136" y="33756"/>
                  <a:pt x="17106" y="33635"/>
                  <a:pt x="17075" y="33483"/>
                </a:cubicBezTo>
                <a:cubicBezTo>
                  <a:pt x="17075" y="33361"/>
                  <a:pt x="17106" y="33270"/>
                  <a:pt x="17136" y="33179"/>
                </a:cubicBezTo>
                <a:lnTo>
                  <a:pt x="17166" y="32754"/>
                </a:lnTo>
                <a:cubicBezTo>
                  <a:pt x="17166" y="32662"/>
                  <a:pt x="17166" y="32571"/>
                  <a:pt x="17197" y="32480"/>
                </a:cubicBezTo>
                <a:close/>
                <a:moveTo>
                  <a:pt x="14128" y="33726"/>
                </a:moveTo>
                <a:lnTo>
                  <a:pt x="14128" y="33908"/>
                </a:lnTo>
                <a:lnTo>
                  <a:pt x="14098" y="33726"/>
                </a:lnTo>
                <a:close/>
                <a:moveTo>
                  <a:pt x="31477" y="33149"/>
                </a:moveTo>
                <a:lnTo>
                  <a:pt x="31537" y="33331"/>
                </a:lnTo>
                <a:lnTo>
                  <a:pt x="31659" y="33695"/>
                </a:lnTo>
                <a:lnTo>
                  <a:pt x="31659" y="33938"/>
                </a:lnTo>
                <a:lnTo>
                  <a:pt x="31568" y="33908"/>
                </a:lnTo>
                <a:lnTo>
                  <a:pt x="31507" y="33908"/>
                </a:lnTo>
                <a:lnTo>
                  <a:pt x="31477" y="33483"/>
                </a:lnTo>
                <a:lnTo>
                  <a:pt x="31477" y="33149"/>
                </a:lnTo>
                <a:close/>
                <a:moveTo>
                  <a:pt x="8477" y="32450"/>
                </a:moveTo>
                <a:cubicBezTo>
                  <a:pt x="8507" y="32602"/>
                  <a:pt x="8507" y="32754"/>
                  <a:pt x="8538" y="32905"/>
                </a:cubicBezTo>
                <a:lnTo>
                  <a:pt x="8598" y="33422"/>
                </a:lnTo>
                <a:cubicBezTo>
                  <a:pt x="8598" y="33574"/>
                  <a:pt x="8598" y="33726"/>
                  <a:pt x="8598" y="33878"/>
                </a:cubicBezTo>
                <a:lnTo>
                  <a:pt x="8598" y="33999"/>
                </a:lnTo>
                <a:cubicBezTo>
                  <a:pt x="8538" y="33908"/>
                  <a:pt x="8507" y="33787"/>
                  <a:pt x="8446" y="33665"/>
                </a:cubicBezTo>
                <a:lnTo>
                  <a:pt x="8477" y="33665"/>
                </a:lnTo>
                <a:cubicBezTo>
                  <a:pt x="8446" y="33604"/>
                  <a:pt x="8446" y="33513"/>
                  <a:pt x="8416" y="33452"/>
                </a:cubicBezTo>
                <a:cubicBezTo>
                  <a:pt x="8386" y="33361"/>
                  <a:pt x="8355" y="33270"/>
                  <a:pt x="8325" y="33209"/>
                </a:cubicBezTo>
                <a:lnTo>
                  <a:pt x="8264" y="33118"/>
                </a:lnTo>
                <a:cubicBezTo>
                  <a:pt x="8325" y="32875"/>
                  <a:pt x="8386" y="32662"/>
                  <a:pt x="8477" y="32450"/>
                </a:cubicBezTo>
                <a:close/>
                <a:moveTo>
                  <a:pt x="18139" y="29989"/>
                </a:moveTo>
                <a:cubicBezTo>
                  <a:pt x="18139" y="30080"/>
                  <a:pt x="18139" y="30171"/>
                  <a:pt x="18108" y="30293"/>
                </a:cubicBezTo>
                <a:cubicBezTo>
                  <a:pt x="18108" y="30657"/>
                  <a:pt x="18078" y="31022"/>
                  <a:pt x="18047" y="31386"/>
                </a:cubicBezTo>
                <a:cubicBezTo>
                  <a:pt x="18017" y="31690"/>
                  <a:pt x="18017" y="31994"/>
                  <a:pt x="17987" y="32298"/>
                </a:cubicBezTo>
                <a:cubicBezTo>
                  <a:pt x="17956" y="32723"/>
                  <a:pt x="17926" y="33179"/>
                  <a:pt x="17835" y="33604"/>
                </a:cubicBezTo>
                <a:cubicBezTo>
                  <a:pt x="17835" y="33726"/>
                  <a:pt x="17804" y="33847"/>
                  <a:pt x="17744" y="33938"/>
                </a:cubicBezTo>
                <a:lnTo>
                  <a:pt x="17683" y="33999"/>
                </a:lnTo>
                <a:cubicBezTo>
                  <a:pt x="17709" y="33947"/>
                  <a:pt x="17690" y="33917"/>
                  <a:pt x="17684" y="33871"/>
                </a:cubicBezTo>
                <a:lnTo>
                  <a:pt x="17684" y="33871"/>
                </a:lnTo>
                <a:cubicBezTo>
                  <a:pt x="17714" y="33751"/>
                  <a:pt x="17744" y="33602"/>
                  <a:pt x="17774" y="33483"/>
                </a:cubicBezTo>
                <a:cubicBezTo>
                  <a:pt x="17774" y="33422"/>
                  <a:pt x="17804" y="33361"/>
                  <a:pt x="17804" y="33300"/>
                </a:cubicBezTo>
                <a:lnTo>
                  <a:pt x="17865" y="32936"/>
                </a:lnTo>
                <a:cubicBezTo>
                  <a:pt x="17895" y="32814"/>
                  <a:pt x="17895" y="32662"/>
                  <a:pt x="17926" y="32541"/>
                </a:cubicBezTo>
                <a:cubicBezTo>
                  <a:pt x="17956" y="32267"/>
                  <a:pt x="17956" y="32024"/>
                  <a:pt x="17926" y="31781"/>
                </a:cubicBezTo>
                <a:cubicBezTo>
                  <a:pt x="17895" y="31660"/>
                  <a:pt x="17895" y="31538"/>
                  <a:pt x="17865" y="31447"/>
                </a:cubicBezTo>
                <a:cubicBezTo>
                  <a:pt x="17835" y="31356"/>
                  <a:pt x="17804" y="31265"/>
                  <a:pt x="17774" y="31174"/>
                </a:cubicBezTo>
                <a:lnTo>
                  <a:pt x="17774" y="31083"/>
                </a:lnTo>
                <a:cubicBezTo>
                  <a:pt x="17835" y="31052"/>
                  <a:pt x="17865" y="30991"/>
                  <a:pt x="17865" y="30931"/>
                </a:cubicBezTo>
                <a:lnTo>
                  <a:pt x="17865" y="30870"/>
                </a:lnTo>
                <a:cubicBezTo>
                  <a:pt x="17865" y="30839"/>
                  <a:pt x="17895" y="30839"/>
                  <a:pt x="17926" y="30809"/>
                </a:cubicBezTo>
                <a:cubicBezTo>
                  <a:pt x="17956" y="30779"/>
                  <a:pt x="17956" y="30748"/>
                  <a:pt x="17956" y="30688"/>
                </a:cubicBezTo>
                <a:cubicBezTo>
                  <a:pt x="17987" y="30505"/>
                  <a:pt x="18017" y="30353"/>
                  <a:pt x="18017" y="30171"/>
                </a:cubicBezTo>
                <a:lnTo>
                  <a:pt x="18017" y="29989"/>
                </a:lnTo>
                <a:close/>
                <a:moveTo>
                  <a:pt x="29775" y="33847"/>
                </a:moveTo>
                <a:lnTo>
                  <a:pt x="29957" y="34060"/>
                </a:lnTo>
                <a:lnTo>
                  <a:pt x="29806" y="34030"/>
                </a:lnTo>
                <a:lnTo>
                  <a:pt x="29775" y="33999"/>
                </a:lnTo>
                <a:lnTo>
                  <a:pt x="29775" y="33847"/>
                </a:lnTo>
                <a:close/>
                <a:moveTo>
                  <a:pt x="10209" y="33574"/>
                </a:moveTo>
                <a:cubicBezTo>
                  <a:pt x="10209" y="33604"/>
                  <a:pt x="10209" y="33635"/>
                  <a:pt x="10178" y="33695"/>
                </a:cubicBezTo>
                <a:cubicBezTo>
                  <a:pt x="10148" y="33817"/>
                  <a:pt x="10117" y="33969"/>
                  <a:pt x="10117" y="34121"/>
                </a:cubicBezTo>
                <a:lnTo>
                  <a:pt x="10117" y="34242"/>
                </a:lnTo>
                <a:cubicBezTo>
                  <a:pt x="10087" y="34090"/>
                  <a:pt x="10057" y="33969"/>
                  <a:pt x="10057" y="33847"/>
                </a:cubicBezTo>
                <a:cubicBezTo>
                  <a:pt x="10057" y="33817"/>
                  <a:pt x="10057" y="33817"/>
                  <a:pt x="10057" y="33787"/>
                </a:cubicBezTo>
                <a:cubicBezTo>
                  <a:pt x="10087" y="33726"/>
                  <a:pt x="10148" y="33635"/>
                  <a:pt x="10209" y="33574"/>
                </a:cubicBezTo>
                <a:close/>
                <a:moveTo>
                  <a:pt x="32388" y="33604"/>
                </a:moveTo>
                <a:cubicBezTo>
                  <a:pt x="32418" y="33756"/>
                  <a:pt x="32418" y="33908"/>
                  <a:pt x="32449" y="34060"/>
                </a:cubicBezTo>
                <a:lnTo>
                  <a:pt x="32418" y="34060"/>
                </a:lnTo>
                <a:cubicBezTo>
                  <a:pt x="32418" y="34121"/>
                  <a:pt x="32449" y="34212"/>
                  <a:pt x="32449" y="34303"/>
                </a:cubicBezTo>
                <a:lnTo>
                  <a:pt x="32418" y="34303"/>
                </a:lnTo>
                <a:lnTo>
                  <a:pt x="32388" y="33847"/>
                </a:lnTo>
                <a:lnTo>
                  <a:pt x="32388" y="33604"/>
                </a:lnTo>
                <a:close/>
                <a:moveTo>
                  <a:pt x="13460" y="33695"/>
                </a:moveTo>
                <a:cubicBezTo>
                  <a:pt x="13460" y="33787"/>
                  <a:pt x="13490" y="33878"/>
                  <a:pt x="13490" y="33938"/>
                </a:cubicBezTo>
                <a:cubicBezTo>
                  <a:pt x="13490" y="34030"/>
                  <a:pt x="13460" y="34060"/>
                  <a:pt x="13460" y="34121"/>
                </a:cubicBezTo>
                <a:cubicBezTo>
                  <a:pt x="13460" y="34182"/>
                  <a:pt x="13460" y="34212"/>
                  <a:pt x="13429" y="34273"/>
                </a:cubicBezTo>
                <a:lnTo>
                  <a:pt x="13429" y="34333"/>
                </a:lnTo>
                <a:lnTo>
                  <a:pt x="13368" y="34333"/>
                </a:lnTo>
                <a:cubicBezTo>
                  <a:pt x="13368" y="34182"/>
                  <a:pt x="13338" y="34060"/>
                  <a:pt x="13308" y="33938"/>
                </a:cubicBezTo>
                <a:cubicBezTo>
                  <a:pt x="13338" y="33938"/>
                  <a:pt x="13368" y="33908"/>
                  <a:pt x="13368" y="33878"/>
                </a:cubicBezTo>
                <a:cubicBezTo>
                  <a:pt x="13399" y="33847"/>
                  <a:pt x="13399" y="33817"/>
                  <a:pt x="13429" y="33756"/>
                </a:cubicBezTo>
                <a:cubicBezTo>
                  <a:pt x="13429" y="33756"/>
                  <a:pt x="13460" y="33726"/>
                  <a:pt x="13460" y="33695"/>
                </a:cubicBezTo>
                <a:close/>
                <a:moveTo>
                  <a:pt x="16255" y="32328"/>
                </a:moveTo>
                <a:lnTo>
                  <a:pt x="16316" y="32359"/>
                </a:lnTo>
                <a:cubicBezTo>
                  <a:pt x="16316" y="32359"/>
                  <a:pt x="16346" y="32389"/>
                  <a:pt x="16346" y="32389"/>
                </a:cubicBezTo>
                <a:lnTo>
                  <a:pt x="16346" y="32723"/>
                </a:lnTo>
                <a:cubicBezTo>
                  <a:pt x="16346" y="32845"/>
                  <a:pt x="16346" y="32845"/>
                  <a:pt x="16346" y="32905"/>
                </a:cubicBezTo>
                <a:lnTo>
                  <a:pt x="16346" y="33118"/>
                </a:lnTo>
                <a:lnTo>
                  <a:pt x="16346" y="33300"/>
                </a:lnTo>
                <a:cubicBezTo>
                  <a:pt x="16346" y="33422"/>
                  <a:pt x="16316" y="33513"/>
                  <a:pt x="16316" y="33635"/>
                </a:cubicBezTo>
                <a:cubicBezTo>
                  <a:pt x="16285" y="33756"/>
                  <a:pt x="16255" y="33938"/>
                  <a:pt x="16224" y="34090"/>
                </a:cubicBezTo>
                <a:cubicBezTo>
                  <a:pt x="16224" y="34242"/>
                  <a:pt x="16194" y="34303"/>
                  <a:pt x="16164" y="34394"/>
                </a:cubicBezTo>
                <a:lnTo>
                  <a:pt x="16164" y="34333"/>
                </a:lnTo>
                <a:lnTo>
                  <a:pt x="16164" y="33938"/>
                </a:lnTo>
                <a:lnTo>
                  <a:pt x="16164" y="33422"/>
                </a:lnTo>
                <a:cubicBezTo>
                  <a:pt x="16164" y="33270"/>
                  <a:pt x="16194" y="33149"/>
                  <a:pt x="16194" y="32997"/>
                </a:cubicBezTo>
                <a:cubicBezTo>
                  <a:pt x="16194" y="32784"/>
                  <a:pt x="16224" y="32541"/>
                  <a:pt x="16255" y="32328"/>
                </a:cubicBezTo>
                <a:close/>
                <a:moveTo>
                  <a:pt x="33634" y="31872"/>
                </a:moveTo>
                <a:cubicBezTo>
                  <a:pt x="33634" y="31964"/>
                  <a:pt x="33664" y="32055"/>
                  <a:pt x="33694" y="32146"/>
                </a:cubicBezTo>
                <a:cubicBezTo>
                  <a:pt x="33694" y="32450"/>
                  <a:pt x="33725" y="32723"/>
                  <a:pt x="33725" y="32997"/>
                </a:cubicBezTo>
                <a:lnTo>
                  <a:pt x="33725" y="33361"/>
                </a:lnTo>
                <a:lnTo>
                  <a:pt x="33725" y="33817"/>
                </a:lnTo>
                <a:cubicBezTo>
                  <a:pt x="33725" y="33969"/>
                  <a:pt x="33725" y="34090"/>
                  <a:pt x="33694" y="34212"/>
                </a:cubicBezTo>
                <a:cubicBezTo>
                  <a:pt x="33694" y="34303"/>
                  <a:pt x="33694" y="34364"/>
                  <a:pt x="33664" y="34455"/>
                </a:cubicBezTo>
                <a:lnTo>
                  <a:pt x="33634" y="34242"/>
                </a:lnTo>
                <a:lnTo>
                  <a:pt x="33512" y="33726"/>
                </a:lnTo>
                <a:lnTo>
                  <a:pt x="33512" y="33513"/>
                </a:lnTo>
                <a:cubicBezTo>
                  <a:pt x="33543" y="33361"/>
                  <a:pt x="33543" y="33149"/>
                  <a:pt x="33543" y="32936"/>
                </a:cubicBezTo>
                <a:lnTo>
                  <a:pt x="33543" y="32723"/>
                </a:lnTo>
                <a:lnTo>
                  <a:pt x="33543" y="32480"/>
                </a:lnTo>
                <a:lnTo>
                  <a:pt x="33543" y="32389"/>
                </a:lnTo>
                <a:lnTo>
                  <a:pt x="33634" y="31872"/>
                </a:lnTo>
                <a:close/>
                <a:moveTo>
                  <a:pt x="32763" y="31639"/>
                </a:moveTo>
                <a:lnTo>
                  <a:pt x="32763" y="31639"/>
                </a:lnTo>
                <a:cubicBezTo>
                  <a:pt x="32782" y="31739"/>
                  <a:pt x="32821" y="31851"/>
                  <a:pt x="32844" y="31964"/>
                </a:cubicBezTo>
                <a:cubicBezTo>
                  <a:pt x="32844" y="32024"/>
                  <a:pt x="32844" y="32116"/>
                  <a:pt x="32874" y="32176"/>
                </a:cubicBezTo>
                <a:lnTo>
                  <a:pt x="32874" y="32541"/>
                </a:lnTo>
                <a:lnTo>
                  <a:pt x="32874" y="32936"/>
                </a:lnTo>
                <a:lnTo>
                  <a:pt x="32874" y="33787"/>
                </a:lnTo>
                <a:lnTo>
                  <a:pt x="32874" y="34485"/>
                </a:lnTo>
                <a:cubicBezTo>
                  <a:pt x="32844" y="34303"/>
                  <a:pt x="32813" y="34121"/>
                  <a:pt x="32783" y="33938"/>
                </a:cubicBezTo>
                <a:lnTo>
                  <a:pt x="32722" y="33270"/>
                </a:lnTo>
                <a:cubicBezTo>
                  <a:pt x="32666" y="32736"/>
                  <a:pt x="32688" y="32177"/>
                  <a:pt x="32763" y="31639"/>
                </a:cubicBezTo>
                <a:close/>
                <a:moveTo>
                  <a:pt x="29927" y="34425"/>
                </a:moveTo>
                <a:lnTo>
                  <a:pt x="29927" y="34425"/>
                </a:lnTo>
                <a:cubicBezTo>
                  <a:pt x="29988" y="34455"/>
                  <a:pt x="30049" y="34455"/>
                  <a:pt x="30109" y="34485"/>
                </a:cubicBezTo>
                <a:cubicBezTo>
                  <a:pt x="30109" y="34485"/>
                  <a:pt x="30109" y="34516"/>
                  <a:pt x="30109" y="34516"/>
                </a:cubicBezTo>
                <a:lnTo>
                  <a:pt x="29927" y="34425"/>
                </a:lnTo>
                <a:close/>
                <a:moveTo>
                  <a:pt x="16923" y="34364"/>
                </a:moveTo>
                <a:cubicBezTo>
                  <a:pt x="16954" y="34394"/>
                  <a:pt x="16984" y="34425"/>
                  <a:pt x="16984" y="34455"/>
                </a:cubicBezTo>
                <a:lnTo>
                  <a:pt x="16984" y="34485"/>
                </a:lnTo>
                <a:cubicBezTo>
                  <a:pt x="16954" y="34516"/>
                  <a:pt x="16954" y="34546"/>
                  <a:pt x="16923" y="34577"/>
                </a:cubicBezTo>
                <a:lnTo>
                  <a:pt x="16893" y="34485"/>
                </a:lnTo>
                <a:lnTo>
                  <a:pt x="16923" y="34364"/>
                </a:lnTo>
                <a:close/>
                <a:moveTo>
                  <a:pt x="5347" y="33847"/>
                </a:moveTo>
                <a:lnTo>
                  <a:pt x="5347" y="33908"/>
                </a:lnTo>
                <a:cubicBezTo>
                  <a:pt x="5378" y="33908"/>
                  <a:pt x="5408" y="33938"/>
                  <a:pt x="5408" y="33969"/>
                </a:cubicBezTo>
                <a:lnTo>
                  <a:pt x="5408" y="34121"/>
                </a:lnTo>
                <a:cubicBezTo>
                  <a:pt x="5408" y="34316"/>
                  <a:pt x="5408" y="34536"/>
                  <a:pt x="5408" y="34759"/>
                </a:cubicBezTo>
                <a:lnTo>
                  <a:pt x="5347" y="34546"/>
                </a:lnTo>
                <a:cubicBezTo>
                  <a:pt x="5317" y="34303"/>
                  <a:pt x="5317" y="34060"/>
                  <a:pt x="5317" y="33847"/>
                </a:cubicBezTo>
                <a:close/>
                <a:moveTo>
                  <a:pt x="39406" y="34242"/>
                </a:moveTo>
                <a:cubicBezTo>
                  <a:pt x="39406" y="34273"/>
                  <a:pt x="39437" y="34303"/>
                  <a:pt x="39437" y="34333"/>
                </a:cubicBezTo>
                <a:cubicBezTo>
                  <a:pt x="39437" y="34333"/>
                  <a:pt x="39437" y="34364"/>
                  <a:pt x="39437" y="34364"/>
                </a:cubicBezTo>
                <a:cubicBezTo>
                  <a:pt x="39437" y="34485"/>
                  <a:pt x="39406" y="34607"/>
                  <a:pt x="39406" y="34698"/>
                </a:cubicBezTo>
                <a:lnTo>
                  <a:pt x="39406" y="34759"/>
                </a:lnTo>
                <a:lnTo>
                  <a:pt x="39376" y="34728"/>
                </a:lnTo>
                <a:lnTo>
                  <a:pt x="39376" y="34364"/>
                </a:lnTo>
                <a:cubicBezTo>
                  <a:pt x="39376" y="34303"/>
                  <a:pt x="39376" y="34273"/>
                  <a:pt x="39406" y="34242"/>
                </a:cubicBezTo>
                <a:close/>
                <a:moveTo>
                  <a:pt x="6654" y="33756"/>
                </a:moveTo>
                <a:cubicBezTo>
                  <a:pt x="6684" y="33938"/>
                  <a:pt x="6745" y="34090"/>
                  <a:pt x="6745" y="34273"/>
                </a:cubicBezTo>
                <a:cubicBezTo>
                  <a:pt x="6745" y="34394"/>
                  <a:pt x="6806" y="34516"/>
                  <a:pt x="6806" y="34637"/>
                </a:cubicBezTo>
                <a:lnTo>
                  <a:pt x="6806" y="34668"/>
                </a:lnTo>
                <a:lnTo>
                  <a:pt x="6775" y="34789"/>
                </a:lnTo>
                <a:lnTo>
                  <a:pt x="6775" y="34637"/>
                </a:lnTo>
                <a:cubicBezTo>
                  <a:pt x="6775" y="34607"/>
                  <a:pt x="6745" y="34455"/>
                  <a:pt x="6715" y="34364"/>
                </a:cubicBezTo>
                <a:cubicBezTo>
                  <a:pt x="6684" y="34182"/>
                  <a:pt x="6684" y="33999"/>
                  <a:pt x="6654" y="33817"/>
                </a:cubicBezTo>
                <a:lnTo>
                  <a:pt x="6654" y="33756"/>
                </a:lnTo>
                <a:close/>
                <a:moveTo>
                  <a:pt x="30595" y="34668"/>
                </a:moveTo>
                <a:lnTo>
                  <a:pt x="30595" y="34698"/>
                </a:lnTo>
                <a:cubicBezTo>
                  <a:pt x="30656" y="34728"/>
                  <a:pt x="30717" y="34789"/>
                  <a:pt x="30808" y="34850"/>
                </a:cubicBezTo>
                <a:cubicBezTo>
                  <a:pt x="30788" y="34850"/>
                  <a:pt x="30781" y="34864"/>
                  <a:pt x="30788" y="34873"/>
                </a:cubicBezTo>
                <a:lnTo>
                  <a:pt x="30788" y="34873"/>
                </a:lnTo>
                <a:lnTo>
                  <a:pt x="30565" y="34789"/>
                </a:lnTo>
                <a:cubicBezTo>
                  <a:pt x="30595" y="34759"/>
                  <a:pt x="30595" y="34728"/>
                  <a:pt x="30595" y="34668"/>
                </a:cubicBezTo>
                <a:close/>
                <a:moveTo>
                  <a:pt x="3950" y="33149"/>
                </a:moveTo>
                <a:lnTo>
                  <a:pt x="3950" y="33331"/>
                </a:lnTo>
                <a:lnTo>
                  <a:pt x="4011" y="33695"/>
                </a:lnTo>
                <a:cubicBezTo>
                  <a:pt x="4071" y="33999"/>
                  <a:pt x="4132" y="34303"/>
                  <a:pt x="4223" y="34607"/>
                </a:cubicBezTo>
                <a:lnTo>
                  <a:pt x="4223" y="34820"/>
                </a:lnTo>
                <a:cubicBezTo>
                  <a:pt x="4223" y="34850"/>
                  <a:pt x="4223" y="34880"/>
                  <a:pt x="4223" y="34911"/>
                </a:cubicBezTo>
                <a:cubicBezTo>
                  <a:pt x="4193" y="34880"/>
                  <a:pt x="4193" y="34880"/>
                  <a:pt x="4162" y="34850"/>
                </a:cubicBezTo>
                <a:cubicBezTo>
                  <a:pt x="4041" y="34607"/>
                  <a:pt x="3950" y="34364"/>
                  <a:pt x="3859" y="34121"/>
                </a:cubicBezTo>
                <a:lnTo>
                  <a:pt x="3828" y="34121"/>
                </a:lnTo>
                <a:cubicBezTo>
                  <a:pt x="3737" y="33847"/>
                  <a:pt x="3646" y="33544"/>
                  <a:pt x="3585" y="33240"/>
                </a:cubicBezTo>
                <a:lnTo>
                  <a:pt x="3676" y="33240"/>
                </a:lnTo>
                <a:cubicBezTo>
                  <a:pt x="3737" y="33209"/>
                  <a:pt x="3798" y="33209"/>
                  <a:pt x="3859" y="33209"/>
                </a:cubicBezTo>
                <a:cubicBezTo>
                  <a:pt x="3889" y="33179"/>
                  <a:pt x="3919" y="33179"/>
                  <a:pt x="3950" y="33149"/>
                </a:cubicBezTo>
                <a:close/>
                <a:moveTo>
                  <a:pt x="10786" y="33908"/>
                </a:moveTo>
                <a:cubicBezTo>
                  <a:pt x="10786" y="33938"/>
                  <a:pt x="10816" y="33999"/>
                  <a:pt x="10847" y="34060"/>
                </a:cubicBezTo>
                <a:cubicBezTo>
                  <a:pt x="10877" y="34121"/>
                  <a:pt x="10907" y="34212"/>
                  <a:pt x="10938" y="34303"/>
                </a:cubicBezTo>
                <a:cubicBezTo>
                  <a:pt x="10938" y="34333"/>
                  <a:pt x="10938" y="34364"/>
                  <a:pt x="10938" y="34394"/>
                </a:cubicBezTo>
                <a:cubicBezTo>
                  <a:pt x="10938" y="34485"/>
                  <a:pt x="10938" y="34577"/>
                  <a:pt x="10907" y="34668"/>
                </a:cubicBezTo>
                <a:cubicBezTo>
                  <a:pt x="10877" y="34759"/>
                  <a:pt x="10847" y="34789"/>
                  <a:pt x="10816" y="34880"/>
                </a:cubicBezTo>
                <a:lnTo>
                  <a:pt x="10786" y="34941"/>
                </a:lnTo>
                <a:cubicBezTo>
                  <a:pt x="10756" y="34668"/>
                  <a:pt x="10756" y="34364"/>
                  <a:pt x="10756" y="34060"/>
                </a:cubicBezTo>
                <a:lnTo>
                  <a:pt x="10756" y="34060"/>
                </a:lnTo>
                <a:lnTo>
                  <a:pt x="10786" y="34090"/>
                </a:lnTo>
                <a:lnTo>
                  <a:pt x="10786" y="33908"/>
                </a:lnTo>
                <a:close/>
                <a:moveTo>
                  <a:pt x="36338" y="33422"/>
                </a:moveTo>
                <a:cubicBezTo>
                  <a:pt x="36368" y="33422"/>
                  <a:pt x="36399" y="33452"/>
                  <a:pt x="36429" y="33452"/>
                </a:cubicBezTo>
                <a:cubicBezTo>
                  <a:pt x="36429" y="33544"/>
                  <a:pt x="36429" y="33604"/>
                  <a:pt x="36459" y="33695"/>
                </a:cubicBezTo>
                <a:cubicBezTo>
                  <a:pt x="36459" y="33787"/>
                  <a:pt x="36459" y="33847"/>
                  <a:pt x="36459" y="33938"/>
                </a:cubicBezTo>
                <a:cubicBezTo>
                  <a:pt x="36490" y="33999"/>
                  <a:pt x="36459" y="34151"/>
                  <a:pt x="36490" y="34242"/>
                </a:cubicBezTo>
                <a:cubicBezTo>
                  <a:pt x="36490" y="34303"/>
                  <a:pt x="36520" y="34333"/>
                  <a:pt x="36581" y="34364"/>
                </a:cubicBezTo>
                <a:lnTo>
                  <a:pt x="36581" y="34516"/>
                </a:lnTo>
                <a:cubicBezTo>
                  <a:pt x="36581" y="34668"/>
                  <a:pt x="36581" y="34820"/>
                  <a:pt x="36550" y="34941"/>
                </a:cubicBezTo>
                <a:cubicBezTo>
                  <a:pt x="36520" y="34789"/>
                  <a:pt x="36459" y="34607"/>
                  <a:pt x="36429" y="34455"/>
                </a:cubicBezTo>
                <a:cubicBezTo>
                  <a:pt x="36429" y="34394"/>
                  <a:pt x="36399" y="34333"/>
                  <a:pt x="36399" y="34303"/>
                </a:cubicBezTo>
                <a:cubicBezTo>
                  <a:pt x="36368" y="34242"/>
                  <a:pt x="36399" y="34242"/>
                  <a:pt x="36399" y="34182"/>
                </a:cubicBezTo>
                <a:lnTo>
                  <a:pt x="36368" y="34182"/>
                </a:lnTo>
                <a:cubicBezTo>
                  <a:pt x="36368" y="34030"/>
                  <a:pt x="36368" y="33878"/>
                  <a:pt x="36338" y="33695"/>
                </a:cubicBezTo>
                <a:lnTo>
                  <a:pt x="36338" y="33422"/>
                </a:lnTo>
                <a:close/>
                <a:moveTo>
                  <a:pt x="4679" y="32480"/>
                </a:moveTo>
                <a:lnTo>
                  <a:pt x="4709" y="32754"/>
                </a:lnTo>
                <a:cubicBezTo>
                  <a:pt x="4740" y="33027"/>
                  <a:pt x="4740" y="33300"/>
                  <a:pt x="4740" y="33604"/>
                </a:cubicBezTo>
                <a:lnTo>
                  <a:pt x="4740" y="34060"/>
                </a:lnTo>
                <a:cubicBezTo>
                  <a:pt x="4740" y="34242"/>
                  <a:pt x="4800" y="34425"/>
                  <a:pt x="4800" y="34607"/>
                </a:cubicBezTo>
                <a:lnTo>
                  <a:pt x="4770" y="34607"/>
                </a:lnTo>
                <a:cubicBezTo>
                  <a:pt x="4770" y="34728"/>
                  <a:pt x="4770" y="34850"/>
                  <a:pt x="4770" y="35002"/>
                </a:cubicBezTo>
                <a:cubicBezTo>
                  <a:pt x="4740" y="34911"/>
                  <a:pt x="4709" y="34820"/>
                  <a:pt x="4679" y="34759"/>
                </a:cubicBezTo>
                <a:cubicBezTo>
                  <a:pt x="4649" y="34668"/>
                  <a:pt x="4679" y="34516"/>
                  <a:pt x="4679" y="34425"/>
                </a:cubicBezTo>
                <a:lnTo>
                  <a:pt x="4679" y="33908"/>
                </a:lnTo>
                <a:lnTo>
                  <a:pt x="4679" y="32966"/>
                </a:lnTo>
                <a:lnTo>
                  <a:pt x="4679" y="32480"/>
                </a:lnTo>
                <a:close/>
                <a:moveTo>
                  <a:pt x="34089" y="32784"/>
                </a:moveTo>
                <a:cubicBezTo>
                  <a:pt x="34089" y="32905"/>
                  <a:pt x="34089" y="32997"/>
                  <a:pt x="34120" y="33118"/>
                </a:cubicBezTo>
                <a:cubicBezTo>
                  <a:pt x="34120" y="33240"/>
                  <a:pt x="34120" y="33392"/>
                  <a:pt x="34120" y="33483"/>
                </a:cubicBezTo>
                <a:cubicBezTo>
                  <a:pt x="34120" y="33787"/>
                  <a:pt x="34120" y="34060"/>
                  <a:pt x="34089" y="34333"/>
                </a:cubicBezTo>
                <a:cubicBezTo>
                  <a:pt x="34120" y="34425"/>
                  <a:pt x="34120" y="34516"/>
                  <a:pt x="34120" y="34607"/>
                </a:cubicBezTo>
                <a:cubicBezTo>
                  <a:pt x="34120" y="34728"/>
                  <a:pt x="34120" y="34880"/>
                  <a:pt x="34089" y="35002"/>
                </a:cubicBezTo>
                <a:lnTo>
                  <a:pt x="34059" y="34972"/>
                </a:lnTo>
                <a:lnTo>
                  <a:pt x="33998" y="34941"/>
                </a:lnTo>
                <a:lnTo>
                  <a:pt x="33998" y="34911"/>
                </a:lnTo>
                <a:cubicBezTo>
                  <a:pt x="33998" y="34789"/>
                  <a:pt x="34029" y="34698"/>
                  <a:pt x="34029" y="34607"/>
                </a:cubicBezTo>
                <a:cubicBezTo>
                  <a:pt x="34059" y="34485"/>
                  <a:pt x="34059" y="34364"/>
                  <a:pt x="34059" y="34242"/>
                </a:cubicBezTo>
                <a:lnTo>
                  <a:pt x="34089" y="33878"/>
                </a:lnTo>
                <a:lnTo>
                  <a:pt x="34089" y="33544"/>
                </a:lnTo>
                <a:lnTo>
                  <a:pt x="34089" y="32875"/>
                </a:lnTo>
                <a:lnTo>
                  <a:pt x="34089" y="32784"/>
                </a:lnTo>
                <a:close/>
                <a:moveTo>
                  <a:pt x="13004" y="34121"/>
                </a:moveTo>
                <a:cubicBezTo>
                  <a:pt x="13004" y="34212"/>
                  <a:pt x="13004" y="34273"/>
                  <a:pt x="13034" y="34364"/>
                </a:cubicBezTo>
                <a:cubicBezTo>
                  <a:pt x="13034" y="34425"/>
                  <a:pt x="13034" y="34546"/>
                  <a:pt x="13034" y="34637"/>
                </a:cubicBezTo>
                <a:cubicBezTo>
                  <a:pt x="13004" y="34668"/>
                  <a:pt x="12973" y="34728"/>
                  <a:pt x="12973" y="34759"/>
                </a:cubicBezTo>
                <a:cubicBezTo>
                  <a:pt x="12943" y="34820"/>
                  <a:pt x="12913" y="34880"/>
                  <a:pt x="12882" y="34941"/>
                </a:cubicBezTo>
                <a:lnTo>
                  <a:pt x="12822" y="35032"/>
                </a:lnTo>
                <a:cubicBezTo>
                  <a:pt x="12822" y="34850"/>
                  <a:pt x="12852" y="34728"/>
                  <a:pt x="12882" y="34577"/>
                </a:cubicBezTo>
                <a:cubicBezTo>
                  <a:pt x="12913" y="34425"/>
                  <a:pt x="12943" y="34273"/>
                  <a:pt x="13004" y="34121"/>
                </a:cubicBezTo>
                <a:close/>
                <a:moveTo>
                  <a:pt x="14857" y="33847"/>
                </a:moveTo>
                <a:lnTo>
                  <a:pt x="14918" y="33908"/>
                </a:lnTo>
                <a:cubicBezTo>
                  <a:pt x="14948" y="33938"/>
                  <a:pt x="14979" y="33938"/>
                  <a:pt x="15039" y="33969"/>
                </a:cubicBezTo>
                <a:cubicBezTo>
                  <a:pt x="14948" y="34242"/>
                  <a:pt x="14888" y="34516"/>
                  <a:pt x="14796" y="34820"/>
                </a:cubicBezTo>
                <a:cubicBezTo>
                  <a:pt x="14796" y="34911"/>
                  <a:pt x="14766" y="35002"/>
                  <a:pt x="14736" y="35093"/>
                </a:cubicBezTo>
                <a:cubicBezTo>
                  <a:pt x="14736" y="35032"/>
                  <a:pt x="14736" y="35002"/>
                  <a:pt x="14736" y="34941"/>
                </a:cubicBezTo>
                <a:lnTo>
                  <a:pt x="14766" y="34972"/>
                </a:lnTo>
                <a:lnTo>
                  <a:pt x="14766" y="34637"/>
                </a:lnTo>
                <a:lnTo>
                  <a:pt x="14766" y="34485"/>
                </a:lnTo>
                <a:cubicBezTo>
                  <a:pt x="14766" y="34303"/>
                  <a:pt x="14796" y="34151"/>
                  <a:pt x="14827" y="33969"/>
                </a:cubicBezTo>
                <a:lnTo>
                  <a:pt x="14857" y="33847"/>
                </a:lnTo>
                <a:close/>
                <a:moveTo>
                  <a:pt x="37432" y="33635"/>
                </a:moveTo>
                <a:lnTo>
                  <a:pt x="37432" y="33878"/>
                </a:lnTo>
                <a:lnTo>
                  <a:pt x="37432" y="34303"/>
                </a:lnTo>
                <a:cubicBezTo>
                  <a:pt x="37432" y="34455"/>
                  <a:pt x="37432" y="34485"/>
                  <a:pt x="37432" y="34577"/>
                </a:cubicBezTo>
                <a:lnTo>
                  <a:pt x="37462" y="34911"/>
                </a:lnTo>
                <a:lnTo>
                  <a:pt x="37462" y="35093"/>
                </a:lnTo>
                <a:cubicBezTo>
                  <a:pt x="37462" y="35093"/>
                  <a:pt x="37462" y="35063"/>
                  <a:pt x="37432" y="35063"/>
                </a:cubicBezTo>
                <a:lnTo>
                  <a:pt x="37401" y="35063"/>
                </a:lnTo>
                <a:cubicBezTo>
                  <a:pt x="37432" y="34637"/>
                  <a:pt x="37401" y="34212"/>
                  <a:pt x="37340" y="33817"/>
                </a:cubicBezTo>
                <a:lnTo>
                  <a:pt x="37340" y="33726"/>
                </a:lnTo>
                <a:cubicBezTo>
                  <a:pt x="37371" y="33726"/>
                  <a:pt x="37401" y="33665"/>
                  <a:pt x="37432" y="33635"/>
                </a:cubicBezTo>
                <a:close/>
                <a:moveTo>
                  <a:pt x="35366" y="34303"/>
                </a:moveTo>
                <a:cubicBezTo>
                  <a:pt x="35366" y="34394"/>
                  <a:pt x="35396" y="34516"/>
                  <a:pt x="35426" y="34607"/>
                </a:cubicBezTo>
                <a:cubicBezTo>
                  <a:pt x="35426" y="34698"/>
                  <a:pt x="35426" y="34789"/>
                  <a:pt x="35426" y="34880"/>
                </a:cubicBezTo>
                <a:cubicBezTo>
                  <a:pt x="35426" y="34972"/>
                  <a:pt x="35426" y="34941"/>
                  <a:pt x="35396" y="35002"/>
                </a:cubicBezTo>
                <a:cubicBezTo>
                  <a:pt x="35396" y="35032"/>
                  <a:pt x="35396" y="35123"/>
                  <a:pt x="35396" y="35184"/>
                </a:cubicBezTo>
                <a:cubicBezTo>
                  <a:pt x="35366" y="35063"/>
                  <a:pt x="35335" y="34941"/>
                  <a:pt x="35335" y="34789"/>
                </a:cubicBezTo>
                <a:lnTo>
                  <a:pt x="35335" y="34759"/>
                </a:lnTo>
                <a:cubicBezTo>
                  <a:pt x="35335" y="34637"/>
                  <a:pt x="35366" y="34485"/>
                  <a:pt x="35366" y="34394"/>
                </a:cubicBezTo>
                <a:lnTo>
                  <a:pt x="35366" y="34303"/>
                </a:lnTo>
                <a:close/>
                <a:moveTo>
                  <a:pt x="7656" y="34516"/>
                </a:moveTo>
                <a:lnTo>
                  <a:pt x="7656" y="34637"/>
                </a:lnTo>
                <a:lnTo>
                  <a:pt x="7656" y="34820"/>
                </a:lnTo>
                <a:lnTo>
                  <a:pt x="7656" y="35243"/>
                </a:lnTo>
                <a:lnTo>
                  <a:pt x="7656" y="35243"/>
                </a:lnTo>
                <a:cubicBezTo>
                  <a:pt x="7639" y="35022"/>
                  <a:pt x="7626" y="34784"/>
                  <a:pt x="7626" y="34546"/>
                </a:cubicBezTo>
                <a:cubicBezTo>
                  <a:pt x="7626" y="34546"/>
                  <a:pt x="7656" y="34546"/>
                  <a:pt x="7656" y="34516"/>
                </a:cubicBezTo>
                <a:close/>
                <a:moveTo>
                  <a:pt x="34545" y="33240"/>
                </a:moveTo>
                <a:lnTo>
                  <a:pt x="34545" y="33635"/>
                </a:lnTo>
                <a:lnTo>
                  <a:pt x="34545" y="33878"/>
                </a:lnTo>
                <a:cubicBezTo>
                  <a:pt x="34545" y="33938"/>
                  <a:pt x="34545" y="34121"/>
                  <a:pt x="34576" y="34242"/>
                </a:cubicBezTo>
                <a:cubicBezTo>
                  <a:pt x="34606" y="34394"/>
                  <a:pt x="34606" y="34485"/>
                  <a:pt x="34606" y="34637"/>
                </a:cubicBezTo>
                <a:cubicBezTo>
                  <a:pt x="34636" y="34759"/>
                  <a:pt x="34636" y="34850"/>
                  <a:pt x="34667" y="34941"/>
                </a:cubicBezTo>
                <a:cubicBezTo>
                  <a:pt x="34667" y="35063"/>
                  <a:pt x="34697" y="35154"/>
                  <a:pt x="34728" y="35245"/>
                </a:cubicBezTo>
                <a:lnTo>
                  <a:pt x="34515" y="35245"/>
                </a:lnTo>
                <a:lnTo>
                  <a:pt x="34454" y="34880"/>
                </a:lnTo>
                <a:lnTo>
                  <a:pt x="34454" y="34607"/>
                </a:lnTo>
                <a:cubicBezTo>
                  <a:pt x="34454" y="34516"/>
                  <a:pt x="34484" y="34394"/>
                  <a:pt x="34515" y="34273"/>
                </a:cubicBezTo>
                <a:lnTo>
                  <a:pt x="34484" y="34273"/>
                </a:lnTo>
                <a:lnTo>
                  <a:pt x="34484" y="33999"/>
                </a:lnTo>
                <a:lnTo>
                  <a:pt x="34484" y="33604"/>
                </a:lnTo>
                <a:lnTo>
                  <a:pt x="34484" y="33513"/>
                </a:lnTo>
                <a:cubicBezTo>
                  <a:pt x="34484" y="33422"/>
                  <a:pt x="34484" y="33331"/>
                  <a:pt x="34515" y="33240"/>
                </a:cubicBezTo>
                <a:close/>
                <a:moveTo>
                  <a:pt x="38916" y="27915"/>
                </a:moveTo>
                <a:cubicBezTo>
                  <a:pt x="38887" y="28467"/>
                  <a:pt x="38861" y="29046"/>
                  <a:pt x="38890" y="29624"/>
                </a:cubicBezTo>
                <a:cubicBezTo>
                  <a:pt x="38890" y="29928"/>
                  <a:pt x="38920" y="30232"/>
                  <a:pt x="38951" y="30505"/>
                </a:cubicBezTo>
                <a:cubicBezTo>
                  <a:pt x="38951" y="30688"/>
                  <a:pt x="38981" y="30870"/>
                  <a:pt x="39011" y="31022"/>
                </a:cubicBezTo>
                <a:lnTo>
                  <a:pt x="39011" y="31386"/>
                </a:lnTo>
                <a:cubicBezTo>
                  <a:pt x="38951" y="31386"/>
                  <a:pt x="38920" y="31386"/>
                  <a:pt x="38890" y="31417"/>
                </a:cubicBezTo>
                <a:cubicBezTo>
                  <a:pt x="38860" y="31447"/>
                  <a:pt x="38829" y="31508"/>
                  <a:pt x="38829" y="31538"/>
                </a:cubicBezTo>
                <a:lnTo>
                  <a:pt x="38829" y="31629"/>
                </a:lnTo>
                <a:cubicBezTo>
                  <a:pt x="38860" y="31690"/>
                  <a:pt x="38860" y="31721"/>
                  <a:pt x="38890" y="31781"/>
                </a:cubicBezTo>
                <a:lnTo>
                  <a:pt x="38890" y="31933"/>
                </a:lnTo>
                <a:lnTo>
                  <a:pt x="38890" y="32085"/>
                </a:lnTo>
                <a:lnTo>
                  <a:pt x="38890" y="32419"/>
                </a:lnTo>
                <a:lnTo>
                  <a:pt x="38890" y="32662"/>
                </a:lnTo>
                <a:lnTo>
                  <a:pt x="38890" y="32905"/>
                </a:lnTo>
                <a:cubicBezTo>
                  <a:pt x="38860" y="32936"/>
                  <a:pt x="38860" y="32966"/>
                  <a:pt x="38829" y="32966"/>
                </a:cubicBezTo>
                <a:cubicBezTo>
                  <a:pt x="38799" y="33027"/>
                  <a:pt x="38799" y="33057"/>
                  <a:pt x="38768" y="33088"/>
                </a:cubicBezTo>
                <a:cubicBezTo>
                  <a:pt x="38738" y="33240"/>
                  <a:pt x="38708" y="33361"/>
                  <a:pt x="38708" y="33483"/>
                </a:cubicBezTo>
                <a:cubicBezTo>
                  <a:pt x="38677" y="33574"/>
                  <a:pt x="38677" y="33635"/>
                  <a:pt x="38708" y="33726"/>
                </a:cubicBezTo>
                <a:lnTo>
                  <a:pt x="38708" y="33938"/>
                </a:lnTo>
                <a:cubicBezTo>
                  <a:pt x="38708" y="34030"/>
                  <a:pt x="38708" y="34121"/>
                  <a:pt x="38708" y="34212"/>
                </a:cubicBezTo>
                <a:cubicBezTo>
                  <a:pt x="38617" y="34425"/>
                  <a:pt x="38556" y="34637"/>
                  <a:pt x="38556" y="34880"/>
                </a:cubicBezTo>
                <a:cubicBezTo>
                  <a:pt x="38525" y="35002"/>
                  <a:pt x="38525" y="35123"/>
                  <a:pt x="38556" y="35275"/>
                </a:cubicBezTo>
                <a:lnTo>
                  <a:pt x="38525" y="35245"/>
                </a:lnTo>
                <a:lnTo>
                  <a:pt x="38525" y="35032"/>
                </a:lnTo>
                <a:cubicBezTo>
                  <a:pt x="38525" y="34759"/>
                  <a:pt x="38556" y="34455"/>
                  <a:pt x="38556" y="34151"/>
                </a:cubicBezTo>
                <a:lnTo>
                  <a:pt x="38556" y="34030"/>
                </a:lnTo>
                <a:lnTo>
                  <a:pt x="38556" y="33969"/>
                </a:lnTo>
                <a:lnTo>
                  <a:pt x="38556" y="33908"/>
                </a:lnTo>
                <a:cubicBezTo>
                  <a:pt x="38586" y="33817"/>
                  <a:pt x="38586" y="33695"/>
                  <a:pt x="38586" y="33574"/>
                </a:cubicBezTo>
                <a:cubicBezTo>
                  <a:pt x="38617" y="33361"/>
                  <a:pt x="38647" y="33149"/>
                  <a:pt x="38677" y="32936"/>
                </a:cubicBezTo>
                <a:cubicBezTo>
                  <a:pt x="38677" y="32845"/>
                  <a:pt x="38677" y="32754"/>
                  <a:pt x="38708" y="32662"/>
                </a:cubicBezTo>
                <a:cubicBezTo>
                  <a:pt x="38708" y="32511"/>
                  <a:pt x="38708" y="32359"/>
                  <a:pt x="38738" y="32207"/>
                </a:cubicBezTo>
                <a:cubicBezTo>
                  <a:pt x="38738" y="31994"/>
                  <a:pt x="38738" y="31751"/>
                  <a:pt x="38738" y="31538"/>
                </a:cubicBezTo>
                <a:cubicBezTo>
                  <a:pt x="38768" y="31295"/>
                  <a:pt x="38738" y="31083"/>
                  <a:pt x="38738" y="30839"/>
                </a:cubicBezTo>
                <a:lnTo>
                  <a:pt x="38738" y="30171"/>
                </a:lnTo>
                <a:lnTo>
                  <a:pt x="38738" y="29958"/>
                </a:lnTo>
                <a:lnTo>
                  <a:pt x="38738" y="29594"/>
                </a:lnTo>
                <a:lnTo>
                  <a:pt x="38738" y="29199"/>
                </a:lnTo>
                <a:cubicBezTo>
                  <a:pt x="38738" y="29077"/>
                  <a:pt x="38738" y="29047"/>
                  <a:pt x="38708" y="28956"/>
                </a:cubicBezTo>
                <a:lnTo>
                  <a:pt x="38708" y="28865"/>
                </a:lnTo>
                <a:cubicBezTo>
                  <a:pt x="38708" y="28804"/>
                  <a:pt x="38738" y="28713"/>
                  <a:pt x="38738" y="28622"/>
                </a:cubicBezTo>
                <a:cubicBezTo>
                  <a:pt x="38768" y="28530"/>
                  <a:pt x="38799" y="28378"/>
                  <a:pt x="38829" y="28257"/>
                </a:cubicBezTo>
                <a:cubicBezTo>
                  <a:pt x="38860" y="28166"/>
                  <a:pt x="38860" y="28075"/>
                  <a:pt x="38890" y="28014"/>
                </a:cubicBezTo>
                <a:cubicBezTo>
                  <a:pt x="38904" y="27971"/>
                  <a:pt x="38912" y="27941"/>
                  <a:pt x="38916" y="27915"/>
                </a:cubicBezTo>
                <a:close/>
                <a:moveTo>
                  <a:pt x="35852" y="33787"/>
                </a:moveTo>
                <a:cubicBezTo>
                  <a:pt x="35852" y="33817"/>
                  <a:pt x="35852" y="33847"/>
                  <a:pt x="35882" y="33878"/>
                </a:cubicBezTo>
                <a:cubicBezTo>
                  <a:pt x="35912" y="33908"/>
                  <a:pt x="35943" y="33908"/>
                  <a:pt x="35973" y="33938"/>
                </a:cubicBezTo>
                <a:cubicBezTo>
                  <a:pt x="35973" y="33969"/>
                  <a:pt x="35973" y="34030"/>
                  <a:pt x="35973" y="34060"/>
                </a:cubicBezTo>
                <a:lnTo>
                  <a:pt x="36004" y="34182"/>
                </a:lnTo>
                <a:cubicBezTo>
                  <a:pt x="36004" y="34303"/>
                  <a:pt x="36004" y="34425"/>
                  <a:pt x="36004" y="34546"/>
                </a:cubicBezTo>
                <a:cubicBezTo>
                  <a:pt x="36034" y="34668"/>
                  <a:pt x="36034" y="34759"/>
                  <a:pt x="36034" y="34880"/>
                </a:cubicBezTo>
                <a:lnTo>
                  <a:pt x="36034" y="34911"/>
                </a:lnTo>
                <a:cubicBezTo>
                  <a:pt x="36034" y="35032"/>
                  <a:pt x="36034" y="35184"/>
                  <a:pt x="36004" y="35306"/>
                </a:cubicBezTo>
                <a:cubicBezTo>
                  <a:pt x="35973" y="35154"/>
                  <a:pt x="35943" y="34972"/>
                  <a:pt x="35943" y="34820"/>
                </a:cubicBezTo>
                <a:cubicBezTo>
                  <a:pt x="35912" y="34668"/>
                  <a:pt x="35882" y="34425"/>
                  <a:pt x="35852" y="34242"/>
                </a:cubicBezTo>
                <a:lnTo>
                  <a:pt x="35852" y="34121"/>
                </a:lnTo>
                <a:cubicBezTo>
                  <a:pt x="35852" y="33999"/>
                  <a:pt x="35852" y="33908"/>
                  <a:pt x="35852" y="33787"/>
                </a:cubicBezTo>
                <a:close/>
                <a:moveTo>
                  <a:pt x="32601" y="34941"/>
                </a:moveTo>
                <a:cubicBezTo>
                  <a:pt x="32631" y="35063"/>
                  <a:pt x="32661" y="35184"/>
                  <a:pt x="32722" y="35306"/>
                </a:cubicBezTo>
                <a:lnTo>
                  <a:pt x="32722" y="35336"/>
                </a:lnTo>
                <a:cubicBezTo>
                  <a:pt x="32722" y="35336"/>
                  <a:pt x="32722" y="35366"/>
                  <a:pt x="32722" y="35366"/>
                </a:cubicBezTo>
                <a:lnTo>
                  <a:pt x="32631" y="35366"/>
                </a:lnTo>
                <a:lnTo>
                  <a:pt x="32570" y="35306"/>
                </a:lnTo>
                <a:lnTo>
                  <a:pt x="32479" y="35215"/>
                </a:lnTo>
                <a:lnTo>
                  <a:pt x="32479" y="35002"/>
                </a:lnTo>
                <a:lnTo>
                  <a:pt x="32510" y="34941"/>
                </a:lnTo>
                <a:close/>
                <a:moveTo>
                  <a:pt x="8173" y="34242"/>
                </a:moveTo>
                <a:cubicBezTo>
                  <a:pt x="8173" y="34455"/>
                  <a:pt x="8203" y="34637"/>
                  <a:pt x="8203" y="34820"/>
                </a:cubicBezTo>
                <a:lnTo>
                  <a:pt x="8203" y="35123"/>
                </a:lnTo>
                <a:lnTo>
                  <a:pt x="8203" y="35366"/>
                </a:lnTo>
                <a:lnTo>
                  <a:pt x="8203" y="35488"/>
                </a:lnTo>
                <a:cubicBezTo>
                  <a:pt x="8203" y="35458"/>
                  <a:pt x="8203" y="35397"/>
                  <a:pt x="8143" y="35366"/>
                </a:cubicBezTo>
                <a:lnTo>
                  <a:pt x="8173" y="35366"/>
                </a:lnTo>
                <a:lnTo>
                  <a:pt x="8173" y="34394"/>
                </a:lnTo>
                <a:lnTo>
                  <a:pt x="8173" y="34242"/>
                </a:lnTo>
                <a:close/>
                <a:moveTo>
                  <a:pt x="37447" y="35518"/>
                </a:moveTo>
                <a:cubicBezTo>
                  <a:pt x="37454" y="35526"/>
                  <a:pt x="37462" y="35534"/>
                  <a:pt x="37462" y="35549"/>
                </a:cubicBezTo>
                <a:lnTo>
                  <a:pt x="37447" y="35518"/>
                </a:lnTo>
                <a:close/>
                <a:moveTo>
                  <a:pt x="15313" y="34850"/>
                </a:moveTo>
                <a:lnTo>
                  <a:pt x="15313" y="34941"/>
                </a:lnTo>
                <a:cubicBezTo>
                  <a:pt x="15313" y="35032"/>
                  <a:pt x="15283" y="35123"/>
                  <a:pt x="15252" y="35215"/>
                </a:cubicBezTo>
                <a:cubicBezTo>
                  <a:pt x="15252" y="35306"/>
                  <a:pt x="15222" y="35458"/>
                  <a:pt x="15222" y="35549"/>
                </a:cubicBezTo>
                <a:lnTo>
                  <a:pt x="15039" y="35670"/>
                </a:lnTo>
                <a:cubicBezTo>
                  <a:pt x="15100" y="35549"/>
                  <a:pt x="15131" y="35427"/>
                  <a:pt x="15161" y="35336"/>
                </a:cubicBezTo>
                <a:cubicBezTo>
                  <a:pt x="15191" y="35215"/>
                  <a:pt x="15222" y="35093"/>
                  <a:pt x="15252" y="35002"/>
                </a:cubicBezTo>
                <a:cubicBezTo>
                  <a:pt x="15252" y="34941"/>
                  <a:pt x="15283" y="34911"/>
                  <a:pt x="15313" y="34850"/>
                </a:cubicBezTo>
                <a:close/>
                <a:moveTo>
                  <a:pt x="37371" y="35427"/>
                </a:moveTo>
                <a:lnTo>
                  <a:pt x="37401" y="35488"/>
                </a:lnTo>
                <a:lnTo>
                  <a:pt x="37401" y="35518"/>
                </a:lnTo>
                <a:lnTo>
                  <a:pt x="37401" y="35610"/>
                </a:lnTo>
                <a:cubicBezTo>
                  <a:pt x="37401" y="35640"/>
                  <a:pt x="37401" y="35670"/>
                  <a:pt x="37401" y="35670"/>
                </a:cubicBezTo>
                <a:lnTo>
                  <a:pt x="37310" y="35640"/>
                </a:lnTo>
                <a:cubicBezTo>
                  <a:pt x="37310" y="35579"/>
                  <a:pt x="37340" y="35518"/>
                  <a:pt x="37371" y="35427"/>
                </a:cubicBezTo>
                <a:close/>
                <a:moveTo>
                  <a:pt x="33938" y="35366"/>
                </a:moveTo>
                <a:lnTo>
                  <a:pt x="34029" y="35458"/>
                </a:lnTo>
                <a:cubicBezTo>
                  <a:pt x="34029" y="35549"/>
                  <a:pt x="33998" y="35610"/>
                  <a:pt x="33998" y="35701"/>
                </a:cubicBezTo>
                <a:cubicBezTo>
                  <a:pt x="33998" y="35701"/>
                  <a:pt x="33968" y="35701"/>
                  <a:pt x="33968" y="35670"/>
                </a:cubicBezTo>
                <a:cubicBezTo>
                  <a:pt x="33968" y="35610"/>
                  <a:pt x="33938" y="35549"/>
                  <a:pt x="33907" y="35488"/>
                </a:cubicBezTo>
                <a:lnTo>
                  <a:pt x="33938" y="35366"/>
                </a:lnTo>
                <a:close/>
                <a:moveTo>
                  <a:pt x="39498" y="35701"/>
                </a:moveTo>
                <a:lnTo>
                  <a:pt x="39411" y="35744"/>
                </a:lnTo>
                <a:lnTo>
                  <a:pt x="39411" y="35744"/>
                </a:lnTo>
                <a:cubicBezTo>
                  <a:pt x="39421" y="35729"/>
                  <a:pt x="39444" y="35724"/>
                  <a:pt x="39467" y="35701"/>
                </a:cubicBezTo>
                <a:close/>
                <a:moveTo>
                  <a:pt x="36794" y="35549"/>
                </a:moveTo>
                <a:lnTo>
                  <a:pt x="36824" y="35610"/>
                </a:lnTo>
                <a:cubicBezTo>
                  <a:pt x="36824" y="35640"/>
                  <a:pt x="36885" y="35701"/>
                  <a:pt x="36915" y="35731"/>
                </a:cubicBezTo>
                <a:cubicBezTo>
                  <a:pt x="36885" y="35761"/>
                  <a:pt x="36885" y="35792"/>
                  <a:pt x="36885" y="35822"/>
                </a:cubicBezTo>
                <a:lnTo>
                  <a:pt x="36824" y="35822"/>
                </a:lnTo>
                <a:lnTo>
                  <a:pt x="36733" y="35670"/>
                </a:lnTo>
                <a:cubicBezTo>
                  <a:pt x="36733" y="35640"/>
                  <a:pt x="36763" y="35579"/>
                  <a:pt x="36794" y="35549"/>
                </a:cubicBezTo>
                <a:close/>
                <a:moveTo>
                  <a:pt x="6867" y="35275"/>
                </a:moveTo>
                <a:cubicBezTo>
                  <a:pt x="6867" y="35306"/>
                  <a:pt x="6867" y="35366"/>
                  <a:pt x="6867" y="35458"/>
                </a:cubicBezTo>
                <a:lnTo>
                  <a:pt x="6867" y="35883"/>
                </a:lnTo>
                <a:cubicBezTo>
                  <a:pt x="6867" y="35822"/>
                  <a:pt x="6836" y="35761"/>
                  <a:pt x="6806" y="35701"/>
                </a:cubicBezTo>
                <a:cubicBezTo>
                  <a:pt x="6745" y="35579"/>
                  <a:pt x="6715" y="35427"/>
                  <a:pt x="6654" y="35275"/>
                </a:cubicBezTo>
                <a:close/>
                <a:moveTo>
                  <a:pt x="34849" y="35944"/>
                </a:moveTo>
                <a:lnTo>
                  <a:pt x="34940" y="35974"/>
                </a:lnTo>
                <a:lnTo>
                  <a:pt x="34849" y="36005"/>
                </a:lnTo>
                <a:lnTo>
                  <a:pt x="34758" y="36035"/>
                </a:lnTo>
                <a:lnTo>
                  <a:pt x="34758" y="36035"/>
                </a:lnTo>
                <a:lnTo>
                  <a:pt x="34819" y="36005"/>
                </a:lnTo>
                <a:lnTo>
                  <a:pt x="34849" y="35944"/>
                </a:lnTo>
                <a:close/>
                <a:moveTo>
                  <a:pt x="5104" y="35336"/>
                </a:moveTo>
                <a:cubicBezTo>
                  <a:pt x="5104" y="35427"/>
                  <a:pt x="5135" y="35518"/>
                  <a:pt x="5165" y="35579"/>
                </a:cubicBezTo>
                <a:cubicBezTo>
                  <a:pt x="5195" y="35761"/>
                  <a:pt x="5256" y="35913"/>
                  <a:pt x="5317" y="36065"/>
                </a:cubicBezTo>
                <a:cubicBezTo>
                  <a:pt x="5195" y="35883"/>
                  <a:pt x="5104" y="35701"/>
                  <a:pt x="5013" y="35518"/>
                </a:cubicBezTo>
                <a:cubicBezTo>
                  <a:pt x="5013" y="35488"/>
                  <a:pt x="5013" y="35458"/>
                  <a:pt x="5013" y="35458"/>
                </a:cubicBezTo>
                <a:lnTo>
                  <a:pt x="5044" y="35458"/>
                </a:lnTo>
                <a:cubicBezTo>
                  <a:pt x="5074" y="35427"/>
                  <a:pt x="5074" y="35366"/>
                  <a:pt x="5104" y="35336"/>
                </a:cubicBezTo>
                <a:close/>
                <a:moveTo>
                  <a:pt x="5803" y="33969"/>
                </a:moveTo>
                <a:lnTo>
                  <a:pt x="5803" y="34030"/>
                </a:lnTo>
                <a:cubicBezTo>
                  <a:pt x="5833" y="34212"/>
                  <a:pt x="5864" y="34364"/>
                  <a:pt x="5894" y="34546"/>
                </a:cubicBezTo>
                <a:cubicBezTo>
                  <a:pt x="5894" y="34637"/>
                  <a:pt x="5925" y="34759"/>
                  <a:pt x="5925" y="34880"/>
                </a:cubicBezTo>
                <a:cubicBezTo>
                  <a:pt x="5925" y="34972"/>
                  <a:pt x="5925" y="35093"/>
                  <a:pt x="5925" y="35215"/>
                </a:cubicBezTo>
                <a:lnTo>
                  <a:pt x="5925" y="35518"/>
                </a:lnTo>
                <a:cubicBezTo>
                  <a:pt x="5925" y="35731"/>
                  <a:pt x="5925" y="35913"/>
                  <a:pt x="5894" y="36126"/>
                </a:cubicBezTo>
                <a:cubicBezTo>
                  <a:pt x="5894" y="36187"/>
                  <a:pt x="5894" y="36278"/>
                  <a:pt x="5894" y="36339"/>
                </a:cubicBezTo>
                <a:cubicBezTo>
                  <a:pt x="5773" y="36187"/>
                  <a:pt x="5682" y="36005"/>
                  <a:pt x="5590" y="35792"/>
                </a:cubicBezTo>
                <a:lnTo>
                  <a:pt x="5590" y="35761"/>
                </a:lnTo>
                <a:lnTo>
                  <a:pt x="5621" y="35761"/>
                </a:lnTo>
                <a:cubicBezTo>
                  <a:pt x="5651" y="35731"/>
                  <a:pt x="5682" y="35701"/>
                  <a:pt x="5682" y="35640"/>
                </a:cubicBezTo>
                <a:cubicBezTo>
                  <a:pt x="5682" y="35640"/>
                  <a:pt x="5682" y="35610"/>
                  <a:pt x="5682" y="35610"/>
                </a:cubicBezTo>
                <a:cubicBezTo>
                  <a:pt x="5682" y="35579"/>
                  <a:pt x="5682" y="35549"/>
                  <a:pt x="5682" y="35518"/>
                </a:cubicBezTo>
                <a:lnTo>
                  <a:pt x="5682" y="35458"/>
                </a:lnTo>
                <a:lnTo>
                  <a:pt x="5682" y="35215"/>
                </a:lnTo>
                <a:cubicBezTo>
                  <a:pt x="5682" y="35063"/>
                  <a:pt x="5682" y="34880"/>
                  <a:pt x="5712" y="34698"/>
                </a:cubicBezTo>
                <a:lnTo>
                  <a:pt x="5742" y="34030"/>
                </a:lnTo>
                <a:lnTo>
                  <a:pt x="5803" y="33969"/>
                </a:lnTo>
                <a:close/>
                <a:moveTo>
                  <a:pt x="8568" y="34728"/>
                </a:moveTo>
                <a:lnTo>
                  <a:pt x="8629" y="34789"/>
                </a:lnTo>
                <a:lnTo>
                  <a:pt x="8629" y="34820"/>
                </a:lnTo>
                <a:lnTo>
                  <a:pt x="8629" y="36005"/>
                </a:lnTo>
                <a:lnTo>
                  <a:pt x="8477" y="36278"/>
                </a:lnTo>
                <a:cubicBezTo>
                  <a:pt x="8446" y="36339"/>
                  <a:pt x="8416" y="36369"/>
                  <a:pt x="8386" y="36400"/>
                </a:cubicBezTo>
                <a:cubicBezTo>
                  <a:pt x="8386" y="36339"/>
                  <a:pt x="8416" y="36248"/>
                  <a:pt x="8416" y="36187"/>
                </a:cubicBezTo>
                <a:lnTo>
                  <a:pt x="8446" y="36156"/>
                </a:lnTo>
                <a:cubicBezTo>
                  <a:pt x="8477" y="36065"/>
                  <a:pt x="8477" y="35974"/>
                  <a:pt x="8507" y="35853"/>
                </a:cubicBezTo>
                <a:cubicBezTo>
                  <a:pt x="8507" y="35761"/>
                  <a:pt x="8507" y="35731"/>
                  <a:pt x="8538" y="35640"/>
                </a:cubicBezTo>
                <a:cubicBezTo>
                  <a:pt x="8568" y="35579"/>
                  <a:pt x="8538" y="35518"/>
                  <a:pt x="8538" y="35458"/>
                </a:cubicBezTo>
                <a:cubicBezTo>
                  <a:pt x="8538" y="35275"/>
                  <a:pt x="8568" y="35123"/>
                  <a:pt x="8568" y="34972"/>
                </a:cubicBezTo>
                <a:lnTo>
                  <a:pt x="8568" y="34728"/>
                </a:lnTo>
                <a:close/>
                <a:moveTo>
                  <a:pt x="35366" y="36339"/>
                </a:moveTo>
                <a:cubicBezTo>
                  <a:pt x="35366" y="36339"/>
                  <a:pt x="35396" y="36369"/>
                  <a:pt x="35426" y="36400"/>
                </a:cubicBezTo>
                <a:lnTo>
                  <a:pt x="35457" y="36430"/>
                </a:lnTo>
                <a:lnTo>
                  <a:pt x="35183" y="36400"/>
                </a:lnTo>
                <a:lnTo>
                  <a:pt x="35214" y="36339"/>
                </a:lnTo>
                <a:close/>
                <a:moveTo>
                  <a:pt x="36733" y="36339"/>
                </a:moveTo>
                <a:lnTo>
                  <a:pt x="36794" y="36400"/>
                </a:lnTo>
                <a:lnTo>
                  <a:pt x="36642" y="36460"/>
                </a:lnTo>
                <a:lnTo>
                  <a:pt x="36611" y="36460"/>
                </a:lnTo>
                <a:lnTo>
                  <a:pt x="36642" y="36400"/>
                </a:lnTo>
                <a:lnTo>
                  <a:pt x="36672" y="36339"/>
                </a:lnTo>
                <a:close/>
                <a:moveTo>
                  <a:pt x="35943" y="36339"/>
                </a:moveTo>
                <a:lnTo>
                  <a:pt x="36004" y="36400"/>
                </a:lnTo>
                <a:cubicBezTo>
                  <a:pt x="36034" y="36430"/>
                  <a:pt x="36064" y="36430"/>
                  <a:pt x="36095" y="36460"/>
                </a:cubicBezTo>
                <a:lnTo>
                  <a:pt x="36247" y="36460"/>
                </a:lnTo>
                <a:lnTo>
                  <a:pt x="36247" y="36491"/>
                </a:lnTo>
                <a:lnTo>
                  <a:pt x="35912" y="36460"/>
                </a:lnTo>
                <a:lnTo>
                  <a:pt x="35791" y="36430"/>
                </a:lnTo>
                <a:cubicBezTo>
                  <a:pt x="35821" y="36430"/>
                  <a:pt x="35852" y="36400"/>
                  <a:pt x="35882" y="36400"/>
                </a:cubicBezTo>
                <a:cubicBezTo>
                  <a:pt x="35912" y="36369"/>
                  <a:pt x="35943" y="36369"/>
                  <a:pt x="35943" y="36339"/>
                </a:cubicBezTo>
                <a:close/>
                <a:moveTo>
                  <a:pt x="11849" y="34668"/>
                </a:moveTo>
                <a:cubicBezTo>
                  <a:pt x="11880" y="34820"/>
                  <a:pt x="11880" y="34972"/>
                  <a:pt x="11910" y="35123"/>
                </a:cubicBezTo>
                <a:cubicBezTo>
                  <a:pt x="11940" y="35245"/>
                  <a:pt x="11940" y="35488"/>
                  <a:pt x="11940" y="35701"/>
                </a:cubicBezTo>
                <a:lnTo>
                  <a:pt x="11940" y="36096"/>
                </a:lnTo>
                <a:lnTo>
                  <a:pt x="11940" y="36551"/>
                </a:lnTo>
                <a:lnTo>
                  <a:pt x="11789" y="36551"/>
                </a:lnTo>
                <a:lnTo>
                  <a:pt x="11789" y="35792"/>
                </a:lnTo>
                <a:lnTo>
                  <a:pt x="11789" y="35306"/>
                </a:lnTo>
                <a:lnTo>
                  <a:pt x="11789" y="34728"/>
                </a:lnTo>
                <a:lnTo>
                  <a:pt x="11789" y="34668"/>
                </a:lnTo>
                <a:close/>
                <a:moveTo>
                  <a:pt x="15951" y="36156"/>
                </a:moveTo>
                <a:lnTo>
                  <a:pt x="15343" y="36643"/>
                </a:lnTo>
                <a:lnTo>
                  <a:pt x="15343" y="36612"/>
                </a:lnTo>
                <a:cubicBezTo>
                  <a:pt x="15343" y="36551"/>
                  <a:pt x="15374" y="36491"/>
                  <a:pt x="15404" y="36430"/>
                </a:cubicBezTo>
                <a:lnTo>
                  <a:pt x="15434" y="36430"/>
                </a:lnTo>
                <a:cubicBezTo>
                  <a:pt x="15526" y="36400"/>
                  <a:pt x="15617" y="36339"/>
                  <a:pt x="15708" y="36278"/>
                </a:cubicBezTo>
                <a:lnTo>
                  <a:pt x="15890" y="36156"/>
                </a:lnTo>
                <a:close/>
                <a:moveTo>
                  <a:pt x="7261" y="35974"/>
                </a:moveTo>
                <a:cubicBezTo>
                  <a:pt x="7261" y="36105"/>
                  <a:pt x="7261" y="36233"/>
                  <a:pt x="7261" y="36339"/>
                </a:cubicBezTo>
                <a:cubicBezTo>
                  <a:pt x="7292" y="36491"/>
                  <a:pt x="7261" y="36551"/>
                  <a:pt x="7322" y="36673"/>
                </a:cubicBezTo>
                <a:cubicBezTo>
                  <a:pt x="7292" y="36643"/>
                  <a:pt x="7292" y="36612"/>
                  <a:pt x="7261" y="36612"/>
                </a:cubicBezTo>
                <a:lnTo>
                  <a:pt x="7170" y="36491"/>
                </a:lnTo>
                <a:lnTo>
                  <a:pt x="7201" y="36430"/>
                </a:lnTo>
                <a:cubicBezTo>
                  <a:pt x="7231" y="36278"/>
                  <a:pt x="7261" y="36126"/>
                  <a:pt x="7261" y="35974"/>
                </a:cubicBezTo>
                <a:close/>
                <a:moveTo>
                  <a:pt x="6198" y="36551"/>
                </a:moveTo>
                <a:cubicBezTo>
                  <a:pt x="6198" y="36612"/>
                  <a:pt x="6228" y="36643"/>
                  <a:pt x="6228" y="36703"/>
                </a:cubicBezTo>
                <a:lnTo>
                  <a:pt x="6198" y="36703"/>
                </a:lnTo>
                <a:cubicBezTo>
                  <a:pt x="6198" y="36703"/>
                  <a:pt x="6168" y="36673"/>
                  <a:pt x="6137" y="36643"/>
                </a:cubicBezTo>
                <a:cubicBezTo>
                  <a:pt x="6168" y="36612"/>
                  <a:pt x="6168" y="36582"/>
                  <a:pt x="6198" y="36551"/>
                </a:cubicBezTo>
                <a:close/>
                <a:moveTo>
                  <a:pt x="6654" y="36248"/>
                </a:moveTo>
                <a:cubicBezTo>
                  <a:pt x="6715" y="36339"/>
                  <a:pt x="6745" y="36430"/>
                  <a:pt x="6806" y="36521"/>
                </a:cubicBezTo>
                <a:lnTo>
                  <a:pt x="6806" y="36551"/>
                </a:lnTo>
                <a:cubicBezTo>
                  <a:pt x="6806" y="36551"/>
                  <a:pt x="6806" y="36582"/>
                  <a:pt x="6806" y="36612"/>
                </a:cubicBezTo>
                <a:cubicBezTo>
                  <a:pt x="6745" y="36612"/>
                  <a:pt x="6715" y="36643"/>
                  <a:pt x="6684" y="36673"/>
                </a:cubicBezTo>
                <a:cubicBezTo>
                  <a:pt x="6684" y="36703"/>
                  <a:pt x="6654" y="36734"/>
                  <a:pt x="6654" y="36764"/>
                </a:cubicBezTo>
                <a:lnTo>
                  <a:pt x="6654" y="36430"/>
                </a:lnTo>
                <a:lnTo>
                  <a:pt x="6654" y="36248"/>
                </a:lnTo>
                <a:close/>
                <a:moveTo>
                  <a:pt x="8568" y="36764"/>
                </a:moveTo>
                <a:lnTo>
                  <a:pt x="8568" y="36916"/>
                </a:lnTo>
                <a:cubicBezTo>
                  <a:pt x="8538" y="36886"/>
                  <a:pt x="8538" y="36855"/>
                  <a:pt x="8507" y="36855"/>
                </a:cubicBezTo>
                <a:cubicBezTo>
                  <a:pt x="8538" y="36825"/>
                  <a:pt x="8538" y="36794"/>
                  <a:pt x="8568" y="36764"/>
                </a:cubicBezTo>
                <a:close/>
                <a:moveTo>
                  <a:pt x="7691" y="35800"/>
                </a:moveTo>
                <a:lnTo>
                  <a:pt x="7691" y="35800"/>
                </a:lnTo>
                <a:cubicBezTo>
                  <a:pt x="7699" y="35876"/>
                  <a:pt x="7708" y="35954"/>
                  <a:pt x="7717" y="36035"/>
                </a:cubicBezTo>
                <a:cubicBezTo>
                  <a:pt x="7717" y="36308"/>
                  <a:pt x="7778" y="36551"/>
                  <a:pt x="7839" y="36794"/>
                </a:cubicBezTo>
                <a:lnTo>
                  <a:pt x="7839" y="36825"/>
                </a:lnTo>
                <a:cubicBezTo>
                  <a:pt x="7839" y="36825"/>
                  <a:pt x="7839" y="36855"/>
                  <a:pt x="7839" y="36855"/>
                </a:cubicBezTo>
                <a:cubicBezTo>
                  <a:pt x="7808" y="36886"/>
                  <a:pt x="7808" y="36916"/>
                  <a:pt x="7808" y="36946"/>
                </a:cubicBezTo>
                <a:lnTo>
                  <a:pt x="7778" y="36946"/>
                </a:lnTo>
                <a:cubicBezTo>
                  <a:pt x="7778" y="36794"/>
                  <a:pt x="7748" y="36673"/>
                  <a:pt x="7748" y="36521"/>
                </a:cubicBezTo>
                <a:cubicBezTo>
                  <a:pt x="7724" y="36285"/>
                  <a:pt x="7700" y="36050"/>
                  <a:pt x="7691" y="35800"/>
                </a:cubicBezTo>
                <a:close/>
                <a:moveTo>
                  <a:pt x="13065" y="35518"/>
                </a:moveTo>
                <a:lnTo>
                  <a:pt x="13065" y="36217"/>
                </a:lnTo>
                <a:cubicBezTo>
                  <a:pt x="13065" y="36460"/>
                  <a:pt x="13034" y="36734"/>
                  <a:pt x="13004" y="36977"/>
                </a:cubicBezTo>
                <a:cubicBezTo>
                  <a:pt x="13004" y="37007"/>
                  <a:pt x="13004" y="37038"/>
                  <a:pt x="13004" y="37068"/>
                </a:cubicBezTo>
                <a:cubicBezTo>
                  <a:pt x="12973" y="37129"/>
                  <a:pt x="12943" y="37220"/>
                  <a:pt x="12913" y="37281"/>
                </a:cubicBezTo>
                <a:cubicBezTo>
                  <a:pt x="12882" y="37159"/>
                  <a:pt x="12852" y="37038"/>
                  <a:pt x="12852" y="36916"/>
                </a:cubicBezTo>
                <a:lnTo>
                  <a:pt x="12852" y="36794"/>
                </a:lnTo>
                <a:lnTo>
                  <a:pt x="12852" y="36430"/>
                </a:lnTo>
                <a:lnTo>
                  <a:pt x="12943" y="36035"/>
                </a:lnTo>
                <a:cubicBezTo>
                  <a:pt x="12973" y="35883"/>
                  <a:pt x="13004" y="35701"/>
                  <a:pt x="13065" y="35518"/>
                </a:cubicBezTo>
                <a:close/>
                <a:moveTo>
                  <a:pt x="6411" y="37159"/>
                </a:moveTo>
                <a:cubicBezTo>
                  <a:pt x="6472" y="37189"/>
                  <a:pt x="6532" y="37220"/>
                  <a:pt x="6593" y="37250"/>
                </a:cubicBezTo>
                <a:lnTo>
                  <a:pt x="6806" y="37372"/>
                </a:lnTo>
                <a:lnTo>
                  <a:pt x="6897" y="37433"/>
                </a:lnTo>
                <a:lnTo>
                  <a:pt x="6806" y="37433"/>
                </a:lnTo>
                <a:cubicBezTo>
                  <a:pt x="6654" y="37311"/>
                  <a:pt x="6502" y="37220"/>
                  <a:pt x="6380" y="37159"/>
                </a:cubicBezTo>
                <a:close/>
                <a:moveTo>
                  <a:pt x="14553" y="36855"/>
                </a:moveTo>
                <a:lnTo>
                  <a:pt x="14645" y="36946"/>
                </a:lnTo>
                <a:cubicBezTo>
                  <a:pt x="14675" y="36977"/>
                  <a:pt x="14705" y="37007"/>
                  <a:pt x="14736" y="37038"/>
                </a:cubicBezTo>
                <a:cubicBezTo>
                  <a:pt x="14766" y="37038"/>
                  <a:pt x="14796" y="37068"/>
                  <a:pt x="14827" y="37068"/>
                </a:cubicBezTo>
                <a:lnTo>
                  <a:pt x="14584" y="37220"/>
                </a:lnTo>
                <a:lnTo>
                  <a:pt x="14462" y="37311"/>
                </a:lnTo>
                <a:lnTo>
                  <a:pt x="14280" y="37433"/>
                </a:lnTo>
                <a:cubicBezTo>
                  <a:pt x="14310" y="37372"/>
                  <a:pt x="14341" y="37341"/>
                  <a:pt x="14341" y="37281"/>
                </a:cubicBezTo>
                <a:cubicBezTo>
                  <a:pt x="14432" y="37159"/>
                  <a:pt x="14493" y="37007"/>
                  <a:pt x="14553" y="36855"/>
                </a:cubicBezTo>
                <a:close/>
                <a:moveTo>
                  <a:pt x="9966" y="35215"/>
                </a:moveTo>
                <a:lnTo>
                  <a:pt x="9996" y="35306"/>
                </a:lnTo>
                <a:lnTo>
                  <a:pt x="9996" y="35761"/>
                </a:lnTo>
                <a:lnTo>
                  <a:pt x="9996" y="36005"/>
                </a:lnTo>
                <a:lnTo>
                  <a:pt x="9996" y="36551"/>
                </a:lnTo>
                <a:cubicBezTo>
                  <a:pt x="9996" y="36703"/>
                  <a:pt x="10026" y="36977"/>
                  <a:pt x="10057" y="37189"/>
                </a:cubicBezTo>
                <a:cubicBezTo>
                  <a:pt x="10057" y="37341"/>
                  <a:pt x="10087" y="37493"/>
                  <a:pt x="10117" y="37645"/>
                </a:cubicBezTo>
                <a:cubicBezTo>
                  <a:pt x="9966" y="37493"/>
                  <a:pt x="9844" y="37341"/>
                  <a:pt x="9692" y="37220"/>
                </a:cubicBezTo>
                <a:lnTo>
                  <a:pt x="9692" y="37159"/>
                </a:lnTo>
                <a:lnTo>
                  <a:pt x="9722" y="37129"/>
                </a:lnTo>
                <a:cubicBezTo>
                  <a:pt x="9783" y="36946"/>
                  <a:pt x="9814" y="36794"/>
                  <a:pt x="9844" y="36643"/>
                </a:cubicBezTo>
                <a:cubicBezTo>
                  <a:pt x="9874" y="36491"/>
                  <a:pt x="9905" y="36339"/>
                  <a:pt x="9935" y="36156"/>
                </a:cubicBezTo>
                <a:cubicBezTo>
                  <a:pt x="9935" y="36096"/>
                  <a:pt x="9966" y="36005"/>
                  <a:pt x="9966" y="35913"/>
                </a:cubicBezTo>
                <a:cubicBezTo>
                  <a:pt x="9966" y="35822"/>
                  <a:pt x="9966" y="35853"/>
                  <a:pt x="9966" y="35822"/>
                </a:cubicBezTo>
                <a:lnTo>
                  <a:pt x="9966" y="35640"/>
                </a:lnTo>
                <a:lnTo>
                  <a:pt x="9966" y="35215"/>
                </a:lnTo>
                <a:close/>
                <a:moveTo>
                  <a:pt x="8477" y="37524"/>
                </a:moveTo>
                <a:lnTo>
                  <a:pt x="8477" y="37524"/>
                </a:lnTo>
                <a:cubicBezTo>
                  <a:pt x="8477" y="37554"/>
                  <a:pt x="8507" y="37584"/>
                  <a:pt x="8538" y="37584"/>
                </a:cubicBezTo>
                <a:lnTo>
                  <a:pt x="8538" y="37676"/>
                </a:lnTo>
                <a:cubicBezTo>
                  <a:pt x="8538" y="37645"/>
                  <a:pt x="8507" y="37615"/>
                  <a:pt x="8507" y="37584"/>
                </a:cubicBezTo>
                <a:lnTo>
                  <a:pt x="8507" y="37615"/>
                </a:lnTo>
                <a:cubicBezTo>
                  <a:pt x="8507" y="37585"/>
                  <a:pt x="8477" y="37554"/>
                  <a:pt x="8477" y="37524"/>
                </a:cubicBezTo>
                <a:close/>
                <a:moveTo>
                  <a:pt x="9753" y="37736"/>
                </a:moveTo>
                <a:lnTo>
                  <a:pt x="9844" y="37827"/>
                </a:lnTo>
                <a:lnTo>
                  <a:pt x="9753" y="37827"/>
                </a:lnTo>
                <a:lnTo>
                  <a:pt x="9753" y="37797"/>
                </a:lnTo>
                <a:cubicBezTo>
                  <a:pt x="9753" y="37767"/>
                  <a:pt x="9753" y="37767"/>
                  <a:pt x="9722" y="37736"/>
                </a:cubicBezTo>
                <a:close/>
                <a:moveTo>
                  <a:pt x="10847" y="35458"/>
                </a:moveTo>
                <a:lnTo>
                  <a:pt x="10847" y="35792"/>
                </a:lnTo>
                <a:lnTo>
                  <a:pt x="10847" y="35883"/>
                </a:lnTo>
                <a:cubicBezTo>
                  <a:pt x="10847" y="36035"/>
                  <a:pt x="10786" y="36187"/>
                  <a:pt x="10786" y="36339"/>
                </a:cubicBezTo>
                <a:cubicBezTo>
                  <a:pt x="10786" y="36491"/>
                  <a:pt x="10756" y="36703"/>
                  <a:pt x="10756" y="36886"/>
                </a:cubicBezTo>
                <a:lnTo>
                  <a:pt x="10756" y="37250"/>
                </a:lnTo>
                <a:cubicBezTo>
                  <a:pt x="10756" y="37341"/>
                  <a:pt x="10756" y="37402"/>
                  <a:pt x="10786" y="37493"/>
                </a:cubicBezTo>
                <a:cubicBezTo>
                  <a:pt x="10725" y="37615"/>
                  <a:pt x="10695" y="37706"/>
                  <a:pt x="10695" y="37827"/>
                </a:cubicBezTo>
                <a:lnTo>
                  <a:pt x="10695" y="37615"/>
                </a:lnTo>
                <a:lnTo>
                  <a:pt x="10695" y="37098"/>
                </a:lnTo>
                <a:cubicBezTo>
                  <a:pt x="10695" y="36764"/>
                  <a:pt x="10725" y="36460"/>
                  <a:pt x="10725" y="36156"/>
                </a:cubicBezTo>
                <a:lnTo>
                  <a:pt x="10725" y="35549"/>
                </a:lnTo>
                <a:cubicBezTo>
                  <a:pt x="10756" y="35518"/>
                  <a:pt x="10816" y="35488"/>
                  <a:pt x="10847" y="35458"/>
                </a:cubicBezTo>
                <a:close/>
                <a:moveTo>
                  <a:pt x="9115" y="37797"/>
                </a:moveTo>
                <a:cubicBezTo>
                  <a:pt x="9115" y="37827"/>
                  <a:pt x="9145" y="37827"/>
                  <a:pt x="9145" y="37827"/>
                </a:cubicBezTo>
                <a:lnTo>
                  <a:pt x="8993" y="37858"/>
                </a:lnTo>
                <a:lnTo>
                  <a:pt x="8933" y="37827"/>
                </a:lnTo>
                <a:lnTo>
                  <a:pt x="8933" y="37797"/>
                </a:lnTo>
                <a:close/>
                <a:moveTo>
                  <a:pt x="12670" y="38222"/>
                </a:moveTo>
                <a:lnTo>
                  <a:pt x="12761" y="38283"/>
                </a:lnTo>
                <a:lnTo>
                  <a:pt x="12822" y="38314"/>
                </a:lnTo>
                <a:lnTo>
                  <a:pt x="12518" y="38435"/>
                </a:lnTo>
                <a:lnTo>
                  <a:pt x="12457" y="38466"/>
                </a:lnTo>
                <a:lnTo>
                  <a:pt x="12548" y="38374"/>
                </a:lnTo>
                <a:cubicBezTo>
                  <a:pt x="12578" y="38314"/>
                  <a:pt x="12639" y="38283"/>
                  <a:pt x="12670" y="38222"/>
                </a:cubicBezTo>
                <a:close/>
                <a:moveTo>
                  <a:pt x="8933" y="38374"/>
                </a:moveTo>
                <a:lnTo>
                  <a:pt x="8933" y="38374"/>
                </a:lnTo>
                <a:cubicBezTo>
                  <a:pt x="9145" y="38466"/>
                  <a:pt x="9358" y="38557"/>
                  <a:pt x="9571" y="38587"/>
                </a:cubicBezTo>
                <a:lnTo>
                  <a:pt x="9601" y="38617"/>
                </a:lnTo>
                <a:cubicBezTo>
                  <a:pt x="9419" y="38587"/>
                  <a:pt x="9236" y="38526"/>
                  <a:pt x="9054" y="38466"/>
                </a:cubicBezTo>
                <a:lnTo>
                  <a:pt x="8993" y="38405"/>
                </a:lnTo>
                <a:lnTo>
                  <a:pt x="8933" y="38374"/>
                </a:lnTo>
                <a:close/>
                <a:moveTo>
                  <a:pt x="33056" y="1"/>
                </a:moveTo>
                <a:cubicBezTo>
                  <a:pt x="32935" y="1"/>
                  <a:pt x="32813" y="1"/>
                  <a:pt x="32692" y="31"/>
                </a:cubicBezTo>
                <a:cubicBezTo>
                  <a:pt x="32388" y="31"/>
                  <a:pt x="32115" y="62"/>
                  <a:pt x="31811" y="122"/>
                </a:cubicBezTo>
                <a:cubicBezTo>
                  <a:pt x="31507" y="153"/>
                  <a:pt x="31325" y="183"/>
                  <a:pt x="31082" y="244"/>
                </a:cubicBezTo>
                <a:cubicBezTo>
                  <a:pt x="30565" y="366"/>
                  <a:pt x="30079" y="487"/>
                  <a:pt x="29593" y="669"/>
                </a:cubicBezTo>
                <a:cubicBezTo>
                  <a:pt x="29076" y="821"/>
                  <a:pt x="28560" y="1034"/>
                  <a:pt x="28074" y="1247"/>
                </a:cubicBezTo>
                <a:cubicBezTo>
                  <a:pt x="27618" y="1459"/>
                  <a:pt x="27162" y="1733"/>
                  <a:pt x="26767" y="2006"/>
                </a:cubicBezTo>
                <a:cubicBezTo>
                  <a:pt x="26646" y="2097"/>
                  <a:pt x="26524" y="2188"/>
                  <a:pt x="26372" y="2280"/>
                </a:cubicBezTo>
                <a:cubicBezTo>
                  <a:pt x="26251" y="2371"/>
                  <a:pt x="26160" y="2432"/>
                  <a:pt x="26068" y="2492"/>
                </a:cubicBezTo>
                <a:cubicBezTo>
                  <a:pt x="25856" y="2675"/>
                  <a:pt x="25643" y="2857"/>
                  <a:pt x="25430" y="3039"/>
                </a:cubicBezTo>
                <a:cubicBezTo>
                  <a:pt x="25218" y="3222"/>
                  <a:pt x="25035" y="3343"/>
                  <a:pt x="24883" y="3525"/>
                </a:cubicBezTo>
                <a:cubicBezTo>
                  <a:pt x="24732" y="3677"/>
                  <a:pt x="24549" y="3829"/>
                  <a:pt x="24367" y="4011"/>
                </a:cubicBezTo>
                <a:cubicBezTo>
                  <a:pt x="23668" y="4771"/>
                  <a:pt x="23030" y="5561"/>
                  <a:pt x="22331" y="6321"/>
                </a:cubicBezTo>
                <a:cubicBezTo>
                  <a:pt x="21633" y="7080"/>
                  <a:pt x="20964" y="7840"/>
                  <a:pt x="20235" y="8508"/>
                </a:cubicBezTo>
                <a:cubicBezTo>
                  <a:pt x="20083" y="8660"/>
                  <a:pt x="19961" y="8782"/>
                  <a:pt x="19810" y="8903"/>
                </a:cubicBezTo>
                <a:lnTo>
                  <a:pt x="19384" y="9207"/>
                </a:lnTo>
                <a:cubicBezTo>
                  <a:pt x="19232" y="9328"/>
                  <a:pt x="19050" y="9420"/>
                  <a:pt x="18898" y="9511"/>
                </a:cubicBezTo>
                <a:cubicBezTo>
                  <a:pt x="18746" y="9602"/>
                  <a:pt x="18533" y="9723"/>
                  <a:pt x="18351" y="9815"/>
                </a:cubicBezTo>
                <a:cubicBezTo>
                  <a:pt x="18017" y="9997"/>
                  <a:pt x="17683" y="10118"/>
                  <a:pt x="17318" y="10270"/>
                </a:cubicBezTo>
                <a:cubicBezTo>
                  <a:pt x="16862" y="10422"/>
                  <a:pt x="16407" y="10544"/>
                  <a:pt x="15921" y="10665"/>
                </a:cubicBezTo>
                <a:cubicBezTo>
                  <a:pt x="15434" y="10787"/>
                  <a:pt x="14948" y="10878"/>
                  <a:pt x="14462" y="10969"/>
                </a:cubicBezTo>
                <a:cubicBezTo>
                  <a:pt x="13976" y="11060"/>
                  <a:pt x="13460" y="11151"/>
                  <a:pt x="12973" y="11273"/>
                </a:cubicBezTo>
                <a:cubicBezTo>
                  <a:pt x="12730" y="11303"/>
                  <a:pt x="12518" y="11364"/>
                  <a:pt x="12305" y="11425"/>
                </a:cubicBezTo>
                <a:lnTo>
                  <a:pt x="11910" y="11546"/>
                </a:lnTo>
                <a:cubicBezTo>
                  <a:pt x="11758" y="11577"/>
                  <a:pt x="11637" y="11638"/>
                  <a:pt x="11485" y="11668"/>
                </a:cubicBezTo>
                <a:cubicBezTo>
                  <a:pt x="11363" y="11729"/>
                  <a:pt x="11150" y="11820"/>
                  <a:pt x="10968" y="11881"/>
                </a:cubicBezTo>
                <a:cubicBezTo>
                  <a:pt x="10786" y="11941"/>
                  <a:pt x="10695" y="11972"/>
                  <a:pt x="10573" y="12033"/>
                </a:cubicBezTo>
                <a:cubicBezTo>
                  <a:pt x="10300" y="12154"/>
                  <a:pt x="9996" y="12306"/>
                  <a:pt x="9722" y="12458"/>
                </a:cubicBezTo>
                <a:cubicBezTo>
                  <a:pt x="9145" y="12762"/>
                  <a:pt x="8568" y="13126"/>
                  <a:pt x="8021" y="13491"/>
                </a:cubicBezTo>
                <a:cubicBezTo>
                  <a:pt x="7960" y="13521"/>
                  <a:pt x="7930" y="13552"/>
                  <a:pt x="7900" y="13582"/>
                </a:cubicBezTo>
                <a:lnTo>
                  <a:pt x="7656" y="13734"/>
                </a:lnTo>
                <a:cubicBezTo>
                  <a:pt x="7626" y="13764"/>
                  <a:pt x="7565" y="13825"/>
                  <a:pt x="7505" y="13855"/>
                </a:cubicBezTo>
                <a:lnTo>
                  <a:pt x="7565" y="13825"/>
                </a:lnTo>
                <a:lnTo>
                  <a:pt x="7565" y="13825"/>
                </a:lnTo>
                <a:cubicBezTo>
                  <a:pt x="7140" y="14099"/>
                  <a:pt x="6745" y="14402"/>
                  <a:pt x="6380" y="14737"/>
                </a:cubicBezTo>
                <a:cubicBezTo>
                  <a:pt x="6168" y="14919"/>
                  <a:pt x="5985" y="15071"/>
                  <a:pt x="5773" y="15253"/>
                </a:cubicBezTo>
                <a:cubicBezTo>
                  <a:pt x="5590" y="15435"/>
                  <a:pt x="5408" y="15648"/>
                  <a:pt x="5226" y="15830"/>
                </a:cubicBezTo>
                <a:cubicBezTo>
                  <a:pt x="4497" y="16590"/>
                  <a:pt x="3828" y="17380"/>
                  <a:pt x="3251" y="18261"/>
                </a:cubicBezTo>
                <a:cubicBezTo>
                  <a:pt x="3160" y="18352"/>
                  <a:pt x="3099" y="18474"/>
                  <a:pt x="3038" y="18565"/>
                </a:cubicBezTo>
                <a:lnTo>
                  <a:pt x="2856" y="18929"/>
                </a:lnTo>
                <a:cubicBezTo>
                  <a:pt x="2734" y="19142"/>
                  <a:pt x="2613" y="19355"/>
                  <a:pt x="2461" y="19567"/>
                </a:cubicBezTo>
                <a:cubicBezTo>
                  <a:pt x="2218" y="20023"/>
                  <a:pt x="1975" y="20479"/>
                  <a:pt x="1701" y="20904"/>
                </a:cubicBezTo>
                <a:cubicBezTo>
                  <a:pt x="1458" y="21360"/>
                  <a:pt x="1215" y="21877"/>
                  <a:pt x="1003" y="22393"/>
                </a:cubicBezTo>
                <a:cubicBezTo>
                  <a:pt x="820" y="22849"/>
                  <a:pt x="668" y="23305"/>
                  <a:pt x="517" y="23791"/>
                </a:cubicBezTo>
                <a:cubicBezTo>
                  <a:pt x="395" y="24307"/>
                  <a:pt x="273" y="24824"/>
                  <a:pt x="182" y="25371"/>
                </a:cubicBezTo>
                <a:cubicBezTo>
                  <a:pt x="152" y="25614"/>
                  <a:pt x="122" y="25857"/>
                  <a:pt x="91" y="26130"/>
                </a:cubicBezTo>
                <a:cubicBezTo>
                  <a:pt x="61" y="26373"/>
                  <a:pt x="30" y="26586"/>
                  <a:pt x="30" y="26829"/>
                </a:cubicBezTo>
                <a:cubicBezTo>
                  <a:pt x="0" y="27406"/>
                  <a:pt x="30" y="27953"/>
                  <a:pt x="122" y="28500"/>
                </a:cubicBezTo>
                <a:cubicBezTo>
                  <a:pt x="182" y="28986"/>
                  <a:pt x="273" y="29472"/>
                  <a:pt x="395" y="29958"/>
                </a:cubicBezTo>
                <a:cubicBezTo>
                  <a:pt x="517" y="30444"/>
                  <a:pt x="638" y="30900"/>
                  <a:pt x="820" y="31356"/>
                </a:cubicBezTo>
                <a:cubicBezTo>
                  <a:pt x="1033" y="31872"/>
                  <a:pt x="1215" y="32419"/>
                  <a:pt x="1428" y="32936"/>
                </a:cubicBezTo>
                <a:cubicBezTo>
                  <a:pt x="1641" y="33392"/>
                  <a:pt x="1853" y="33817"/>
                  <a:pt x="2096" y="34273"/>
                </a:cubicBezTo>
                <a:cubicBezTo>
                  <a:pt x="2218" y="34485"/>
                  <a:pt x="2339" y="34698"/>
                  <a:pt x="2491" y="34911"/>
                </a:cubicBezTo>
                <a:cubicBezTo>
                  <a:pt x="2643" y="35154"/>
                  <a:pt x="2826" y="35427"/>
                  <a:pt x="3008" y="35670"/>
                </a:cubicBezTo>
                <a:cubicBezTo>
                  <a:pt x="3129" y="35853"/>
                  <a:pt x="3281" y="36035"/>
                  <a:pt x="3433" y="36187"/>
                </a:cubicBezTo>
                <a:cubicBezTo>
                  <a:pt x="3585" y="36369"/>
                  <a:pt x="3767" y="36582"/>
                  <a:pt x="3919" y="36734"/>
                </a:cubicBezTo>
                <a:cubicBezTo>
                  <a:pt x="4071" y="36916"/>
                  <a:pt x="4223" y="37098"/>
                  <a:pt x="4406" y="37250"/>
                </a:cubicBezTo>
                <a:cubicBezTo>
                  <a:pt x="4497" y="37341"/>
                  <a:pt x="4588" y="37433"/>
                  <a:pt x="4679" y="37524"/>
                </a:cubicBezTo>
                <a:lnTo>
                  <a:pt x="5044" y="37827"/>
                </a:lnTo>
                <a:cubicBezTo>
                  <a:pt x="5469" y="38162"/>
                  <a:pt x="5894" y="38466"/>
                  <a:pt x="6380" y="38739"/>
                </a:cubicBezTo>
                <a:cubicBezTo>
                  <a:pt x="6867" y="39012"/>
                  <a:pt x="7353" y="39255"/>
                  <a:pt x="7869" y="39468"/>
                </a:cubicBezTo>
                <a:cubicBezTo>
                  <a:pt x="8112" y="39559"/>
                  <a:pt x="8355" y="39650"/>
                  <a:pt x="8598" y="39742"/>
                </a:cubicBezTo>
                <a:lnTo>
                  <a:pt x="8933" y="39833"/>
                </a:lnTo>
                <a:cubicBezTo>
                  <a:pt x="9084" y="39894"/>
                  <a:pt x="9206" y="39894"/>
                  <a:pt x="9328" y="39924"/>
                </a:cubicBezTo>
                <a:cubicBezTo>
                  <a:pt x="9449" y="39954"/>
                  <a:pt x="9571" y="39985"/>
                  <a:pt x="9692" y="40015"/>
                </a:cubicBezTo>
                <a:cubicBezTo>
                  <a:pt x="10026" y="40076"/>
                  <a:pt x="10361" y="40106"/>
                  <a:pt x="10695" y="40106"/>
                </a:cubicBezTo>
                <a:cubicBezTo>
                  <a:pt x="11424" y="40106"/>
                  <a:pt x="12183" y="39985"/>
                  <a:pt x="12882" y="39742"/>
                </a:cubicBezTo>
                <a:cubicBezTo>
                  <a:pt x="13156" y="39650"/>
                  <a:pt x="13429" y="39529"/>
                  <a:pt x="13703" y="39377"/>
                </a:cubicBezTo>
                <a:lnTo>
                  <a:pt x="14098" y="39164"/>
                </a:lnTo>
                <a:cubicBezTo>
                  <a:pt x="14310" y="39043"/>
                  <a:pt x="14493" y="38921"/>
                  <a:pt x="14705" y="38769"/>
                </a:cubicBezTo>
                <a:cubicBezTo>
                  <a:pt x="14948" y="38587"/>
                  <a:pt x="15222" y="38405"/>
                  <a:pt x="15465" y="38222"/>
                </a:cubicBezTo>
                <a:cubicBezTo>
                  <a:pt x="15738" y="38040"/>
                  <a:pt x="15890" y="37888"/>
                  <a:pt x="16072" y="37736"/>
                </a:cubicBezTo>
                <a:cubicBezTo>
                  <a:pt x="16376" y="37493"/>
                  <a:pt x="16680" y="37220"/>
                  <a:pt x="16984" y="36977"/>
                </a:cubicBezTo>
                <a:cubicBezTo>
                  <a:pt x="17288" y="36734"/>
                  <a:pt x="17592" y="36460"/>
                  <a:pt x="17895" y="36187"/>
                </a:cubicBezTo>
                <a:lnTo>
                  <a:pt x="18807" y="35366"/>
                </a:lnTo>
                <a:cubicBezTo>
                  <a:pt x="19080" y="35123"/>
                  <a:pt x="19384" y="34880"/>
                  <a:pt x="19688" y="34668"/>
                </a:cubicBezTo>
                <a:lnTo>
                  <a:pt x="20083" y="34394"/>
                </a:lnTo>
                <a:lnTo>
                  <a:pt x="20417" y="34182"/>
                </a:lnTo>
                <a:cubicBezTo>
                  <a:pt x="20903" y="33847"/>
                  <a:pt x="21481" y="33635"/>
                  <a:pt x="22058" y="33574"/>
                </a:cubicBezTo>
                <a:lnTo>
                  <a:pt x="22362" y="33513"/>
                </a:lnTo>
                <a:cubicBezTo>
                  <a:pt x="22696" y="33513"/>
                  <a:pt x="23000" y="33483"/>
                  <a:pt x="23304" y="33483"/>
                </a:cubicBezTo>
                <a:cubicBezTo>
                  <a:pt x="23486" y="33483"/>
                  <a:pt x="23699" y="33483"/>
                  <a:pt x="23850" y="33513"/>
                </a:cubicBezTo>
                <a:cubicBezTo>
                  <a:pt x="24033" y="33544"/>
                  <a:pt x="24185" y="33544"/>
                  <a:pt x="24337" y="33574"/>
                </a:cubicBezTo>
                <a:cubicBezTo>
                  <a:pt x="24640" y="33635"/>
                  <a:pt x="24944" y="33726"/>
                  <a:pt x="25248" y="33817"/>
                </a:cubicBezTo>
                <a:cubicBezTo>
                  <a:pt x="25461" y="33878"/>
                  <a:pt x="25643" y="33938"/>
                  <a:pt x="25856" y="34030"/>
                </a:cubicBezTo>
                <a:cubicBezTo>
                  <a:pt x="26038" y="34090"/>
                  <a:pt x="26160" y="34151"/>
                  <a:pt x="26311" y="34212"/>
                </a:cubicBezTo>
                <a:cubicBezTo>
                  <a:pt x="27041" y="34546"/>
                  <a:pt x="27739" y="34911"/>
                  <a:pt x="28438" y="35215"/>
                </a:cubicBezTo>
                <a:lnTo>
                  <a:pt x="28378" y="35184"/>
                </a:lnTo>
                <a:lnTo>
                  <a:pt x="29714" y="35822"/>
                </a:lnTo>
                <a:cubicBezTo>
                  <a:pt x="30170" y="36065"/>
                  <a:pt x="30595" y="36278"/>
                  <a:pt x="31051" y="36521"/>
                </a:cubicBezTo>
                <a:cubicBezTo>
                  <a:pt x="31537" y="36764"/>
                  <a:pt x="32054" y="36977"/>
                  <a:pt x="32570" y="37159"/>
                </a:cubicBezTo>
                <a:cubicBezTo>
                  <a:pt x="33056" y="37341"/>
                  <a:pt x="33512" y="37463"/>
                  <a:pt x="34029" y="37554"/>
                </a:cubicBezTo>
                <a:cubicBezTo>
                  <a:pt x="34576" y="37645"/>
                  <a:pt x="35153" y="37736"/>
                  <a:pt x="35700" y="37797"/>
                </a:cubicBezTo>
                <a:cubicBezTo>
                  <a:pt x="35943" y="37797"/>
                  <a:pt x="36156" y="37827"/>
                  <a:pt x="36399" y="37858"/>
                </a:cubicBezTo>
                <a:lnTo>
                  <a:pt x="37280" y="37858"/>
                </a:lnTo>
                <a:cubicBezTo>
                  <a:pt x="37523" y="37827"/>
                  <a:pt x="37766" y="37797"/>
                  <a:pt x="37978" y="37767"/>
                </a:cubicBezTo>
                <a:cubicBezTo>
                  <a:pt x="38343" y="37676"/>
                  <a:pt x="38677" y="37584"/>
                  <a:pt x="39011" y="37433"/>
                </a:cubicBezTo>
                <a:cubicBezTo>
                  <a:pt x="39315" y="37311"/>
                  <a:pt x="39619" y="37189"/>
                  <a:pt x="39923" y="37007"/>
                </a:cubicBezTo>
                <a:cubicBezTo>
                  <a:pt x="40136" y="36886"/>
                  <a:pt x="40318" y="36734"/>
                  <a:pt x="40531" y="36612"/>
                </a:cubicBezTo>
                <a:cubicBezTo>
                  <a:pt x="40622" y="36521"/>
                  <a:pt x="40713" y="36460"/>
                  <a:pt x="40804" y="36369"/>
                </a:cubicBezTo>
                <a:cubicBezTo>
                  <a:pt x="41017" y="36187"/>
                  <a:pt x="41229" y="36035"/>
                  <a:pt x="41442" y="35822"/>
                </a:cubicBezTo>
                <a:cubicBezTo>
                  <a:pt x="41655" y="35640"/>
                  <a:pt x="41837" y="35488"/>
                  <a:pt x="42019" y="35306"/>
                </a:cubicBezTo>
                <a:cubicBezTo>
                  <a:pt x="42749" y="34607"/>
                  <a:pt x="43387" y="33847"/>
                  <a:pt x="44055" y="33118"/>
                </a:cubicBezTo>
                <a:cubicBezTo>
                  <a:pt x="44389" y="32723"/>
                  <a:pt x="44723" y="32298"/>
                  <a:pt x="45027" y="31842"/>
                </a:cubicBezTo>
                <a:cubicBezTo>
                  <a:pt x="45301" y="31417"/>
                  <a:pt x="45574" y="30991"/>
                  <a:pt x="45787" y="30505"/>
                </a:cubicBezTo>
                <a:cubicBezTo>
                  <a:pt x="45908" y="30232"/>
                  <a:pt x="46060" y="29958"/>
                  <a:pt x="46182" y="29685"/>
                </a:cubicBezTo>
                <a:cubicBezTo>
                  <a:pt x="46303" y="29411"/>
                  <a:pt x="46334" y="29229"/>
                  <a:pt x="46425" y="29016"/>
                </a:cubicBezTo>
                <a:cubicBezTo>
                  <a:pt x="46577" y="28500"/>
                  <a:pt x="46759" y="27983"/>
                  <a:pt x="46881" y="27497"/>
                </a:cubicBezTo>
                <a:cubicBezTo>
                  <a:pt x="47154" y="26525"/>
                  <a:pt x="47336" y="25583"/>
                  <a:pt x="47549" y="24611"/>
                </a:cubicBezTo>
                <a:cubicBezTo>
                  <a:pt x="47640" y="24094"/>
                  <a:pt x="47731" y="23608"/>
                  <a:pt x="47822" y="23122"/>
                </a:cubicBezTo>
                <a:cubicBezTo>
                  <a:pt x="47914" y="22636"/>
                  <a:pt x="48005" y="22028"/>
                  <a:pt x="48066" y="21482"/>
                </a:cubicBezTo>
                <a:cubicBezTo>
                  <a:pt x="48126" y="20995"/>
                  <a:pt x="48157" y="20479"/>
                  <a:pt x="48187" y="19993"/>
                </a:cubicBezTo>
                <a:cubicBezTo>
                  <a:pt x="48217" y="19507"/>
                  <a:pt x="48217" y="19021"/>
                  <a:pt x="48248" y="18534"/>
                </a:cubicBezTo>
                <a:cubicBezTo>
                  <a:pt x="48248" y="18200"/>
                  <a:pt x="48248" y="17957"/>
                  <a:pt x="48248" y="17653"/>
                </a:cubicBezTo>
                <a:cubicBezTo>
                  <a:pt x="48248" y="17410"/>
                  <a:pt x="48217" y="17167"/>
                  <a:pt x="48187" y="16924"/>
                </a:cubicBezTo>
                <a:cubicBezTo>
                  <a:pt x="48157" y="16377"/>
                  <a:pt x="48066" y="15861"/>
                  <a:pt x="47974" y="15314"/>
                </a:cubicBezTo>
                <a:cubicBezTo>
                  <a:pt x="47914" y="15071"/>
                  <a:pt x="47883" y="14828"/>
                  <a:pt x="47822" y="14615"/>
                </a:cubicBezTo>
                <a:cubicBezTo>
                  <a:pt x="47762" y="14372"/>
                  <a:pt x="47701" y="14159"/>
                  <a:pt x="47640" y="13916"/>
                </a:cubicBezTo>
                <a:cubicBezTo>
                  <a:pt x="47519" y="13430"/>
                  <a:pt x="47367" y="12974"/>
                  <a:pt x="47184" y="12519"/>
                </a:cubicBezTo>
                <a:cubicBezTo>
                  <a:pt x="47033" y="12033"/>
                  <a:pt x="46881" y="11546"/>
                  <a:pt x="46698" y="11091"/>
                </a:cubicBezTo>
                <a:cubicBezTo>
                  <a:pt x="46516" y="10605"/>
                  <a:pt x="46303" y="10240"/>
                  <a:pt x="46091" y="9845"/>
                </a:cubicBezTo>
                <a:lnTo>
                  <a:pt x="45787" y="9207"/>
                </a:lnTo>
                <a:cubicBezTo>
                  <a:pt x="45696" y="9025"/>
                  <a:pt x="45605" y="8842"/>
                  <a:pt x="45483" y="8630"/>
                </a:cubicBezTo>
                <a:cubicBezTo>
                  <a:pt x="45361" y="8447"/>
                  <a:pt x="45270" y="8265"/>
                  <a:pt x="45179" y="8083"/>
                </a:cubicBezTo>
                <a:lnTo>
                  <a:pt x="45088" y="7931"/>
                </a:lnTo>
                <a:cubicBezTo>
                  <a:pt x="45088" y="7840"/>
                  <a:pt x="45088" y="7749"/>
                  <a:pt x="45088" y="7657"/>
                </a:cubicBezTo>
                <a:cubicBezTo>
                  <a:pt x="44936" y="7141"/>
                  <a:pt x="44754" y="6655"/>
                  <a:pt x="44511" y="6169"/>
                </a:cubicBezTo>
                <a:cubicBezTo>
                  <a:pt x="44389" y="5956"/>
                  <a:pt x="44268" y="5743"/>
                  <a:pt x="44146" y="5531"/>
                </a:cubicBezTo>
                <a:cubicBezTo>
                  <a:pt x="43994" y="5257"/>
                  <a:pt x="43812" y="5014"/>
                  <a:pt x="43630" y="4771"/>
                </a:cubicBezTo>
                <a:cubicBezTo>
                  <a:pt x="43478" y="4589"/>
                  <a:pt x="43356" y="4437"/>
                  <a:pt x="43204" y="4285"/>
                </a:cubicBezTo>
                <a:cubicBezTo>
                  <a:pt x="43022" y="4103"/>
                  <a:pt x="42840" y="3890"/>
                  <a:pt x="42657" y="3738"/>
                </a:cubicBezTo>
                <a:cubicBezTo>
                  <a:pt x="42232" y="3343"/>
                  <a:pt x="41807" y="3009"/>
                  <a:pt x="41381" y="2675"/>
                </a:cubicBezTo>
                <a:cubicBezTo>
                  <a:pt x="41199" y="2523"/>
                  <a:pt x="41017" y="2401"/>
                  <a:pt x="40834" y="2249"/>
                </a:cubicBezTo>
                <a:cubicBezTo>
                  <a:pt x="40652" y="2128"/>
                  <a:pt x="40470" y="1945"/>
                  <a:pt x="40227" y="1824"/>
                </a:cubicBezTo>
                <a:cubicBezTo>
                  <a:pt x="40014" y="1702"/>
                  <a:pt x="39741" y="1550"/>
                  <a:pt x="39498" y="1399"/>
                </a:cubicBezTo>
                <a:lnTo>
                  <a:pt x="39224" y="1277"/>
                </a:lnTo>
                <a:cubicBezTo>
                  <a:pt x="39072" y="1216"/>
                  <a:pt x="38920" y="1125"/>
                  <a:pt x="38768" y="1064"/>
                </a:cubicBezTo>
                <a:cubicBezTo>
                  <a:pt x="38313" y="882"/>
                  <a:pt x="37827" y="700"/>
                  <a:pt x="37371" y="578"/>
                </a:cubicBezTo>
                <a:cubicBezTo>
                  <a:pt x="36824" y="396"/>
                  <a:pt x="36307" y="274"/>
                  <a:pt x="35761" y="183"/>
                </a:cubicBezTo>
                <a:cubicBezTo>
                  <a:pt x="35487" y="153"/>
                  <a:pt x="35214" y="122"/>
                  <a:pt x="34940" y="92"/>
                </a:cubicBezTo>
                <a:cubicBezTo>
                  <a:pt x="34667" y="62"/>
                  <a:pt x="34454" y="31"/>
                  <a:pt x="34211" y="31"/>
                </a:cubicBezTo>
                <a:cubicBezTo>
                  <a:pt x="33968" y="1"/>
                  <a:pt x="33755" y="1"/>
                  <a:pt x="3354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3" name="Google Shape;173;p35"/>
          <p:cNvGrpSpPr/>
          <p:nvPr/>
        </p:nvGrpSpPr>
        <p:grpSpPr>
          <a:xfrm rot="-5400000">
            <a:off x="-26172" y="108496"/>
            <a:ext cx="1270599" cy="1053621"/>
            <a:chOff x="-142022" y="90588"/>
            <a:chExt cx="1270599" cy="1053621"/>
          </a:xfrm>
        </p:grpSpPr>
        <p:sp>
          <p:nvSpPr>
            <p:cNvPr id="174" name="Google Shape;174;p35"/>
            <p:cNvSpPr/>
            <p:nvPr/>
          </p:nvSpPr>
          <p:spPr>
            <a:xfrm rot="-910317">
              <a:off x="653620" y="479091"/>
              <a:ext cx="294920" cy="250005"/>
            </a:xfrm>
            <a:custGeom>
              <a:rect b="b" l="l" r="r" t="t"/>
              <a:pathLst>
                <a:path extrusionOk="0" h="6440" w="7597">
                  <a:moveTo>
                    <a:pt x="2986" y="0"/>
                  </a:moveTo>
                  <a:cubicBezTo>
                    <a:pt x="2508" y="0"/>
                    <a:pt x="2033" y="93"/>
                    <a:pt x="1581" y="280"/>
                  </a:cubicBezTo>
                  <a:cubicBezTo>
                    <a:pt x="1490" y="340"/>
                    <a:pt x="1368" y="371"/>
                    <a:pt x="1307" y="431"/>
                  </a:cubicBezTo>
                  <a:cubicBezTo>
                    <a:pt x="1034" y="553"/>
                    <a:pt x="821" y="705"/>
                    <a:pt x="609" y="887"/>
                  </a:cubicBezTo>
                  <a:cubicBezTo>
                    <a:pt x="396" y="1100"/>
                    <a:pt x="244" y="1343"/>
                    <a:pt x="153" y="1616"/>
                  </a:cubicBezTo>
                  <a:lnTo>
                    <a:pt x="123" y="1708"/>
                  </a:lnTo>
                  <a:cubicBezTo>
                    <a:pt x="92" y="1859"/>
                    <a:pt x="62" y="2011"/>
                    <a:pt x="31" y="2163"/>
                  </a:cubicBezTo>
                  <a:cubicBezTo>
                    <a:pt x="1" y="2437"/>
                    <a:pt x="1" y="2710"/>
                    <a:pt x="31" y="2984"/>
                  </a:cubicBezTo>
                  <a:cubicBezTo>
                    <a:pt x="62" y="3105"/>
                    <a:pt x="92" y="3227"/>
                    <a:pt x="153" y="3348"/>
                  </a:cubicBezTo>
                  <a:lnTo>
                    <a:pt x="153" y="3409"/>
                  </a:lnTo>
                  <a:cubicBezTo>
                    <a:pt x="214" y="3530"/>
                    <a:pt x="244" y="3622"/>
                    <a:pt x="305" y="3743"/>
                  </a:cubicBezTo>
                  <a:cubicBezTo>
                    <a:pt x="426" y="3986"/>
                    <a:pt x="578" y="4229"/>
                    <a:pt x="761" y="4442"/>
                  </a:cubicBezTo>
                  <a:cubicBezTo>
                    <a:pt x="912" y="4624"/>
                    <a:pt x="1034" y="4807"/>
                    <a:pt x="1216" y="5019"/>
                  </a:cubicBezTo>
                  <a:cubicBezTo>
                    <a:pt x="1399" y="5232"/>
                    <a:pt x="1611" y="5414"/>
                    <a:pt x="1824" y="5597"/>
                  </a:cubicBezTo>
                  <a:cubicBezTo>
                    <a:pt x="2219" y="5931"/>
                    <a:pt x="2705" y="6143"/>
                    <a:pt x="3191" y="6265"/>
                  </a:cubicBezTo>
                  <a:cubicBezTo>
                    <a:pt x="3465" y="6326"/>
                    <a:pt x="3738" y="6386"/>
                    <a:pt x="4012" y="6417"/>
                  </a:cubicBezTo>
                  <a:cubicBezTo>
                    <a:pt x="4133" y="6432"/>
                    <a:pt x="4262" y="6440"/>
                    <a:pt x="4395" y="6440"/>
                  </a:cubicBezTo>
                  <a:cubicBezTo>
                    <a:pt x="4528" y="6440"/>
                    <a:pt x="4665" y="6432"/>
                    <a:pt x="4801" y="6417"/>
                  </a:cubicBezTo>
                  <a:cubicBezTo>
                    <a:pt x="5014" y="6417"/>
                    <a:pt x="5227" y="6386"/>
                    <a:pt x="5440" y="6326"/>
                  </a:cubicBezTo>
                  <a:cubicBezTo>
                    <a:pt x="5713" y="6265"/>
                    <a:pt x="5956" y="6174"/>
                    <a:pt x="6229" y="6083"/>
                  </a:cubicBezTo>
                  <a:cubicBezTo>
                    <a:pt x="6351" y="6022"/>
                    <a:pt x="6473" y="5931"/>
                    <a:pt x="6533" y="5809"/>
                  </a:cubicBezTo>
                  <a:cubicBezTo>
                    <a:pt x="6776" y="5657"/>
                    <a:pt x="6989" y="5445"/>
                    <a:pt x="7171" y="5232"/>
                  </a:cubicBezTo>
                  <a:cubicBezTo>
                    <a:pt x="7293" y="5019"/>
                    <a:pt x="7384" y="4807"/>
                    <a:pt x="7475" y="4563"/>
                  </a:cubicBezTo>
                  <a:cubicBezTo>
                    <a:pt x="7566" y="4260"/>
                    <a:pt x="7597" y="3925"/>
                    <a:pt x="7536" y="3622"/>
                  </a:cubicBezTo>
                  <a:cubicBezTo>
                    <a:pt x="7475" y="3409"/>
                    <a:pt x="7414" y="3196"/>
                    <a:pt x="7323" y="3014"/>
                  </a:cubicBezTo>
                  <a:cubicBezTo>
                    <a:pt x="7202" y="2832"/>
                    <a:pt x="7080" y="2680"/>
                    <a:pt x="6959" y="2497"/>
                  </a:cubicBezTo>
                  <a:cubicBezTo>
                    <a:pt x="6867" y="2376"/>
                    <a:pt x="6716" y="2315"/>
                    <a:pt x="6594" y="2285"/>
                  </a:cubicBezTo>
                  <a:cubicBezTo>
                    <a:pt x="6351" y="1951"/>
                    <a:pt x="6108" y="1677"/>
                    <a:pt x="5834" y="1404"/>
                  </a:cubicBezTo>
                  <a:lnTo>
                    <a:pt x="5713" y="1313"/>
                  </a:lnTo>
                  <a:cubicBezTo>
                    <a:pt x="5561" y="1161"/>
                    <a:pt x="5409" y="1009"/>
                    <a:pt x="5257" y="887"/>
                  </a:cubicBezTo>
                  <a:cubicBezTo>
                    <a:pt x="5075" y="735"/>
                    <a:pt x="4923" y="614"/>
                    <a:pt x="4710" y="492"/>
                  </a:cubicBezTo>
                  <a:cubicBezTo>
                    <a:pt x="4498" y="371"/>
                    <a:pt x="4255" y="249"/>
                    <a:pt x="4012" y="188"/>
                  </a:cubicBezTo>
                  <a:lnTo>
                    <a:pt x="3708" y="97"/>
                  </a:lnTo>
                  <a:cubicBezTo>
                    <a:pt x="3525" y="36"/>
                    <a:pt x="3373" y="6"/>
                    <a:pt x="3191" y="6"/>
                  </a:cubicBezTo>
                  <a:cubicBezTo>
                    <a:pt x="3123" y="2"/>
                    <a:pt x="3054" y="0"/>
                    <a:pt x="29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35"/>
            <p:cNvSpPr/>
            <p:nvPr/>
          </p:nvSpPr>
          <p:spPr>
            <a:xfrm rot="-910317">
              <a:off x="628495" y="771788"/>
              <a:ext cx="238320" cy="198800"/>
            </a:xfrm>
            <a:custGeom>
              <a:rect b="b" l="l" r="r" t="t"/>
              <a:pathLst>
                <a:path extrusionOk="0" h="5121" w="6139">
                  <a:moveTo>
                    <a:pt x="1793" y="1"/>
                  </a:moveTo>
                  <a:cubicBezTo>
                    <a:pt x="1695" y="1"/>
                    <a:pt x="1596" y="9"/>
                    <a:pt x="1490" y="24"/>
                  </a:cubicBezTo>
                  <a:cubicBezTo>
                    <a:pt x="1277" y="24"/>
                    <a:pt x="1064" y="85"/>
                    <a:pt x="882" y="145"/>
                  </a:cubicBezTo>
                  <a:cubicBezTo>
                    <a:pt x="578" y="236"/>
                    <a:pt x="305" y="419"/>
                    <a:pt x="122" y="692"/>
                  </a:cubicBezTo>
                  <a:cubicBezTo>
                    <a:pt x="92" y="753"/>
                    <a:pt x="62" y="814"/>
                    <a:pt x="31" y="874"/>
                  </a:cubicBezTo>
                  <a:cubicBezTo>
                    <a:pt x="1" y="996"/>
                    <a:pt x="1" y="1087"/>
                    <a:pt x="31" y="1209"/>
                  </a:cubicBezTo>
                  <a:cubicBezTo>
                    <a:pt x="31" y="1300"/>
                    <a:pt x="92" y="1391"/>
                    <a:pt x="153" y="1482"/>
                  </a:cubicBezTo>
                  <a:cubicBezTo>
                    <a:pt x="122" y="1512"/>
                    <a:pt x="92" y="1543"/>
                    <a:pt x="92" y="1573"/>
                  </a:cubicBezTo>
                  <a:cubicBezTo>
                    <a:pt x="62" y="1695"/>
                    <a:pt x="62" y="1786"/>
                    <a:pt x="62" y="1907"/>
                  </a:cubicBezTo>
                  <a:lnTo>
                    <a:pt x="62" y="2029"/>
                  </a:lnTo>
                  <a:cubicBezTo>
                    <a:pt x="62" y="2090"/>
                    <a:pt x="62" y="2151"/>
                    <a:pt x="92" y="2211"/>
                  </a:cubicBezTo>
                  <a:cubicBezTo>
                    <a:pt x="122" y="2424"/>
                    <a:pt x="183" y="2637"/>
                    <a:pt x="305" y="2849"/>
                  </a:cubicBezTo>
                  <a:lnTo>
                    <a:pt x="396" y="2971"/>
                  </a:lnTo>
                  <a:cubicBezTo>
                    <a:pt x="487" y="3153"/>
                    <a:pt x="608" y="3366"/>
                    <a:pt x="730" y="3518"/>
                  </a:cubicBezTo>
                  <a:cubicBezTo>
                    <a:pt x="821" y="3700"/>
                    <a:pt x="973" y="3882"/>
                    <a:pt x="1125" y="4034"/>
                  </a:cubicBezTo>
                  <a:cubicBezTo>
                    <a:pt x="1338" y="4247"/>
                    <a:pt x="1550" y="4399"/>
                    <a:pt x="1793" y="4551"/>
                  </a:cubicBezTo>
                  <a:cubicBezTo>
                    <a:pt x="2036" y="4703"/>
                    <a:pt x="2310" y="4855"/>
                    <a:pt x="2583" y="4946"/>
                  </a:cubicBezTo>
                  <a:cubicBezTo>
                    <a:pt x="2857" y="5007"/>
                    <a:pt x="3130" y="5067"/>
                    <a:pt x="3434" y="5098"/>
                  </a:cubicBezTo>
                  <a:cubicBezTo>
                    <a:pt x="3571" y="5113"/>
                    <a:pt x="3707" y="5120"/>
                    <a:pt x="3844" y="5120"/>
                  </a:cubicBezTo>
                  <a:cubicBezTo>
                    <a:pt x="3981" y="5120"/>
                    <a:pt x="4118" y="5113"/>
                    <a:pt x="4254" y="5098"/>
                  </a:cubicBezTo>
                  <a:cubicBezTo>
                    <a:pt x="4497" y="5067"/>
                    <a:pt x="4771" y="5007"/>
                    <a:pt x="5014" y="4915"/>
                  </a:cubicBezTo>
                  <a:cubicBezTo>
                    <a:pt x="5287" y="4794"/>
                    <a:pt x="5500" y="4612"/>
                    <a:pt x="5682" y="4429"/>
                  </a:cubicBezTo>
                  <a:cubicBezTo>
                    <a:pt x="5834" y="4247"/>
                    <a:pt x="5956" y="4034"/>
                    <a:pt x="6017" y="3791"/>
                  </a:cubicBezTo>
                  <a:lnTo>
                    <a:pt x="6047" y="3761"/>
                  </a:lnTo>
                  <a:cubicBezTo>
                    <a:pt x="6108" y="3518"/>
                    <a:pt x="6138" y="3244"/>
                    <a:pt x="6077" y="2971"/>
                  </a:cubicBezTo>
                  <a:cubicBezTo>
                    <a:pt x="6047" y="2819"/>
                    <a:pt x="6017" y="2667"/>
                    <a:pt x="5956" y="2515"/>
                  </a:cubicBezTo>
                  <a:cubicBezTo>
                    <a:pt x="5773" y="2029"/>
                    <a:pt x="5470" y="1604"/>
                    <a:pt x="5075" y="1300"/>
                  </a:cubicBezTo>
                  <a:cubicBezTo>
                    <a:pt x="4923" y="1148"/>
                    <a:pt x="4771" y="1026"/>
                    <a:pt x="4589" y="905"/>
                  </a:cubicBezTo>
                  <a:cubicBezTo>
                    <a:pt x="4376" y="783"/>
                    <a:pt x="4133" y="662"/>
                    <a:pt x="3890" y="571"/>
                  </a:cubicBezTo>
                  <a:cubicBezTo>
                    <a:pt x="3707" y="479"/>
                    <a:pt x="3525" y="419"/>
                    <a:pt x="3282" y="328"/>
                  </a:cubicBezTo>
                  <a:cubicBezTo>
                    <a:pt x="3100" y="236"/>
                    <a:pt x="2887" y="176"/>
                    <a:pt x="2705" y="115"/>
                  </a:cubicBezTo>
                  <a:cubicBezTo>
                    <a:pt x="2492" y="85"/>
                    <a:pt x="2310" y="24"/>
                    <a:pt x="2097" y="24"/>
                  </a:cubicBezTo>
                  <a:cubicBezTo>
                    <a:pt x="1991" y="9"/>
                    <a:pt x="1892" y="1"/>
                    <a:pt x="17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35"/>
            <p:cNvSpPr/>
            <p:nvPr/>
          </p:nvSpPr>
          <p:spPr>
            <a:xfrm rot="-910317">
              <a:off x="318740" y="560929"/>
              <a:ext cx="272482" cy="223995"/>
            </a:xfrm>
            <a:custGeom>
              <a:rect b="b" l="l" r="r" t="t"/>
              <a:pathLst>
                <a:path extrusionOk="0" h="5770" w="7019">
                  <a:moveTo>
                    <a:pt x="2083" y="1"/>
                  </a:moveTo>
                  <a:cubicBezTo>
                    <a:pt x="1766" y="1"/>
                    <a:pt x="1442" y="82"/>
                    <a:pt x="1155" y="202"/>
                  </a:cubicBezTo>
                  <a:cubicBezTo>
                    <a:pt x="1125" y="202"/>
                    <a:pt x="1064" y="263"/>
                    <a:pt x="1033" y="263"/>
                  </a:cubicBezTo>
                  <a:cubicBezTo>
                    <a:pt x="851" y="354"/>
                    <a:pt x="699" y="445"/>
                    <a:pt x="547" y="567"/>
                  </a:cubicBezTo>
                  <a:cubicBezTo>
                    <a:pt x="335" y="779"/>
                    <a:pt x="183" y="1022"/>
                    <a:pt x="92" y="1296"/>
                  </a:cubicBezTo>
                  <a:cubicBezTo>
                    <a:pt x="61" y="1387"/>
                    <a:pt x="61" y="1478"/>
                    <a:pt x="31" y="1569"/>
                  </a:cubicBezTo>
                  <a:cubicBezTo>
                    <a:pt x="0" y="1721"/>
                    <a:pt x="0" y="1873"/>
                    <a:pt x="0" y="2055"/>
                  </a:cubicBezTo>
                  <a:cubicBezTo>
                    <a:pt x="0" y="2268"/>
                    <a:pt x="31" y="2481"/>
                    <a:pt x="122" y="2693"/>
                  </a:cubicBezTo>
                  <a:cubicBezTo>
                    <a:pt x="213" y="2906"/>
                    <a:pt x="335" y="3119"/>
                    <a:pt x="486" y="3301"/>
                  </a:cubicBezTo>
                  <a:cubicBezTo>
                    <a:pt x="638" y="3514"/>
                    <a:pt x="821" y="3696"/>
                    <a:pt x="973" y="3878"/>
                  </a:cubicBezTo>
                  <a:cubicBezTo>
                    <a:pt x="1276" y="4182"/>
                    <a:pt x="1611" y="4456"/>
                    <a:pt x="1945" y="4699"/>
                  </a:cubicBezTo>
                  <a:cubicBezTo>
                    <a:pt x="2097" y="4790"/>
                    <a:pt x="2249" y="4911"/>
                    <a:pt x="2431" y="5002"/>
                  </a:cubicBezTo>
                  <a:cubicBezTo>
                    <a:pt x="2644" y="5124"/>
                    <a:pt x="2856" y="5215"/>
                    <a:pt x="3069" y="5337"/>
                  </a:cubicBezTo>
                  <a:cubicBezTo>
                    <a:pt x="3464" y="5489"/>
                    <a:pt x="3859" y="5640"/>
                    <a:pt x="4315" y="5701"/>
                  </a:cubicBezTo>
                  <a:cubicBezTo>
                    <a:pt x="4497" y="5747"/>
                    <a:pt x="4695" y="5770"/>
                    <a:pt x="4892" y="5770"/>
                  </a:cubicBezTo>
                  <a:cubicBezTo>
                    <a:pt x="5089" y="5770"/>
                    <a:pt x="5287" y="5747"/>
                    <a:pt x="5469" y="5701"/>
                  </a:cubicBezTo>
                  <a:cubicBezTo>
                    <a:pt x="5591" y="5671"/>
                    <a:pt x="5712" y="5640"/>
                    <a:pt x="5834" y="5580"/>
                  </a:cubicBezTo>
                  <a:cubicBezTo>
                    <a:pt x="5925" y="5519"/>
                    <a:pt x="5986" y="5489"/>
                    <a:pt x="6077" y="5428"/>
                  </a:cubicBezTo>
                  <a:cubicBezTo>
                    <a:pt x="6168" y="5367"/>
                    <a:pt x="6259" y="5306"/>
                    <a:pt x="6381" y="5215"/>
                  </a:cubicBezTo>
                  <a:cubicBezTo>
                    <a:pt x="6472" y="5154"/>
                    <a:pt x="6533" y="5063"/>
                    <a:pt x="6563" y="4942"/>
                  </a:cubicBezTo>
                  <a:lnTo>
                    <a:pt x="6654" y="4850"/>
                  </a:lnTo>
                  <a:cubicBezTo>
                    <a:pt x="6958" y="4395"/>
                    <a:pt x="7019" y="3848"/>
                    <a:pt x="6836" y="3362"/>
                  </a:cubicBezTo>
                  <a:cubicBezTo>
                    <a:pt x="6776" y="3088"/>
                    <a:pt x="6685" y="2815"/>
                    <a:pt x="6563" y="2572"/>
                  </a:cubicBezTo>
                  <a:cubicBezTo>
                    <a:pt x="6472" y="2389"/>
                    <a:pt x="6350" y="2238"/>
                    <a:pt x="6229" y="2086"/>
                  </a:cubicBezTo>
                  <a:cubicBezTo>
                    <a:pt x="6168" y="2025"/>
                    <a:pt x="6107" y="1964"/>
                    <a:pt x="6047" y="1934"/>
                  </a:cubicBezTo>
                  <a:cubicBezTo>
                    <a:pt x="5986" y="1843"/>
                    <a:pt x="5925" y="1751"/>
                    <a:pt x="5864" y="1691"/>
                  </a:cubicBezTo>
                  <a:cubicBezTo>
                    <a:pt x="5682" y="1478"/>
                    <a:pt x="5469" y="1296"/>
                    <a:pt x="5257" y="1113"/>
                  </a:cubicBezTo>
                  <a:cubicBezTo>
                    <a:pt x="5165" y="1053"/>
                    <a:pt x="5074" y="992"/>
                    <a:pt x="4983" y="931"/>
                  </a:cubicBezTo>
                  <a:cubicBezTo>
                    <a:pt x="4892" y="840"/>
                    <a:pt x="4770" y="779"/>
                    <a:pt x="4679" y="718"/>
                  </a:cubicBezTo>
                  <a:cubicBezTo>
                    <a:pt x="4436" y="597"/>
                    <a:pt x="4163" y="475"/>
                    <a:pt x="3920" y="384"/>
                  </a:cubicBezTo>
                  <a:cubicBezTo>
                    <a:pt x="3403" y="202"/>
                    <a:pt x="2887" y="80"/>
                    <a:pt x="2340" y="20"/>
                  </a:cubicBezTo>
                  <a:cubicBezTo>
                    <a:pt x="2255" y="7"/>
                    <a:pt x="2170" y="1"/>
                    <a:pt x="20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5"/>
            <p:cNvSpPr/>
            <p:nvPr/>
          </p:nvSpPr>
          <p:spPr>
            <a:xfrm rot="-910317">
              <a:off x="554058" y="159577"/>
              <a:ext cx="267785" cy="266309"/>
            </a:xfrm>
            <a:custGeom>
              <a:rect b="b" l="l" r="r" t="t"/>
              <a:pathLst>
                <a:path extrusionOk="0" h="6860" w="6898">
                  <a:moveTo>
                    <a:pt x="2158" y="0"/>
                  </a:moveTo>
                  <a:cubicBezTo>
                    <a:pt x="1915" y="31"/>
                    <a:pt x="1702" y="91"/>
                    <a:pt x="1459" y="183"/>
                  </a:cubicBezTo>
                  <a:cubicBezTo>
                    <a:pt x="1185" y="304"/>
                    <a:pt x="912" y="486"/>
                    <a:pt x="669" y="699"/>
                  </a:cubicBezTo>
                  <a:cubicBezTo>
                    <a:pt x="426" y="942"/>
                    <a:pt x="213" y="1216"/>
                    <a:pt x="92" y="1550"/>
                  </a:cubicBezTo>
                  <a:cubicBezTo>
                    <a:pt x="92" y="1580"/>
                    <a:pt x="92" y="1611"/>
                    <a:pt x="61" y="1641"/>
                  </a:cubicBezTo>
                  <a:cubicBezTo>
                    <a:pt x="31" y="1823"/>
                    <a:pt x="0" y="2005"/>
                    <a:pt x="0" y="2188"/>
                  </a:cubicBezTo>
                  <a:cubicBezTo>
                    <a:pt x="0" y="2309"/>
                    <a:pt x="0" y="2431"/>
                    <a:pt x="0" y="2522"/>
                  </a:cubicBezTo>
                  <a:cubicBezTo>
                    <a:pt x="0" y="2644"/>
                    <a:pt x="31" y="2765"/>
                    <a:pt x="61" y="2856"/>
                  </a:cubicBezTo>
                  <a:cubicBezTo>
                    <a:pt x="122" y="3099"/>
                    <a:pt x="213" y="3282"/>
                    <a:pt x="274" y="3494"/>
                  </a:cubicBezTo>
                  <a:cubicBezTo>
                    <a:pt x="395" y="3737"/>
                    <a:pt x="517" y="3950"/>
                    <a:pt x="638" y="4163"/>
                  </a:cubicBezTo>
                  <a:cubicBezTo>
                    <a:pt x="730" y="4284"/>
                    <a:pt x="821" y="4406"/>
                    <a:pt x="942" y="4527"/>
                  </a:cubicBezTo>
                  <a:cubicBezTo>
                    <a:pt x="1185" y="4861"/>
                    <a:pt x="1489" y="5135"/>
                    <a:pt x="1793" y="5408"/>
                  </a:cubicBezTo>
                  <a:cubicBezTo>
                    <a:pt x="1945" y="5560"/>
                    <a:pt x="2066" y="5682"/>
                    <a:pt x="2218" y="5803"/>
                  </a:cubicBezTo>
                  <a:cubicBezTo>
                    <a:pt x="2492" y="6046"/>
                    <a:pt x="2826" y="6229"/>
                    <a:pt x="3130" y="6381"/>
                  </a:cubicBezTo>
                  <a:cubicBezTo>
                    <a:pt x="3342" y="6502"/>
                    <a:pt x="3525" y="6563"/>
                    <a:pt x="3737" y="6654"/>
                  </a:cubicBezTo>
                  <a:cubicBezTo>
                    <a:pt x="3981" y="6745"/>
                    <a:pt x="4224" y="6806"/>
                    <a:pt x="4467" y="6836"/>
                  </a:cubicBezTo>
                  <a:cubicBezTo>
                    <a:pt x="4603" y="6852"/>
                    <a:pt x="4748" y="6859"/>
                    <a:pt x="4896" y="6859"/>
                  </a:cubicBezTo>
                  <a:cubicBezTo>
                    <a:pt x="5044" y="6859"/>
                    <a:pt x="5196" y="6852"/>
                    <a:pt x="5348" y="6836"/>
                  </a:cubicBezTo>
                  <a:cubicBezTo>
                    <a:pt x="5469" y="6806"/>
                    <a:pt x="5591" y="6745"/>
                    <a:pt x="5682" y="6654"/>
                  </a:cubicBezTo>
                  <a:cubicBezTo>
                    <a:pt x="5743" y="6624"/>
                    <a:pt x="5804" y="6593"/>
                    <a:pt x="5864" y="6563"/>
                  </a:cubicBezTo>
                  <a:cubicBezTo>
                    <a:pt x="5986" y="6472"/>
                    <a:pt x="6077" y="6381"/>
                    <a:pt x="6168" y="6259"/>
                  </a:cubicBezTo>
                  <a:cubicBezTo>
                    <a:pt x="6229" y="6198"/>
                    <a:pt x="6259" y="6138"/>
                    <a:pt x="6320" y="6046"/>
                  </a:cubicBezTo>
                  <a:cubicBezTo>
                    <a:pt x="6381" y="5955"/>
                    <a:pt x="6442" y="5834"/>
                    <a:pt x="6502" y="5712"/>
                  </a:cubicBezTo>
                  <a:cubicBezTo>
                    <a:pt x="6533" y="5621"/>
                    <a:pt x="6563" y="5530"/>
                    <a:pt x="6593" y="5439"/>
                  </a:cubicBezTo>
                  <a:cubicBezTo>
                    <a:pt x="6624" y="5317"/>
                    <a:pt x="6654" y="5196"/>
                    <a:pt x="6685" y="5105"/>
                  </a:cubicBezTo>
                  <a:lnTo>
                    <a:pt x="6685" y="5044"/>
                  </a:lnTo>
                  <a:cubicBezTo>
                    <a:pt x="6685" y="5044"/>
                    <a:pt x="6685" y="5044"/>
                    <a:pt x="6685" y="5013"/>
                  </a:cubicBezTo>
                  <a:cubicBezTo>
                    <a:pt x="6715" y="4892"/>
                    <a:pt x="6745" y="4740"/>
                    <a:pt x="6776" y="4588"/>
                  </a:cubicBezTo>
                  <a:cubicBezTo>
                    <a:pt x="6897" y="3828"/>
                    <a:pt x="6533" y="3130"/>
                    <a:pt x="6138" y="2522"/>
                  </a:cubicBezTo>
                  <a:cubicBezTo>
                    <a:pt x="6016" y="2309"/>
                    <a:pt x="5895" y="2127"/>
                    <a:pt x="5773" y="1914"/>
                  </a:cubicBezTo>
                  <a:cubicBezTo>
                    <a:pt x="5621" y="1732"/>
                    <a:pt x="5469" y="1580"/>
                    <a:pt x="5287" y="1398"/>
                  </a:cubicBezTo>
                  <a:cubicBezTo>
                    <a:pt x="5105" y="1185"/>
                    <a:pt x="4892" y="1003"/>
                    <a:pt x="4649" y="821"/>
                  </a:cubicBezTo>
                  <a:cubicBezTo>
                    <a:pt x="4436" y="669"/>
                    <a:pt x="4193" y="517"/>
                    <a:pt x="3950" y="395"/>
                  </a:cubicBezTo>
                  <a:cubicBezTo>
                    <a:pt x="3768" y="304"/>
                    <a:pt x="3616" y="243"/>
                    <a:pt x="3434" y="183"/>
                  </a:cubicBezTo>
                  <a:cubicBezTo>
                    <a:pt x="3282" y="152"/>
                    <a:pt x="3069" y="91"/>
                    <a:pt x="2887" y="61"/>
                  </a:cubicBezTo>
                  <a:cubicBezTo>
                    <a:pt x="2674" y="0"/>
                    <a:pt x="2401" y="0"/>
                    <a:pt x="2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35"/>
            <p:cNvSpPr/>
            <p:nvPr/>
          </p:nvSpPr>
          <p:spPr>
            <a:xfrm rot="-910317">
              <a:off x="344302" y="309639"/>
              <a:ext cx="247753" cy="224538"/>
            </a:xfrm>
            <a:custGeom>
              <a:rect b="b" l="l" r="r" t="t"/>
              <a:pathLst>
                <a:path extrusionOk="0" h="5784" w="6382">
                  <a:moveTo>
                    <a:pt x="1847" y="0"/>
                  </a:moveTo>
                  <a:cubicBezTo>
                    <a:pt x="1669" y="0"/>
                    <a:pt x="1490" y="14"/>
                    <a:pt x="1307" y="41"/>
                  </a:cubicBezTo>
                  <a:cubicBezTo>
                    <a:pt x="912" y="132"/>
                    <a:pt x="548" y="315"/>
                    <a:pt x="305" y="649"/>
                  </a:cubicBezTo>
                  <a:cubicBezTo>
                    <a:pt x="214" y="771"/>
                    <a:pt x="122" y="892"/>
                    <a:pt x="92" y="1044"/>
                  </a:cubicBezTo>
                  <a:cubicBezTo>
                    <a:pt x="31" y="1196"/>
                    <a:pt x="1" y="1348"/>
                    <a:pt x="1" y="1500"/>
                  </a:cubicBezTo>
                  <a:lnTo>
                    <a:pt x="1" y="1925"/>
                  </a:lnTo>
                  <a:cubicBezTo>
                    <a:pt x="31" y="2077"/>
                    <a:pt x="62" y="2229"/>
                    <a:pt x="122" y="2350"/>
                  </a:cubicBezTo>
                  <a:cubicBezTo>
                    <a:pt x="153" y="2472"/>
                    <a:pt x="214" y="2593"/>
                    <a:pt x="274" y="2715"/>
                  </a:cubicBezTo>
                  <a:cubicBezTo>
                    <a:pt x="426" y="2958"/>
                    <a:pt x="578" y="3201"/>
                    <a:pt x="730" y="3444"/>
                  </a:cubicBezTo>
                  <a:cubicBezTo>
                    <a:pt x="1034" y="3839"/>
                    <a:pt x="1368" y="4204"/>
                    <a:pt x="1733" y="4568"/>
                  </a:cubicBezTo>
                  <a:cubicBezTo>
                    <a:pt x="1945" y="4720"/>
                    <a:pt x="2158" y="4903"/>
                    <a:pt x="2371" y="5054"/>
                  </a:cubicBezTo>
                  <a:cubicBezTo>
                    <a:pt x="2583" y="5176"/>
                    <a:pt x="2796" y="5298"/>
                    <a:pt x="3009" y="5419"/>
                  </a:cubicBezTo>
                  <a:cubicBezTo>
                    <a:pt x="3191" y="5510"/>
                    <a:pt x="3373" y="5571"/>
                    <a:pt x="3556" y="5601"/>
                  </a:cubicBezTo>
                  <a:cubicBezTo>
                    <a:pt x="3859" y="5693"/>
                    <a:pt x="4194" y="5753"/>
                    <a:pt x="4497" y="5784"/>
                  </a:cubicBezTo>
                  <a:cubicBezTo>
                    <a:pt x="4801" y="5784"/>
                    <a:pt x="5105" y="5723"/>
                    <a:pt x="5379" y="5601"/>
                  </a:cubicBezTo>
                  <a:cubicBezTo>
                    <a:pt x="5591" y="5449"/>
                    <a:pt x="5774" y="5267"/>
                    <a:pt x="5925" y="5054"/>
                  </a:cubicBezTo>
                  <a:cubicBezTo>
                    <a:pt x="5986" y="4933"/>
                    <a:pt x="6017" y="4811"/>
                    <a:pt x="6017" y="4690"/>
                  </a:cubicBezTo>
                  <a:lnTo>
                    <a:pt x="6047" y="4659"/>
                  </a:lnTo>
                  <a:cubicBezTo>
                    <a:pt x="6138" y="4568"/>
                    <a:pt x="6169" y="4447"/>
                    <a:pt x="6229" y="4356"/>
                  </a:cubicBezTo>
                  <a:cubicBezTo>
                    <a:pt x="6290" y="4234"/>
                    <a:pt x="6320" y="4113"/>
                    <a:pt x="6351" y="3961"/>
                  </a:cubicBezTo>
                  <a:cubicBezTo>
                    <a:pt x="6381" y="3809"/>
                    <a:pt x="6381" y="3626"/>
                    <a:pt x="6351" y="3475"/>
                  </a:cubicBezTo>
                  <a:cubicBezTo>
                    <a:pt x="6351" y="3292"/>
                    <a:pt x="6290" y="3140"/>
                    <a:pt x="6229" y="2988"/>
                  </a:cubicBezTo>
                  <a:cubicBezTo>
                    <a:pt x="6199" y="2928"/>
                    <a:pt x="6169" y="2867"/>
                    <a:pt x="6138" y="2806"/>
                  </a:cubicBezTo>
                  <a:cubicBezTo>
                    <a:pt x="6077" y="2715"/>
                    <a:pt x="6017" y="2624"/>
                    <a:pt x="5956" y="2533"/>
                  </a:cubicBezTo>
                  <a:cubicBezTo>
                    <a:pt x="5622" y="2107"/>
                    <a:pt x="5257" y="1743"/>
                    <a:pt x="4892" y="1409"/>
                  </a:cubicBezTo>
                  <a:cubicBezTo>
                    <a:pt x="4680" y="1226"/>
                    <a:pt x="4497" y="1044"/>
                    <a:pt x="4285" y="892"/>
                  </a:cubicBezTo>
                  <a:cubicBezTo>
                    <a:pt x="4133" y="740"/>
                    <a:pt x="3951" y="649"/>
                    <a:pt x="3768" y="558"/>
                  </a:cubicBezTo>
                  <a:cubicBezTo>
                    <a:pt x="3556" y="406"/>
                    <a:pt x="3313" y="315"/>
                    <a:pt x="3070" y="224"/>
                  </a:cubicBezTo>
                  <a:cubicBezTo>
                    <a:pt x="2665" y="75"/>
                    <a:pt x="2261" y="0"/>
                    <a:pt x="18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35"/>
            <p:cNvSpPr/>
            <p:nvPr/>
          </p:nvSpPr>
          <p:spPr>
            <a:xfrm rot="-910317">
              <a:off x="398209" y="840518"/>
              <a:ext cx="126245" cy="126245"/>
            </a:xfrm>
            <a:custGeom>
              <a:rect b="b" l="l" r="r" t="t"/>
              <a:pathLst>
                <a:path extrusionOk="0" h="3252" w="3252">
                  <a:moveTo>
                    <a:pt x="1337" y="0"/>
                  </a:moveTo>
                  <a:cubicBezTo>
                    <a:pt x="1034" y="0"/>
                    <a:pt x="730" y="91"/>
                    <a:pt x="517" y="274"/>
                  </a:cubicBezTo>
                  <a:cubicBezTo>
                    <a:pt x="426" y="334"/>
                    <a:pt x="335" y="425"/>
                    <a:pt x="274" y="517"/>
                  </a:cubicBezTo>
                  <a:cubicBezTo>
                    <a:pt x="244" y="547"/>
                    <a:pt x="244" y="577"/>
                    <a:pt x="213" y="608"/>
                  </a:cubicBezTo>
                  <a:cubicBezTo>
                    <a:pt x="152" y="668"/>
                    <a:pt x="92" y="760"/>
                    <a:pt x="31" y="851"/>
                  </a:cubicBezTo>
                  <a:lnTo>
                    <a:pt x="31" y="881"/>
                  </a:lnTo>
                  <a:cubicBezTo>
                    <a:pt x="61" y="912"/>
                    <a:pt x="61" y="942"/>
                    <a:pt x="31" y="972"/>
                  </a:cubicBezTo>
                  <a:cubicBezTo>
                    <a:pt x="0" y="1063"/>
                    <a:pt x="0" y="1185"/>
                    <a:pt x="0" y="1307"/>
                  </a:cubicBezTo>
                  <a:cubicBezTo>
                    <a:pt x="31" y="1367"/>
                    <a:pt x="31" y="1428"/>
                    <a:pt x="31" y="1489"/>
                  </a:cubicBezTo>
                  <a:cubicBezTo>
                    <a:pt x="61" y="1610"/>
                    <a:pt x="122" y="1732"/>
                    <a:pt x="183" y="1853"/>
                  </a:cubicBezTo>
                  <a:cubicBezTo>
                    <a:pt x="304" y="2096"/>
                    <a:pt x="456" y="2340"/>
                    <a:pt x="639" y="2552"/>
                  </a:cubicBezTo>
                  <a:cubicBezTo>
                    <a:pt x="882" y="2795"/>
                    <a:pt x="1155" y="3008"/>
                    <a:pt x="1489" y="3129"/>
                  </a:cubicBezTo>
                  <a:cubicBezTo>
                    <a:pt x="1580" y="3160"/>
                    <a:pt x="1702" y="3190"/>
                    <a:pt x="1793" y="3221"/>
                  </a:cubicBezTo>
                  <a:cubicBezTo>
                    <a:pt x="1915" y="3221"/>
                    <a:pt x="2006" y="3251"/>
                    <a:pt x="2097" y="3251"/>
                  </a:cubicBezTo>
                  <a:cubicBezTo>
                    <a:pt x="2340" y="3221"/>
                    <a:pt x="2553" y="3129"/>
                    <a:pt x="2735" y="3008"/>
                  </a:cubicBezTo>
                  <a:cubicBezTo>
                    <a:pt x="2948" y="2856"/>
                    <a:pt x="3069" y="2643"/>
                    <a:pt x="3160" y="2431"/>
                  </a:cubicBezTo>
                  <a:cubicBezTo>
                    <a:pt x="3251" y="2188"/>
                    <a:pt x="3251" y="1914"/>
                    <a:pt x="3221" y="1671"/>
                  </a:cubicBezTo>
                  <a:cubicBezTo>
                    <a:pt x="3221" y="1610"/>
                    <a:pt x="3221" y="1550"/>
                    <a:pt x="3191" y="1489"/>
                  </a:cubicBezTo>
                  <a:cubicBezTo>
                    <a:pt x="3160" y="1367"/>
                    <a:pt x="3130" y="1276"/>
                    <a:pt x="3069" y="1185"/>
                  </a:cubicBezTo>
                  <a:cubicBezTo>
                    <a:pt x="2978" y="942"/>
                    <a:pt x="2826" y="760"/>
                    <a:pt x="2644" y="577"/>
                  </a:cubicBezTo>
                  <a:cubicBezTo>
                    <a:pt x="2431" y="395"/>
                    <a:pt x="2188" y="274"/>
                    <a:pt x="1945" y="152"/>
                  </a:cubicBezTo>
                  <a:cubicBezTo>
                    <a:pt x="1732" y="61"/>
                    <a:pt x="1550" y="0"/>
                    <a:pt x="13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5"/>
            <p:cNvSpPr/>
            <p:nvPr/>
          </p:nvSpPr>
          <p:spPr>
            <a:xfrm rot="-910317">
              <a:off x="84138" y="399517"/>
              <a:ext cx="192317" cy="179312"/>
            </a:xfrm>
            <a:custGeom>
              <a:rect b="b" l="l" r="r" t="t"/>
              <a:pathLst>
                <a:path extrusionOk="0" h="4619" w="4954">
                  <a:moveTo>
                    <a:pt x="1945" y="1"/>
                  </a:moveTo>
                  <a:cubicBezTo>
                    <a:pt x="1763" y="1"/>
                    <a:pt x="1581" y="31"/>
                    <a:pt x="1399" y="62"/>
                  </a:cubicBezTo>
                  <a:cubicBezTo>
                    <a:pt x="1277" y="92"/>
                    <a:pt x="1186" y="122"/>
                    <a:pt x="1095" y="183"/>
                  </a:cubicBezTo>
                  <a:cubicBezTo>
                    <a:pt x="1004" y="244"/>
                    <a:pt x="943" y="274"/>
                    <a:pt x="852" y="335"/>
                  </a:cubicBezTo>
                  <a:cubicBezTo>
                    <a:pt x="700" y="457"/>
                    <a:pt x="578" y="578"/>
                    <a:pt x="457" y="730"/>
                  </a:cubicBezTo>
                  <a:lnTo>
                    <a:pt x="426" y="791"/>
                  </a:lnTo>
                  <a:cubicBezTo>
                    <a:pt x="426" y="821"/>
                    <a:pt x="396" y="821"/>
                    <a:pt x="396" y="851"/>
                  </a:cubicBezTo>
                  <a:lnTo>
                    <a:pt x="335" y="912"/>
                  </a:lnTo>
                  <a:cubicBezTo>
                    <a:pt x="305" y="943"/>
                    <a:pt x="274" y="1003"/>
                    <a:pt x="244" y="1064"/>
                  </a:cubicBezTo>
                  <a:cubicBezTo>
                    <a:pt x="244" y="1095"/>
                    <a:pt x="214" y="1125"/>
                    <a:pt x="214" y="1155"/>
                  </a:cubicBezTo>
                  <a:lnTo>
                    <a:pt x="183" y="1216"/>
                  </a:lnTo>
                  <a:lnTo>
                    <a:pt x="153" y="1277"/>
                  </a:lnTo>
                  <a:lnTo>
                    <a:pt x="122" y="1368"/>
                  </a:lnTo>
                  <a:cubicBezTo>
                    <a:pt x="92" y="1398"/>
                    <a:pt x="92" y="1459"/>
                    <a:pt x="92" y="1550"/>
                  </a:cubicBezTo>
                  <a:cubicBezTo>
                    <a:pt x="92" y="1611"/>
                    <a:pt x="62" y="1672"/>
                    <a:pt x="31" y="1763"/>
                  </a:cubicBezTo>
                  <a:cubicBezTo>
                    <a:pt x="1" y="1945"/>
                    <a:pt x="31" y="2128"/>
                    <a:pt x="62" y="2310"/>
                  </a:cubicBezTo>
                  <a:cubicBezTo>
                    <a:pt x="122" y="2492"/>
                    <a:pt x="183" y="2674"/>
                    <a:pt x="274" y="2857"/>
                  </a:cubicBezTo>
                  <a:cubicBezTo>
                    <a:pt x="457" y="3161"/>
                    <a:pt x="669" y="3434"/>
                    <a:pt x="912" y="3677"/>
                  </a:cubicBezTo>
                  <a:cubicBezTo>
                    <a:pt x="1064" y="3829"/>
                    <a:pt x="1216" y="3951"/>
                    <a:pt x="1368" y="4042"/>
                  </a:cubicBezTo>
                  <a:cubicBezTo>
                    <a:pt x="1550" y="4163"/>
                    <a:pt x="1733" y="4285"/>
                    <a:pt x="1945" y="4376"/>
                  </a:cubicBezTo>
                  <a:cubicBezTo>
                    <a:pt x="2249" y="4528"/>
                    <a:pt x="2583" y="4589"/>
                    <a:pt x="2918" y="4619"/>
                  </a:cubicBezTo>
                  <a:cubicBezTo>
                    <a:pt x="3100" y="4619"/>
                    <a:pt x="3282" y="4589"/>
                    <a:pt x="3465" y="4558"/>
                  </a:cubicBezTo>
                  <a:lnTo>
                    <a:pt x="3586" y="4528"/>
                  </a:lnTo>
                  <a:cubicBezTo>
                    <a:pt x="3677" y="4528"/>
                    <a:pt x="3799" y="4528"/>
                    <a:pt x="3890" y="4497"/>
                  </a:cubicBezTo>
                  <a:cubicBezTo>
                    <a:pt x="4163" y="4406"/>
                    <a:pt x="4406" y="4285"/>
                    <a:pt x="4619" y="4072"/>
                  </a:cubicBezTo>
                  <a:cubicBezTo>
                    <a:pt x="4801" y="3920"/>
                    <a:pt x="4862" y="3647"/>
                    <a:pt x="4832" y="3404"/>
                  </a:cubicBezTo>
                  <a:cubicBezTo>
                    <a:pt x="4923" y="3161"/>
                    <a:pt x="4953" y="2857"/>
                    <a:pt x="4893" y="2583"/>
                  </a:cubicBezTo>
                  <a:cubicBezTo>
                    <a:pt x="4893" y="2553"/>
                    <a:pt x="4862" y="2523"/>
                    <a:pt x="4832" y="2462"/>
                  </a:cubicBezTo>
                  <a:cubicBezTo>
                    <a:pt x="4832" y="2188"/>
                    <a:pt x="4771" y="1884"/>
                    <a:pt x="4680" y="1641"/>
                  </a:cubicBezTo>
                  <a:cubicBezTo>
                    <a:pt x="4619" y="1520"/>
                    <a:pt x="4558" y="1429"/>
                    <a:pt x="4467" y="1307"/>
                  </a:cubicBezTo>
                  <a:cubicBezTo>
                    <a:pt x="4406" y="1216"/>
                    <a:pt x="4346" y="1125"/>
                    <a:pt x="4255" y="1034"/>
                  </a:cubicBezTo>
                  <a:cubicBezTo>
                    <a:pt x="4103" y="882"/>
                    <a:pt x="3951" y="760"/>
                    <a:pt x="3799" y="639"/>
                  </a:cubicBezTo>
                  <a:cubicBezTo>
                    <a:pt x="3677" y="548"/>
                    <a:pt x="3586" y="457"/>
                    <a:pt x="3465" y="396"/>
                  </a:cubicBezTo>
                  <a:cubicBezTo>
                    <a:pt x="3252" y="244"/>
                    <a:pt x="3009" y="153"/>
                    <a:pt x="2796" y="92"/>
                  </a:cubicBezTo>
                  <a:cubicBezTo>
                    <a:pt x="2614" y="62"/>
                    <a:pt x="2492" y="31"/>
                    <a:pt x="23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35"/>
            <p:cNvSpPr/>
            <p:nvPr/>
          </p:nvSpPr>
          <p:spPr>
            <a:xfrm rot="-910317">
              <a:off x="134999" y="655430"/>
              <a:ext cx="166346" cy="217240"/>
            </a:xfrm>
            <a:custGeom>
              <a:rect b="b" l="l" r="r" t="t"/>
              <a:pathLst>
                <a:path extrusionOk="0" h="5596" w="4285">
                  <a:moveTo>
                    <a:pt x="1174" y="0"/>
                  </a:moveTo>
                  <a:cubicBezTo>
                    <a:pt x="1094" y="0"/>
                    <a:pt x="1019" y="8"/>
                    <a:pt x="943" y="23"/>
                  </a:cubicBezTo>
                  <a:cubicBezTo>
                    <a:pt x="821" y="23"/>
                    <a:pt x="730" y="54"/>
                    <a:pt x="639" y="84"/>
                  </a:cubicBezTo>
                  <a:cubicBezTo>
                    <a:pt x="548" y="145"/>
                    <a:pt x="487" y="175"/>
                    <a:pt x="396" y="236"/>
                  </a:cubicBezTo>
                  <a:cubicBezTo>
                    <a:pt x="335" y="297"/>
                    <a:pt x="274" y="357"/>
                    <a:pt x="213" y="449"/>
                  </a:cubicBezTo>
                  <a:cubicBezTo>
                    <a:pt x="183" y="509"/>
                    <a:pt x="122" y="600"/>
                    <a:pt x="92" y="692"/>
                  </a:cubicBezTo>
                  <a:lnTo>
                    <a:pt x="92" y="722"/>
                  </a:lnTo>
                  <a:cubicBezTo>
                    <a:pt x="61" y="813"/>
                    <a:pt x="61" y="904"/>
                    <a:pt x="31" y="995"/>
                  </a:cubicBezTo>
                  <a:cubicBezTo>
                    <a:pt x="31" y="1087"/>
                    <a:pt x="31" y="1178"/>
                    <a:pt x="1" y="1269"/>
                  </a:cubicBezTo>
                  <a:cubicBezTo>
                    <a:pt x="1" y="1451"/>
                    <a:pt x="1" y="1633"/>
                    <a:pt x="31" y="1816"/>
                  </a:cubicBezTo>
                  <a:cubicBezTo>
                    <a:pt x="61" y="1846"/>
                    <a:pt x="61" y="1877"/>
                    <a:pt x="61" y="1907"/>
                  </a:cubicBezTo>
                  <a:cubicBezTo>
                    <a:pt x="92" y="2150"/>
                    <a:pt x="122" y="2363"/>
                    <a:pt x="183" y="2606"/>
                  </a:cubicBezTo>
                  <a:cubicBezTo>
                    <a:pt x="274" y="2879"/>
                    <a:pt x="396" y="3183"/>
                    <a:pt x="517" y="3426"/>
                  </a:cubicBezTo>
                  <a:cubicBezTo>
                    <a:pt x="608" y="3578"/>
                    <a:pt x="699" y="3700"/>
                    <a:pt x="760" y="3851"/>
                  </a:cubicBezTo>
                  <a:cubicBezTo>
                    <a:pt x="1034" y="4277"/>
                    <a:pt x="1338" y="4672"/>
                    <a:pt x="1702" y="5036"/>
                  </a:cubicBezTo>
                  <a:cubicBezTo>
                    <a:pt x="1915" y="5279"/>
                    <a:pt x="2188" y="5462"/>
                    <a:pt x="2492" y="5553"/>
                  </a:cubicBezTo>
                  <a:cubicBezTo>
                    <a:pt x="2574" y="5580"/>
                    <a:pt x="2662" y="5595"/>
                    <a:pt x="2751" y="5595"/>
                  </a:cubicBezTo>
                  <a:cubicBezTo>
                    <a:pt x="2859" y="5595"/>
                    <a:pt x="2969" y="5573"/>
                    <a:pt x="3069" y="5522"/>
                  </a:cubicBezTo>
                  <a:cubicBezTo>
                    <a:pt x="3160" y="5462"/>
                    <a:pt x="3252" y="5371"/>
                    <a:pt x="3312" y="5249"/>
                  </a:cubicBezTo>
                  <a:cubicBezTo>
                    <a:pt x="3312" y="5219"/>
                    <a:pt x="3343" y="5219"/>
                    <a:pt x="3373" y="5188"/>
                  </a:cubicBezTo>
                  <a:cubicBezTo>
                    <a:pt x="3464" y="5158"/>
                    <a:pt x="3525" y="5128"/>
                    <a:pt x="3616" y="5097"/>
                  </a:cubicBezTo>
                  <a:cubicBezTo>
                    <a:pt x="3829" y="4976"/>
                    <a:pt x="4011" y="4824"/>
                    <a:pt x="4102" y="4611"/>
                  </a:cubicBezTo>
                  <a:cubicBezTo>
                    <a:pt x="4163" y="4520"/>
                    <a:pt x="4224" y="4429"/>
                    <a:pt x="4254" y="4338"/>
                  </a:cubicBezTo>
                  <a:cubicBezTo>
                    <a:pt x="4254" y="4216"/>
                    <a:pt x="4285" y="4094"/>
                    <a:pt x="4285" y="4003"/>
                  </a:cubicBezTo>
                  <a:lnTo>
                    <a:pt x="4285" y="3730"/>
                  </a:lnTo>
                  <a:cubicBezTo>
                    <a:pt x="4285" y="2818"/>
                    <a:pt x="3981" y="1907"/>
                    <a:pt x="3434" y="1117"/>
                  </a:cubicBezTo>
                  <a:cubicBezTo>
                    <a:pt x="3252" y="904"/>
                    <a:pt x="3069" y="692"/>
                    <a:pt x="2826" y="509"/>
                  </a:cubicBezTo>
                  <a:cubicBezTo>
                    <a:pt x="2614" y="327"/>
                    <a:pt x="2340" y="175"/>
                    <a:pt x="2067" y="114"/>
                  </a:cubicBezTo>
                  <a:cubicBezTo>
                    <a:pt x="1915" y="54"/>
                    <a:pt x="1763" y="54"/>
                    <a:pt x="1611" y="23"/>
                  </a:cubicBezTo>
                  <a:lnTo>
                    <a:pt x="1429" y="23"/>
                  </a:lnTo>
                  <a:cubicBezTo>
                    <a:pt x="1338" y="8"/>
                    <a:pt x="1254" y="0"/>
                    <a:pt x="11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35"/>
            <p:cNvSpPr/>
            <p:nvPr/>
          </p:nvSpPr>
          <p:spPr>
            <a:xfrm rot="-910317">
              <a:off x="262351" y="113524"/>
              <a:ext cx="195811" cy="154234"/>
            </a:xfrm>
            <a:custGeom>
              <a:rect b="b" l="l" r="r" t="t"/>
              <a:pathLst>
                <a:path extrusionOk="0" h="3973" w="5044">
                  <a:moveTo>
                    <a:pt x="1443" y="0"/>
                  </a:moveTo>
                  <a:cubicBezTo>
                    <a:pt x="1337" y="0"/>
                    <a:pt x="1231" y="8"/>
                    <a:pt x="1124" y="23"/>
                  </a:cubicBezTo>
                  <a:cubicBezTo>
                    <a:pt x="942" y="53"/>
                    <a:pt x="760" y="114"/>
                    <a:pt x="608" y="175"/>
                  </a:cubicBezTo>
                  <a:cubicBezTo>
                    <a:pt x="395" y="296"/>
                    <a:pt x="213" y="479"/>
                    <a:pt x="122" y="722"/>
                  </a:cubicBezTo>
                  <a:lnTo>
                    <a:pt x="91" y="782"/>
                  </a:lnTo>
                  <a:cubicBezTo>
                    <a:pt x="0" y="1147"/>
                    <a:pt x="61" y="1542"/>
                    <a:pt x="243" y="1876"/>
                  </a:cubicBezTo>
                  <a:cubicBezTo>
                    <a:pt x="517" y="2423"/>
                    <a:pt x="972" y="2909"/>
                    <a:pt x="1519" y="3183"/>
                  </a:cubicBezTo>
                  <a:lnTo>
                    <a:pt x="1671" y="3243"/>
                  </a:lnTo>
                  <a:lnTo>
                    <a:pt x="1793" y="3335"/>
                  </a:lnTo>
                  <a:cubicBezTo>
                    <a:pt x="2097" y="3547"/>
                    <a:pt x="2461" y="3730"/>
                    <a:pt x="2826" y="3851"/>
                  </a:cubicBezTo>
                  <a:cubicBezTo>
                    <a:pt x="2947" y="3912"/>
                    <a:pt x="3099" y="3942"/>
                    <a:pt x="3221" y="3973"/>
                  </a:cubicBezTo>
                  <a:lnTo>
                    <a:pt x="3676" y="3973"/>
                  </a:lnTo>
                  <a:cubicBezTo>
                    <a:pt x="3707" y="3973"/>
                    <a:pt x="3737" y="3942"/>
                    <a:pt x="3768" y="3942"/>
                  </a:cubicBezTo>
                  <a:cubicBezTo>
                    <a:pt x="3859" y="3912"/>
                    <a:pt x="3950" y="3881"/>
                    <a:pt x="4011" y="3851"/>
                  </a:cubicBezTo>
                  <a:cubicBezTo>
                    <a:pt x="4132" y="3790"/>
                    <a:pt x="4223" y="3730"/>
                    <a:pt x="4314" y="3638"/>
                  </a:cubicBezTo>
                  <a:cubicBezTo>
                    <a:pt x="4406" y="3578"/>
                    <a:pt x="4497" y="3456"/>
                    <a:pt x="4527" y="3335"/>
                  </a:cubicBezTo>
                  <a:lnTo>
                    <a:pt x="4588" y="3304"/>
                  </a:lnTo>
                  <a:cubicBezTo>
                    <a:pt x="4649" y="3243"/>
                    <a:pt x="4740" y="3152"/>
                    <a:pt x="4801" y="3061"/>
                  </a:cubicBezTo>
                  <a:cubicBezTo>
                    <a:pt x="4922" y="2848"/>
                    <a:pt x="5013" y="2636"/>
                    <a:pt x="5044" y="2393"/>
                  </a:cubicBezTo>
                  <a:cubicBezTo>
                    <a:pt x="5044" y="2302"/>
                    <a:pt x="5044" y="2180"/>
                    <a:pt x="5044" y="2089"/>
                  </a:cubicBezTo>
                  <a:cubicBezTo>
                    <a:pt x="5044" y="2028"/>
                    <a:pt x="5044" y="1998"/>
                    <a:pt x="5013" y="1937"/>
                  </a:cubicBezTo>
                  <a:cubicBezTo>
                    <a:pt x="4983" y="1785"/>
                    <a:pt x="4952" y="1664"/>
                    <a:pt x="4892" y="1542"/>
                  </a:cubicBezTo>
                  <a:cubicBezTo>
                    <a:pt x="4801" y="1390"/>
                    <a:pt x="4679" y="1269"/>
                    <a:pt x="4558" y="1117"/>
                  </a:cubicBezTo>
                  <a:cubicBezTo>
                    <a:pt x="4375" y="934"/>
                    <a:pt x="4163" y="752"/>
                    <a:pt x="3950" y="600"/>
                  </a:cubicBezTo>
                  <a:cubicBezTo>
                    <a:pt x="3737" y="479"/>
                    <a:pt x="3525" y="387"/>
                    <a:pt x="3312" y="266"/>
                  </a:cubicBezTo>
                  <a:cubicBezTo>
                    <a:pt x="3221" y="236"/>
                    <a:pt x="3160" y="205"/>
                    <a:pt x="3099" y="205"/>
                  </a:cubicBezTo>
                  <a:cubicBezTo>
                    <a:pt x="2917" y="114"/>
                    <a:pt x="2735" y="53"/>
                    <a:pt x="2522" y="23"/>
                  </a:cubicBezTo>
                  <a:cubicBezTo>
                    <a:pt x="2400" y="8"/>
                    <a:pt x="2279" y="0"/>
                    <a:pt x="2153" y="0"/>
                  </a:cubicBezTo>
                  <a:cubicBezTo>
                    <a:pt x="2028" y="0"/>
                    <a:pt x="1899" y="8"/>
                    <a:pt x="1762" y="23"/>
                  </a:cubicBezTo>
                  <a:cubicBezTo>
                    <a:pt x="1656" y="8"/>
                    <a:pt x="1550" y="0"/>
                    <a:pt x="14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35"/>
            <p:cNvSpPr/>
            <p:nvPr/>
          </p:nvSpPr>
          <p:spPr>
            <a:xfrm rot="-910317">
              <a:off x="36445" y="192103"/>
              <a:ext cx="205245" cy="186378"/>
            </a:xfrm>
            <a:custGeom>
              <a:rect b="b" l="l" r="r" t="t"/>
              <a:pathLst>
                <a:path extrusionOk="0" h="4801" w="5287">
                  <a:moveTo>
                    <a:pt x="1762" y="1884"/>
                  </a:moveTo>
                  <a:cubicBezTo>
                    <a:pt x="1732" y="1884"/>
                    <a:pt x="1732" y="1914"/>
                    <a:pt x="1732" y="1945"/>
                  </a:cubicBezTo>
                  <a:lnTo>
                    <a:pt x="1732" y="1975"/>
                  </a:lnTo>
                  <a:lnTo>
                    <a:pt x="1611" y="1884"/>
                  </a:lnTo>
                  <a:close/>
                  <a:moveTo>
                    <a:pt x="1519" y="0"/>
                  </a:moveTo>
                  <a:cubicBezTo>
                    <a:pt x="1398" y="31"/>
                    <a:pt x="1276" y="31"/>
                    <a:pt x="1155" y="61"/>
                  </a:cubicBezTo>
                  <a:cubicBezTo>
                    <a:pt x="1033" y="91"/>
                    <a:pt x="942" y="122"/>
                    <a:pt x="851" y="183"/>
                  </a:cubicBezTo>
                  <a:cubicBezTo>
                    <a:pt x="760" y="243"/>
                    <a:pt x="669" y="304"/>
                    <a:pt x="578" y="365"/>
                  </a:cubicBezTo>
                  <a:cubicBezTo>
                    <a:pt x="395" y="486"/>
                    <a:pt x="243" y="669"/>
                    <a:pt x="152" y="851"/>
                  </a:cubicBezTo>
                  <a:cubicBezTo>
                    <a:pt x="122" y="942"/>
                    <a:pt x="122" y="1003"/>
                    <a:pt x="91" y="1064"/>
                  </a:cubicBezTo>
                  <a:cubicBezTo>
                    <a:pt x="61" y="1155"/>
                    <a:pt x="31" y="1216"/>
                    <a:pt x="31" y="1307"/>
                  </a:cubicBezTo>
                  <a:cubicBezTo>
                    <a:pt x="0" y="1519"/>
                    <a:pt x="0" y="1702"/>
                    <a:pt x="31" y="1884"/>
                  </a:cubicBezTo>
                  <a:cubicBezTo>
                    <a:pt x="91" y="2127"/>
                    <a:pt x="183" y="2370"/>
                    <a:pt x="304" y="2552"/>
                  </a:cubicBezTo>
                  <a:cubicBezTo>
                    <a:pt x="426" y="2826"/>
                    <a:pt x="608" y="3099"/>
                    <a:pt x="821" y="3312"/>
                  </a:cubicBezTo>
                  <a:cubicBezTo>
                    <a:pt x="972" y="3494"/>
                    <a:pt x="1155" y="3677"/>
                    <a:pt x="1337" y="3828"/>
                  </a:cubicBezTo>
                  <a:cubicBezTo>
                    <a:pt x="1489" y="3950"/>
                    <a:pt x="1671" y="4072"/>
                    <a:pt x="1854" y="4193"/>
                  </a:cubicBezTo>
                  <a:cubicBezTo>
                    <a:pt x="1975" y="4254"/>
                    <a:pt x="2127" y="4345"/>
                    <a:pt x="2279" y="4406"/>
                  </a:cubicBezTo>
                  <a:lnTo>
                    <a:pt x="2613" y="4558"/>
                  </a:lnTo>
                  <a:cubicBezTo>
                    <a:pt x="2856" y="4649"/>
                    <a:pt x="3099" y="4710"/>
                    <a:pt x="3373" y="4770"/>
                  </a:cubicBezTo>
                  <a:cubicBezTo>
                    <a:pt x="3464" y="4770"/>
                    <a:pt x="3555" y="4801"/>
                    <a:pt x="3646" y="4801"/>
                  </a:cubicBezTo>
                  <a:lnTo>
                    <a:pt x="3950" y="4801"/>
                  </a:lnTo>
                  <a:cubicBezTo>
                    <a:pt x="4041" y="4801"/>
                    <a:pt x="4163" y="4770"/>
                    <a:pt x="4254" y="4740"/>
                  </a:cubicBezTo>
                  <a:cubicBezTo>
                    <a:pt x="4527" y="4618"/>
                    <a:pt x="4770" y="4467"/>
                    <a:pt x="5013" y="4254"/>
                  </a:cubicBezTo>
                  <a:cubicBezTo>
                    <a:pt x="5135" y="4163"/>
                    <a:pt x="5226" y="3980"/>
                    <a:pt x="5256" y="3798"/>
                  </a:cubicBezTo>
                  <a:cubicBezTo>
                    <a:pt x="5256" y="3707"/>
                    <a:pt x="5226" y="3585"/>
                    <a:pt x="5196" y="3494"/>
                  </a:cubicBezTo>
                  <a:cubicBezTo>
                    <a:pt x="5256" y="3342"/>
                    <a:pt x="5287" y="3190"/>
                    <a:pt x="5287" y="3039"/>
                  </a:cubicBezTo>
                  <a:cubicBezTo>
                    <a:pt x="5287" y="2887"/>
                    <a:pt x="5287" y="2765"/>
                    <a:pt x="5287" y="2644"/>
                  </a:cubicBezTo>
                  <a:cubicBezTo>
                    <a:pt x="5256" y="2522"/>
                    <a:pt x="5226" y="2400"/>
                    <a:pt x="5165" y="2279"/>
                  </a:cubicBezTo>
                  <a:cubicBezTo>
                    <a:pt x="5074" y="1914"/>
                    <a:pt x="4892" y="1611"/>
                    <a:pt x="4679" y="1337"/>
                  </a:cubicBezTo>
                  <a:cubicBezTo>
                    <a:pt x="4618" y="1246"/>
                    <a:pt x="4527" y="1185"/>
                    <a:pt x="4436" y="1094"/>
                  </a:cubicBezTo>
                  <a:cubicBezTo>
                    <a:pt x="4284" y="912"/>
                    <a:pt x="4102" y="760"/>
                    <a:pt x="3889" y="638"/>
                  </a:cubicBezTo>
                  <a:cubicBezTo>
                    <a:pt x="3798" y="578"/>
                    <a:pt x="3677" y="517"/>
                    <a:pt x="3585" y="456"/>
                  </a:cubicBezTo>
                  <a:cubicBezTo>
                    <a:pt x="3464" y="395"/>
                    <a:pt x="3251" y="304"/>
                    <a:pt x="3099" y="243"/>
                  </a:cubicBezTo>
                  <a:cubicBezTo>
                    <a:pt x="2765" y="122"/>
                    <a:pt x="2431" y="61"/>
                    <a:pt x="2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35"/>
            <p:cNvSpPr/>
            <p:nvPr/>
          </p:nvSpPr>
          <p:spPr>
            <a:xfrm rot="-910317">
              <a:off x="-24602" y="530970"/>
              <a:ext cx="116772" cy="133659"/>
            </a:xfrm>
            <a:custGeom>
              <a:rect b="b" l="l" r="r" t="t"/>
              <a:pathLst>
                <a:path extrusionOk="0" h="3443" w="3008">
                  <a:moveTo>
                    <a:pt x="1028" y="1"/>
                  </a:moveTo>
                  <a:cubicBezTo>
                    <a:pt x="878" y="1"/>
                    <a:pt x="733" y="55"/>
                    <a:pt x="608" y="130"/>
                  </a:cubicBezTo>
                  <a:cubicBezTo>
                    <a:pt x="425" y="191"/>
                    <a:pt x="304" y="343"/>
                    <a:pt x="213" y="495"/>
                  </a:cubicBezTo>
                  <a:cubicBezTo>
                    <a:pt x="91" y="647"/>
                    <a:pt x="30" y="829"/>
                    <a:pt x="0" y="1011"/>
                  </a:cubicBezTo>
                  <a:cubicBezTo>
                    <a:pt x="0" y="1163"/>
                    <a:pt x="0" y="1315"/>
                    <a:pt x="0" y="1498"/>
                  </a:cubicBezTo>
                  <a:cubicBezTo>
                    <a:pt x="30" y="1558"/>
                    <a:pt x="30" y="1589"/>
                    <a:pt x="30" y="1650"/>
                  </a:cubicBezTo>
                  <a:cubicBezTo>
                    <a:pt x="61" y="1741"/>
                    <a:pt x="91" y="1862"/>
                    <a:pt x="152" y="1953"/>
                  </a:cubicBezTo>
                  <a:cubicBezTo>
                    <a:pt x="182" y="2014"/>
                    <a:pt x="213" y="2105"/>
                    <a:pt x="243" y="2166"/>
                  </a:cubicBezTo>
                  <a:cubicBezTo>
                    <a:pt x="304" y="2348"/>
                    <a:pt x="395" y="2500"/>
                    <a:pt x="517" y="2652"/>
                  </a:cubicBezTo>
                  <a:cubicBezTo>
                    <a:pt x="638" y="2865"/>
                    <a:pt x="790" y="3017"/>
                    <a:pt x="972" y="3199"/>
                  </a:cubicBezTo>
                  <a:cubicBezTo>
                    <a:pt x="1063" y="3260"/>
                    <a:pt x="1185" y="3321"/>
                    <a:pt x="1307" y="3381"/>
                  </a:cubicBezTo>
                  <a:cubicBezTo>
                    <a:pt x="1398" y="3412"/>
                    <a:pt x="1519" y="3442"/>
                    <a:pt x="1641" y="3442"/>
                  </a:cubicBezTo>
                  <a:cubicBezTo>
                    <a:pt x="1793" y="3442"/>
                    <a:pt x="1945" y="3412"/>
                    <a:pt x="2096" y="3351"/>
                  </a:cubicBezTo>
                  <a:cubicBezTo>
                    <a:pt x="2188" y="3321"/>
                    <a:pt x="2248" y="3260"/>
                    <a:pt x="2309" y="3199"/>
                  </a:cubicBezTo>
                  <a:lnTo>
                    <a:pt x="2461" y="3138"/>
                  </a:lnTo>
                  <a:cubicBezTo>
                    <a:pt x="2552" y="3108"/>
                    <a:pt x="2643" y="3047"/>
                    <a:pt x="2704" y="2986"/>
                  </a:cubicBezTo>
                  <a:cubicBezTo>
                    <a:pt x="2826" y="2895"/>
                    <a:pt x="2886" y="2774"/>
                    <a:pt x="2947" y="2652"/>
                  </a:cubicBezTo>
                  <a:lnTo>
                    <a:pt x="2947" y="2591"/>
                  </a:lnTo>
                  <a:cubicBezTo>
                    <a:pt x="2978" y="2500"/>
                    <a:pt x="2978" y="2409"/>
                    <a:pt x="2978" y="2318"/>
                  </a:cubicBezTo>
                  <a:cubicBezTo>
                    <a:pt x="3008" y="2227"/>
                    <a:pt x="3008" y="2105"/>
                    <a:pt x="2978" y="2014"/>
                  </a:cubicBezTo>
                  <a:cubicBezTo>
                    <a:pt x="2978" y="1953"/>
                    <a:pt x="2978" y="1862"/>
                    <a:pt x="2978" y="1801"/>
                  </a:cubicBezTo>
                  <a:cubicBezTo>
                    <a:pt x="2947" y="1619"/>
                    <a:pt x="2886" y="1467"/>
                    <a:pt x="2795" y="1285"/>
                  </a:cubicBezTo>
                  <a:cubicBezTo>
                    <a:pt x="2735" y="1133"/>
                    <a:pt x="2643" y="1011"/>
                    <a:pt x="2552" y="860"/>
                  </a:cubicBezTo>
                  <a:cubicBezTo>
                    <a:pt x="2431" y="738"/>
                    <a:pt x="2309" y="617"/>
                    <a:pt x="2188" y="495"/>
                  </a:cubicBezTo>
                  <a:cubicBezTo>
                    <a:pt x="2066" y="313"/>
                    <a:pt x="1884" y="191"/>
                    <a:pt x="1671" y="100"/>
                  </a:cubicBezTo>
                  <a:cubicBezTo>
                    <a:pt x="1489" y="39"/>
                    <a:pt x="1307" y="9"/>
                    <a:pt x="1124" y="9"/>
                  </a:cubicBezTo>
                  <a:cubicBezTo>
                    <a:pt x="1092" y="3"/>
                    <a:pt x="1060" y="1"/>
                    <a:pt x="10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5"/>
            <p:cNvSpPr/>
            <p:nvPr/>
          </p:nvSpPr>
          <p:spPr>
            <a:xfrm rot="-910317">
              <a:off x="881508" y="944861"/>
              <a:ext cx="228847" cy="169724"/>
            </a:xfrm>
            <a:custGeom>
              <a:rect b="b" l="l" r="r" t="t"/>
              <a:pathLst>
                <a:path extrusionOk="0" h="4372" w="5895">
                  <a:moveTo>
                    <a:pt x="2151" y="1"/>
                  </a:moveTo>
                  <a:cubicBezTo>
                    <a:pt x="1903" y="1"/>
                    <a:pt x="1660" y="22"/>
                    <a:pt x="1429" y="80"/>
                  </a:cubicBezTo>
                  <a:cubicBezTo>
                    <a:pt x="1186" y="141"/>
                    <a:pt x="942" y="262"/>
                    <a:pt x="730" y="414"/>
                  </a:cubicBezTo>
                  <a:cubicBezTo>
                    <a:pt x="639" y="445"/>
                    <a:pt x="578" y="505"/>
                    <a:pt x="517" y="566"/>
                  </a:cubicBezTo>
                  <a:cubicBezTo>
                    <a:pt x="456" y="627"/>
                    <a:pt x="396" y="688"/>
                    <a:pt x="365" y="779"/>
                  </a:cubicBezTo>
                  <a:cubicBezTo>
                    <a:pt x="304" y="839"/>
                    <a:pt x="274" y="900"/>
                    <a:pt x="244" y="991"/>
                  </a:cubicBezTo>
                  <a:cubicBezTo>
                    <a:pt x="183" y="1052"/>
                    <a:pt x="152" y="1174"/>
                    <a:pt x="122" y="1265"/>
                  </a:cubicBezTo>
                  <a:cubicBezTo>
                    <a:pt x="92" y="1356"/>
                    <a:pt x="61" y="1447"/>
                    <a:pt x="31" y="1538"/>
                  </a:cubicBezTo>
                  <a:cubicBezTo>
                    <a:pt x="31" y="1599"/>
                    <a:pt x="31" y="1660"/>
                    <a:pt x="31" y="1721"/>
                  </a:cubicBezTo>
                  <a:cubicBezTo>
                    <a:pt x="1" y="1872"/>
                    <a:pt x="1" y="2055"/>
                    <a:pt x="61" y="2237"/>
                  </a:cubicBezTo>
                  <a:cubicBezTo>
                    <a:pt x="152" y="2571"/>
                    <a:pt x="335" y="2875"/>
                    <a:pt x="608" y="3088"/>
                  </a:cubicBezTo>
                  <a:cubicBezTo>
                    <a:pt x="851" y="3361"/>
                    <a:pt x="1155" y="3574"/>
                    <a:pt x="1459" y="3756"/>
                  </a:cubicBezTo>
                  <a:cubicBezTo>
                    <a:pt x="1763" y="3939"/>
                    <a:pt x="2097" y="4090"/>
                    <a:pt x="2462" y="4212"/>
                  </a:cubicBezTo>
                  <a:cubicBezTo>
                    <a:pt x="2789" y="4313"/>
                    <a:pt x="3116" y="4372"/>
                    <a:pt x="3460" y="4372"/>
                  </a:cubicBezTo>
                  <a:cubicBezTo>
                    <a:pt x="3532" y="4372"/>
                    <a:pt x="3604" y="4369"/>
                    <a:pt x="3677" y="4364"/>
                  </a:cubicBezTo>
                  <a:cubicBezTo>
                    <a:pt x="3981" y="4333"/>
                    <a:pt x="4315" y="4242"/>
                    <a:pt x="4588" y="4090"/>
                  </a:cubicBezTo>
                  <a:cubicBezTo>
                    <a:pt x="4771" y="4030"/>
                    <a:pt x="4892" y="3939"/>
                    <a:pt x="5044" y="3817"/>
                  </a:cubicBezTo>
                  <a:cubicBezTo>
                    <a:pt x="5105" y="3787"/>
                    <a:pt x="5135" y="3726"/>
                    <a:pt x="5196" y="3665"/>
                  </a:cubicBezTo>
                  <a:cubicBezTo>
                    <a:pt x="5348" y="3513"/>
                    <a:pt x="5439" y="3392"/>
                    <a:pt x="5561" y="3209"/>
                  </a:cubicBezTo>
                  <a:cubicBezTo>
                    <a:pt x="5621" y="3149"/>
                    <a:pt x="5682" y="3057"/>
                    <a:pt x="5713" y="2966"/>
                  </a:cubicBezTo>
                  <a:cubicBezTo>
                    <a:pt x="5773" y="2906"/>
                    <a:pt x="5773" y="2845"/>
                    <a:pt x="5804" y="2784"/>
                  </a:cubicBezTo>
                  <a:cubicBezTo>
                    <a:pt x="5895" y="2419"/>
                    <a:pt x="5895" y="2024"/>
                    <a:pt x="5743" y="1690"/>
                  </a:cubicBezTo>
                  <a:cubicBezTo>
                    <a:pt x="5652" y="1478"/>
                    <a:pt x="5500" y="1265"/>
                    <a:pt x="5348" y="1113"/>
                  </a:cubicBezTo>
                  <a:cubicBezTo>
                    <a:pt x="5226" y="1022"/>
                    <a:pt x="5135" y="931"/>
                    <a:pt x="5044" y="839"/>
                  </a:cubicBezTo>
                  <a:cubicBezTo>
                    <a:pt x="4892" y="718"/>
                    <a:pt x="4740" y="627"/>
                    <a:pt x="4558" y="536"/>
                  </a:cubicBezTo>
                  <a:cubicBezTo>
                    <a:pt x="4285" y="414"/>
                    <a:pt x="3981" y="323"/>
                    <a:pt x="3647" y="232"/>
                  </a:cubicBezTo>
                  <a:cubicBezTo>
                    <a:pt x="3373" y="171"/>
                    <a:pt x="3100" y="110"/>
                    <a:pt x="2826" y="50"/>
                  </a:cubicBezTo>
                  <a:cubicBezTo>
                    <a:pt x="2735" y="50"/>
                    <a:pt x="2644" y="19"/>
                    <a:pt x="2583" y="19"/>
                  </a:cubicBezTo>
                  <a:cubicBezTo>
                    <a:pt x="2439" y="8"/>
                    <a:pt x="2294" y="1"/>
                    <a:pt x="21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5"/>
            <p:cNvSpPr/>
            <p:nvPr/>
          </p:nvSpPr>
          <p:spPr>
            <a:xfrm rot="-910317">
              <a:off x="608745" y="986030"/>
              <a:ext cx="174576" cy="137735"/>
            </a:xfrm>
            <a:custGeom>
              <a:rect b="b" l="l" r="r" t="t"/>
              <a:pathLst>
                <a:path extrusionOk="0" h="3548" w="4497">
                  <a:moveTo>
                    <a:pt x="1489" y="1"/>
                  </a:moveTo>
                  <a:cubicBezTo>
                    <a:pt x="1337" y="1"/>
                    <a:pt x="1185" y="1"/>
                    <a:pt x="1033" y="31"/>
                  </a:cubicBezTo>
                  <a:cubicBezTo>
                    <a:pt x="821" y="61"/>
                    <a:pt x="638" y="152"/>
                    <a:pt x="486" y="274"/>
                  </a:cubicBezTo>
                  <a:cubicBezTo>
                    <a:pt x="304" y="395"/>
                    <a:pt x="152" y="578"/>
                    <a:pt x="91" y="821"/>
                  </a:cubicBezTo>
                  <a:cubicBezTo>
                    <a:pt x="61" y="882"/>
                    <a:pt x="31" y="942"/>
                    <a:pt x="31" y="1003"/>
                  </a:cubicBezTo>
                  <a:cubicBezTo>
                    <a:pt x="0" y="1125"/>
                    <a:pt x="0" y="1246"/>
                    <a:pt x="31" y="1368"/>
                  </a:cubicBezTo>
                  <a:cubicBezTo>
                    <a:pt x="31" y="1398"/>
                    <a:pt x="31" y="1459"/>
                    <a:pt x="31" y="1489"/>
                  </a:cubicBezTo>
                  <a:cubicBezTo>
                    <a:pt x="31" y="1702"/>
                    <a:pt x="91" y="1915"/>
                    <a:pt x="183" y="2127"/>
                  </a:cubicBezTo>
                  <a:cubicBezTo>
                    <a:pt x="213" y="2218"/>
                    <a:pt x="274" y="2310"/>
                    <a:pt x="335" y="2401"/>
                  </a:cubicBezTo>
                  <a:lnTo>
                    <a:pt x="456" y="2553"/>
                  </a:lnTo>
                  <a:cubicBezTo>
                    <a:pt x="547" y="2705"/>
                    <a:pt x="699" y="2826"/>
                    <a:pt x="821" y="2917"/>
                  </a:cubicBezTo>
                  <a:cubicBezTo>
                    <a:pt x="973" y="3039"/>
                    <a:pt x="1155" y="3130"/>
                    <a:pt x="1307" y="3191"/>
                  </a:cubicBezTo>
                  <a:cubicBezTo>
                    <a:pt x="1459" y="3282"/>
                    <a:pt x="1611" y="3343"/>
                    <a:pt x="1763" y="3373"/>
                  </a:cubicBezTo>
                  <a:cubicBezTo>
                    <a:pt x="1945" y="3434"/>
                    <a:pt x="2127" y="3495"/>
                    <a:pt x="2309" y="3525"/>
                  </a:cubicBezTo>
                  <a:cubicBezTo>
                    <a:pt x="2416" y="3540"/>
                    <a:pt x="2522" y="3548"/>
                    <a:pt x="2632" y="3548"/>
                  </a:cubicBezTo>
                  <a:cubicBezTo>
                    <a:pt x="2742" y="3548"/>
                    <a:pt x="2856" y="3540"/>
                    <a:pt x="2978" y="3525"/>
                  </a:cubicBezTo>
                  <a:cubicBezTo>
                    <a:pt x="3130" y="3525"/>
                    <a:pt x="3282" y="3495"/>
                    <a:pt x="3403" y="3434"/>
                  </a:cubicBezTo>
                  <a:cubicBezTo>
                    <a:pt x="3525" y="3373"/>
                    <a:pt x="3646" y="3312"/>
                    <a:pt x="3737" y="3251"/>
                  </a:cubicBezTo>
                  <a:cubicBezTo>
                    <a:pt x="3798" y="3221"/>
                    <a:pt x="3889" y="3160"/>
                    <a:pt x="3950" y="3100"/>
                  </a:cubicBezTo>
                  <a:cubicBezTo>
                    <a:pt x="4072" y="2978"/>
                    <a:pt x="4193" y="2856"/>
                    <a:pt x="4284" y="2735"/>
                  </a:cubicBezTo>
                  <a:cubicBezTo>
                    <a:pt x="4497" y="2431"/>
                    <a:pt x="4436" y="2067"/>
                    <a:pt x="4193" y="1854"/>
                  </a:cubicBezTo>
                  <a:cubicBezTo>
                    <a:pt x="4193" y="1793"/>
                    <a:pt x="4163" y="1732"/>
                    <a:pt x="4132" y="1702"/>
                  </a:cubicBezTo>
                  <a:cubicBezTo>
                    <a:pt x="4102" y="1611"/>
                    <a:pt x="4041" y="1520"/>
                    <a:pt x="3980" y="1459"/>
                  </a:cubicBezTo>
                  <a:cubicBezTo>
                    <a:pt x="3859" y="1216"/>
                    <a:pt x="3677" y="1034"/>
                    <a:pt x="3464" y="882"/>
                  </a:cubicBezTo>
                  <a:cubicBezTo>
                    <a:pt x="3130" y="578"/>
                    <a:pt x="2765" y="365"/>
                    <a:pt x="2370" y="213"/>
                  </a:cubicBezTo>
                  <a:cubicBezTo>
                    <a:pt x="2097" y="92"/>
                    <a:pt x="1793" y="31"/>
                    <a:pt x="14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5"/>
            <p:cNvSpPr/>
            <p:nvPr/>
          </p:nvSpPr>
          <p:spPr>
            <a:xfrm rot="-910317">
              <a:off x="-128759" y="334499"/>
              <a:ext cx="125080" cy="118015"/>
            </a:xfrm>
            <a:custGeom>
              <a:rect b="b" l="l" r="r" t="t"/>
              <a:pathLst>
                <a:path extrusionOk="0" h="3040" w="3222">
                  <a:moveTo>
                    <a:pt x="1246" y="1"/>
                  </a:moveTo>
                  <a:cubicBezTo>
                    <a:pt x="1034" y="1"/>
                    <a:pt x="821" y="31"/>
                    <a:pt x="608" y="92"/>
                  </a:cubicBezTo>
                  <a:cubicBezTo>
                    <a:pt x="517" y="122"/>
                    <a:pt x="457" y="153"/>
                    <a:pt x="365" y="213"/>
                  </a:cubicBezTo>
                  <a:cubicBezTo>
                    <a:pt x="305" y="274"/>
                    <a:pt x="244" y="335"/>
                    <a:pt x="183" y="396"/>
                  </a:cubicBezTo>
                  <a:lnTo>
                    <a:pt x="153" y="457"/>
                  </a:lnTo>
                  <a:cubicBezTo>
                    <a:pt x="122" y="517"/>
                    <a:pt x="92" y="578"/>
                    <a:pt x="62" y="639"/>
                  </a:cubicBezTo>
                  <a:cubicBezTo>
                    <a:pt x="62" y="669"/>
                    <a:pt x="62" y="700"/>
                    <a:pt x="62" y="700"/>
                  </a:cubicBezTo>
                  <a:cubicBezTo>
                    <a:pt x="31" y="791"/>
                    <a:pt x="31" y="882"/>
                    <a:pt x="1" y="973"/>
                  </a:cubicBezTo>
                  <a:cubicBezTo>
                    <a:pt x="1" y="1186"/>
                    <a:pt x="62" y="1368"/>
                    <a:pt x="122" y="1550"/>
                  </a:cubicBezTo>
                  <a:cubicBezTo>
                    <a:pt x="153" y="1611"/>
                    <a:pt x="183" y="1672"/>
                    <a:pt x="213" y="1733"/>
                  </a:cubicBezTo>
                  <a:cubicBezTo>
                    <a:pt x="274" y="1824"/>
                    <a:pt x="335" y="1915"/>
                    <a:pt x="396" y="1976"/>
                  </a:cubicBezTo>
                  <a:cubicBezTo>
                    <a:pt x="487" y="2097"/>
                    <a:pt x="578" y="2188"/>
                    <a:pt x="669" y="2249"/>
                  </a:cubicBezTo>
                  <a:cubicBezTo>
                    <a:pt x="730" y="2340"/>
                    <a:pt x="791" y="2401"/>
                    <a:pt x="882" y="2462"/>
                  </a:cubicBezTo>
                  <a:lnTo>
                    <a:pt x="912" y="2492"/>
                  </a:lnTo>
                  <a:cubicBezTo>
                    <a:pt x="1186" y="2796"/>
                    <a:pt x="1520" y="2978"/>
                    <a:pt x="1885" y="3039"/>
                  </a:cubicBezTo>
                  <a:lnTo>
                    <a:pt x="2310" y="3039"/>
                  </a:lnTo>
                  <a:cubicBezTo>
                    <a:pt x="2401" y="3039"/>
                    <a:pt x="2492" y="3009"/>
                    <a:pt x="2583" y="2948"/>
                  </a:cubicBezTo>
                  <a:lnTo>
                    <a:pt x="2705" y="2857"/>
                  </a:lnTo>
                  <a:lnTo>
                    <a:pt x="2857" y="2705"/>
                  </a:lnTo>
                  <a:lnTo>
                    <a:pt x="2887" y="2644"/>
                  </a:lnTo>
                  <a:cubicBezTo>
                    <a:pt x="2948" y="2583"/>
                    <a:pt x="2978" y="2523"/>
                    <a:pt x="3009" y="2431"/>
                  </a:cubicBezTo>
                  <a:cubicBezTo>
                    <a:pt x="3009" y="2401"/>
                    <a:pt x="3009" y="2371"/>
                    <a:pt x="3039" y="2340"/>
                  </a:cubicBezTo>
                  <a:cubicBezTo>
                    <a:pt x="3221" y="1976"/>
                    <a:pt x="3191" y="1550"/>
                    <a:pt x="2978" y="1186"/>
                  </a:cubicBezTo>
                  <a:lnTo>
                    <a:pt x="2948" y="1125"/>
                  </a:lnTo>
                  <a:cubicBezTo>
                    <a:pt x="2766" y="852"/>
                    <a:pt x="2553" y="578"/>
                    <a:pt x="2279" y="365"/>
                  </a:cubicBezTo>
                  <a:cubicBezTo>
                    <a:pt x="1976" y="153"/>
                    <a:pt x="1611" y="31"/>
                    <a:pt x="12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8" name="Google Shape;188;p35"/>
          <p:cNvSpPr/>
          <p:nvPr/>
        </p:nvSpPr>
        <p:spPr>
          <a:xfrm rot="-1095766">
            <a:off x="319644" y="1388632"/>
            <a:ext cx="315634" cy="341626"/>
          </a:xfrm>
          <a:custGeom>
            <a:rect b="b" l="l" r="r" t="t"/>
            <a:pathLst>
              <a:path extrusionOk="0" h="9989" w="9229">
                <a:moveTo>
                  <a:pt x="2221" y="8230"/>
                </a:moveTo>
                <a:cubicBezTo>
                  <a:pt x="2377" y="8230"/>
                  <a:pt x="2524" y="8239"/>
                  <a:pt x="2639" y="8253"/>
                </a:cubicBezTo>
                <a:cubicBezTo>
                  <a:pt x="2989" y="8276"/>
                  <a:pt x="3316" y="8370"/>
                  <a:pt x="3620" y="8487"/>
                </a:cubicBezTo>
                <a:cubicBezTo>
                  <a:pt x="3293" y="8837"/>
                  <a:pt x="2826" y="9047"/>
                  <a:pt x="2359" y="9094"/>
                </a:cubicBezTo>
                <a:cubicBezTo>
                  <a:pt x="2055" y="9094"/>
                  <a:pt x="1752" y="9024"/>
                  <a:pt x="1471" y="8884"/>
                </a:cubicBezTo>
                <a:cubicBezTo>
                  <a:pt x="1238" y="8767"/>
                  <a:pt x="958" y="8697"/>
                  <a:pt x="1191" y="8487"/>
                </a:cubicBezTo>
                <a:cubicBezTo>
                  <a:pt x="1390" y="8288"/>
                  <a:pt x="1836" y="8230"/>
                  <a:pt x="2221" y="8230"/>
                </a:cubicBezTo>
                <a:close/>
                <a:moveTo>
                  <a:pt x="8950" y="1"/>
                </a:moveTo>
                <a:cubicBezTo>
                  <a:pt x="8887" y="1"/>
                  <a:pt x="8824" y="31"/>
                  <a:pt x="8781" y="103"/>
                </a:cubicBezTo>
                <a:cubicBezTo>
                  <a:pt x="7777" y="1667"/>
                  <a:pt x="6819" y="3232"/>
                  <a:pt x="5885" y="4820"/>
                </a:cubicBezTo>
                <a:cubicBezTo>
                  <a:pt x="5348" y="5731"/>
                  <a:pt x="4554" y="6735"/>
                  <a:pt x="4017" y="7786"/>
                </a:cubicBezTo>
                <a:cubicBezTo>
                  <a:pt x="3532" y="7437"/>
                  <a:pt x="2950" y="7249"/>
                  <a:pt x="2365" y="7249"/>
                </a:cubicBezTo>
                <a:cubicBezTo>
                  <a:pt x="2246" y="7249"/>
                  <a:pt x="2127" y="7256"/>
                  <a:pt x="2009" y="7272"/>
                </a:cubicBezTo>
                <a:cubicBezTo>
                  <a:pt x="1285" y="7342"/>
                  <a:pt x="210" y="7646"/>
                  <a:pt x="117" y="8487"/>
                </a:cubicBezTo>
                <a:cubicBezTo>
                  <a:pt x="0" y="9351"/>
                  <a:pt x="1168" y="9841"/>
                  <a:pt x="1868" y="9958"/>
                </a:cubicBezTo>
                <a:cubicBezTo>
                  <a:pt x="2001" y="9978"/>
                  <a:pt x="2135" y="9988"/>
                  <a:pt x="2269" y="9988"/>
                </a:cubicBezTo>
                <a:cubicBezTo>
                  <a:pt x="3052" y="9988"/>
                  <a:pt x="3829" y="9645"/>
                  <a:pt x="4367" y="9047"/>
                </a:cubicBezTo>
                <a:cubicBezTo>
                  <a:pt x="4484" y="8930"/>
                  <a:pt x="4531" y="8767"/>
                  <a:pt x="4484" y="8603"/>
                </a:cubicBezTo>
                <a:cubicBezTo>
                  <a:pt x="5278" y="7576"/>
                  <a:pt x="5815" y="6198"/>
                  <a:pt x="6446" y="5124"/>
                </a:cubicBezTo>
                <a:cubicBezTo>
                  <a:pt x="7356" y="3536"/>
                  <a:pt x="8267" y="1948"/>
                  <a:pt x="9131" y="313"/>
                </a:cubicBezTo>
                <a:cubicBezTo>
                  <a:pt x="9228" y="151"/>
                  <a:pt x="9090" y="1"/>
                  <a:pt x="895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9" name="Google Shape;189;p35"/>
          <p:cNvGrpSpPr/>
          <p:nvPr/>
        </p:nvGrpSpPr>
        <p:grpSpPr>
          <a:xfrm>
            <a:off x="8500262" y="742199"/>
            <a:ext cx="538722" cy="479299"/>
            <a:chOff x="5927388" y="663096"/>
            <a:chExt cx="595931" cy="530198"/>
          </a:xfrm>
        </p:grpSpPr>
        <p:sp>
          <p:nvSpPr>
            <p:cNvPr id="190" name="Google Shape;190;p35"/>
            <p:cNvSpPr/>
            <p:nvPr/>
          </p:nvSpPr>
          <p:spPr>
            <a:xfrm rot="1520042">
              <a:off x="6088049" y="721090"/>
              <a:ext cx="364162" cy="414210"/>
            </a:xfrm>
            <a:custGeom>
              <a:rect b="b" l="l" r="r" t="t"/>
              <a:pathLst>
                <a:path extrusionOk="0" h="11024" w="9692">
                  <a:moveTo>
                    <a:pt x="7355" y="1"/>
                  </a:moveTo>
                  <a:cubicBezTo>
                    <a:pt x="7318" y="1"/>
                    <a:pt x="7279" y="5"/>
                    <a:pt x="7239" y="15"/>
                  </a:cubicBezTo>
                  <a:cubicBezTo>
                    <a:pt x="5044" y="622"/>
                    <a:pt x="2989" y="1276"/>
                    <a:pt x="700" y="1393"/>
                  </a:cubicBezTo>
                  <a:cubicBezTo>
                    <a:pt x="21" y="1438"/>
                    <a:pt x="0" y="2494"/>
                    <a:pt x="639" y="2494"/>
                  </a:cubicBezTo>
                  <a:cubicBezTo>
                    <a:pt x="659" y="2494"/>
                    <a:pt x="679" y="2493"/>
                    <a:pt x="700" y="2491"/>
                  </a:cubicBezTo>
                  <a:cubicBezTo>
                    <a:pt x="2896" y="2280"/>
                    <a:pt x="5184" y="1930"/>
                    <a:pt x="7216" y="1019"/>
                  </a:cubicBezTo>
                  <a:lnTo>
                    <a:pt x="7239" y="1160"/>
                  </a:lnTo>
                  <a:cubicBezTo>
                    <a:pt x="7263" y="1416"/>
                    <a:pt x="7309" y="1650"/>
                    <a:pt x="7356" y="1883"/>
                  </a:cubicBezTo>
                  <a:cubicBezTo>
                    <a:pt x="5371" y="2677"/>
                    <a:pt x="3479" y="2934"/>
                    <a:pt x="1378" y="3191"/>
                  </a:cubicBezTo>
                  <a:cubicBezTo>
                    <a:pt x="817" y="3215"/>
                    <a:pt x="817" y="4032"/>
                    <a:pt x="1378" y="4079"/>
                  </a:cubicBezTo>
                  <a:cubicBezTo>
                    <a:pt x="1543" y="4088"/>
                    <a:pt x="1710" y="4093"/>
                    <a:pt x="1877" y="4093"/>
                  </a:cubicBezTo>
                  <a:cubicBezTo>
                    <a:pt x="3781" y="4093"/>
                    <a:pt x="5757" y="3501"/>
                    <a:pt x="7496" y="2771"/>
                  </a:cubicBezTo>
                  <a:cubicBezTo>
                    <a:pt x="7660" y="3588"/>
                    <a:pt x="7846" y="4406"/>
                    <a:pt x="8010" y="5223"/>
                  </a:cubicBezTo>
                  <a:cubicBezTo>
                    <a:pt x="8220" y="6204"/>
                    <a:pt x="8407" y="7185"/>
                    <a:pt x="8547" y="8165"/>
                  </a:cubicBezTo>
                  <a:cubicBezTo>
                    <a:pt x="8337" y="8165"/>
                    <a:pt x="8150" y="8189"/>
                    <a:pt x="7963" y="8236"/>
                  </a:cubicBezTo>
                  <a:cubicBezTo>
                    <a:pt x="7239" y="8422"/>
                    <a:pt x="6609" y="8889"/>
                    <a:pt x="6235" y="9543"/>
                  </a:cubicBezTo>
                  <a:cubicBezTo>
                    <a:pt x="5926" y="10096"/>
                    <a:pt x="5909" y="11024"/>
                    <a:pt x="6659" y="11024"/>
                  </a:cubicBezTo>
                  <a:cubicBezTo>
                    <a:pt x="6702" y="11024"/>
                    <a:pt x="6748" y="11021"/>
                    <a:pt x="6796" y="11015"/>
                  </a:cubicBezTo>
                  <a:cubicBezTo>
                    <a:pt x="7426" y="10898"/>
                    <a:pt x="8033" y="10641"/>
                    <a:pt x="8547" y="10244"/>
                  </a:cubicBezTo>
                  <a:cubicBezTo>
                    <a:pt x="8991" y="9917"/>
                    <a:pt x="9691" y="9356"/>
                    <a:pt x="9575" y="8796"/>
                  </a:cubicBezTo>
                  <a:cubicBezTo>
                    <a:pt x="9551" y="8749"/>
                    <a:pt x="9528" y="8703"/>
                    <a:pt x="9504" y="8656"/>
                  </a:cubicBezTo>
                  <a:cubicBezTo>
                    <a:pt x="9364" y="7418"/>
                    <a:pt x="9131" y="6180"/>
                    <a:pt x="8874" y="4943"/>
                  </a:cubicBezTo>
                  <a:cubicBezTo>
                    <a:pt x="8617" y="3728"/>
                    <a:pt x="8313" y="2467"/>
                    <a:pt x="7963" y="1230"/>
                  </a:cubicBezTo>
                  <a:cubicBezTo>
                    <a:pt x="7916" y="1043"/>
                    <a:pt x="7846" y="833"/>
                    <a:pt x="7776" y="646"/>
                  </a:cubicBezTo>
                  <a:cubicBezTo>
                    <a:pt x="7902" y="333"/>
                    <a:pt x="7672" y="1"/>
                    <a:pt x="73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35"/>
            <p:cNvSpPr/>
            <p:nvPr/>
          </p:nvSpPr>
          <p:spPr>
            <a:xfrm rot="1520042">
              <a:off x="6009635" y="696567"/>
              <a:ext cx="181668" cy="425257"/>
            </a:xfrm>
            <a:custGeom>
              <a:rect b="b" l="l" r="r" t="t"/>
              <a:pathLst>
                <a:path extrusionOk="0" h="11318" w="4835">
                  <a:moveTo>
                    <a:pt x="2638" y="1"/>
                  </a:moveTo>
                  <a:cubicBezTo>
                    <a:pt x="2377" y="1"/>
                    <a:pt x="2102" y="219"/>
                    <a:pt x="2172" y="555"/>
                  </a:cubicBezTo>
                  <a:cubicBezTo>
                    <a:pt x="2780" y="3358"/>
                    <a:pt x="3247" y="6160"/>
                    <a:pt x="3620" y="8986"/>
                  </a:cubicBezTo>
                  <a:cubicBezTo>
                    <a:pt x="3525" y="8982"/>
                    <a:pt x="3431" y="8980"/>
                    <a:pt x="3338" y="8980"/>
                  </a:cubicBezTo>
                  <a:cubicBezTo>
                    <a:pt x="2854" y="8980"/>
                    <a:pt x="2385" y="9032"/>
                    <a:pt x="1915" y="9149"/>
                  </a:cubicBezTo>
                  <a:cubicBezTo>
                    <a:pt x="1262" y="9313"/>
                    <a:pt x="421" y="9570"/>
                    <a:pt x="117" y="10200"/>
                  </a:cubicBezTo>
                  <a:cubicBezTo>
                    <a:pt x="0" y="10387"/>
                    <a:pt x="0" y="10621"/>
                    <a:pt x="117" y="10784"/>
                  </a:cubicBezTo>
                  <a:cubicBezTo>
                    <a:pt x="389" y="11207"/>
                    <a:pt x="934" y="11317"/>
                    <a:pt x="1468" y="11317"/>
                  </a:cubicBezTo>
                  <a:cubicBezTo>
                    <a:pt x="1761" y="11317"/>
                    <a:pt x="2050" y="11284"/>
                    <a:pt x="2289" y="11251"/>
                  </a:cubicBezTo>
                  <a:cubicBezTo>
                    <a:pt x="2756" y="11181"/>
                    <a:pt x="3223" y="11041"/>
                    <a:pt x="3667" y="10831"/>
                  </a:cubicBezTo>
                  <a:cubicBezTo>
                    <a:pt x="3971" y="10667"/>
                    <a:pt x="4484" y="10457"/>
                    <a:pt x="4671" y="10154"/>
                  </a:cubicBezTo>
                  <a:cubicBezTo>
                    <a:pt x="4788" y="9897"/>
                    <a:pt x="4835" y="9617"/>
                    <a:pt x="4788" y="9360"/>
                  </a:cubicBezTo>
                  <a:cubicBezTo>
                    <a:pt x="4788" y="9219"/>
                    <a:pt x="4741" y="9079"/>
                    <a:pt x="4741" y="8939"/>
                  </a:cubicBezTo>
                  <a:cubicBezTo>
                    <a:pt x="4671" y="8425"/>
                    <a:pt x="4554" y="7935"/>
                    <a:pt x="4484" y="7445"/>
                  </a:cubicBezTo>
                  <a:cubicBezTo>
                    <a:pt x="4344" y="6627"/>
                    <a:pt x="4204" y="5833"/>
                    <a:pt x="4041" y="5039"/>
                  </a:cubicBezTo>
                  <a:cubicBezTo>
                    <a:pt x="3760" y="3451"/>
                    <a:pt x="3410" y="1887"/>
                    <a:pt x="3036" y="322"/>
                  </a:cubicBezTo>
                  <a:cubicBezTo>
                    <a:pt x="2980" y="98"/>
                    <a:pt x="2812" y="1"/>
                    <a:pt x="26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" name="Google Shape;192;p35"/>
          <p:cNvSpPr/>
          <p:nvPr/>
        </p:nvSpPr>
        <p:spPr>
          <a:xfrm>
            <a:off x="137317" y="3866400"/>
            <a:ext cx="454182" cy="479298"/>
          </a:xfrm>
          <a:custGeom>
            <a:rect b="b" l="l" r="r" t="t"/>
            <a:pathLst>
              <a:path extrusionOk="0" h="15648" w="14828">
                <a:moveTo>
                  <a:pt x="8903" y="1004"/>
                </a:moveTo>
                <a:lnTo>
                  <a:pt x="9024" y="1034"/>
                </a:lnTo>
                <a:lnTo>
                  <a:pt x="8963" y="1034"/>
                </a:lnTo>
                <a:lnTo>
                  <a:pt x="8903" y="1004"/>
                </a:lnTo>
                <a:close/>
                <a:moveTo>
                  <a:pt x="6624" y="1004"/>
                </a:moveTo>
                <a:cubicBezTo>
                  <a:pt x="6654" y="1034"/>
                  <a:pt x="6685" y="1064"/>
                  <a:pt x="6715" y="1095"/>
                </a:cubicBezTo>
                <a:lnTo>
                  <a:pt x="6745" y="1125"/>
                </a:lnTo>
                <a:lnTo>
                  <a:pt x="6654" y="1125"/>
                </a:lnTo>
                <a:cubicBezTo>
                  <a:pt x="6624" y="1125"/>
                  <a:pt x="6624" y="1095"/>
                  <a:pt x="6624" y="1095"/>
                </a:cubicBezTo>
                <a:lnTo>
                  <a:pt x="6624" y="1004"/>
                </a:lnTo>
                <a:close/>
                <a:moveTo>
                  <a:pt x="7353" y="882"/>
                </a:moveTo>
                <a:lnTo>
                  <a:pt x="7323" y="912"/>
                </a:lnTo>
                <a:cubicBezTo>
                  <a:pt x="7262" y="943"/>
                  <a:pt x="7232" y="973"/>
                  <a:pt x="7201" y="1004"/>
                </a:cubicBezTo>
                <a:cubicBezTo>
                  <a:pt x="7201" y="1034"/>
                  <a:pt x="7171" y="1064"/>
                  <a:pt x="7171" y="1095"/>
                </a:cubicBezTo>
                <a:lnTo>
                  <a:pt x="7140" y="1125"/>
                </a:lnTo>
                <a:lnTo>
                  <a:pt x="7080" y="1125"/>
                </a:lnTo>
                <a:lnTo>
                  <a:pt x="6989" y="1004"/>
                </a:lnTo>
                <a:lnTo>
                  <a:pt x="6928" y="943"/>
                </a:lnTo>
                <a:cubicBezTo>
                  <a:pt x="7019" y="912"/>
                  <a:pt x="7110" y="912"/>
                  <a:pt x="7232" y="912"/>
                </a:cubicBezTo>
                <a:lnTo>
                  <a:pt x="7201" y="882"/>
                </a:lnTo>
                <a:close/>
                <a:moveTo>
                  <a:pt x="6077" y="1155"/>
                </a:moveTo>
                <a:cubicBezTo>
                  <a:pt x="6077" y="1186"/>
                  <a:pt x="6077" y="1216"/>
                  <a:pt x="6077" y="1247"/>
                </a:cubicBezTo>
                <a:lnTo>
                  <a:pt x="5925" y="1307"/>
                </a:lnTo>
                <a:cubicBezTo>
                  <a:pt x="5895" y="1277"/>
                  <a:pt x="5864" y="1247"/>
                  <a:pt x="5834" y="1216"/>
                </a:cubicBezTo>
                <a:lnTo>
                  <a:pt x="6077" y="1155"/>
                </a:lnTo>
                <a:close/>
                <a:moveTo>
                  <a:pt x="9298" y="1277"/>
                </a:moveTo>
                <a:lnTo>
                  <a:pt x="9358" y="1307"/>
                </a:lnTo>
                <a:lnTo>
                  <a:pt x="9389" y="1307"/>
                </a:lnTo>
                <a:cubicBezTo>
                  <a:pt x="9358" y="1368"/>
                  <a:pt x="9358" y="1398"/>
                  <a:pt x="9389" y="1459"/>
                </a:cubicBezTo>
                <a:cubicBezTo>
                  <a:pt x="9328" y="1368"/>
                  <a:pt x="9267" y="1307"/>
                  <a:pt x="9206" y="1277"/>
                </a:cubicBezTo>
                <a:close/>
                <a:moveTo>
                  <a:pt x="7444" y="1581"/>
                </a:moveTo>
                <a:cubicBezTo>
                  <a:pt x="7505" y="1642"/>
                  <a:pt x="7535" y="1702"/>
                  <a:pt x="7596" y="1763"/>
                </a:cubicBezTo>
                <a:lnTo>
                  <a:pt x="7596" y="1793"/>
                </a:lnTo>
                <a:lnTo>
                  <a:pt x="7566" y="1763"/>
                </a:lnTo>
                <a:cubicBezTo>
                  <a:pt x="7535" y="1702"/>
                  <a:pt x="7505" y="1672"/>
                  <a:pt x="7444" y="1642"/>
                </a:cubicBezTo>
                <a:lnTo>
                  <a:pt x="7444" y="1581"/>
                </a:lnTo>
                <a:close/>
                <a:moveTo>
                  <a:pt x="5348" y="1429"/>
                </a:moveTo>
                <a:lnTo>
                  <a:pt x="5348" y="1459"/>
                </a:lnTo>
                <a:cubicBezTo>
                  <a:pt x="5317" y="1490"/>
                  <a:pt x="5317" y="1520"/>
                  <a:pt x="5317" y="1550"/>
                </a:cubicBezTo>
                <a:lnTo>
                  <a:pt x="5105" y="1642"/>
                </a:lnTo>
                <a:cubicBezTo>
                  <a:pt x="5044" y="1642"/>
                  <a:pt x="4983" y="1642"/>
                  <a:pt x="4923" y="1672"/>
                </a:cubicBezTo>
                <a:cubicBezTo>
                  <a:pt x="4831" y="1702"/>
                  <a:pt x="4740" y="1763"/>
                  <a:pt x="4649" y="1824"/>
                </a:cubicBezTo>
                <a:cubicBezTo>
                  <a:pt x="4619" y="1854"/>
                  <a:pt x="4588" y="1885"/>
                  <a:pt x="4558" y="1915"/>
                </a:cubicBezTo>
                <a:lnTo>
                  <a:pt x="4467" y="1885"/>
                </a:lnTo>
                <a:lnTo>
                  <a:pt x="4406" y="1885"/>
                </a:lnTo>
                <a:lnTo>
                  <a:pt x="4467" y="1824"/>
                </a:lnTo>
                <a:cubicBezTo>
                  <a:pt x="4619" y="1733"/>
                  <a:pt x="4771" y="1672"/>
                  <a:pt x="4953" y="1581"/>
                </a:cubicBezTo>
                <a:cubicBezTo>
                  <a:pt x="5105" y="1520"/>
                  <a:pt x="5226" y="1459"/>
                  <a:pt x="5348" y="1429"/>
                </a:cubicBezTo>
                <a:close/>
                <a:moveTo>
                  <a:pt x="9966" y="1277"/>
                </a:moveTo>
                <a:cubicBezTo>
                  <a:pt x="10088" y="1307"/>
                  <a:pt x="10209" y="1368"/>
                  <a:pt x="10361" y="1429"/>
                </a:cubicBezTo>
                <a:cubicBezTo>
                  <a:pt x="10422" y="1459"/>
                  <a:pt x="10483" y="1520"/>
                  <a:pt x="10543" y="1581"/>
                </a:cubicBezTo>
                <a:cubicBezTo>
                  <a:pt x="10604" y="1642"/>
                  <a:pt x="10634" y="1702"/>
                  <a:pt x="10695" y="1763"/>
                </a:cubicBezTo>
                <a:lnTo>
                  <a:pt x="10817" y="1915"/>
                </a:lnTo>
                <a:cubicBezTo>
                  <a:pt x="10817" y="1945"/>
                  <a:pt x="10817" y="1945"/>
                  <a:pt x="10817" y="1976"/>
                </a:cubicBezTo>
                <a:lnTo>
                  <a:pt x="10726" y="1976"/>
                </a:lnTo>
                <a:cubicBezTo>
                  <a:pt x="10695" y="1945"/>
                  <a:pt x="10634" y="1885"/>
                  <a:pt x="10604" y="1824"/>
                </a:cubicBezTo>
                <a:cubicBezTo>
                  <a:pt x="10543" y="1793"/>
                  <a:pt x="10452" y="1702"/>
                  <a:pt x="10361" y="1611"/>
                </a:cubicBezTo>
                <a:cubicBezTo>
                  <a:pt x="10300" y="1581"/>
                  <a:pt x="10270" y="1550"/>
                  <a:pt x="10209" y="1490"/>
                </a:cubicBezTo>
                <a:lnTo>
                  <a:pt x="10179" y="1459"/>
                </a:lnTo>
                <a:cubicBezTo>
                  <a:pt x="10118" y="1398"/>
                  <a:pt x="10027" y="1338"/>
                  <a:pt x="9966" y="1277"/>
                </a:cubicBezTo>
                <a:close/>
                <a:moveTo>
                  <a:pt x="3798" y="2280"/>
                </a:moveTo>
                <a:lnTo>
                  <a:pt x="3829" y="2371"/>
                </a:lnTo>
                <a:lnTo>
                  <a:pt x="3677" y="2371"/>
                </a:lnTo>
                <a:cubicBezTo>
                  <a:pt x="3707" y="2340"/>
                  <a:pt x="3738" y="2310"/>
                  <a:pt x="3768" y="2310"/>
                </a:cubicBezTo>
                <a:lnTo>
                  <a:pt x="3798" y="2280"/>
                </a:lnTo>
                <a:close/>
                <a:moveTo>
                  <a:pt x="5591" y="2401"/>
                </a:moveTo>
                <a:lnTo>
                  <a:pt x="5621" y="2431"/>
                </a:lnTo>
                <a:lnTo>
                  <a:pt x="5652" y="2492"/>
                </a:lnTo>
                <a:lnTo>
                  <a:pt x="5591" y="2401"/>
                </a:lnTo>
                <a:close/>
                <a:moveTo>
                  <a:pt x="11911" y="2826"/>
                </a:moveTo>
                <a:cubicBezTo>
                  <a:pt x="12002" y="2918"/>
                  <a:pt x="12093" y="3009"/>
                  <a:pt x="12154" y="3130"/>
                </a:cubicBezTo>
                <a:lnTo>
                  <a:pt x="12184" y="3191"/>
                </a:lnTo>
                <a:cubicBezTo>
                  <a:pt x="12184" y="3191"/>
                  <a:pt x="12154" y="3221"/>
                  <a:pt x="12154" y="3221"/>
                </a:cubicBezTo>
                <a:cubicBezTo>
                  <a:pt x="12123" y="3221"/>
                  <a:pt x="12123" y="3252"/>
                  <a:pt x="12123" y="3252"/>
                </a:cubicBezTo>
                <a:cubicBezTo>
                  <a:pt x="12093" y="3161"/>
                  <a:pt x="12032" y="3070"/>
                  <a:pt x="12002" y="2978"/>
                </a:cubicBezTo>
                <a:lnTo>
                  <a:pt x="11911" y="2826"/>
                </a:lnTo>
                <a:close/>
                <a:moveTo>
                  <a:pt x="6776" y="2462"/>
                </a:moveTo>
                <a:lnTo>
                  <a:pt x="6867" y="2583"/>
                </a:lnTo>
                <a:cubicBezTo>
                  <a:pt x="6958" y="2766"/>
                  <a:pt x="7049" y="2948"/>
                  <a:pt x="7140" y="3130"/>
                </a:cubicBezTo>
                <a:lnTo>
                  <a:pt x="7183" y="3279"/>
                </a:lnTo>
                <a:lnTo>
                  <a:pt x="7183" y="3279"/>
                </a:lnTo>
                <a:lnTo>
                  <a:pt x="7019" y="2978"/>
                </a:lnTo>
                <a:lnTo>
                  <a:pt x="6928" y="2796"/>
                </a:lnTo>
                <a:lnTo>
                  <a:pt x="6776" y="2462"/>
                </a:lnTo>
                <a:close/>
                <a:moveTo>
                  <a:pt x="4102" y="3313"/>
                </a:moveTo>
                <a:cubicBezTo>
                  <a:pt x="4102" y="3313"/>
                  <a:pt x="4102" y="3313"/>
                  <a:pt x="4102" y="3343"/>
                </a:cubicBezTo>
                <a:lnTo>
                  <a:pt x="4072" y="3313"/>
                </a:lnTo>
                <a:close/>
                <a:moveTo>
                  <a:pt x="7685" y="3147"/>
                </a:moveTo>
                <a:lnTo>
                  <a:pt x="7685" y="3147"/>
                </a:lnTo>
                <a:cubicBezTo>
                  <a:pt x="7696" y="3174"/>
                  <a:pt x="7707" y="3200"/>
                  <a:pt x="7718" y="3221"/>
                </a:cubicBezTo>
                <a:cubicBezTo>
                  <a:pt x="7748" y="3313"/>
                  <a:pt x="7748" y="3343"/>
                  <a:pt x="7748" y="3373"/>
                </a:cubicBezTo>
                <a:lnTo>
                  <a:pt x="7687" y="3191"/>
                </a:lnTo>
                <a:cubicBezTo>
                  <a:pt x="7687" y="3176"/>
                  <a:pt x="7687" y="3162"/>
                  <a:pt x="7685" y="3147"/>
                </a:cubicBezTo>
                <a:close/>
                <a:moveTo>
                  <a:pt x="5500" y="2826"/>
                </a:moveTo>
                <a:lnTo>
                  <a:pt x="5561" y="2918"/>
                </a:lnTo>
                <a:lnTo>
                  <a:pt x="5652" y="3070"/>
                </a:lnTo>
                <a:cubicBezTo>
                  <a:pt x="5712" y="3100"/>
                  <a:pt x="5712" y="3191"/>
                  <a:pt x="5743" y="3252"/>
                </a:cubicBezTo>
                <a:cubicBezTo>
                  <a:pt x="5804" y="3343"/>
                  <a:pt x="5834" y="3434"/>
                  <a:pt x="5864" y="3525"/>
                </a:cubicBezTo>
                <a:lnTo>
                  <a:pt x="5773" y="3465"/>
                </a:lnTo>
                <a:lnTo>
                  <a:pt x="5712" y="3373"/>
                </a:lnTo>
                <a:lnTo>
                  <a:pt x="5621" y="3161"/>
                </a:lnTo>
                <a:cubicBezTo>
                  <a:pt x="5591" y="3100"/>
                  <a:pt x="5591" y="3039"/>
                  <a:pt x="5561" y="2978"/>
                </a:cubicBezTo>
                <a:lnTo>
                  <a:pt x="5500" y="2826"/>
                </a:lnTo>
                <a:close/>
                <a:moveTo>
                  <a:pt x="9541" y="3495"/>
                </a:moveTo>
                <a:lnTo>
                  <a:pt x="9571" y="3556"/>
                </a:lnTo>
                <a:cubicBezTo>
                  <a:pt x="9541" y="3525"/>
                  <a:pt x="9541" y="3525"/>
                  <a:pt x="9510" y="3495"/>
                </a:cubicBezTo>
                <a:close/>
                <a:moveTo>
                  <a:pt x="3373" y="2614"/>
                </a:moveTo>
                <a:lnTo>
                  <a:pt x="3373" y="2614"/>
                </a:lnTo>
                <a:cubicBezTo>
                  <a:pt x="3343" y="2675"/>
                  <a:pt x="3312" y="2766"/>
                  <a:pt x="3312" y="2826"/>
                </a:cubicBezTo>
                <a:lnTo>
                  <a:pt x="3221" y="2918"/>
                </a:lnTo>
                <a:lnTo>
                  <a:pt x="3100" y="3009"/>
                </a:lnTo>
                <a:lnTo>
                  <a:pt x="3039" y="3039"/>
                </a:lnTo>
                <a:cubicBezTo>
                  <a:pt x="2978" y="3070"/>
                  <a:pt x="2948" y="3070"/>
                  <a:pt x="2917" y="3100"/>
                </a:cubicBezTo>
                <a:cubicBezTo>
                  <a:pt x="2856" y="3161"/>
                  <a:pt x="2826" y="3221"/>
                  <a:pt x="2796" y="3252"/>
                </a:cubicBezTo>
                <a:lnTo>
                  <a:pt x="2765" y="3313"/>
                </a:lnTo>
                <a:lnTo>
                  <a:pt x="2492" y="3616"/>
                </a:lnTo>
                <a:lnTo>
                  <a:pt x="2370" y="3738"/>
                </a:lnTo>
                <a:cubicBezTo>
                  <a:pt x="2329" y="3717"/>
                  <a:pt x="2302" y="3711"/>
                  <a:pt x="2270" y="3709"/>
                </a:cubicBezTo>
                <a:lnTo>
                  <a:pt x="2270" y="3709"/>
                </a:lnTo>
                <a:cubicBezTo>
                  <a:pt x="2418" y="3508"/>
                  <a:pt x="2590" y="3335"/>
                  <a:pt x="2735" y="3161"/>
                </a:cubicBezTo>
                <a:cubicBezTo>
                  <a:pt x="2856" y="3039"/>
                  <a:pt x="3008" y="2918"/>
                  <a:pt x="3130" y="2826"/>
                </a:cubicBezTo>
                <a:lnTo>
                  <a:pt x="3373" y="2614"/>
                </a:lnTo>
                <a:close/>
                <a:moveTo>
                  <a:pt x="9875" y="1733"/>
                </a:moveTo>
                <a:lnTo>
                  <a:pt x="10057" y="1976"/>
                </a:lnTo>
                <a:cubicBezTo>
                  <a:pt x="10118" y="2037"/>
                  <a:pt x="10179" y="2128"/>
                  <a:pt x="10240" y="2219"/>
                </a:cubicBezTo>
                <a:lnTo>
                  <a:pt x="10422" y="2583"/>
                </a:lnTo>
                <a:cubicBezTo>
                  <a:pt x="10513" y="2735"/>
                  <a:pt x="10574" y="2857"/>
                  <a:pt x="10634" y="3009"/>
                </a:cubicBezTo>
                <a:cubicBezTo>
                  <a:pt x="10786" y="3282"/>
                  <a:pt x="10907" y="3554"/>
                  <a:pt x="11059" y="3857"/>
                </a:cubicBezTo>
                <a:lnTo>
                  <a:pt x="11059" y="3857"/>
                </a:lnTo>
                <a:cubicBezTo>
                  <a:pt x="10978" y="3771"/>
                  <a:pt x="10901" y="3667"/>
                  <a:pt x="10847" y="3586"/>
                </a:cubicBezTo>
                <a:lnTo>
                  <a:pt x="10756" y="3465"/>
                </a:lnTo>
                <a:lnTo>
                  <a:pt x="10665" y="3343"/>
                </a:lnTo>
                <a:lnTo>
                  <a:pt x="10634" y="3282"/>
                </a:lnTo>
                <a:lnTo>
                  <a:pt x="10422" y="2948"/>
                </a:lnTo>
                <a:lnTo>
                  <a:pt x="10240" y="2644"/>
                </a:lnTo>
                <a:cubicBezTo>
                  <a:pt x="10088" y="2371"/>
                  <a:pt x="9996" y="2097"/>
                  <a:pt x="9905" y="1824"/>
                </a:cubicBezTo>
                <a:cubicBezTo>
                  <a:pt x="9905" y="1793"/>
                  <a:pt x="9875" y="1763"/>
                  <a:pt x="9875" y="1733"/>
                </a:cubicBezTo>
                <a:close/>
                <a:moveTo>
                  <a:pt x="9176" y="3799"/>
                </a:moveTo>
                <a:lnTo>
                  <a:pt x="9176" y="3799"/>
                </a:lnTo>
                <a:cubicBezTo>
                  <a:pt x="9206" y="3829"/>
                  <a:pt x="9237" y="3859"/>
                  <a:pt x="9267" y="3920"/>
                </a:cubicBezTo>
                <a:lnTo>
                  <a:pt x="9237" y="3920"/>
                </a:lnTo>
                <a:lnTo>
                  <a:pt x="9176" y="3799"/>
                </a:lnTo>
                <a:close/>
                <a:moveTo>
                  <a:pt x="4771" y="2826"/>
                </a:moveTo>
                <a:cubicBezTo>
                  <a:pt x="4771" y="2826"/>
                  <a:pt x="4771" y="2826"/>
                  <a:pt x="4801" y="2857"/>
                </a:cubicBezTo>
                <a:lnTo>
                  <a:pt x="4892" y="3070"/>
                </a:lnTo>
                <a:lnTo>
                  <a:pt x="4923" y="3130"/>
                </a:lnTo>
                <a:cubicBezTo>
                  <a:pt x="4983" y="3252"/>
                  <a:pt x="5044" y="3373"/>
                  <a:pt x="5105" y="3465"/>
                </a:cubicBezTo>
                <a:lnTo>
                  <a:pt x="5226" y="3799"/>
                </a:lnTo>
                <a:cubicBezTo>
                  <a:pt x="5257" y="3859"/>
                  <a:pt x="5287" y="3920"/>
                  <a:pt x="5317" y="3981"/>
                </a:cubicBezTo>
                <a:lnTo>
                  <a:pt x="5257" y="3981"/>
                </a:lnTo>
                <a:lnTo>
                  <a:pt x="5135" y="3768"/>
                </a:lnTo>
                <a:cubicBezTo>
                  <a:pt x="5074" y="3708"/>
                  <a:pt x="5044" y="3647"/>
                  <a:pt x="5014" y="3556"/>
                </a:cubicBezTo>
                <a:cubicBezTo>
                  <a:pt x="4983" y="3495"/>
                  <a:pt x="4953" y="3434"/>
                  <a:pt x="4923" y="3373"/>
                </a:cubicBezTo>
                <a:cubicBezTo>
                  <a:pt x="4831" y="3252"/>
                  <a:pt x="4771" y="3100"/>
                  <a:pt x="4710" y="2978"/>
                </a:cubicBezTo>
                <a:cubicBezTo>
                  <a:pt x="4679" y="2948"/>
                  <a:pt x="4649" y="2918"/>
                  <a:pt x="4649" y="2887"/>
                </a:cubicBezTo>
                <a:lnTo>
                  <a:pt x="4771" y="2826"/>
                </a:lnTo>
                <a:close/>
                <a:moveTo>
                  <a:pt x="7657" y="4042"/>
                </a:moveTo>
                <a:lnTo>
                  <a:pt x="7657" y="4103"/>
                </a:lnTo>
                <a:lnTo>
                  <a:pt x="7687" y="4194"/>
                </a:lnTo>
                <a:lnTo>
                  <a:pt x="7627" y="4133"/>
                </a:lnTo>
                <a:lnTo>
                  <a:pt x="7535" y="4042"/>
                </a:lnTo>
                <a:close/>
                <a:moveTo>
                  <a:pt x="4467" y="3252"/>
                </a:moveTo>
                <a:lnTo>
                  <a:pt x="4497" y="3343"/>
                </a:lnTo>
                <a:cubicBezTo>
                  <a:pt x="4558" y="3434"/>
                  <a:pt x="4619" y="3525"/>
                  <a:pt x="4649" y="3616"/>
                </a:cubicBezTo>
                <a:lnTo>
                  <a:pt x="4740" y="3799"/>
                </a:lnTo>
                <a:cubicBezTo>
                  <a:pt x="4801" y="3951"/>
                  <a:pt x="4862" y="4072"/>
                  <a:pt x="4953" y="4224"/>
                </a:cubicBezTo>
                <a:lnTo>
                  <a:pt x="4953" y="4254"/>
                </a:lnTo>
                <a:cubicBezTo>
                  <a:pt x="5014" y="4376"/>
                  <a:pt x="5044" y="4467"/>
                  <a:pt x="5105" y="4589"/>
                </a:cubicBezTo>
                <a:cubicBezTo>
                  <a:pt x="5044" y="4528"/>
                  <a:pt x="4983" y="4437"/>
                  <a:pt x="4923" y="4346"/>
                </a:cubicBezTo>
                <a:cubicBezTo>
                  <a:pt x="4862" y="4254"/>
                  <a:pt x="4831" y="4163"/>
                  <a:pt x="4771" y="4072"/>
                </a:cubicBezTo>
                <a:cubicBezTo>
                  <a:pt x="4710" y="3981"/>
                  <a:pt x="4649" y="3829"/>
                  <a:pt x="4588" y="3708"/>
                </a:cubicBezTo>
                <a:lnTo>
                  <a:pt x="4497" y="3495"/>
                </a:lnTo>
                <a:cubicBezTo>
                  <a:pt x="4497" y="3404"/>
                  <a:pt x="4467" y="3313"/>
                  <a:pt x="4467" y="3252"/>
                </a:cubicBezTo>
                <a:close/>
                <a:moveTo>
                  <a:pt x="6472" y="4072"/>
                </a:moveTo>
                <a:cubicBezTo>
                  <a:pt x="6502" y="4133"/>
                  <a:pt x="6533" y="4224"/>
                  <a:pt x="6594" y="4285"/>
                </a:cubicBezTo>
                <a:cubicBezTo>
                  <a:pt x="6624" y="4346"/>
                  <a:pt x="6654" y="4376"/>
                  <a:pt x="6685" y="4437"/>
                </a:cubicBezTo>
                <a:cubicBezTo>
                  <a:pt x="6745" y="4498"/>
                  <a:pt x="6715" y="4498"/>
                  <a:pt x="6715" y="4558"/>
                </a:cubicBezTo>
                <a:lnTo>
                  <a:pt x="6715" y="4589"/>
                </a:lnTo>
                <a:lnTo>
                  <a:pt x="6685" y="4528"/>
                </a:lnTo>
                <a:cubicBezTo>
                  <a:pt x="6624" y="4437"/>
                  <a:pt x="6594" y="4346"/>
                  <a:pt x="6533" y="4254"/>
                </a:cubicBezTo>
                <a:lnTo>
                  <a:pt x="6472" y="4194"/>
                </a:lnTo>
                <a:lnTo>
                  <a:pt x="6472" y="4133"/>
                </a:lnTo>
                <a:lnTo>
                  <a:pt x="6472" y="4072"/>
                </a:lnTo>
                <a:close/>
                <a:moveTo>
                  <a:pt x="12457" y="3951"/>
                </a:moveTo>
                <a:lnTo>
                  <a:pt x="12549" y="4011"/>
                </a:lnTo>
                <a:lnTo>
                  <a:pt x="12579" y="4042"/>
                </a:lnTo>
                <a:lnTo>
                  <a:pt x="12609" y="4103"/>
                </a:lnTo>
                <a:cubicBezTo>
                  <a:pt x="12670" y="4254"/>
                  <a:pt x="12731" y="4437"/>
                  <a:pt x="12822" y="4619"/>
                </a:cubicBezTo>
                <a:lnTo>
                  <a:pt x="12792" y="4619"/>
                </a:lnTo>
                <a:lnTo>
                  <a:pt x="12609" y="4224"/>
                </a:lnTo>
                <a:cubicBezTo>
                  <a:pt x="12579" y="4194"/>
                  <a:pt x="12549" y="4163"/>
                  <a:pt x="12549" y="4133"/>
                </a:cubicBezTo>
                <a:cubicBezTo>
                  <a:pt x="12518" y="4103"/>
                  <a:pt x="12518" y="4072"/>
                  <a:pt x="12488" y="4011"/>
                </a:cubicBezTo>
                <a:cubicBezTo>
                  <a:pt x="12488" y="3981"/>
                  <a:pt x="12488" y="3981"/>
                  <a:pt x="12457" y="3951"/>
                </a:cubicBezTo>
                <a:close/>
                <a:moveTo>
                  <a:pt x="1915" y="4194"/>
                </a:moveTo>
                <a:lnTo>
                  <a:pt x="1915" y="4224"/>
                </a:lnTo>
                <a:cubicBezTo>
                  <a:pt x="1915" y="4254"/>
                  <a:pt x="1823" y="4315"/>
                  <a:pt x="1793" y="4376"/>
                </a:cubicBezTo>
                <a:cubicBezTo>
                  <a:pt x="1702" y="4498"/>
                  <a:pt x="1611" y="4619"/>
                  <a:pt x="1550" y="4741"/>
                </a:cubicBezTo>
                <a:lnTo>
                  <a:pt x="1580" y="4680"/>
                </a:lnTo>
                <a:cubicBezTo>
                  <a:pt x="1641" y="4528"/>
                  <a:pt x="1732" y="4406"/>
                  <a:pt x="1823" y="4285"/>
                </a:cubicBezTo>
                <a:lnTo>
                  <a:pt x="1915" y="4194"/>
                </a:lnTo>
                <a:close/>
                <a:moveTo>
                  <a:pt x="7171" y="4406"/>
                </a:moveTo>
                <a:lnTo>
                  <a:pt x="7201" y="4558"/>
                </a:lnTo>
                <a:cubicBezTo>
                  <a:pt x="7232" y="4649"/>
                  <a:pt x="7262" y="4741"/>
                  <a:pt x="7292" y="4832"/>
                </a:cubicBezTo>
                <a:lnTo>
                  <a:pt x="7292" y="4832"/>
                </a:lnTo>
                <a:lnTo>
                  <a:pt x="7262" y="4771"/>
                </a:lnTo>
                <a:lnTo>
                  <a:pt x="7232" y="4710"/>
                </a:lnTo>
                <a:lnTo>
                  <a:pt x="7232" y="4680"/>
                </a:lnTo>
                <a:lnTo>
                  <a:pt x="7140" y="4406"/>
                </a:lnTo>
                <a:close/>
                <a:moveTo>
                  <a:pt x="7687" y="4680"/>
                </a:moveTo>
                <a:lnTo>
                  <a:pt x="7687" y="4680"/>
                </a:lnTo>
                <a:cubicBezTo>
                  <a:pt x="7748" y="4710"/>
                  <a:pt x="7779" y="4771"/>
                  <a:pt x="7839" y="4832"/>
                </a:cubicBezTo>
                <a:lnTo>
                  <a:pt x="7809" y="4832"/>
                </a:lnTo>
                <a:lnTo>
                  <a:pt x="7809" y="4862"/>
                </a:lnTo>
                <a:cubicBezTo>
                  <a:pt x="7779" y="4801"/>
                  <a:pt x="7748" y="4741"/>
                  <a:pt x="7687" y="4680"/>
                </a:cubicBezTo>
                <a:close/>
                <a:moveTo>
                  <a:pt x="4376" y="4406"/>
                </a:moveTo>
                <a:lnTo>
                  <a:pt x="4436" y="4498"/>
                </a:lnTo>
                <a:lnTo>
                  <a:pt x="4528" y="4649"/>
                </a:lnTo>
                <a:lnTo>
                  <a:pt x="4528" y="4680"/>
                </a:lnTo>
                <a:lnTo>
                  <a:pt x="4619" y="4892"/>
                </a:lnTo>
                <a:lnTo>
                  <a:pt x="4588" y="4892"/>
                </a:lnTo>
                <a:cubicBezTo>
                  <a:pt x="4528" y="4741"/>
                  <a:pt x="4467" y="4649"/>
                  <a:pt x="4406" y="4528"/>
                </a:cubicBezTo>
                <a:cubicBezTo>
                  <a:pt x="4406" y="4467"/>
                  <a:pt x="4376" y="4437"/>
                  <a:pt x="4376" y="4406"/>
                </a:cubicBezTo>
                <a:close/>
                <a:moveTo>
                  <a:pt x="7292" y="4832"/>
                </a:moveTo>
                <a:cubicBezTo>
                  <a:pt x="7292" y="4832"/>
                  <a:pt x="7323" y="4862"/>
                  <a:pt x="7323" y="4892"/>
                </a:cubicBezTo>
                <a:lnTo>
                  <a:pt x="7292" y="4832"/>
                </a:lnTo>
                <a:close/>
                <a:moveTo>
                  <a:pt x="2917" y="4801"/>
                </a:moveTo>
                <a:lnTo>
                  <a:pt x="2948" y="4832"/>
                </a:lnTo>
                <a:lnTo>
                  <a:pt x="2978" y="4862"/>
                </a:lnTo>
                <a:cubicBezTo>
                  <a:pt x="2978" y="4892"/>
                  <a:pt x="2978" y="4923"/>
                  <a:pt x="2978" y="4953"/>
                </a:cubicBezTo>
                <a:lnTo>
                  <a:pt x="2917" y="4801"/>
                </a:lnTo>
                <a:close/>
                <a:moveTo>
                  <a:pt x="9237" y="4589"/>
                </a:moveTo>
                <a:cubicBezTo>
                  <a:pt x="9298" y="4710"/>
                  <a:pt x="9358" y="4862"/>
                  <a:pt x="9419" y="4984"/>
                </a:cubicBezTo>
                <a:lnTo>
                  <a:pt x="9510" y="5227"/>
                </a:lnTo>
                <a:lnTo>
                  <a:pt x="9389" y="4984"/>
                </a:lnTo>
                <a:cubicBezTo>
                  <a:pt x="9298" y="4862"/>
                  <a:pt x="9206" y="4741"/>
                  <a:pt x="9115" y="4619"/>
                </a:cubicBezTo>
                <a:lnTo>
                  <a:pt x="9146" y="4619"/>
                </a:lnTo>
                <a:cubicBezTo>
                  <a:pt x="9176" y="4619"/>
                  <a:pt x="9206" y="4619"/>
                  <a:pt x="9237" y="4589"/>
                </a:cubicBezTo>
                <a:close/>
                <a:moveTo>
                  <a:pt x="4771" y="5348"/>
                </a:moveTo>
                <a:cubicBezTo>
                  <a:pt x="4771" y="5379"/>
                  <a:pt x="4771" y="5409"/>
                  <a:pt x="4801" y="5439"/>
                </a:cubicBezTo>
                <a:lnTo>
                  <a:pt x="4771" y="5409"/>
                </a:lnTo>
                <a:cubicBezTo>
                  <a:pt x="4771" y="5409"/>
                  <a:pt x="4771" y="5348"/>
                  <a:pt x="4740" y="5348"/>
                </a:cubicBezTo>
                <a:close/>
                <a:moveTo>
                  <a:pt x="10026" y="5408"/>
                </a:moveTo>
                <a:cubicBezTo>
                  <a:pt x="10044" y="5446"/>
                  <a:pt x="10057" y="5480"/>
                  <a:pt x="10057" y="5500"/>
                </a:cubicBezTo>
                <a:lnTo>
                  <a:pt x="10027" y="5439"/>
                </a:lnTo>
                <a:cubicBezTo>
                  <a:pt x="10027" y="5429"/>
                  <a:pt x="10027" y="5418"/>
                  <a:pt x="10026" y="5408"/>
                </a:cubicBezTo>
                <a:close/>
                <a:moveTo>
                  <a:pt x="13247" y="5561"/>
                </a:moveTo>
                <a:lnTo>
                  <a:pt x="13247" y="5561"/>
                </a:lnTo>
                <a:cubicBezTo>
                  <a:pt x="13267" y="5581"/>
                  <a:pt x="13287" y="5601"/>
                  <a:pt x="13299" y="5638"/>
                </a:cubicBezTo>
                <a:lnTo>
                  <a:pt x="13299" y="5638"/>
                </a:lnTo>
                <a:lnTo>
                  <a:pt x="13247" y="5561"/>
                </a:lnTo>
                <a:close/>
                <a:moveTo>
                  <a:pt x="2705" y="5105"/>
                </a:moveTo>
                <a:lnTo>
                  <a:pt x="2796" y="5257"/>
                </a:lnTo>
                <a:cubicBezTo>
                  <a:pt x="2856" y="5348"/>
                  <a:pt x="2917" y="5470"/>
                  <a:pt x="2978" y="5591"/>
                </a:cubicBezTo>
                <a:lnTo>
                  <a:pt x="3039" y="5682"/>
                </a:lnTo>
                <a:cubicBezTo>
                  <a:pt x="2948" y="5591"/>
                  <a:pt x="2917" y="5500"/>
                  <a:pt x="2856" y="5409"/>
                </a:cubicBezTo>
                <a:lnTo>
                  <a:pt x="2856" y="5439"/>
                </a:lnTo>
                <a:cubicBezTo>
                  <a:pt x="2796" y="5348"/>
                  <a:pt x="2765" y="5287"/>
                  <a:pt x="2735" y="5227"/>
                </a:cubicBezTo>
                <a:lnTo>
                  <a:pt x="2705" y="5105"/>
                </a:lnTo>
                <a:close/>
                <a:moveTo>
                  <a:pt x="2158" y="5409"/>
                </a:moveTo>
                <a:cubicBezTo>
                  <a:pt x="2188" y="5500"/>
                  <a:pt x="2218" y="5591"/>
                  <a:pt x="2279" y="5682"/>
                </a:cubicBezTo>
                <a:cubicBezTo>
                  <a:pt x="2279" y="5713"/>
                  <a:pt x="2310" y="5743"/>
                  <a:pt x="2310" y="5774"/>
                </a:cubicBezTo>
                <a:lnTo>
                  <a:pt x="2218" y="5713"/>
                </a:lnTo>
                <a:cubicBezTo>
                  <a:pt x="2158" y="5713"/>
                  <a:pt x="2127" y="5682"/>
                  <a:pt x="2067" y="5682"/>
                </a:cubicBezTo>
                <a:cubicBezTo>
                  <a:pt x="2067" y="5682"/>
                  <a:pt x="2036" y="5652"/>
                  <a:pt x="2036" y="5622"/>
                </a:cubicBezTo>
                <a:lnTo>
                  <a:pt x="2097" y="5500"/>
                </a:lnTo>
                <a:lnTo>
                  <a:pt x="2158" y="5409"/>
                </a:lnTo>
                <a:close/>
                <a:moveTo>
                  <a:pt x="3312" y="5470"/>
                </a:moveTo>
                <a:cubicBezTo>
                  <a:pt x="3373" y="5591"/>
                  <a:pt x="3434" y="5713"/>
                  <a:pt x="3495" y="5865"/>
                </a:cubicBezTo>
                <a:cubicBezTo>
                  <a:pt x="3464" y="5804"/>
                  <a:pt x="3434" y="5743"/>
                  <a:pt x="3403" y="5682"/>
                </a:cubicBezTo>
                <a:lnTo>
                  <a:pt x="3312" y="5531"/>
                </a:lnTo>
                <a:cubicBezTo>
                  <a:pt x="3312" y="5500"/>
                  <a:pt x="3312" y="5500"/>
                  <a:pt x="3312" y="5470"/>
                </a:cubicBezTo>
                <a:close/>
                <a:moveTo>
                  <a:pt x="3464" y="4072"/>
                </a:moveTo>
                <a:cubicBezTo>
                  <a:pt x="3495" y="4163"/>
                  <a:pt x="3525" y="4254"/>
                  <a:pt x="3555" y="4346"/>
                </a:cubicBezTo>
                <a:cubicBezTo>
                  <a:pt x="3677" y="4558"/>
                  <a:pt x="3798" y="4832"/>
                  <a:pt x="3920" y="5075"/>
                </a:cubicBezTo>
                <a:lnTo>
                  <a:pt x="3920" y="5105"/>
                </a:lnTo>
                <a:lnTo>
                  <a:pt x="4133" y="5531"/>
                </a:lnTo>
                <a:lnTo>
                  <a:pt x="4163" y="5591"/>
                </a:lnTo>
                <a:lnTo>
                  <a:pt x="4163" y="5682"/>
                </a:lnTo>
                <a:cubicBezTo>
                  <a:pt x="4163" y="5743"/>
                  <a:pt x="4163" y="5804"/>
                  <a:pt x="4193" y="5865"/>
                </a:cubicBezTo>
                <a:lnTo>
                  <a:pt x="4072" y="5713"/>
                </a:lnTo>
                <a:lnTo>
                  <a:pt x="4041" y="5682"/>
                </a:lnTo>
                <a:cubicBezTo>
                  <a:pt x="4011" y="5561"/>
                  <a:pt x="3950" y="5470"/>
                  <a:pt x="3890" y="5379"/>
                </a:cubicBezTo>
                <a:cubicBezTo>
                  <a:pt x="3859" y="5287"/>
                  <a:pt x="3798" y="5166"/>
                  <a:pt x="3768" y="5075"/>
                </a:cubicBezTo>
                <a:cubicBezTo>
                  <a:pt x="3738" y="5044"/>
                  <a:pt x="3738" y="5014"/>
                  <a:pt x="3707" y="4984"/>
                </a:cubicBezTo>
                <a:lnTo>
                  <a:pt x="3646" y="4862"/>
                </a:lnTo>
                <a:cubicBezTo>
                  <a:pt x="3646" y="4832"/>
                  <a:pt x="3646" y="4832"/>
                  <a:pt x="3616" y="4801"/>
                </a:cubicBezTo>
                <a:cubicBezTo>
                  <a:pt x="3586" y="4771"/>
                  <a:pt x="3555" y="4649"/>
                  <a:pt x="3525" y="4558"/>
                </a:cubicBezTo>
                <a:cubicBezTo>
                  <a:pt x="3495" y="4498"/>
                  <a:pt x="3495" y="4437"/>
                  <a:pt x="3464" y="4376"/>
                </a:cubicBezTo>
                <a:cubicBezTo>
                  <a:pt x="3464" y="4346"/>
                  <a:pt x="3403" y="4194"/>
                  <a:pt x="3373" y="4103"/>
                </a:cubicBezTo>
                <a:lnTo>
                  <a:pt x="3373" y="4072"/>
                </a:lnTo>
                <a:close/>
                <a:moveTo>
                  <a:pt x="13065" y="5834"/>
                </a:moveTo>
                <a:lnTo>
                  <a:pt x="13095" y="5865"/>
                </a:lnTo>
                <a:cubicBezTo>
                  <a:pt x="13101" y="5878"/>
                  <a:pt x="13107" y="5892"/>
                  <a:pt x="13112" y="5905"/>
                </a:cubicBezTo>
                <a:lnTo>
                  <a:pt x="13112" y="5905"/>
                </a:lnTo>
                <a:lnTo>
                  <a:pt x="13065" y="5834"/>
                </a:lnTo>
                <a:close/>
                <a:moveTo>
                  <a:pt x="5196" y="5835"/>
                </a:moveTo>
                <a:lnTo>
                  <a:pt x="5226" y="5895"/>
                </a:lnTo>
                <a:cubicBezTo>
                  <a:pt x="5230" y="5906"/>
                  <a:pt x="5233" y="5916"/>
                  <a:pt x="5237" y="5926"/>
                </a:cubicBezTo>
                <a:lnTo>
                  <a:pt x="5237" y="5926"/>
                </a:lnTo>
                <a:cubicBezTo>
                  <a:pt x="5225" y="5896"/>
                  <a:pt x="5211" y="5865"/>
                  <a:pt x="5196" y="5835"/>
                </a:cubicBezTo>
                <a:close/>
                <a:moveTo>
                  <a:pt x="6634" y="4973"/>
                </a:moveTo>
                <a:cubicBezTo>
                  <a:pt x="6661" y="5027"/>
                  <a:pt x="6688" y="5081"/>
                  <a:pt x="6715" y="5136"/>
                </a:cubicBezTo>
                <a:lnTo>
                  <a:pt x="6837" y="5379"/>
                </a:lnTo>
                <a:lnTo>
                  <a:pt x="6928" y="5561"/>
                </a:lnTo>
                <a:lnTo>
                  <a:pt x="7019" y="5774"/>
                </a:lnTo>
                <a:cubicBezTo>
                  <a:pt x="7049" y="5865"/>
                  <a:pt x="7049" y="5926"/>
                  <a:pt x="7080" y="5986"/>
                </a:cubicBezTo>
                <a:lnTo>
                  <a:pt x="7110" y="6047"/>
                </a:lnTo>
                <a:cubicBezTo>
                  <a:pt x="7080" y="5986"/>
                  <a:pt x="7019" y="5926"/>
                  <a:pt x="6989" y="5834"/>
                </a:cubicBezTo>
                <a:lnTo>
                  <a:pt x="6806" y="5470"/>
                </a:lnTo>
                <a:cubicBezTo>
                  <a:pt x="6751" y="5304"/>
                  <a:pt x="6671" y="5138"/>
                  <a:pt x="6634" y="4973"/>
                </a:cubicBezTo>
                <a:close/>
                <a:moveTo>
                  <a:pt x="5743" y="4801"/>
                </a:moveTo>
                <a:lnTo>
                  <a:pt x="5773" y="4832"/>
                </a:lnTo>
                <a:cubicBezTo>
                  <a:pt x="5773" y="4832"/>
                  <a:pt x="5804" y="4862"/>
                  <a:pt x="5804" y="4892"/>
                </a:cubicBezTo>
                <a:lnTo>
                  <a:pt x="5864" y="4953"/>
                </a:lnTo>
                <a:cubicBezTo>
                  <a:pt x="5956" y="5166"/>
                  <a:pt x="6077" y="5348"/>
                  <a:pt x="6168" y="5561"/>
                </a:cubicBezTo>
                <a:cubicBezTo>
                  <a:pt x="6168" y="5622"/>
                  <a:pt x="6199" y="5713"/>
                  <a:pt x="6229" y="5774"/>
                </a:cubicBezTo>
                <a:lnTo>
                  <a:pt x="6199" y="6047"/>
                </a:lnTo>
                <a:lnTo>
                  <a:pt x="6199" y="6077"/>
                </a:lnTo>
                <a:cubicBezTo>
                  <a:pt x="6168" y="6077"/>
                  <a:pt x="6168" y="6108"/>
                  <a:pt x="6138" y="6108"/>
                </a:cubicBezTo>
                <a:cubicBezTo>
                  <a:pt x="6107" y="6017"/>
                  <a:pt x="6077" y="5895"/>
                  <a:pt x="6016" y="5804"/>
                </a:cubicBezTo>
                <a:cubicBezTo>
                  <a:pt x="5986" y="5682"/>
                  <a:pt x="5925" y="5500"/>
                  <a:pt x="5895" y="5348"/>
                </a:cubicBezTo>
                <a:cubicBezTo>
                  <a:pt x="5834" y="5196"/>
                  <a:pt x="5834" y="5136"/>
                  <a:pt x="5804" y="5014"/>
                </a:cubicBezTo>
                <a:cubicBezTo>
                  <a:pt x="5773" y="4923"/>
                  <a:pt x="5773" y="4892"/>
                  <a:pt x="5743" y="4801"/>
                </a:cubicBezTo>
                <a:close/>
                <a:moveTo>
                  <a:pt x="7718" y="5895"/>
                </a:moveTo>
                <a:lnTo>
                  <a:pt x="7809" y="6047"/>
                </a:lnTo>
                <a:cubicBezTo>
                  <a:pt x="7839" y="6108"/>
                  <a:pt x="7870" y="6169"/>
                  <a:pt x="7870" y="6199"/>
                </a:cubicBezTo>
                <a:lnTo>
                  <a:pt x="7809" y="6077"/>
                </a:lnTo>
                <a:cubicBezTo>
                  <a:pt x="7779" y="6017"/>
                  <a:pt x="7748" y="5956"/>
                  <a:pt x="7718" y="5926"/>
                </a:cubicBezTo>
                <a:lnTo>
                  <a:pt x="7718" y="5895"/>
                </a:lnTo>
                <a:close/>
                <a:moveTo>
                  <a:pt x="13176" y="6040"/>
                </a:moveTo>
                <a:cubicBezTo>
                  <a:pt x="13213" y="6116"/>
                  <a:pt x="13253" y="6192"/>
                  <a:pt x="13286" y="6268"/>
                </a:cubicBezTo>
                <a:lnTo>
                  <a:pt x="13286" y="6268"/>
                </a:lnTo>
                <a:cubicBezTo>
                  <a:pt x="13284" y="6266"/>
                  <a:pt x="13281" y="6263"/>
                  <a:pt x="13278" y="6260"/>
                </a:cubicBezTo>
                <a:lnTo>
                  <a:pt x="13217" y="6138"/>
                </a:lnTo>
                <a:lnTo>
                  <a:pt x="13187" y="6108"/>
                </a:lnTo>
                <a:cubicBezTo>
                  <a:pt x="13187" y="6085"/>
                  <a:pt x="13182" y="6063"/>
                  <a:pt x="13176" y="6040"/>
                </a:cubicBezTo>
                <a:close/>
                <a:moveTo>
                  <a:pt x="8044" y="6480"/>
                </a:moveTo>
                <a:lnTo>
                  <a:pt x="8113" y="6594"/>
                </a:lnTo>
                <a:lnTo>
                  <a:pt x="8052" y="6503"/>
                </a:lnTo>
                <a:lnTo>
                  <a:pt x="8044" y="6480"/>
                </a:lnTo>
                <a:close/>
                <a:moveTo>
                  <a:pt x="9055" y="4953"/>
                </a:moveTo>
                <a:cubicBezTo>
                  <a:pt x="9115" y="5044"/>
                  <a:pt x="9176" y="5136"/>
                  <a:pt x="9237" y="5257"/>
                </a:cubicBezTo>
                <a:cubicBezTo>
                  <a:pt x="9358" y="5470"/>
                  <a:pt x="9480" y="5713"/>
                  <a:pt x="9571" y="5926"/>
                </a:cubicBezTo>
                <a:lnTo>
                  <a:pt x="9753" y="6351"/>
                </a:lnTo>
                <a:lnTo>
                  <a:pt x="9905" y="6655"/>
                </a:lnTo>
                <a:cubicBezTo>
                  <a:pt x="9845" y="6594"/>
                  <a:pt x="9814" y="6533"/>
                  <a:pt x="9784" y="6472"/>
                </a:cubicBezTo>
                <a:lnTo>
                  <a:pt x="9571" y="6108"/>
                </a:lnTo>
                <a:cubicBezTo>
                  <a:pt x="9541" y="6047"/>
                  <a:pt x="9510" y="5986"/>
                  <a:pt x="9480" y="5956"/>
                </a:cubicBezTo>
                <a:lnTo>
                  <a:pt x="9358" y="5652"/>
                </a:lnTo>
                <a:cubicBezTo>
                  <a:pt x="9328" y="5591"/>
                  <a:pt x="9298" y="5561"/>
                  <a:pt x="9267" y="5500"/>
                </a:cubicBezTo>
                <a:lnTo>
                  <a:pt x="9206" y="5348"/>
                </a:lnTo>
                <a:lnTo>
                  <a:pt x="9055" y="4953"/>
                </a:lnTo>
                <a:close/>
                <a:moveTo>
                  <a:pt x="1550" y="6776"/>
                </a:moveTo>
                <a:lnTo>
                  <a:pt x="1550" y="6837"/>
                </a:lnTo>
                <a:lnTo>
                  <a:pt x="1520" y="6837"/>
                </a:lnTo>
                <a:cubicBezTo>
                  <a:pt x="1520" y="6807"/>
                  <a:pt x="1550" y="6776"/>
                  <a:pt x="1550" y="6776"/>
                </a:cubicBezTo>
                <a:close/>
                <a:moveTo>
                  <a:pt x="9632" y="6746"/>
                </a:moveTo>
                <a:lnTo>
                  <a:pt x="9693" y="6867"/>
                </a:lnTo>
                <a:lnTo>
                  <a:pt x="9753" y="6989"/>
                </a:lnTo>
                <a:lnTo>
                  <a:pt x="9632" y="6776"/>
                </a:lnTo>
                <a:lnTo>
                  <a:pt x="9632" y="6746"/>
                </a:lnTo>
                <a:close/>
                <a:moveTo>
                  <a:pt x="10027" y="4558"/>
                </a:moveTo>
                <a:cubicBezTo>
                  <a:pt x="10088" y="4619"/>
                  <a:pt x="10118" y="4680"/>
                  <a:pt x="10148" y="4741"/>
                </a:cubicBezTo>
                <a:cubicBezTo>
                  <a:pt x="10209" y="4801"/>
                  <a:pt x="10240" y="4862"/>
                  <a:pt x="10270" y="4923"/>
                </a:cubicBezTo>
                <a:cubicBezTo>
                  <a:pt x="10300" y="4984"/>
                  <a:pt x="10331" y="5044"/>
                  <a:pt x="10391" y="5105"/>
                </a:cubicBezTo>
                <a:cubicBezTo>
                  <a:pt x="10391" y="5136"/>
                  <a:pt x="10391" y="5166"/>
                  <a:pt x="10422" y="5196"/>
                </a:cubicBezTo>
                <a:lnTo>
                  <a:pt x="10483" y="5348"/>
                </a:lnTo>
                <a:cubicBezTo>
                  <a:pt x="10543" y="5470"/>
                  <a:pt x="10604" y="5591"/>
                  <a:pt x="10665" y="5713"/>
                </a:cubicBezTo>
                <a:lnTo>
                  <a:pt x="10999" y="6564"/>
                </a:lnTo>
                <a:lnTo>
                  <a:pt x="11212" y="7050"/>
                </a:lnTo>
                <a:lnTo>
                  <a:pt x="11151" y="7019"/>
                </a:lnTo>
                <a:lnTo>
                  <a:pt x="10878" y="6655"/>
                </a:lnTo>
                <a:lnTo>
                  <a:pt x="10817" y="6594"/>
                </a:lnTo>
                <a:lnTo>
                  <a:pt x="10756" y="6472"/>
                </a:lnTo>
                <a:cubicBezTo>
                  <a:pt x="10695" y="6320"/>
                  <a:pt x="10665" y="6169"/>
                  <a:pt x="10604" y="6047"/>
                </a:cubicBezTo>
                <a:cubicBezTo>
                  <a:pt x="10543" y="5895"/>
                  <a:pt x="10483" y="5774"/>
                  <a:pt x="10422" y="5622"/>
                </a:cubicBezTo>
                <a:lnTo>
                  <a:pt x="10270" y="5318"/>
                </a:lnTo>
                <a:lnTo>
                  <a:pt x="10148" y="5044"/>
                </a:lnTo>
                <a:cubicBezTo>
                  <a:pt x="10118" y="4953"/>
                  <a:pt x="10088" y="4892"/>
                  <a:pt x="10057" y="4832"/>
                </a:cubicBezTo>
                <a:lnTo>
                  <a:pt x="10057" y="4801"/>
                </a:lnTo>
                <a:cubicBezTo>
                  <a:pt x="10057" y="4771"/>
                  <a:pt x="10057" y="4741"/>
                  <a:pt x="10057" y="4741"/>
                </a:cubicBezTo>
                <a:cubicBezTo>
                  <a:pt x="10057" y="4680"/>
                  <a:pt x="10027" y="4619"/>
                  <a:pt x="9996" y="4558"/>
                </a:cubicBezTo>
                <a:close/>
                <a:moveTo>
                  <a:pt x="10452" y="6776"/>
                </a:moveTo>
                <a:lnTo>
                  <a:pt x="10574" y="7019"/>
                </a:lnTo>
                <a:cubicBezTo>
                  <a:pt x="10634" y="7050"/>
                  <a:pt x="10665" y="7110"/>
                  <a:pt x="10695" y="7171"/>
                </a:cubicBezTo>
                <a:cubicBezTo>
                  <a:pt x="10680" y="7156"/>
                  <a:pt x="10672" y="7148"/>
                  <a:pt x="10665" y="7148"/>
                </a:cubicBezTo>
                <a:cubicBezTo>
                  <a:pt x="10657" y="7148"/>
                  <a:pt x="10650" y="7156"/>
                  <a:pt x="10634" y="7171"/>
                </a:cubicBezTo>
                <a:lnTo>
                  <a:pt x="10604" y="7171"/>
                </a:lnTo>
                <a:lnTo>
                  <a:pt x="10452" y="6776"/>
                </a:lnTo>
                <a:close/>
                <a:moveTo>
                  <a:pt x="9814" y="7080"/>
                </a:moveTo>
                <a:cubicBezTo>
                  <a:pt x="9848" y="7131"/>
                  <a:pt x="9872" y="7172"/>
                  <a:pt x="9898" y="7209"/>
                </a:cubicBezTo>
                <a:lnTo>
                  <a:pt x="9898" y="7209"/>
                </a:lnTo>
                <a:cubicBezTo>
                  <a:pt x="9878" y="7189"/>
                  <a:pt x="9858" y="7168"/>
                  <a:pt x="9845" y="7141"/>
                </a:cubicBezTo>
                <a:lnTo>
                  <a:pt x="9814" y="7080"/>
                </a:lnTo>
                <a:close/>
                <a:moveTo>
                  <a:pt x="1793" y="6077"/>
                </a:moveTo>
                <a:cubicBezTo>
                  <a:pt x="1793" y="6108"/>
                  <a:pt x="1793" y="6138"/>
                  <a:pt x="1823" y="6169"/>
                </a:cubicBezTo>
                <a:cubicBezTo>
                  <a:pt x="1854" y="6260"/>
                  <a:pt x="1884" y="6351"/>
                  <a:pt x="1915" y="6412"/>
                </a:cubicBezTo>
                <a:cubicBezTo>
                  <a:pt x="1945" y="6564"/>
                  <a:pt x="2006" y="6685"/>
                  <a:pt x="2097" y="6837"/>
                </a:cubicBezTo>
                <a:cubicBezTo>
                  <a:pt x="2127" y="6898"/>
                  <a:pt x="2158" y="6959"/>
                  <a:pt x="2188" y="7050"/>
                </a:cubicBezTo>
                <a:cubicBezTo>
                  <a:pt x="2218" y="7110"/>
                  <a:pt x="2218" y="7141"/>
                  <a:pt x="2249" y="7202"/>
                </a:cubicBezTo>
                <a:lnTo>
                  <a:pt x="2310" y="7323"/>
                </a:lnTo>
                <a:lnTo>
                  <a:pt x="2249" y="7262"/>
                </a:lnTo>
                <a:cubicBezTo>
                  <a:pt x="2188" y="7202"/>
                  <a:pt x="2097" y="7110"/>
                  <a:pt x="2036" y="7080"/>
                </a:cubicBezTo>
                <a:cubicBezTo>
                  <a:pt x="2006" y="6989"/>
                  <a:pt x="1975" y="6959"/>
                  <a:pt x="1975" y="6898"/>
                </a:cubicBezTo>
                <a:cubicBezTo>
                  <a:pt x="1915" y="6776"/>
                  <a:pt x="1854" y="6624"/>
                  <a:pt x="1823" y="6503"/>
                </a:cubicBezTo>
                <a:cubicBezTo>
                  <a:pt x="1823" y="6442"/>
                  <a:pt x="1793" y="6412"/>
                  <a:pt x="1793" y="6351"/>
                </a:cubicBezTo>
                <a:cubicBezTo>
                  <a:pt x="1793" y="6320"/>
                  <a:pt x="1763" y="6229"/>
                  <a:pt x="1763" y="6169"/>
                </a:cubicBezTo>
                <a:lnTo>
                  <a:pt x="1793" y="6108"/>
                </a:lnTo>
                <a:lnTo>
                  <a:pt x="1793" y="6077"/>
                </a:lnTo>
                <a:close/>
                <a:moveTo>
                  <a:pt x="4528" y="6989"/>
                </a:moveTo>
                <a:cubicBezTo>
                  <a:pt x="4528" y="7019"/>
                  <a:pt x="4528" y="7019"/>
                  <a:pt x="4558" y="7050"/>
                </a:cubicBezTo>
                <a:cubicBezTo>
                  <a:pt x="4588" y="7141"/>
                  <a:pt x="4619" y="7262"/>
                  <a:pt x="4679" y="7354"/>
                </a:cubicBezTo>
                <a:lnTo>
                  <a:pt x="4619" y="7354"/>
                </a:lnTo>
                <a:lnTo>
                  <a:pt x="4619" y="7323"/>
                </a:lnTo>
                <a:lnTo>
                  <a:pt x="4497" y="7141"/>
                </a:lnTo>
                <a:cubicBezTo>
                  <a:pt x="4497" y="7110"/>
                  <a:pt x="4528" y="7080"/>
                  <a:pt x="4528" y="7050"/>
                </a:cubicBezTo>
                <a:cubicBezTo>
                  <a:pt x="4528" y="7019"/>
                  <a:pt x="4528" y="6989"/>
                  <a:pt x="4528" y="6989"/>
                </a:cubicBezTo>
                <a:close/>
                <a:moveTo>
                  <a:pt x="6229" y="7202"/>
                </a:moveTo>
                <a:cubicBezTo>
                  <a:pt x="6242" y="7261"/>
                  <a:pt x="6257" y="7320"/>
                  <a:pt x="6273" y="7378"/>
                </a:cubicBezTo>
                <a:lnTo>
                  <a:pt x="6273" y="7378"/>
                </a:lnTo>
                <a:lnTo>
                  <a:pt x="6229" y="7262"/>
                </a:lnTo>
                <a:lnTo>
                  <a:pt x="6229" y="7202"/>
                </a:lnTo>
                <a:close/>
                <a:moveTo>
                  <a:pt x="5834" y="7323"/>
                </a:moveTo>
                <a:lnTo>
                  <a:pt x="5864" y="7354"/>
                </a:lnTo>
                <a:lnTo>
                  <a:pt x="5895" y="7414"/>
                </a:lnTo>
                <a:lnTo>
                  <a:pt x="5834" y="7323"/>
                </a:lnTo>
                <a:close/>
                <a:moveTo>
                  <a:pt x="7414" y="6108"/>
                </a:moveTo>
                <a:cubicBezTo>
                  <a:pt x="7444" y="6169"/>
                  <a:pt x="7475" y="6199"/>
                  <a:pt x="7505" y="6260"/>
                </a:cubicBezTo>
                <a:lnTo>
                  <a:pt x="7657" y="6533"/>
                </a:lnTo>
                <a:lnTo>
                  <a:pt x="7657" y="6564"/>
                </a:lnTo>
                <a:lnTo>
                  <a:pt x="7930" y="7445"/>
                </a:lnTo>
                <a:lnTo>
                  <a:pt x="7930" y="7445"/>
                </a:lnTo>
                <a:lnTo>
                  <a:pt x="7779" y="7202"/>
                </a:lnTo>
                <a:lnTo>
                  <a:pt x="7718" y="7141"/>
                </a:lnTo>
                <a:cubicBezTo>
                  <a:pt x="7718" y="7080"/>
                  <a:pt x="7687" y="7019"/>
                  <a:pt x="7687" y="6959"/>
                </a:cubicBezTo>
                <a:cubicBezTo>
                  <a:pt x="7657" y="6898"/>
                  <a:pt x="7657" y="6837"/>
                  <a:pt x="7627" y="6776"/>
                </a:cubicBezTo>
                <a:cubicBezTo>
                  <a:pt x="7627" y="6715"/>
                  <a:pt x="7596" y="6624"/>
                  <a:pt x="7566" y="6564"/>
                </a:cubicBezTo>
                <a:lnTo>
                  <a:pt x="7475" y="6320"/>
                </a:lnTo>
                <a:cubicBezTo>
                  <a:pt x="7475" y="6260"/>
                  <a:pt x="7444" y="6199"/>
                  <a:pt x="7414" y="6138"/>
                </a:cubicBezTo>
                <a:lnTo>
                  <a:pt x="7414" y="6108"/>
                </a:lnTo>
                <a:close/>
                <a:moveTo>
                  <a:pt x="11850" y="5014"/>
                </a:moveTo>
                <a:lnTo>
                  <a:pt x="11911" y="5136"/>
                </a:lnTo>
                <a:cubicBezTo>
                  <a:pt x="11911" y="5136"/>
                  <a:pt x="11911" y="5136"/>
                  <a:pt x="11911" y="5166"/>
                </a:cubicBezTo>
                <a:cubicBezTo>
                  <a:pt x="11941" y="5287"/>
                  <a:pt x="12002" y="5409"/>
                  <a:pt x="12032" y="5531"/>
                </a:cubicBezTo>
                <a:lnTo>
                  <a:pt x="12123" y="5713"/>
                </a:lnTo>
                <a:lnTo>
                  <a:pt x="12275" y="6169"/>
                </a:lnTo>
                <a:cubicBezTo>
                  <a:pt x="12306" y="6290"/>
                  <a:pt x="12336" y="6412"/>
                  <a:pt x="12397" y="6533"/>
                </a:cubicBezTo>
                <a:cubicBezTo>
                  <a:pt x="12427" y="6685"/>
                  <a:pt x="12427" y="6685"/>
                  <a:pt x="12457" y="6746"/>
                </a:cubicBezTo>
                <a:lnTo>
                  <a:pt x="12488" y="6959"/>
                </a:lnTo>
                <a:cubicBezTo>
                  <a:pt x="12549" y="7141"/>
                  <a:pt x="12579" y="7323"/>
                  <a:pt x="12640" y="7505"/>
                </a:cubicBezTo>
                <a:lnTo>
                  <a:pt x="12579" y="7384"/>
                </a:lnTo>
                <a:cubicBezTo>
                  <a:pt x="12518" y="7232"/>
                  <a:pt x="12457" y="7110"/>
                  <a:pt x="12397" y="6959"/>
                </a:cubicBezTo>
                <a:lnTo>
                  <a:pt x="12397" y="6928"/>
                </a:lnTo>
                <a:cubicBezTo>
                  <a:pt x="12397" y="6867"/>
                  <a:pt x="12366" y="6807"/>
                  <a:pt x="12336" y="6715"/>
                </a:cubicBezTo>
                <a:cubicBezTo>
                  <a:pt x="12306" y="6594"/>
                  <a:pt x="12245" y="6442"/>
                  <a:pt x="12214" y="6320"/>
                </a:cubicBezTo>
                <a:cubicBezTo>
                  <a:pt x="12154" y="6169"/>
                  <a:pt x="12123" y="6017"/>
                  <a:pt x="12062" y="5865"/>
                </a:cubicBezTo>
                <a:lnTo>
                  <a:pt x="12062" y="5895"/>
                </a:lnTo>
                <a:cubicBezTo>
                  <a:pt x="12032" y="5804"/>
                  <a:pt x="12002" y="5743"/>
                  <a:pt x="11971" y="5682"/>
                </a:cubicBezTo>
                <a:lnTo>
                  <a:pt x="11941" y="5561"/>
                </a:lnTo>
                <a:cubicBezTo>
                  <a:pt x="11941" y="5470"/>
                  <a:pt x="11911" y="5379"/>
                  <a:pt x="11911" y="5287"/>
                </a:cubicBezTo>
                <a:cubicBezTo>
                  <a:pt x="11880" y="5196"/>
                  <a:pt x="11880" y="5105"/>
                  <a:pt x="11850" y="5014"/>
                </a:cubicBezTo>
                <a:close/>
                <a:moveTo>
                  <a:pt x="13247" y="6746"/>
                </a:moveTo>
                <a:cubicBezTo>
                  <a:pt x="13247" y="6776"/>
                  <a:pt x="13308" y="6807"/>
                  <a:pt x="13308" y="6837"/>
                </a:cubicBezTo>
                <a:lnTo>
                  <a:pt x="13460" y="7050"/>
                </a:lnTo>
                <a:cubicBezTo>
                  <a:pt x="13490" y="7110"/>
                  <a:pt x="13521" y="7171"/>
                  <a:pt x="13551" y="7202"/>
                </a:cubicBezTo>
                <a:cubicBezTo>
                  <a:pt x="13582" y="7262"/>
                  <a:pt x="13612" y="7323"/>
                  <a:pt x="13673" y="7384"/>
                </a:cubicBezTo>
                <a:lnTo>
                  <a:pt x="13673" y="7505"/>
                </a:lnTo>
                <a:lnTo>
                  <a:pt x="13673" y="7566"/>
                </a:lnTo>
                <a:cubicBezTo>
                  <a:pt x="13612" y="7414"/>
                  <a:pt x="13551" y="7293"/>
                  <a:pt x="13460" y="7171"/>
                </a:cubicBezTo>
                <a:lnTo>
                  <a:pt x="13369" y="6959"/>
                </a:lnTo>
                <a:lnTo>
                  <a:pt x="13247" y="6776"/>
                </a:lnTo>
                <a:lnTo>
                  <a:pt x="13247" y="6746"/>
                </a:lnTo>
                <a:close/>
                <a:moveTo>
                  <a:pt x="8994" y="6624"/>
                </a:moveTo>
                <a:lnTo>
                  <a:pt x="9115" y="6807"/>
                </a:lnTo>
                <a:cubicBezTo>
                  <a:pt x="9176" y="6898"/>
                  <a:pt x="9237" y="7019"/>
                  <a:pt x="9298" y="7110"/>
                </a:cubicBezTo>
                <a:cubicBezTo>
                  <a:pt x="9356" y="7313"/>
                  <a:pt x="9441" y="7516"/>
                  <a:pt x="9501" y="7718"/>
                </a:cubicBezTo>
                <a:lnTo>
                  <a:pt x="9450" y="7718"/>
                </a:lnTo>
                <a:cubicBezTo>
                  <a:pt x="9358" y="7566"/>
                  <a:pt x="9298" y="7384"/>
                  <a:pt x="9237" y="7202"/>
                </a:cubicBezTo>
                <a:cubicBezTo>
                  <a:pt x="9176" y="7019"/>
                  <a:pt x="9085" y="6837"/>
                  <a:pt x="8994" y="6624"/>
                </a:cubicBezTo>
                <a:close/>
                <a:moveTo>
                  <a:pt x="2583" y="7202"/>
                </a:moveTo>
                <a:lnTo>
                  <a:pt x="2765" y="7475"/>
                </a:lnTo>
                <a:lnTo>
                  <a:pt x="2887" y="7748"/>
                </a:lnTo>
                <a:cubicBezTo>
                  <a:pt x="2856" y="7688"/>
                  <a:pt x="2796" y="7627"/>
                  <a:pt x="2765" y="7566"/>
                </a:cubicBezTo>
                <a:cubicBezTo>
                  <a:pt x="2735" y="7505"/>
                  <a:pt x="2705" y="7445"/>
                  <a:pt x="2674" y="7384"/>
                </a:cubicBezTo>
                <a:lnTo>
                  <a:pt x="2583" y="7202"/>
                </a:lnTo>
                <a:close/>
                <a:moveTo>
                  <a:pt x="6442" y="6412"/>
                </a:moveTo>
                <a:lnTo>
                  <a:pt x="6442" y="6442"/>
                </a:lnTo>
                <a:lnTo>
                  <a:pt x="6563" y="6746"/>
                </a:lnTo>
                <a:cubicBezTo>
                  <a:pt x="6594" y="6867"/>
                  <a:pt x="6624" y="6989"/>
                  <a:pt x="6685" y="7080"/>
                </a:cubicBezTo>
                <a:lnTo>
                  <a:pt x="6897" y="7627"/>
                </a:lnTo>
                <a:lnTo>
                  <a:pt x="6950" y="7768"/>
                </a:lnTo>
                <a:lnTo>
                  <a:pt x="6806" y="7566"/>
                </a:lnTo>
                <a:lnTo>
                  <a:pt x="6685" y="7293"/>
                </a:lnTo>
                <a:lnTo>
                  <a:pt x="6624" y="7171"/>
                </a:lnTo>
                <a:lnTo>
                  <a:pt x="6472" y="6867"/>
                </a:lnTo>
                <a:lnTo>
                  <a:pt x="6411" y="6746"/>
                </a:lnTo>
                <a:lnTo>
                  <a:pt x="6411" y="6624"/>
                </a:lnTo>
                <a:cubicBezTo>
                  <a:pt x="6411" y="6564"/>
                  <a:pt x="6442" y="6472"/>
                  <a:pt x="6442" y="6412"/>
                </a:cubicBezTo>
                <a:close/>
                <a:moveTo>
                  <a:pt x="12822" y="7050"/>
                </a:moveTo>
                <a:lnTo>
                  <a:pt x="12883" y="7202"/>
                </a:lnTo>
                <a:cubicBezTo>
                  <a:pt x="12913" y="7232"/>
                  <a:pt x="12944" y="7293"/>
                  <a:pt x="12974" y="7323"/>
                </a:cubicBezTo>
                <a:lnTo>
                  <a:pt x="13065" y="7566"/>
                </a:lnTo>
                <a:lnTo>
                  <a:pt x="13065" y="7627"/>
                </a:lnTo>
                <a:cubicBezTo>
                  <a:pt x="13035" y="7657"/>
                  <a:pt x="13035" y="7657"/>
                  <a:pt x="13035" y="7688"/>
                </a:cubicBezTo>
                <a:cubicBezTo>
                  <a:pt x="13004" y="7748"/>
                  <a:pt x="13004" y="7809"/>
                  <a:pt x="13004" y="7870"/>
                </a:cubicBezTo>
                <a:cubicBezTo>
                  <a:pt x="13004" y="7840"/>
                  <a:pt x="13004" y="7809"/>
                  <a:pt x="12974" y="7748"/>
                </a:cubicBezTo>
                <a:cubicBezTo>
                  <a:pt x="12913" y="7505"/>
                  <a:pt x="12852" y="7293"/>
                  <a:pt x="12822" y="7050"/>
                </a:cubicBezTo>
                <a:close/>
                <a:moveTo>
                  <a:pt x="6412" y="7804"/>
                </a:moveTo>
                <a:cubicBezTo>
                  <a:pt x="6431" y="7853"/>
                  <a:pt x="6451" y="7903"/>
                  <a:pt x="6472" y="7952"/>
                </a:cubicBezTo>
                <a:lnTo>
                  <a:pt x="6472" y="7952"/>
                </a:lnTo>
                <a:lnTo>
                  <a:pt x="6472" y="7961"/>
                </a:lnTo>
                <a:lnTo>
                  <a:pt x="6442" y="7900"/>
                </a:lnTo>
                <a:lnTo>
                  <a:pt x="6412" y="7804"/>
                </a:lnTo>
                <a:close/>
                <a:moveTo>
                  <a:pt x="4376" y="7536"/>
                </a:moveTo>
                <a:cubicBezTo>
                  <a:pt x="4436" y="7597"/>
                  <a:pt x="4467" y="7657"/>
                  <a:pt x="4497" y="7718"/>
                </a:cubicBezTo>
                <a:cubicBezTo>
                  <a:pt x="4528" y="7779"/>
                  <a:pt x="4558" y="7840"/>
                  <a:pt x="4588" y="7900"/>
                </a:cubicBezTo>
                <a:lnTo>
                  <a:pt x="4619" y="8052"/>
                </a:lnTo>
                <a:lnTo>
                  <a:pt x="4436" y="7627"/>
                </a:lnTo>
                <a:lnTo>
                  <a:pt x="4376" y="7566"/>
                </a:lnTo>
                <a:lnTo>
                  <a:pt x="4376" y="7536"/>
                </a:lnTo>
                <a:close/>
                <a:moveTo>
                  <a:pt x="4983" y="6989"/>
                </a:moveTo>
                <a:lnTo>
                  <a:pt x="4983" y="6989"/>
                </a:lnTo>
                <a:cubicBezTo>
                  <a:pt x="5074" y="7050"/>
                  <a:pt x="5135" y="7110"/>
                  <a:pt x="5196" y="7232"/>
                </a:cubicBezTo>
                <a:lnTo>
                  <a:pt x="5317" y="7566"/>
                </a:lnTo>
                <a:cubicBezTo>
                  <a:pt x="5348" y="7627"/>
                  <a:pt x="5378" y="7718"/>
                  <a:pt x="5409" y="7779"/>
                </a:cubicBezTo>
                <a:lnTo>
                  <a:pt x="5530" y="8022"/>
                </a:lnTo>
                <a:lnTo>
                  <a:pt x="5439" y="8113"/>
                </a:lnTo>
                <a:lnTo>
                  <a:pt x="5409" y="8143"/>
                </a:lnTo>
                <a:cubicBezTo>
                  <a:pt x="5409" y="8083"/>
                  <a:pt x="5378" y="8052"/>
                  <a:pt x="5348" y="7992"/>
                </a:cubicBezTo>
                <a:cubicBezTo>
                  <a:pt x="5287" y="7809"/>
                  <a:pt x="5226" y="7657"/>
                  <a:pt x="5166" y="7475"/>
                </a:cubicBezTo>
                <a:cubicBezTo>
                  <a:pt x="5135" y="7414"/>
                  <a:pt x="5105" y="7384"/>
                  <a:pt x="5105" y="7323"/>
                </a:cubicBezTo>
                <a:cubicBezTo>
                  <a:pt x="5074" y="7262"/>
                  <a:pt x="5074" y="7232"/>
                  <a:pt x="5044" y="7202"/>
                </a:cubicBezTo>
                <a:lnTo>
                  <a:pt x="4983" y="6989"/>
                </a:lnTo>
                <a:close/>
                <a:moveTo>
                  <a:pt x="11806" y="7650"/>
                </a:moveTo>
                <a:lnTo>
                  <a:pt x="11880" y="7748"/>
                </a:lnTo>
                <a:lnTo>
                  <a:pt x="11971" y="7900"/>
                </a:lnTo>
                <a:cubicBezTo>
                  <a:pt x="12002" y="8052"/>
                  <a:pt x="12032" y="8204"/>
                  <a:pt x="12062" y="8356"/>
                </a:cubicBezTo>
                <a:cubicBezTo>
                  <a:pt x="12062" y="8356"/>
                  <a:pt x="12062" y="8387"/>
                  <a:pt x="12062" y="8387"/>
                </a:cubicBezTo>
                <a:cubicBezTo>
                  <a:pt x="12032" y="8356"/>
                  <a:pt x="12002" y="8295"/>
                  <a:pt x="12002" y="8235"/>
                </a:cubicBezTo>
                <a:cubicBezTo>
                  <a:pt x="11971" y="8204"/>
                  <a:pt x="11941" y="8113"/>
                  <a:pt x="11911" y="8083"/>
                </a:cubicBezTo>
                <a:lnTo>
                  <a:pt x="11789" y="7840"/>
                </a:lnTo>
                <a:cubicBezTo>
                  <a:pt x="11789" y="7809"/>
                  <a:pt x="11819" y="7748"/>
                  <a:pt x="11789" y="7718"/>
                </a:cubicBezTo>
                <a:cubicBezTo>
                  <a:pt x="11812" y="7695"/>
                  <a:pt x="11818" y="7673"/>
                  <a:pt x="11806" y="7650"/>
                </a:cubicBezTo>
                <a:close/>
                <a:moveTo>
                  <a:pt x="11212" y="7718"/>
                </a:moveTo>
                <a:lnTo>
                  <a:pt x="11212" y="7718"/>
                </a:lnTo>
                <a:cubicBezTo>
                  <a:pt x="11303" y="7809"/>
                  <a:pt x="11364" y="7840"/>
                  <a:pt x="11455" y="7900"/>
                </a:cubicBezTo>
                <a:lnTo>
                  <a:pt x="11516" y="7900"/>
                </a:lnTo>
                <a:cubicBezTo>
                  <a:pt x="11516" y="7992"/>
                  <a:pt x="11546" y="8052"/>
                  <a:pt x="11546" y="8113"/>
                </a:cubicBezTo>
                <a:cubicBezTo>
                  <a:pt x="11546" y="8174"/>
                  <a:pt x="11546" y="8204"/>
                  <a:pt x="11576" y="8265"/>
                </a:cubicBezTo>
                <a:cubicBezTo>
                  <a:pt x="11604" y="8319"/>
                  <a:pt x="11631" y="8447"/>
                  <a:pt x="11636" y="8539"/>
                </a:cubicBezTo>
                <a:lnTo>
                  <a:pt x="11636" y="8539"/>
                </a:lnTo>
                <a:cubicBezTo>
                  <a:pt x="11627" y="8528"/>
                  <a:pt x="11617" y="8518"/>
                  <a:pt x="11607" y="8508"/>
                </a:cubicBezTo>
                <a:cubicBezTo>
                  <a:pt x="11546" y="8387"/>
                  <a:pt x="11485" y="8235"/>
                  <a:pt x="11424" y="8113"/>
                </a:cubicBezTo>
                <a:cubicBezTo>
                  <a:pt x="11364" y="7992"/>
                  <a:pt x="11303" y="7840"/>
                  <a:pt x="11212" y="7718"/>
                </a:cubicBezTo>
                <a:close/>
                <a:moveTo>
                  <a:pt x="8204" y="7354"/>
                </a:moveTo>
                <a:lnTo>
                  <a:pt x="8325" y="7505"/>
                </a:lnTo>
                <a:lnTo>
                  <a:pt x="8417" y="7627"/>
                </a:lnTo>
                <a:lnTo>
                  <a:pt x="8568" y="7840"/>
                </a:lnTo>
                <a:cubicBezTo>
                  <a:pt x="8599" y="7870"/>
                  <a:pt x="8629" y="7900"/>
                  <a:pt x="8660" y="7961"/>
                </a:cubicBezTo>
                <a:lnTo>
                  <a:pt x="8690" y="7961"/>
                </a:lnTo>
                <a:lnTo>
                  <a:pt x="8751" y="8295"/>
                </a:lnTo>
                <a:lnTo>
                  <a:pt x="8781" y="8417"/>
                </a:lnTo>
                <a:cubicBezTo>
                  <a:pt x="8781" y="8447"/>
                  <a:pt x="8751" y="8478"/>
                  <a:pt x="8751" y="8508"/>
                </a:cubicBezTo>
                <a:cubicBezTo>
                  <a:pt x="8720" y="8508"/>
                  <a:pt x="8720" y="8538"/>
                  <a:pt x="8751" y="8569"/>
                </a:cubicBezTo>
                <a:lnTo>
                  <a:pt x="8751" y="8599"/>
                </a:lnTo>
                <a:cubicBezTo>
                  <a:pt x="8629" y="8478"/>
                  <a:pt x="8568" y="8356"/>
                  <a:pt x="8477" y="8235"/>
                </a:cubicBezTo>
                <a:cubicBezTo>
                  <a:pt x="8386" y="7992"/>
                  <a:pt x="8325" y="7748"/>
                  <a:pt x="8234" y="7505"/>
                </a:cubicBezTo>
                <a:cubicBezTo>
                  <a:pt x="8234" y="7475"/>
                  <a:pt x="8204" y="7414"/>
                  <a:pt x="8204" y="7354"/>
                </a:cubicBezTo>
                <a:close/>
                <a:moveTo>
                  <a:pt x="1520" y="7110"/>
                </a:moveTo>
                <a:cubicBezTo>
                  <a:pt x="1580" y="7141"/>
                  <a:pt x="1611" y="7141"/>
                  <a:pt x="1672" y="7171"/>
                </a:cubicBezTo>
                <a:cubicBezTo>
                  <a:pt x="1702" y="7262"/>
                  <a:pt x="1732" y="7323"/>
                  <a:pt x="1763" y="7414"/>
                </a:cubicBezTo>
                <a:cubicBezTo>
                  <a:pt x="1793" y="7475"/>
                  <a:pt x="1823" y="7566"/>
                  <a:pt x="1884" y="7627"/>
                </a:cubicBezTo>
                <a:cubicBezTo>
                  <a:pt x="1915" y="7718"/>
                  <a:pt x="1915" y="7748"/>
                  <a:pt x="1945" y="7779"/>
                </a:cubicBezTo>
                <a:cubicBezTo>
                  <a:pt x="2006" y="7931"/>
                  <a:pt x="2097" y="8083"/>
                  <a:pt x="2158" y="8204"/>
                </a:cubicBezTo>
                <a:cubicBezTo>
                  <a:pt x="2244" y="8348"/>
                  <a:pt x="2303" y="8491"/>
                  <a:pt x="2386" y="8635"/>
                </a:cubicBezTo>
                <a:lnTo>
                  <a:pt x="2386" y="8635"/>
                </a:lnTo>
                <a:cubicBezTo>
                  <a:pt x="2308" y="8523"/>
                  <a:pt x="2218" y="8416"/>
                  <a:pt x="2127" y="8326"/>
                </a:cubicBezTo>
                <a:cubicBezTo>
                  <a:pt x="1975" y="8174"/>
                  <a:pt x="1823" y="8052"/>
                  <a:pt x="1641" y="7961"/>
                </a:cubicBezTo>
                <a:lnTo>
                  <a:pt x="1611" y="7961"/>
                </a:lnTo>
                <a:lnTo>
                  <a:pt x="1611" y="7900"/>
                </a:lnTo>
                <a:cubicBezTo>
                  <a:pt x="1580" y="7809"/>
                  <a:pt x="1550" y="7718"/>
                  <a:pt x="1550" y="7627"/>
                </a:cubicBezTo>
                <a:cubicBezTo>
                  <a:pt x="1520" y="7536"/>
                  <a:pt x="1489" y="7475"/>
                  <a:pt x="1489" y="7384"/>
                </a:cubicBezTo>
                <a:cubicBezTo>
                  <a:pt x="1459" y="7323"/>
                  <a:pt x="1459" y="7262"/>
                  <a:pt x="1459" y="7202"/>
                </a:cubicBezTo>
                <a:cubicBezTo>
                  <a:pt x="1459" y="7171"/>
                  <a:pt x="1459" y="7141"/>
                  <a:pt x="1459" y="7110"/>
                </a:cubicBezTo>
                <a:close/>
                <a:moveTo>
                  <a:pt x="7991" y="8022"/>
                </a:moveTo>
                <a:lnTo>
                  <a:pt x="8052" y="8143"/>
                </a:lnTo>
                <a:lnTo>
                  <a:pt x="8234" y="8387"/>
                </a:lnTo>
                <a:lnTo>
                  <a:pt x="8295" y="8660"/>
                </a:lnTo>
                <a:lnTo>
                  <a:pt x="8265" y="8599"/>
                </a:lnTo>
                <a:lnTo>
                  <a:pt x="8234" y="8538"/>
                </a:lnTo>
                <a:cubicBezTo>
                  <a:pt x="8173" y="8417"/>
                  <a:pt x="8113" y="8295"/>
                  <a:pt x="8082" y="8204"/>
                </a:cubicBezTo>
                <a:lnTo>
                  <a:pt x="7991" y="8052"/>
                </a:lnTo>
                <a:lnTo>
                  <a:pt x="7991" y="8022"/>
                </a:lnTo>
                <a:close/>
                <a:moveTo>
                  <a:pt x="2411" y="8672"/>
                </a:moveTo>
                <a:lnTo>
                  <a:pt x="2411" y="8672"/>
                </a:lnTo>
                <a:cubicBezTo>
                  <a:pt x="2416" y="8677"/>
                  <a:pt x="2419" y="8683"/>
                  <a:pt x="2422" y="8688"/>
                </a:cubicBezTo>
                <a:lnTo>
                  <a:pt x="2422" y="8688"/>
                </a:lnTo>
                <a:cubicBezTo>
                  <a:pt x="2418" y="8683"/>
                  <a:pt x="2415" y="8677"/>
                  <a:pt x="2411" y="8672"/>
                </a:cubicBezTo>
                <a:close/>
                <a:moveTo>
                  <a:pt x="13308" y="8478"/>
                </a:moveTo>
                <a:cubicBezTo>
                  <a:pt x="13308" y="8538"/>
                  <a:pt x="13369" y="8630"/>
                  <a:pt x="13369" y="8721"/>
                </a:cubicBezTo>
                <a:lnTo>
                  <a:pt x="13308" y="8630"/>
                </a:lnTo>
                <a:lnTo>
                  <a:pt x="13308" y="8478"/>
                </a:lnTo>
                <a:close/>
                <a:moveTo>
                  <a:pt x="2401" y="7779"/>
                </a:moveTo>
                <a:lnTo>
                  <a:pt x="2401" y="7779"/>
                </a:lnTo>
                <a:cubicBezTo>
                  <a:pt x="2462" y="7870"/>
                  <a:pt x="2522" y="7961"/>
                  <a:pt x="2583" y="8052"/>
                </a:cubicBezTo>
                <a:cubicBezTo>
                  <a:pt x="2644" y="8113"/>
                  <a:pt x="2705" y="8204"/>
                  <a:pt x="2735" y="8295"/>
                </a:cubicBezTo>
                <a:lnTo>
                  <a:pt x="2856" y="8478"/>
                </a:lnTo>
                <a:lnTo>
                  <a:pt x="3008" y="8721"/>
                </a:lnTo>
                <a:lnTo>
                  <a:pt x="3008" y="8690"/>
                </a:lnTo>
                <a:lnTo>
                  <a:pt x="3039" y="8781"/>
                </a:lnTo>
                <a:cubicBezTo>
                  <a:pt x="3039" y="8812"/>
                  <a:pt x="3039" y="8842"/>
                  <a:pt x="3039" y="8873"/>
                </a:cubicBezTo>
                <a:cubicBezTo>
                  <a:pt x="2948" y="8751"/>
                  <a:pt x="2856" y="8630"/>
                  <a:pt x="2796" y="8478"/>
                </a:cubicBezTo>
                <a:lnTo>
                  <a:pt x="2674" y="8295"/>
                </a:lnTo>
                <a:cubicBezTo>
                  <a:pt x="2644" y="8265"/>
                  <a:pt x="2613" y="8204"/>
                  <a:pt x="2583" y="8143"/>
                </a:cubicBezTo>
                <a:lnTo>
                  <a:pt x="2401" y="7779"/>
                </a:lnTo>
                <a:close/>
                <a:moveTo>
                  <a:pt x="9176" y="8873"/>
                </a:moveTo>
                <a:lnTo>
                  <a:pt x="9206" y="8903"/>
                </a:lnTo>
                <a:lnTo>
                  <a:pt x="9206" y="8933"/>
                </a:lnTo>
                <a:lnTo>
                  <a:pt x="9176" y="8903"/>
                </a:lnTo>
                <a:lnTo>
                  <a:pt x="9176" y="8873"/>
                </a:lnTo>
                <a:close/>
                <a:moveTo>
                  <a:pt x="7110" y="7050"/>
                </a:moveTo>
                <a:lnTo>
                  <a:pt x="7171" y="7141"/>
                </a:lnTo>
                <a:lnTo>
                  <a:pt x="7171" y="7202"/>
                </a:lnTo>
                <a:lnTo>
                  <a:pt x="7292" y="7475"/>
                </a:lnTo>
                <a:cubicBezTo>
                  <a:pt x="7323" y="7597"/>
                  <a:pt x="7384" y="7718"/>
                  <a:pt x="7444" y="7840"/>
                </a:cubicBezTo>
                <a:lnTo>
                  <a:pt x="7779" y="8751"/>
                </a:lnTo>
                <a:cubicBezTo>
                  <a:pt x="7839" y="8873"/>
                  <a:pt x="7870" y="9025"/>
                  <a:pt x="7930" y="9176"/>
                </a:cubicBezTo>
                <a:lnTo>
                  <a:pt x="7900" y="9146"/>
                </a:lnTo>
                <a:lnTo>
                  <a:pt x="7839" y="9085"/>
                </a:lnTo>
                <a:lnTo>
                  <a:pt x="7809" y="8964"/>
                </a:lnTo>
                <a:cubicBezTo>
                  <a:pt x="7779" y="8903"/>
                  <a:pt x="7718" y="8812"/>
                  <a:pt x="7687" y="8751"/>
                </a:cubicBezTo>
                <a:cubicBezTo>
                  <a:pt x="7627" y="8538"/>
                  <a:pt x="7535" y="8356"/>
                  <a:pt x="7444" y="8143"/>
                </a:cubicBezTo>
                <a:cubicBezTo>
                  <a:pt x="7414" y="8113"/>
                  <a:pt x="7414" y="8052"/>
                  <a:pt x="7384" y="8022"/>
                </a:cubicBezTo>
                <a:cubicBezTo>
                  <a:pt x="7292" y="7779"/>
                  <a:pt x="7232" y="7505"/>
                  <a:pt x="7171" y="7262"/>
                </a:cubicBezTo>
                <a:cubicBezTo>
                  <a:pt x="7171" y="7202"/>
                  <a:pt x="7110" y="7141"/>
                  <a:pt x="7110" y="7080"/>
                </a:cubicBezTo>
                <a:lnTo>
                  <a:pt x="7110" y="7050"/>
                </a:lnTo>
                <a:close/>
                <a:moveTo>
                  <a:pt x="7080" y="8553"/>
                </a:moveTo>
                <a:lnTo>
                  <a:pt x="7232" y="8781"/>
                </a:lnTo>
                <a:lnTo>
                  <a:pt x="7384" y="9116"/>
                </a:lnTo>
                <a:lnTo>
                  <a:pt x="7414" y="9207"/>
                </a:lnTo>
                <a:lnTo>
                  <a:pt x="7384" y="9146"/>
                </a:lnTo>
                <a:cubicBezTo>
                  <a:pt x="7384" y="9116"/>
                  <a:pt x="7353" y="9085"/>
                  <a:pt x="7323" y="9055"/>
                </a:cubicBezTo>
                <a:lnTo>
                  <a:pt x="7080" y="8569"/>
                </a:lnTo>
                <a:cubicBezTo>
                  <a:pt x="7080" y="8564"/>
                  <a:pt x="7080" y="8558"/>
                  <a:pt x="7080" y="8553"/>
                </a:cubicBezTo>
                <a:close/>
                <a:moveTo>
                  <a:pt x="3890" y="8538"/>
                </a:moveTo>
                <a:lnTo>
                  <a:pt x="3920" y="8599"/>
                </a:lnTo>
                <a:lnTo>
                  <a:pt x="4133" y="9085"/>
                </a:lnTo>
                <a:lnTo>
                  <a:pt x="4224" y="9237"/>
                </a:lnTo>
                <a:lnTo>
                  <a:pt x="4133" y="9176"/>
                </a:lnTo>
                <a:lnTo>
                  <a:pt x="4072" y="8994"/>
                </a:lnTo>
                <a:lnTo>
                  <a:pt x="3920" y="8721"/>
                </a:lnTo>
                <a:lnTo>
                  <a:pt x="3859" y="8569"/>
                </a:lnTo>
                <a:cubicBezTo>
                  <a:pt x="3890" y="8569"/>
                  <a:pt x="3890" y="8569"/>
                  <a:pt x="3890" y="8538"/>
                </a:cubicBezTo>
                <a:close/>
                <a:moveTo>
                  <a:pt x="5652" y="8295"/>
                </a:moveTo>
                <a:cubicBezTo>
                  <a:pt x="5652" y="8387"/>
                  <a:pt x="5712" y="8508"/>
                  <a:pt x="5743" y="8599"/>
                </a:cubicBezTo>
                <a:cubicBezTo>
                  <a:pt x="5773" y="8721"/>
                  <a:pt x="5834" y="8873"/>
                  <a:pt x="5864" y="8994"/>
                </a:cubicBezTo>
                <a:cubicBezTo>
                  <a:pt x="5895" y="9146"/>
                  <a:pt x="5925" y="9176"/>
                  <a:pt x="5956" y="9298"/>
                </a:cubicBezTo>
                <a:cubicBezTo>
                  <a:pt x="5864" y="9146"/>
                  <a:pt x="5773" y="8994"/>
                  <a:pt x="5712" y="8842"/>
                </a:cubicBezTo>
                <a:lnTo>
                  <a:pt x="5652" y="8781"/>
                </a:lnTo>
                <a:cubicBezTo>
                  <a:pt x="5652" y="8751"/>
                  <a:pt x="5621" y="8690"/>
                  <a:pt x="5591" y="8660"/>
                </a:cubicBezTo>
                <a:lnTo>
                  <a:pt x="5530" y="8447"/>
                </a:lnTo>
                <a:lnTo>
                  <a:pt x="5530" y="8417"/>
                </a:lnTo>
                <a:lnTo>
                  <a:pt x="5561" y="8387"/>
                </a:lnTo>
                <a:cubicBezTo>
                  <a:pt x="5591" y="8356"/>
                  <a:pt x="5621" y="8326"/>
                  <a:pt x="5652" y="8295"/>
                </a:cubicBezTo>
                <a:close/>
                <a:moveTo>
                  <a:pt x="1550" y="8478"/>
                </a:moveTo>
                <a:lnTo>
                  <a:pt x="1611" y="8538"/>
                </a:lnTo>
                <a:cubicBezTo>
                  <a:pt x="1641" y="8599"/>
                  <a:pt x="1672" y="8690"/>
                  <a:pt x="1702" y="8751"/>
                </a:cubicBezTo>
                <a:cubicBezTo>
                  <a:pt x="1732" y="8812"/>
                  <a:pt x="1763" y="8873"/>
                  <a:pt x="1823" y="8933"/>
                </a:cubicBezTo>
                <a:lnTo>
                  <a:pt x="1915" y="9146"/>
                </a:lnTo>
                <a:lnTo>
                  <a:pt x="2067" y="9389"/>
                </a:lnTo>
                <a:lnTo>
                  <a:pt x="2036" y="9359"/>
                </a:lnTo>
                <a:cubicBezTo>
                  <a:pt x="2006" y="9328"/>
                  <a:pt x="1975" y="9298"/>
                  <a:pt x="1915" y="9268"/>
                </a:cubicBezTo>
                <a:lnTo>
                  <a:pt x="1884" y="9237"/>
                </a:lnTo>
                <a:cubicBezTo>
                  <a:pt x="1854" y="9176"/>
                  <a:pt x="1854" y="9146"/>
                  <a:pt x="1823" y="9116"/>
                </a:cubicBezTo>
                <a:lnTo>
                  <a:pt x="1702" y="8842"/>
                </a:lnTo>
                <a:cubicBezTo>
                  <a:pt x="1672" y="8781"/>
                  <a:pt x="1641" y="8721"/>
                  <a:pt x="1611" y="8660"/>
                </a:cubicBezTo>
                <a:lnTo>
                  <a:pt x="1550" y="8478"/>
                </a:lnTo>
                <a:close/>
                <a:moveTo>
                  <a:pt x="6806" y="8933"/>
                </a:moveTo>
                <a:lnTo>
                  <a:pt x="6928" y="9116"/>
                </a:lnTo>
                <a:lnTo>
                  <a:pt x="7080" y="9602"/>
                </a:lnTo>
                <a:cubicBezTo>
                  <a:pt x="7049" y="9541"/>
                  <a:pt x="7019" y="9511"/>
                  <a:pt x="6958" y="9450"/>
                </a:cubicBezTo>
                <a:lnTo>
                  <a:pt x="6928" y="9328"/>
                </a:lnTo>
                <a:cubicBezTo>
                  <a:pt x="6897" y="9207"/>
                  <a:pt x="6837" y="9085"/>
                  <a:pt x="6806" y="8933"/>
                </a:cubicBezTo>
                <a:close/>
                <a:moveTo>
                  <a:pt x="12609" y="8417"/>
                </a:moveTo>
                <a:lnTo>
                  <a:pt x="12640" y="8508"/>
                </a:lnTo>
                <a:cubicBezTo>
                  <a:pt x="12670" y="8538"/>
                  <a:pt x="12670" y="8599"/>
                  <a:pt x="12701" y="8630"/>
                </a:cubicBezTo>
                <a:lnTo>
                  <a:pt x="12792" y="8873"/>
                </a:lnTo>
                <a:cubicBezTo>
                  <a:pt x="12822" y="8933"/>
                  <a:pt x="12822" y="9025"/>
                  <a:pt x="12852" y="9085"/>
                </a:cubicBezTo>
                <a:cubicBezTo>
                  <a:pt x="12883" y="9146"/>
                  <a:pt x="12883" y="9176"/>
                  <a:pt x="12913" y="9237"/>
                </a:cubicBezTo>
                <a:cubicBezTo>
                  <a:pt x="12944" y="9389"/>
                  <a:pt x="13004" y="9541"/>
                  <a:pt x="13035" y="9663"/>
                </a:cubicBezTo>
                <a:cubicBezTo>
                  <a:pt x="13035" y="9688"/>
                  <a:pt x="13037" y="9710"/>
                  <a:pt x="13041" y="9731"/>
                </a:cubicBezTo>
                <a:lnTo>
                  <a:pt x="13041" y="9731"/>
                </a:lnTo>
                <a:cubicBezTo>
                  <a:pt x="13029" y="9700"/>
                  <a:pt x="13017" y="9669"/>
                  <a:pt x="13004" y="9632"/>
                </a:cubicBezTo>
                <a:cubicBezTo>
                  <a:pt x="12913" y="9328"/>
                  <a:pt x="12792" y="9025"/>
                  <a:pt x="12701" y="8721"/>
                </a:cubicBezTo>
                <a:cubicBezTo>
                  <a:pt x="12701" y="8721"/>
                  <a:pt x="12670" y="8690"/>
                  <a:pt x="12670" y="8660"/>
                </a:cubicBezTo>
                <a:lnTo>
                  <a:pt x="12609" y="8417"/>
                </a:lnTo>
                <a:close/>
                <a:moveTo>
                  <a:pt x="8508" y="9845"/>
                </a:moveTo>
                <a:lnTo>
                  <a:pt x="8508" y="9845"/>
                </a:lnTo>
                <a:cubicBezTo>
                  <a:pt x="8512" y="9857"/>
                  <a:pt x="8516" y="9870"/>
                  <a:pt x="8520" y="9883"/>
                </a:cubicBezTo>
                <a:lnTo>
                  <a:pt x="8520" y="9883"/>
                </a:lnTo>
                <a:cubicBezTo>
                  <a:pt x="8514" y="9872"/>
                  <a:pt x="8508" y="9858"/>
                  <a:pt x="8508" y="9845"/>
                </a:cubicBezTo>
                <a:close/>
                <a:moveTo>
                  <a:pt x="13369" y="9085"/>
                </a:moveTo>
                <a:cubicBezTo>
                  <a:pt x="13399" y="9116"/>
                  <a:pt x="13460" y="9146"/>
                  <a:pt x="13490" y="9146"/>
                </a:cubicBezTo>
                <a:lnTo>
                  <a:pt x="13612" y="9146"/>
                </a:lnTo>
                <a:cubicBezTo>
                  <a:pt x="13612" y="9176"/>
                  <a:pt x="13642" y="9207"/>
                  <a:pt x="13642" y="9237"/>
                </a:cubicBezTo>
                <a:lnTo>
                  <a:pt x="13612" y="9237"/>
                </a:lnTo>
                <a:cubicBezTo>
                  <a:pt x="13642" y="9328"/>
                  <a:pt x="13673" y="9420"/>
                  <a:pt x="13673" y="9511"/>
                </a:cubicBezTo>
                <a:cubicBezTo>
                  <a:pt x="13673" y="9541"/>
                  <a:pt x="13673" y="9541"/>
                  <a:pt x="13673" y="9571"/>
                </a:cubicBezTo>
                <a:cubicBezTo>
                  <a:pt x="13642" y="9693"/>
                  <a:pt x="13612" y="9784"/>
                  <a:pt x="13551" y="9906"/>
                </a:cubicBezTo>
                <a:cubicBezTo>
                  <a:pt x="13521" y="9784"/>
                  <a:pt x="13490" y="9602"/>
                  <a:pt x="13460" y="9480"/>
                </a:cubicBezTo>
                <a:lnTo>
                  <a:pt x="13399" y="9268"/>
                </a:lnTo>
                <a:cubicBezTo>
                  <a:pt x="13399" y="9207"/>
                  <a:pt x="13399" y="9146"/>
                  <a:pt x="13369" y="9085"/>
                </a:cubicBezTo>
                <a:close/>
                <a:moveTo>
                  <a:pt x="11485" y="8933"/>
                </a:moveTo>
                <a:lnTo>
                  <a:pt x="11576" y="9146"/>
                </a:lnTo>
                <a:lnTo>
                  <a:pt x="11759" y="9602"/>
                </a:lnTo>
                <a:cubicBezTo>
                  <a:pt x="11819" y="9754"/>
                  <a:pt x="11880" y="9936"/>
                  <a:pt x="11941" y="10088"/>
                </a:cubicBezTo>
                <a:lnTo>
                  <a:pt x="11819" y="9845"/>
                </a:lnTo>
                <a:cubicBezTo>
                  <a:pt x="11789" y="9815"/>
                  <a:pt x="11759" y="9754"/>
                  <a:pt x="11728" y="9693"/>
                </a:cubicBezTo>
                <a:cubicBezTo>
                  <a:pt x="11698" y="9632"/>
                  <a:pt x="11667" y="9571"/>
                  <a:pt x="11637" y="9511"/>
                </a:cubicBezTo>
                <a:cubicBezTo>
                  <a:pt x="11607" y="9450"/>
                  <a:pt x="11576" y="9298"/>
                  <a:pt x="11516" y="9237"/>
                </a:cubicBezTo>
                <a:cubicBezTo>
                  <a:pt x="11485" y="9176"/>
                  <a:pt x="11455" y="9116"/>
                  <a:pt x="11424" y="9055"/>
                </a:cubicBezTo>
                <a:cubicBezTo>
                  <a:pt x="11424" y="9025"/>
                  <a:pt x="11424" y="8994"/>
                  <a:pt x="11394" y="8964"/>
                </a:cubicBezTo>
                <a:lnTo>
                  <a:pt x="11455" y="8964"/>
                </a:lnTo>
                <a:cubicBezTo>
                  <a:pt x="11455" y="8964"/>
                  <a:pt x="11485" y="8933"/>
                  <a:pt x="11485" y="8933"/>
                </a:cubicBezTo>
                <a:close/>
                <a:moveTo>
                  <a:pt x="8642" y="10209"/>
                </a:moveTo>
                <a:cubicBezTo>
                  <a:pt x="8653" y="10234"/>
                  <a:pt x="8660" y="10256"/>
                  <a:pt x="8660" y="10270"/>
                </a:cubicBezTo>
                <a:cubicBezTo>
                  <a:pt x="8654" y="10250"/>
                  <a:pt x="8649" y="10229"/>
                  <a:pt x="8642" y="10209"/>
                </a:cubicBezTo>
                <a:close/>
                <a:moveTo>
                  <a:pt x="10270" y="8994"/>
                </a:moveTo>
                <a:cubicBezTo>
                  <a:pt x="10270" y="8994"/>
                  <a:pt x="10270" y="9025"/>
                  <a:pt x="10300" y="9055"/>
                </a:cubicBezTo>
                <a:cubicBezTo>
                  <a:pt x="10331" y="9146"/>
                  <a:pt x="10391" y="9237"/>
                  <a:pt x="10422" y="9328"/>
                </a:cubicBezTo>
                <a:cubicBezTo>
                  <a:pt x="10452" y="9420"/>
                  <a:pt x="10483" y="9511"/>
                  <a:pt x="10513" y="9541"/>
                </a:cubicBezTo>
                <a:lnTo>
                  <a:pt x="10513" y="9511"/>
                </a:lnTo>
                <a:cubicBezTo>
                  <a:pt x="10543" y="9602"/>
                  <a:pt x="10574" y="9693"/>
                  <a:pt x="10634" y="9784"/>
                </a:cubicBezTo>
                <a:cubicBezTo>
                  <a:pt x="10665" y="9845"/>
                  <a:pt x="10726" y="10058"/>
                  <a:pt x="10786" y="10179"/>
                </a:cubicBezTo>
                <a:cubicBezTo>
                  <a:pt x="10817" y="10240"/>
                  <a:pt x="10847" y="10301"/>
                  <a:pt x="10847" y="10361"/>
                </a:cubicBezTo>
                <a:lnTo>
                  <a:pt x="10756" y="10361"/>
                </a:lnTo>
                <a:lnTo>
                  <a:pt x="10665" y="10209"/>
                </a:lnTo>
                <a:lnTo>
                  <a:pt x="10634" y="10149"/>
                </a:lnTo>
                <a:cubicBezTo>
                  <a:pt x="10574" y="10027"/>
                  <a:pt x="10513" y="9906"/>
                  <a:pt x="10452" y="9754"/>
                </a:cubicBezTo>
                <a:cubicBezTo>
                  <a:pt x="10422" y="9632"/>
                  <a:pt x="10361" y="9541"/>
                  <a:pt x="10300" y="9389"/>
                </a:cubicBezTo>
                <a:lnTo>
                  <a:pt x="10179" y="9085"/>
                </a:lnTo>
                <a:lnTo>
                  <a:pt x="10209" y="9085"/>
                </a:lnTo>
                <a:cubicBezTo>
                  <a:pt x="10240" y="9055"/>
                  <a:pt x="10240" y="9055"/>
                  <a:pt x="10270" y="9025"/>
                </a:cubicBezTo>
                <a:cubicBezTo>
                  <a:pt x="10270" y="8994"/>
                  <a:pt x="10270" y="8994"/>
                  <a:pt x="10270" y="8994"/>
                </a:cubicBezTo>
                <a:close/>
                <a:moveTo>
                  <a:pt x="7657" y="10209"/>
                </a:moveTo>
                <a:lnTo>
                  <a:pt x="7657" y="10209"/>
                </a:lnTo>
                <a:cubicBezTo>
                  <a:pt x="7687" y="10240"/>
                  <a:pt x="7718" y="10270"/>
                  <a:pt x="7718" y="10301"/>
                </a:cubicBezTo>
                <a:cubicBezTo>
                  <a:pt x="7748" y="10331"/>
                  <a:pt x="7718" y="10361"/>
                  <a:pt x="7718" y="10392"/>
                </a:cubicBezTo>
                <a:cubicBezTo>
                  <a:pt x="7718" y="10331"/>
                  <a:pt x="7687" y="10270"/>
                  <a:pt x="7657" y="10209"/>
                </a:cubicBezTo>
                <a:close/>
                <a:moveTo>
                  <a:pt x="3008" y="9602"/>
                </a:moveTo>
                <a:lnTo>
                  <a:pt x="3160" y="9845"/>
                </a:lnTo>
                <a:lnTo>
                  <a:pt x="3373" y="10149"/>
                </a:lnTo>
                <a:lnTo>
                  <a:pt x="3403" y="10179"/>
                </a:lnTo>
                <a:lnTo>
                  <a:pt x="3434" y="10331"/>
                </a:lnTo>
                <a:cubicBezTo>
                  <a:pt x="3434" y="10351"/>
                  <a:pt x="3434" y="10385"/>
                  <a:pt x="3443" y="10414"/>
                </a:cubicBezTo>
                <a:lnTo>
                  <a:pt x="3443" y="10414"/>
                </a:lnTo>
                <a:lnTo>
                  <a:pt x="3312" y="10179"/>
                </a:lnTo>
                <a:lnTo>
                  <a:pt x="3008" y="9602"/>
                </a:lnTo>
                <a:close/>
                <a:moveTo>
                  <a:pt x="6715" y="10270"/>
                </a:moveTo>
                <a:lnTo>
                  <a:pt x="6806" y="10483"/>
                </a:lnTo>
                <a:cubicBezTo>
                  <a:pt x="6806" y="10513"/>
                  <a:pt x="6837" y="10574"/>
                  <a:pt x="6837" y="10604"/>
                </a:cubicBezTo>
                <a:lnTo>
                  <a:pt x="6806" y="10574"/>
                </a:lnTo>
                <a:lnTo>
                  <a:pt x="6745" y="10422"/>
                </a:lnTo>
                <a:lnTo>
                  <a:pt x="6715" y="10270"/>
                </a:lnTo>
                <a:close/>
                <a:moveTo>
                  <a:pt x="11546" y="9906"/>
                </a:moveTo>
                <a:lnTo>
                  <a:pt x="11728" y="10240"/>
                </a:lnTo>
                <a:cubicBezTo>
                  <a:pt x="11789" y="10361"/>
                  <a:pt x="11850" y="10483"/>
                  <a:pt x="11941" y="10604"/>
                </a:cubicBezTo>
                <a:lnTo>
                  <a:pt x="11941" y="10635"/>
                </a:lnTo>
                <a:lnTo>
                  <a:pt x="11850" y="10635"/>
                </a:lnTo>
                <a:lnTo>
                  <a:pt x="11759" y="10453"/>
                </a:lnTo>
                <a:cubicBezTo>
                  <a:pt x="11728" y="10331"/>
                  <a:pt x="11667" y="10209"/>
                  <a:pt x="11607" y="10088"/>
                </a:cubicBezTo>
                <a:lnTo>
                  <a:pt x="11546" y="9906"/>
                </a:lnTo>
                <a:close/>
                <a:moveTo>
                  <a:pt x="11273" y="10088"/>
                </a:moveTo>
                <a:lnTo>
                  <a:pt x="11273" y="10088"/>
                </a:lnTo>
                <a:cubicBezTo>
                  <a:pt x="11364" y="10270"/>
                  <a:pt x="11455" y="10483"/>
                  <a:pt x="11546" y="10696"/>
                </a:cubicBezTo>
                <a:lnTo>
                  <a:pt x="11607" y="10848"/>
                </a:lnTo>
                <a:cubicBezTo>
                  <a:pt x="11607" y="10878"/>
                  <a:pt x="11576" y="10908"/>
                  <a:pt x="11576" y="10939"/>
                </a:cubicBezTo>
                <a:lnTo>
                  <a:pt x="11576" y="10908"/>
                </a:lnTo>
                <a:cubicBezTo>
                  <a:pt x="11516" y="10756"/>
                  <a:pt x="11455" y="10574"/>
                  <a:pt x="11394" y="10422"/>
                </a:cubicBezTo>
                <a:cubicBezTo>
                  <a:pt x="11364" y="10301"/>
                  <a:pt x="11303" y="10209"/>
                  <a:pt x="11273" y="10088"/>
                </a:cubicBezTo>
                <a:close/>
                <a:moveTo>
                  <a:pt x="9753" y="8903"/>
                </a:moveTo>
                <a:lnTo>
                  <a:pt x="9753" y="8933"/>
                </a:lnTo>
                <a:cubicBezTo>
                  <a:pt x="9875" y="9237"/>
                  <a:pt x="9996" y="9511"/>
                  <a:pt x="10148" y="9784"/>
                </a:cubicBezTo>
                <a:cubicBezTo>
                  <a:pt x="10209" y="9906"/>
                  <a:pt x="10270" y="10027"/>
                  <a:pt x="10331" y="10149"/>
                </a:cubicBezTo>
                <a:lnTo>
                  <a:pt x="10422" y="10301"/>
                </a:lnTo>
                <a:lnTo>
                  <a:pt x="10543" y="10574"/>
                </a:lnTo>
                <a:lnTo>
                  <a:pt x="10634" y="10696"/>
                </a:lnTo>
                <a:lnTo>
                  <a:pt x="10634" y="10817"/>
                </a:lnTo>
                <a:cubicBezTo>
                  <a:pt x="10604" y="10908"/>
                  <a:pt x="10604" y="10939"/>
                  <a:pt x="10604" y="10999"/>
                </a:cubicBezTo>
                <a:cubicBezTo>
                  <a:pt x="10543" y="10908"/>
                  <a:pt x="10513" y="10817"/>
                  <a:pt x="10483" y="10696"/>
                </a:cubicBezTo>
                <a:cubicBezTo>
                  <a:pt x="10452" y="10604"/>
                  <a:pt x="10452" y="10574"/>
                  <a:pt x="10422" y="10513"/>
                </a:cubicBezTo>
                <a:cubicBezTo>
                  <a:pt x="10391" y="10453"/>
                  <a:pt x="10361" y="10392"/>
                  <a:pt x="10361" y="10331"/>
                </a:cubicBezTo>
                <a:lnTo>
                  <a:pt x="10209" y="10027"/>
                </a:lnTo>
                <a:cubicBezTo>
                  <a:pt x="10179" y="9936"/>
                  <a:pt x="10118" y="9815"/>
                  <a:pt x="10088" y="9723"/>
                </a:cubicBezTo>
                <a:cubicBezTo>
                  <a:pt x="9936" y="9450"/>
                  <a:pt x="9784" y="9176"/>
                  <a:pt x="9601" y="8933"/>
                </a:cubicBezTo>
                <a:lnTo>
                  <a:pt x="9632" y="8933"/>
                </a:lnTo>
                <a:cubicBezTo>
                  <a:pt x="9662" y="8933"/>
                  <a:pt x="9723" y="8933"/>
                  <a:pt x="9753" y="8903"/>
                </a:cubicBezTo>
                <a:close/>
                <a:moveTo>
                  <a:pt x="2765" y="9693"/>
                </a:moveTo>
                <a:lnTo>
                  <a:pt x="3039" y="10209"/>
                </a:lnTo>
                <a:cubicBezTo>
                  <a:pt x="3191" y="10483"/>
                  <a:pt x="3343" y="10726"/>
                  <a:pt x="3464" y="10999"/>
                </a:cubicBezTo>
                <a:lnTo>
                  <a:pt x="3525" y="11121"/>
                </a:lnTo>
                <a:lnTo>
                  <a:pt x="3495" y="11091"/>
                </a:lnTo>
                <a:cubicBezTo>
                  <a:pt x="3434" y="10999"/>
                  <a:pt x="3373" y="10939"/>
                  <a:pt x="3312" y="10848"/>
                </a:cubicBezTo>
                <a:cubicBezTo>
                  <a:pt x="3191" y="10574"/>
                  <a:pt x="3069" y="10301"/>
                  <a:pt x="2917" y="9997"/>
                </a:cubicBezTo>
                <a:lnTo>
                  <a:pt x="2765" y="9693"/>
                </a:lnTo>
                <a:close/>
                <a:moveTo>
                  <a:pt x="12488" y="10726"/>
                </a:moveTo>
                <a:lnTo>
                  <a:pt x="12549" y="10817"/>
                </a:lnTo>
                <a:cubicBezTo>
                  <a:pt x="12579" y="10848"/>
                  <a:pt x="12609" y="10908"/>
                  <a:pt x="12640" y="10939"/>
                </a:cubicBezTo>
                <a:lnTo>
                  <a:pt x="12640" y="10969"/>
                </a:lnTo>
                <a:cubicBezTo>
                  <a:pt x="12640" y="10999"/>
                  <a:pt x="12640" y="10999"/>
                  <a:pt x="12640" y="11030"/>
                </a:cubicBezTo>
                <a:lnTo>
                  <a:pt x="12640" y="11121"/>
                </a:lnTo>
                <a:cubicBezTo>
                  <a:pt x="12640" y="11060"/>
                  <a:pt x="12609" y="11030"/>
                  <a:pt x="12609" y="10999"/>
                </a:cubicBezTo>
                <a:lnTo>
                  <a:pt x="12579" y="10939"/>
                </a:lnTo>
                <a:cubicBezTo>
                  <a:pt x="12579" y="10908"/>
                  <a:pt x="12549" y="10878"/>
                  <a:pt x="12549" y="10848"/>
                </a:cubicBezTo>
                <a:cubicBezTo>
                  <a:pt x="12518" y="10817"/>
                  <a:pt x="12488" y="10756"/>
                  <a:pt x="12488" y="10726"/>
                </a:cubicBezTo>
                <a:close/>
                <a:moveTo>
                  <a:pt x="12913" y="10604"/>
                </a:moveTo>
                <a:cubicBezTo>
                  <a:pt x="12944" y="10635"/>
                  <a:pt x="12974" y="10665"/>
                  <a:pt x="13004" y="10696"/>
                </a:cubicBezTo>
                <a:cubicBezTo>
                  <a:pt x="13035" y="10726"/>
                  <a:pt x="13095" y="10726"/>
                  <a:pt x="13126" y="10726"/>
                </a:cubicBezTo>
                <a:lnTo>
                  <a:pt x="12883" y="11182"/>
                </a:lnTo>
                <a:lnTo>
                  <a:pt x="12913" y="11030"/>
                </a:lnTo>
                <a:cubicBezTo>
                  <a:pt x="12913" y="10999"/>
                  <a:pt x="12913" y="10969"/>
                  <a:pt x="12913" y="10969"/>
                </a:cubicBezTo>
                <a:lnTo>
                  <a:pt x="12913" y="10939"/>
                </a:lnTo>
                <a:cubicBezTo>
                  <a:pt x="12913" y="10908"/>
                  <a:pt x="12913" y="10878"/>
                  <a:pt x="12913" y="10878"/>
                </a:cubicBezTo>
                <a:cubicBezTo>
                  <a:pt x="12913" y="10848"/>
                  <a:pt x="12913" y="10817"/>
                  <a:pt x="12913" y="10787"/>
                </a:cubicBezTo>
                <a:lnTo>
                  <a:pt x="12913" y="10604"/>
                </a:lnTo>
                <a:close/>
                <a:moveTo>
                  <a:pt x="6047" y="10149"/>
                </a:moveTo>
                <a:lnTo>
                  <a:pt x="6107" y="10270"/>
                </a:lnTo>
                <a:cubicBezTo>
                  <a:pt x="6168" y="10392"/>
                  <a:pt x="6229" y="10483"/>
                  <a:pt x="6290" y="10604"/>
                </a:cubicBezTo>
                <a:lnTo>
                  <a:pt x="6320" y="10696"/>
                </a:lnTo>
                <a:cubicBezTo>
                  <a:pt x="6351" y="10817"/>
                  <a:pt x="6381" y="10939"/>
                  <a:pt x="6411" y="11060"/>
                </a:cubicBezTo>
                <a:lnTo>
                  <a:pt x="6442" y="11212"/>
                </a:lnTo>
                <a:lnTo>
                  <a:pt x="6290" y="11060"/>
                </a:lnTo>
                <a:lnTo>
                  <a:pt x="6259" y="11030"/>
                </a:lnTo>
                <a:cubicBezTo>
                  <a:pt x="6259" y="10999"/>
                  <a:pt x="6259" y="10969"/>
                  <a:pt x="6259" y="10939"/>
                </a:cubicBezTo>
                <a:cubicBezTo>
                  <a:pt x="6259" y="10908"/>
                  <a:pt x="6259" y="10878"/>
                  <a:pt x="6259" y="10878"/>
                </a:cubicBezTo>
                <a:cubicBezTo>
                  <a:pt x="6229" y="10817"/>
                  <a:pt x="6229" y="10787"/>
                  <a:pt x="6229" y="10756"/>
                </a:cubicBezTo>
                <a:lnTo>
                  <a:pt x="6138" y="10544"/>
                </a:lnTo>
                <a:cubicBezTo>
                  <a:pt x="6107" y="10392"/>
                  <a:pt x="6077" y="10270"/>
                  <a:pt x="6047" y="10149"/>
                </a:cubicBezTo>
                <a:close/>
                <a:moveTo>
                  <a:pt x="5257" y="11091"/>
                </a:moveTo>
                <a:lnTo>
                  <a:pt x="5257" y="11091"/>
                </a:lnTo>
                <a:cubicBezTo>
                  <a:pt x="5317" y="11182"/>
                  <a:pt x="5378" y="11242"/>
                  <a:pt x="5439" y="11334"/>
                </a:cubicBezTo>
                <a:cubicBezTo>
                  <a:pt x="5469" y="11394"/>
                  <a:pt x="5439" y="11455"/>
                  <a:pt x="5439" y="11516"/>
                </a:cubicBezTo>
                <a:lnTo>
                  <a:pt x="5409" y="11516"/>
                </a:lnTo>
                <a:lnTo>
                  <a:pt x="5378" y="11486"/>
                </a:lnTo>
                <a:cubicBezTo>
                  <a:pt x="5348" y="11364"/>
                  <a:pt x="5317" y="11273"/>
                  <a:pt x="5287" y="11151"/>
                </a:cubicBezTo>
                <a:lnTo>
                  <a:pt x="5287" y="11182"/>
                </a:lnTo>
                <a:lnTo>
                  <a:pt x="5257" y="11091"/>
                </a:lnTo>
                <a:close/>
                <a:moveTo>
                  <a:pt x="10908" y="11212"/>
                </a:moveTo>
                <a:lnTo>
                  <a:pt x="11029" y="11425"/>
                </a:lnTo>
                <a:lnTo>
                  <a:pt x="10999" y="11486"/>
                </a:lnTo>
                <a:lnTo>
                  <a:pt x="10999" y="11516"/>
                </a:lnTo>
                <a:lnTo>
                  <a:pt x="10969" y="11516"/>
                </a:lnTo>
                <a:cubicBezTo>
                  <a:pt x="10969" y="11486"/>
                  <a:pt x="10938" y="11425"/>
                  <a:pt x="10938" y="11394"/>
                </a:cubicBezTo>
                <a:cubicBezTo>
                  <a:pt x="10938" y="11334"/>
                  <a:pt x="10908" y="11273"/>
                  <a:pt x="10908" y="11212"/>
                </a:cubicBezTo>
                <a:close/>
                <a:moveTo>
                  <a:pt x="12609" y="11212"/>
                </a:moveTo>
                <a:cubicBezTo>
                  <a:pt x="12609" y="11303"/>
                  <a:pt x="12579" y="11425"/>
                  <a:pt x="12579" y="11516"/>
                </a:cubicBezTo>
                <a:lnTo>
                  <a:pt x="12549" y="11516"/>
                </a:lnTo>
                <a:cubicBezTo>
                  <a:pt x="12549" y="11435"/>
                  <a:pt x="12549" y="11354"/>
                  <a:pt x="12549" y="11273"/>
                </a:cubicBezTo>
                <a:lnTo>
                  <a:pt x="12579" y="11273"/>
                </a:lnTo>
                <a:cubicBezTo>
                  <a:pt x="12579" y="11242"/>
                  <a:pt x="12579" y="11242"/>
                  <a:pt x="12609" y="11212"/>
                </a:cubicBezTo>
                <a:close/>
                <a:moveTo>
                  <a:pt x="4163" y="10999"/>
                </a:moveTo>
                <a:lnTo>
                  <a:pt x="4315" y="11334"/>
                </a:lnTo>
                <a:cubicBezTo>
                  <a:pt x="4345" y="11394"/>
                  <a:pt x="4345" y="11425"/>
                  <a:pt x="4376" y="11486"/>
                </a:cubicBezTo>
                <a:cubicBezTo>
                  <a:pt x="4376" y="11516"/>
                  <a:pt x="4376" y="11546"/>
                  <a:pt x="4376" y="11577"/>
                </a:cubicBezTo>
                <a:lnTo>
                  <a:pt x="4345" y="11577"/>
                </a:lnTo>
                <a:cubicBezTo>
                  <a:pt x="4315" y="11546"/>
                  <a:pt x="4315" y="11516"/>
                  <a:pt x="4284" y="11486"/>
                </a:cubicBezTo>
                <a:cubicBezTo>
                  <a:pt x="4254" y="11425"/>
                  <a:pt x="4224" y="11334"/>
                  <a:pt x="4193" y="11242"/>
                </a:cubicBezTo>
                <a:cubicBezTo>
                  <a:pt x="4133" y="11182"/>
                  <a:pt x="4163" y="11151"/>
                  <a:pt x="4133" y="11121"/>
                </a:cubicBezTo>
                <a:lnTo>
                  <a:pt x="4106" y="11015"/>
                </a:lnTo>
                <a:lnTo>
                  <a:pt x="4106" y="11015"/>
                </a:lnTo>
                <a:cubicBezTo>
                  <a:pt x="4109" y="11020"/>
                  <a:pt x="4115" y="11022"/>
                  <a:pt x="4121" y="11022"/>
                </a:cubicBezTo>
                <a:cubicBezTo>
                  <a:pt x="4133" y="11022"/>
                  <a:pt x="4148" y="11015"/>
                  <a:pt x="4163" y="10999"/>
                </a:cubicBezTo>
                <a:close/>
                <a:moveTo>
                  <a:pt x="9146" y="9268"/>
                </a:moveTo>
                <a:lnTo>
                  <a:pt x="9206" y="9328"/>
                </a:lnTo>
                <a:cubicBezTo>
                  <a:pt x="9298" y="9420"/>
                  <a:pt x="9358" y="9511"/>
                  <a:pt x="9419" y="9602"/>
                </a:cubicBezTo>
                <a:cubicBezTo>
                  <a:pt x="9480" y="9663"/>
                  <a:pt x="9510" y="9754"/>
                  <a:pt x="9541" y="9845"/>
                </a:cubicBezTo>
                <a:cubicBezTo>
                  <a:pt x="9571" y="9936"/>
                  <a:pt x="9632" y="10088"/>
                  <a:pt x="9693" y="10209"/>
                </a:cubicBezTo>
                <a:lnTo>
                  <a:pt x="10270" y="11607"/>
                </a:lnTo>
                <a:lnTo>
                  <a:pt x="10209" y="11546"/>
                </a:lnTo>
                <a:cubicBezTo>
                  <a:pt x="10148" y="11394"/>
                  <a:pt x="10057" y="11242"/>
                  <a:pt x="9996" y="11091"/>
                </a:cubicBezTo>
                <a:cubicBezTo>
                  <a:pt x="9845" y="10817"/>
                  <a:pt x="9723" y="10544"/>
                  <a:pt x="9571" y="10270"/>
                </a:cubicBezTo>
                <a:cubicBezTo>
                  <a:pt x="9541" y="10209"/>
                  <a:pt x="9510" y="10149"/>
                  <a:pt x="9480" y="10088"/>
                </a:cubicBezTo>
                <a:cubicBezTo>
                  <a:pt x="9450" y="9997"/>
                  <a:pt x="9419" y="9906"/>
                  <a:pt x="9358" y="9784"/>
                </a:cubicBezTo>
                <a:lnTo>
                  <a:pt x="9237" y="9511"/>
                </a:lnTo>
                <a:cubicBezTo>
                  <a:pt x="9206" y="9450"/>
                  <a:pt x="9176" y="9359"/>
                  <a:pt x="9146" y="9268"/>
                </a:cubicBezTo>
                <a:close/>
                <a:moveTo>
                  <a:pt x="7110" y="10939"/>
                </a:moveTo>
                <a:cubicBezTo>
                  <a:pt x="7140" y="11030"/>
                  <a:pt x="7171" y="11121"/>
                  <a:pt x="7201" y="11212"/>
                </a:cubicBezTo>
                <a:cubicBezTo>
                  <a:pt x="7262" y="11303"/>
                  <a:pt x="7262" y="11303"/>
                  <a:pt x="7262" y="11364"/>
                </a:cubicBezTo>
                <a:cubicBezTo>
                  <a:pt x="7292" y="11394"/>
                  <a:pt x="7353" y="11546"/>
                  <a:pt x="7414" y="11637"/>
                </a:cubicBezTo>
                <a:lnTo>
                  <a:pt x="7444" y="11698"/>
                </a:lnTo>
                <a:lnTo>
                  <a:pt x="7323" y="11698"/>
                </a:lnTo>
                <a:lnTo>
                  <a:pt x="7262" y="11729"/>
                </a:lnTo>
                <a:lnTo>
                  <a:pt x="7080" y="11364"/>
                </a:lnTo>
                <a:cubicBezTo>
                  <a:pt x="7019" y="11242"/>
                  <a:pt x="6958" y="11121"/>
                  <a:pt x="6897" y="10969"/>
                </a:cubicBezTo>
                <a:lnTo>
                  <a:pt x="6897" y="10969"/>
                </a:lnTo>
                <a:cubicBezTo>
                  <a:pt x="6928" y="10984"/>
                  <a:pt x="6951" y="10992"/>
                  <a:pt x="6973" y="10992"/>
                </a:cubicBezTo>
                <a:cubicBezTo>
                  <a:pt x="6996" y="10992"/>
                  <a:pt x="7019" y="10984"/>
                  <a:pt x="7049" y="10969"/>
                </a:cubicBezTo>
                <a:cubicBezTo>
                  <a:pt x="7080" y="10969"/>
                  <a:pt x="7080" y="10969"/>
                  <a:pt x="7110" y="10939"/>
                </a:cubicBezTo>
                <a:close/>
                <a:moveTo>
                  <a:pt x="8757" y="9741"/>
                </a:moveTo>
                <a:lnTo>
                  <a:pt x="8757" y="9741"/>
                </a:lnTo>
                <a:cubicBezTo>
                  <a:pt x="8772" y="9765"/>
                  <a:pt x="8812" y="9790"/>
                  <a:pt x="8812" y="9815"/>
                </a:cubicBezTo>
                <a:cubicBezTo>
                  <a:pt x="8842" y="9815"/>
                  <a:pt x="8903" y="9936"/>
                  <a:pt x="8933" y="10027"/>
                </a:cubicBezTo>
                <a:cubicBezTo>
                  <a:pt x="8963" y="10088"/>
                  <a:pt x="8994" y="10209"/>
                  <a:pt x="9055" y="10301"/>
                </a:cubicBezTo>
                <a:cubicBezTo>
                  <a:pt x="9085" y="10361"/>
                  <a:pt x="9085" y="10361"/>
                  <a:pt x="9085" y="10422"/>
                </a:cubicBezTo>
                <a:lnTo>
                  <a:pt x="9115" y="10422"/>
                </a:lnTo>
                <a:cubicBezTo>
                  <a:pt x="9206" y="10726"/>
                  <a:pt x="9328" y="10999"/>
                  <a:pt x="9450" y="11303"/>
                </a:cubicBezTo>
                <a:cubicBezTo>
                  <a:pt x="9480" y="11394"/>
                  <a:pt x="9510" y="11486"/>
                  <a:pt x="9541" y="11546"/>
                </a:cubicBezTo>
                <a:lnTo>
                  <a:pt x="9571" y="11729"/>
                </a:lnTo>
                <a:cubicBezTo>
                  <a:pt x="9541" y="11698"/>
                  <a:pt x="9510" y="11698"/>
                  <a:pt x="9480" y="11668"/>
                </a:cubicBezTo>
                <a:cubicBezTo>
                  <a:pt x="9419" y="11668"/>
                  <a:pt x="9389" y="11637"/>
                  <a:pt x="9358" y="11637"/>
                </a:cubicBezTo>
                <a:cubicBezTo>
                  <a:pt x="9358" y="11637"/>
                  <a:pt x="9358" y="11607"/>
                  <a:pt x="9358" y="11607"/>
                </a:cubicBezTo>
                <a:lnTo>
                  <a:pt x="9328" y="11516"/>
                </a:lnTo>
                <a:cubicBezTo>
                  <a:pt x="9328" y="11486"/>
                  <a:pt x="9328" y="11455"/>
                  <a:pt x="9298" y="11394"/>
                </a:cubicBezTo>
                <a:lnTo>
                  <a:pt x="9237" y="11182"/>
                </a:lnTo>
                <a:cubicBezTo>
                  <a:pt x="9176" y="11030"/>
                  <a:pt x="9146" y="10908"/>
                  <a:pt x="9115" y="10787"/>
                </a:cubicBezTo>
                <a:cubicBezTo>
                  <a:pt x="9085" y="10665"/>
                  <a:pt x="9024" y="10483"/>
                  <a:pt x="8963" y="10331"/>
                </a:cubicBezTo>
                <a:cubicBezTo>
                  <a:pt x="8933" y="10209"/>
                  <a:pt x="8872" y="10058"/>
                  <a:pt x="8812" y="9906"/>
                </a:cubicBezTo>
                <a:lnTo>
                  <a:pt x="8757" y="9741"/>
                </a:lnTo>
                <a:close/>
                <a:moveTo>
                  <a:pt x="6715" y="11486"/>
                </a:moveTo>
                <a:lnTo>
                  <a:pt x="6776" y="11577"/>
                </a:lnTo>
                <a:lnTo>
                  <a:pt x="6806" y="11698"/>
                </a:lnTo>
                <a:cubicBezTo>
                  <a:pt x="6745" y="11698"/>
                  <a:pt x="6685" y="11729"/>
                  <a:pt x="6624" y="11789"/>
                </a:cubicBezTo>
                <a:lnTo>
                  <a:pt x="6654" y="11759"/>
                </a:lnTo>
                <a:lnTo>
                  <a:pt x="6563" y="11577"/>
                </a:lnTo>
                <a:lnTo>
                  <a:pt x="6654" y="11577"/>
                </a:lnTo>
                <a:cubicBezTo>
                  <a:pt x="6685" y="11577"/>
                  <a:pt x="6685" y="11546"/>
                  <a:pt x="6715" y="11516"/>
                </a:cubicBezTo>
                <a:lnTo>
                  <a:pt x="6715" y="11486"/>
                </a:lnTo>
                <a:close/>
                <a:moveTo>
                  <a:pt x="3677" y="11759"/>
                </a:moveTo>
                <a:lnTo>
                  <a:pt x="3707" y="11789"/>
                </a:lnTo>
                <a:lnTo>
                  <a:pt x="3768" y="11850"/>
                </a:lnTo>
                <a:lnTo>
                  <a:pt x="3768" y="11850"/>
                </a:lnTo>
                <a:lnTo>
                  <a:pt x="3677" y="11789"/>
                </a:lnTo>
                <a:lnTo>
                  <a:pt x="3677" y="11759"/>
                </a:lnTo>
                <a:close/>
                <a:moveTo>
                  <a:pt x="6100" y="11307"/>
                </a:moveTo>
                <a:cubicBezTo>
                  <a:pt x="6146" y="11380"/>
                  <a:pt x="6172" y="11433"/>
                  <a:pt x="6199" y="11486"/>
                </a:cubicBezTo>
                <a:cubicBezTo>
                  <a:pt x="6259" y="11607"/>
                  <a:pt x="6320" y="11759"/>
                  <a:pt x="6411" y="11881"/>
                </a:cubicBezTo>
                <a:lnTo>
                  <a:pt x="6472" y="11972"/>
                </a:lnTo>
                <a:lnTo>
                  <a:pt x="6442" y="11972"/>
                </a:lnTo>
                <a:cubicBezTo>
                  <a:pt x="6381" y="11941"/>
                  <a:pt x="6320" y="11911"/>
                  <a:pt x="6229" y="11881"/>
                </a:cubicBezTo>
                <a:cubicBezTo>
                  <a:pt x="6229" y="11850"/>
                  <a:pt x="6199" y="11850"/>
                  <a:pt x="6168" y="11850"/>
                </a:cubicBezTo>
                <a:cubicBezTo>
                  <a:pt x="6168" y="11820"/>
                  <a:pt x="6199" y="11789"/>
                  <a:pt x="6199" y="11759"/>
                </a:cubicBezTo>
                <a:cubicBezTo>
                  <a:pt x="6168" y="11668"/>
                  <a:pt x="6168" y="11607"/>
                  <a:pt x="6107" y="11516"/>
                </a:cubicBezTo>
                <a:cubicBezTo>
                  <a:pt x="6138" y="11516"/>
                  <a:pt x="6138" y="11486"/>
                  <a:pt x="6107" y="11486"/>
                </a:cubicBezTo>
                <a:cubicBezTo>
                  <a:pt x="6138" y="11455"/>
                  <a:pt x="6138" y="11455"/>
                  <a:pt x="6107" y="11425"/>
                </a:cubicBezTo>
                <a:lnTo>
                  <a:pt x="6107" y="11394"/>
                </a:lnTo>
                <a:cubicBezTo>
                  <a:pt x="6107" y="11356"/>
                  <a:pt x="6107" y="11329"/>
                  <a:pt x="6100" y="11307"/>
                </a:cubicBezTo>
                <a:close/>
                <a:moveTo>
                  <a:pt x="12002" y="10908"/>
                </a:moveTo>
                <a:lnTo>
                  <a:pt x="12062" y="10969"/>
                </a:lnTo>
                <a:cubicBezTo>
                  <a:pt x="12093" y="10999"/>
                  <a:pt x="12123" y="11030"/>
                  <a:pt x="12154" y="11060"/>
                </a:cubicBezTo>
                <a:cubicBezTo>
                  <a:pt x="12184" y="11121"/>
                  <a:pt x="12214" y="11182"/>
                  <a:pt x="12245" y="11242"/>
                </a:cubicBezTo>
                <a:cubicBezTo>
                  <a:pt x="12275" y="11334"/>
                  <a:pt x="12275" y="11394"/>
                  <a:pt x="12275" y="11486"/>
                </a:cubicBezTo>
                <a:cubicBezTo>
                  <a:pt x="12275" y="11607"/>
                  <a:pt x="12245" y="11729"/>
                  <a:pt x="12214" y="11850"/>
                </a:cubicBezTo>
                <a:lnTo>
                  <a:pt x="12184" y="12002"/>
                </a:lnTo>
                <a:cubicBezTo>
                  <a:pt x="12154" y="11972"/>
                  <a:pt x="12123" y="11972"/>
                  <a:pt x="12093" y="11941"/>
                </a:cubicBezTo>
                <a:cubicBezTo>
                  <a:pt x="12032" y="11881"/>
                  <a:pt x="11971" y="11820"/>
                  <a:pt x="11941" y="11729"/>
                </a:cubicBezTo>
                <a:cubicBezTo>
                  <a:pt x="11880" y="11637"/>
                  <a:pt x="11819" y="11516"/>
                  <a:pt x="11789" y="11425"/>
                </a:cubicBezTo>
                <a:cubicBezTo>
                  <a:pt x="11789" y="11364"/>
                  <a:pt x="11789" y="11334"/>
                  <a:pt x="11789" y="11273"/>
                </a:cubicBezTo>
                <a:lnTo>
                  <a:pt x="11789" y="11212"/>
                </a:lnTo>
                <a:cubicBezTo>
                  <a:pt x="11850" y="11303"/>
                  <a:pt x="11880" y="11364"/>
                  <a:pt x="11941" y="11455"/>
                </a:cubicBezTo>
                <a:cubicBezTo>
                  <a:pt x="11941" y="11486"/>
                  <a:pt x="11941" y="11486"/>
                  <a:pt x="11971" y="11516"/>
                </a:cubicBezTo>
                <a:cubicBezTo>
                  <a:pt x="12002" y="11546"/>
                  <a:pt x="12032" y="11577"/>
                  <a:pt x="12062" y="11577"/>
                </a:cubicBezTo>
                <a:lnTo>
                  <a:pt x="12123" y="11577"/>
                </a:lnTo>
                <a:cubicBezTo>
                  <a:pt x="12154" y="11546"/>
                  <a:pt x="12154" y="11546"/>
                  <a:pt x="12184" y="11516"/>
                </a:cubicBezTo>
                <a:cubicBezTo>
                  <a:pt x="12214" y="11486"/>
                  <a:pt x="12214" y="11425"/>
                  <a:pt x="12184" y="11394"/>
                </a:cubicBezTo>
                <a:cubicBezTo>
                  <a:pt x="12123" y="11242"/>
                  <a:pt x="12032" y="11060"/>
                  <a:pt x="11971" y="10908"/>
                </a:cubicBezTo>
                <a:close/>
                <a:moveTo>
                  <a:pt x="8082" y="10878"/>
                </a:moveTo>
                <a:lnTo>
                  <a:pt x="8325" y="11273"/>
                </a:lnTo>
                <a:cubicBezTo>
                  <a:pt x="8386" y="11364"/>
                  <a:pt x="8477" y="11455"/>
                  <a:pt x="8538" y="11577"/>
                </a:cubicBezTo>
                <a:lnTo>
                  <a:pt x="8599" y="11637"/>
                </a:lnTo>
                <a:lnTo>
                  <a:pt x="8660" y="11789"/>
                </a:lnTo>
                <a:cubicBezTo>
                  <a:pt x="8690" y="11850"/>
                  <a:pt x="8720" y="11911"/>
                  <a:pt x="8751" y="11972"/>
                </a:cubicBezTo>
                <a:cubicBezTo>
                  <a:pt x="8720" y="12002"/>
                  <a:pt x="8720" y="12032"/>
                  <a:pt x="8720" y="12063"/>
                </a:cubicBezTo>
                <a:lnTo>
                  <a:pt x="8690" y="12154"/>
                </a:lnTo>
                <a:cubicBezTo>
                  <a:pt x="8660" y="12032"/>
                  <a:pt x="8599" y="11911"/>
                  <a:pt x="8538" y="11820"/>
                </a:cubicBezTo>
                <a:cubicBezTo>
                  <a:pt x="8508" y="11759"/>
                  <a:pt x="8477" y="11698"/>
                  <a:pt x="8447" y="11637"/>
                </a:cubicBezTo>
                <a:lnTo>
                  <a:pt x="8325" y="11364"/>
                </a:lnTo>
                <a:cubicBezTo>
                  <a:pt x="8295" y="11334"/>
                  <a:pt x="8265" y="11273"/>
                  <a:pt x="8234" y="11212"/>
                </a:cubicBezTo>
                <a:cubicBezTo>
                  <a:pt x="8204" y="11182"/>
                  <a:pt x="8204" y="11121"/>
                  <a:pt x="8173" y="11091"/>
                </a:cubicBezTo>
                <a:cubicBezTo>
                  <a:pt x="8143" y="11060"/>
                  <a:pt x="8143" y="11030"/>
                  <a:pt x="8113" y="10999"/>
                </a:cubicBezTo>
                <a:lnTo>
                  <a:pt x="8082" y="10969"/>
                </a:lnTo>
                <a:lnTo>
                  <a:pt x="8082" y="10878"/>
                </a:lnTo>
                <a:close/>
                <a:moveTo>
                  <a:pt x="3768" y="11850"/>
                </a:moveTo>
                <a:lnTo>
                  <a:pt x="3829" y="11911"/>
                </a:lnTo>
                <a:cubicBezTo>
                  <a:pt x="3859" y="11911"/>
                  <a:pt x="3890" y="11941"/>
                  <a:pt x="3920" y="11972"/>
                </a:cubicBezTo>
                <a:lnTo>
                  <a:pt x="3981" y="11972"/>
                </a:lnTo>
                <a:cubicBezTo>
                  <a:pt x="3950" y="12002"/>
                  <a:pt x="3950" y="12063"/>
                  <a:pt x="3981" y="12093"/>
                </a:cubicBezTo>
                <a:cubicBezTo>
                  <a:pt x="3981" y="12114"/>
                  <a:pt x="3995" y="12136"/>
                  <a:pt x="4015" y="12157"/>
                </a:cubicBezTo>
                <a:lnTo>
                  <a:pt x="4015" y="12157"/>
                </a:lnTo>
                <a:cubicBezTo>
                  <a:pt x="3932" y="12069"/>
                  <a:pt x="3850" y="11960"/>
                  <a:pt x="3768" y="11850"/>
                </a:cubicBezTo>
                <a:close/>
                <a:moveTo>
                  <a:pt x="6958" y="11941"/>
                </a:moveTo>
                <a:lnTo>
                  <a:pt x="6989" y="12032"/>
                </a:lnTo>
                <a:cubicBezTo>
                  <a:pt x="7019" y="12063"/>
                  <a:pt x="7049" y="12124"/>
                  <a:pt x="7080" y="12184"/>
                </a:cubicBezTo>
                <a:cubicBezTo>
                  <a:pt x="7049" y="12154"/>
                  <a:pt x="6989" y="12124"/>
                  <a:pt x="6958" y="12093"/>
                </a:cubicBezTo>
                <a:cubicBezTo>
                  <a:pt x="6897" y="12063"/>
                  <a:pt x="6837" y="12032"/>
                  <a:pt x="6806" y="12002"/>
                </a:cubicBezTo>
                <a:lnTo>
                  <a:pt x="6806" y="11972"/>
                </a:lnTo>
                <a:lnTo>
                  <a:pt x="6837" y="11941"/>
                </a:lnTo>
                <a:close/>
                <a:moveTo>
                  <a:pt x="6290" y="12245"/>
                </a:moveTo>
                <a:lnTo>
                  <a:pt x="6320" y="12276"/>
                </a:lnTo>
                <a:lnTo>
                  <a:pt x="6320" y="12306"/>
                </a:lnTo>
                <a:lnTo>
                  <a:pt x="6290" y="12245"/>
                </a:lnTo>
                <a:close/>
                <a:moveTo>
                  <a:pt x="10924" y="12079"/>
                </a:moveTo>
                <a:lnTo>
                  <a:pt x="10969" y="12154"/>
                </a:lnTo>
                <a:lnTo>
                  <a:pt x="10969" y="12276"/>
                </a:lnTo>
                <a:lnTo>
                  <a:pt x="10969" y="12306"/>
                </a:lnTo>
                <a:cubicBezTo>
                  <a:pt x="10969" y="12245"/>
                  <a:pt x="10938" y="12184"/>
                  <a:pt x="10938" y="12124"/>
                </a:cubicBezTo>
                <a:cubicBezTo>
                  <a:pt x="10930" y="12107"/>
                  <a:pt x="10926" y="12092"/>
                  <a:pt x="10924" y="12079"/>
                </a:cubicBezTo>
                <a:close/>
                <a:moveTo>
                  <a:pt x="7596" y="12124"/>
                </a:moveTo>
                <a:lnTo>
                  <a:pt x="7687" y="12184"/>
                </a:lnTo>
                <a:lnTo>
                  <a:pt x="7718" y="12245"/>
                </a:lnTo>
                <a:cubicBezTo>
                  <a:pt x="7718" y="12245"/>
                  <a:pt x="7748" y="12306"/>
                  <a:pt x="7779" y="12336"/>
                </a:cubicBezTo>
                <a:lnTo>
                  <a:pt x="7779" y="12367"/>
                </a:lnTo>
                <a:lnTo>
                  <a:pt x="7748" y="12306"/>
                </a:lnTo>
                <a:cubicBezTo>
                  <a:pt x="7687" y="12245"/>
                  <a:pt x="7657" y="12184"/>
                  <a:pt x="7596" y="12124"/>
                </a:cubicBezTo>
                <a:close/>
                <a:moveTo>
                  <a:pt x="9601" y="12063"/>
                </a:moveTo>
                <a:lnTo>
                  <a:pt x="9693" y="12154"/>
                </a:lnTo>
                <a:lnTo>
                  <a:pt x="9753" y="12184"/>
                </a:lnTo>
                <a:cubicBezTo>
                  <a:pt x="9723" y="12245"/>
                  <a:pt x="9753" y="12306"/>
                  <a:pt x="9784" y="12367"/>
                </a:cubicBezTo>
                <a:lnTo>
                  <a:pt x="9601" y="12063"/>
                </a:lnTo>
                <a:close/>
                <a:moveTo>
                  <a:pt x="8134" y="12178"/>
                </a:moveTo>
                <a:cubicBezTo>
                  <a:pt x="8166" y="12251"/>
                  <a:pt x="8210" y="12324"/>
                  <a:pt x="8234" y="12397"/>
                </a:cubicBezTo>
                <a:lnTo>
                  <a:pt x="8204" y="12397"/>
                </a:lnTo>
                <a:lnTo>
                  <a:pt x="8143" y="12306"/>
                </a:lnTo>
                <a:lnTo>
                  <a:pt x="8143" y="12215"/>
                </a:lnTo>
                <a:lnTo>
                  <a:pt x="8134" y="12178"/>
                </a:lnTo>
                <a:close/>
                <a:moveTo>
                  <a:pt x="11637" y="12215"/>
                </a:moveTo>
                <a:lnTo>
                  <a:pt x="11698" y="12276"/>
                </a:lnTo>
                <a:lnTo>
                  <a:pt x="11667" y="12276"/>
                </a:lnTo>
                <a:lnTo>
                  <a:pt x="11667" y="12397"/>
                </a:lnTo>
                <a:cubicBezTo>
                  <a:pt x="11667" y="12336"/>
                  <a:pt x="11667" y="12276"/>
                  <a:pt x="11637" y="12215"/>
                </a:cubicBezTo>
                <a:close/>
                <a:moveTo>
                  <a:pt x="11941" y="12184"/>
                </a:moveTo>
                <a:cubicBezTo>
                  <a:pt x="11971" y="12184"/>
                  <a:pt x="12002" y="12215"/>
                  <a:pt x="12032" y="12245"/>
                </a:cubicBezTo>
                <a:lnTo>
                  <a:pt x="12032" y="12276"/>
                </a:lnTo>
                <a:cubicBezTo>
                  <a:pt x="12002" y="12336"/>
                  <a:pt x="11971" y="12397"/>
                  <a:pt x="11941" y="12427"/>
                </a:cubicBezTo>
                <a:lnTo>
                  <a:pt x="11941" y="12276"/>
                </a:lnTo>
                <a:cubicBezTo>
                  <a:pt x="11941" y="12276"/>
                  <a:pt x="11941" y="12276"/>
                  <a:pt x="11941" y="12245"/>
                </a:cubicBezTo>
                <a:cubicBezTo>
                  <a:pt x="11941" y="12215"/>
                  <a:pt x="11941" y="12184"/>
                  <a:pt x="11941" y="12184"/>
                </a:cubicBezTo>
                <a:close/>
                <a:moveTo>
                  <a:pt x="4149" y="12352"/>
                </a:moveTo>
                <a:lnTo>
                  <a:pt x="4254" y="12458"/>
                </a:lnTo>
                <a:lnTo>
                  <a:pt x="4345" y="12701"/>
                </a:lnTo>
                <a:cubicBezTo>
                  <a:pt x="4276" y="12585"/>
                  <a:pt x="4224" y="12469"/>
                  <a:pt x="4149" y="12352"/>
                </a:cubicBezTo>
                <a:close/>
                <a:moveTo>
                  <a:pt x="11394" y="12701"/>
                </a:moveTo>
                <a:cubicBezTo>
                  <a:pt x="11424" y="12731"/>
                  <a:pt x="11394" y="12792"/>
                  <a:pt x="11394" y="12853"/>
                </a:cubicBezTo>
                <a:lnTo>
                  <a:pt x="11394" y="12822"/>
                </a:lnTo>
                <a:cubicBezTo>
                  <a:pt x="11394" y="12883"/>
                  <a:pt x="11364" y="12974"/>
                  <a:pt x="11364" y="13035"/>
                </a:cubicBezTo>
                <a:cubicBezTo>
                  <a:pt x="11333" y="13096"/>
                  <a:pt x="11333" y="13126"/>
                  <a:pt x="11303" y="13157"/>
                </a:cubicBezTo>
                <a:lnTo>
                  <a:pt x="11151" y="13309"/>
                </a:lnTo>
                <a:lnTo>
                  <a:pt x="11060" y="13309"/>
                </a:lnTo>
                <a:cubicBezTo>
                  <a:pt x="11090" y="13126"/>
                  <a:pt x="11090" y="12944"/>
                  <a:pt x="11060" y="12792"/>
                </a:cubicBezTo>
                <a:lnTo>
                  <a:pt x="11060" y="12792"/>
                </a:lnTo>
                <a:cubicBezTo>
                  <a:pt x="11060" y="12792"/>
                  <a:pt x="11090" y="12822"/>
                  <a:pt x="11090" y="12822"/>
                </a:cubicBezTo>
                <a:cubicBezTo>
                  <a:pt x="11090" y="12853"/>
                  <a:pt x="11121" y="12853"/>
                  <a:pt x="11121" y="12883"/>
                </a:cubicBezTo>
                <a:cubicBezTo>
                  <a:pt x="11151" y="12883"/>
                  <a:pt x="11181" y="12914"/>
                  <a:pt x="11212" y="12914"/>
                </a:cubicBezTo>
                <a:lnTo>
                  <a:pt x="11273" y="12914"/>
                </a:lnTo>
                <a:cubicBezTo>
                  <a:pt x="11303" y="12883"/>
                  <a:pt x="11333" y="12853"/>
                  <a:pt x="11333" y="12853"/>
                </a:cubicBezTo>
                <a:cubicBezTo>
                  <a:pt x="11364" y="12792"/>
                  <a:pt x="11394" y="12731"/>
                  <a:pt x="11394" y="12701"/>
                </a:cubicBezTo>
                <a:close/>
                <a:moveTo>
                  <a:pt x="8356" y="13278"/>
                </a:moveTo>
                <a:lnTo>
                  <a:pt x="8386" y="13339"/>
                </a:lnTo>
                <a:lnTo>
                  <a:pt x="8386" y="13339"/>
                </a:lnTo>
                <a:lnTo>
                  <a:pt x="8356" y="13309"/>
                </a:lnTo>
                <a:lnTo>
                  <a:pt x="8356" y="13278"/>
                </a:lnTo>
                <a:close/>
                <a:moveTo>
                  <a:pt x="9632" y="12974"/>
                </a:moveTo>
                <a:lnTo>
                  <a:pt x="9632" y="12974"/>
                </a:lnTo>
                <a:cubicBezTo>
                  <a:pt x="9662" y="13035"/>
                  <a:pt x="9693" y="13065"/>
                  <a:pt x="9723" y="13126"/>
                </a:cubicBezTo>
                <a:cubicBezTo>
                  <a:pt x="9753" y="13157"/>
                  <a:pt x="9784" y="13248"/>
                  <a:pt x="9814" y="13309"/>
                </a:cubicBezTo>
                <a:cubicBezTo>
                  <a:pt x="9814" y="13309"/>
                  <a:pt x="9814" y="13339"/>
                  <a:pt x="9845" y="13339"/>
                </a:cubicBezTo>
                <a:lnTo>
                  <a:pt x="9845" y="13369"/>
                </a:lnTo>
                <a:cubicBezTo>
                  <a:pt x="9784" y="13339"/>
                  <a:pt x="9753" y="13278"/>
                  <a:pt x="9693" y="13248"/>
                </a:cubicBezTo>
                <a:lnTo>
                  <a:pt x="9662" y="13096"/>
                </a:lnTo>
                <a:cubicBezTo>
                  <a:pt x="9662" y="13065"/>
                  <a:pt x="9632" y="13005"/>
                  <a:pt x="9632" y="12974"/>
                </a:cubicBezTo>
                <a:close/>
                <a:moveTo>
                  <a:pt x="3495" y="12792"/>
                </a:moveTo>
                <a:lnTo>
                  <a:pt x="3555" y="12822"/>
                </a:lnTo>
                <a:lnTo>
                  <a:pt x="3616" y="12883"/>
                </a:lnTo>
                <a:cubicBezTo>
                  <a:pt x="3646" y="12914"/>
                  <a:pt x="3646" y="12944"/>
                  <a:pt x="3707" y="12974"/>
                </a:cubicBezTo>
                <a:cubicBezTo>
                  <a:pt x="3707" y="13005"/>
                  <a:pt x="3707" y="13005"/>
                  <a:pt x="3738" y="13005"/>
                </a:cubicBezTo>
                <a:lnTo>
                  <a:pt x="3829" y="13096"/>
                </a:lnTo>
                <a:cubicBezTo>
                  <a:pt x="3859" y="13126"/>
                  <a:pt x="3890" y="13187"/>
                  <a:pt x="3950" y="13248"/>
                </a:cubicBezTo>
                <a:lnTo>
                  <a:pt x="4041" y="13339"/>
                </a:lnTo>
                <a:cubicBezTo>
                  <a:pt x="4041" y="13339"/>
                  <a:pt x="4011" y="13339"/>
                  <a:pt x="4011" y="13369"/>
                </a:cubicBezTo>
                <a:cubicBezTo>
                  <a:pt x="4011" y="13369"/>
                  <a:pt x="3981" y="13400"/>
                  <a:pt x="3981" y="13430"/>
                </a:cubicBezTo>
                <a:cubicBezTo>
                  <a:pt x="3890" y="13309"/>
                  <a:pt x="3798" y="13187"/>
                  <a:pt x="3707" y="13065"/>
                </a:cubicBezTo>
                <a:lnTo>
                  <a:pt x="3555" y="12853"/>
                </a:lnTo>
                <a:cubicBezTo>
                  <a:pt x="3525" y="12822"/>
                  <a:pt x="3495" y="12822"/>
                  <a:pt x="3495" y="12792"/>
                </a:cubicBezTo>
                <a:close/>
                <a:moveTo>
                  <a:pt x="9055" y="12944"/>
                </a:moveTo>
                <a:cubicBezTo>
                  <a:pt x="9085" y="13005"/>
                  <a:pt x="9146" y="13065"/>
                  <a:pt x="9206" y="13126"/>
                </a:cubicBezTo>
                <a:lnTo>
                  <a:pt x="9206" y="13248"/>
                </a:lnTo>
                <a:cubicBezTo>
                  <a:pt x="9237" y="13309"/>
                  <a:pt x="9237" y="13400"/>
                  <a:pt x="9267" y="13491"/>
                </a:cubicBezTo>
                <a:lnTo>
                  <a:pt x="9176" y="13369"/>
                </a:lnTo>
                <a:cubicBezTo>
                  <a:pt x="9176" y="13369"/>
                  <a:pt x="9176" y="13339"/>
                  <a:pt x="9176" y="13309"/>
                </a:cubicBezTo>
                <a:cubicBezTo>
                  <a:pt x="9146" y="13187"/>
                  <a:pt x="9085" y="13065"/>
                  <a:pt x="9055" y="12944"/>
                </a:cubicBezTo>
                <a:close/>
                <a:moveTo>
                  <a:pt x="5682" y="12579"/>
                </a:moveTo>
                <a:cubicBezTo>
                  <a:pt x="5682" y="12610"/>
                  <a:pt x="5712" y="12670"/>
                  <a:pt x="5743" y="12701"/>
                </a:cubicBezTo>
                <a:cubicBezTo>
                  <a:pt x="5834" y="12822"/>
                  <a:pt x="5864" y="12974"/>
                  <a:pt x="5925" y="13096"/>
                </a:cubicBezTo>
                <a:cubicBezTo>
                  <a:pt x="5956" y="13187"/>
                  <a:pt x="5986" y="13248"/>
                  <a:pt x="6016" y="13309"/>
                </a:cubicBezTo>
                <a:cubicBezTo>
                  <a:pt x="6047" y="13369"/>
                  <a:pt x="6047" y="13460"/>
                  <a:pt x="6077" y="13521"/>
                </a:cubicBezTo>
                <a:lnTo>
                  <a:pt x="5986" y="13430"/>
                </a:lnTo>
                <a:lnTo>
                  <a:pt x="5956" y="13369"/>
                </a:lnTo>
                <a:lnTo>
                  <a:pt x="5925" y="13309"/>
                </a:lnTo>
                <a:lnTo>
                  <a:pt x="5864" y="13157"/>
                </a:lnTo>
                <a:cubicBezTo>
                  <a:pt x="5834" y="13096"/>
                  <a:pt x="5804" y="13035"/>
                  <a:pt x="5804" y="13005"/>
                </a:cubicBezTo>
                <a:lnTo>
                  <a:pt x="5682" y="12701"/>
                </a:lnTo>
                <a:cubicBezTo>
                  <a:pt x="5682" y="12701"/>
                  <a:pt x="5682" y="12670"/>
                  <a:pt x="5682" y="12640"/>
                </a:cubicBezTo>
                <a:lnTo>
                  <a:pt x="5682" y="12610"/>
                </a:lnTo>
                <a:lnTo>
                  <a:pt x="5682" y="12579"/>
                </a:lnTo>
                <a:close/>
                <a:moveTo>
                  <a:pt x="10695" y="13400"/>
                </a:moveTo>
                <a:lnTo>
                  <a:pt x="10756" y="13460"/>
                </a:lnTo>
                <a:cubicBezTo>
                  <a:pt x="10726" y="13460"/>
                  <a:pt x="10695" y="13521"/>
                  <a:pt x="10695" y="13552"/>
                </a:cubicBezTo>
                <a:lnTo>
                  <a:pt x="10695" y="13582"/>
                </a:lnTo>
                <a:lnTo>
                  <a:pt x="10634" y="13521"/>
                </a:lnTo>
                <a:cubicBezTo>
                  <a:pt x="10634" y="13491"/>
                  <a:pt x="10634" y="13460"/>
                  <a:pt x="10634" y="13460"/>
                </a:cubicBezTo>
                <a:lnTo>
                  <a:pt x="10695" y="13400"/>
                </a:lnTo>
                <a:close/>
                <a:moveTo>
                  <a:pt x="6381" y="13005"/>
                </a:moveTo>
                <a:lnTo>
                  <a:pt x="6442" y="13096"/>
                </a:lnTo>
                <a:lnTo>
                  <a:pt x="6472" y="13157"/>
                </a:lnTo>
                <a:cubicBezTo>
                  <a:pt x="6533" y="13278"/>
                  <a:pt x="6624" y="13400"/>
                  <a:pt x="6685" y="13521"/>
                </a:cubicBezTo>
                <a:lnTo>
                  <a:pt x="6776" y="13734"/>
                </a:lnTo>
                <a:lnTo>
                  <a:pt x="6776" y="13734"/>
                </a:lnTo>
                <a:lnTo>
                  <a:pt x="6685" y="13673"/>
                </a:lnTo>
                <a:cubicBezTo>
                  <a:pt x="6654" y="13612"/>
                  <a:pt x="6624" y="13552"/>
                  <a:pt x="6594" y="13491"/>
                </a:cubicBezTo>
                <a:cubicBezTo>
                  <a:pt x="6533" y="13339"/>
                  <a:pt x="6472" y="13187"/>
                  <a:pt x="6381" y="13035"/>
                </a:cubicBezTo>
                <a:lnTo>
                  <a:pt x="6381" y="13005"/>
                </a:lnTo>
                <a:close/>
                <a:moveTo>
                  <a:pt x="8691" y="13279"/>
                </a:moveTo>
                <a:cubicBezTo>
                  <a:pt x="8720" y="13309"/>
                  <a:pt x="8721" y="13309"/>
                  <a:pt x="8751" y="13339"/>
                </a:cubicBezTo>
                <a:cubicBezTo>
                  <a:pt x="8842" y="13460"/>
                  <a:pt x="8903" y="13612"/>
                  <a:pt x="8994" y="13704"/>
                </a:cubicBezTo>
                <a:cubicBezTo>
                  <a:pt x="8994" y="13727"/>
                  <a:pt x="8994" y="13751"/>
                  <a:pt x="9008" y="13775"/>
                </a:cubicBezTo>
                <a:lnTo>
                  <a:pt x="9008" y="13775"/>
                </a:lnTo>
                <a:lnTo>
                  <a:pt x="8903" y="13643"/>
                </a:lnTo>
                <a:cubicBezTo>
                  <a:pt x="8872" y="13612"/>
                  <a:pt x="8842" y="13582"/>
                  <a:pt x="8812" y="13552"/>
                </a:cubicBezTo>
                <a:cubicBezTo>
                  <a:pt x="8812" y="13521"/>
                  <a:pt x="8781" y="13491"/>
                  <a:pt x="8751" y="13460"/>
                </a:cubicBezTo>
                <a:cubicBezTo>
                  <a:pt x="8751" y="13430"/>
                  <a:pt x="8720" y="13369"/>
                  <a:pt x="8690" y="13339"/>
                </a:cubicBezTo>
                <a:cubicBezTo>
                  <a:pt x="8720" y="13309"/>
                  <a:pt x="8720" y="13309"/>
                  <a:pt x="8691" y="13279"/>
                </a:cubicBezTo>
                <a:close/>
                <a:moveTo>
                  <a:pt x="6462" y="13791"/>
                </a:moveTo>
                <a:lnTo>
                  <a:pt x="6533" y="13886"/>
                </a:lnTo>
                <a:lnTo>
                  <a:pt x="6472" y="13825"/>
                </a:lnTo>
                <a:cubicBezTo>
                  <a:pt x="6472" y="13825"/>
                  <a:pt x="6472" y="13810"/>
                  <a:pt x="6462" y="13791"/>
                </a:cubicBezTo>
                <a:close/>
                <a:moveTo>
                  <a:pt x="7839" y="13491"/>
                </a:moveTo>
                <a:lnTo>
                  <a:pt x="7930" y="13643"/>
                </a:lnTo>
                <a:cubicBezTo>
                  <a:pt x="7961" y="13704"/>
                  <a:pt x="7991" y="13764"/>
                  <a:pt x="8022" y="13825"/>
                </a:cubicBezTo>
                <a:cubicBezTo>
                  <a:pt x="8052" y="13855"/>
                  <a:pt x="8052" y="13886"/>
                  <a:pt x="8052" y="13886"/>
                </a:cubicBezTo>
                <a:cubicBezTo>
                  <a:pt x="8052" y="13886"/>
                  <a:pt x="8052" y="13925"/>
                  <a:pt x="8068" y="13941"/>
                </a:cubicBezTo>
                <a:lnTo>
                  <a:pt x="8068" y="13941"/>
                </a:lnTo>
                <a:cubicBezTo>
                  <a:pt x="7923" y="13878"/>
                  <a:pt x="7805" y="13761"/>
                  <a:pt x="7687" y="13673"/>
                </a:cubicBezTo>
                <a:lnTo>
                  <a:pt x="7657" y="13582"/>
                </a:lnTo>
                <a:lnTo>
                  <a:pt x="7596" y="13491"/>
                </a:lnTo>
                <a:close/>
                <a:moveTo>
                  <a:pt x="9845" y="13643"/>
                </a:moveTo>
                <a:lnTo>
                  <a:pt x="9996" y="13734"/>
                </a:lnTo>
                <a:cubicBezTo>
                  <a:pt x="9966" y="13734"/>
                  <a:pt x="9936" y="13764"/>
                  <a:pt x="9936" y="13764"/>
                </a:cubicBezTo>
                <a:lnTo>
                  <a:pt x="9936" y="13795"/>
                </a:lnTo>
                <a:lnTo>
                  <a:pt x="9936" y="13825"/>
                </a:lnTo>
                <a:lnTo>
                  <a:pt x="9936" y="13855"/>
                </a:lnTo>
                <a:cubicBezTo>
                  <a:pt x="9905" y="13886"/>
                  <a:pt x="9875" y="13916"/>
                  <a:pt x="9845" y="13947"/>
                </a:cubicBezTo>
                <a:cubicBezTo>
                  <a:pt x="9845" y="13886"/>
                  <a:pt x="9845" y="13825"/>
                  <a:pt x="9845" y="13764"/>
                </a:cubicBezTo>
                <a:lnTo>
                  <a:pt x="9845" y="13643"/>
                </a:lnTo>
                <a:close/>
                <a:moveTo>
                  <a:pt x="8538" y="14068"/>
                </a:moveTo>
                <a:lnTo>
                  <a:pt x="8690" y="14220"/>
                </a:lnTo>
                <a:lnTo>
                  <a:pt x="8751" y="14281"/>
                </a:lnTo>
                <a:cubicBezTo>
                  <a:pt x="8660" y="14250"/>
                  <a:pt x="8568" y="14220"/>
                  <a:pt x="8477" y="14190"/>
                </a:cubicBezTo>
                <a:cubicBezTo>
                  <a:pt x="8447" y="14159"/>
                  <a:pt x="8447" y="14129"/>
                  <a:pt x="8417" y="14098"/>
                </a:cubicBezTo>
                <a:lnTo>
                  <a:pt x="8477" y="14098"/>
                </a:lnTo>
                <a:cubicBezTo>
                  <a:pt x="8508" y="14098"/>
                  <a:pt x="8508" y="14068"/>
                  <a:pt x="8538" y="14068"/>
                </a:cubicBezTo>
                <a:close/>
                <a:moveTo>
                  <a:pt x="9784" y="14250"/>
                </a:moveTo>
                <a:lnTo>
                  <a:pt x="9905" y="14311"/>
                </a:lnTo>
                <a:lnTo>
                  <a:pt x="9845" y="14311"/>
                </a:lnTo>
                <a:lnTo>
                  <a:pt x="9784" y="14250"/>
                </a:lnTo>
                <a:close/>
                <a:moveTo>
                  <a:pt x="7171" y="13977"/>
                </a:moveTo>
                <a:lnTo>
                  <a:pt x="7323" y="14159"/>
                </a:lnTo>
                <a:cubicBezTo>
                  <a:pt x="7414" y="14250"/>
                  <a:pt x="7505" y="14342"/>
                  <a:pt x="7596" y="14433"/>
                </a:cubicBezTo>
                <a:cubicBezTo>
                  <a:pt x="7535" y="14433"/>
                  <a:pt x="7505" y="14433"/>
                  <a:pt x="7444" y="14402"/>
                </a:cubicBezTo>
                <a:lnTo>
                  <a:pt x="7323" y="14372"/>
                </a:lnTo>
                <a:lnTo>
                  <a:pt x="7171" y="13977"/>
                </a:lnTo>
                <a:close/>
                <a:moveTo>
                  <a:pt x="8082" y="14463"/>
                </a:moveTo>
                <a:lnTo>
                  <a:pt x="8173" y="14524"/>
                </a:lnTo>
                <a:lnTo>
                  <a:pt x="8082" y="14493"/>
                </a:lnTo>
                <a:lnTo>
                  <a:pt x="8082" y="14463"/>
                </a:lnTo>
                <a:close/>
                <a:moveTo>
                  <a:pt x="9450" y="14311"/>
                </a:moveTo>
                <a:lnTo>
                  <a:pt x="9541" y="14402"/>
                </a:lnTo>
                <a:lnTo>
                  <a:pt x="9298" y="14524"/>
                </a:lnTo>
                <a:cubicBezTo>
                  <a:pt x="9358" y="14493"/>
                  <a:pt x="9389" y="14463"/>
                  <a:pt x="9389" y="14402"/>
                </a:cubicBezTo>
                <a:lnTo>
                  <a:pt x="9450" y="14342"/>
                </a:lnTo>
                <a:lnTo>
                  <a:pt x="9450" y="14311"/>
                </a:lnTo>
                <a:close/>
                <a:moveTo>
                  <a:pt x="7809" y="14706"/>
                </a:moveTo>
                <a:lnTo>
                  <a:pt x="7839" y="14737"/>
                </a:lnTo>
                <a:lnTo>
                  <a:pt x="7900" y="14797"/>
                </a:lnTo>
                <a:lnTo>
                  <a:pt x="7809" y="14767"/>
                </a:lnTo>
                <a:lnTo>
                  <a:pt x="7505" y="14767"/>
                </a:lnTo>
                <a:cubicBezTo>
                  <a:pt x="7505" y="14767"/>
                  <a:pt x="7505" y="14737"/>
                  <a:pt x="7505" y="14737"/>
                </a:cubicBezTo>
                <a:lnTo>
                  <a:pt x="7505" y="14706"/>
                </a:lnTo>
                <a:close/>
                <a:moveTo>
                  <a:pt x="6776" y="14524"/>
                </a:moveTo>
                <a:lnTo>
                  <a:pt x="6928" y="14585"/>
                </a:lnTo>
                <a:lnTo>
                  <a:pt x="6989" y="14645"/>
                </a:lnTo>
                <a:lnTo>
                  <a:pt x="7049" y="14767"/>
                </a:lnTo>
                <a:lnTo>
                  <a:pt x="7110" y="14828"/>
                </a:lnTo>
                <a:lnTo>
                  <a:pt x="7110" y="14828"/>
                </a:lnTo>
                <a:lnTo>
                  <a:pt x="6928" y="14767"/>
                </a:lnTo>
                <a:cubicBezTo>
                  <a:pt x="6837" y="14767"/>
                  <a:pt x="6776" y="14737"/>
                  <a:pt x="6715" y="14737"/>
                </a:cubicBezTo>
                <a:cubicBezTo>
                  <a:pt x="6715" y="14706"/>
                  <a:pt x="6715" y="14706"/>
                  <a:pt x="6745" y="14676"/>
                </a:cubicBezTo>
                <a:cubicBezTo>
                  <a:pt x="6745" y="14615"/>
                  <a:pt x="6745" y="14554"/>
                  <a:pt x="6715" y="14524"/>
                </a:cubicBezTo>
                <a:close/>
                <a:moveTo>
                  <a:pt x="7232" y="1"/>
                </a:moveTo>
                <a:cubicBezTo>
                  <a:pt x="7080" y="31"/>
                  <a:pt x="6928" y="31"/>
                  <a:pt x="6776" y="62"/>
                </a:cubicBezTo>
                <a:cubicBezTo>
                  <a:pt x="6594" y="92"/>
                  <a:pt x="6411" y="153"/>
                  <a:pt x="6199" y="214"/>
                </a:cubicBezTo>
                <a:cubicBezTo>
                  <a:pt x="5925" y="274"/>
                  <a:pt x="5621" y="365"/>
                  <a:pt x="5317" y="487"/>
                </a:cubicBezTo>
                <a:cubicBezTo>
                  <a:pt x="5014" y="578"/>
                  <a:pt x="4740" y="700"/>
                  <a:pt x="4467" y="821"/>
                </a:cubicBezTo>
                <a:lnTo>
                  <a:pt x="4436" y="852"/>
                </a:lnTo>
                <a:cubicBezTo>
                  <a:pt x="4133" y="1004"/>
                  <a:pt x="3829" y="1155"/>
                  <a:pt x="3555" y="1368"/>
                </a:cubicBezTo>
                <a:cubicBezTo>
                  <a:pt x="3312" y="1550"/>
                  <a:pt x="3069" y="1733"/>
                  <a:pt x="2826" y="1915"/>
                </a:cubicBezTo>
                <a:cubicBezTo>
                  <a:pt x="2705" y="2006"/>
                  <a:pt x="2583" y="2097"/>
                  <a:pt x="2492" y="2188"/>
                </a:cubicBezTo>
                <a:cubicBezTo>
                  <a:pt x="2340" y="2310"/>
                  <a:pt x="2188" y="2431"/>
                  <a:pt x="2067" y="2583"/>
                </a:cubicBezTo>
                <a:cubicBezTo>
                  <a:pt x="1823" y="2826"/>
                  <a:pt x="1641" y="3070"/>
                  <a:pt x="1429" y="3313"/>
                </a:cubicBezTo>
                <a:cubicBezTo>
                  <a:pt x="1246" y="3556"/>
                  <a:pt x="1064" y="3799"/>
                  <a:pt x="912" y="4072"/>
                </a:cubicBezTo>
                <a:cubicBezTo>
                  <a:pt x="730" y="4346"/>
                  <a:pt x="578" y="4649"/>
                  <a:pt x="426" y="4953"/>
                </a:cubicBezTo>
                <a:cubicBezTo>
                  <a:pt x="304" y="5287"/>
                  <a:pt x="213" y="5622"/>
                  <a:pt x="152" y="5956"/>
                </a:cubicBezTo>
                <a:cubicBezTo>
                  <a:pt x="122" y="6260"/>
                  <a:pt x="61" y="6564"/>
                  <a:pt x="61" y="6867"/>
                </a:cubicBezTo>
                <a:cubicBezTo>
                  <a:pt x="61" y="7050"/>
                  <a:pt x="31" y="7202"/>
                  <a:pt x="31" y="7354"/>
                </a:cubicBezTo>
                <a:cubicBezTo>
                  <a:pt x="1" y="7505"/>
                  <a:pt x="31" y="7657"/>
                  <a:pt x="31" y="7809"/>
                </a:cubicBezTo>
                <a:cubicBezTo>
                  <a:pt x="31" y="7900"/>
                  <a:pt x="61" y="7992"/>
                  <a:pt x="92" y="8083"/>
                </a:cubicBezTo>
                <a:cubicBezTo>
                  <a:pt x="183" y="8417"/>
                  <a:pt x="274" y="8751"/>
                  <a:pt x="426" y="9085"/>
                </a:cubicBezTo>
                <a:cubicBezTo>
                  <a:pt x="487" y="9237"/>
                  <a:pt x="547" y="9389"/>
                  <a:pt x="608" y="9571"/>
                </a:cubicBezTo>
                <a:cubicBezTo>
                  <a:pt x="699" y="9875"/>
                  <a:pt x="790" y="10149"/>
                  <a:pt x="882" y="10453"/>
                </a:cubicBezTo>
                <a:cubicBezTo>
                  <a:pt x="1003" y="10726"/>
                  <a:pt x="1094" y="11030"/>
                  <a:pt x="1216" y="11334"/>
                </a:cubicBezTo>
                <a:cubicBezTo>
                  <a:pt x="1368" y="11637"/>
                  <a:pt x="1520" y="11972"/>
                  <a:pt x="1702" y="12245"/>
                </a:cubicBezTo>
                <a:cubicBezTo>
                  <a:pt x="1884" y="12519"/>
                  <a:pt x="2067" y="12792"/>
                  <a:pt x="2279" y="13005"/>
                </a:cubicBezTo>
                <a:cubicBezTo>
                  <a:pt x="2522" y="13278"/>
                  <a:pt x="2796" y="13491"/>
                  <a:pt x="3039" y="13734"/>
                </a:cubicBezTo>
                <a:cubicBezTo>
                  <a:pt x="3282" y="13977"/>
                  <a:pt x="3525" y="14190"/>
                  <a:pt x="3768" y="14372"/>
                </a:cubicBezTo>
                <a:cubicBezTo>
                  <a:pt x="3920" y="14493"/>
                  <a:pt x="4072" y="14585"/>
                  <a:pt x="4254" y="14676"/>
                </a:cubicBezTo>
                <a:cubicBezTo>
                  <a:pt x="4376" y="14737"/>
                  <a:pt x="4528" y="14797"/>
                  <a:pt x="4649" y="14858"/>
                </a:cubicBezTo>
                <a:cubicBezTo>
                  <a:pt x="4953" y="14980"/>
                  <a:pt x="5226" y="15101"/>
                  <a:pt x="5530" y="15253"/>
                </a:cubicBezTo>
                <a:cubicBezTo>
                  <a:pt x="5864" y="15375"/>
                  <a:pt x="6199" y="15496"/>
                  <a:pt x="6533" y="15557"/>
                </a:cubicBezTo>
                <a:cubicBezTo>
                  <a:pt x="6685" y="15587"/>
                  <a:pt x="6867" y="15618"/>
                  <a:pt x="7019" y="15618"/>
                </a:cubicBezTo>
                <a:cubicBezTo>
                  <a:pt x="7171" y="15648"/>
                  <a:pt x="7414" y="15648"/>
                  <a:pt x="7627" y="15648"/>
                </a:cubicBezTo>
                <a:cubicBezTo>
                  <a:pt x="7930" y="15648"/>
                  <a:pt x="8234" y="15618"/>
                  <a:pt x="8508" y="15557"/>
                </a:cubicBezTo>
                <a:cubicBezTo>
                  <a:pt x="8660" y="15526"/>
                  <a:pt x="8812" y="15526"/>
                  <a:pt x="8963" y="15496"/>
                </a:cubicBezTo>
                <a:cubicBezTo>
                  <a:pt x="9115" y="15435"/>
                  <a:pt x="9358" y="15375"/>
                  <a:pt x="9541" y="15344"/>
                </a:cubicBezTo>
                <a:cubicBezTo>
                  <a:pt x="9845" y="15253"/>
                  <a:pt x="10148" y="15131"/>
                  <a:pt x="10452" y="14980"/>
                </a:cubicBezTo>
                <a:cubicBezTo>
                  <a:pt x="10786" y="14767"/>
                  <a:pt x="11121" y="14524"/>
                  <a:pt x="11424" y="14250"/>
                </a:cubicBezTo>
                <a:cubicBezTo>
                  <a:pt x="11698" y="14007"/>
                  <a:pt x="11971" y="13795"/>
                  <a:pt x="12214" y="13521"/>
                </a:cubicBezTo>
                <a:cubicBezTo>
                  <a:pt x="12457" y="13278"/>
                  <a:pt x="12640" y="13065"/>
                  <a:pt x="12852" y="12822"/>
                </a:cubicBezTo>
                <a:cubicBezTo>
                  <a:pt x="12944" y="12701"/>
                  <a:pt x="13035" y="12579"/>
                  <a:pt x="13126" y="12427"/>
                </a:cubicBezTo>
                <a:cubicBezTo>
                  <a:pt x="13247" y="12306"/>
                  <a:pt x="13308" y="12184"/>
                  <a:pt x="13399" y="12063"/>
                </a:cubicBezTo>
                <a:cubicBezTo>
                  <a:pt x="13582" y="11759"/>
                  <a:pt x="13764" y="11455"/>
                  <a:pt x="13916" y="11151"/>
                </a:cubicBezTo>
                <a:cubicBezTo>
                  <a:pt x="14068" y="10848"/>
                  <a:pt x="14220" y="10604"/>
                  <a:pt x="14341" y="10301"/>
                </a:cubicBezTo>
                <a:cubicBezTo>
                  <a:pt x="14493" y="9997"/>
                  <a:pt x="14584" y="9663"/>
                  <a:pt x="14675" y="9328"/>
                </a:cubicBezTo>
                <a:cubicBezTo>
                  <a:pt x="14767" y="9025"/>
                  <a:pt x="14797" y="8721"/>
                  <a:pt x="14827" y="8387"/>
                </a:cubicBezTo>
                <a:lnTo>
                  <a:pt x="14827" y="7870"/>
                </a:lnTo>
                <a:cubicBezTo>
                  <a:pt x="14827" y="7688"/>
                  <a:pt x="14797" y="7536"/>
                  <a:pt x="14767" y="7384"/>
                </a:cubicBezTo>
                <a:cubicBezTo>
                  <a:pt x="14736" y="7050"/>
                  <a:pt x="14645" y="6715"/>
                  <a:pt x="14554" y="6412"/>
                </a:cubicBezTo>
                <a:cubicBezTo>
                  <a:pt x="14463" y="6108"/>
                  <a:pt x="14372" y="5774"/>
                  <a:pt x="14280" y="5470"/>
                </a:cubicBezTo>
                <a:cubicBezTo>
                  <a:pt x="14220" y="5196"/>
                  <a:pt x="14129" y="4892"/>
                  <a:pt x="14007" y="4619"/>
                </a:cubicBezTo>
                <a:cubicBezTo>
                  <a:pt x="13946" y="4467"/>
                  <a:pt x="13885" y="4346"/>
                  <a:pt x="13825" y="4194"/>
                </a:cubicBezTo>
                <a:cubicBezTo>
                  <a:pt x="13764" y="4072"/>
                  <a:pt x="13703" y="3890"/>
                  <a:pt x="13612" y="3768"/>
                </a:cubicBezTo>
                <a:cubicBezTo>
                  <a:pt x="13490" y="3465"/>
                  <a:pt x="13308" y="3161"/>
                  <a:pt x="13126" y="2887"/>
                </a:cubicBezTo>
                <a:cubicBezTo>
                  <a:pt x="12944" y="2614"/>
                  <a:pt x="12761" y="2371"/>
                  <a:pt x="12549" y="2158"/>
                </a:cubicBezTo>
                <a:cubicBezTo>
                  <a:pt x="12336" y="1885"/>
                  <a:pt x="12123" y="1642"/>
                  <a:pt x="11880" y="1398"/>
                </a:cubicBezTo>
                <a:cubicBezTo>
                  <a:pt x="11789" y="1277"/>
                  <a:pt x="11667" y="1186"/>
                  <a:pt x="11546" y="1095"/>
                </a:cubicBezTo>
                <a:cubicBezTo>
                  <a:pt x="11394" y="973"/>
                  <a:pt x="11242" y="882"/>
                  <a:pt x="11060" y="791"/>
                </a:cubicBezTo>
                <a:cubicBezTo>
                  <a:pt x="10786" y="639"/>
                  <a:pt x="10483" y="487"/>
                  <a:pt x="10179" y="396"/>
                </a:cubicBezTo>
                <a:cubicBezTo>
                  <a:pt x="10118" y="365"/>
                  <a:pt x="10027" y="335"/>
                  <a:pt x="9966" y="335"/>
                </a:cubicBezTo>
                <a:cubicBezTo>
                  <a:pt x="9905" y="305"/>
                  <a:pt x="9753" y="274"/>
                  <a:pt x="9662" y="244"/>
                </a:cubicBezTo>
                <a:lnTo>
                  <a:pt x="9176" y="153"/>
                </a:lnTo>
                <a:cubicBezTo>
                  <a:pt x="8872" y="92"/>
                  <a:pt x="8568" y="31"/>
                  <a:pt x="826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5"/>
          <p:cNvSpPr/>
          <p:nvPr/>
        </p:nvSpPr>
        <p:spPr>
          <a:xfrm flipH="1" rot="-5714785">
            <a:off x="8194575" y="4258475"/>
            <a:ext cx="373585" cy="1285586"/>
          </a:xfrm>
          <a:custGeom>
            <a:rect b="b" l="l" r="r" t="t"/>
            <a:pathLst>
              <a:path extrusionOk="0" h="46009" w="13370">
                <a:moveTo>
                  <a:pt x="5814" y="1"/>
                </a:moveTo>
                <a:cubicBezTo>
                  <a:pt x="5214" y="1"/>
                  <a:pt x="4618" y="121"/>
                  <a:pt x="4072" y="340"/>
                </a:cubicBezTo>
                <a:cubicBezTo>
                  <a:pt x="3829" y="431"/>
                  <a:pt x="3616" y="583"/>
                  <a:pt x="3434" y="735"/>
                </a:cubicBezTo>
                <a:lnTo>
                  <a:pt x="3403" y="735"/>
                </a:lnTo>
                <a:cubicBezTo>
                  <a:pt x="3191" y="917"/>
                  <a:pt x="2978" y="1099"/>
                  <a:pt x="2826" y="1312"/>
                </a:cubicBezTo>
                <a:lnTo>
                  <a:pt x="2735" y="1403"/>
                </a:lnTo>
                <a:cubicBezTo>
                  <a:pt x="2553" y="1616"/>
                  <a:pt x="2370" y="1828"/>
                  <a:pt x="2249" y="2071"/>
                </a:cubicBezTo>
                <a:cubicBezTo>
                  <a:pt x="1915" y="2618"/>
                  <a:pt x="1672" y="3226"/>
                  <a:pt x="1489" y="3834"/>
                </a:cubicBezTo>
                <a:cubicBezTo>
                  <a:pt x="1337" y="4441"/>
                  <a:pt x="1216" y="5049"/>
                  <a:pt x="1155" y="5657"/>
                </a:cubicBezTo>
                <a:cubicBezTo>
                  <a:pt x="1094" y="6295"/>
                  <a:pt x="1064" y="6902"/>
                  <a:pt x="1034" y="7388"/>
                </a:cubicBezTo>
                <a:cubicBezTo>
                  <a:pt x="1003" y="7996"/>
                  <a:pt x="942" y="8604"/>
                  <a:pt x="912" y="9151"/>
                </a:cubicBezTo>
                <a:cubicBezTo>
                  <a:pt x="912" y="9333"/>
                  <a:pt x="882" y="9485"/>
                  <a:pt x="851" y="9667"/>
                </a:cubicBezTo>
                <a:cubicBezTo>
                  <a:pt x="821" y="9819"/>
                  <a:pt x="821" y="9971"/>
                  <a:pt x="821" y="10123"/>
                </a:cubicBezTo>
                <a:cubicBezTo>
                  <a:pt x="791" y="10366"/>
                  <a:pt x="760" y="10609"/>
                  <a:pt x="760" y="10882"/>
                </a:cubicBezTo>
                <a:lnTo>
                  <a:pt x="760" y="11034"/>
                </a:lnTo>
                <a:lnTo>
                  <a:pt x="730" y="11672"/>
                </a:lnTo>
                <a:cubicBezTo>
                  <a:pt x="699" y="12067"/>
                  <a:pt x="669" y="12432"/>
                  <a:pt x="669" y="12827"/>
                </a:cubicBezTo>
                <a:lnTo>
                  <a:pt x="669" y="13161"/>
                </a:lnTo>
                <a:lnTo>
                  <a:pt x="669" y="14650"/>
                </a:lnTo>
                <a:lnTo>
                  <a:pt x="699" y="15440"/>
                </a:lnTo>
                <a:cubicBezTo>
                  <a:pt x="699" y="15774"/>
                  <a:pt x="730" y="16078"/>
                  <a:pt x="730" y="16412"/>
                </a:cubicBezTo>
                <a:cubicBezTo>
                  <a:pt x="730" y="16989"/>
                  <a:pt x="760" y="17597"/>
                  <a:pt x="791" y="18205"/>
                </a:cubicBezTo>
                <a:lnTo>
                  <a:pt x="791" y="19238"/>
                </a:lnTo>
                <a:lnTo>
                  <a:pt x="791" y="20119"/>
                </a:lnTo>
                <a:lnTo>
                  <a:pt x="791" y="20574"/>
                </a:lnTo>
                <a:cubicBezTo>
                  <a:pt x="791" y="21152"/>
                  <a:pt x="730" y="21759"/>
                  <a:pt x="669" y="22306"/>
                </a:cubicBezTo>
                <a:cubicBezTo>
                  <a:pt x="639" y="22762"/>
                  <a:pt x="608" y="23187"/>
                  <a:pt x="608" y="23643"/>
                </a:cubicBezTo>
                <a:lnTo>
                  <a:pt x="578" y="24220"/>
                </a:lnTo>
                <a:cubicBezTo>
                  <a:pt x="578" y="24615"/>
                  <a:pt x="547" y="25041"/>
                  <a:pt x="517" y="25436"/>
                </a:cubicBezTo>
                <a:lnTo>
                  <a:pt x="517" y="25588"/>
                </a:lnTo>
                <a:cubicBezTo>
                  <a:pt x="487" y="26135"/>
                  <a:pt x="456" y="26742"/>
                  <a:pt x="456" y="27289"/>
                </a:cubicBezTo>
                <a:lnTo>
                  <a:pt x="456" y="27319"/>
                </a:lnTo>
                <a:lnTo>
                  <a:pt x="456" y="27775"/>
                </a:lnTo>
                <a:lnTo>
                  <a:pt x="456" y="28079"/>
                </a:lnTo>
                <a:lnTo>
                  <a:pt x="456" y="28231"/>
                </a:lnTo>
                <a:lnTo>
                  <a:pt x="456" y="29021"/>
                </a:lnTo>
                <a:lnTo>
                  <a:pt x="456" y="29507"/>
                </a:lnTo>
                <a:cubicBezTo>
                  <a:pt x="456" y="29902"/>
                  <a:pt x="426" y="30358"/>
                  <a:pt x="396" y="30905"/>
                </a:cubicBezTo>
                <a:cubicBezTo>
                  <a:pt x="396" y="31269"/>
                  <a:pt x="365" y="31634"/>
                  <a:pt x="335" y="31968"/>
                </a:cubicBezTo>
                <a:cubicBezTo>
                  <a:pt x="335" y="32181"/>
                  <a:pt x="304" y="32393"/>
                  <a:pt x="304" y="32606"/>
                </a:cubicBezTo>
                <a:cubicBezTo>
                  <a:pt x="244" y="33183"/>
                  <a:pt x="183" y="33761"/>
                  <a:pt x="122" y="34399"/>
                </a:cubicBezTo>
                <a:cubicBezTo>
                  <a:pt x="61" y="35037"/>
                  <a:pt x="31" y="35614"/>
                  <a:pt x="1" y="36191"/>
                </a:cubicBezTo>
                <a:lnTo>
                  <a:pt x="1" y="36282"/>
                </a:lnTo>
                <a:cubicBezTo>
                  <a:pt x="1" y="36860"/>
                  <a:pt x="31" y="37437"/>
                  <a:pt x="92" y="38014"/>
                </a:cubicBezTo>
                <a:lnTo>
                  <a:pt x="92" y="38136"/>
                </a:lnTo>
                <a:cubicBezTo>
                  <a:pt x="122" y="38409"/>
                  <a:pt x="122" y="38652"/>
                  <a:pt x="153" y="38926"/>
                </a:cubicBezTo>
                <a:cubicBezTo>
                  <a:pt x="183" y="39199"/>
                  <a:pt x="213" y="39473"/>
                  <a:pt x="274" y="39776"/>
                </a:cubicBezTo>
                <a:cubicBezTo>
                  <a:pt x="335" y="40050"/>
                  <a:pt x="396" y="40323"/>
                  <a:pt x="487" y="40597"/>
                </a:cubicBezTo>
                <a:cubicBezTo>
                  <a:pt x="578" y="40931"/>
                  <a:pt x="669" y="41235"/>
                  <a:pt x="821" y="41539"/>
                </a:cubicBezTo>
                <a:cubicBezTo>
                  <a:pt x="1064" y="42116"/>
                  <a:pt x="1398" y="42663"/>
                  <a:pt x="1793" y="43149"/>
                </a:cubicBezTo>
                <a:cubicBezTo>
                  <a:pt x="2006" y="43392"/>
                  <a:pt x="2249" y="43635"/>
                  <a:pt x="2492" y="43817"/>
                </a:cubicBezTo>
                <a:lnTo>
                  <a:pt x="2644" y="43939"/>
                </a:lnTo>
                <a:lnTo>
                  <a:pt x="3100" y="44334"/>
                </a:lnTo>
                <a:cubicBezTo>
                  <a:pt x="3525" y="44698"/>
                  <a:pt x="3981" y="45002"/>
                  <a:pt x="4436" y="45276"/>
                </a:cubicBezTo>
                <a:cubicBezTo>
                  <a:pt x="4740" y="45428"/>
                  <a:pt x="5014" y="45549"/>
                  <a:pt x="5318" y="45671"/>
                </a:cubicBezTo>
                <a:cubicBezTo>
                  <a:pt x="5621" y="45792"/>
                  <a:pt x="5956" y="45914"/>
                  <a:pt x="6259" y="45944"/>
                </a:cubicBezTo>
                <a:cubicBezTo>
                  <a:pt x="6451" y="45988"/>
                  <a:pt x="6643" y="46009"/>
                  <a:pt x="6833" y="46009"/>
                </a:cubicBezTo>
                <a:cubicBezTo>
                  <a:pt x="7304" y="46009"/>
                  <a:pt x="7762" y="45879"/>
                  <a:pt x="8174" y="45640"/>
                </a:cubicBezTo>
                <a:cubicBezTo>
                  <a:pt x="8720" y="45276"/>
                  <a:pt x="9207" y="44790"/>
                  <a:pt x="9602" y="44273"/>
                </a:cubicBezTo>
                <a:cubicBezTo>
                  <a:pt x="10270" y="43362"/>
                  <a:pt x="10543" y="42268"/>
                  <a:pt x="10786" y="41235"/>
                </a:cubicBezTo>
                <a:cubicBezTo>
                  <a:pt x="10908" y="40749"/>
                  <a:pt x="11030" y="40171"/>
                  <a:pt x="11121" y="39564"/>
                </a:cubicBezTo>
                <a:lnTo>
                  <a:pt x="11121" y="39533"/>
                </a:lnTo>
                <a:cubicBezTo>
                  <a:pt x="11181" y="39047"/>
                  <a:pt x="11273" y="38531"/>
                  <a:pt x="11364" y="38045"/>
                </a:cubicBezTo>
                <a:cubicBezTo>
                  <a:pt x="11546" y="37103"/>
                  <a:pt x="11698" y="36130"/>
                  <a:pt x="11819" y="35189"/>
                </a:cubicBezTo>
                <a:cubicBezTo>
                  <a:pt x="11880" y="34976"/>
                  <a:pt x="11911" y="34763"/>
                  <a:pt x="11941" y="34551"/>
                </a:cubicBezTo>
                <a:cubicBezTo>
                  <a:pt x="11971" y="34338"/>
                  <a:pt x="12002" y="34156"/>
                  <a:pt x="12032" y="33943"/>
                </a:cubicBezTo>
                <a:cubicBezTo>
                  <a:pt x="12093" y="33578"/>
                  <a:pt x="12154" y="33214"/>
                  <a:pt x="12184" y="32849"/>
                </a:cubicBezTo>
                <a:cubicBezTo>
                  <a:pt x="12275" y="32302"/>
                  <a:pt x="12336" y="31755"/>
                  <a:pt x="12397" y="31148"/>
                </a:cubicBezTo>
                <a:cubicBezTo>
                  <a:pt x="12397" y="30996"/>
                  <a:pt x="12427" y="30844"/>
                  <a:pt x="12458" y="30692"/>
                </a:cubicBezTo>
                <a:cubicBezTo>
                  <a:pt x="12488" y="30267"/>
                  <a:pt x="12518" y="29811"/>
                  <a:pt x="12579" y="29385"/>
                </a:cubicBezTo>
                <a:cubicBezTo>
                  <a:pt x="12640" y="28869"/>
                  <a:pt x="12701" y="28322"/>
                  <a:pt x="12731" y="27684"/>
                </a:cubicBezTo>
                <a:cubicBezTo>
                  <a:pt x="12792" y="26924"/>
                  <a:pt x="12853" y="26104"/>
                  <a:pt x="12944" y="25345"/>
                </a:cubicBezTo>
                <a:cubicBezTo>
                  <a:pt x="12974" y="24980"/>
                  <a:pt x="13004" y="24585"/>
                  <a:pt x="13035" y="24220"/>
                </a:cubicBezTo>
                <a:cubicBezTo>
                  <a:pt x="13096" y="23734"/>
                  <a:pt x="13096" y="23218"/>
                  <a:pt x="13126" y="22762"/>
                </a:cubicBezTo>
                <a:lnTo>
                  <a:pt x="13126" y="22489"/>
                </a:lnTo>
                <a:cubicBezTo>
                  <a:pt x="13156" y="21881"/>
                  <a:pt x="13187" y="21304"/>
                  <a:pt x="13217" y="20757"/>
                </a:cubicBezTo>
                <a:lnTo>
                  <a:pt x="13217" y="20301"/>
                </a:lnTo>
                <a:cubicBezTo>
                  <a:pt x="13217" y="19967"/>
                  <a:pt x="13247" y="19663"/>
                  <a:pt x="13247" y="19329"/>
                </a:cubicBezTo>
                <a:lnTo>
                  <a:pt x="13247" y="18995"/>
                </a:lnTo>
                <a:lnTo>
                  <a:pt x="13247" y="18113"/>
                </a:lnTo>
                <a:lnTo>
                  <a:pt x="13247" y="17870"/>
                </a:lnTo>
                <a:lnTo>
                  <a:pt x="13247" y="17293"/>
                </a:lnTo>
                <a:lnTo>
                  <a:pt x="13247" y="15501"/>
                </a:lnTo>
                <a:lnTo>
                  <a:pt x="13247" y="15440"/>
                </a:lnTo>
                <a:lnTo>
                  <a:pt x="13247" y="14711"/>
                </a:lnTo>
                <a:lnTo>
                  <a:pt x="13247" y="14650"/>
                </a:lnTo>
                <a:cubicBezTo>
                  <a:pt x="13247" y="14468"/>
                  <a:pt x="13247" y="14316"/>
                  <a:pt x="13278" y="14133"/>
                </a:cubicBezTo>
                <a:lnTo>
                  <a:pt x="13278" y="13830"/>
                </a:lnTo>
                <a:lnTo>
                  <a:pt x="13278" y="13526"/>
                </a:lnTo>
                <a:lnTo>
                  <a:pt x="13278" y="13040"/>
                </a:lnTo>
                <a:lnTo>
                  <a:pt x="13278" y="12857"/>
                </a:lnTo>
                <a:cubicBezTo>
                  <a:pt x="13278" y="12614"/>
                  <a:pt x="13308" y="12371"/>
                  <a:pt x="13308" y="12128"/>
                </a:cubicBezTo>
                <a:cubicBezTo>
                  <a:pt x="13308" y="12007"/>
                  <a:pt x="13308" y="11855"/>
                  <a:pt x="13339" y="11703"/>
                </a:cubicBezTo>
                <a:cubicBezTo>
                  <a:pt x="13339" y="11490"/>
                  <a:pt x="13339" y="11277"/>
                  <a:pt x="13339" y="11065"/>
                </a:cubicBezTo>
                <a:cubicBezTo>
                  <a:pt x="13369" y="10822"/>
                  <a:pt x="13339" y="10639"/>
                  <a:pt x="13339" y="10487"/>
                </a:cubicBezTo>
                <a:cubicBezTo>
                  <a:pt x="13339" y="10123"/>
                  <a:pt x="13308" y="9789"/>
                  <a:pt x="13278" y="9485"/>
                </a:cubicBezTo>
                <a:lnTo>
                  <a:pt x="13247" y="9090"/>
                </a:lnTo>
                <a:cubicBezTo>
                  <a:pt x="13247" y="8938"/>
                  <a:pt x="13247" y="8816"/>
                  <a:pt x="13217" y="8664"/>
                </a:cubicBezTo>
                <a:cubicBezTo>
                  <a:pt x="13187" y="8421"/>
                  <a:pt x="13156" y="8209"/>
                  <a:pt x="13156" y="7966"/>
                </a:cubicBezTo>
                <a:cubicBezTo>
                  <a:pt x="13126" y="7723"/>
                  <a:pt x="13096" y="7388"/>
                  <a:pt x="13065" y="7115"/>
                </a:cubicBezTo>
                <a:cubicBezTo>
                  <a:pt x="13035" y="6598"/>
                  <a:pt x="12944" y="6082"/>
                  <a:pt x="12883" y="5596"/>
                </a:cubicBezTo>
                <a:cubicBezTo>
                  <a:pt x="12853" y="5262"/>
                  <a:pt x="12731" y="4927"/>
                  <a:pt x="12609" y="4654"/>
                </a:cubicBezTo>
                <a:cubicBezTo>
                  <a:pt x="12458" y="4411"/>
                  <a:pt x="12306" y="4168"/>
                  <a:pt x="12123" y="3955"/>
                </a:cubicBezTo>
                <a:cubicBezTo>
                  <a:pt x="12002" y="3530"/>
                  <a:pt x="11850" y="3104"/>
                  <a:pt x="11698" y="2740"/>
                </a:cubicBezTo>
                <a:cubicBezTo>
                  <a:pt x="11516" y="2193"/>
                  <a:pt x="11273" y="1676"/>
                  <a:pt x="10938" y="1221"/>
                </a:cubicBezTo>
                <a:cubicBezTo>
                  <a:pt x="10878" y="1130"/>
                  <a:pt x="10786" y="1038"/>
                  <a:pt x="10695" y="947"/>
                </a:cubicBezTo>
                <a:cubicBezTo>
                  <a:pt x="10543" y="826"/>
                  <a:pt x="10422" y="704"/>
                  <a:pt x="10270" y="583"/>
                </a:cubicBezTo>
                <a:cubicBezTo>
                  <a:pt x="9997" y="431"/>
                  <a:pt x="9723" y="340"/>
                  <a:pt x="9450" y="279"/>
                </a:cubicBezTo>
                <a:cubicBezTo>
                  <a:pt x="8872" y="157"/>
                  <a:pt x="8325" y="96"/>
                  <a:pt x="7748" y="66"/>
                </a:cubicBezTo>
                <a:lnTo>
                  <a:pt x="7596" y="66"/>
                </a:lnTo>
                <a:lnTo>
                  <a:pt x="7171" y="5"/>
                </a:lnTo>
                <a:lnTo>
                  <a:pt x="6016" y="5"/>
                </a:lnTo>
                <a:cubicBezTo>
                  <a:pt x="5949" y="2"/>
                  <a:pt x="5881" y="1"/>
                  <a:pt x="581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5"/>
          <p:cNvSpPr/>
          <p:nvPr/>
        </p:nvSpPr>
        <p:spPr>
          <a:xfrm flipH="1" rot="-4745172">
            <a:off x="8408408" y="4120426"/>
            <a:ext cx="310725" cy="1051088"/>
          </a:xfrm>
          <a:custGeom>
            <a:rect b="b" l="l" r="r" t="t"/>
            <a:pathLst>
              <a:path extrusionOk="0" h="37619" w="11121">
                <a:moveTo>
                  <a:pt x="5165" y="0"/>
                </a:moveTo>
                <a:cubicBezTo>
                  <a:pt x="4618" y="0"/>
                  <a:pt x="4071" y="91"/>
                  <a:pt x="3555" y="274"/>
                </a:cubicBezTo>
                <a:cubicBezTo>
                  <a:pt x="3373" y="365"/>
                  <a:pt x="3190" y="456"/>
                  <a:pt x="3038" y="577"/>
                </a:cubicBezTo>
                <a:lnTo>
                  <a:pt x="3008" y="577"/>
                </a:lnTo>
                <a:cubicBezTo>
                  <a:pt x="2826" y="699"/>
                  <a:pt x="2674" y="851"/>
                  <a:pt x="2522" y="1033"/>
                </a:cubicBezTo>
                <a:lnTo>
                  <a:pt x="2461" y="1124"/>
                </a:lnTo>
                <a:cubicBezTo>
                  <a:pt x="2370" y="1276"/>
                  <a:pt x="2279" y="1428"/>
                  <a:pt x="2218" y="1610"/>
                </a:cubicBezTo>
                <a:cubicBezTo>
                  <a:pt x="1914" y="2066"/>
                  <a:pt x="1702" y="2552"/>
                  <a:pt x="1580" y="3069"/>
                </a:cubicBezTo>
                <a:cubicBezTo>
                  <a:pt x="1428" y="3525"/>
                  <a:pt x="1307" y="4041"/>
                  <a:pt x="1246" y="4527"/>
                </a:cubicBezTo>
                <a:cubicBezTo>
                  <a:pt x="1215" y="5044"/>
                  <a:pt x="1155" y="5560"/>
                  <a:pt x="1155" y="5955"/>
                </a:cubicBezTo>
                <a:cubicBezTo>
                  <a:pt x="1124" y="6441"/>
                  <a:pt x="1064" y="6927"/>
                  <a:pt x="1003" y="7414"/>
                </a:cubicBezTo>
                <a:cubicBezTo>
                  <a:pt x="1003" y="7535"/>
                  <a:pt x="972" y="7687"/>
                  <a:pt x="972" y="7808"/>
                </a:cubicBezTo>
                <a:cubicBezTo>
                  <a:pt x="942" y="7960"/>
                  <a:pt x="942" y="8052"/>
                  <a:pt x="912" y="8173"/>
                </a:cubicBezTo>
                <a:cubicBezTo>
                  <a:pt x="881" y="8386"/>
                  <a:pt x="881" y="8598"/>
                  <a:pt x="881" y="8781"/>
                </a:cubicBezTo>
                <a:lnTo>
                  <a:pt x="881" y="8933"/>
                </a:lnTo>
                <a:cubicBezTo>
                  <a:pt x="881" y="9115"/>
                  <a:pt x="851" y="9267"/>
                  <a:pt x="820" y="9449"/>
                </a:cubicBezTo>
                <a:cubicBezTo>
                  <a:pt x="820" y="9753"/>
                  <a:pt x="790" y="10057"/>
                  <a:pt x="760" y="10361"/>
                </a:cubicBezTo>
                <a:lnTo>
                  <a:pt x="760" y="10664"/>
                </a:lnTo>
                <a:lnTo>
                  <a:pt x="760" y="11880"/>
                </a:lnTo>
                <a:cubicBezTo>
                  <a:pt x="760" y="12092"/>
                  <a:pt x="760" y="12305"/>
                  <a:pt x="790" y="12518"/>
                </a:cubicBezTo>
                <a:cubicBezTo>
                  <a:pt x="820" y="12761"/>
                  <a:pt x="790" y="13034"/>
                  <a:pt x="820" y="13277"/>
                </a:cubicBezTo>
                <a:lnTo>
                  <a:pt x="820" y="14766"/>
                </a:lnTo>
                <a:lnTo>
                  <a:pt x="820" y="15617"/>
                </a:lnTo>
                <a:lnTo>
                  <a:pt x="820" y="16346"/>
                </a:lnTo>
                <a:lnTo>
                  <a:pt x="820" y="16741"/>
                </a:lnTo>
                <a:cubicBezTo>
                  <a:pt x="790" y="17197"/>
                  <a:pt x="760" y="17683"/>
                  <a:pt x="699" y="18169"/>
                </a:cubicBezTo>
                <a:cubicBezTo>
                  <a:pt x="669" y="18503"/>
                  <a:pt x="638" y="18868"/>
                  <a:pt x="608" y="19232"/>
                </a:cubicBezTo>
                <a:cubicBezTo>
                  <a:pt x="608" y="19384"/>
                  <a:pt x="608" y="19536"/>
                  <a:pt x="608" y="19688"/>
                </a:cubicBezTo>
                <a:cubicBezTo>
                  <a:pt x="577" y="20022"/>
                  <a:pt x="547" y="20357"/>
                  <a:pt x="547" y="20691"/>
                </a:cubicBezTo>
                <a:lnTo>
                  <a:pt x="547" y="20843"/>
                </a:lnTo>
                <a:cubicBezTo>
                  <a:pt x="517" y="21268"/>
                  <a:pt x="456" y="21754"/>
                  <a:pt x="456" y="22210"/>
                </a:cubicBezTo>
                <a:lnTo>
                  <a:pt x="456" y="22271"/>
                </a:lnTo>
                <a:lnTo>
                  <a:pt x="456" y="22635"/>
                </a:lnTo>
                <a:lnTo>
                  <a:pt x="456" y="23030"/>
                </a:lnTo>
                <a:lnTo>
                  <a:pt x="456" y="23668"/>
                </a:lnTo>
                <a:lnTo>
                  <a:pt x="456" y="24063"/>
                </a:lnTo>
                <a:cubicBezTo>
                  <a:pt x="456" y="24367"/>
                  <a:pt x="426" y="24732"/>
                  <a:pt x="395" y="25187"/>
                </a:cubicBezTo>
                <a:cubicBezTo>
                  <a:pt x="395" y="25491"/>
                  <a:pt x="365" y="25795"/>
                  <a:pt x="334" y="26069"/>
                </a:cubicBezTo>
                <a:cubicBezTo>
                  <a:pt x="334" y="26251"/>
                  <a:pt x="304" y="26403"/>
                  <a:pt x="274" y="26585"/>
                </a:cubicBezTo>
                <a:cubicBezTo>
                  <a:pt x="243" y="27071"/>
                  <a:pt x="182" y="27527"/>
                  <a:pt x="122" y="28043"/>
                </a:cubicBezTo>
                <a:cubicBezTo>
                  <a:pt x="61" y="28560"/>
                  <a:pt x="31" y="29046"/>
                  <a:pt x="0" y="29502"/>
                </a:cubicBezTo>
                <a:lnTo>
                  <a:pt x="0" y="29593"/>
                </a:lnTo>
                <a:cubicBezTo>
                  <a:pt x="0" y="30079"/>
                  <a:pt x="0" y="30535"/>
                  <a:pt x="31" y="31021"/>
                </a:cubicBezTo>
                <a:lnTo>
                  <a:pt x="31" y="31112"/>
                </a:lnTo>
                <a:cubicBezTo>
                  <a:pt x="31" y="31325"/>
                  <a:pt x="61" y="31537"/>
                  <a:pt x="91" y="31750"/>
                </a:cubicBezTo>
                <a:cubicBezTo>
                  <a:pt x="91" y="31963"/>
                  <a:pt x="122" y="32206"/>
                  <a:pt x="182" y="32449"/>
                </a:cubicBezTo>
                <a:cubicBezTo>
                  <a:pt x="213" y="32662"/>
                  <a:pt x="243" y="32905"/>
                  <a:pt x="334" y="33117"/>
                </a:cubicBezTo>
                <a:cubicBezTo>
                  <a:pt x="395" y="33391"/>
                  <a:pt x="486" y="33664"/>
                  <a:pt x="577" y="33907"/>
                </a:cubicBezTo>
                <a:cubicBezTo>
                  <a:pt x="790" y="34393"/>
                  <a:pt x="1064" y="34819"/>
                  <a:pt x="1367" y="35244"/>
                </a:cubicBezTo>
                <a:cubicBezTo>
                  <a:pt x="1550" y="35426"/>
                  <a:pt x="1732" y="35609"/>
                  <a:pt x="1914" y="35791"/>
                </a:cubicBezTo>
                <a:lnTo>
                  <a:pt x="2066" y="35913"/>
                </a:lnTo>
                <a:lnTo>
                  <a:pt x="2431" y="36216"/>
                </a:lnTo>
                <a:cubicBezTo>
                  <a:pt x="2765" y="36490"/>
                  <a:pt x="3130" y="36763"/>
                  <a:pt x="3525" y="36976"/>
                </a:cubicBezTo>
                <a:cubicBezTo>
                  <a:pt x="3737" y="37097"/>
                  <a:pt x="3980" y="37219"/>
                  <a:pt x="4223" y="37341"/>
                </a:cubicBezTo>
                <a:cubicBezTo>
                  <a:pt x="4466" y="37432"/>
                  <a:pt x="4740" y="37523"/>
                  <a:pt x="5013" y="37584"/>
                </a:cubicBezTo>
                <a:cubicBezTo>
                  <a:pt x="5137" y="37607"/>
                  <a:pt x="5264" y="37618"/>
                  <a:pt x="5390" y="37618"/>
                </a:cubicBezTo>
                <a:cubicBezTo>
                  <a:pt x="5759" y="37618"/>
                  <a:pt x="6132" y="37522"/>
                  <a:pt x="6472" y="37341"/>
                </a:cubicBezTo>
                <a:cubicBezTo>
                  <a:pt x="6927" y="37037"/>
                  <a:pt x="7322" y="36672"/>
                  <a:pt x="7657" y="36247"/>
                </a:cubicBezTo>
                <a:cubicBezTo>
                  <a:pt x="8173" y="35487"/>
                  <a:pt x="8507" y="34636"/>
                  <a:pt x="8659" y="33755"/>
                </a:cubicBezTo>
                <a:cubicBezTo>
                  <a:pt x="8750" y="33391"/>
                  <a:pt x="8872" y="32905"/>
                  <a:pt x="8963" y="32419"/>
                </a:cubicBezTo>
                <a:lnTo>
                  <a:pt x="8963" y="32358"/>
                </a:lnTo>
                <a:cubicBezTo>
                  <a:pt x="9024" y="31993"/>
                  <a:pt x="9085" y="31568"/>
                  <a:pt x="9176" y="31173"/>
                </a:cubicBezTo>
                <a:cubicBezTo>
                  <a:pt x="9328" y="30413"/>
                  <a:pt x="9480" y="29593"/>
                  <a:pt x="9601" y="28833"/>
                </a:cubicBezTo>
                <a:cubicBezTo>
                  <a:pt x="9631" y="28681"/>
                  <a:pt x="9662" y="28499"/>
                  <a:pt x="9692" y="28317"/>
                </a:cubicBezTo>
                <a:lnTo>
                  <a:pt x="9783" y="27831"/>
                </a:lnTo>
                <a:cubicBezTo>
                  <a:pt x="9814" y="27527"/>
                  <a:pt x="9875" y="27223"/>
                  <a:pt x="9935" y="26950"/>
                </a:cubicBezTo>
                <a:cubicBezTo>
                  <a:pt x="9996" y="26494"/>
                  <a:pt x="10057" y="26038"/>
                  <a:pt x="10118" y="25552"/>
                </a:cubicBezTo>
                <a:lnTo>
                  <a:pt x="10148" y="25157"/>
                </a:lnTo>
                <a:cubicBezTo>
                  <a:pt x="10209" y="24823"/>
                  <a:pt x="10239" y="24458"/>
                  <a:pt x="10270" y="24124"/>
                </a:cubicBezTo>
                <a:cubicBezTo>
                  <a:pt x="10330" y="23699"/>
                  <a:pt x="10391" y="23243"/>
                  <a:pt x="10421" y="22726"/>
                </a:cubicBezTo>
                <a:cubicBezTo>
                  <a:pt x="10482" y="22088"/>
                  <a:pt x="10543" y="21450"/>
                  <a:pt x="10634" y="20812"/>
                </a:cubicBezTo>
                <a:cubicBezTo>
                  <a:pt x="10664" y="20508"/>
                  <a:pt x="10695" y="20205"/>
                  <a:pt x="10725" y="19901"/>
                </a:cubicBezTo>
                <a:cubicBezTo>
                  <a:pt x="10786" y="19506"/>
                  <a:pt x="10786" y="19081"/>
                  <a:pt x="10816" y="18716"/>
                </a:cubicBezTo>
                <a:lnTo>
                  <a:pt x="10816" y="18503"/>
                </a:lnTo>
                <a:cubicBezTo>
                  <a:pt x="10847" y="17987"/>
                  <a:pt x="10877" y="17531"/>
                  <a:pt x="10908" y="17045"/>
                </a:cubicBezTo>
                <a:lnTo>
                  <a:pt x="10908" y="16680"/>
                </a:lnTo>
                <a:cubicBezTo>
                  <a:pt x="10908" y="16407"/>
                  <a:pt x="10938" y="16164"/>
                  <a:pt x="10968" y="15890"/>
                </a:cubicBezTo>
                <a:lnTo>
                  <a:pt x="10968" y="15617"/>
                </a:lnTo>
                <a:cubicBezTo>
                  <a:pt x="10968" y="15374"/>
                  <a:pt x="10968" y="15131"/>
                  <a:pt x="10968" y="14888"/>
                </a:cubicBezTo>
                <a:lnTo>
                  <a:pt x="10968" y="14705"/>
                </a:lnTo>
                <a:lnTo>
                  <a:pt x="10968" y="14219"/>
                </a:lnTo>
                <a:cubicBezTo>
                  <a:pt x="10968" y="13703"/>
                  <a:pt x="10999" y="13217"/>
                  <a:pt x="10999" y="12761"/>
                </a:cubicBezTo>
                <a:lnTo>
                  <a:pt x="10999" y="12700"/>
                </a:lnTo>
                <a:lnTo>
                  <a:pt x="10999" y="12092"/>
                </a:lnTo>
                <a:lnTo>
                  <a:pt x="10999" y="12062"/>
                </a:lnTo>
                <a:cubicBezTo>
                  <a:pt x="10999" y="11910"/>
                  <a:pt x="10999" y="11789"/>
                  <a:pt x="11029" y="11637"/>
                </a:cubicBezTo>
                <a:cubicBezTo>
                  <a:pt x="11059" y="11515"/>
                  <a:pt x="11029" y="11485"/>
                  <a:pt x="11029" y="11394"/>
                </a:cubicBezTo>
                <a:lnTo>
                  <a:pt x="11029" y="11120"/>
                </a:lnTo>
                <a:cubicBezTo>
                  <a:pt x="11029" y="11029"/>
                  <a:pt x="11029" y="10877"/>
                  <a:pt x="11059" y="10756"/>
                </a:cubicBezTo>
                <a:lnTo>
                  <a:pt x="11059" y="10604"/>
                </a:lnTo>
                <a:cubicBezTo>
                  <a:pt x="11059" y="10421"/>
                  <a:pt x="11090" y="10209"/>
                  <a:pt x="11090" y="10026"/>
                </a:cubicBezTo>
                <a:lnTo>
                  <a:pt x="11090" y="9692"/>
                </a:lnTo>
                <a:cubicBezTo>
                  <a:pt x="11090" y="9510"/>
                  <a:pt x="11120" y="9328"/>
                  <a:pt x="11120" y="9145"/>
                </a:cubicBezTo>
                <a:cubicBezTo>
                  <a:pt x="11120" y="8963"/>
                  <a:pt x="11120" y="8811"/>
                  <a:pt x="11120" y="8659"/>
                </a:cubicBezTo>
                <a:cubicBezTo>
                  <a:pt x="11120" y="8386"/>
                  <a:pt x="11090" y="8112"/>
                  <a:pt x="11059" y="7869"/>
                </a:cubicBezTo>
                <a:cubicBezTo>
                  <a:pt x="11059" y="7748"/>
                  <a:pt x="11059" y="7626"/>
                  <a:pt x="11059" y="7535"/>
                </a:cubicBezTo>
                <a:lnTo>
                  <a:pt x="11029" y="7201"/>
                </a:lnTo>
                <a:cubicBezTo>
                  <a:pt x="11029" y="6988"/>
                  <a:pt x="10999" y="6806"/>
                  <a:pt x="10999" y="6593"/>
                </a:cubicBezTo>
                <a:cubicBezTo>
                  <a:pt x="10968" y="6411"/>
                  <a:pt x="10968" y="6137"/>
                  <a:pt x="10938" y="5925"/>
                </a:cubicBezTo>
                <a:cubicBezTo>
                  <a:pt x="10908" y="5469"/>
                  <a:pt x="10847" y="5044"/>
                  <a:pt x="10786" y="4679"/>
                </a:cubicBezTo>
                <a:cubicBezTo>
                  <a:pt x="10786" y="4406"/>
                  <a:pt x="10695" y="4132"/>
                  <a:pt x="10573" y="3889"/>
                </a:cubicBezTo>
                <a:cubicBezTo>
                  <a:pt x="10482" y="3676"/>
                  <a:pt x="10361" y="3494"/>
                  <a:pt x="10209" y="3312"/>
                </a:cubicBezTo>
                <a:cubicBezTo>
                  <a:pt x="10118" y="2978"/>
                  <a:pt x="9996" y="2613"/>
                  <a:pt x="9875" y="2309"/>
                </a:cubicBezTo>
                <a:cubicBezTo>
                  <a:pt x="9723" y="1853"/>
                  <a:pt x="9510" y="1428"/>
                  <a:pt x="9267" y="1033"/>
                </a:cubicBezTo>
                <a:cubicBezTo>
                  <a:pt x="9206" y="972"/>
                  <a:pt x="9115" y="881"/>
                  <a:pt x="9054" y="820"/>
                </a:cubicBezTo>
                <a:cubicBezTo>
                  <a:pt x="8933" y="729"/>
                  <a:pt x="8842" y="608"/>
                  <a:pt x="8690" y="517"/>
                </a:cubicBezTo>
                <a:cubicBezTo>
                  <a:pt x="8507" y="395"/>
                  <a:pt x="8264" y="304"/>
                  <a:pt x="8052" y="243"/>
                </a:cubicBezTo>
                <a:cubicBezTo>
                  <a:pt x="7596" y="152"/>
                  <a:pt x="7110" y="91"/>
                  <a:pt x="6654" y="61"/>
                </a:cubicBezTo>
                <a:lnTo>
                  <a:pt x="6532" y="61"/>
                </a:lnTo>
                <a:lnTo>
                  <a:pt x="6107" y="31"/>
                </a:lnTo>
                <a:lnTo>
                  <a:pt x="58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6"/>
          <p:cNvSpPr txBox="1"/>
          <p:nvPr>
            <p:ph type="title"/>
          </p:nvPr>
        </p:nvSpPr>
        <p:spPr>
          <a:xfrm>
            <a:off x="727350" y="539850"/>
            <a:ext cx="76893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ppins"/>
              <a:buNone/>
              <a:defRPr b="1" i="0" sz="25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ppins"/>
              <a:buNone/>
              <a:defRPr b="1" i="0" sz="25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ppins"/>
              <a:buNone/>
              <a:defRPr b="1" i="0" sz="25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ppins"/>
              <a:buNone/>
              <a:defRPr b="1" i="0" sz="25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ppins"/>
              <a:buNone/>
              <a:defRPr b="1" i="0" sz="25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ppins"/>
              <a:buNone/>
              <a:defRPr b="1" i="0" sz="25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ppins"/>
              <a:buNone/>
              <a:defRPr b="1" i="0" sz="25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ppins"/>
              <a:buNone/>
              <a:defRPr b="1" i="0" sz="25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ppins"/>
              <a:buNone/>
              <a:defRPr b="1" i="0" sz="25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" name="Google Shape;8;p26"/>
          <p:cNvSpPr txBox="1"/>
          <p:nvPr>
            <p:ph idx="1" type="body"/>
          </p:nvPr>
        </p:nvSpPr>
        <p:spPr>
          <a:xfrm>
            <a:off x="727300" y="1440276"/>
            <a:ext cx="76893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7.jp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jp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"/>
          <p:cNvSpPr/>
          <p:nvPr/>
        </p:nvSpPr>
        <p:spPr>
          <a:xfrm rot="5873752">
            <a:off x="4113228" y="2647315"/>
            <a:ext cx="917559" cy="1934007"/>
          </a:xfrm>
          <a:custGeom>
            <a:rect b="b" l="l" r="r" t="t"/>
            <a:pathLst>
              <a:path extrusionOk="0" h="23454" w="15466">
                <a:moveTo>
                  <a:pt x="4770" y="0"/>
                </a:moveTo>
                <a:cubicBezTo>
                  <a:pt x="4598" y="0"/>
                  <a:pt x="4426" y="22"/>
                  <a:pt x="4254" y="43"/>
                </a:cubicBezTo>
                <a:cubicBezTo>
                  <a:pt x="3677" y="134"/>
                  <a:pt x="3100" y="317"/>
                  <a:pt x="2614" y="560"/>
                </a:cubicBezTo>
                <a:cubicBezTo>
                  <a:pt x="2249" y="742"/>
                  <a:pt x="1945" y="985"/>
                  <a:pt x="1672" y="1258"/>
                </a:cubicBezTo>
                <a:cubicBezTo>
                  <a:pt x="1490" y="1410"/>
                  <a:pt x="1338" y="1593"/>
                  <a:pt x="1186" y="1775"/>
                </a:cubicBezTo>
                <a:cubicBezTo>
                  <a:pt x="1003" y="1988"/>
                  <a:pt x="851" y="2231"/>
                  <a:pt x="700" y="2474"/>
                </a:cubicBezTo>
                <a:cubicBezTo>
                  <a:pt x="639" y="2595"/>
                  <a:pt x="578" y="2717"/>
                  <a:pt x="517" y="2838"/>
                </a:cubicBezTo>
                <a:cubicBezTo>
                  <a:pt x="517" y="2838"/>
                  <a:pt x="517" y="2869"/>
                  <a:pt x="487" y="2869"/>
                </a:cubicBezTo>
                <a:cubicBezTo>
                  <a:pt x="335" y="3142"/>
                  <a:pt x="244" y="3385"/>
                  <a:pt x="153" y="3689"/>
                </a:cubicBezTo>
                <a:cubicBezTo>
                  <a:pt x="92" y="3841"/>
                  <a:pt x="62" y="4054"/>
                  <a:pt x="62" y="4236"/>
                </a:cubicBezTo>
                <a:cubicBezTo>
                  <a:pt x="1" y="4418"/>
                  <a:pt x="1" y="4570"/>
                  <a:pt x="1" y="4752"/>
                </a:cubicBezTo>
                <a:cubicBezTo>
                  <a:pt x="1" y="5026"/>
                  <a:pt x="1" y="5269"/>
                  <a:pt x="31" y="5512"/>
                </a:cubicBezTo>
                <a:cubicBezTo>
                  <a:pt x="31" y="5542"/>
                  <a:pt x="31" y="5573"/>
                  <a:pt x="31" y="5603"/>
                </a:cubicBezTo>
                <a:lnTo>
                  <a:pt x="31" y="5664"/>
                </a:lnTo>
                <a:lnTo>
                  <a:pt x="31" y="5755"/>
                </a:lnTo>
                <a:cubicBezTo>
                  <a:pt x="31" y="5785"/>
                  <a:pt x="31" y="5907"/>
                  <a:pt x="62" y="5968"/>
                </a:cubicBezTo>
                <a:lnTo>
                  <a:pt x="62" y="6059"/>
                </a:lnTo>
                <a:cubicBezTo>
                  <a:pt x="62" y="6150"/>
                  <a:pt x="92" y="6241"/>
                  <a:pt x="122" y="6332"/>
                </a:cubicBezTo>
                <a:cubicBezTo>
                  <a:pt x="183" y="6575"/>
                  <a:pt x="274" y="6818"/>
                  <a:pt x="365" y="7092"/>
                </a:cubicBezTo>
                <a:cubicBezTo>
                  <a:pt x="426" y="7274"/>
                  <a:pt x="517" y="7487"/>
                  <a:pt x="608" y="7700"/>
                </a:cubicBezTo>
                <a:lnTo>
                  <a:pt x="608" y="7730"/>
                </a:lnTo>
                <a:cubicBezTo>
                  <a:pt x="700" y="7973"/>
                  <a:pt x="851" y="8216"/>
                  <a:pt x="973" y="8429"/>
                </a:cubicBezTo>
                <a:cubicBezTo>
                  <a:pt x="1307" y="8885"/>
                  <a:pt x="1641" y="9310"/>
                  <a:pt x="2006" y="9735"/>
                </a:cubicBezTo>
                <a:cubicBezTo>
                  <a:pt x="2188" y="9918"/>
                  <a:pt x="2340" y="10100"/>
                  <a:pt x="2523" y="10313"/>
                </a:cubicBezTo>
                <a:cubicBezTo>
                  <a:pt x="2766" y="10616"/>
                  <a:pt x="2948" y="10890"/>
                  <a:pt x="3130" y="11163"/>
                </a:cubicBezTo>
                <a:cubicBezTo>
                  <a:pt x="3313" y="11437"/>
                  <a:pt x="3464" y="11741"/>
                  <a:pt x="3616" y="12075"/>
                </a:cubicBezTo>
                <a:cubicBezTo>
                  <a:pt x="3707" y="12318"/>
                  <a:pt x="3799" y="12591"/>
                  <a:pt x="3859" y="12865"/>
                </a:cubicBezTo>
                <a:cubicBezTo>
                  <a:pt x="3890" y="13108"/>
                  <a:pt x="3890" y="13381"/>
                  <a:pt x="3890" y="13655"/>
                </a:cubicBezTo>
                <a:cubicBezTo>
                  <a:pt x="3799" y="14232"/>
                  <a:pt x="3677" y="14809"/>
                  <a:pt x="3495" y="15356"/>
                </a:cubicBezTo>
                <a:cubicBezTo>
                  <a:pt x="3404" y="15538"/>
                  <a:pt x="3343" y="15751"/>
                  <a:pt x="3252" y="15903"/>
                </a:cubicBezTo>
                <a:cubicBezTo>
                  <a:pt x="3161" y="16055"/>
                  <a:pt x="3069" y="16328"/>
                  <a:pt x="2978" y="16541"/>
                </a:cubicBezTo>
                <a:cubicBezTo>
                  <a:pt x="2887" y="16784"/>
                  <a:pt x="2796" y="17057"/>
                  <a:pt x="2735" y="17331"/>
                </a:cubicBezTo>
                <a:cubicBezTo>
                  <a:pt x="2674" y="17544"/>
                  <a:pt x="2644" y="17756"/>
                  <a:pt x="2614" y="17999"/>
                </a:cubicBezTo>
                <a:cubicBezTo>
                  <a:pt x="2583" y="18273"/>
                  <a:pt x="2583" y="18546"/>
                  <a:pt x="2614" y="18820"/>
                </a:cubicBezTo>
                <a:cubicBezTo>
                  <a:pt x="2614" y="19124"/>
                  <a:pt x="2644" y="19397"/>
                  <a:pt x="2705" y="19670"/>
                </a:cubicBezTo>
                <a:cubicBezTo>
                  <a:pt x="2796" y="20187"/>
                  <a:pt x="2948" y="20643"/>
                  <a:pt x="3161" y="21098"/>
                </a:cubicBezTo>
                <a:cubicBezTo>
                  <a:pt x="3282" y="21311"/>
                  <a:pt x="3434" y="21493"/>
                  <a:pt x="3616" y="21645"/>
                </a:cubicBezTo>
                <a:lnTo>
                  <a:pt x="4042" y="22040"/>
                </a:lnTo>
                <a:cubicBezTo>
                  <a:pt x="4406" y="22374"/>
                  <a:pt x="4832" y="22648"/>
                  <a:pt x="5257" y="22891"/>
                </a:cubicBezTo>
                <a:cubicBezTo>
                  <a:pt x="5500" y="23043"/>
                  <a:pt x="5774" y="23164"/>
                  <a:pt x="6017" y="23256"/>
                </a:cubicBezTo>
                <a:cubicBezTo>
                  <a:pt x="6229" y="23316"/>
                  <a:pt x="6442" y="23377"/>
                  <a:pt x="6655" y="23407"/>
                </a:cubicBezTo>
                <a:cubicBezTo>
                  <a:pt x="6913" y="23438"/>
                  <a:pt x="7171" y="23453"/>
                  <a:pt x="7426" y="23453"/>
                </a:cubicBezTo>
                <a:cubicBezTo>
                  <a:pt x="7680" y="23453"/>
                  <a:pt x="7931" y="23438"/>
                  <a:pt x="8174" y="23407"/>
                </a:cubicBezTo>
                <a:cubicBezTo>
                  <a:pt x="8660" y="23347"/>
                  <a:pt x="9116" y="23225"/>
                  <a:pt x="9571" y="23043"/>
                </a:cubicBezTo>
                <a:cubicBezTo>
                  <a:pt x="10057" y="22861"/>
                  <a:pt x="10513" y="22618"/>
                  <a:pt x="10939" y="22344"/>
                </a:cubicBezTo>
                <a:cubicBezTo>
                  <a:pt x="11668" y="21767"/>
                  <a:pt x="12336" y="21098"/>
                  <a:pt x="12883" y="20339"/>
                </a:cubicBezTo>
                <a:cubicBezTo>
                  <a:pt x="13187" y="19944"/>
                  <a:pt x="13460" y="19488"/>
                  <a:pt x="13734" y="19063"/>
                </a:cubicBezTo>
                <a:cubicBezTo>
                  <a:pt x="13825" y="18880"/>
                  <a:pt x="13916" y="18698"/>
                  <a:pt x="14007" y="18516"/>
                </a:cubicBezTo>
                <a:lnTo>
                  <a:pt x="14068" y="18546"/>
                </a:lnTo>
                <a:cubicBezTo>
                  <a:pt x="14190" y="18273"/>
                  <a:pt x="14311" y="18030"/>
                  <a:pt x="14402" y="17817"/>
                </a:cubicBezTo>
                <a:cubicBezTo>
                  <a:pt x="14615" y="17331"/>
                  <a:pt x="14767" y="16845"/>
                  <a:pt x="14919" y="16328"/>
                </a:cubicBezTo>
                <a:cubicBezTo>
                  <a:pt x="14949" y="16237"/>
                  <a:pt x="14979" y="16116"/>
                  <a:pt x="15010" y="15994"/>
                </a:cubicBezTo>
                <a:cubicBezTo>
                  <a:pt x="15101" y="15690"/>
                  <a:pt x="15192" y="15356"/>
                  <a:pt x="15253" y="15022"/>
                </a:cubicBezTo>
                <a:cubicBezTo>
                  <a:pt x="15344" y="14505"/>
                  <a:pt x="15435" y="13989"/>
                  <a:pt x="15466" y="13442"/>
                </a:cubicBezTo>
                <a:lnTo>
                  <a:pt x="15466" y="12774"/>
                </a:lnTo>
                <a:cubicBezTo>
                  <a:pt x="15466" y="12500"/>
                  <a:pt x="15435" y="12257"/>
                  <a:pt x="15435" y="12014"/>
                </a:cubicBezTo>
                <a:cubicBezTo>
                  <a:pt x="15405" y="11832"/>
                  <a:pt x="15374" y="11649"/>
                  <a:pt x="15344" y="11467"/>
                </a:cubicBezTo>
                <a:cubicBezTo>
                  <a:pt x="15344" y="11133"/>
                  <a:pt x="15344" y="10799"/>
                  <a:pt x="15344" y="10464"/>
                </a:cubicBezTo>
                <a:cubicBezTo>
                  <a:pt x="15283" y="9918"/>
                  <a:pt x="15223" y="9371"/>
                  <a:pt x="15131" y="8824"/>
                </a:cubicBezTo>
                <a:cubicBezTo>
                  <a:pt x="15040" y="8368"/>
                  <a:pt x="14919" y="7882"/>
                  <a:pt x="14767" y="7426"/>
                </a:cubicBezTo>
                <a:lnTo>
                  <a:pt x="14676" y="7183"/>
                </a:lnTo>
                <a:cubicBezTo>
                  <a:pt x="14524" y="6758"/>
                  <a:pt x="14341" y="6332"/>
                  <a:pt x="14159" y="5937"/>
                </a:cubicBezTo>
                <a:cubicBezTo>
                  <a:pt x="14038" y="5694"/>
                  <a:pt x="13946" y="5482"/>
                  <a:pt x="13825" y="5269"/>
                </a:cubicBezTo>
                <a:cubicBezTo>
                  <a:pt x="13703" y="5056"/>
                  <a:pt x="13551" y="4874"/>
                  <a:pt x="13400" y="4692"/>
                </a:cubicBezTo>
                <a:cubicBezTo>
                  <a:pt x="13035" y="4266"/>
                  <a:pt x="12670" y="3871"/>
                  <a:pt x="12275" y="3507"/>
                </a:cubicBezTo>
                <a:cubicBezTo>
                  <a:pt x="11911" y="3173"/>
                  <a:pt x="11516" y="2838"/>
                  <a:pt x="11182" y="2565"/>
                </a:cubicBezTo>
                <a:cubicBezTo>
                  <a:pt x="10756" y="2231"/>
                  <a:pt x="10331" y="1896"/>
                  <a:pt x="9875" y="1623"/>
                </a:cubicBezTo>
                <a:cubicBezTo>
                  <a:pt x="9480" y="1380"/>
                  <a:pt x="9085" y="1137"/>
                  <a:pt x="8629" y="894"/>
                </a:cubicBezTo>
                <a:cubicBezTo>
                  <a:pt x="8174" y="681"/>
                  <a:pt x="7688" y="499"/>
                  <a:pt x="7201" y="347"/>
                </a:cubicBezTo>
                <a:cubicBezTo>
                  <a:pt x="6746" y="195"/>
                  <a:pt x="6290" y="104"/>
                  <a:pt x="5834" y="74"/>
                </a:cubicBezTo>
                <a:cubicBezTo>
                  <a:pt x="5530" y="43"/>
                  <a:pt x="5227" y="13"/>
                  <a:pt x="4984" y="13"/>
                </a:cubicBezTo>
                <a:cubicBezTo>
                  <a:pt x="4912" y="4"/>
                  <a:pt x="4841" y="0"/>
                  <a:pt x="47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"/>
          <p:cNvSpPr txBox="1"/>
          <p:nvPr>
            <p:ph type="ctrTitle"/>
          </p:nvPr>
        </p:nvSpPr>
        <p:spPr>
          <a:xfrm>
            <a:off x="2934646" y="2006077"/>
            <a:ext cx="3220957" cy="147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0" lang="ar-SA" sz="8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الموسيقى</a:t>
            </a:r>
            <a:endParaRPr b="0" sz="8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1" name="Google Shape;201;p1"/>
          <p:cNvGrpSpPr/>
          <p:nvPr/>
        </p:nvGrpSpPr>
        <p:grpSpPr>
          <a:xfrm>
            <a:off x="1101247" y="2741468"/>
            <a:ext cx="483087" cy="429801"/>
            <a:chOff x="1101247" y="2686593"/>
            <a:chExt cx="483087" cy="429801"/>
          </a:xfrm>
        </p:grpSpPr>
        <p:sp>
          <p:nvSpPr>
            <p:cNvPr id="202" name="Google Shape;202;p1"/>
            <p:cNvSpPr/>
            <p:nvPr/>
          </p:nvSpPr>
          <p:spPr>
            <a:xfrm rot="1519952">
              <a:off x="1231484" y="2733604"/>
              <a:ext cx="295208" cy="335779"/>
            </a:xfrm>
            <a:custGeom>
              <a:rect b="b" l="l" r="r" t="t"/>
              <a:pathLst>
                <a:path extrusionOk="0" h="11024" w="9692">
                  <a:moveTo>
                    <a:pt x="7355" y="1"/>
                  </a:moveTo>
                  <a:cubicBezTo>
                    <a:pt x="7318" y="1"/>
                    <a:pt x="7279" y="5"/>
                    <a:pt x="7239" y="15"/>
                  </a:cubicBezTo>
                  <a:cubicBezTo>
                    <a:pt x="5044" y="622"/>
                    <a:pt x="2989" y="1276"/>
                    <a:pt x="700" y="1393"/>
                  </a:cubicBezTo>
                  <a:cubicBezTo>
                    <a:pt x="21" y="1438"/>
                    <a:pt x="0" y="2494"/>
                    <a:pt x="639" y="2494"/>
                  </a:cubicBezTo>
                  <a:cubicBezTo>
                    <a:pt x="659" y="2494"/>
                    <a:pt x="679" y="2493"/>
                    <a:pt x="700" y="2491"/>
                  </a:cubicBezTo>
                  <a:cubicBezTo>
                    <a:pt x="2896" y="2280"/>
                    <a:pt x="5184" y="1930"/>
                    <a:pt x="7216" y="1019"/>
                  </a:cubicBezTo>
                  <a:lnTo>
                    <a:pt x="7239" y="1160"/>
                  </a:lnTo>
                  <a:cubicBezTo>
                    <a:pt x="7263" y="1416"/>
                    <a:pt x="7309" y="1650"/>
                    <a:pt x="7356" y="1883"/>
                  </a:cubicBezTo>
                  <a:cubicBezTo>
                    <a:pt x="5371" y="2677"/>
                    <a:pt x="3479" y="2934"/>
                    <a:pt x="1378" y="3191"/>
                  </a:cubicBezTo>
                  <a:cubicBezTo>
                    <a:pt x="817" y="3215"/>
                    <a:pt x="817" y="4032"/>
                    <a:pt x="1378" y="4079"/>
                  </a:cubicBezTo>
                  <a:cubicBezTo>
                    <a:pt x="1543" y="4088"/>
                    <a:pt x="1710" y="4093"/>
                    <a:pt x="1877" y="4093"/>
                  </a:cubicBezTo>
                  <a:cubicBezTo>
                    <a:pt x="3781" y="4093"/>
                    <a:pt x="5757" y="3501"/>
                    <a:pt x="7496" y="2771"/>
                  </a:cubicBezTo>
                  <a:cubicBezTo>
                    <a:pt x="7660" y="3588"/>
                    <a:pt x="7846" y="4406"/>
                    <a:pt x="8010" y="5223"/>
                  </a:cubicBezTo>
                  <a:cubicBezTo>
                    <a:pt x="8220" y="6204"/>
                    <a:pt x="8407" y="7185"/>
                    <a:pt x="8547" y="8165"/>
                  </a:cubicBezTo>
                  <a:cubicBezTo>
                    <a:pt x="8337" y="8165"/>
                    <a:pt x="8150" y="8189"/>
                    <a:pt x="7963" y="8236"/>
                  </a:cubicBezTo>
                  <a:cubicBezTo>
                    <a:pt x="7239" y="8422"/>
                    <a:pt x="6609" y="8889"/>
                    <a:pt x="6235" y="9543"/>
                  </a:cubicBezTo>
                  <a:cubicBezTo>
                    <a:pt x="5926" y="10096"/>
                    <a:pt x="5909" y="11024"/>
                    <a:pt x="6659" y="11024"/>
                  </a:cubicBezTo>
                  <a:cubicBezTo>
                    <a:pt x="6702" y="11024"/>
                    <a:pt x="6748" y="11021"/>
                    <a:pt x="6796" y="11015"/>
                  </a:cubicBezTo>
                  <a:cubicBezTo>
                    <a:pt x="7426" y="10898"/>
                    <a:pt x="8033" y="10641"/>
                    <a:pt x="8547" y="10244"/>
                  </a:cubicBezTo>
                  <a:cubicBezTo>
                    <a:pt x="8991" y="9917"/>
                    <a:pt x="9691" y="9356"/>
                    <a:pt x="9575" y="8796"/>
                  </a:cubicBezTo>
                  <a:cubicBezTo>
                    <a:pt x="9551" y="8749"/>
                    <a:pt x="9528" y="8703"/>
                    <a:pt x="9504" y="8656"/>
                  </a:cubicBezTo>
                  <a:cubicBezTo>
                    <a:pt x="9364" y="7418"/>
                    <a:pt x="9131" y="6180"/>
                    <a:pt x="8874" y="4943"/>
                  </a:cubicBezTo>
                  <a:cubicBezTo>
                    <a:pt x="8617" y="3728"/>
                    <a:pt x="8313" y="2467"/>
                    <a:pt x="7963" y="1230"/>
                  </a:cubicBezTo>
                  <a:cubicBezTo>
                    <a:pt x="7916" y="1043"/>
                    <a:pt x="7846" y="833"/>
                    <a:pt x="7776" y="646"/>
                  </a:cubicBezTo>
                  <a:cubicBezTo>
                    <a:pt x="7902" y="333"/>
                    <a:pt x="7672" y="1"/>
                    <a:pt x="73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 rot="1519952">
              <a:off x="1167917" y="2713725"/>
              <a:ext cx="147269" cy="344734"/>
            </a:xfrm>
            <a:custGeom>
              <a:rect b="b" l="l" r="r" t="t"/>
              <a:pathLst>
                <a:path extrusionOk="0" h="11318" w="4835">
                  <a:moveTo>
                    <a:pt x="2638" y="1"/>
                  </a:moveTo>
                  <a:cubicBezTo>
                    <a:pt x="2377" y="1"/>
                    <a:pt x="2102" y="219"/>
                    <a:pt x="2172" y="555"/>
                  </a:cubicBezTo>
                  <a:cubicBezTo>
                    <a:pt x="2780" y="3358"/>
                    <a:pt x="3247" y="6160"/>
                    <a:pt x="3620" y="8986"/>
                  </a:cubicBezTo>
                  <a:cubicBezTo>
                    <a:pt x="3525" y="8982"/>
                    <a:pt x="3431" y="8980"/>
                    <a:pt x="3338" y="8980"/>
                  </a:cubicBezTo>
                  <a:cubicBezTo>
                    <a:pt x="2854" y="8980"/>
                    <a:pt x="2385" y="9032"/>
                    <a:pt x="1915" y="9149"/>
                  </a:cubicBezTo>
                  <a:cubicBezTo>
                    <a:pt x="1262" y="9313"/>
                    <a:pt x="421" y="9570"/>
                    <a:pt x="117" y="10200"/>
                  </a:cubicBezTo>
                  <a:cubicBezTo>
                    <a:pt x="0" y="10387"/>
                    <a:pt x="0" y="10621"/>
                    <a:pt x="117" y="10784"/>
                  </a:cubicBezTo>
                  <a:cubicBezTo>
                    <a:pt x="389" y="11207"/>
                    <a:pt x="934" y="11317"/>
                    <a:pt x="1468" y="11317"/>
                  </a:cubicBezTo>
                  <a:cubicBezTo>
                    <a:pt x="1761" y="11317"/>
                    <a:pt x="2050" y="11284"/>
                    <a:pt x="2289" y="11251"/>
                  </a:cubicBezTo>
                  <a:cubicBezTo>
                    <a:pt x="2756" y="11181"/>
                    <a:pt x="3223" y="11041"/>
                    <a:pt x="3667" y="10831"/>
                  </a:cubicBezTo>
                  <a:cubicBezTo>
                    <a:pt x="3971" y="10667"/>
                    <a:pt x="4484" y="10457"/>
                    <a:pt x="4671" y="10154"/>
                  </a:cubicBezTo>
                  <a:cubicBezTo>
                    <a:pt x="4788" y="9897"/>
                    <a:pt x="4835" y="9617"/>
                    <a:pt x="4788" y="9360"/>
                  </a:cubicBezTo>
                  <a:cubicBezTo>
                    <a:pt x="4788" y="9219"/>
                    <a:pt x="4741" y="9079"/>
                    <a:pt x="4741" y="8939"/>
                  </a:cubicBezTo>
                  <a:cubicBezTo>
                    <a:pt x="4671" y="8425"/>
                    <a:pt x="4554" y="7935"/>
                    <a:pt x="4484" y="7445"/>
                  </a:cubicBezTo>
                  <a:cubicBezTo>
                    <a:pt x="4344" y="6627"/>
                    <a:pt x="4204" y="5833"/>
                    <a:pt x="4041" y="5039"/>
                  </a:cubicBezTo>
                  <a:cubicBezTo>
                    <a:pt x="3760" y="3451"/>
                    <a:pt x="3410" y="1887"/>
                    <a:pt x="3036" y="322"/>
                  </a:cubicBezTo>
                  <a:cubicBezTo>
                    <a:pt x="2980" y="98"/>
                    <a:pt x="2812" y="1"/>
                    <a:pt x="26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4" name="Google Shape;204;p1"/>
          <p:cNvSpPr/>
          <p:nvPr/>
        </p:nvSpPr>
        <p:spPr>
          <a:xfrm>
            <a:off x="4356766" y="112361"/>
            <a:ext cx="376715" cy="316788"/>
          </a:xfrm>
          <a:custGeom>
            <a:rect b="b" l="l" r="r" t="t"/>
            <a:pathLst>
              <a:path extrusionOk="0" h="10705" w="12729">
                <a:moveTo>
                  <a:pt x="10982" y="1"/>
                </a:moveTo>
                <a:cubicBezTo>
                  <a:pt x="10772" y="1"/>
                  <a:pt x="10517" y="77"/>
                  <a:pt x="10206" y="250"/>
                </a:cubicBezTo>
                <a:cubicBezTo>
                  <a:pt x="9207" y="791"/>
                  <a:pt x="8152" y="1277"/>
                  <a:pt x="6976" y="1277"/>
                </a:cubicBezTo>
                <a:cubicBezTo>
                  <a:pt x="6832" y="1277"/>
                  <a:pt x="6687" y="1269"/>
                  <a:pt x="6540" y="1254"/>
                </a:cubicBezTo>
                <a:lnTo>
                  <a:pt x="5535" y="1581"/>
                </a:lnTo>
                <a:cubicBezTo>
                  <a:pt x="5535" y="1908"/>
                  <a:pt x="5535" y="2258"/>
                  <a:pt x="5582" y="2585"/>
                </a:cubicBezTo>
                <a:cubicBezTo>
                  <a:pt x="5932" y="4477"/>
                  <a:pt x="5792" y="6298"/>
                  <a:pt x="4905" y="7980"/>
                </a:cubicBezTo>
                <a:lnTo>
                  <a:pt x="2780" y="7770"/>
                </a:lnTo>
                <a:lnTo>
                  <a:pt x="1612" y="8097"/>
                </a:lnTo>
                <a:cubicBezTo>
                  <a:pt x="1449" y="8213"/>
                  <a:pt x="1262" y="8330"/>
                  <a:pt x="1098" y="8447"/>
                </a:cubicBezTo>
                <a:cubicBezTo>
                  <a:pt x="608" y="8891"/>
                  <a:pt x="1" y="9404"/>
                  <a:pt x="234" y="10058"/>
                </a:cubicBezTo>
                <a:cubicBezTo>
                  <a:pt x="413" y="10563"/>
                  <a:pt x="864" y="10704"/>
                  <a:pt x="1351" y="10704"/>
                </a:cubicBezTo>
                <a:cubicBezTo>
                  <a:pt x="1562" y="10704"/>
                  <a:pt x="1780" y="10677"/>
                  <a:pt x="1986" y="10642"/>
                </a:cubicBezTo>
                <a:cubicBezTo>
                  <a:pt x="2593" y="10502"/>
                  <a:pt x="3200" y="10292"/>
                  <a:pt x="3831" y="10128"/>
                </a:cubicBezTo>
                <a:lnTo>
                  <a:pt x="4811" y="9544"/>
                </a:lnTo>
                <a:cubicBezTo>
                  <a:pt x="6680" y="8003"/>
                  <a:pt x="6726" y="5831"/>
                  <a:pt x="6796" y="3683"/>
                </a:cubicBezTo>
                <a:cubicBezTo>
                  <a:pt x="6726" y="3496"/>
                  <a:pt x="6656" y="3309"/>
                  <a:pt x="6610" y="3122"/>
                </a:cubicBezTo>
                <a:cubicBezTo>
                  <a:pt x="6567" y="2778"/>
                  <a:pt x="6504" y="2414"/>
                  <a:pt x="6970" y="2414"/>
                </a:cubicBezTo>
                <a:cubicBezTo>
                  <a:pt x="7009" y="2414"/>
                  <a:pt x="7053" y="2416"/>
                  <a:pt x="7100" y="2422"/>
                </a:cubicBezTo>
                <a:lnTo>
                  <a:pt x="10907" y="1254"/>
                </a:lnTo>
                <a:cubicBezTo>
                  <a:pt x="10977" y="2071"/>
                  <a:pt x="11093" y="3006"/>
                  <a:pt x="11187" y="3940"/>
                </a:cubicBezTo>
                <a:cubicBezTo>
                  <a:pt x="11257" y="4290"/>
                  <a:pt x="11327" y="4617"/>
                  <a:pt x="11397" y="4967"/>
                </a:cubicBezTo>
                <a:lnTo>
                  <a:pt x="11397" y="5925"/>
                </a:lnTo>
                <a:cubicBezTo>
                  <a:pt x="11365" y="5923"/>
                  <a:pt x="11332" y="5922"/>
                  <a:pt x="11298" y="5922"/>
                </a:cubicBezTo>
                <a:cubicBezTo>
                  <a:pt x="10469" y="5922"/>
                  <a:pt x="9135" y="6461"/>
                  <a:pt x="8641" y="7022"/>
                </a:cubicBezTo>
                <a:cubicBezTo>
                  <a:pt x="8058" y="7653"/>
                  <a:pt x="8291" y="8821"/>
                  <a:pt x="9085" y="8984"/>
                </a:cubicBezTo>
                <a:cubicBezTo>
                  <a:pt x="9669" y="9101"/>
                  <a:pt x="10299" y="9031"/>
                  <a:pt x="10883" y="9101"/>
                </a:cubicBezTo>
                <a:cubicBezTo>
                  <a:pt x="10964" y="9112"/>
                  <a:pt x="11040" y="9117"/>
                  <a:pt x="11112" y="9117"/>
                </a:cubicBezTo>
                <a:cubicBezTo>
                  <a:pt x="11782" y="9117"/>
                  <a:pt x="12050" y="8643"/>
                  <a:pt x="12261" y="8073"/>
                </a:cubicBezTo>
                <a:cubicBezTo>
                  <a:pt x="12728" y="6906"/>
                  <a:pt x="12471" y="5738"/>
                  <a:pt x="12331" y="4570"/>
                </a:cubicBezTo>
                <a:cubicBezTo>
                  <a:pt x="12308" y="4220"/>
                  <a:pt x="12284" y="3893"/>
                  <a:pt x="12238" y="3543"/>
                </a:cubicBezTo>
                <a:cubicBezTo>
                  <a:pt x="12098" y="2702"/>
                  <a:pt x="11934" y="1885"/>
                  <a:pt x="11817" y="1044"/>
                </a:cubicBezTo>
                <a:cubicBezTo>
                  <a:pt x="11719" y="435"/>
                  <a:pt x="11481" y="1"/>
                  <a:pt x="1098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"/>
          <p:cNvSpPr/>
          <p:nvPr/>
        </p:nvSpPr>
        <p:spPr>
          <a:xfrm rot="-492499">
            <a:off x="2535160" y="3997410"/>
            <a:ext cx="219844" cy="393429"/>
          </a:xfrm>
          <a:custGeom>
            <a:rect b="b" l="l" r="r" t="t"/>
            <a:pathLst>
              <a:path extrusionOk="0" h="13210" w="7381">
                <a:moveTo>
                  <a:pt x="3113" y="0"/>
                </a:moveTo>
                <a:cubicBezTo>
                  <a:pt x="2993" y="0"/>
                  <a:pt x="2884" y="66"/>
                  <a:pt x="2873" y="220"/>
                </a:cubicBezTo>
                <a:cubicBezTo>
                  <a:pt x="2756" y="2065"/>
                  <a:pt x="2780" y="3910"/>
                  <a:pt x="2920" y="5755"/>
                </a:cubicBezTo>
                <a:cubicBezTo>
                  <a:pt x="3013" y="7109"/>
                  <a:pt x="2850" y="8837"/>
                  <a:pt x="3177" y="10285"/>
                </a:cubicBezTo>
                <a:cubicBezTo>
                  <a:pt x="3081" y="10277"/>
                  <a:pt x="2985" y="10273"/>
                  <a:pt x="2889" y="10273"/>
                </a:cubicBezTo>
                <a:cubicBezTo>
                  <a:pt x="2403" y="10273"/>
                  <a:pt x="1925" y="10374"/>
                  <a:pt x="1495" y="10589"/>
                </a:cubicBezTo>
                <a:cubicBezTo>
                  <a:pt x="795" y="10916"/>
                  <a:pt x="1" y="11499"/>
                  <a:pt x="71" y="12317"/>
                </a:cubicBezTo>
                <a:cubicBezTo>
                  <a:pt x="126" y="12947"/>
                  <a:pt x="667" y="13209"/>
                  <a:pt x="1238" y="13209"/>
                </a:cubicBezTo>
                <a:cubicBezTo>
                  <a:pt x="1387" y="13209"/>
                  <a:pt x="1537" y="13191"/>
                  <a:pt x="1682" y="13157"/>
                </a:cubicBezTo>
                <a:cubicBezTo>
                  <a:pt x="2523" y="12971"/>
                  <a:pt x="3294" y="12527"/>
                  <a:pt x="3901" y="11920"/>
                </a:cubicBezTo>
                <a:cubicBezTo>
                  <a:pt x="4041" y="11780"/>
                  <a:pt x="4111" y="11616"/>
                  <a:pt x="4088" y="11453"/>
                </a:cubicBezTo>
                <a:cubicBezTo>
                  <a:pt x="4181" y="11406"/>
                  <a:pt x="4228" y="11336"/>
                  <a:pt x="4251" y="11266"/>
                </a:cubicBezTo>
                <a:cubicBezTo>
                  <a:pt x="4788" y="9725"/>
                  <a:pt x="4298" y="7810"/>
                  <a:pt x="4181" y="6198"/>
                </a:cubicBezTo>
                <a:cubicBezTo>
                  <a:pt x="4134" y="5428"/>
                  <a:pt x="4064" y="4657"/>
                  <a:pt x="3994" y="3910"/>
                </a:cubicBezTo>
                <a:lnTo>
                  <a:pt x="3994" y="3910"/>
                </a:lnTo>
                <a:cubicBezTo>
                  <a:pt x="4158" y="4096"/>
                  <a:pt x="4298" y="4283"/>
                  <a:pt x="4461" y="4493"/>
                </a:cubicBezTo>
                <a:cubicBezTo>
                  <a:pt x="4812" y="4961"/>
                  <a:pt x="4998" y="5568"/>
                  <a:pt x="5372" y="6011"/>
                </a:cubicBezTo>
                <a:cubicBezTo>
                  <a:pt x="5478" y="6125"/>
                  <a:pt x="5621" y="6177"/>
                  <a:pt x="5761" y="6177"/>
                </a:cubicBezTo>
                <a:cubicBezTo>
                  <a:pt x="6022" y="6177"/>
                  <a:pt x="6275" y="5997"/>
                  <a:pt x="6259" y="5708"/>
                </a:cubicBezTo>
                <a:cubicBezTo>
                  <a:pt x="6189" y="5077"/>
                  <a:pt x="5699" y="4423"/>
                  <a:pt x="5279" y="3956"/>
                </a:cubicBezTo>
                <a:cubicBezTo>
                  <a:pt x="4858" y="3466"/>
                  <a:pt x="4391" y="3069"/>
                  <a:pt x="3854" y="2719"/>
                </a:cubicBezTo>
                <a:cubicBezTo>
                  <a:pt x="3784" y="2228"/>
                  <a:pt x="3714" y="1738"/>
                  <a:pt x="3644" y="1224"/>
                </a:cubicBezTo>
                <a:lnTo>
                  <a:pt x="3644" y="1224"/>
                </a:lnTo>
                <a:cubicBezTo>
                  <a:pt x="4041" y="1481"/>
                  <a:pt x="4485" y="1668"/>
                  <a:pt x="4858" y="1948"/>
                </a:cubicBezTo>
                <a:cubicBezTo>
                  <a:pt x="5162" y="2158"/>
                  <a:pt x="5442" y="2438"/>
                  <a:pt x="5652" y="2742"/>
                </a:cubicBezTo>
                <a:cubicBezTo>
                  <a:pt x="5862" y="3046"/>
                  <a:pt x="5909" y="3419"/>
                  <a:pt x="6189" y="3699"/>
                </a:cubicBezTo>
                <a:cubicBezTo>
                  <a:pt x="6313" y="3832"/>
                  <a:pt x="6491" y="3900"/>
                  <a:pt x="6664" y="3900"/>
                </a:cubicBezTo>
                <a:cubicBezTo>
                  <a:pt x="6917" y="3900"/>
                  <a:pt x="7161" y="3757"/>
                  <a:pt x="7217" y="3466"/>
                </a:cubicBezTo>
                <a:cubicBezTo>
                  <a:pt x="7380" y="2625"/>
                  <a:pt x="6516" y="1784"/>
                  <a:pt x="5862" y="1294"/>
                </a:cubicBezTo>
                <a:cubicBezTo>
                  <a:pt x="5232" y="804"/>
                  <a:pt x="4298" y="267"/>
                  <a:pt x="3434" y="220"/>
                </a:cubicBezTo>
                <a:cubicBezTo>
                  <a:pt x="3397" y="84"/>
                  <a:pt x="3248" y="0"/>
                  <a:pt x="31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"/>
          <p:cNvSpPr/>
          <p:nvPr/>
        </p:nvSpPr>
        <p:spPr>
          <a:xfrm rot="448387">
            <a:off x="7375575" y="2939449"/>
            <a:ext cx="273787" cy="466433"/>
          </a:xfrm>
          <a:custGeom>
            <a:rect b="b" l="l" r="r" t="t"/>
            <a:pathLst>
              <a:path extrusionOk="0" h="11538" w="6773">
                <a:moveTo>
                  <a:pt x="3457" y="0"/>
                </a:moveTo>
                <a:cubicBezTo>
                  <a:pt x="3332" y="0"/>
                  <a:pt x="3190" y="97"/>
                  <a:pt x="3176" y="234"/>
                </a:cubicBezTo>
                <a:cubicBezTo>
                  <a:pt x="2943" y="1892"/>
                  <a:pt x="3083" y="3620"/>
                  <a:pt x="3083" y="5302"/>
                </a:cubicBezTo>
                <a:cubicBezTo>
                  <a:pt x="3083" y="6563"/>
                  <a:pt x="3083" y="7871"/>
                  <a:pt x="3130" y="9155"/>
                </a:cubicBezTo>
                <a:cubicBezTo>
                  <a:pt x="2265" y="9155"/>
                  <a:pt x="1145" y="9529"/>
                  <a:pt x="537" y="10136"/>
                </a:cubicBezTo>
                <a:cubicBezTo>
                  <a:pt x="234" y="10416"/>
                  <a:pt x="0" y="10837"/>
                  <a:pt x="210" y="11210"/>
                </a:cubicBezTo>
                <a:cubicBezTo>
                  <a:pt x="361" y="11466"/>
                  <a:pt x="656" y="11537"/>
                  <a:pt x="960" y="11537"/>
                </a:cubicBezTo>
                <a:cubicBezTo>
                  <a:pt x="1128" y="11537"/>
                  <a:pt x="1298" y="11515"/>
                  <a:pt x="1448" y="11490"/>
                </a:cubicBezTo>
                <a:cubicBezTo>
                  <a:pt x="1939" y="11420"/>
                  <a:pt x="2429" y="11257"/>
                  <a:pt x="2873" y="11023"/>
                </a:cubicBezTo>
                <a:cubicBezTo>
                  <a:pt x="3083" y="10930"/>
                  <a:pt x="3270" y="10813"/>
                  <a:pt x="3433" y="10696"/>
                </a:cubicBezTo>
                <a:cubicBezTo>
                  <a:pt x="3474" y="10707"/>
                  <a:pt x="3513" y="10713"/>
                  <a:pt x="3552" y="10713"/>
                </a:cubicBezTo>
                <a:cubicBezTo>
                  <a:pt x="3758" y="10713"/>
                  <a:pt x="3924" y="10563"/>
                  <a:pt x="3924" y="10346"/>
                </a:cubicBezTo>
                <a:cubicBezTo>
                  <a:pt x="3970" y="8595"/>
                  <a:pt x="3900" y="6820"/>
                  <a:pt x="3877" y="5045"/>
                </a:cubicBezTo>
                <a:cubicBezTo>
                  <a:pt x="3854" y="4181"/>
                  <a:pt x="3877" y="3317"/>
                  <a:pt x="3830" y="2453"/>
                </a:cubicBezTo>
                <a:lnTo>
                  <a:pt x="3830" y="2453"/>
                </a:lnTo>
                <a:cubicBezTo>
                  <a:pt x="4461" y="3340"/>
                  <a:pt x="5301" y="4064"/>
                  <a:pt x="5955" y="4998"/>
                </a:cubicBezTo>
                <a:cubicBezTo>
                  <a:pt x="6037" y="5135"/>
                  <a:pt x="6169" y="5197"/>
                  <a:pt x="6299" y="5197"/>
                </a:cubicBezTo>
                <a:cubicBezTo>
                  <a:pt x="6503" y="5197"/>
                  <a:pt x="6703" y="5045"/>
                  <a:pt x="6703" y="4788"/>
                </a:cubicBezTo>
                <a:cubicBezTo>
                  <a:pt x="6773" y="4017"/>
                  <a:pt x="6095" y="3504"/>
                  <a:pt x="5535" y="3060"/>
                </a:cubicBezTo>
                <a:cubicBezTo>
                  <a:pt x="4764" y="2476"/>
                  <a:pt x="4134" y="1682"/>
                  <a:pt x="3737" y="795"/>
                </a:cubicBezTo>
                <a:cubicBezTo>
                  <a:pt x="3713" y="584"/>
                  <a:pt x="3690" y="374"/>
                  <a:pt x="3643" y="164"/>
                </a:cubicBezTo>
                <a:cubicBezTo>
                  <a:pt x="3624" y="48"/>
                  <a:pt x="3545" y="0"/>
                  <a:pt x="345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"/>
          <p:cNvSpPr/>
          <p:nvPr/>
        </p:nvSpPr>
        <p:spPr>
          <a:xfrm>
            <a:off x="7951500" y="4201616"/>
            <a:ext cx="376717" cy="309228"/>
          </a:xfrm>
          <a:custGeom>
            <a:rect b="b" l="l" r="r" t="t"/>
            <a:pathLst>
              <a:path extrusionOk="0" h="10103" w="12308">
                <a:moveTo>
                  <a:pt x="7918" y="1"/>
                </a:moveTo>
                <a:cubicBezTo>
                  <a:pt x="7684" y="1"/>
                  <a:pt x="7474" y="211"/>
                  <a:pt x="7474" y="445"/>
                </a:cubicBezTo>
                <a:lnTo>
                  <a:pt x="7474" y="468"/>
                </a:lnTo>
                <a:lnTo>
                  <a:pt x="7474" y="491"/>
                </a:lnTo>
                <a:cubicBezTo>
                  <a:pt x="7310" y="912"/>
                  <a:pt x="6797" y="1425"/>
                  <a:pt x="6563" y="1776"/>
                </a:cubicBezTo>
                <a:cubicBezTo>
                  <a:pt x="6236" y="2243"/>
                  <a:pt x="5886" y="2733"/>
                  <a:pt x="5559" y="3200"/>
                </a:cubicBezTo>
                <a:cubicBezTo>
                  <a:pt x="4998" y="3994"/>
                  <a:pt x="4438" y="4788"/>
                  <a:pt x="3854" y="5536"/>
                </a:cubicBezTo>
                <a:cubicBezTo>
                  <a:pt x="3714" y="5395"/>
                  <a:pt x="3574" y="5279"/>
                  <a:pt x="3410" y="5185"/>
                </a:cubicBezTo>
                <a:cubicBezTo>
                  <a:pt x="2992" y="4912"/>
                  <a:pt x="2508" y="4771"/>
                  <a:pt x="2010" y="4771"/>
                </a:cubicBezTo>
                <a:cubicBezTo>
                  <a:pt x="1785" y="4771"/>
                  <a:pt x="1557" y="4800"/>
                  <a:pt x="1332" y="4858"/>
                </a:cubicBezTo>
                <a:cubicBezTo>
                  <a:pt x="725" y="4998"/>
                  <a:pt x="1" y="5676"/>
                  <a:pt x="678" y="6213"/>
                </a:cubicBezTo>
                <a:cubicBezTo>
                  <a:pt x="1192" y="6610"/>
                  <a:pt x="1776" y="6843"/>
                  <a:pt x="2406" y="6937"/>
                </a:cubicBezTo>
                <a:cubicBezTo>
                  <a:pt x="2633" y="6978"/>
                  <a:pt x="2924" y="7024"/>
                  <a:pt x="3206" y="7024"/>
                </a:cubicBezTo>
                <a:cubicBezTo>
                  <a:pt x="3563" y="7024"/>
                  <a:pt x="3905" y="6951"/>
                  <a:pt x="4088" y="6703"/>
                </a:cubicBezTo>
                <a:cubicBezTo>
                  <a:pt x="4111" y="6657"/>
                  <a:pt x="4134" y="6610"/>
                  <a:pt x="4134" y="6563"/>
                </a:cubicBezTo>
                <a:cubicBezTo>
                  <a:pt x="4928" y="5629"/>
                  <a:pt x="5629" y="4625"/>
                  <a:pt x="6306" y="3644"/>
                </a:cubicBezTo>
                <a:cubicBezTo>
                  <a:pt x="6703" y="3107"/>
                  <a:pt x="7077" y="2546"/>
                  <a:pt x="7450" y="2009"/>
                </a:cubicBezTo>
                <a:cubicBezTo>
                  <a:pt x="7637" y="1729"/>
                  <a:pt x="7988" y="1355"/>
                  <a:pt x="8221" y="958"/>
                </a:cubicBezTo>
                <a:cubicBezTo>
                  <a:pt x="8712" y="1262"/>
                  <a:pt x="9202" y="1542"/>
                  <a:pt x="9739" y="1799"/>
                </a:cubicBezTo>
                <a:cubicBezTo>
                  <a:pt x="10229" y="2079"/>
                  <a:pt x="10767" y="2313"/>
                  <a:pt x="11304" y="2500"/>
                </a:cubicBezTo>
                <a:cubicBezTo>
                  <a:pt x="11047" y="3527"/>
                  <a:pt x="10767" y="4555"/>
                  <a:pt x="10463" y="5582"/>
                </a:cubicBezTo>
                <a:cubicBezTo>
                  <a:pt x="10159" y="6540"/>
                  <a:pt x="9739" y="7521"/>
                  <a:pt x="9529" y="8501"/>
                </a:cubicBezTo>
                <a:cubicBezTo>
                  <a:pt x="9280" y="8439"/>
                  <a:pt x="9020" y="8418"/>
                  <a:pt x="8764" y="8418"/>
                </a:cubicBezTo>
                <a:cubicBezTo>
                  <a:pt x="8636" y="8418"/>
                  <a:pt x="8509" y="8424"/>
                  <a:pt x="8385" y="8431"/>
                </a:cubicBezTo>
                <a:cubicBezTo>
                  <a:pt x="7871" y="8478"/>
                  <a:pt x="7217" y="8665"/>
                  <a:pt x="7170" y="9295"/>
                </a:cubicBezTo>
                <a:cubicBezTo>
                  <a:pt x="7114" y="9900"/>
                  <a:pt x="7676" y="10102"/>
                  <a:pt x="8338" y="10102"/>
                </a:cubicBezTo>
                <a:cubicBezTo>
                  <a:pt x="9056" y="10102"/>
                  <a:pt x="9891" y="9865"/>
                  <a:pt x="10183" y="9646"/>
                </a:cubicBezTo>
                <a:cubicBezTo>
                  <a:pt x="10370" y="9506"/>
                  <a:pt x="10440" y="9225"/>
                  <a:pt x="10346" y="8992"/>
                </a:cubicBezTo>
                <a:cubicBezTo>
                  <a:pt x="11374" y="7100"/>
                  <a:pt x="11747" y="4672"/>
                  <a:pt x="12191" y="2570"/>
                </a:cubicBezTo>
                <a:cubicBezTo>
                  <a:pt x="12191" y="2500"/>
                  <a:pt x="12191" y="2430"/>
                  <a:pt x="12168" y="2336"/>
                </a:cubicBezTo>
                <a:cubicBezTo>
                  <a:pt x="12308" y="2173"/>
                  <a:pt x="12261" y="1939"/>
                  <a:pt x="12098" y="1822"/>
                </a:cubicBezTo>
                <a:cubicBezTo>
                  <a:pt x="11514" y="1449"/>
                  <a:pt x="10907" y="1145"/>
                  <a:pt x="10253" y="912"/>
                </a:cubicBezTo>
                <a:lnTo>
                  <a:pt x="8244" y="48"/>
                </a:lnTo>
                <a:cubicBezTo>
                  <a:pt x="8151" y="1"/>
                  <a:pt x="8058" y="1"/>
                  <a:pt x="798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"/>
          <p:cNvSpPr/>
          <p:nvPr/>
        </p:nvSpPr>
        <p:spPr>
          <a:xfrm rot="1800062">
            <a:off x="6066414" y="3664493"/>
            <a:ext cx="348558" cy="910239"/>
          </a:xfrm>
          <a:custGeom>
            <a:rect b="b" l="l" r="r" t="t"/>
            <a:pathLst>
              <a:path extrusionOk="0" h="19885" w="7614">
                <a:moveTo>
                  <a:pt x="1775" y="1148"/>
                </a:moveTo>
                <a:cubicBezTo>
                  <a:pt x="1782" y="1148"/>
                  <a:pt x="1790" y="1149"/>
                  <a:pt x="1799" y="1150"/>
                </a:cubicBezTo>
                <a:cubicBezTo>
                  <a:pt x="1810" y="1162"/>
                  <a:pt x="1828" y="1168"/>
                  <a:pt x="1848" y="1168"/>
                </a:cubicBezTo>
                <a:cubicBezTo>
                  <a:pt x="1869" y="1168"/>
                  <a:pt x="1892" y="1162"/>
                  <a:pt x="1915" y="1150"/>
                </a:cubicBezTo>
                <a:cubicBezTo>
                  <a:pt x="2149" y="1291"/>
                  <a:pt x="2359" y="1477"/>
                  <a:pt x="2499" y="1711"/>
                </a:cubicBezTo>
                <a:cubicBezTo>
                  <a:pt x="3317" y="2879"/>
                  <a:pt x="3130" y="4233"/>
                  <a:pt x="2639" y="5517"/>
                </a:cubicBezTo>
                <a:cubicBezTo>
                  <a:pt x="2546" y="5261"/>
                  <a:pt x="2453" y="5027"/>
                  <a:pt x="2383" y="4770"/>
                </a:cubicBezTo>
                <a:cubicBezTo>
                  <a:pt x="2291" y="4518"/>
                  <a:pt x="1318" y="1148"/>
                  <a:pt x="1775" y="1148"/>
                </a:cubicBezTo>
                <a:close/>
                <a:moveTo>
                  <a:pt x="5008" y="10431"/>
                </a:moveTo>
                <a:cubicBezTo>
                  <a:pt x="5650" y="10431"/>
                  <a:pt x="6241" y="10794"/>
                  <a:pt x="6493" y="11402"/>
                </a:cubicBezTo>
                <a:cubicBezTo>
                  <a:pt x="6983" y="12197"/>
                  <a:pt x="6866" y="13224"/>
                  <a:pt x="6236" y="13925"/>
                </a:cubicBezTo>
                <a:cubicBezTo>
                  <a:pt x="6096" y="13528"/>
                  <a:pt x="5979" y="13224"/>
                  <a:pt x="5909" y="13061"/>
                </a:cubicBezTo>
                <a:cubicBezTo>
                  <a:pt x="5559" y="12173"/>
                  <a:pt x="5162" y="11309"/>
                  <a:pt x="4788" y="10445"/>
                </a:cubicBezTo>
                <a:cubicBezTo>
                  <a:pt x="4862" y="10436"/>
                  <a:pt x="4935" y="10431"/>
                  <a:pt x="5008" y="10431"/>
                </a:cubicBezTo>
                <a:close/>
                <a:moveTo>
                  <a:pt x="2476" y="7456"/>
                </a:moveTo>
                <a:cubicBezTo>
                  <a:pt x="2826" y="8250"/>
                  <a:pt x="3177" y="9044"/>
                  <a:pt x="3550" y="9838"/>
                </a:cubicBezTo>
                <a:lnTo>
                  <a:pt x="3644" y="10025"/>
                </a:lnTo>
                <a:cubicBezTo>
                  <a:pt x="3013" y="10515"/>
                  <a:pt x="2453" y="11309"/>
                  <a:pt x="2406" y="12080"/>
                </a:cubicBezTo>
                <a:cubicBezTo>
                  <a:pt x="2383" y="12944"/>
                  <a:pt x="3083" y="13691"/>
                  <a:pt x="3737" y="14182"/>
                </a:cubicBezTo>
                <a:cubicBezTo>
                  <a:pt x="3770" y="14205"/>
                  <a:pt x="3805" y="14215"/>
                  <a:pt x="3838" y="14215"/>
                </a:cubicBezTo>
                <a:cubicBezTo>
                  <a:pt x="3971" y="14215"/>
                  <a:pt x="4082" y="14055"/>
                  <a:pt x="3971" y="13925"/>
                </a:cubicBezTo>
                <a:cubicBezTo>
                  <a:pt x="3620" y="13598"/>
                  <a:pt x="3363" y="13201"/>
                  <a:pt x="3177" y="12780"/>
                </a:cubicBezTo>
                <a:cubicBezTo>
                  <a:pt x="2920" y="12103"/>
                  <a:pt x="3247" y="11519"/>
                  <a:pt x="3690" y="11029"/>
                </a:cubicBezTo>
                <a:cubicBezTo>
                  <a:pt x="3784" y="10959"/>
                  <a:pt x="3877" y="10889"/>
                  <a:pt x="3971" y="10795"/>
                </a:cubicBezTo>
                <a:cubicBezTo>
                  <a:pt x="4321" y="11589"/>
                  <a:pt x="4671" y="12360"/>
                  <a:pt x="5021" y="13131"/>
                </a:cubicBezTo>
                <a:lnTo>
                  <a:pt x="5325" y="13714"/>
                </a:lnTo>
                <a:cubicBezTo>
                  <a:pt x="5395" y="13971"/>
                  <a:pt x="5489" y="14205"/>
                  <a:pt x="5582" y="14462"/>
                </a:cubicBezTo>
                <a:cubicBezTo>
                  <a:pt x="5061" y="14765"/>
                  <a:pt x="4480" y="14908"/>
                  <a:pt x="3876" y="14908"/>
                </a:cubicBezTo>
                <a:cubicBezTo>
                  <a:pt x="3830" y="14908"/>
                  <a:pt x="3783" y="14907"/>
                  <a:pt x="3737" y="14905"/>
                </a:cubicBezTo>
                <a:cubicBezTo>
                  <a:pt x="1355" y="14765"/>
                  <a:pt x="654" y="11893"/>
                  <a:pt x="1262" y="9978"/>
                </a:cubicBezTo>
                <a:cubicBezTo>
                  <a:pt x="1565" y="9091"/>
                  <a:pt x="1986" y="8250"/>
                  <a:pt x="2476" y="7456"/>
                </a:cubicBezTo>
                <a:close/>
                <a:moveTo>
                  <a:pt x="1481" y="1"/>
                </a:moveTo>
                <a:cubicBezTo>
                  <a:pt x="1439" y="1"/>
                  <a:pt x="1397" y="2"/>
                  <a:pt x="1355" y="6"/>
                </a:cubicBezTo>
                <a:cubicBezTo>
                  <a:pt x="24" y="123"/>
                  <a:pt x="234" y="1547"/>
                  <a:pt x="608" y="2435"/>
                </a:cubicBezTo>
                <a:cubicBezTo>
                  <a:pt x="631" y="2528"/>
                  <a:pt x="678" y="2622"/>
                  <a:pt x="724" y="2715"/>
                </a:cubicBezTo>
                <a:cubicBezTo>
                  <a:pt x="981" y="4070"/>
                  <a:pt x="1659" y="5494"/>
                  <a:pt x="2102" y="6592"/>
                </a:cubicBezTo>
                <a:lnTo>
                  <a:pt x="2149" y="6685"/>
                </a:lnTo>
                <a:cubicBezTo>
                  <a:pt x="1892" y="7199"/>
                  <a:pt x="1635" y="7666"/>
                  <a:pt x="1402" y="8110"/>
                </a:cubicBezTo>
                <a:cubicBezTo>
                  <a:pt x="538" y="9814"/>
                  <a:pt x="1" y="11636"/>
                  <a:pt x="865" y="13458"/>
                </a:cubicBezTo>
                <a:cubicBezTo>
                  <a:pt x="1533" y="14832"/>
                  <a:pt x="2586" y="15689"/>
                  <a:pt x="3963" y="15689"/>
                </a:cubicBezTo>
                <a:cubicBezTo>
                  <a:pt x="4318" y="15689"/>
                  <a:pt x="4695" y="15632"/>
                  <a:pt x="5092" y="15513"/>
                </a:cubicBezTo>
                <a:cubicBezTo>
                  <a:pt x="5348" y="15419"/>
                  <a:pt x="5582" y="15326"/>
                  <a:pt x="5815" y="15186"/>
                </a:cubicBezTo>
                <a:cubicBezTo>
                  <a:pt x="6283" y="16680"/>
                  <a:pt x="6586" y="18175"/>
                  <a:pt x="6166" y="18782"/>
                </a:cubicBezTo>
                <a:cubicBezTo>
                  <a:pt x="6060" y="18862"/>
                  <a:pt x="5931" y="18904"/>
                  <a:pt x="5805" y="18904"/>
                </a:cubicBezTo>
                <a:cubicBezTo>
                  <a:pt x="5710" y="18904"/>
                  <a:pt x="5616" y="18879"/>
                  <a:pt x="5535" y="18829"/>
                </a:cubicBezTo>
                <a:cubicBezTo>
                  <a:pt x="5559" y="18759"/>
                  <a:pt x="5559" y="18712"/>
                  <a:pt x="5559" y="18642"/>
                </a:cubicBezTo>
                <a:cubicBezTo>
                  <a:pt x="5512" y="18105"/>
                  <a:pt x="5255" y="17755"/>
                  <a:pt x="4695" y="17755"/>
                </a:cubicBezTo>
                <a:cubicBezTo>
                  <a:pt x="4484" y="17755"/>
                  <a:pt x="4321" y="17871"/>
                  <a:pt x="4227" y="18035"/>
                </a:cubicBezTo>
                <a:cubicBezTo>
                  <a:pt x="3790" y="19025"/>
                  <a:pt x="4761" y="19857"/>
                  <a:pt x="5706" y="19857"/>
                </a:cubicBezTo>
                <a:cubicBezTo>
                  <a:pt x="5719" y="19857"/>
                  <a:pt x="5732" y="19857"/>
                  <a:pt x="5745" y="19856"/>
                </a:cubicBezTo>
                <a:cubicBezTo>
                  <a:pt x="5825" y="19875"/>
                  <a:pt x="5904" y="19884"/>
                  <a:pt x="5982" y="19884"/>
                </a:cubicBezTo>
                <a:cubicBezTo>
                  <a:pt x="6386" y="19884"/>
                  <a:pt x="6753" y="19641"/>
                  <a:pt x="6890" y="19249"/>
                </a:cubicBezTo>
                <a:cubicBezTo>
                  <a:pt x="7357" y="18549"/>
                  <a:pt x="7193" y="17498"/>
                  <a:pt x="6913" y="16517"/>
                </a:cubicBezTo>
                <a:cubicBezTo>
                  <a:pt x="6796" y="15863"/>
                  <a:pt x="6609" y="15232"/>
                  <a:pt x="6446" y="14672"/>
                </a:cubicBezTo>
                <a:cubicBezTo>
                  <a:pt x="7193" y="13971"/>
                  <a:pt x="7614" y="12967"/>
                  <a:pt x="7614" y="11940"/>
                </a:cubicBezTo>
                <a:cubicBezTo>
                  <a:pt x="7554" y="10546"/>
                  <a:pt x="6407" y="9508"/>
                  <a:pt x="5100" y="9508"/>
                </a:cubicBezTo>
                <a:cubicBezTo>
                  <a:pt x="4875" y="9508"/>
                  <a:pt x="4645" y="9539"/>
                  <a:pt x="4414" y="9604"/>
                </a:cubicBezTo>
                <a:cubicBezTo>
                  <a:pt x="4134" y="9020"/>
                  <a:pt x="3877" y="8437"/>
                  <a:pt x="3620" y="7829"/>
                </a:cubicBezTo>
                <a:cubicBezTo>
                  <a:pt x="3410" y="7362"/>
                  <a:pt x="3223" y="6919"/>
                  <a:pt x="3036" y="6452"/>
                </a:cubicBezTo>
                <a:cubicBezTo>
                  <a:pt x="3177" y="6171"/>
                  <a:pt x="3340" y="5844"/>
                  <a:pt x="3457" y="5541"/>
                </a:cubicBezTo>
                <a:cubicBezTo>
                  <a:pt x="3947" y="4397"/>
                  <a:pt x="4111" y="3112"/>
                  <a:pt x="3667" y="1921"/>
                </a:cubicBezTo>
                <a:cubicBezTo>
                  <a:pt x="3330" y="1069"/>
                  <a:pt x="2498" y="1"/>
                  <a:pt x="148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1347" y="728620"/>
            <a:ext cx="2927551" cy="1115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0"/>
          <p:cNvSpPr/>
          <p:nvPr/>
        </p:nvSpPr>
        <p:spPr>
          <a:xfrm>
            <a:off x="3673225" y="4144751"/>
            <a:ext cx="376715" cy="316788"/>
          </a:xfrm>
          <a:custGeom>
            <a:rect b="b" l="l" r="r" t="t"/>
            <a:pathLst>
              <a:path extrusionOk="0" h="10705" w="12729">
                <a:moveTo>
                  <a:pt x="10982" y="1"/>
                </a:moveTo>
                <a:cubicBezTo>
                  <a:pt x="10772" y="1"/>
                  <a:pt x="10517" y="77"/>
                  <a:pt x="10206" y="250"/>
                </a:cubicBezTo>
                <a:cubicBezTo>
                  <a:pt x="9207" y="791"/>
                  <a:pt x="8152" y="1277"/>
                  <a:pt x="6976" y="1277"/>
                </a:cubicBezTo>
                <a:cubicBezTo>
                  <a:pt x="6832" y="1277"/>
                  <a:pt x="6687" y="1269"/>
                  <a:pt x="6540" y="1254"/>
                </a:cubicBezTo>
                <a:lnTo>
                  <a:pt x="5535" y="1581"/>
                </a:lnTo>
                <a:cubicBezTo>
                  <a:pt x="5535" y="1908"/>
                  <a:pt x="5535" y="2258"/>
                  <a:pt x="5582" y="2585"/>
                </a:cubicBezTo>
                <a:cubicBezTo>
                  <a:pt x="5932" y="4477"/>
                  <a:pt x="5792" y="6298"/>
                  <a:pt x="4905" y="7980"/>
                </a:cubicBezTo>
                <a:lnTo>
                  <a:pt x="2780" y="7770"/>
                </a:lnTo>
                <a:lnTo>
                  <a:pt x="1612" y="8097"/>
                </a:lnTo>
                <a:cubicBezTo>
                  <a:pt x="1449" y="8213"/>
                  <a:pt x="1262" y="8330"/>
                  <a:pt x="1098" y="8447"/>
                </a:cubicBezTo>
                <a:cubicBezTo>
                  <a:pt x="608" y="8891"/>
                  <a:pt x="1" y="9404"/>
                  <a:pt x="234" y="10058"/>
                </a:cubicBezTo>
                <a:cubicBezTo>
                  <a:pt x="413" y="10563"/>
                  <a:pt x="864" y="10704"/>
                  <a:pt x="1351" y="10704"/>
                </a:cubicBezTo>
                <a:cubicBezTo>
                  <a:pt x="1562" y="10704"/>
                  <a:pt x="1780" y="10677"/>
                  <a:pt x="1986" y="10642"/>
                </a:cubicBezTo>
                <a:cubicBezTo>
                  <a:pt x="2593" y="10502"/>
                  <a:pt x="3200" y="10292"/>
                  <a:pt x="3831" y="10128"/>
                </a:cubicBezTo>
                <a:lnTo>
                  <a:pt x="4811" y="9544"/>
                </a:lnTo>
                <a:cubicBezTo>
                  <a:pt x="6680" y="8003"/>
                  <a:pt x="6726" y="5831"/>
                  <a:pt x="6796" y="3683"/>
                </a:cubicBezTo>
                <a:cubicBezTo>
                  <a:pt x="6726" y="3496"/>
                  <a:pt x="6656" y="3309"/>
                  <a:pt x="6610" y="3122"/>
                </a:cubicBezTo>
                <a:cubicBezTo>
                  <a:pt x="6567" y="2778"/>
                  <a:pt x="6504" y="2414"/>
                  <a:pt x="6970" y="2414"/>
                </a:cubicBezTo>
                <a:cubicBezTo>
                  <a:pt x="7009" y="2414"/>
                  <a:pt x="7053" y="2416"/>
                  <a:pt x="7100" y="2422"/>
                </a:cubicBezTo>
                <a:lnTo>
                  <a:pt x="10907" y="1254"/>
                </a:lnTo>
                <a:cubicBezTo>
                  <a:pt x="10977" y="2071"/>
                  <a:pt x="11093" y="3006"/>
                  <a:pt x="11187" y="3940"/>
                </a:cubicBezTo>
                <a:cubicBezTo>
                  <a:pt x="11257" y="4290"/>
                  <a:pt x="11327" y="4617"/>
                  <a:pt x="11397" y="4967"/>
                </a:cubicBezTo>
                <a:lnTo>
                  <a:pt x="11397" y="5925"/>
                </a:lnTo>
                <a:cubicBezTo>
                  <a:pt x="11365" y="5923"/>
                  <a:pt x="11332" y="5922"/>
                  <a:pt x="11298" y="5922"/>
                </a:cubicBezTo>
                <a:cubicBezTo>
                  <a:pt x="10469" y="5922"/>
                  <a:pt x="9135" y="6461"/>
                  <a:pt x="8641" y="7022"/>
                </a:cubicBezTo>
                <a:cubicBezTo>
                  <a:pt x="8058" y="7653"/>
                  <a:pt x="8291" y="8821"/>
                  <a:pt x="9085" y="8984"/>
                </a:cubicBezTo>
                <a:cubicBezTo>
                  <a:pt x="9669" y="9101"/>
                  <a:pt x="10299" y="9031"/>
                  <a:pt x="10883" y="9101"/>
                </a:cubicBezTo>
                <a:cubicBezTo>
                  <a:pt x="10964" y="9112"/>
                  <a:pt x="11040" y="9117"/>
                  <a:pt x="11112" y="9117"/>
                </a:cubicBezTo>
                <a:cubicBezTo>
                  <a:pt x="11782" y="9117"/>
                  <a:pt x="12050" y="8643"/>
                  <a:pt x="12261" y="8073"/>
                </a:cubicBezTo>
                <a:cubicBezTo>
                  <a:pt x="12728" y="6906"/>
                  <a:pt x="12471" y="5738"/>
                  <a:pt x="12331" y="4570"/>
                </a:cubicBezTo>
                <a:cubicBezTo>
                  <a:pt x="12308" y="4220"/>
                  <a:pt x="12284" y="3893"/>
                  <a:pt x="12238" y="3543"/>
                </a:cubicBezTo>
                <a:cubicBezTo>
                  <a:pt x="12098" y="2702"/>
                  <a:pt x="11934" y="1885"/>
                  <a:pt x="11817" y="1044"/>
                </a:cubicBezTo>
                <a:cubicBezTo>
                  <a:pt x="11719" y="435"/>
                  <a:pt x="11481" y="1"/>
                  <a:pt x="1098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0"/>
          <p:cNvSpPr/>
          <p:nvPr/>
        </p:nvSpPr>
        <p:spPr>
          <a:xfrm rot="448387">
            <a:off x="4956825" y="379774"/>
            <a:ext cx="273787" cy="466433"/>
          </a:xfrm>
          <a:custGeom>
            <a:rect b="b" l="l" r="r" t="t"/>
            <a:pathLst>
              <a:path extrusionOk="0" h="11538" w="6773">
                <a:moveTo>
                  <a:pt x="3457" y="0"/>
                </a:moveTo>
                <a:cubicBezTo>
                  <a:pt x="3332" y="0"/>
                  <a:pt x="3190" y="97"/>
                  <a:pt x="3176" y="234"/>
                </a:cubicBezTo>
                <a:cubicBezTo>
                  <a:pt x="2943" y="1892"/>
                  <a:pt x="3083" y="3620"/>
                  <a:pt x="3083" y="5302"/>
                </a:cubicBezTo>
                <a:cubicBezTo>
                  <a:pt x="3083" y="6563"/>
                  <a:pt x="3083" y="7871"/>
                  <a:pt x="3130" y="9155"/>
                </a:cubicBezTo>
                <a:cubicBezTo>
                  <a:pt x="2265" y="9155"/>
                  <a:pt x="1145" y="9529"/>
                  <a:pt x="537" y="10136"/>
                </a:cubicBezTo>
                <a:cubicBezTo>
                  <a:pt x="234" y="10416"/>
                  <a:pt x="0" y="10837"/>
                  <a:pt x="210" y="11210"/>
                </a:cubicBezTo>
                <a:cubicBezTo>
                  <a:pt x="361" y="11466"/>
                  <a:pt x="656" y="11537"/>
                  <a:pt x="960" y="11537"/>
                </a:cubicBezTo>
                <a:cubicBezTo>
                  <a:pt x="1128" y="11537"/>
                  <a:pt x="1298" y="11515"/>
                  <a:pt x="1448" y="11490"/>
                </a:cubicBezTo>
                <a:cubicBezTo>
                  <a:pt x="1939" y="11420"/>
                  <a:pt x="2429" y="11257"/>
                  <a:pt x="2873" y="11023"/>
                </a:cubicBezTo>
                <a:cubicBezTo>
                  <a:pt x="3083" y="10930"/>
                  <a:pt x="3270" y="10813"/>
                  <a:pt x="3433" y="10696"/>
                </a:cubicBezTo>
                <a:cubicBezTo>
                  <a:pt x="3474" y="10707"/>
                  <a:pt x="3513" y="10713"/>
                  <a:pt x="3552" y="10713"/>
                </a:cubicBezTo>
                <a:cubicBezTo>
                  <a:pt x="3758" y="10713"/>
                  <a:pt x="3924" y="10563"/>
                  <a:pt x="3924" y="10346"/>
                </a:cubicBezTo>
                <a:cubicBezTo>
                  <a:pt x="3970" y="8595"/>
                  <a:pt x="3900" y="6820"/>
                  <a:pt x="3877" y="5045"/>
                </a:cubicBezTo>
                <a:cubicBezTo>
                  <a:pt x="3854" y="4181"/>
                  <a:pt x="3877" y="3317"/>
                  <a:pt x="3830" y="2453"/>
                </a:cubicBezTo>
                <a:lnTo>
                  <a:pt x="3830" y="2453"/>
                </a:lnTo>
                <a:cubicBezTo>
                  <a:pt x="4461" y="3340"/>
                  <a:pt x="5301" y="4064"/>
                  <a:pt x="5955" y="4998"/>
                </a:cubicBezTo>
                <a:cubicBezTo>
                  <a:pt x="6037" y="5135"/>
                  <a:pt x="6169" y="5197"/>
                  <a:pt x="6299" y="5197"/>
                </a:cubicBezTo>
                <a:cubicBezTo>
                  <a:pt x="6503" y="5197"/>
                  <a:pt x="6703" y="5045"/>
                  <a:pt x="6703" y="4788"/>
                </a:cubicBezTo>
                <a:cubicBezTo>
                  <a:pt x="6773" y="4017"/>
                  <a:pt x="6095" y="3504"/>
                  <a:pt x="5535" y="3060"/>
                </a:cubicBezTo>
                <a:cubicBezTo>
                  <a:pt x="4764" y="2476"/>
                  <a:pt x="4134" y="1682"/>
                  <a:pt x="3737" y="795"/>
                </a:cubicBezTo>
                <a:cubicBezTo>
                  <a:pt x="3713" y="584"/>
                  <a:pt x="3690" y="374"/>
                  <a:pt x="3643" y="164"/>
                </a:cubicBezTo>
                <a:cubicBezTo>
                  <a:pt x="3624" y="48"/>
                  <a:pt x="3545" y="0"/>
                  <a:pt x="345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0"/>
          <p:cNvSpPr/>
          <p:nvPr/>
        </p:nvSpPr>
        <p:spPr>
          <a:xfrm>
            <a:off x="8236140" y="-11434"/>
            <a:ext cx="1348731" cy="1243365"/>
          </a:xfrm>
          <a:custGeom>
            <a:rect b="b" l="l" r="r" t="t"/>
            <a:pathLst>
              <a:path extrusionOk="0" h="19355" w="20996">
                <a:moveTo>
                  <a:pt x="13005" y="1"/>
                </a:moveTo>
                <a:cubicBezTo>
                  <a:pt x="12701" y="1"/>
                  <a:pt x="12427" y="1"/>
                  <a:pt x="12184" y="31"/>
                </a:cubicBezTo>
                <a:cubicBezTo>
                  <a:pt x="11668" y="92"/>
                  <a:pt x="11182" y="183"/>
                  <a:pt x="10665" y="305"/>
                </a:cubicBezTo>
                <a:lnTo>
                  <a:pt x="10331" y="366"/>
                </a:lnTo>
                <a:cubicBezTo>
                  <a:pt x="9997" y="426"/>
                  <a:pt x="9693" y="517"/>
                  <a:pt x="9359" y="609"/>
                </a:cubicBezTo>
                <a:cubicBezTo>
                  <a:pt x="8842" y="760"/>
                  <a:pt x="8356" y="943"/>
                  <a:pt x="7870" y="1186"/>
                </a:cubicBezTo>
                <a:cubicBezTo>
                  <a:pt x="7657" y="1277"/>
                  <a:pt x="7475" y="1368"/>
                  <a:pt x="7262" y="1490"/>
                </a:cubicBezTo>
                <a:cubicBezTo>
                  <a:pt x="7019" y="1581"/>
                  <a:pt x="6807" y="1733"/>
                  <a:pt x="6594" y="1854"/>
                </a:cubicBezTo>
                <a:cubicBezTo>
                  <a:pt x="6442" y="1976"/>
                  <a:pt x="6321" y="2067"/>
                  <a:pt x="6169" y="2188"/>
                </a:cubicBezTo>
                <a:cubicBezTo>
                  <a:pt x="5865" y="2340"/>
                  <a:pt x="5561" y="2492"/>
                  <a:pt x="5288" y="2675"/>
                </a:cubicBezTo>
                <a:cubicBezTo>
                  <a:pt x="4801" y="2948"/>
                  <a:pt x="4376" y="3282"/>
                  <a:pt x="3951" y="3616"/>
                </a:cubicBezTo>
                <a:cubicBezTo>
                  <a:pt x="3556" y="3920"/>
                  <a:pt x="3221" y="4224"/>
                  <a:pt x="2887" y="4589"/>
                </a:cubicBezTo>
                <a:lnTo>
                  <a:pt x="2705" y="4801"/>
                </a:lnTo>
                <a:cubicBezTo>
                  <a:pt x="2401" y="5136"/>
                  <a:pt x="2128" y="5470"/>
                  <a:pt x="1854" y="5834"/>
                </a:cubicBezTo>
                <a:cubicBezTo>
                  <a:pt x="1702" y="6047"/>
                  <a:pt x="1550" y="6229"/>
                  <a:pt x="1429" y="6442"/>
                </a:cubicBezTo>
                <a:cubicBezTo>
                  <a:pt x="1307" y="6655"/>
                  <a:pt x="1186" y="6867"/>
                  <a:pt x="1095" y="7110"/>
                </a:cubicBezTo>
                <a:cubicBezTo>
                  <a:pt x="912" y="7597"/>
                  <a:pt x="730" y="8113"/>
                  <a:pt x="609" y="8630"/>
                </a:cubicBezTo>
                <a:cubicBezTo>
                  <a:pt x="457" y="9116"/>
                  <a:pt x="365" y="9632"/>
                  <a:pt x="274" y="10058"/>
                </a:cubicBezTo>
                <a:cubicBezTo>
                  <a:pt x="183" y="10574"/>
                  <a:pt x="122" y="11121"/>
                  <a:pt x="62" y="11668"/>
                </a:cubicBezTo>
                <a:cubicBezTo>
                  <a:pt x="31" y="12124"/>
                  <a:pt x="1" y="12579"/>
                  <a:pt x="31" y="13066"/>
                </a:cubicBezTo>
                <a:cubicBezTo>
                  <a:pt x="31" y="13582"/>
                  <a:pt x="122" y="14129"/>
                  <a:pt x="244" y="14645"/>
                </a:cubicBezTo>
                <a:cubicBezTo>
                  <a:pt x="335" y="15101"/>
                  <a:pt x="457" y="15527"/>
                  <a:pt x="639" y="15982"/>
                </a:cubicBezTo>
                <a:cubicBezTo>
                  <a:pt x="760" y="16256"/>
                  <a:pt x="852" y="16529"/>
                  <a:pt x="973" y="16772"/>
                </a:cubicBezTo>
                <a:cubicBezTo>
                  <a:pt x="1095" y="16985"/>
                  <a:pt x="1216" y="17198"/>
                  <a:pt x="1368" y="17380"/>
                </a:cubicBezTo>
                <a:cubicBezTo>
                  <a:pt x="1702" y="17836"/>
                  <a:pt x="2128" y="18261"/>
                  <a:pt x="2614" y="18595"/>
                </a:cubicBezTo>
                <a:cubicBezTo>
                  <a:pt x="2918" y="18808"/>
                  <a:pt x="3282" y="18960"/>
                  <a:pt x="3647" y="19081"/>
                </a:cubicBezTo>
                <a:cubicBezTo>
                  <a:pt x="3860" y="19172"/>
                  <a:pt x="4103" y="19233"/>
                  <a:pt x="4315" y="19264"/>
                </a:cubicBezTo>
                <a:cubicBezTo>
                  <a:pt x="4619" y="19294"/>
                  <a:pt x="4893" y="19324"/>
                  <a:pt x="5196" y="19355"/>
                </a:cubicBezTo>
                <a:lnTo>
                  <a:pt x="5622" y="19355"/>
                </a:lnTo>
                <a:cubicBezTo>
                  <a:pt x="5926" y="19355"/>
                  <a:pt x="6199" y="19324"/>
                  <a:pt x="6472" y="19264"/>
                </a:cubicBezTo>
                <a:cubicBezTo>
                  <a:pt x="6655" y="19233"/>
                  <a:pt x="6837" y="19172"/>
                  <a:pt x="7019" y="19081"/>
                </a:cubicBezTo>
                <a:lnTo>
                  <a:pt x="7050" y="19081"/>
                </a:lnTo>
                <a:cubicBezTo>
                  <a:pt x="7202" y="19051"/>
                  <a:pt x="7354" y="18960"/>
                  <a:pt x="7475" y="18899"/>
                </a:cubicBezTo>
                <a:cubicBezTo>
                  <a:pt x="7718" y="18777"/>
                  <a:pt x="7931" y="18656"/>
                  <a:pt x="8143" y="18534"/>
                </a:cubicBezTo>
                <a:lnTo>
                  <a:pt x="8235" y="18443"/>
                </a:lnTo>
                <a:lnTo>
                  <a:pt x="8265" y="18443"/>
                </a:lnTo>
                <a:lnTo>
                  <a:pt x="8356" y="18382"/>
                </a:lnTo>
                <a:cubicBezTo>
                  <a:pt x="8417" y="18322"/>
                  <a:pt x="8478" y="18291"/>
                  <a:pt x="8538" y="18231"/>
                </a:cubicBezTo>
                <a:lnTo>
                  <a:pt x="8599" y="18170"/>
                </a:lnTo>
                <a:cubicBezTo>
                  <a:pt x="8660" y="18109"/>
                  <a:pt x="8751" y="18048"/>
                  <a:pt x="8812" y="17988"/>
                </a:cubicBezTo>
                <a:cubicBezTo>
                  <a:pt x="8994" y="17836"/>
                  <a:pt x="9176" y="17623"/>
                  <a:pt x="9359" y="17441"/>
                </a:cubicBezTo>
                <a:cubicBezTo>
                  <a:pt x="9511" y="17258"/>
                  <a:pt x="9632" y="17106"/>
                  <a:pt x="9784" y="16924"/>
                </a:cubicBezTo>
                <a:lnTo>
                  <a:pt x="9784" y="16894"/>
                </a:lnTo>
                <a:cubicBezTo>
                  <a:pt x="9966" y="16681"/>
                  <a:pt x="10118" y="16468"/>
                  <a:pt x="10240" y="16225"/>
                </a:cubicBezTo>
                <a:cubicBezTo>
                  <a:pt x="10513" y="15739"/>
                  <a:pt x="10726" y="15223"/>
                  <a:pt x="10908" y="14706"/>
                </a:cubicBezTo>
                <a:cubicBezTo>
                  <a:pt x="10999" y="14493"/>
                  <a:pt x="11091" y="14250"/>
                  <a:pt x="11182" y="14007"/>
                </a:cubicBezTo>
                <a:cubicBezTo>
                  <a:pt x="11334" y="13612"/>
                  <a:pt x="11486" y="13339"/>
                  <a:pt x="11638" y="13066"/>
                </a:cubicBezTo>
                <a:cubicBezTo>
                  <a:pt x="11789" y="12762"/>
                  <a:pt x="11972" y="12458"/>
                  <a:pt x="12184" y="12184"/>
                </a:cubicBezTo>
                <a:cubicBezTo>
                  <a:pt x="12367" y="11972"/>
                  <a:pt x="12579" y="11789"/>
                  <a:pt x="12792" y="11607"/>
                </a:cubicBezTo>
                <a:cubicBezTo>
                  <a:pt x="13005" y="11455"/>
                  <a:pt x="13248" y="11303"/>
                  <a:pt x="13491" y="11182"/>
                </a:cubicBezTo>
                <a:cubicBezTo>
                  <a:pt x="14038" y="10999"/>
                  <a:pt x="14585" y="10848"/>
                  <a:pt x="15162" y="10756"/>
                </a:cubicBezTo>
                <a:cubicBezTo>
                  <a:pt x="15375" y="10726"/>
                  <a:pt x="15557" y="10726"/>
                  <a:pt x="15739" y="10696"/>
                </a:cubicBezTo>
                <a:cubicBezTo>
                  <a:pt x="15952" y="10696"/>
                  <a:pt x="16195" y="10665"/>
                  <a:pt x="16438" y="10635"/>
                </a:cubicBezTo>
                <a:cubicBezTo>
                  <a:pt x="16711" y="10605"/>
                  <a:pt x="16985" y="10544"/>
                  <a:pt x="17258" y="10483"/>
                </a:cubicBezTo>
                <a:cubicBezTo>
                  <a:pt x="17471" y="10422"/>
                  <a:pt x="17684" y="10361"/>
                  <a:pt x="17896" y="10270"/>
                </a:cubicBezTo>
                <a:cubicBezTo>
                  <a:pt x="18170" y="10149"/>
                  <a:pt x="18413" y="10027"/>
                  <a:pt x="18656" y="9875"/>
                </a:cubicBezTo>
                <a:cubicBezTo>
                  <a:pt x="18899" y="9723"/>
                  <a:pt x="19112" y="9571"/>
                  <a:pt x="19355" y="9389"/>
                </a:cubicBezTo>
                <a:cubicBezTo>
                  <a:pt x="19750" y="9085"/>
                  <a:pt x="20084" y="8721"/>
                  <a:pt x="20388" y="8295"/>
                </a:cubicBezTo>
                <a:cubicBezTo>
                  <a:pt x="20509" y="8113"/>
                  <a:pt x="20600" y="7870"/>
                  <a:pt x="20661" y="7657"/>
                </a:cubicBezTo>
                <a:cubicBezTo>
                  <a:pt x="20692" y="7475"/>
                  <a:pt x="20752" y="7293"/>
                  <a:pt x="20813" y="7110"/>
                </a:cubicBezTo>
                <a:cubicBezTo>
                  <a:pt x="20935" y="6624"/>
                  <a:pt x="20995" y="6108"/>
                  <a:pt x="20995" y="5591"/>
                </a:cubicBezTo>
                <a:cubicBezTo>
                  <a:pt x="20995" y="5318"/>
                  <a:pt x="20965" y="5044"/>
                  <a:pt x="20935" y="4771"/>
                </a:cubicBezTo>
                <a:cubicBezTo>
                  <a:pt x="20904" y="4558"/>
                  <a:pt x="20843" y="4346"/>
                  <a:pt x="20752" y="4133"/>
                </a:cubicBezTo>
                <a:cubicBezTo>
                  <a:pt x="20600" y="3677"/>
                  <a:pt x="20357" y="3221"/>
                  <a:pt x="20084" y="2796"/>
                </a:cubicBezTo>
                <a:cubicBezTo>
                  <a:pt x="19476" y="2006"/>
                  <a:pt x="18717" y="1368"/>
                  <a:pt x="17836" y="912"/>
                </a:cubicBezTo>
                <a:cubicBezTo>
                  <a:pt x="16985" y="517"/>
                  <a:pt x="16073" y="244"/>
                  <a:pt x="15162" y="122"/>
                </a:cubicBezTo>
                <a:cubicBezTo>
                  <a:pt x="14645" y="31"/>
                  <a:pt x="14129" y="1"/>
                  <a:pt x="1361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0" name="Google Shape;37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37504" y="4460312"/>
            <a:ext cx="1612116" cy="61454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10"/>
          <p:cNvSpPr/>
          <p:nvPr/>
        </p:nvSpPr>
        <p:spPr>
          <a:xfrm rot="-214660">
            <a:off x="838441" y="1151185"/>
            <a:ext cx="273790" cy="466438"/>
          </a:xfrm>
          <a:custGeom>
            <a:rect b="b" l="l" r="r" t="t"/>
            <a:pathLst>
              <a:path extrusionOk="0" h="11538" w="6773">
                <a:moveTo>
                  <a:pt x="3457" y="0"/>
                </a:moveTo>
                <a:cubicBezTo>
                  <a:pt x="3332" y="0"/>
                  <a:pt x="3190" y="97"/>
                  <a:pt x="3176" y="234"/>
                </a:cubicBezTo>
                <a:cubicBezTo>
                  <a:pt x="2943" y="1892"/>
                  <a:pt x="3083" y="3620"/>
                  <a:pt x="3083" y="5302"/>
                </a:cubicBezTo>
                <a:cubicBezTo>
                  <a:pt x="3083" y="6563"/>
                  <a:pt x="3083" y="7871"/>
                  <a:pt x="3130" y="9155"/>
                </a:cubicBezTo>
                <a:cubicBezTo>
                  <a:pt x="2265" y="9155"/>
                  <a:pt x="1145" y="9529"/>
                  <a:pt x="537" y="10136"/>
                </a:cubicBezTo>
                <a:cubicBezTo>
                  <a:pt x="234" y="10416"/>
                  <a:pt x="0" y="10837"/>
                  <a:pt x="210" y="11210"/>
                </a:cubicBezTo>
                <a:cubicBezTo>
                  <a:pt x="361" y="11466"/>
                  <a:pt x="656" y="11537"/>
                  <a:pt x="960" y="11537"/>
                </a:cubicBezTo>
                <a:cubicBezTo>
                  <a:pt x="1128" y="11537"/>
                  <a:pt x="1298" y="11515"/>
                  <a:pt x="1448" y="11490"/>
                </a:cubicBezTo>
                <a:cubicBezTo>
                  <a:pt x="1939" y="11420"/>
                  <a:pt x="2429" y="11257"/>
                  <a:pt x="2873" y="11023"/>
                </a:cubicBezTo>
                <a:cubicBezTo>
                  <a:pt x="3083" y="10930"/>
                  <a:pt x="3270" y="10813"/>
                  <a:pt x="3433" y="10696"/>
                </a:cubicBezTo>
                <a:cubicBezTo>
                  <a:pt x="3474" y="10707"/>
                  <a:pt x="3513" y="10713"/>
                  <a:pt x="3552" y="10713"/>
                </a:cubicBezTo>
                <a:cubicBezTo>
                  <a:pt x="3758" y="10713"/>
                  <a:pt x="3924" y="10563"/>
                  <a:pt x="3924" y="10346"/>
                </a:cubicBezTo>
                <a:cubicBezTo>
                  <a:pt x="3970" y="8595"/>
                  <a:pt x="3900" y="6820"/>
                  <a:pt x="3877" y="5045"/>
                </a:cubicBezTo>
                <a:cubicBezTo>
                  <a:pt x="3854" y="4181"/>
                  <a:pt x="3877" y="3317"/>
                  <a:pt x="3830" y="2453"/>
                </a:cubicBezTo>
                <a:lnTo>
                  <a:pt x="3830" y="2453"/>
                </a:lnTo>
                <a:cubicBezTo>
                  <a:pt x="4461" y="3340"/>
                  <a:pt x="5301" y="4064"/>
                  <a:pt x="5955" y="4998"/>
                </a:cubicBezTo>
                <a:cubicBezTo>
                  <a:pt x="6037" y="5135"/>
                  <a:pt x="6169" y="5197"/>
                  <a:pt x="6299" y="5197"/>
                </a:cubicBezTo>
                <a:cubicBezTo>
                  <a:pt x="6503" y="5197"/>
                  <a:pt x="6703" y="5045"/>
                  <a:pt x="6703" y="4788"/>
                </a:cubicBezTo>
                <a:cubicBezTo>
                  <a:pt x="6773" y="4017"/>
                  <a:pt x="6095" y="3504"/>
                  <a:pt x="5535" y="3060"/>
                </a:cubicBezTo>
                <a:cubicBezTo>
                  <a:pt x="4764" y="2476"/>
                  <a:pt x="4134" y="1682"/>
                  <a:pt x="3737" y="795"/>
                </a:cubicBezTo>
                <a:cubicBezTo>
                  <a:pt x="3713" y="584"/>
                  <a:pt x="3690" y="374"/>
                  <a:pt x="3643" y="164"/>
                </a:cubicBezTo>
                <a:cubicBezTo>
                  <a:pt x="3624" y="48"/>
                  <a:pt x="3545" y="0"/>
                  <a:pt x="3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10"/>
          <p:cNvSpPr/>
          <p:nvPr/>
        </p:nvSpPr>
        <p:spPr>
          <a:xfrm rot="-214660">
            <a:off x="1111091" y="998711"/>
            <a:ext cx="273790" cy="466438"/>
          </a:xfrm>
          <a:custGeom>
            <a:rect b="b" l="l" r="r" t="t"/>
            <a:pathLst>
              <a:path extrusionOk="0" h="11538" w="6773">
                <a:moveTo>
                  <a:pt x="3457" y="0"/>
                </a:moveTo>
                <a:cubicBezTo>
                  <a:pt x="3332" y="0"/>
                  <a:pt x="3190" y="97"/>
                  <a:pt x="3176" y="234"/>
                </a:cubicBezTo>
                <a:cubicBezTo>
                  <a:pt x="2943" y="1892"/>
                  <a:pt x="3083" y="3620"/>
                  <a:pt x="3083" y="5302"/>
                </a:cubicBezTo>
                <a:cubicBezTo>
                  <a:pt x="3083" y="6563"/>
                  <a:pt x="3083" y="7871"/>
                  <a:pt x="3130" y="9155"/>
                </a:cubicBezTo>
                <a:cubicBezTo>
                  <a:pt x="2265" y="9155"/>
                  <a:pt x="1145" y="9529"/>
                  <a:pt x="537" y="10136"/>
                </a:cubicBezTo>
                <a:cubicBezTo>
                  <a:pt x="234" y="10416"/>
                  <a:pt x="0" y="10837"/>
                  <a:pt x="210" y="11210"/>
                </a:cubicBezTo>
                <a:cubicBezTo>
                  <a:pt x="361" y="11466"/>
                  <a:pt x="656" y="11537"/>
                  <a:pt x="960" y="11537"/>
                </a:cubicBezTo>
                <a:cubicBezTo>
                  <a:pt x="1128" y="11537"/>
                  <a:pt x="1298" y="11515"/>
                  <a:pt x="1448" y="11490"/>
                </a:cubicBezTo>
                <a:cubicBezTo>
                  <a:pt x="1939" y="11420"/>
                  <a:pt x="2429" y="11257"/>
                  <a:pt x="2873" y="11023"/>
                </a:cubicBezTo>
                <a:cubicBezTo>
                  <a:pt x="3083" y="10930"/>
                  <a:pt x="3270" y="10813"/>
                  <a:pt x="3433" y="10696"/>
                </a:cubicBezTo>
                <a:cubicBezTo>
                  <a:pt x="3474" y="10707"/>
                  <a:pt x="3513" y="10713"/>
                  <a:pt x="3552" y="10713"/>
                </a:cubicBezTo>
                <a:cubicBezTo>
                  <a:pt x="3758" y="10713"/>
                  <a:pt x="3924" y="10563"/>
                  <a:pt x="3924" y="10346"/>
                </a:cubicBezTo>
                <a:cubicBezTo>
                  <a:pt x="3970" y="8595"/>
                  <a:pt x="3900" y="6820"/>
                  <a:pt x="3877" y="5045"/>
                </a:cubicBezTo>
                <a:cubicBezTo>
                  <a:pt x="3854" y="4181"/>
                  <a:pt x="3877" y="3317"/>
                  <a:pt x="3830" y="2453"/>
                </a:cubicBezTo>
                <a:lnTo>
                  <a:pt x="3830" y="2453"/>
                </a:lnTo>
                <a:cubicBezTo>
                  <a:pt x="4461" y="3340"/>
                  <a:pt x="5301" y="4064"/>
                  <a:pt x="5955" y="4998"/>
                </a:cubicBezTo>
                <a:cubicBezTo>
                  <a:pt x="6037" y="5135"/>
                  <a:pt x="6169" y="5197"/>
                  <a:pt x="6299" y="5197"/>
                </a:cubicBezTo>
                <a:cubicBezTo>
                  <a:pt x="6503" y="5197"/>
                  <a:pt x="6703" y="5045"/>
                  <a:pt x="6703" y="4788"/>
                </a:cubicBezTo>
                <a:cubicBezTo>
                  <a:pt x="6773" y="4017"/>
                  <a:pt x="6095" y="3504"/>
                  <a:pt x="5535" y="3060"/>
                </a:cubicBezTo>
                <a:cubicBezTo>
                  <a:pt x="4764" y="2476"/>
                  <a:pt x="4134" y="1682"/>
                  <a:pt x="3737" y="795"/>
                </a:cubicBezTo>
                <a:cubicBezTo>
                  <a:pt x="3713" y="584"/>
                  <a:pt x="3690" y="374"/>
                  <a:pt x="3643" y="164"/>
                </a:cubicBezTo>
                <a:cubicBezTo>
                  <a:pt x="3624" y="48"/>
                  <a:pt x="3545" y="0"/>
                  <a:pt x="3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3" name="Google Shape;373;p10"/>
          <p:cNvGrpSpPr/>
          <p:nvPr/>
        </p:nvGrpSpPr>
        <p:grpSpPr>
          <a:xfrm>
            <a:off x="153702" y="3411575"/>
            <a:ext cx="774340" cy="332149"/>
            <a:chOff x="5923050" y="1752359"/>
            <a:chExt cx="774340" cy="332149"/>
          </a:xfrm>
        </p:grpSpPr>
        <p:sp>
          <p:nvSpPr>
            <p:cNvPr id="374" name="Google Shape;374;p10"/>
            <p:cNvSpPr/>
            <p:nvPr/>
          </p:nvSpPr>
          <p:spPr>
            <a:xfrm>
              <a:off x="5923050" y="1752359"/>
              <a:ext cx="394949" cy="332149"/>
            </a:xfrm>
            <a:custGeom>
              <a:rect b="b" l="l" r="r" t="t"/>
              <a:pathLst>
                <a:path extrusionOk="0" h="10705" w="12729">
                  <a:moveTo>
                    <a:pt x="10982" y="1"/>
                  </a:moveTo>
                  <a:cubicBezTo>
                    <a:pt x="10772" y="1"/>
                    <a:pt x="10517" y="77"/>
                    <a:pt x="10206" y="250"/>
                  </a:cubicBezTo>
                  <a:cubicBezTo>
                    <a:pt x="9207" y="791"/>
                    <a:pt x="8152" y="1277"/>
                    <a:pt x="6976" y="1277"/>
                  </a:cubicBezTo>
                  <a:cubicBezTo>
                    <a:pt x="6832" y="1277"/>
                    <a:pt x="6687" y="1269"/>
                    <a:pt x="6540" y="1254"/>
                  </a:cubicBezTo>
                  <a:lnTo>
                    <a:pt x="5535" y="1581"/>
                  </a:lnTo>
                  <a:cubicBezTo>
                    <a:pt x="5535" y="1908"/>
                    <a:pt x="5535" y="2258"/>
                    <a:pt x="5582" y="2585"/>
                  </a:cubicBezTo>
                  <a:cubicBezTo>
                    <a:pt x="5932" y="4477"/>
                    <a:pt x="5792" y="6298"/>
                    <a:pt x="4905" y="7980"/>
                  </a:cubicBezTo>
                  <a:lnTo>
                    <a:pt x="2780" y="7770"/>
                  </a:lnTo>
                  <a:lnTo>
                    <a:pt x="1612" y="8097"/>
                  </a:lnTo>
                  <a:cubicBezTo>
                    <a:pt x="1449" y="8213"/>
                    <a:pt x="1262" y="8330"/>
                    <a:pt x="1098" y="8447"/>
                  </a:cubicBezTo>
                  <a:cubicBezTo>
                    <a:pt x="608" y="8891"/>
                    <a:pt x="1" y="9404"/>
                    <a:pt x="234" y="10058"/>
                  </a:cubicBezTo>
                  <a:cubicBezTo>
                    <a:pt x="413" y="10563"/>
                    <a:pt x="864" y="10704"/>
                    <a:pt x="1351" y="10704"/>
                  </a:cubicBezTo>
                  <a:cubicBezTo>
                    <a:pt x="1562" y="10704"/>
                    <a:pt x="1780" y="10677"/>
                    <a:pt x="1986" y="10642"/>
                  </a:cubicBezTo>
                  <a:cubicBezTo>
                    <a:pt x="2593" y="10502"/>
                    <a:pt x="3200" y="10292"/>
                    <a:pt x="3831" y="10128"/>
                  </a:cubicBezTo>
                  <a:lnTo>
                    <a:pt x="4811" y="9544"/>
                  </a:lnTo>
                  <a:cubicBezTo>
                    <a:pt x="6680" y="8003"/>
                    <a:pt x="6726" y="5831"/>
                    <a:pt x="6796" y="3683"/>
                  </a:cubicBezTo>
                  <a:cubicBezTo>
                    <a:pt x="6726" y="3496"/>
                    <a:pt x="6656" y="3309"/>
                    <a:pt x="6610" y="3122"/>
                  </a:cubicBezTo>
                  <a:cubicBezTo>
                    <a:pt x="6567" y="2778"/>
                    <a:pt x="6504" y="2414"/>
                    <a:pt x="6970" y="2414"/>
                  </a:cubicBezTo>
                  <a:cubicBezTo>
                    <a:pt x="7009" y="2414"/>
                    <a:pt x="7053" y="2416"/>
                    <a:pt x="7100" y="2422"/>
                  </a:cubicBezTo>
                  <a:lnTo>
                    <a:pt x="10907" y="1254"/>
                  </a:lnTo>
                  <a:cubicBezTo>
                    <a:pt x="10977" y="2071"/>
                    <a:pt x="11093" y="3006"/>
                    <a:pt x="11187" y="3940"/>
                  </a:cubicBezTo>
                  <a:cubicBezTo>
                    <a:pt x="11257" y="4290"/>
                    <a:pt x="11327" y="4617"/>
                    <a:pt x="11397" y="4967"/>
                  </a:cubicBezTo>
                  <a:lnTo>
                    <a:pt x="11397" y="5925"/>
                  </a:lnTo>
                  <a:cubicBezTo>
                    <a:pt x="11365" y="5923"/>
                    <a:pt x="11332" y="5922"/>
                    <a:pt x="11298" y="5922"/>
                  </a:cubicBezTo>
                  <a:cubicBezTo>
                    <a:pt x="10469" y="5922"/>
                    <a:pt x="9135" y="6461"/>
                    <a:pt x="8641" y="7022"/>
                  </a:cubicBezTo>
                  <a:cubicBezTo>
                    <a:pt x="8058" y="7653"/>
                    <a:pt x="8291" y="8821"/>
                    <a:pt x="9085" y="8984"/>
                  </a:cubicBezTo>
                  <a:cubicBezTo>
                    <a:pt x="9669" y="9101"/>
                    <a:pt x="10299" y="9031"/>
                    <a:pt x="10883" y="9101"/>
                  </a:cubicBezTo>
                  <a:cubicBezTo>
                    <a:pt x="10964" y="9112"/>
                    <a:pt x="11040" y="9117"/>
                    <a:pt x="11112" y="9117"/>
                  </a:cubicBezTo>
                  <a:cubicBezTo>
                    <a:pt x="11782" y="9117"/>
                    <a:pt x="12050" y="8643"/>
                    <a:pt x="12261" y="8073"/>
                  </a:cubicBezTo>
                  <a:cubicBezTo>
                    <a:pt x="12728" y="6906"/>
                    <a:pt x="12471" y="5738"/>
                    <a:pt x="12331" y="4570"/>
                  </a:cubicBezTo>
                  <a:cubicBezTo>
                    <a:pt x="12308" y="4220"/>
                    <a:pt x="12284" y="3893"/>
                    <a:pt x="12238" y="3543"/>
                  </a:cubicBezTo>
                  <a:cubicBezTo>
                    <a:pt x="12098" y="2702"/>
                    <a:pt x="11934" y="1885"/>
                    <a:pt x="11817" y="1044"/>
                  </a:cubicBezTo>
                  <a:cubicBezTo>
                    <a:pt x="11719" y="435"/>
                    <a:pt x="11481" y="1"/>
                    <a:pt x="109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0"/>
            <p:cNvSpPr/>
            <p:nvPr/>
          </p:nvSpPr>
          <p:spPr>
            <a:xfrm>
              <a:off x="6302441" y="1752359"/>
              <a:ext cx="394949" cy="332149"/>
            </a:xfrm>
            <a:custGeom>
              <a:rect b="b" l="l" r="r" t="t"/>
              <a:pathLst>
                <a:path extrusionOk="0" h="10705" w="12729">
                  <a:moveTo>
                    <a:pt x="10982" y="1"/>
                  </a:moveTo>
                  <a:cubicBezTo>
                    <a:pt x="10772" y="1"/>
                    <a:pt x="10517" y="77"/>
                    <a:pt x="10206" y="250"/>
                  </a:cubicBezTo>
                  <a:cubicBezTo>
                    <a:pt x="9207" y="791"/>
                    <a:pt x="8152" y="1277"/>
                    <a:pt x="6976" y="1277"/>
                  </a:cubicBezTo>
                  <a:cubicBezTo>
                    <a:pt x="6832" y="1277"/>
                    <a:pt x="6687" y="1269"/>
                    <a:pt x="6540" y="1254"/>
                  </a:cubicBezTo>
                  <a:lnTo>
                    <a:pt x="5535" y="1581"/>
                  </a:lnTo>
                  <a:cubicBezTo>
                    <a:pt x="5535" y="1908"/>
                    <a:pt x="5535" y="2258"/>
                    <a:pt x="5582" y="2585"/>
                  </a:cubicBezTo>
                  <a:cubicBezTo>
                    <a:pt x="5932" y="4477"/>
                    <a:pt x="5792" y="6298"/>
                    <a:pt x="4905" y="7980"/>
                  </a:cubicBezTo>
                  <a:lnTo>
                    <a:pt x="2780" y="7770"/>
                  </a:lnTo>
                  <a:lnTo>
                    <a:pt x="1612" y="8097"/>
                  </a:lnTo>
                  <a:cubicBezTo>
                    <a:pt x="1449" y="8213"/>
                    <a:pt x="1262" y="8330"/>
                    <a:pt x="1098" y="8447"/>
                  </a:cubicBezTo>
                  <a:cubicBezTo>
                    <a:pt x="608" y="8891"/>
                    <a:pt x="1" y="9404"/>
                    <a:pt x="234" y="10058"/>
                  </a:cubicBezTo>
                  <a:cubicBezTo>
                    <a:pt x="413" y="10563"/>
                    <a:pt x="864" y="10704"/>
                    <a:pt x="1351" y="10704"/>
                  </a:cubicBezTo>
                  <a:cubicBezTo>
                    <a:pt x="1562" y="10704"/>
                    <a:pt x="1780" y="10677"/>
                    <a:pt x="1986" y="10642"/>
                  </a:cubicBezTo>
                  <a:cubicBezTo>
                    <a:pt x="2593" y="10502"/>
                    <a:pt x="3200" y="10292"/>
                    <a:pt x="3831" y="10128"/>
                  </a:cubicBezTo>
                  <a:lnTo>
                    <a:pt x="4811" y="9544"/>
                  </a:lnTo>
                  <a:cubicBezTo>
                    <a:pt x="6680" y="8003"/>
                    <a:pt x="6726" y="5831"/>
                    <a:pt x="6796" y="3683"/>
                  </a:cubicBezTo>
                  <a:cubicBezTo>
                    <a:pt x="6726" y="3496"/>
                    <a:pt x="6656" y="3309"/>
                    <a:pt x="6610" y="3122"/>
                  </a:cubicBezTo>
                  <a:cubicBezTo>
                    <a:pt x="6567" y="2778"/>
                    <a:pt x="6504" y="2414"/>
                    <a:pt x="6970" y="2414"/>
                  </a:cubicBezTo>
                  <a:cubicBezTo>
                    <a:pt x="7009" y="2414"/>
                    <a:pt x="7053" y="2416"/>
                    <a:pt x="7100" y="2422"/>
                  </a:cubicBezTo>
                  <a:lnTo>
                    <a:pt x="10907" y="1254"/>
                  </a:lnTo>
                  <a:cubicBezTo>
                    <a:pt x="10977" y="2071"/>
                    <a:pt x="11093" y="3006"/>
                    <a:pt x="11187" y="3940"/>
                  </a:cubicBezTo>
                  <a:cubicBezTo>
                    <a:pt x="11257" y="4290"/>
                    <a:pt x="11327" y="4617"/>
                    <a:pt x="11397" y="4967"/>
                  </a:cubicBezTo>
                  <a:lnTo>
                    <a:pt x="11397" y="5925"/>
                  </a:lnTo>
                  <a:cubicBezTo>
                    <a:pt x="11365" y="5923"/>
                    <a:pt x="11332" y="5922"/>
                    <a:pt x="11298" y="5922"/>
                  </a:cubicBezTo>
                  <a:cubicBezTo>
                    <a:pt x="10469" y="5922"/>
                    <a:pt x="9135" y="6461"/>
                    <a:pt x="8641" y="7022"/>
                  </a:cubicBezTo>
                  <a:cubicBezTo>
                    <a:pt x="8058" y="7653"/>
                    <a:pt x="8291" y="8821"/>
                    <a:pt x="9085" y="8984"/>
                  </a:cubicBezTo>
                  <a:cubicBezTo>
                    <a:pt x="9669" y="9101"/>
                    <a:pt x="10299" y="9031"/>
                    <a:pt x="10883" y="9101"/>
                  </a:cubicBezTo>
                  <a:cubicBezTo>
                    <a:pt x="10964" y="9112"/>
                    <a:pt x="11040" y="9117"/>
                    <a:pt x="11112" y="9117"/>
                  </a:cubicBezTo>
                  <a:cubicBezTo>
                    <a:pt x="11782" y="9117"/>
                    <a:pt x="12050" y="8643"/>
                    <a:pt x="12261" y="8073"/>
                  </a:cubicBezTo>
                  <a:cubicBezTo>
                    <a:pt x="12728" y="6906"/>
                    <a:pt x="12471" y="5738"/>
                    <a:pt x="12331" y="4570"/>
                  </a:cubicBezTo>
                  <a:cubicBezTo>
                    <a:pt x="12308" y="4220"/>
                    <a:pt x="12284" y="3893"/>
                    <a:pt x="12238" y="3543"/>
                  </a:cubicBezTo>
                  <a:cubicBezTo>
                    <a:pt x="12098" y="2702"/>
                    <a:pt x="11934" y="1885"/>
                    <a:pt x="11817" y="1044"/>
                  </a:cubicBezTo>
                  <a:cubicBezTo>
                    <a:pt x="11719" y="435"/>
                    <a:pt x="11481" y="1"/>
                    <a:pt x="109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6" name="Google Shape;376;p10"/>
          <p:cNvSpPr/>
          <p:nvPr/>
        </p:nvSpPr>
        <p:spPr>
          <a:xfrm>
            <a:off x="522919" y="4531285"/>
            <a:ext cx="573887" cy="482635"/>
          </a:xfrm>
          <a:custGeom>
            <a:rect b="b" l="l" r="r" t="t"/>
            <a:pathLst>
              <a:path extrusionOk="0" h="10705" w="12729">
                <a:moveTo>
                  <a:pt x="10982" y="1"/>
                </a:moveTo>
                <a:cubicBezTo>
                  <a:pt x="10772" y="1"/>
                  <a:pt x="10517" y="77"/>
                  <a:pt x="10206" y="250"/>
                </a:cubicBezTo>
                <a:cubicBezTo>
                  <a:pt x="9207" y="791"/>
                  <a:pt x="8152" y="1277"/>
                  <a:pt x="6976" y="1277"/>
                </a:cubicBezTo>
                <a:cubicBezTo>
                  <a:pt x="6832" y="1277"/>
                  <a:pt x="6687" y="1269"/>
                  <a:pt x="6540" y="1254"/>
                </a:cubicBezTo>
                <a:lnTo>
                  <a:pt x="5535" y="1581"/>
                </a:lnTo>
                <a:cubicBezTo>
                  <a:pt x="5535" y="1908"/>
                  <a:pt x="5535" y="2258"/>
                  <a:pt x="5582" y="2585"/>
                </a:cubicBezTo>
                <a:cubicBezTo>
                  <a:pt x="5932" y="4477"/>
                  <a:pt x="5792" y="6298"/>
                  <a:pt x="4905" y="7980"/>
                </a:cubicBezTo>
                <a:lnTo>
                  <a:pt x="2780" y="7770"/>
                </a:lnTo>
                <a:lnTo>
                  <a:pt x="1612" y="8097"/>
                </a:lnTo>
                <a:cubicBezTo>
                  <a:pt x="1449" y="8213"/>
                  <a:pt x="1262" y="8330"/>
                  <a:pt x="1098" y="8447"/>
                </a:cubicBezTo>
                <a:cubicBezTo>
                  <a:pt x="608" y="8891"/>
                  <a:pt x="1" y="9404"/>
                  <a:pt x="234" y="10058"/>
                </a:cubicBezTo>
                <a:cubicBezTo>
                  <a:pt x="413" y="10563"/>
                  <a:pt x="864" y="10704"/>
                  <a:pt x="1351" y="10704"/>
                </a:cubicBezTo>
                <a:cubicBezTo>
                  <a:pt x="1562" y="10704"/>
                  <a:pt x="1780" y="10677"/>
                  <a:pt x="1986" y="10642"/>
                </a:cubicBezTo>
                <a:cubicBezTo>
                  <a:pt x="2593" y="10502"/>
                  <a:pt x="3200" y="10292"/>
                  <a:pt x="3831" y="10128"/>
                </a:cubicBezTo>
                <a:lnTo>
                  <a:pt x="4811" y="9544"/>
                </a:lnTo>
                <a:cubicBezTo>
                  <a:pt x="6680" y="8003"/>
                  <a:pt x="6726" y="5831"/>
                  <a:pt x="6796" y="3683"/>
                </a:cubicBezTo>
                <a:cubicBezTo>
                  <a:pt x="6726" y="3496"/>
                  <a:pt x="6656" y="3309"/>
                  <a:pt x="6610" y="3122"/>
                </a:cubicBezTo>
                <a:cubicBezTo>
                  <a:pt x="6567" y="2778"/>
                  <a:pt x="6504" y="2414"/>
                  <a:pt x="6970" y="2414"/>
                </a:cubicBezTo>
                <a:cubicBezTo>
                  <a:pt x="7009" y="2414"/>
                  <a:pt x="7053" y="2416"/>
                  <a:pt x="7100" y="2422"/>
                </a:cubicBezTo>
                <a:lnTo>
                  <a:pt x="10907" y="1254"/>
                </a:lnTo>
                <a:cubicBezTo>
                  <a:pt x="10977" y="2071"/>
                  <a:pt x="11093" y="3006"/>
                  <a:pt x="11187" y="3940"/>
                </a:cubicBezTo>
                <a:cubicBezTo>
                  <a:pt x="11257" y="4290"/>
                  <a:pt x="11327" y="4617"/>
                  <a:pt x="11397" y="4967"/>
                </a:cubicBezTo>
                <a:lnTo>
                  <a:pt x="11397" y="5925"/>
                </a:lnTo>
                <a:cubicBezTo>
                  <a:pt x="11365" y="5923"/>
                  <a:pt x="11332" y="5922"/>
                  <a:pt x="11298" y="5922"/>
                </a:cubicBezTo>
                <a:cubicBezTo>
                  <a:pt x="10469" y="5922"/>
                  <a:pt x="9135" y="6461"/>
                  <a:pt x="8641" y="7022"/>
                </a:cubicBezTo>
                <a:cubicBezTo>
                  <a:pt x="8058" y="7653"/>
                  <a:pt x="8291" y="8821"/>
                  <a:pt x="9085" y="8984"/>
                </a:cubicBezTo>
                <a:cubicBezTo>
                  <a:pt x="9669" y="9101"/>
                  <a:pt x="10299" y="9031"/>
                  <a:pt x="10883" y="9101"/>
                </a:cubicBezTo>
                <a:cubicBezTo>
                  <a:pt x="10964" y="9112"/>
                  <a:pt x="11040" y="9117"/>
                  <a:pt x="11112" y="9117"/>
                </a:cubicBezTo>
                <a:cubicBezTo>
                  <a:pt x="11782" y="9117"/>
                  <a:pt x="12050" y="8643"/>
                  <a:pt x="12261" y="8073"/>
                </a:cubicBezTo>
                <a:cubicBezTo>
                  <a:pt x="12728" y="6906"/>
                  <a:pt x="12471" y="5738"/>
                  <a:pt x="12331" y="4570"/>
                </a:cubicBezTo>
                <a:cubicBezTo>
                  <a:pt x="12308" y="4220"/>
                  <a:pt x="12284" y="3893"/>
                  <a:pt x="12238" y="3543"/>
                </a:cubicBezTo>
                <a:cubicBezTo>
                  <a:pt x="12098" y="2702"/>
                  <a:pt x="11934" y="1885"/>
                  <a:pt x="11817" y="1044"/>
                </a:cubicBezTo>
                <a:cubicBezTo>
                  <a:pt x="11719" y="435"/>
                  <a:pt x="11481" y="1"/>
                  <a:pt x="1098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uy CollectA Lipizzaner Stallion, 3.9' Length x 5.7' Height Online at Low  Prices in India - Amazon.in" id="377" name="Google Shape;377;p10"/>
          <p:cNvPicPr preferRelativeResize="0"/>
          <p:nvPr/>
        </p:nvPicPr>
        <p:blipFill rotWithShape="1">
          <a:blip r:embed="rId4">
            <a:alphaModFix/>
          </a:blip>
          <a:srcRect b="0" l="11851" r="20302" t="0"/>
          <a:stretch/>
        </p:blipFill>
        <p:spPr>
          <a:xfrm>
            <a:off x="5753099" y="127000"/>
            <a:ext cx="3276601" cy="4829462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10"/>
          <p:cNvSpPr txBox="1"/>
          <p:nvPr/>
        </p:nvSpPr>
        <p:spPr>
          <a:xfrm>
            <a:off x="276141" y="1616022"/>
            <a:ext cx="5297399" cy="15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"/>
              <a:buNone/>
            </a:pPr>
            <a:r>
              <a:rPr b="1" i="0" lang="ar-SA" sz="8000" u="none" cap="none" strike="noStrike">
                <a:solidFill>
                  <a:srgbClr val="FEF4F2"/>
                </a:solidFill>
                <a:latin typeface="Poppins"/>
                <a:ea typeface="Poppins"/>
                <a:cs typeface="Poppins"/>
                <a:sym typeface="Poppins"/>
              </a:rPr>
              <a:t>STALLION</a:t>
            </a:r>
            <a:endParaRPr b="1" i="0" sz="9600" u="none" cap="none" strike="noStrike">
              <a:solidFill>
                <a:srgbClr val="FEF4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79" name="Google Shape;379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01029" y="-11434"/>
            <a:ext cx="379589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1"/>
          <p:cNvSpPr/>
          <p:nvPr/>
        </p:nvSpPr>
        <p:spPr>
          <a:xfrm rot="448387">
            <a:off x="1029800" y="960399"/>
            <a:ext cx="273787" cy="466433"/>
          </a:xfrm>
          <a:custGeom>
            <a:rect b="b" l="l" r="r" t="t"/>
            <a:pathLst>
              <a:path extrusionOk="0" h="11538" w="6773">
                <a:moveTo>
                  <a:pt x="3457" y="0"/>
                </a:moveTo>
                <a:cubicBezTo>
                  <a:pt x="3332" y="0"/>
                  <a:pt x="3190" y="97"/>
                  <a:pt x="3176" y="234"/>
                </a:cubicBezTo>
                <a:cubicBezTo>
                  <a:pt x="2943" y="1892"/>
                  <a:pt x="3083" y="3620"/>
                  <a:pt x="3083" y="5302"/>
                </a:cubicBezTo>
                <a:cubicBezTo>
                  <a:pt x="3083" y="6563"/>
                  <a:pt x="3083" y="7871"/>
                  <a:pt x="3130" y="9155"/>
                </a:cubicBezTo>
                <a:cubicBezTo>
                  <a:pt x="2265" y="9155"/>
                  <a:pt x="1145" y="9529"/>
                  <a:pt x="537" y="10136"/>
                </a:cubicBezTo>
                <a:cubicBezTo>
                  <a:pt x="234" y="10416"/>
                  <a:pt x="0" y="10837"/>
                  <a:pt x="210" y="11210"/>
                </a:cubicBezTo>
                <a:cubicBezTo>
                  <a:pt x="361" y="11466"/>
                  <a:pt x="656" y="11537"/>
                  <a:pt x="960" y="11537"/>
                </a:cubicBezTo>
                <a:cubicBezTo>
                  <a:pt x="1128" y="11537"/>
                  <a:pt x="1298" y="11515"/>
                  <a:pt x="1448" y="11490"/>
                </a:cubicBezTo>
                <a:cubicBezTo>
                  <a:pt x="1939" y="11420"/>
                  <a:pt x="2429" y="11257"/>
                  <a:pt x="2873" y="11023"/>
                </a:cubicBezTo>
                <a:cubicBezTo>
                  <a:pt x="3083" y="10930"/>
                  <a:pt x="3270" y="10813"/>
                  <a:pt x="3433" y="10696"/>
                </a:cubicBezTo>
                <a:cubicBezTo>
                  <a:pt x="3474" y="10707"/>
                  <a:pt x="3513" y="10713"/>
                  <a:pt x="3552" y="10713"/>
                </a:cubicBezTo>
                <a:cubicBezTo>
                  <a:pt x="3758" y="10713"/>
                  <a:pt x="3924" y="10563"/>
                  <a:pt x="3924" y="10346"/>
                </a:cubicBezTo>
                <a:cubicBezTo>
                  <a:pt x="3970" y="8595"/>
                  <a:pt x="3900" y="6820"/>
                  <a:pt x="3877" y="5045"/>
                </a:cubicBezTo>
                <a:cubicBezTo>
                  <a:pt x="3854" y="4181"/>
                  <a:pt x="3877" y="3317"/>
                  <a:pt x="3830" y="2453"/>
                </a:cubicBezTo>
                <a:lnTo>
                  <a:pt x="3830" y="2453"/>
                </a:lnTo>
                <a:cubicBezTo>
                  <a:pt x="4461" y="3340"/>
                  <a:pt x="5301" y="4064"/>
                  <a:pt x="5955" y="4998"/>
                </a:cubicBezTo>
                <a:cubicBezTo>
                  <a:pt x="6037" y="5135"/>
                  <a:pt x="6169" y="5197"/>
                  <a:pt x="6299" y="5197"/>
                </a:cubicBezTo>
                <a:cubicBezTo>
                  <a:pt x="6503" y="5197"/>
                  <a:pt x="6703" y="5045"/>
                  <a:pt x="6703" y="4788"/>
                </a:cubicBezTo>
                <a:cubicBezTo>
                  <a:pt x="6773" y="4017"/>
                  <a:pt x="6095" y="3504"/>
                  <a:pt x="5535" y="3060"/>
                </a:cubicBezTo>
                <a:cubicBezTo>
                  <a:pt x="4764" y="2476"/>
                  <a:pt x="4134" y="1682"/>
                  <a:pt x="3737" y="795"/>
                </a:cubicBezTo>
                <a:cubicBezTo>
                  <a:pt x="3713" y="584"/>
                  <a:pt x="3690" y="374"/>
                  <a:pt x="3643" y="164"/>
                </a:cubicBezTo>
                <a:cubicBezTo>
                  <a:pt x="3624" y="48"/>
                  <a:pt x="3545" y="0"/>
                  <a:pt x="34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11"/>
          <p:cNvSpPr/>
          <p:nvPr/>
        </p:nvSpPr>
        <p:spPr>
          <a:xfrm>
            <a:off x="6477225" y="3791101"/>
            <a:ext cx="376715" cy="316788"/>
          </a:xfrm>
          <a:custGeom>
            <a:rect b="b" l="l" r="r" t="t"/>
            <a:pathLst>
              <a:path extrusionOk="0" h="10705" w="12729">
                <a:moveTo>
                  <a:pt x="10982" y="1"/>
                </a:moveTo>
                <a:cubicBezTo>
                  <a:pt x="10772" y="1"/>
                  <a:pt x="10517" y="77"/>
                  <a:pt x="10206" y="250"/>
                </a:cubicBezTo>
                <a:cubicBezTo>
                  <a:pt x="9207" y="791"/>
                  <a:pt x="8152" y="1277"/>
                  <a:pt x="6976" y="1277"/>
                </a:cubicBezTo>
                <a:cubicBezTo>
                  <a:pt x="6832" y="1277"/>
                  <a:pt x="6687" y="1269"/>
                  <a:pt x="6540" y="1254"/>
                </a:cubicBezTo>
                <a:lnTo>
                  <a:pt x="5535" y="1581"/>
                </a:lnTo>
                <a:cubicBezTo>
                  <a:pt x="5535" y="1908"/>
                  <a:pt x="5535" y="2258"/>
                  <a:pt x="5582" y="2585"/>
                </a:cubicBezTo>
                <a:cubicBezTo>
                  <a:pt x="5932" y="4477"/>
                  <a:pt x="5792" y="6298"/>
                  <a:pt x="4905" y="7980"/>
                </a:cubicBezTo>
                <a:lnTo>
                  <a:pt x="2780" y="7770"/>
                </a:lnTo>
                <a:lnTo>
                  <a:pt x="1612" y="8097"/>
                </a:lnTo>
                <a:cubicBezTo>
                  <a:pt x="1449" y="8213"/>
                  <a:pt x="1262" y="8330"/>
                  <a:pt x="1098" y="8447"/>
                </a:cubicBezTo>
                <a:cubicBezTo>
                  <a:pt x="608" y="8891"/>
                  <a:pt x="1" y="9404"/>
                  <a:pt x="234" y="10058"/>
                </a:cubicBezTo>
                <a:cubicBezTo>
                  <a:pt x="413" y="10563"/>
                  <a:pt x="864" y="10704"/>
                  <a:pt x="1351" y="10704"/>
                </a:cubicBezTo>
                <a:cubicBezTo>
                  <a:pt x="1562" y="10704"/>
                  <a:pt x="1780" y="10677"/>
                  <a:pt x="1986" y="10642"/>
                </a:cubicBezTo>
                <a:cubicBezTo>
                  <a:pt x="2593" y="10502"/>
                  <a:pt x="3200" y="10292"/>
                  <a:pt x="3831" y="10128"/>
                </a:cubicBezTo>
                <a:lnTo>
                  <a:pt x="4811" y="9544"/>
                </a:lnTo>
                <a:cubicBezTo>
                  <a:pt x="6680" y="8003"/>
                  <a:pt x="6726" y="5831"/>
                  <a:pt x="6796" y="3683"/>
                </a:cubicBezTo>
                <a:cubicBezTo>
                  <a:pt x="6726" y="3496"/>
                  <a:pt x="6656" y="3309"/>
                  <a:pt x="6610" y="3122"/>
                </a:cubicBezTo>
                <a:cubicBezTo>
                  <a:pt x="6567" y="2778"/>
                  <a:pt x="6504" y="2414"/>
                  <a:pt x="6970" y="2414"/>
                </a:cubicBezTo>
                <a:cubicBezTo>
                  <a:pt x="7009" y="2414"/>
                  <a:pt x="7053" y="2416"/>
                  <a:pt x="7100" y="2422"/>
                </a:cubicBezTo>
                <a:lnTo>
                  <a:pt x="10907" y="1254"/>
                </a:lnTo>
                <a:cubicBezTo>
                  <a:pt x="10977" y="2071"/>
                  <a:pt x="11093" y="3006"/>
                  <a:pt x="11187" y="3940"/>
                </a:cubicBezTo>
                <a:cubicBezTo>
                  <a:pt x="11257" y="4290"/>
                  <a:pt x="11327" y="4617"/>
                  <a:pt x="11397" y="4967"/>
                </a:cubicBezTo>
                <a:lnTo>
                  <a:pt x="11397" y="5925"/>
                </a:lnTo>
                <a:cubicBezTo>
                  <a:pt x="11365" y="5923"/>
                  <a:pt x="11332" y="5922"/>
                  <a:pt x="11298" y="5922"/>
                </a:cubicBezTo>
                <a:cubicBezTo>
                  <a:pt x="10469" y="5922"/>
                  <a:pt x="9135" y="6461"/>
                  <a:pt x="8641" y="7022"/>
                </a:cubicBezTo>
                <a:cubicBezTo>
                  <a:pt x="8058" y="7653"/>
                  <a:pt x="8291" y="8821"/>
                  <a:pt x="9085" y="8984"/>
                </a:cubicBezTo>
                <a:cubicBezTo>
                  <a:pt x="9669" y="9101"/>
                  <a:pt x="10299" y="9031"/>
                  <a:pt x="10883" y="9101"/>
                </a:cubicBezTo>
                <a:cubicBezTo>
                  <a:pt x="10964" y="9112"/>
                  <a:pt x="11040" y="9117"/>
                  <a:pt x="11112" y="9117"/>
                </a:cubicBezTo>
                <a:cubicBezTo>
                  <a:pt x="11782" y="9117"/>
                  <a:pt x="12050" y="8643"/>
                  <a:pt x="12261" y="8073"/>
                </a:cubicBezTo>
                <a:cubicBezTo>
                  <a:pt x="12728" y="6906"/>
                  <a:pt x="12471" y="5738"/>
                  <a:pt x="12331" y="4570"/>
                </a:cubicBezTo>
                <a:cubicBezTo>
                  <a:pt x="12308" y="4220"/>
                  <a:pt x="12284" y="3893"/>
                  <a:pt x="12238" y="3543"/>
                </a:cubicBezTo>
                <a:cubicBezTo>
                  <a:pt x="12098" y="2702"/>
                  <a:pt x="11934" y="1885"/>
                  <a:pt x="11817" y="1044"/>
                </a:cubicBezTo>
                <a:cubicBezTo>
                  <a:pt x="11719" y="435"/>
                  <a:pt x="11481" y="1"/>
                  <a:pt x="1098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6" name="Google Shape;38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37504" y="4460312"/>
            <a:ext cx="1612116" cy="61454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11"/>
          <p:cNvSpPr txBox="1"/>
          <p:nvPr/>
        </p:nvSpPr>
        <p:spPr>
          <a:xfrm>
            <a:off x="840463" y="1193615"/>
            <a:ext cx="7290902" cy="2496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1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ato"/>
              <a:buNone/>
            </a:pPr>
            <a:r>
              <a:rPr b="0" i="0" lang="ar-SA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خيل، فرس، جَوَاد، حِصَان، خيّالة، ضخم، فرسان</a:t>
            </a:r>
            <a:endParaRPr/>
          </a:p>
          <a:p>
            <a:pPr indent="0" lvl="0" marL="0" marR="0" rtl="1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ato"/>
              <a:buNone/>
            </a:pPr>
            <a:r>
              <a:rPr b="0" i="0" lang="ar-SA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سابقات ، صافنات، موريات، عاديات</a:t>
            </a:r>
            <a:endParaRPr b="0" i="0" sz="3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2"/>
          <p:cNvSpPr txBox="1"/>
          <p:nvPr>
            <p:ph idx="1" type="subTitle"/>
          </p:nvPr>
        </p:nvSpPr>
        <p:spPr>
          <a:xfrm>
            <a:off x="1604250" y="1541963"/>
            <a:ext cx="5935500" cy="15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ar-SA" sz="9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ENEMY</a:t>
            </a:r>
            <a:endParaRPr b="1" sz="96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93" name="Google Shape;393;p12"/>
          <p:cNvSpPr/>
          <p:nvPr/>
        </p:nvSpPr>
        <p:spPr>
          <a:xfrm rot="448387">
            <a:off x="1029800" y="960399"/>
            <a:ext cx="273787" cy="466433"/>
          </a:xfrm>
          <a:custGeom>
            <a:rect b="b" l="l" r="r" t="t"/>
            <a:pathLst>
              <a:path extrusionOk="0" h="11538" w="6773">
                <a:moveTo>
                  <a:pt x="3457" y="0"/>
                </a:moveTo>
                <a:cubicBezTo>
                  <a:pt x="3332" y="0"/>
                  <a:pt x="3190" y="97"/>
                  <a:pt x="3176" y="234"/>
                </a:cubicBezTo>
                <a:cubicBezTo>
                  <a:pt x="2943" y="1892"/>
                  <a:pt x="3083" y="3620"/>
                  <a:pt x="3083" y="5302"/>
                </a:cubicBezTo>
                <a:cubicBezTo>
                  <a:pt x="3083" y="6563"/>
                  <a:pt x="3083" y="7871"/>
                  <a:pt x="3130" y="9155"/>
                </a:cubicBezTo>
                <a:cubicBezTo>
                  <a:pt x="2265" y="9155"/>
                  <a:pt x="1145" y="9529"/>
                  <a:pt x="537" y="10136"/>
                </a:cubicBezTo>
                <a:cubicBezTo>
                  <a:pt x="234" y="10416"/>
                  <a:pt x="0" y="10837"/>
                  <a:pt x="210" y="11210"/>
                </a:cubicBezTo>
                <a:cubicBezTo>
                  <a:pt x="361" y="11466"/>
                  <a:pt x="656" y="11537"/>
                  <a:pt x="960" y="11537"/>
                </a:cubicBezTo>
                <a:cubicBezTo>
                  <a:pt x="1128" y="11537"/>
                  <a:pt x="1298" y="11515"/>
                  <a:pt x="1448" y="11490"/>
                </a:cubicBezTo>
                <a:cubicBezTo>
                  <a:pt x="1939" y="11420"/>
                  <a:pt x="2429" y="11257"/>
                  <a:pt x="2873" y="11023"/>
                </a:cubicBezTo>
                <a:cubicBezTo>
                  <a:pt x="3083" y="10930"/>
                  <a:pt x="3270" y="10813"/>
                  <a:pt x="3433" y="10696"/>
                </a:cubicBezTo>
                <a:cubicBezTo>
                  <a:pt x="3474" y="10707"/>
                  <a:pt x="3513" y="10713"/>
                  <a:pt x="3552" y="10713"/>
                </a:cubicBezTo>
                <a:cubicBezTo>
                  <a:pt x="3758" y="10713"/>
                  <a:pt x="3924" y="10563"/>
                  <a:pt x="3924" y="10346"/>
                </a:cubicBezTo>
                <a:cubicBezTo>
                  <a:pt x="3970" y="8595"/>
                  <a:pt x="3900" y="6820"/>
                  <a:pt x="3877" y="5045"/>
                </a:cubicBezTo>
                <a:cubicBezTo>
                  <a:pt x="3854" y="4181"/>
                  <a:pt x="3877" y="3317"/>
                  <a:pt x="3830" y="2453"/>
                </a:cubicBezTo>
                <a:lnTo>
                  <a:pt x="3830" y="2453"/>
                </a:lnTo>
                <a:cubicBezTo>
                  <a:pt x="4461" y="3340"/>
                  <a:pt x="5301" y="4064"/>
                  <a:pt x="5955" y="4998"/>
                </a:cubicBezTo>
                <a:cubicBezTo>
                  <a:pt x="6037" y="5135"/>
                  <a:pt x="6169" y="5197"/>
                  <a:pt x="6299" y="5197"/>
                </a:cubicBezTo>
                <a:cubicBezTo>
                  <a:pt x="6503" y="5197"/>
                  <a:pt x="6703" y="5045"/>
                  <a:pt x="6703" y="4788"/>
                </a:cubicBezTo>
                <a:cubicBezTo>
                  <a:pt x="6773" y="4017"/>
                  <a:pt x="6095" y="3504"/>
                  <a:pt x="5535" y="3060"/>
                </a:cubicBezTo>
                <a:cubicBezTo>
                  <a:pt x="4764" y="2476"/>
                  <a:pt x="4134" y="1682"/>
                  <a:pt x="3737" y="795"/>
                </a:cubicBezTo>
                <a:cubicBezTo>
                  <a:pt x="3713" y="584"/>
                  <a:pt x="3690" y="374"/>
                  <a:pt x="3643" y="164"/>
                </a:cubicBezTo>
                <a:cubicBezTo>
                  <a:pt x="3624" y="48"/>
                  <a:pt x="3545" y="0"/>
                  <a:pt x="34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2"/>
          <p:cNvSpPr/>
          <p:nvPr/>
        </p:nvSpPr>
        <p:spPr>
          <a:xfrm>
            <a:off x="6477225" y="3791101"/>
            <a:ext cx="376715" cy="316788"/>
          </a:xfrm>
          <a:custGeom>
            <a:rect b="b" l="l" r="r" t="t"/>
            <a:pathLst>
              <a:path extrusionOk="0" h="10705" w="12729">
                <a:moveTo>
                  <a:pt x="10982" y="1"/>
                </a:moveTo>
                <a:cubicBezTo>
                  <a:pt x="10772" y="1"/>
                  <a:pt x="10517" y="77"/>
                  <a:pt x="10206" y="250"/>
                </a:cubicBezTo>
                <a:cubicBezTo>
                  <a:pt x="9207" y="791"/>
                  <a:pt x="8152" y="1277"/>
                  <a:pt x="6976" y="1277"/>
                </a:cubicBezTo>
                <a:cubicBezTo>
                  <a:pt x="6832" y="1277"/>
                  <a:pt x="6687" y="1269"/>
                  <a:pt x="6540" y="1254"/>
                </a:cubicBezTo>
                <a:lnTo>
                  <a:pt x="5535" y="1581"/>
                </a:lnTo>
                <a:cubicBezTo>
                  <a:pt x="5535" y="1908"/>
                  <a:pt x="5535" y="2258"/>
                  <a:pt x="5582" y="2585"/>
                </a:cubicBezTo>
                <a:cubicBezTo>
                  <a:pt x="5932" y="4477"/>
                  <a:pt x="5792" y="6298"/>
                  <a:pt x="4905" y="7980"/>
                </a:cubicBezTo>
                <a:lnTo>
                  <a:pt x="2780" y="7770"/>
                </a:lnTo>
                <a:lnTo>
                  <a:pt x="1612" y="8097"/>
                </a:lnTo>
                <a:cubicBezTo>
                  <a:pt x="1449" y="8213"/>
                  <a:pt x="1262" y="8330"/>
                  <a:pt x="1098" y="8447"/>
                </a:cubicBezTo>
                <a:cubicBezTo>
                  <a:pt x="608" y="8891"/>
                  <a:pt x="1" y="9404"/>
                  <a:pt x="234" y="10058"/>
                </a:cubicBezTo>
                <a:cubicBezTo>
                  <a:pt x="413" y="10563"/>
                  <a:pt x="864" y="10704"/>
                  <a:pt x="1351" y="10704"/>
                </a:cubicBezTo>
                <a:cubicBezTo>
                  <a:pt x="1562" y="10704"/>
                  <a:pt x="1780" y="10677"/>
                  <a:pt x="1986" y="10642"/>
                </a:cubicBezTo>
                <a:cubicBezTo>
                  <a:pt x="2593" y="10502"/>
                  <a:pt x="3200" y="10292"/>
                  <a:pt x="3831" y="10128"/>
                </a:cubicBezTo>
                <a:lnTo>
                  <a:pt x="4811" y="9544"/>
                </a:lnTo>
                <a:cubicBezTo>
                  <a:pt x="6680" y="8003"/>
                  <a:pt x="6726" y="5831"/>
                  <a:pt x="6796" y="3683"/>
                </a:cubicBezTo>
                <a:cubicBezTo>
                  <a:pt x="6726" y="3496"/>
                  <a:pt x="6656" y="3309"/>
                  <a:pt x="6610" y="3122"/>
                </a:cubicBezTo>
                <a:cubicBezTo>
                  <a:pt x="6567" y="2778"/>
                  <a:pt x="6504" y="2414"/>
                  <a:pt x="6970" y="2414"/>
                </a:cubicBezTo>
                <a:cubicBezTo>
                  <a:pt x="7009" y="2414"/>
                  <a:pt x="7053" y="2416"/>
                  <a:pt x="7100" y="2422"/>
                </a:cubicBezTo>
                <a:lnTo>
                  <a:pt x="10907" y="1254"/>
                </a:lnTo>
                <a:cubicBezTo>
                  <a:pt x="10977" y="2071"/>
                  <a:pt x="11093" y="3006"/>
                  <a:pt x="11187" y="3940"/>
                </a:cubicBezTo>
                <a:cubicBezTo>
                  <a:pt x="11257" y="4290"/>
                  <a:pt x="11327" y="4617"/>
                  <a:pt x="11397" y="4967"/>
                </a:cubicBezTo>
                <a:lnTo>
                  <a:pt x="11397" y="5925"/>
                </a:lnTo>
                <a:cubicBezTo>
                  <a:pt x="11365" y="5923"/>
                  <a:pt x="11332" y="5922"/>
                  <a:pt x="11298" y="5922"/>
                </a:cubicBezTo>
                <a:cubicBezTo>
                  <a:pt x="10469" y="5922"/>
                  <a:pt x="9135" y="6461"/>
                  <a:pt x="8641" y="7022"/>
                </a:cubicBezTo>
                <a:cubicBezTo>
                  <a:pt x="8058" y="7653"/>
                  <a:pt x="8291" y="8821"/>
                  <a:pt x="9085" y="8984"/>
                </a:cubicBezTo>
                <a:cubicBezTo>
                  <a:pt x="9669" y="9101"/>
                  <a:pt x="10299" y="9031"/>
                  <a:pt x="10883" y="9101"/>
                </a:cubicBezTo>
                <a:cubicBezTo>
                  <a:pt x="10964" y="9112"/>
                  <a:pt x="11040" y="9117"/>
                  <a:pt x="11112" y="9117"/>
                </a:cubicBezTo>
                <a:cubicBezTo>
                  <a:pt x="11782" y="9117"/>
                  <a:pt x="12050" y="8643"/>
                  <a:pt x="12261" y="8073"/>
                </a:cubicBezTo>
                <a:cubicBezTo>
                  <a:pt x="12728" y="6906"/>
                  <a:pt x="12471" y="5738"/>
                  <a:pt x="12331" y="4570"/>
                </a:cubicBezTo>
                <a:cubicBezTo>
                  <a:pt x="12308" y="4220"/>
                  <a:pt x="12284" y="3893"/>
                  <a:pt x="12238" y="3543"/>
                </a:cubicBezTo>
                <a:cubicBezTo>
                  <a:pt x="12098" y="2702"/>
                  <a:pt x="11934" y="1885"/>
                  <a:pt x="11817" y="1044"/>
                </a:cubicBezTo>
                <a:cubicBezTo>
                  <a:pt x="11719" y="435"/>
                  <a:pt x="11481" y="1"/>
                  <a:pt x="1098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5" name="Google Shape;39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37504" y="4460312"/>
            <a:ext cx="1612116" cy="614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-375919"/>
            <a:ext cx="379589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13"/>
          <p:cNvSpPr txBox="1"/>
          <p:nvPr>
            <p:ph idx="1" type="subTitle"/>
          </p:nvPr>
        </p:nvSpPr>
        <p:spPr>
          <a:xfrm>
            <a:off x="1580448" y="1384404"/>
            <a:ext cx="6531755" cy="2496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ar-SA" sz="3600">
                <a:latin typeface="Arial"/>
                <a:ea typeface="Arial"/>
                <a:cs typeface="Arial"/>
                <a:sym typeface="Arial"/>
              </a:rPr>
              <a:t>باغٍ، خَصم، ظالِم، عادٍ، عَدُوّ، قِتل، مُتَخَاصم، مُتَنَازِع، مُـختَلِف، مُعَاد، مُعَادِي، مُعتَدٍ، مُقَاوِم، مُنَاوِئ، معاند، ضد، 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13"/>
          <p:cNvSpPr/>
          <p:nvPr/>
        </p:nvSpPr>
        <p:spPr>
          <a:xfrm>
            <a:off x="3673225" y="4144751"/>
            <a:ext cx="376715" cy="316788"/>
          </a:xfrm>
          <a:custGeom>
            <a:rect b="b" l="l" r="r" t="t"/>
            <a:pathLst>
              <a:path extrusionOk="0" h="10705" w="12729">
                <a:moveTo>
                  <a:pt x="10982" y="1"/>
                </a:moveTo>
                <a:cubicBezTo>
                  <a:pt x="10772" y="1"/>
                  <a:pt x="10517" y="77"/>
                  <a:pt x="10206" y="250"/>
                </a:cubicBezTo>
                <a:cubicBezTo>
                  <a:pt x="9207" y="791"/>
                  <a:pt x="8152" y="1277"/>
                  <a:pt x="6976" y="1277"/>
                </a:cubicBezTo>
                <a:cubicBezTo>
                  <a:pt x="6832" y="1277"/>
                  <a:pt x="6687" y="1269"/>
                  <a:pt x="6540" y="1254"/>
                </a:cubicBezTo>
                <a:lnTo>
                  <a:pt x="5535" y="1581"/>
                </a:lnTo>
                <a:cubicBezTo>
                  <a:pt x="5535" y="1908"/>
                  <a:pt x="5535" y="2258"/>
                  <a:pt x="5582" y="2585"/>
                </a:cubicBezTo>
                <a:cubicBezTo>
                  <a:pt x="5932" y="4477"/>
                  <a:pt x="5792" y="6298"/>
                  <a:pt x="4905" y="7980"/>
                </a:cubicBezTo>
                <a:lnTo>
                  <a:pt x="2780" y="7770"/>
                </a:lnTo>
                <a:lnTo>
                  <a:pt x="1612" y="8097"/>
                </a:lnTo>
                <a:cubicBezTo>
                  <a:pt x="1449" y="8213"/>
                  <a:pt x="1262" y="8330"/>
                  <a:pt x="1098" y="8447"/>
                </a:cubicBezTo>
                <a:cubicBezTo>
                  <a:pt x="608" y="8891"/>
                  <a:pt x="1" y="9404"/>
                  <a:pt x="234" y="10058"/>
                </a:cubicBezTo>
                <a:cubicBezTo>
                  <a:pt x="413" y="10563"/>
                  <a:pt x="864" y="10704"/>
                  <a:pt x="1351" y="10704"/>
                </a:cubicBezTo>
                <a:cubicBezTo>
                  <a:pt x="1562" y="10704"/>
                  <a:pt x="1780" y="10677"/>
                  <a:pt x="1986" y="10642"/>
                </a:cubicBezTo>
                <a:cubicBezTo>
                  <a:pt x="2593" y="10502"/>
                  <a:pt x="3200" y="10292"/>
                  <a:pt x="3831" y="10128"/>
                </a:cubicBezTo>
                <a:lnTo>
                  <a:pt x="4811" y="9544"/>
                </a:lnTo>
                <a:cubicBezTo>
                  <a:pt x="6680" y="8003"/>
                  <a:pt x="6726" y="5831"/>
                  <a:pt x="6796" y="3683"/>
                </a:cubicBezTo>
                <a:cubicBezTo>
                  <a:pt x="6726" y="3496"/>
                  <a:pt x="6656" y="3309"/>
                  <a:pt x="6610" y="3122"/>
                </a:cubicBezTo>
                <a:cubicBezTo>
                  <a:pt x="6567" y="2778"/>
                  <a:pt x="6504" y="2414"/>
                  <a:pt x="6970" y="2414"/>
                </a:cubicBezTo>
                <a:cubicBezTo>
                  <a:pt x="7009" y="2414"/>
                  <a:pt x="7053" y="2416"/>
                  <a:pt x="7100" y="2422"/>
                </a:cubicBezTo>
                <a:lnTo>
                  <a:pt x="10907" y="1254"/>
                </a:lnTo>
                <a:cubicBezTo>
                  <a:pt x="10977" y="2071"/>
                  <a:pt x="11093" y="3006"/>
                  <a:pt x="11187" y="3940"/>
                </a:cubicBezTo>
                <a:cubicBezTo>
                  <a:pt x="11257" y="4290"/>
                  <a:pt x="11327" y="4617"/>
                  <a:pt x="11397" y="4967"/>
                </a:cubicBezTo>
                <a:lnTo>
                  <a:pt x="11397" y="5925"/>
                </a:lnTo>
                <a:cubicBezTo>
                  <a:pt x="11365" y="5923"/>
                  <a:pt x="11332" y="5922"/>
                  <a:pt x="11298" y="5922"/>
                </a:cubicBezTo>
                <a:cubicBezTo>
                  <a:pt x="10469" y="5922"/>
                  <a:pt x="9135" y="6461"/>
                  <a:pt x="8641" y="7022"/>
                </a:cubicBezTo>
                <a:cubicBezTo>
                  <a:pt x="8058" y="7653"/>
                  <a:pt x="8291" y="8821"/>
                  <a:pt x="9085" y="8984"/>
                </a:cubicBezTo>
                <a:cubicBezTo>
                  <a:pt x="9669" y="9101"/>
                  <a:pt x="10299" y="9031"/>
                  <a:pt x="10883" y="9101"/>
                </a:cubicBezTo>
                <a:cubicBezTo>
                  <a:pt x="10964" y="9112"/>
                  <a:pt x="11040" y="9117"/>
                  <a:pt x="11112" y="9117"/>
                </a:cubicBezTo>
                <a:cubicBezTo>
                  <a:pt x="11782" y="9117"/>
                  <a:pt x="12050" y="8643"/>
                  <a:pt x="12261" y="8073"/>
                </a:cubicBezTo>
                <a:cubicBezTo>
                  <a:pt x="12728" y="6906"/>
                  <a:pt x="12471" y="5738"/>
                  <a:pt x="12331" y="4570"/>
                </a:cubicBezTo>
                <a:cubicBezTo>
                  <a:pt x="12308" y="4220"/>
                  <a:pt x="12284" y="3893"/>
                  <a:pt x="12238" y="3543"/>
                </a:cubicBezTo>
                <a:cubicBezTo>
                  <a:pt x="12098" y="2702"/>
                  <a:pt x="11934" y="1885"/>
                  <a:pt x="11817" y="1044"/>
                </a:cubicBezTo>
                <a:cubicBezTo>
                  <a:pt x="11719" y="435"/>
                  <a:pt x="11481" y="1"/>
                  <a:pt x="1098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13"/>
          <p:cNvSpPr/>
          <p:nvPr/>
        </p:nvSpPr>
        <p:spPr>
          <a:xfrm rot="448387">
            <a:off x="4956825" y="379774"/>
            <a:ext cx="273787" cy="466433"/>
          </a:xfrm>
          <a:custGeom>
            <a:rect b="b" l="l" r="r" t="t"/>
            <a:pathLst>
              <a:path extrusionOk="0" h="11538" w="6773">
                <a:moveTo>
                  <a:pt x="3457" y="0"/>
                </a:moveTo>
                <a:cubicBezTo>
                  <a:pt x="3332" y="0"/>
                  <a:pt x="3190" y="97"/>
                  <a:pt x="3176" y="234"/>
                </a:cubicBezTo>
                <a:cubicBezTo>
                  <a:pt x="2943" y="1892"/>
                  <a:pt x="3083" y="3620"/>
                  <a:pt x="3083" y="5302"/>
                </a:cubicBezTo>
                <a:cubicBezTo>
                  <a:pt x="3083" y="6563"/>
                  <a:pt x="3083" y="7871"/>
                  <a:pt x="3130" y="9155"/>
                </a:cubicBezTo>
                <a:cubicBezTo>
                  <a:pt x="2265" y="9155"/>
                  <a:pt x="1145" y="9529"/>
                  <a:pt x="537" y="10136"/>
                </a:cubicBezTo>
                <a:cubicBezTo>
                  <a:pt x="234" y="10416"/>
                  <a:pt x="0" y="10837"/>
                  <a:pt x="210" y="11210"/>
                </a:cubicBezTo>
                <a:cubicBezTo>
                  <a:pt x="361" y="11466"/>
                  <a:pt x="656" y="11537"/>
                  <a:pt x="960" y="11537"/>
                </a:cubicBezTo>
                <a:cubicBezTo>
                  <a:pt x="1128" y="11537"/>
                  <a:pt x="1298" y="11515"/>
                  <a:pt x="1448" y="11490"/>
                </a:cubicBezTo>
                <a:cubicBezTo>
                  <a:pt x="1939" y="11420"/>
                  <a:pt x="2429" y="11257"/>
                  <a:pt x="2873" y="11023"/>
                </a:cubicBezTo>
                <a:cubicBezTo>
                  <a:pt x="3083" y="10930"/>
                  <a:pt x="3270" y="10813"/>
                  <a:pt x="3433" y="10696"/>
                </a:cubicBezTo>
                <a:cubicBezTo>
                  <a:pt x="3474" y="10707"/>
                  <a:pt x="3513" y="10713"/>
                  <a:pt x="3552" y="10713"/>
                </a:cubicBezTo>
                <a:cubicBezTo>
                  <a:pt x="3758" y="10713"/>
                  <a:pt x="3924" y="10563"/>
                  <a:pt x="3924" y="10346"/>
                </a:cubicBezTo>
                <a:cubicBezTo>
                  <a:pt x="3970" y="8595"/>
                  <a:pt x="3900" y="6820"/>
                  <a:pt x="3877" y="5045"/>
                </a:cubicBezTo>
                <a:cubicBezTo>
                  <a:pt x="3854" y="4181"/>
                  <a:pt x="3877" y="3317"/>
                  <a:pt x="3830" y="2453"/>
                </a:cubicBezTo>
                <a:lnTo>
                  <a:pt x="3830" y="2453"/>
                </a:lnTo>
                <a:cubicBezTo>
                  <a:pt x="4461" y="3340"/>
                  <a:pt x="5301" y="4064"/>
                  <a:pt x="5955" y="4998"/>
                </a:cubicBezTo>
                <a:cubicBezTo>
                  <a:pt x="6037" y="5135"/>
                  <a:pt x="6169" y="5197"/>
                  <a:pt x="6299" y="5197"/>
                </a:cubicBezTo>
                <a:cubicBezTo>
                  <a:pt x="6503" y="5197"/>
                  <a:pt x="6703" y="5045"/>
                  <a:pt x="6703" y="4788"/>
                </a:cubicBezTo>
                <a:cubicBezTo>
                  <a:pt x="6773" y="4017"/>
                  <a:pt x="6095" y="3504"/>
                  <a:pt x="5535" y="3060"/>
                </a:cubicBezTo>
                <a:cubicBezTo>
                  <a:pt x="4764" y="2476"/>
                  <a:pt x="4134" y="1682"/>
                  <a:pt x="3737" y="795"/>
                </a:cubicBezTo>
                <a:cubicBezTo>
                  <a:pt x="3713" y="584"/>
                  <a:pt x="3690" y="374"/>
                  <a:pt x="3643" y="164"/>
                </a:cubicBezTo>
                <a:cubicBezTo>
                  <a:pt x="3624" y="48"/>
                  <a:pt x="3545" y="0"/>
                  <a:pt x="345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13"/>
          <p:cNvSpPr/>
          <p:nvPr/>
        </p:nvSpPr>
        <p:spPr>
          <a:xfrm>
            <a:off x="8236140" y="-11434"/>
            <a:ext cx="1348731" cy="1243365"/>
          </a:xfrm>
          <a:custGeom>
            <a:rect b="b" l="l" r="r" t="t"/>
            <a:pathLst>
              <a:path extrusionOk="0" h="19355" w="20996">
                <a:moveTo>
                  <a:pt x="13005" y="1"/>
                </a:moveTo>
                <a:cubicBezTo>
                  <a:pt x="12701" y="1"/>
                  <a:pt x="12427" y="1"/>
                  <a:pt x="12184" y="31"/>
                </a:cubicBezTo>
                <a:cubicBezTo>
                  <a:pt x="11668" y="92"/>
                  <a:pt x="11182" y="183"/>
                  <a:pt x="10665" y="305"/>
                </a:cubicBezTo>
                <a:lnTo>
                  <a:pt x="10331" y="366"/>
                </a:lnTo>
                <a:cubicBezTo>
                  <a:pt x="9997" y="426"/>
                  <a:pt x="9693" y="517"/>
                  <a:pt x="9359" y="609"/>
                </a:cubicBezTo>
                <a:cubicBezTo>
                  <a:pt x="8842" y="760"/>
                  <a:pt x="8356" y="943"/>
                  <a:pt x="7870" y="1186"/>
                </a:cubicBezTo>
                <a:cubicBezTo>
                  <a:pt x="7657" y="1277"/>
                  <a:pt x="7475" y="1368"/>
                  <a:pt x="7262" y="1490"/>
                </a:cubicBezTo>
                <a:cubicBezTo>
                  <a:pt x="7019" y="1581"/>
                  <a:pt x="6807" y="1733"/>
                  <a:pt x="6594" y="1854"/>
                </a:cubicBezTo>
                <a:cubicBezTo>
                  <a:pt x="6442" y="1976"/>
                  <a:pt x="6321" y="2067"/>
                  <a:pt x="6169" y="2188"/>
                </a:cubicBezTo>
                <a:cubicBezTo>
                  <a:pt x="5865" y="2340"/>
                  <a:pt x="5561" y="2492"/>
                  <a:pt x="5288" y="2675"/>
                </a:cubicBezTo>
                <a:cubicBezTo>
                  <a:pt x="4801" y="2948"/>
                  <a:pt x="4376" y="3282"/>
                  <a:pt x="3951" y="3616"/>
                </a:cubicBezTo>
                <a:cubicBezTo>
                  <a:pt x="3556" y="3920"/>
                  <a:pt x="3221" y="4224"/>
                  <a:pt x="2887" y="4589"/>
                </a:cubicBezTo>
                <a:lnTo>
                  <a:pt x="2705" y="4801"/>
                </a:lnTo>
                <a:cubicBezTo>
                  <a:pt x="2401" y="5136"/>
                  <a:pt x="2128" y="5470"/>
                  <a:pt x="1854" y="5834"/>
                </a:cubicBezTo>
                <a:cubicBezTo>
                  <a:pt x="1702" y="6047"/>
                  <a:pt x="1550" y="6229"/>
                  <a:pt x="1429" y="6442"/>
                </a:cubicBezTo>
                <a:cubicBezTo>
                  <a:pt x="1307" y="6655"/>
                  <a:pt x="1186" y="6867"/>
                  <a:pt x="1095" y="7110"/>
                </a:cubicBezTo>
                <a:cubicBezTo>
                  <a:pt x="912" y="7597"/>
                  <a:pt x="730" y="8113"/>
                  <a:pt x="609" y="8630"/>
                </a:cubicBezTo>
                <a:cubicBezTo>
                  <a:pt x="457" y="9116"/>
                  <a:pt x="365" y="9632"/>
                  <a:pt x="274" y="10058"/>
                </a:cubicBezTo>
                <a:cubicBezTo>
                  <a:pt x="183" y="10574"/>
                  <a:pt x="122" y="11121"/>
                  <a:pt x="62" y="11668"/>
                </a:cubicBezTo>
                <a:cubicBezTo>
                  <a:pt x="31" y="12124"/>
                  <a:pt x="1" y="12579"/>
                  <a:pt x="31" y="13066"/>
                </a:cubicBezTo>
                <a:cubicBezTo>
                  <a:pt x="31" y="13582"/>
                  <a:pt x="122" y="14129"/>
                  <a:pt x="244" y="14645"/>
                </a:cubicBezTo>
                <a:cubicBezTo>
                  <a:pt x="335" y="15101"/>
                  <a:pt x="457" y="15527"/>
                  <a:pt x="639" y="15982"/>
                </a:cubicBezTo>
                <a:cubicBezTo>
                  <a:pt x="760" y="16256"/>
                  <a:pt x="852" y="16529"/>
                  <a:pt x="973" y="16772"/>
                </a:cubicBezTo>
                <a:cubicBezTo>
                  <a:pt x="1095" y="16985"/>
                  <a:pt x="1216" y="17198"/>
                  <a:pt x="1368" y="17380"/>
                </a:cubicBezTo>
                <a:cubicBezTo>
                  <a:pt x="1702" y="17836"/>
                  <a:pt x="2128" y="18261"/>
                  <a:pt x="2614" y="18595"/>
                </a:cubicBezTo>
                <a:cubicBezTo>
                  <a:pt x="2918" y="18808"/>
                  <a:pt x="3282" y="18960"/>
                  <a:pt x="3647" y="19081"/>
                </a:cubicBezTo>
                <a:cubicBezTo>
                  <a:pt x="3860" y="19172"/>
                  <a:pt x="4103" y="19233"/>
                  <a:pt x="4315" y="19264"/>
                </a:cubicBezTo>
                <a:cubicBezTo>
                  <a:pt x="4619" y="19294"/>
                  <a:pt x="4893" y="19324"/>
                  <a:pt x="5196" y="19355"/>
                </a:cubicBezTo>
                <a:lnTo>
                  <a:pt x="5622" y="19355"/>
                </a:lnTo>
                <a:cubicBezTo>
                  <a:pt x="5926" y="19355"/>
                  <a:pt x="6199" y="19324"/>
                  <a:pt x="6472" y="19264"/>
                </a:cubicBezTo>
                <a:cubicBezTo>
                  <a:pt x="6655" y="19233"/>
                  <a:pt x="6837" y="19172"/>
                  <a:pt x="7019" y="19081"/>
                </a:cubicBezTo>
                <a:lnTo>
                  <a:pt x="7050" y="19081"/>
                </a:lnTo>
                <a:cubicBezTo>
                  <a:pt x="7202" y="19051"/>
                  <a:pt x="7354" y="18960"/>
                  <a:pt x="7475" y="18899"/>
                </a:cubicBezTo>
                <a:cubicBezTo>
                  <a:pt x="7718" y="18777"/>
                  <a:pt x="7931" y="18656"/>
                  <a:pt x="8143" y="18534"/>
                </a:cubicBezTo>
                <a:lnTo>
                  <a:pt x="8235" y="18443"/>
                </a:lnTo>
                <a:lnTo>
                  <a:pt x="8265" y="18443"/>
                </a:lnTo>
                <a:lnTo>
                  <a:pt x="8356" y="18382"/>
                </a:lnTo>
                <a:cubicBezTo>
                  <a:pt x="8417" y="18322"/>
                  <a:pt x="8478" y="18291"/>
                  <a:pt x="8538" y="18231"/>
                </a:cubicBezTo>
                <a:lnTo>
                  <a:pt x="8599" y="18170"/>
                </a:lnTo>
                <a:cubicBezTo>
                  <a:pt x="8660" y="18109"/>
                  <a:pt x="8751" y="18048"/>
                  <a:pt x="8812" y="17988"/>
                </a:cubicBezTo>
                <a:cubicBezTo>
                  <a:pt x="8994" y="17836"/>
                  <a:pt x="9176" y="17623"/>
                  <a:pt x="9359" y="17441"/>
                </a:cubicBezTo>
                <a:cubicBezTo>
                  <a:pt x="9511" y="17258"/>
                  <a:pt x="9632" y="17106"/>
                  <a:pt x="9784" y="16924"/>
                </a:cubicBezTo>
                <a:lnTo>
                  <a:pt x="9784" y="16894"/>
                </a:lnTo>
                <a:cubicBezTo>
                  <a:pt x="9966" y="16681"/>
                  <a:pt x="10118" y="16468"/>
                  <a:pt x="10240" y="16225"/>
                </a:cubicBezTo>
                <a:cubicBezTo>
                  <a:pt x="10513" y="15739"/>
                  <a:pt x="10726" y="15223"/>
                  <a:pt x="10908" y="14706"/>
                </a:cubicBezTo>
                <a:cubicBezTo>
                  <a:pt x="10999" y="14493"/>
                  <a:pt x="11091" y="14250"/>
                  <a:pt x="11182" y="14007"/>
                </a:cubicBezTo>
                <a:cubicBezTo>
                  <a:pt x="11334" y="13612"/>
                  <a:pt x="11486" y="13339"/>
                  <a:pt x="11638" y="13066"/>
                </a:cubicBezTo>
                <a:cubicBezTo>
                  <a:pt x="11789" y="12762"/>
                  <a:pt x="11972" y="12458"/>
                  <a:pt x="12184" y="12184"/>
                </a:cubicBezTo>
                <a:cubicBezTo>
                  <a:pt x="12367" y="11972"/>
                  <a:pt x="12579" y="11789"/>
                  <a:pt x="12792" y="11607"/>
                </a:cubicBezTo>
                <a:cubicBezTo>
                  <a:pt x="13005" y="11455"/>
                  <a:pt x="13248" y="11303"/>
                  <a:pt x="13491" y="11182"/>
                </a:cubicBezTo>
                <a:cubicBezTo>
                  <a:pt x="14038" y="10999"/>
                  <a:pt x="14585" y="10848"/>
                  <a:pt x="15162" y="10756"/>
                </a:cubicBezTo>
                <a:cubicBezTo>
                  <a:pt x="15375" y="10726"/>
                  <a:pt x="15557" y="10726"/>
                  <a:pt x="15739" y="10696"/>
                </a:cubicBezTo>
                <a:cubicBezTo>
                  <a:pt x="15952" y="10696"/>
                  <a:pt x="16195" y="10665"/>
                  <a:pt x="16438" y="10635"/>
                </a:cubicBezTo>
                <a:cubicBezTo>
                  <a:pt x="16711" y="10605"/>
                  <a:pt x="16985" y="10544"/>
                  <a:pt x="17258" y="10483"/>
                </a:cubicBezTo>
                <a:cubicBezTo>
                  <a:pt x="17471" y="10422"/>
                  <a:pt x="17684" y="10361"/>
                  <a:pt x="17896" y="10270"/>
                </a:cubicBezTo>
                <a:cubicBezTo>
                  <a:pt x="18170" y="10149"/>
                  <a:pt x="18413" y="10027"/>
                  <a:pt x="18656" y="9875"/>
                </a:cubicBezTo>
                <a:cubicBezTo>
                  <a:pt x="18899" y="9723"/>
                  <a:pt x="19112" y="9571"/>
                  <a:pt x="19355" y="9389"/>
                </a:cubicBezTo>
                <a:cubicBezTo>
                  <a:pt x="19750" y="9085"/>
                  <a:pt x="20084" y="8721"/>
                  <a:pt x="20388" y="8295"/>
                </a:cubicBezTo>
                <a:cubicBezTo>
                  <a:pt x="20509" y="8113"/>
                  <a:pt x="20600" y="7870"/>
                  <a:pt x="20661" y="7657"/>
                </a:cubicBezTo>
                <a:cubicBezTo>
                  <a:pt x="20692" y="7475"/>
                  <a:pt x="20752" y="7293"/>
                  <a:pt x="20813" y="7110"/>
                </a:cubicBezTo>
                <a:cubicBezTo>
                  <a:pt x="20935" y="6624"/>
                  <a:pt x="20995" y="6108"/>
                  <a:pt x="20995" y="5591"/>
                </a:cubicBezTo>
                <a:cubicBezTo>
                  <a:pt x="20995" y="5318"/>
                  <a:pt x="20965" y="5044"/>
                  <a:pt x="20935" y="4771"/>
                </a:cubicBezTo>
                <a:cubicBezTo>
                  <a:pt x="20904" y="4558"/>
                  <a:pt x="20843" y="4346"/>
                  <a:pt x="20752" y="4133"/>
                </a:cubicBezTo>
                <a:cubicBezTo>
                  <a:pt x="20600" y="3677"/>
                  <a:pt x="20357" y="3221"/>
                  <a:pt x="20084" y="2796"/>
                </a:cubicBezTo>
                <a:cubicBezTo>
                  <a:pt x="19476" y="2006"/>
                  <a:pt x="18717" y="1368"/>
                  <a:pt x="17836" y="912"/>
                </a:cubicBezTo>
                <a:cubicBezTo>
                  <a:pt x="16985" y="517"/>
                  <a:pt x="16073" y="244"/>
                  <a:pt x="15162" y="122"/>
                </a:cubicBezTo>
                <a:cubicBezTo>
                  <a:pt x="14645" y="31"/>
                  <a:pt x="14129" y="1"/>
                  <a:pt x="1361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5" name="Google Shape;40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37504" y="4460312"/>
            <a:ext cx="1612116" cy="61454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13"/>
          <p:cNvSpPr/>
          <p:nvPr/>
        </p:nvSpPr>
        <p:spPr>
          <a:xfrm rot="-214660">
            <a:off x="838441" y="1151185"/>
            <a:ext cx="273790" cy="466438"/>
          </a:xfrm>
          <a:custGeom>
            <a:rect b="b" l="l" r="r" t="t"/>
            <a:pathLst>
              <a:path extrusionOk="0" h="11538" w="6773">
                <a:moveTo>
                  <a:pt x="3457" y="0"/>
                </a:moveTo>
                <a:cubicBezTo>
                  <a:pt x="3332" y="0"/>
                  <a:pt x="3190" y="97"/>
                  <a:pt x="3176" y="234"/>
                </a:cubicBezTo>
                <a:cubicBezTo>
                  <a:pt x="2943" y="1892"/>
                  <a:pt x="3083" y="3620"/>
                  <a:pt x="3083" y="5302"/>
                </a:cubicBezTo>
                <a:cubicBezTo>
                  <a:pt x="3083" y="6563"/>
                  <a:pt x="3083" y="7871"/>
                  <a:pt x="3130" y="9155"/>
                </a:cubicBezTo>
                <a:cubicBezTo>
                  <a:pt x="2265" y="9155"/>
                  <a:pt x="1145" y="9529"/>
                  <a:pt x="537" y="10136"/>
                </a:cubicBezTo>
                <a:cubicBezTo>
                  <a:pt x="234" y="10416"/>
                  <a:pt x="0" y="10837"/>
                  <a:pt x="210" y="11210"/>
                </a:cubicBezTo>
                <a:cubicBezTo>
                  <a:pt x="361" y="11466"/>
                  <a:pt x="656" y="11537"/>
                  <a:pt x="960" y="11537"/>
                </a:cubicBezTo>
                <a:cubicBezTo>
                  <a:pt x="1128" y="11537"/>
                  <a:pt x="1298" y="11515"/>
                  <a:pt x="1448" y="11490"/>
                </a:cubicBezTo>
                <a:cubicBezTo>
                  <a:pt x="1939" y="11420"/>
                  <a:pt x="2429" y="11257"/>
                  <a:pt x="2873" y="11023"/>
                </a:cubicBezTo>
                <a:cubicBezTo>
                  <a:pt x="3083" y="10930"/>
                  <a:pt x="3270" y="10813"/>
                  <a:pt x="3433" y="10696"/>
                </a:cubicBezTo>
                <a:cubicBezTo>
                  <a:pt x="3474" y="10707"/>
                  <a:pt x="3513" y="10713"/>
                  <a:pt x="3552" y="10713"/>
                </a:cubicBezTo>
                <a:cubicBezTo>
                  <a:pt x="3758" y="10713"/>
                  <a:pt x="3924" y="10563"/>
                  <a:pt x="3924" y="10346"/>
                </a:cubicBezTo>
                <a:cubicBezTo>
                  <a:pt x="3970" y="8595"/>
                  <a:pt x="3900" y="6820"/>
                  <a:pt x="3877" y="5045"/>
                </a:cubicBezTo>
                <a:cubicBezTo>
                  <a:pt x="3854" y="4181"/>
                  <a:pt x="3877" y="3317"/>
                  <a:pt x="3830" y="2453"/>
                </a:cubicBezTo>
                <a:lnTo>
                  <a:pt x="3830" y="2453"/>
                </a:lnTo>
                <a:cubicBezTo>
                  <a:pt x="4461" y="3340"/>
                  <a:pt x="5301" y="4064"/>
                  <a:pt x="5955" y="4998"/>
                </a:cubicBezTo>
                <a:cubicBezTo>
                  <a:pt x="6037" y="5135"/>
                  <a:pt x="6169" y="5197"/>
                  <a:pt x="6299" y="5197"/>
                </a:cubicBezTo>
                <a:cubicBezTo>
                  <a:pt x="6503" y="5197"/>
                  <a:pt x="6703" y="5045"/>
                  <a:pt x="6703" y="4788"/>
                </a:cubicBezTo>
                <a:cubicBezTo>
                  <a:pt x="6773" y="4017"/>
                  <a:pt x="6095" y="3504"/>
                  <a:pt x="5535" y="3060"/>
                </a:cubicBezTo>
                <a:cubicBezTo>
                  <a:pt x="4764" y="2476"/>
                  <a:pt x="4134" y="1682"/>
                  <a:pt x="3737" y="795"/>
                </a:cubicBezTo>
                <a:cubicBezTo>
                  <a:pt x="3713" y="584"/>
                  <a:pt x="3690" y="374"/>
                  <a:pt x="3643" y="164"/>
                </a:cubicBezTo>
                <a:cubicBezTo>
                  <a:pt x="3624" y="48"/>
                  <a:pt x="3545" y="0"/>
                  <a:pt x="3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13"/>
          <p:cNvSpPr/>
          <p:nvPr/>
        </p:nvSpPr>
        <p:spPr>
          <a:xfrm rot="-214660">
            <a:off x="1111091" y="998711"/>
            <a:ext cx="273790" cy="466438"/>
          </a:xfrm>
          <a:custGeom>
            <a:rect b="b" l="l" r="r" t="t"/>
            <a:pathLst>
              <a:path extrusionOk="0" h="11538" w="6773">
                <a:moveTo>
                  <a:pt x="3457" y="0"/>
                </a:moveTo>
                <a:cubicBezTo>
                  <a:pt x="3332" y="0"/>
                  <a:pt x="3190" y="97"/>
                  <a:pt x="3176" y="234"/>
                </a:cubicBezTo>
                <a:cubicBezTo>
                  <a:pt x="2943" y="1892"/>
                  <a:pt x="3083" y="3620"/>
                  <a:pt x="3083" y="5302"/>
                </a:cubicBezTo>
                <a:cubicBezTo>
                  <a:pt x="3083" y="6563"/>
                  <a:pt x="3083" y="7871"/>
                  <a:pt x="3130" y="9155"/>
                </a:cubicBezTo>
                <a:cubicBezTo>
                  <a:pt x="2265" y="9155"/>
                  <a:pt x="1145" y="9529"/>
                  <a:pt x="537" y="10136"/>
                </a:cubicBezTo>
                <a:cubicBezTo>
                  <a:pt x="234" y="10416"/>
                  <a:pt x="0" y="10837"/>
                  <a:pt x="210" y="11210"/>
                </a:cubicBezTo>
                <a:cubicBezTo>
                  <a:pt x="361" y="11466"/>
                  <a:pt x="656" y="11537"/>
                  <a:pt x="960" y="11537"/>
                </a:cubicBezTo>
                <a:cubicBezTo>
                  <a:pt x="1128" y="11537"/>
                  <a:pt x="1298" y="11515"/>
                  <a:pt x="1448" y="11490"/>
                </a:cubicBezTo>
                <a:cubicBezTo>
                  <a:pt x="1939" y="11420"/>
                  <a:pt x="2429" y="11257"/>
                  <a:pt x="2873" y="11023"/>
                </a:cubicBezTo>
                <a:cubicBezTo>
                  <a:pt x="3083" y="10930"/>
                  <a:pt x="3270" y="10813"/>
                  <a:pt x="3433" y="10696"/>
                </a:cubicBezTo>
                <a:cubicBezTo>
                  <a:pt x="3474" y="10707"/>
                  <a:pt x="3513" y="10713"/>
                  <a:pt x="3552" y="10713"/>
                </a:cubicBezTo>
                <a:cubicBezTo>
                  <a:pt x="3758" y="10713"/>
                  <a:pt x="3924" y="10563"/>
                  <a:pt x="3924" y="10346"/>
                </a:cubicBezTo>
                <a:cubicBezTo>
                  <a:pt x="3970" y="8595"/>
                  <a:pt x="3900" y="6820"/>
                  <a:pt x="3877" y="5045"/>
                </a:cubicBezTo>
                <a:cubicBezTo>
                  <a:pt x="3854" y="4181"/>
                  <a:pt x="3877" y="3317"/>
                  <a:pt x="3830" y="2453"/>
                </a:cubicBezTo>
                <a:lnTo>
                  <a:pt x="3830" y="2453"/>
                </a:lnTo>
                <a:cubicBezTo>
                  <a:pt x="4461" y="3340"/>
                  <a:pt x="5301" y="4064"/>
                  <a:pt x="5955" y="4998"/>
                </a:cubicBezTo>
                <a:cubicBezTo>
                  <a:pt x="6037" y="5135"/>
                  <a:pt x="6169" y="5197"/>
                  <a:pt x="6299" y="5197"/>
                </a:cubicBezTo>
                <a:cubicBezTo>
                  <a:pt x="6503" y="5197"/>
                  <a:pt x="6703" y="5045"/>
                  <a:pt x="6703" y="4788"/>
                </a:cubicBezTo>
                <a:cubicBezTo>
                  <a:pt x="6773" y="4017"/>
                  <a:pt x="6095" y="3504"/>
                  <a:pt x="5535" y="3060"/>
                </a:cubicBezTo>
                <a:cubicBezTo>
                  <a:pt x="4764" y="2476"/>
                  <a:pt x="4134" y="1682"/>
                  <a:pt x="3737" y="795"/>
                </a:cubicBezTo>
                <a:cubicBezTo>
                  <a:pt x="3713" y="584"/>
                  <a:pt x="3690" y="374"/>
                  <a:pt x="3643" y="164"/>
                </a:cubicBezTo>
                <a:cubicBezTo>
                  <a:pt x="3624" y="48"/>
                  <a:pt x="3545" y="0"/>
                  <a:pt x="3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8" name="Google Shape;408;p13"/>
          <p:cNvGrpSpPr/>
          <p:nvPr/>
        </p:nvGrpSpPr>
        <p:grpSpPr>
          <a:xfrm>
            <a:off x="153702" y="3411575"/>
            <a:ext cx="774340" cy="332149"/>
            <a:chOff x="5923050" y="1752359"/>
            <a:chExt cx="774340" cy="332149"/>
          </a:xfrm>
        </p:grpSpPr>
        <p:sp>
          <p:nvSpPr>
            <p:cNvPr id="409" name="Google Shape;409;p13"/>
            <p:cNvSpPr/>
            <p:nvPr/>
          </p:nvSpPr>
          <p:spPr>
            <a:xfrm>
              <a:off x="5923050" y="1752359"/>
              <a:ext cx="394949" cy="332149"/>
            </a:xfrm>
            <a:custGeom>
              <a:rect b="b" l="l" r="r" t="t"/>
              <a:pathLst>
                <a:path extrusionOk="0" h="10705" w="12729">
                  <a:moveTo>
                    <a:pt x="10982" y="1"/>
                  </a:moveTo>
                  <a:cubicBezTo>
                    <a:pt x="10772" y="1"/>
                    <a:pt x="10517" y="77"/>
                    <a:pt x="10206" y="250"/>
                  </a:cubicBezTo>
                  <a:cubicBezTo>
                    <a:pt x="9207" y="791"/>
                    <a:pt x="8152" y="1277"/>
                    <a:pt x="6976" y="1277"/>
                  </a:cubicBezTo>
                  <a:cubicBezTo>
                    <a:pt x="6832" y="1277"/>
                    <a:pt x="6687" y="1269"/>
                    <a:pt x="6540" y="1254"/>
                  </a:cubicBezTo>
                  <a:lnTo>
                    <a:pt x="5535" y="1581"/>
                  </a:lnTo>
                  <a:cubicBezTo>
                    <a:pt x="5535" y="1908"/>
                    <a:pt x="5535" y="2258"/>
                    <a:pt x="5582" y="2585"/>
                  </a:cubicBezTo>
                  <a:cubicBezTo>
                    <a:pt x="5932" y="4477"/>
                    <a:pt x="5792" y="6298"/>
                    <a:pt x="4905" y="7980"/>
                  </a:cubicBezTo>
                  <a:lnTo>
                    <a:pt x="2780" y="7770"/>
                  </a:lnTo>
                  <a:lnTo>
                    <a:pt x="1612" y="8097"/>
                  </a:lnTo>
                  <a:cubicBezTo>
                    <a:pt x="1449" y="8213"/>
                    <a:pt x="1262" y="8330"/>
                    <a:pt x="1098" y="8447"/>
                  </a:cubicBezTo>
                  <a:cubicBezTo>
                    <a:pt x="608" y="8891"/>
                    <a:pt x="1" y="9404"/>
                    <a:pt x="234" y="10058"/>
                  </a:cubicBezTo>
                  <a:cubicBezTo>
                    <a:pt x="413" y="10563"/>
                    <a:pt x="864" y="10704"/>
                    <a:pt x="1351" y="10704"/>
                  </a:cubicBezTo>
                  <a:cubicBezTo>
                    <a:pt x="1562" y="10704"/>
                    <a:pt x="1780" y="10677"/>
                    <a:pt x="1986" y="10642"/>
                  </a:cubicBezTo>
                  <a:cubicBezTo>
                    <a:pt x="2593" y="10502"/>
                    <a:pt x="3200" y="10292"/>
                    <a:pt x="3831" y="10128"/>
                  </a:cubicBezTo>
                  <a:lnTo>
                    <a:pt x="4811" y="9544"/>
                  </a:lnTo>
                  <a:cubicBezTo>
                    <a:pt x="6680" y="8003"/>
                    <a:pt x="6726" y="5831"/>
                    <a:pt x="6796" y="3683"/>
                  </a:cubicBezTo>
                  <a:cubicBezTo>
                    <a:pt x="6726" y="3496"/>
                    <a:pt x="6656" y="3309"/>
                    <a:pt x="6610" y="3122"/>
                  </a:cubicBezTo>
                  <a:cubicBezTo>
                    <a:pt x="6567" y="2778"/>
                    <a:pt x="6504" y="2414"/>
                    <a:pt x="6970" y="2414"/>
                  </a:cubicBezTo>
                  <a:cubicBezTo>
                    <a:pt x="7009" y="2414"/>
                    <a:pt x="7053" y="2416"/>
                    <a:pt x="7100" y="2422"/>
                  </a:cubicBezTo>
                  <a:lnTo>
                    <a:pt x="10907" y="1254"/>
                  </a:lnTo>
                  <a:cubicBezTo>
                    <a:pt x="10977" y="2071"/>
                    <a:pt x="11093" y="3006"/>
                    <a:pt x="11187" y="3940"/>
                  </a:cubicBezTo>
                  <a:cubicBezTo>
                    <a:pt x="11257" y="4290"/>
                    <a:pt x="11327" y="4617"/>
                    <a:pt x="11397" y="4967"/>
                  </a:cubicBezTo>
                  <a:lnTo>
                    <a:pt x="11397" y="5925"/>
                  </a:lnTo>
                  <a:cubicBezTo>
                    <a:pt x="11365" y="5923"/>
                    <a:pt x="11332" y="5922"/>
                    <a:pt x="11298" y="5922"/>
                  </a:cubicBezTo>
                  <a:cubicBezTo>
                    <a:pt x="10469" y="5922"/>
                    <a:pt x="9135" y="6461"/>
                    <a:pt x="8641" y="7022"/>
                  </a:cubicBezTo>
                  <a:cubicBezTo>
                    <a:pt x="8058" y="7653"/>
                    <a:pt x="8291" y="8821"/>
                    <a:pt x="9085" y="8984"/>
                  </a:cubicBezTo>
                  <a:cubicBezTo>
                    <a:pt x="9669" y="9101"/>
                    <a:pt x="10299" y="9031"/>
                    <a:pt x="10883" y="9101"/>
                  </a:cubicBezTo>
                  <a:cubicBezTo>
                    <a:pt x="10964" y="9112"/>
                    <a:pt x="11040" y="9117"/>
                    <a:pt x="11112" y="9117"/>
                  </a:cubicBezTo>
                  <a:cubicBezTo>
                    <a:pt x="11782" y="9117"/>
                    <a:pt x="12050" y="8643"/>
                    <a:pt x="12261" y="8073"/>
                  </a:cubicBezTo>
                  <a:cubicBezTo>
                    <a:pt x="12728" y="6906"/>
                    <a:pt x="12471" y="5738"/>
                    <a:pt x="12331" y="4570"/>
                  </a:cubicBezTo>
                  <a:cubicBezTo>
                    <a:pt x="12308" y="4220"/>
                    <a:pt x="12284" y="3893"/>
                    <a:pt x="12238" y="3543"/>
                  </a:cubicBezTo>
                  <a:cubicBezTo>
                    <a:pt x="12098" y="2702"/>
                    <a:pt x="11934" y="1885"/>
                    <a:pt x="11817" y="1044"/>
                  </a:cubicBezTo>
                  <a:cubicBezTo>
                    <a:pt x="11719" y="435"/>
                    <a:pt x="11481" y="1"/>
                    <a:pt x="109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3"/>
            <p:cNvSpPr/>
            <p:nvPr/>
          </p:nvSpPr>
          <p:spPr>
            <a:xfrm>
              <a:off x="6302441" y="1752359"/>
              <a:ext cx="394949" cy="332149"/>
            </a:xfrm>
            <a:custGeom>
              <a:rect b="b" l="l" r="r" t="t"/>
              <a:pathLst>
                <a:path extrusionOk="0" h="10705" w="12729">
                  <a:moveTo>
                    <a:pt x="10982" y="1"/>
                  </a:moveTo>
                  <a:cubicBezTo>
                    <a:pt x="10772" y="1"/>
                    <a:pt x="10517" y="77"/>
                    <a:pt x="10206" y="250"/>
                  </a:cubicBezTo>
                  <a:cubicBezTo>
                    <a:pt x="9207" y="791"/>
                    <a:pt x="8152" y="1277"/>
                    <a:pt x="6976" y="1277"/>
                  </a:cubicBezTo>
                  <a:cubicBezTo>
                    <a:pt x="6832" y="1277"/>
                    <a:pt x="6687" y="1269"/>
                    <a:pt x="6540" y="1254"/>
                  </a:cubicBezTo>
                  <a:lnTo>
                    <a:pt x="5535" y="1581"/>
                  </a:lnTo>
                  <a:cubicBezTo>
                    <a:pt x="5535" y="1908"/>
                    <a:pt x="5535" y="2258"/>
                    <a:pt x="5582" y="2585"/>
                  </a:cubicBezTo>
                  <a:cubicBezTo>
                    <a:pt x="5932" y="4477"/>
                    <a:pt x="5792" y="6298"/>
                    <a:pt x="4905" y="7980"/>
                  </a:cubicBezTo>
                  <a:lnTo>
                    <a:pt x="2780" y="7770"/>
                  </a:lnTo>
                  <a:lnTo>
                    <a:pt x="1612" y="8097"/>
                  </a:lnTo>
                  <a:cubicBezTo>
                    <a:pt x="1449" y="8213"/>
                    <a:pt x="1262" y="8330"/>
                    <a:pt x="1098" y="8447"/>
                  </a:cubicBezTo>
                  <a:cubicBezTo>
                    <a:pt x="608" y="8891"/>
                    <a:pt x="1" y="9404"/>
                    <a:pt x="234" y="10058"/>
                  </a:cubicBezTo>
                  <a:cubicBezTo>
                    <a:pt x="413" y="10563"/>
                    <a:pt x="864" y="10704"/>
                    <a:pt x="1351" y="10704"/>
                  </a:cubicBezTo>
                  <a:cubicBezTo>
                    <a:pt x="1562" y="10704"/>
                    <a:pt x="1780" y="10677"/>
                    <a:pt x="1986" y="10642"/>
                  </a:cubicBezTo>
                  <a:cubicBezTo>
                    <a:pt x="2593" y="10502"/>
                    <a:pt x="3200" y="10292"/>
                    <a:pt x="3831" y="10128"/>
                  </a:cubicBezTo>
                  <a:lnTo>
                    <a:pt x="4811" y="9544"/>
                  </a:lnTo>
                  <a:cubicBezTo>
                    <a:pt x="6680" y="8003"/>
                    <a:pt x="6726" y="5831"/>
                    <a:pt x="6796" y="3683"/>
                  </a:cubicBezTo>
                  <a:cubicBezTo>
                    <a:pt x="6726" y="3496"/>
                    <a:pt x="6656" y="3309"/>
                    <a:pt x="6610" y="3122"/>
                  </a:cubicBezTo>
                  <a:cubicBezTo>
                    <a:pt x="6567" y="2778"/>
                    <a:pt x="6504" y="2414"/>
                    <a:pt x="6970" y="2414"/>
                  </a:cubicBezTo>
                  <a:cubicBezTo>
                    <a:pt x="7009" y="2414"/>
                    <a:pt x="7053" y="2416"/>
                    <a:pt x="7100" y="2422"/>
                  </a:cubicBezTo>
                  <a:lnTo>
                    <a:pt x="10907" y="1254"/>
                  </a:lnTo>
                  <a:cubicBezTo>
                    <a:pt x="10977" y="2071"/>
                    <a:pt x="11093" y="3006"/>
                    <a:pt x="11187" y="3940"/>
                  </a:cubicBezTo>
                  <a:cubicBezTo>
                    <a:pt x="11257" y="4290"/>
                    <a:pt x="11327" y="4617"/>
                    <a:pt x="11397" y="4967"/>
                  </a:cubicBezTo>
                  <a:lnTo>
                    <a:pt x="11397" y="5925"/>
                  </a:lnTo>
                  <a:cubicBezTo>
                    <a:pt x="11365" y="5923"/>
                    <a:pt x="11332" y="5922"/>
                    <a:pt x="11298" y="5922"/>
                  </a:cubicBezTo>
                  <a:cubicBezTo>
                    <a:pt x="10469" y="5922"/>
                    <a:pt x="9135" y="6461"/>
                    <a:pt x="8641" y="7022"/>
                  </a:cubicBezTo>
                  <a:cubicBezTo>
                    <a:pt x="8058" y="7653"/>
                    <a:pt x="8291" y="8821"/>
                    <a:pt x="9085" y="8984"/>
                  </a:cubicBezTo>
                  <a:cubicBezTo>
                    <a:pt x="9669" y="9101"/>
                    <a:pt x="10299" y="9031"/>
                    <a:pt x="10883" y="9101"/>
                  </a:cubicBezTo>
                  <a:cubicBezTo>
                    <a:pt x="10964" y="9112"/>
                    <a:pt x="11040" y="9117"/>
                    <a:pt x="11112" y="9117"/>
                  </a:cubicBezTo>
                  <a:cubicBezTo>
                    <a:pt x="11782" y="9117"/>
                    <a:pt x="12050" y="8643"/>
                    <a:pt x="12261" y="8073"/>
                  </a:cubicBezTo>
                  <a:cubicBezTo>
                    <a:pt x="12728" y="6906"/>
                    <a:pt x="12471" y="5738"/>
                    <a:pt x="12331" y="4570"/>
                  </a:cubicBezTo>
                  <a:cubicBezTo>
                    <a:pt x="12308" y="4220"/>
                    <a:pt x="12284" y="3893"/>
                    <a:pt x="12238" y="3543"/>
                  </a:cubicBezTo>
                  <a:cubicBezTo>
                    <a:pt x="12098" y="2702"/>
                    <a:pt x="11934" y="1885"/>
                    <a:pt x="11817" y="1044"/>
                  </a:cubicBezTo>
                  <a:cubicBezTo>
                    <a:pt x="11719" y="435"/>
                    <a:pt x="11481" y="1"/>
                    <a:pt x="109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1" name="Google Shape;411;p13"/>
          <p:cNvSpPr/>
          <p:nvPr/>
        </p:nvSpPr>
        <p:spPr>
          <a:xfrm>
            <a:off x="522919" y="4531285"/>
            <a:ext cx="573887" cy="482635"/>
          </a:xfrm>
          <a:custGeom>
            <a:rect b="b" l="l" r="r" t="t"/>
            <a:pathLst>
              <a:path extrusionOk="0" h="10705" w="12729">
                <a:moveTo>
                  <a:pt x="10982" y="1"/>
                </a:moveTo>
                <a:cubicBezTo>
                  <a:pt x="10772" y="1"/>
                  <a:pt x="10517" y="77"/>
                  <a:pt x="10206" y="250"/>
                </a:cubicBezTo>
                <a:cubicBezTo>
                  <a:pt x="9207" y="791"/>
                  <a:pt x="8152" y="1277"/>
                  <a:pt x="6976" y="1277"/>
                </a:cubicBezTo>
                <a:cubicBezTo>
                  <a:pt x="6832" y="1277"/>
                  <a:pt x="6687" y="1269"/>
                  <a:pt x="6540" y="1254"/>
                </a:cubicBezTo>
                <a:lnTo>
                  <a:pt x="5535" y="1581"/>
                </a:lnTo>
                <a:cubicBezTo>
                  <a:pt x="5535" y="1908"/>
                  <a:pt x="5535" y="2258"/>
                  <a:pt x="5582" y="2585"/>
                </a:cubicBezTo>
                <a:cubicBezTo>
                  <a:pt x="5932" y="4477"/>
                  <a:pt x="5792" y="6298"/>
                  <a:pt x="4905" y="7980"/>
                </a:cubicBezTo>
                <a:lnTo>
                  <a:pt x="2780" y="7770"/>
                </a:lnTo>
                <a:lnTo>
                  <a:pt x="1612" y="8097"/>
                </a:lnTo>
                <a:cubicBezTo>
                  <a:pt x="1449" y="8213"/>
                  <a:pt x="1262" y="8330"/>
                  <a:pt x="1098" y="8447"/>
                </a:cubicBezTo>
                <a:cubicBezTo>
                  <a:pt x="608" y="8891"/>
                  <a:pt x="1" y="9404"/>
                  <a:pt x="234" y="10058"/>
                </a:cubicBezTo>
                <a:cubicBezTo>
                  <a:pt x="413" y="10563"/>
                  <a:pt x="864" y="10704"/>
                  <a:pt x="1351" y="10704"/>
                </a:cubicBezTo>
                <a:cubicBezTo>
                  <a:pt x="1562" y="10704"/>
                  <a:pt x="1780" y="10677"/>
                  <a:pt x="1986" y="10642"/>
                </a:cubicBezTo>
                <a:cubicBezTo>
                  <a:pt x="2593" y="10502"/>
                  <a:pt x="3200" y="10292"/>
                  <a:pt x="3831" y="10128"/>
                </a:cubicBezTo>
                <a:lnTo>
                  <a:pt x="4811" y="9544"/>
                </a:lnTo>
                <a:cubicBezTo>
                  <a:pt x="6680" y="8003"/>
                  <a:pt x="6726" y="5831"/>
                  <a:pt x="6796" y="3683"/>
                </a:cubicBezTo>
                <a:cubicBezTo>
                  <a:pt x="6726" y="3496"/>
                  <a:pt x="6656" y="3309"/>
                  <a:pt x="6610" y="3122"/>
                </a:cubicBezTo>
                <a:cubicBezTo>
                  <a:pt x="6567" y="2778"/>
                  <a:pt x="6504" y="2414"/>
                  <a:pt x="6970" y="2414"/>
                </a:cubicBezTo>
                <a:cubicBezTo>
                  <a:pt x="7009" y="2414"/>
                  <a:pt x="7053" y="2416"/>
                  <a:pt x="7100" y="2422"/>
                </a:cubicBezTo>
                <a:lnTo>
                  <a:pt x="10907" y="1254"/>
                </a:lnTo>
                <a:cubicBezTo>
                  <a:pt x="10977" y="2071"/>
                  <a:pt x="11093" y="3006"/>
                  <a:pt x="11187" y="3940"/>
                </a:cubicBezTo>
                <a:cubicBezTo>
                  <a:pt x="11257" y="4290"/>
                  <a:pt x="11327" y="4617"/>
                  <a:pt x="11397" y="4967"/>
                </a:cubicBezTo>
                <a:lnTo>
                  <a:pt x="11397" y="5925"/>
                </a:lnTo>
                <a:cubicBezTo>
                  <a:pt x="11365" y="5923"/>
                  <a:pt x="11332" y="5922"/>
                  <a:pt x="11298" y="5922"/>
                </a:cubicBezTo>
                <a:cubicBezTo>
                  <a:pt x="10469" y="5922"/>
                  <a:pt x="9135" y="6461"/>
                  <a:pt x="8641" y="7022"/>
                </a:cubicBezTo>
                <a:cubicBezTo>
                  <a:pt x="8058" y="7653"/>
                  <a:pt x="8291" y="8821"/>
                  <a:pt x="9085" y="8984"/>
                </a:cubicBezTo>
                <a:cubicBezTo>
                  <a:pt x="9669" y="9101"/>
                  <a:pt x="10299" y="9031"/>
                  <a:pt x="10883" y="9101"/>
                </a:cubicBezTo>
                <a:cubicBezTo>
                  <a:pt x="10964" y="9112"/>
                  <a:pt x="11040" y="9117"/>
                  <a:pt x="11112" y="9117"/>
                </a:cubicBezTo>
                <a:cubicBezTo>
                  <a:pt x="11782" y="9117"/>
                  <a:pt x="12050" y="8643"/>
                  <a:pt x="12261" y="8073"/>
                </a:cubicBezTo>
                <a:cubicBezTo>
                  <a:pt x="12728" y="6906"/>
                  <a:pt x="12471" y="5738"/>
                  <a:pt x="12331" y="4570"/>
                </a:cubicBezTo>
                <a:cubicBezTo>
                  <a:pt x="12308" y="4220"/>
                  <a:pt x="12284" y="3893"/>
                  <a:pt x="12238" y="3543"/>
                </a:cubicBezTo>
                <a:cubicBezTo>
                  <a:pt x="12098" y="2702"/>
                  <a:pt x="11934" y="1885"/>
                  <a:pt x="11817" y="1044"/>
                </a:cubicBezTo>
                <a:cubicBezTo>
                  <a:pt x="11719" y="435"/>
                  <a:pt x="11481" y="1"/>
                  <a:pt x="1098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4"/>
          <p:cNvSpPr txBox="1"/>
          <p:nvPr>
            <p:ph idx="1" type="subTitle"/>
          </p:nvPr>
        </p:nvSpPr>
        <p:spPr>
          <a:xfrm>
            <a:off x="1604250" y="1541963"/>
            <a:ext cx="5935500" cy="15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ar-SA" sz="9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بَهَاء</a:t>
            </a:r>
            <a:endParaRPr b="1" sz="96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7" name="Google Shape;417;p14"/>
          <p:cNvSpPr/>
          <p:nvPr/>
        </p:nvSpPr>
        <p:spPr>
          <a:xfrm rot="448387">
            <a:off x="1029800" y="960399"/>
            <a:ext cx="273787" cy="466433"/>
          </a:xfrm>
          <a:custGeom>
            <a:rect b="b" l="l" r="r" t="t"/>
            <a:pathLst>
              <a:path extrusionOk="0" h="11538" w="6773">
                <a:moveTo>
                  <a:pt x="3457" y="0"/>
                </a:moveTo>
                <a:cubicBezTo>
                  <a:pt x="3332" y="0"/>
                  <a:pt x="3190" y="97"/>
                  <a:pt x="3176" y="234"/>
                </a:cubicBezTo>
                <a:cubicBezTo>
                  <a:pt x="2943" y="1892"/>
                  <a:pt x="3083" y="3620"/>
                  <a:pt x="3083" y="5302"/>
                </a:cubicBezTo>
                <a:cubicBezTo>
                  <a:pt x="3083" y="6563"/>
                  <a:pt x="3083" y="7871"/>
                  <a:pt x="3130" y="9155"/>
                </a:cubicBezTo>
                <a:cubicBezTo>
                  <a:pt x="2265" y="9155"/>
                  <a:pt x="1145" y="9529"/>
                  <a:pt x="537" y="10136"/>
                </a:cubicBezTo>
                <a:cubicBezTo>
                  <a:pt x="234" y="10416"/>
                  <a:pt x="0" y="10837"/>
                  <a:pt x="210" y="11210"/>
                </a:cubicBezTo>
                <a:cubicBezTo>
                  <a:pt x="361" y="11466"/>
                  <a:pt x="656" y="11537"/>
                  <a:pt x="960" y="11537"/>
                </a:cubicBezTo>
                <a:cubicBezTo>
                  <a:pt x="1128" y="11537"/>
                  <a:pt x="1298" y="11515"/>
                  <a:pt x="1448" y="11490"/>
                </a:cubicBezTo>
                <a:cubicBezTo>
                  <a:pt x="1939" y="11420"/>
                  <a:pt x="2429" y="11257"/>
                  <a:pt x="2873" y="11023"/>
                </a:cubicBezTo>
                <a:cubicBezTo>
                  <a:pt x="3083" y="10930"/>
                  <a:pt x="3270" y="10813"/>
                  <a:pt x="3433" y="10696"/>
                </a:cubicBezTo>
                <a:cubicBezTo>
                  <a:pt x="3474" y="10707"/>
                  <a:pt x="3513" y="10713"/>
                  <a:pt x="3552" y="10713"/>
                </a:cubicBezTo>
                <a:cubicBezTo>
                  <a:pt x="3758" y="10713"/>
                  <a:pt x="3924" y="10563"/>
                  <a:pt x="3924" y="10346"/>
                </a:cubicBezTo>
                <a:cubicBezTo>
                  <a:pt x="3970" y="8595"/>
                  <a:pt x="3900" y="6820"/>
                  <a:pt x="3877" y="5045"/>
                </a:cubicBezTo>
                <a:cubicBezTo>
                  <a:pt x="3854" y="4181"/>
                  <a:pt x="3877" y="3317"/>
                  <a:pt x="3830" y="2453"/>
                </a:cubicBezTo>
                <a:lnTo>
                  <a:pt x="3830" y="2453"/>
                </a:lnTo>
                <a:cubicBezTo>
                  <a:pt x="4461" y="3340"/>
                  <a:pt x="5301" y="4064"/>
                  <a:pt x="5955" y="4998"/>
                </a:cubicBezTo>
                <a:cubicBezTo>
                  <a:pt x="6037" y="5135"/>
                  <a:pt x="6169" y="5197"/>
                  <a:pt x="6299" y="5197"/>
                </a:cubicBezTo>
                <a:cubicBezTo>
                  <a:pt x="6503" y="5197"/>
                  <a:pt x="6703" y="5045"/>
                  <a:pt x="6703" y="4788"/>
                </a:cubicBezTo>
                <a:cubicBezTo>
                  <a:pt x="6773" y="4017"/>
                  <a:pt x="6095" y="3504"/>
                  <a:pt x="5535" y="3060"/>
                </a:cubicBezTo>
                <a:cubicBezTo>
                  <a:pt x="4764" y="2476"/>
                  <a:pt x="4134" y="1682"/>
                  <a:pt x="3737" y="795"/>
                </a:cubicBezTo>
                <a:cubicBezTo>
                  <a:pt x="3713" y="584"/>
                  <a:pt x="3690" y="374"/>
                  <a:pt x="3643" y="164"/>
                </a:cubicBezTo>
                <a:cubicBezTo>
                  <a:pt x="3624" y="48"/>
                  <a:pt x="3545" y="0"/>
                  <a:pt x="34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14"/>
          <p:cNvSpPr/>
          <p:nvPr/>
        </p:nvSpPr>
        <p:spPr>
          <a:xfrm>
            <a:off x="6477225" y="3791101"/>
            <a:ext cx="376715" cy="316788"/>
          </a:xfrm>
          <a:custGeom>
            <a:rect b="b" l="l" r="r" t="t"/>
            <a:pathLst>
              <a:path extrusionOk="0" h="10705" w="12729">
                <a:moveTo>
                  <a:pt x="10982" y="1"/>
                </a:moveTo>
                <a:cubicBezTo>
                  <a:pt x="10772" y="1"/>
                  <a:pt x="10517" y="77"/>
                  <a:pt x="10206" y="250"/>
                </a:cubicBezTo>
                <a:cubicBezTo>
                  <a:pt x="9207" y="791"/>
                  <a:pt x="8152" y="1277"/>
                  <a:pt x="6976" y="1277"/>
                </a:cubicBezTo>
                <a:cubicBezTo>
                  <a:pt x="6832" y="1277"/>
                  <a:pt x="6687" y="1269"/>
                  <a:pt x="6540" y="1254"/>
                </a:cubicBezTo>
                <a:lnTo>
                  <a:pt x="5535" y="1581"/>
                </a:lnTo>
                <a:cubicBezTo>
                  <a:pt x="5535" y="1908"/>
                  <a:pt x="5535" y="2258"/>
                  <a:pt x="5582" y="2585"/>
                </a:cubicBezTo>
                <a:cubicBezTo>
                  <a:pt x="5932" y="4477"/>
                  <a:pt x="5792" y="6298"/>
                  <a:pt x="4905" y="7980"/>
                </a:cubicBezTo>
                <a:lnTo>
                  <a:pt x="2780" y="7770"/>
                </a:lnTo>
                <a:lnTo>
                  <a:pt x="1612" y="8097"/>
                </a:lnTo>
                <a:cubicBezTo>
                  <a:pt x="1449" y="8213"/>
                  <a:pt x="1262" y="8330"/>
                  <a:pt x="1098" y="8447"/>
                </a:cubicBezTo>
                <a:cubicBezTo>
                  <a:pt x="608" y="8891"/>
                  <a:pt x="1" y="9404"/>
                  <a:pt x="234" y="10058"/>
                </a:cubicBezTo>
                <a:cubicBezTo>
                  <a:pt x="413" y="10563"/>
                  <a:pt x="864" y="10704"/>
                  <a:pt x="1351" y="10704"/>
                </a:cubicBezTo>
                <a:cubicBezTo>
                  <a:pt x="1562" y="10704"/>
                  <a:pt x="1780" y="10677"/>
                  <a:pt x="1986" y="10642"/>
                </a:cubicBezTo>
                <a:cubicBezTo>
                  <a:pt x="2593" y="10502"/>
                  <a:pt x="3200" y="10292"/>
                  <a:pt x="3831" y="10128"/>
                </a:cubicBezTo>
                <a:lnTo>
                  <a:pt x="4811" y="9544"/>
                </a:lnTo>
                <a:cubicBezTo>
                  <a:pt x="6680" y="8003"/>
                  <a:pt x="6726" y="5831"/>
                  <a:pt x="6796" y="3683"/>
                </a:cubicBezTo>
                <a:cubicBezTo>
                  <a:pt x="6726" y="3496"/>
                  <a:pt x="6656" y="3309"/>
                  <a:pt x="6610" y="3122"/>
                </a:cubicBezTo>
                <a:cubicBezTo>
                  <a:pt x="6567" y="2778"/>
                  <a:pt x="6504" y="2414"/>
                  <a:pt x="6970" y="2414"/>
                </a:cubicBezTo>
                <a:cubicBezTo>
                  <a:pt x="7009" y="2414"/>
                  <a:pt x="7053" y="2416"/>
                  <a:pt x="7100" y="2422"/>
                </a:cubicBezTo>
                <a:lnTo>
                  <a:pt x="10907" y="1254"/>
                </a:lnTo>
                <a:cubicBezTo>
                  <a:pt x="10977" y="2071"/>
                  <a:pt x="11093" y="3006"/>
                  <a:pt x="11187" y="3940"/>
                </a:cubicBezTo>
                <a:cubicBezTo>
                  <a:pt x="11257" y="4290"/>
                  <a:pt x="11327" y="4617"/>
                  <a:pt x="11397" y="4967"/>
                </a:cubicBezTo>
                <a:lnTo>
                  <a:pt x="11397" y="5925"/>
                </a:lnTo>
                <a:cubicBezTo>
                  <a:pt x="11365" y="5923"/>
                  <a:pt x="11332" y="5922"/>
                  <a:pt x="11298" y="5922"/>
                </a:cubicBezTo>
                <a:cubicBezTo>
                  <a:pt x="10469" y="5922"/>
                  <a:pt x="9135" y="6461"/>
                  <a:pt x="8641" y="7022"/>
                </a:cubicBezTo>
                <a:cubicBezTo>
                  <a:pt x="8058" y="7653"/>
                  <a:pt x="8291" y="8821"/>
                  <a:pt x="9085" y="8984"/>
                </a:cubicBezTo>
                <a:cubicBezTo>
                  <a:pt x="9669" y="9101"/>
                  <a:pt x="10299" y="9031"/>
                  <a:pt x="10883" y="9101"/>
                </a:cubicBezTo>
                <a:cubicBezTo>
                  <a:pt x="10964" y="9112"/>
                  <a:pt x="11040" y="9117"/>
                  <a:pt x="11112" y="9117"/>
                </a:cubicBezTo>
                <a:cubicBezTo>
                  <a:pt x="11782" y="9117"/>
                  <a:pt x="12050" y="8643"/>
                  <a:pt x="12261" y="8073"/>
                </a:cubicBezTo>
                <a:cubicBezTo>
                  <a:pt x="12728" y="6906"/>
                  <a:pt x="12471" y="5738"/>
                  <a:pt x="12331" y="4570"/>
                </a:cubicBezTo>
                <a:cubicBezTo>
                  <a:pt x="12308" y="4220"/>
                  <a:pt x="12284" y="3893"/>
                  <a:pt x="12238" y="3543"/>
                </a:cubicBezTo>
                <a:cubicBezTo>
                  <a:pt x="12098" y="2702"/>
                  <a:pt x="11934" y="1885"/>
                  <a:pt x="11817" y="1044"/>
                </a:cubicBezTo>
                <a:cubicBezTo>
                  <a:pt x="11719" y="435"/>
                  <a:pt x="11481" y="1"/>
                  <a:pt x="1098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9" name="Google Shape;41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37504" y="4460312"/>
            <a:ext cx="1612116" cy="614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Google Shape;42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-375919"/>
            <a:ext cx="379589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15"/>
          <p:cNvSpPr txBox="1"/>
          <p:nvPr>
            <p:ph idx="1" type="subTitle"/>
          </p:nvPr>
        </p:nvSpPr>
        <p:spPr>
          <a:xfrm>
            <a:off x="1257877" y="1384404"/>
            <a:ext cx="6985685" cy="2496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ar-SA" sz="3600">
                <a:latin typeface="Arial"/>
                <a:ea typeface="Arial"/>
                <a:cs typeface="Arial"/>
                <a:sym typeface="Arial"/>
              </a:rPr>
              <a:t>بَهجَة، جَمَال، حُسن، حُسنَى، حَلاَوَة، راع، رُوَاء، رَوعَة، رَونَق، زَهو، زَين، سِبر، صَباحَة، طَلاَوَة، فِتنَة، فَرَاهَة، قَسامَة، مَلاَحَة، نَضَارَة، نَضرَة، وَسَامَة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15"/>
          <p:cNvSpPr/>
          <p:nvPr/>
        </p:nvSpPr>
        <p:spPr>
          <a:xfrm>
            <a:off x="3019377" y="4492246"/>
            <a:ext cx="376715" cy="316788"/>
          </a:xfrm>
          <a:custGeom>
            <a:rect b="b" l="l" r="r" t="t"/>
            <a:pathLst>
              <a:path extrusionOk="0" h="10705" w="12729">
                <a:moveTo>
                  <a:pt x="10982" y="1"/>
                </a:moveTo>
                <a:cubicBezTo>
                  <a:pt x="10772" y="1"/>
                  <a:pt x="10517" y="77"/>
                  <a:pt x="10206" y="250"/>
                </a:cubicBezTo>
                <a:cubicBezTo>
                  <a:pt x="9207" y="791"/>
                  <a:pt x="8152" y="1277"/>
                  <a:pt x="6976" y="1277"/>
                </a:cubicBezTo>
                <a:cubicBezTo>
                  <a:pt x="6832" y="1277"/>
                  <a:pt x="6687" y="1269"/>
                  <a:pt x="6540" y="1254"/>
                </a:cubicBezTo>
                <a:lnTo>
                  <a:pt x="5535" y="1581"/>
                </a:lnTo>
                <a:cubicBezTo>
                  <a:pt x="5535" y="1908"/>
                  <a:pt x="5535" y="2258"/>
                  <a:pt x="5582" y="2585"/>
                </a:cubicBezTo>
                <a:cubicBezTo>
                  <a:pt x="5932" y="4477"/>
                  <a:pt x="5792" y="6298"/>
                  <a:pt x="4905" y="7980"/>
                </a:cubicBezTo>
                <a:lnTo>
                  <a:pt x="2780" y="7770"/>
                </a:lnTo>
                <a:lnTo>
                  <a:pt x="1612" y="8097"/>
                </a:lnTo>
                <a:cubicBezTo>
                  <a:pt x="1449" y="8213"/>
                  <a:pt x="1262" y="8330"/>
                  <a:pt x="1098" y="8447"/>
                </a:cubicBezTo>
                <a:cubicBezTo>
                  <a:pt x="608" y="8891"/>
                  <a:pt x="1" y="9404"/>
                  <a:pt x="234" y="10058"/>
                </a:cubicBezTo>
                <a:cubicBezTo>
                  <a:pt x="413" y="10563"/>
                  <a:pt x="864" y="10704"/>
                  <a:pt x="1351" y="10704"/>
                </a:cubicBezTo>
                <a:cubicBezTo>
                  <a:pt x="1562" y="10704"/>
                  <a:pt x="1780" y="10677"/>
                  <a:pt x="1986" y="10642"/>
                </a:cubicBezTo>
                <a:cubicBezTo>
                  <a:pt x="2593" y="10502"/>
                  <a:pt x="3200" y="10292"/>
                  <a:pt x="3831" y="10128"/>
                </a:cubicBezTo>
                <a:lnTo>
                  <a:pt x="4811" y="9544"/>
                </a:lnTo>
                <a:cubicBezTo>
                  <a:pt x="6680" y="8003"/>
                  <a:pt x="6726" y="5831"/>
                  <a:pt x="6796" y="3683"/>
                </a:cubicBezTo>
                <a:cubicBezTo>
                  <a:pt x="6726" y="3496"/>
                  <a:pt x="6656" y="3309"/>
                  <a:pt x="6610" y="3122"/>
                </a:cubicBezTo>
                <a:cubicBezTo>
                  <a:pt x="6567" y="2778"/>
                  <a:pt x="6504" y="2414"/>
                  <a:pt x="6970" y="2414"/>
                </a:cubicBezTo>
                <a:cubicBezTo>
                  <a:pt x="7009" y="2414"/>
                  <a:pt x="7053" y="2416"/>
                  <a:pt x="7100" y="2422"/>
                </a:cubicBezTo>
                <a:lnTo>
                  <a:pt x="10907" y="1254"/>
                </a:lnTo>
                <a:cubicBezTo>
                  <a:pt x="10977" y="2071"/>
                  <a:pt x="11093" y="3006"/>
                  <a:pt x="11187" y="3940"/>
                </a:cubicBezTo>
                <a:cubicBezTo>
                  <a:pt x="11257" y="4290"/>
                  <a:pt x="11327" y="4617"/>
                  <a:pt x="11397" y="4967"/>
                </a:cubicBezTo>
                <a:lnTo>
                  <a:pt x="11397" y="5925"/>
                </a:lnTo>
                <a:cubicBezTo>
                  <a:pt x="11365" y="5923"/>
                  <a:pt x="11332" y="5922"/>
                  <a:pt x="11298" y="5922"/>
                </a:cubicBezTo>
                <a:cubicBezTo>
                  <a:pt x="10469" y="5922"/>
                  <a:pt x="9135" y="6461"/>
                  <a:pt x="8641" y="7022"/>
                </a:cubicBezTo>
                <a:cubicBezTo>
                  <a:pt x="8058" y="7653"/>
                  <a:pt x="8291" y="8821"/>
                  <a:pt x="9085" y="8984"/>
                </a:cubicBezTo>
                <a:cubicBezTo>
                  <a:pt x="9669" y="9101"/>
                  <a:pt x="10299" y="9031"/>
                  <a:pt x="10883" y="9101"/>
                </a:cubicBezTo>
                <a:cubicBezTo>
                  <a:pt x="10964" y="9112"/>
                  <a:pt x="11040" y="9117"/>
                  <a:pt x="11112" y="9117"/>
                </a:cubicBezTo>
                <a:cubicBezTo>
                  <a:pt x="11782" y="9117"/>
                  <a:pt x="12050" y="8643"/>
                  <a:pt x="12261" y="8073"/>
                </a:cubicBezTo>
                <a:cubicBezTo>
                  <a:pt x="12728" y="6906"/>
                  <a:pt x="12471" y="5738"/>
                  <a:pt x="12331" y="4570"/>
                </a:cubicBezTo>
                <a:cubicBezTo>
                  <a:pt x="12308" y="4220"/>
                  <a:pt x="12284" y="3893"/>
                  <a:pt x="12238" y="3543"/>
                </a:cubicBezTo>
                <a:cubicBezTo>
                  <a:pt x="12098" y="2702"/>
                  <a:pt x="11934" y="1885"/>
                  <a:pt x="11817" y="1044"/>
                </a:cubicBezTo>
                <a:cubicBezTo>
                  <a:pt x="11719" y="435"/>
                  <a:pt x="11481" y="1"/>
                  <a:pt x="1098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15"/>
          <p:cNvSpPr/>
          <p:nvPr/>
        </p:nvSpPr>
        <p:spPr>
          <a:xfrm rot="448387">
            <a:off x="4956825" y="379774"/>
            <a:ext cx="273787" cy="466433"/>
          </a:xfrm>
          <a:custGeom>
            <a:rect b="b" l="l" r="r" t="t"/>
            <a:pathLst>
              <a:path extrusionOk="0" h="11538" w="6773">
                <a:moveTo>
                  <a:pt x="3457" y="0"/>
                </a:moveTo>
                <a:cubicBezTo>
                  <a:pt x="3332" y="0"/>
                  <a:pt x="3190" y="97"/>
                  <a:pt x="3176" y="234"/>
                </a:cubicBezTo>
                <a:cubicBezTo>
                  <a:pt x="2943" y="1892"/>
                  <a:pt x="3083" y="3620"/>
                  <a:pt x="3083" y="5302"/>
                </a:cubicBezTo>
                <a:cubicBezTo>
                  <a:pt x="3083" y="6563"/>
                  <a:pt x="3083" y="7871"/>
                  <a:pt x="3130" y="9155"/>
                </a:cubicBezTo>
                <a:cubicBezTo>
                  <a:pt x="2265" y="9155"/>
                  <a:pt x="1145" y="9529"/>
                  <a:pt x="537" y="10136"/>
                </a:cubicBezTo>
                <a:cubicBezTo>
                  <a:pt x="234" y="10416"/>
                  <a:pt x="0" y="10837"/>
                  <a:pt x="210" y="11210"/>
                </a:cubicBezTo>
                <a:cubicBezTo>
                  <a:pt x="361" y="11466"/>
                  <a:pt x="656" y="11537"/>
                  <a:pt x="960" y="11537"/>
                </a:cubicBezTo>
                <a:cubicBezTo>
                  <a:pt x="1128" y="11537"/>
                  <a:pt x="1298" y="11515"/>
                  <a:pt x="1448" y="11490"/>
                </a:cubicBezTo>
                <a:cubicBezTo>
                  <a:pt x="1939" y="11420"/>
                  <a:pt x="2429" y="11257"/>
                  <a:pt x="2873" y="11023"/>
                </a:cubicBezTo>
                <a:cubicBezTo>
                  <a:pt x="3083" y="10930"/>
                  <a:pt x="3270" y="10813"/>
                  <a:pt x="3433" y="10696"/>
                </a:cubicBezTo>
                <a:cubicBezTo>
                  <a:pt x="3474" y="10707"/>
                  <a:pt x="3513" y="10713"/>
                  <a:pt x="3552" y="10713"/>
                </a:cubicBezTo>
                <a:cubicBezTo>
                  <a:pt x="3758" y="10713"/>
                  <a:pt x="3924" y="10563"/>
                  <a:pt x="3924" y="10346"/>
                </a:cubicBezTo>
                <a:cubicBezTo>
                  <a:pt x="3970" y="8595"/>
                  <a:pt x="3900" y="6820"/>
                  <a:pt x="3877" y="5045"/>
                </a:cubicBezTo>
                <a:cubicBezTo>
                  <a:pt x="3854" y="4181"/>
                  <a:pt x="3877" y="3317"/>
                  <a:pt x="3830" y="2453"/>
                </a:cubicBezTo>
                <a:lnTo>
                  <a:pt x="3830" y="2453"/>
                </a:lnTo>
                <a:cubicBezTo>
                  <a:pt x="4461" y="3340"/>
                  <a:pt x="5301" y="4064"/>
                  <a:pt x="5955" y="4998"/>
                </a:cubicBezTo>
                <a:cubicBezTo>
                  <a:pt x="6037" y="5135"/>
                  <a:pt x="6169" y="5197"/>
                  <a:pt x="6299" y="5197"/>
                </a:cubicBezTo>
                <a:cubicBezTo>
                  <a:pt x="6503" y="5197"/>
                  <a:pt x="6703" y="5045"/>
                  <a:pt x="6703" y="4788"/>
                </a:cubicBezTo>
                <a:cubicBezTo>
                  <a:pt x="6773" y="4017"/>
                  <a:pt x="6095" y="3504"/>
                  <a:pt x="5535" y="3060"/>
                </a:cubicBezTo>
                <a:cubicBezTo>
                  <a:pt x="4764" y="2476"/>
                  <a:pt x="4134" y="1682"/>
                  <a:pt x="3737" y="795"/>
                </a:cubicBezTo>
                <a:cubicBezTo>
                  <a:pt x="3713" y="584"/>
                  <a:pt x="3690" y="374"/>
                  <a:pt x="3643" y="164"/>
                </a:cubicBezTo>
                <a:cubicBezTo>
                  <a:pt x="3624" y="48"/>
                  <a:pt x="3545" y="0"/>
                  <a:pt x="345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15"/>
          <p:cNvSpPr/>
          <p:nvPr/>
        </p:nvSpPr>
        <p:spPr>
          <a:xfrm>
            <a:off x="8236140" y="-11434"/>
            <a:ext cx="1348731" cy="1243365"/>
          </a:xfrm>
          <a:custGeom>
            <a:rect b="b" l="l" r="r" t="t"/>
            <a:pathLst>
              <a:path extrusionOk="0" h="19355" w="20996">
                <a:moveTo>
                  <a:pt x="13005" y="1"/>
                </a:moveTo>
                <a:cubicBezTo>
                  <a:pt x="12701" y="1"/>
                  <a:pt x="12427" y="1"/>
                  <a:pt x="12184" y="31"/>
                </a:cubicBezTo>
                <a:cubicBezTo>
                  <a:pt x="11668" y="92"/>
                  <a:pt x="11182" y="183"/>
                  <a:pt x="10665" y="305"/>
                </a:cubicBezTo>
                <a:lnTo>
                  <a:pt x="10331" y="366"/>
                </a:lnTo>
                <a:cubicBezTo>
                  <a:pt x="9997" y="426"/>
                  <a:pt x="9693" y="517"/>
                  <a:pt x="9359" y="609"/>
                </a:cubicBezTo>
                <a:cubicBezTo>
                  <a:pt x="8842" y="760"/>
                  <a:pt x="8356" y="943"/>
                  <a:pt x="7870" y="1186"/>
                </a:cubicBezTo>
                <a:cubicBezTo>
                  <a:pt x="7657" y="1277"/>
                  <a:pt x="7475" y="1368"/>
                  <a:pt x="7262" y="1490"/>
                </a:cubicBezTo>
                <a:cubicBezTo>
                  <a:pt x="7019" y="1581"/>
                  <a:pt x="6807" y="1733"/>
                  <a:pt x="6594" y="1854"/>
                </a:cubicBezTo>
                <a:cubicBezTo>
                  <a:pt x="6442" y="1976"/>
                  <a:pt x="6321" y="2067"/>
                  <a:pt x="6169" y="2188"/>
                </a:cubicBezTo>
                <a:cubicBezTo>
                  <a:pt x="5865" y="2340"/>
                  <a:pt x="5561" y="2492"/>
                  <a:pt x="5288" y="2675"/>
                </a:cubicBezTo>
                <a:cubicBezTo>
                  <a:pt x="4801" y="2948"/>
                  <a:pt x="4376" y="3282"/>
                  <a:pt x="3951" y="3616"/>
                </a:cubicBezTo>
                <a:cubicBezTo>
                  <a:pt x="3556" y="3920"/>
                  <a:pt x="3221" y="4224"/>
                  <a:pt x="2887" y="4589"/>
                </a:cubicBezTo>
                <a:lnTo>
                  <a:pt x="2705" y="4801"/>
                </a:lnTo>
                <a:cubicBezTo>
                  <a:pt x="2401" y="5136"/>
                  <a:pt x="2128" y="5470"/>
                  <a:pt x="1854" y="5834"/>
                </a:cubicBezTo>
                <a:cubicBezTo>
                  <a:pt x="1702" y="6047"/>
                  <a:pt x="1550" y="6229"/>
                  <a:pt x="1429" y="6442"/>
                </a:cubicBezTo>
                <a:cubicBezTo>
                  <a:pt x="1307" y="6655"/>
                  <a:pt x="1186" y="6867"/>
                  <a:pt x="1095" y="7110"/>
                </a:cubicBezTo>
                <a:cubicBezTo>
                  <a:pt x="912" y="7597"/>
                  <a:pt x="730" y="8113"/>
                  <a:pt x="609" y="8630"/>
                </a:cubicBezTo>
                <a:cubicBezTo>
                  <a:pt x="457" y="9116"/>
                  <a:pt x="365" y="9632"/>
                  <a:pt x="274" y="10058"/>
                </a:cubicBezTo>
                <a:cubicBezTo>
                  <a:pt x="183" y="10574"/>
                  <a:pt x="122" y="11121"/>
                  <a:pt x="62" y="11668"/>
                </a:cubicBezTo>
                <a:cubicBezTo>
                  <a:pt x="31" y="12124"/>
                  <a:pt x="1" y="12579"/>
                  <a:pt x="31" y="13066"/>
                </a:cubicBezTo>
                <a:cubicBezTo>
                  <a:pt x="31" y="13582"/>
                  <a:pt x="122" y="14129"/>
                  <a:pt x="244" y="14645"/>
                </a:cubicBezTo>
                <a:cubicBezTo>
                  <a:pt x="335" y="15101"/>
                  <a:pt x="457" y="15527"/>
                  <a:pt x="639" y="15982"/>
                </a:cubicBezTo>
                <a:cubicBezTo>
                  <a:pt x="760" y="16256"/>
                  <a:pt x="852" y="16529"/>
                  <a:pt x="973" y="16772"/>
                </a:cubicBezTo>
                <a:cubicBezTo>
                  <a:pt x="1095" y="16985"/>
                  <a:pt x="1216" y="17198"/>
                  <a:pt x="1368" y="17380"/>
                </a:cubicBezTo>
                <a:cubicBezTo>
                  <a:pt x="1702" y="17836"/>
                  <a:pt x="2128" y="18261"/>
                  <a:pt x="2614" y="18595"/>
                </a:cubicBezTo>
                <a:cubicBezTo>
                  <a:pt x="2918" y="18808"/>
                  <a:pt x="3282" y="18960"/>
                  <a:pt x="3647" y="19081"/>
                </a:cubicBezTo>
                <a:cubicBezTo>
                  <a:pt x="3860" y="19172"/>
                  <a:pt x="4103" y="19233"/>
                  <a:pt x="4315" y="19264"/>
                </a:cubicBezTo>
                <a:cubicBezTo>
                  <a:pt x="4619" y="19294"/>
                  <a:pt x="4893" y="19324"/>
                  <a:pt x="5196" y="19355"/>
                </a:cubicBezTo>
                <a:lnTo>
                  <a:pt x="5622" y="19355"/>
                </a:lnTo>
                <a:cubicBezTo>
                  <a:pt x="5926" y="19355"/>
                  <a:pt x="6199" y="19324"/>
                  <a:pt x="6472" y="19264"/>
                </a:cubicBezTo>
                <a:cubicBezTo>
                  <a:pt x="6655" y="19233"/>
                  <a:pt x="6837" y="19172"/>
                  <a:pt x="7019" y="19081"/>
                </a:cubicBezTo>
                <a:lnTo>
                  <a:pt x="7050" y="19081"/>
                </a:lnTo>
                <a:cubicBezTo>
                  <a:pt x="7202" y="19051"/>
                  <a:pt x="7354" y="18960"/>
                  <a:pt x="7475" y="18899"/>
                </a:cubicBezTo>
                <a:cubicBezTo>
                  <a:pt x="7718" y="18777"/>
                  <a:pt x="7931" y="18656"/>
                  <a:pt x="8143" y="18534"/>
                </a:cubicBezTo>
                <a:lnTo>
                  <a:pt x="8235" y="18443"/>
                </a:lnTo>
                <a:lnTo>
                  <a:pt x="8265" y="18443"/>
                </a:lnTo>
                <a:lnTo>
                  <a:pt x="8356" y="18382"/>
                </a:lnTo>
                <a:cubicBezTo>
                  <a:pt x="8417" y="18322"/>
                  <a:pt x="8478" y="18291"/>
                  <a:pt x="8538" y="18231"/>
                </a:cubicBezTo>
                <a:lnTo>
                  <a:pt x="8599" y="18170"/>
                </a:lnTo>
                <a:cubicBezTo>
                  <a:pt x="8660" y="18109"/>
                  <a:pt x="8751" y="18048"/>
                  <a:pt x="8812" y="17988"/>
                </a:cubicBezTo>
                <a:cubicBezTo>
                  <a:pt x="8994" y="17836"/>
                  <a:pt x="9176" y="17623"/>
                  <a:pt x="9359" y="17441"/>
                </a:cubicBezTo>
                <a:cubicBezTo>
                  <a:pt x="9511" y="17258"/>
                  <a:pt x="9632" y="17106"/>
                  <a:pt x="9784" y="16924"/>
                </a:cubicBezTo>
                <a:lnTo>
                  <a:pt x="9784" y="16894"/>
                </a:lnTo>
                <a:cubicBezTo>
                  <a:pt x="9966" y="16681"/>
                  <a:pt x="10118" y="16468"/>
                  <a:pt x="10240" y="16225"/>
                </a:cubicBezTo>
                <a:cubicBezTo>
                  <a:pt x="10513" y="15739"/>
                  <a:pt x="10726" y="15223"/>
                  <a:pt x="10908" y="14706"/>
                </a:cubicBezTo>
                <a:cubicBezTo>
                  <a:pt x="10999" y="14493"/>
                  <a:pt x="11091" y="14250"/>
                  <a:pt x="11182" y="14007"/>
                </a:cubicBezTo>
                <a:cubicBezTo>
                  <a:pt x="11334" y="13612"/>
                  <a:pt x="11486" y="13339"/>
                  <a:pt x="11638" y="13066"/>
                </a:cubicBezTo>
                <a:cubicBezTo>
                  <a:pt x="11789" y="12762"/>
                  <a:pt x="11972" y="12458"/>
                  <a:pt x="12184" y="12184"/>
                </a:cubicBezTo>
                <a:cubicBezTo>
                  <a:pt x="12367" y="11972"/>
                  <a:pt x="12579" y="11789"/>
                  <a:pt x="12792" y="11607"/>
                </a:cubicBezTo>
                <a:cubicBezTo>
                  <a:pt x="13005" y="11455"/>
                  <a:pt x="13248" y="11303"/>
                  <a:pt x="13491" y="11182"/>
                </a:cubicBezTo>
                <a:cubicBezTo>
                  <a:pt x="14038" y="10999"/>
                  <a:pt x="14585" y="10848"/>
                  <a:pt x="15162" y="10756"/>
                </a:cubicBezTo>
                <a:cubicBezTo>
                  <a:pt x="15375" y="10726"/>
                  <a:pt x="15557" y="10726"/>
                  <a:pt x="15739" y="10696"/>
                </a:cubicBezTo>
                <a:cubicBezTo>
                  <a:pt x="15952" y="10696"/>
                  <a:pt x="16195" y="10665"/>
                  <a:pt x="16438" y="10635"/>
                </a:cubicBezTo>
                <a:cubicBezTo>
                  <a:pt x="16711" y="10605"/>
                  <a:pt x="16985" y="10544"/>
                  <a:pt x="17258" y="10483"/>
                </a:cubicBezTo>
                <a:cubicBezTo>
                  <a:pt x="17471" y="10422"/>
                  <a:pt x="17684" y="10361"/>
                  <a:pt x="17896" y="10270"/>
                </a:cubicBezTo>
                <a:cubicBezTo>
                  <a:pt x="18170" y="10149"/>
                  <a:pt x="18413" y="10027"/>
                  <a:pt x="18656" y="9875"/>
                </a:cubicBezTo>
                <a:cubicBezTo>
                  <a:pt x="18899" y="9723"/>
                  <a:pt x="19112" y="9571"/>
                  <a:pt x="19355" y="9389"/>
                </a:cubicBezTo>
                <a:cubicBezTo>
                  <a:pt x="19750" y="9085"/>
                  <a:pt x="20084" y="8721"/>
                  <a:pt x="20388" y="8295"/>
                </a:cubicBezTo>
                <a:cubicBezTo>
                  <a:pt x="20509" y="8113"/>
                  <a:pt x="20600" y="7870"/>
                  <a:pt x="20661" y="7657"/>
                </a:cubicBezTo>
                <a:cubicBezTo>
                  <a:pt x="20692" y="7475"/>
                  <a:pt x="20752" y="7293"/>
                  <a:pt x="20813" y="7110"/>
                </a:cubicBezTo>
                <a:cubicBezTo>
                  <a:pt x="20935" y="6624"/>
                  <a:pt x="20995" y="6108"/>
                  <a:pt x="20995" y="5591"/>
                </a:cubicBezTo>
                <a:cubicBezTo>
                  <a:pt x="20995" y="5318"/>
                  <a:pt x="20965" y="5044"/>
                  <a:pt x="20935" y="4771"/>
                </a:cubicBezTo>
                <a:cubicBezTo>
                  <a:pt x="20904" y="4558"/>
                  <a:pt x="20843" y="4346"/>
                  <a:pt x="20752" y="4133"/>
                </a:cubicBezTo>
                <a:cubicBezTo>
                  <a:pt x="20600" y="3677"/>
                  <a:pt x="20357" y="3221"/>
                  <a:pt x="20084" y="2796"/>
                </a:cubicBezTo>
                <a:cubicBezTo>
                  <a:pt x="19476" y="2006"/>
                  <a:pt x="18717" y="1368"/>
                  <a:pt x="17836" y="912"/>
                </a:cubicBezTo>
                <a:cubicBezTo>
                  <a:pt x="16985" y="517"/>
                  <a:pt x="16073" y="244"/>
                  <a:pt x="15162" y="122"/>
                </a:cubicBezTo>
                <a:cubicBezTo>
                  <a:pt x="14645" y="31"/>
                  <a:pt x="14129" y="1"/>
                  <a:pt x="1361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9" name="Google Shape;42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37504" y="4460312"/>
            <a:ext cx="1612116" cy="61454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15"/>
          <p:cNvSpPr/>
          <p:nvPr/>
        </p:nvSpPr>
        <p:spPr>
          <a:xfrm rot="-214660">
            <a:off x="838441" y="1151185"/>
            <a:ext cx="273790" cy="466438"/>
          </a:xfrm>
          <a:custGeom>
            <a:rect b="b" l="l" r="r" t="t"/>
            <a:pathLst>
              <a:path extrusionOk="0" h="11538" w="6773">
                <a:moveTo>
                  <a:pt x="3457" y="0"/>
                </a:moveTo>
                <a:cubicBezTo>
                  <a:pt x="3332" y="0"/>
                  <a:pt x="3190" y="97"/>
                  <a:pt x="3176" y="234"/>
                </a:cubicBezTo>
                <a:cubicBezTo>
                  <a:pt x="2943" y="1892"/>
                  <a:pt x="3083" y="3620"/>
                  <a:pt x="3083" y="5302"/>
                </a:cubicBezTo>
                <a:cubicBezTo>
                  <a:pt x="3083" y="6563"/>
                  <a:pt x="3083" y="7871"/>
                  <a:pt x="3130" y="9155"/>
                </a:cubicBezTo>
                <a:cubicBezTo>
                  <a:pt x="2265" y="9155"/>
                  <a:pt x="1145" y="9529"/>
                  <a:pt x="537" y="10136"/>
                </a:cubicBezTo>
                <a:cubicBezTo>
                  <a:pt x="234" y="10416"/>
                  <a:pt x="0" y="10837"/>
                  <a:pt x="210" y="11210"/>
                </a:cubicBezTo>
                <a:cubicBezTo>
                  <a:pt x="361" y="11466"/>
                  <a:pt x="656" y="11537"/>
                  <a:pt x="960" y="11537"/>
                </a:cubicBezTo>
                <a:cubicBezTo>
                  <a:pt x="1128" y="11537"/>
                  <a:pt x="1298" y="11515"/>
                  <a:pt x="1448" y="11490"/>
                </a:cubicBezTo>
                <a:cubicBezTo>
                  <a:pt x="1939" y="11420"/>
                  <a:pt x="2429" y="11257"/>
                  <a:pt x="2873" y="11023"/>
                </a:cubicBezTo>
                <a:cubicBezTo>
                  <a:pt x="3083" y="10930"/>
                  <a:pt x="3270" y="10813"/>
                  <a:pt x="3433" y="10696"/>
                </a:cubicBezTo>
                <a:cubicBezTo>
                  <a:pt x="3474" y="10707"/>
                  <a:pt x="3513" y="10713"/>
                  <a:pt x="3552" y="10713"/>
                </a:cubicBezTo>
                <a:cubicBezTo>
                  <a:pt x="3758" y="10713"/>
                  <a:pt x="3924" y="10563"/>
                  <a:pt x="3924" y="10346"/>
                </a:cubicBezTo>
                <a:cubicBezTo>
                  <a:pt x="3970" y="8595"/>
                  <a:pt x="3900" y="6820"/>
                  <a:pt x="3877" y="5045"/>
                </a:cubicBezTo>
                <a:cubicBezTo>
                  <a:pt x="3854" y="4181"/>
                  <a:pt x="3877" y="3317"/>
                  <a:pt x="3830" y="2453"/>
                </a:cubicBezTo>
                <a:lnTo>
                  <a:pt x="3830" y="2453"/>
                </a:lnTo>
                <a:cubicBezTo>
                  <a:pt x="4461" y="3340"/>
                  <a:pt x="5301" y="4064"/>
                  <a:pt x="5955" y="4998"/>
                </a:cubicBezTo>
                <a:cubicBezTo>
                  <a:pt x="6037" y="5135"/>
                  <a:pt x="6169" y="5197"/>
                  <a:pt x="6299" y="5197"/>
                </a:cubicBezTo>
                <a:cubicBezTo>
                  <a:pt x="6503" y="5197"/>
                  <a:pt x="6703" y="5045"/>
                  <a:pt x="6703" y="4788"/>
                </a:cubicBezTo>
                <a:cubicBezTo>
                  <a:pt x="6773" y="4017"/>
                  <a:pt x="6095" y="3504"/>
                  <a:pt x="5535" y="3060"/>
                </a:cubicBezTo>
                <a:cubicBezTo>
                  <a:pt x="4764" y="2476"/>
                  <a:pt x="4134" y="1682"/>
                  <a:pt x="3737" y="795"/>
                </a:cubicBezTo>
                <a:cubicBezTo>
                  <a:pt x="3713" y="584"/>
                  <a:pt x="3690" y="374"/>
                  <a:pt x="3643" y="164"/>
                </a:cubicBezTo>
                <a:cubicBezTo>
                  <a:pt x="3624" y="48"/>
                  <a:pt x="3545" y="0"/>
                  <a:pt x="3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15"/>
          <p:cNvSpPr/>
          <p:nvPr/>
        </p:nvSpPr>
        <p:spPr>
          <a:xfrm rot="-214660">
            <a:off x="1111091" y="998711"/>
            <a:ext cx="273790" cy="466438"/>
          </a:xfrm>
          <a:custGeom>
            <a:rect b="b" l="l" r="r" t="t"/>
            <a:pathLst>
              <a:path extrusionOk="0" h="11538" w="6773">
                <a:moveTo>
                  <a:pt x="3457" y="0"/>
                </a:moveTo>
                <a:cubicBezTo>
                  <a:pt x="3332" y="0"/>
                  <a:pt x="3190" y="97"/>
                  <a:pt x="3176" y="234"/>
                </a:cubicBezTo>
                <a:cubicBezTo>
                  <a:pt x="2943" y="1892"/>
                  <a:pt x="3083" y="3620"/>
                  <a:pt x="3083" y="5302"/>
                </a:cubicBezTo>
                <a:cubicBezTo>
                  <a:pt x="3083" y="6563"/>
                  <a:pt x="3083" y="7871"/>
                  <a:pt x="3130" y="9155"/>
                </a:cubicBezTo>
                <a:cubicBezTo>
                  <a:pt x="2265" y="9155"/>
                  <a:pt x="1145" y="9529"/>
                  <a:pt x="537" y="10136"/>
                </a:cubicBezTo>
                <a:cubicBezTo>
                  <a:pt x="234" y="10416"/>
                  <a:pt x="0" y="10837"/>
                  <a:pt x="210" y="11210"/>
                </a:cubicBezTo>
                <a:cubicBezTo>
                  <a:pt x="361" y="11466"/>
                  <a:pt x="656" y="11537"/>
                  <a:pt x="960" y="11537"/>
                </a:cubicBezTo>
                <a:cubicBezTo>
                  <a:pt x="1128" y="11537"/>
                  <a:pt x="1298" y="11515"/>
                  <a:pt x="1448" y="11490"/>
                </a:cubicBezTo>
                <a:cubicBezTo>
                  <a:pt x="1939" y="11420"/>
                  <a:pt x="2429" y="11257"/>
                  <a:pt x="2873" y="11023"/>
                </a:cubicBezTo>
                <a:cubicBezTo>
                  <a:pt x="3083" y="10930"/>
                  <a:pt x="3270" y="10813"/>
                  <a:pt x="3433" y="10696"/>
                </a:cubicBezTo>
                <a:cubicBezTo>
                  <a:pt x="3474" y="10707"/>
                  <a:pt x="3513" y="10713"/>
                  <a:pt x="3552" y="10713"/>
                </a:cubicBezTo>
                <a:cubicBezTo>
                  <a:pt x="3758" y="10713"/>
                  <a:pt x="3924" y="10563"/>
                  <a:pt x="3924" y="10346"/>
                </a:cubicBezTo>
                <a:cubicBezTo>
                  <a:pt x="3970" y="8595"/>
                  <a:pt x="3900" y="6820"/>
                  <a:pt x="3877" y="5045"/>
                </a:cubicBezTo>
                <a:cubicBezTo>
                  <a:pt x="3854" y="4181"/>
                  <a:pt x="3877" y="3317"/>
                  <a:pt x="3830" y="2453"/>
                </a:cubicBezTo>
                <a:lnTo>
                  <a:pt x="3830" y="2453"/>
                </a:lnTo>
                <a:cubicBezTo>
                  <a:pt x="4461" y="3340"/>
                  <a:pt x="5301" y="4064"/>
                  <a:pt x="5955" y="4998"/>
                </a:cubicBezTo>
                <a:cubicBezTo>
                  <a:pt x="6037" y="5135"/>
                  <a:pt x="6169" y="5197"/>
                  <a:pt x="6299" y="5197"/>
                </a:cubicBezTo>
                <a:cubicBezTo>
                  <a:pt x="6503" y="5197"/>
                  <a:pt x="6703" y="5045"/>
                  <a:pt x="6703" y="4788"/>
                </a:cubicBezTo>
                <a:cubicBezTo>
                  <a:pt x="6773" y="4017"/>
                  <a:pt x="6095" y="3504"/>
                  <a:pt x="5535" y="3060"/>
                </a:cubicBezTo>
                <a:cubicBezTo>
                  <a:pt x="4764" y="2476"/>
                  <a:pt x="4134" y="1682"/>
                  <a:pt x="3737" y="795"/>
                </a:cubicBezTo>
                <a:cubicBezTo>
                  <a:pt x="3713" y="584"/>
                  <a:pt x="3690" y="374"/>
                  <a:pt x="3643" y="164"/>
                </a:cubicBezTo>
                <a:cubicBezTo>
                  <a:pt x="3624" y="48"/>
                  <a:pt x="3545" y="0"/>
                  <a:pt x="3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2" name="Google Shape;432;p15"/>
          <p:cNvGrpSpPr/>
          <p:nvPr/>
        </p:nvGrpSpPr>
        <p:grpSpPr>
          <a:xfrm>
            <a:off x="153702" y="3411575"/>
            <a:ext cx="774340" cy="332149"/>
            <a:chOff x="5923050" y="1752359"/>
            <a:chExt cx="774340" cy="332149"/>
          </a:xfrm>
        </p:grpSpPr>
        <p:sp>
          <p:nvSpPr>
            <p:cNvPr id="433" name="Google Shape;433;p15"/>
            <p:cNvSpPr/>
            <p:nvPr/>
          </p:nvSpPr>
          <p:spPr>
            <a:xfrm>
              <a:off x="5923050" y="1752359"/>
              <a:ext cx="394949" cy="332149"/>
            </a:xfrm>
            <a:custGeom>
              <a:rect b="b" l="l" r="r" t="t"/>
              <a:pathLst>
                <a:path extrusionOk="0" h="10705" w="12729">
                  <a:moveTo>
                    <a:pt x="10982" y="1"/>
                  </a:moveTo>
                  <a:cubicBezTo>
                    <a:pt x="10772" y="1"/>
                    <a:pt x="10517" y="77"/>
                    <a:pt x="10206" y="250"/>
                  </a:cubicBezTo>
                  <a:cubicBezTo>
                    <a:pt x="9207" y="791"/>
                    <a:pt x="8152" y="1277"/>
                    <a:pt x="6976" y="1277"/>
                  </a:cubicBezTo>
                  <a:cubicBezTo>
                    <a:pt x="6832" y="1277"/>
                    <a:pt x="6687" y="1269"/>
                    <a:pt x="6540" y="1254"/>
                  </a:cubicBezTo>
                  <a:lnTo>
                    <a:pt x="5535" y="1581"/>
                  </a:lnTo>
                  <a:cubicBezTo>
                    <a:pt x="5535" y="1908"/>
                    <a:pt x="5535" y="2258"/>
                    <a:pt x="5582" y="2585"/>
                  </a:cubicBezTo>
                  <a:cubicBezTo>
                    <a:pt x="5932" y="4477"/>
                    <a:pt x="5792" y="6298"/>
                    <a:pt x="4905" y="7980"/>
                  </a:cubicBezTo>
                  <a:lnTo>
                    <a:pt x="2780" y="7770"/>
                  </a:lnTo>
                  <a:lnTo>
                    <a:pt x="1612" y="8097"/>
                  </a:lnTo>
                  <a:cubicBezTo>
                    <a:pt x="1449" y="8213"/>
                    <a:pt x="1262" y="8330"/>
                    <a:pt x="1098" y="8447"/>
                  </a:cubicBezTo>
                  <a:cubicBezTo>
                    <a:pt x="608" y="8891"/>
                    <a:pt x="1" y="9404"/>
                    <a:pt x="234" y="10058"/>
                  </a:cubicBezTo>
                  <a:cubicBezTo>
                    <a:pt x="413" y="10563"/>
                    <a:pt x="864" y="10704"/>
                    <a:pt x="1351" y="10704"/>
                  </a:cubicBezTo>
                  <a:cubicBezTo>
                    <a:pt x="1562" y="10704"/>
                    <a:pt x="1780" y="10677"/>
                    <a:pt x="1986" y="10642"/>
                  </a:cubicBezTo>
                  <a:cubicBezTo>
                    <a:pt x="2593" y="10502"/>
                    <a:pt x="3200" y="10292"/>
                    <a:pt x="3831" y="10128"/>
                  </a:cubicBezTo>
                  <a:lnTo>
                    <a:pt x="4811" y="9544"/>
                  </a:lnTo>
                  <a:cubicBezTo>
                    <a:pt x="6680" y="8003"/>
                    <a:pt x="6726" y="5831"/>
                    <a:pt x="6796" y="3683"/>
                  </a:cubicBezTo>
                  <a:cubicBezTo>
                    <a:pt x="6726" y="3496"/>
                    <a:pt x="6656" y="3309"/>
                    <a:pt x="6610" y="3122"/>
                  </a:cubicBezTo>
                  <a:cubicBezTo>
                    <a:pt x="6567" y="2778"/>
                    <a:pt x="6504" y="2414"/>
                    <a:pt x="6970" y="2414"/>
                  </a:cubicBezTo>
                  <a:cubicBezTo>
                    <a:pt x="7009" y="2414"/>
                    <a:pt x="7053" y="2416"/>
                    <a:pt x="7100" y="2422"/>
                  </a:cubicBezTo>
                  <a:lnTo>
                    <a:pt x="10907" y="1254"/>
                  </a:lnTo>
                  <a:cubicBezTo>
                    <a:pt x="10977" y="2071"/>
                    <a:pt x="11093" y="3006"/>
                    <a:pt x="11187" y="3940"/>
                  </a:cubicBezTo>
                  <a:cubicBezTo>
                    <a:pt x="11257" y="4290"/>
                    <a:pt x="11327" y="4617"/>
                    <a:pt x="11397" y="4967"/>
                  </a:cubicBezTo>
                  <a:lnTo>
                    <a:pt x="11397" y="5925"/>
                  </a:lnTo>
                  <a:cubicBezTo>
                    <a:pt x="11365" y="5923"/>
                    <a:pt x="11332" y="5922"/>
                    <a:pt x="11298" y="5922"/>
                  </a:cubicBezTo>
                  <a:cubicBezTo>
                    <a:pt x="10469" y="5922"/>
                    <a:pt x="9135" y="6461"/>
                    <a:pt x="8641" y="7022"/>
                  </a:cubicBezTo>
                  <a:cubicBezTo>
                    <a:pt x="8058" y="7653"/>
                    <a:pt x="8291" y="8821"/>
                    <a:pt x="9085" y="8984"/>
                  </a:cubicBezTo>
                  <a:cubicBezTo>
                    <a:pt x="9669" y="9101"/>
                    <a:pt x="10299" y="9031"/>
                    <a:pt x="10883" y="9101"/>
                  </a:cubicBezTo>
                  <a:cubicBezTo>
                    <a:pt x="10964" y="9112"/>
                    <a:pt x="11040" y="9117"/>
                    <a:pt x="11112" y="9117"/>
                  </a:cubicBezTo>
                  <a:cubicBezTo>
                    <a:pt x="11782" y="9117"/>
                    <a:pt x="12050" y="8643"/>
                    <a:pt x="12261" y="8073"/>
                  </a:cubicBezTo>
                  <a:cubicBezTo>
                    <a:pt x="12728" y="6906"/>
                    <a:pt x="12471" y="5738"/>
                    <a:pt x="12331" y="4570"/>
                  </a:cubicBezTo>
                  <a:cubicBezTo>
                    <a:pt x="12308" y="4220"/>
                    <a:pt x="12284" y="3893"/>
                    <a:pt x="12238" y="3543"/>
                  </a:cubicBezTo>
                  <a:cubicBezTo>
                    <a:pt x="12098" y="2702"/>
                    <a:pt x="11934" y="1885"/>
                    <a:pt x="11817" y="1044"/>
                  </a:cubicBezTo>
                  <a:cubicBezTo>
                    <a:pt x="11719" y="435"/>
                    <a:pt x="11481" y="1"/>
                    <a:pt x="109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5"/>
            <p:cNvSpPr/>
            <p:nvPr/>
          </p:nvSpPr>
          <p:spPr>
            <a:xfrm>
              <a:off x="6302441" y="1752359"/>
              <a:ext cx="394949" cy="332149"/>
            </a:xfrm>
            <a:custGeom>
              <a:rect b="b" l="l" r="r" t="t"/>
              <a:pathLst>
                <a:path extrusionOk="0" h="10705" w="12729">
                  <a:moveTo>
                    <a:pt x="10982" y="1"/>
                  </a:moveTo>
                  <a:cubicBezTo>
                    <a:pt x="10772" y="1"/>
                    <a:pt x="10517" y="77"/>
                    <a:pt x="10206" y="250"/>
                  </a:cubicBezTo>
                  <a:cubicBezTo>
                    <a:pt x="9207" y="791"/>
                    <a:pt x="8152" y="1277"/>
                    <a:pt x="6976" y="1277"/>
                  </a:cubicBezTo>
                  <a:cubicBezTo>
                    <a:pt x="6832" y="1277"/>
                    <a:pt x="6687" y="1269"/>
                    <a:pt x="6540" y="1254"/>
                  </a:cubicBezTo>
                  <a:lnTo>
                    <a:pt x="5535" y="1581"/>
                  </a:lnTo>
                  <a:cubicBezTo>
                    <a:pt x="5535" y="1908"/>
                    <a:pt x="5535" y="2258"/>
                    <a:pt x="5582" y="2585"/>
                  </a:cubicBezTo>
                  <a:cubicBezTo>
                    <a:pt x="5932" y="4477"/>
                    <a:pt x="5792" y="6298"/>
                    <a:pt x="4905" y="7980"/>
                  </a:cubicBezTo>
                  <a:lnTo>
                    <a:pt x="2780" y="7770"/>
                  </a:lnTo>
                  <a:lnTo>
                    <a:pt x="1612" y="8097"/>
                  </a:lnTo>
                  <a:cubicBezTo>
                    <a:pt x="1449" y="8213"/>
                    <a:pt x="1262" y="8330"/>
                    <a:pt x="1098" y="8447"/>
                  </a:cubicBezTo>
                  <a:cubicBezTo>
                    <a:pt x="608" y="8891"/>
                    <a:pt x="1" y="9404"/>
                    <a:pt x="234" y="10058"/>
                  </a:cubicBezTo>
                  <a:cubicBezTo>
                    <a:pt x="413" y="10563"/>
                    <a:pt x="864" y="10704"/>
                    <a:pt x="1351" y="10704"/>
                  </a:cubicBezTo>
                  <a:cubicBezTo>
                    <a:pt x="1562" y="10704"/>
                    <a:pt x="1780" y="10677"/>
                    <a:pt x="1986" y="10642"/>
                  </a:cubicBezTo>
                  <a:cubicBezTo>
                    <a:pt x="2593" y="10502"/>
                    <a:pt x="3200" y="10292"/>
                    <a:pt x="3831" y="10128"/>
                  </a:cubicBezTo>
                  <a:lnTo>
                    <a:pt x="4811" y="9544"/>
                  </a:lnTo>
                  <a:cubicBezTo>
                    <a:pt x="6680" y="8003"/>
                    <a:pt x="6726" y="5831"/>
                    <a:pt x="6796" y="3683"/>
                  </a:cubicBezTo>
                  <a:cubicBezTo>
                    <a:pt x="6726" y="3496"/>
                    <a:pt x="6656" y="3309"/>
                    <a:pt x="6610" y="3122"/>
                  </a:cubicBezTo>
                  <a:cubicBezTo>
                    <a:pt x="6567" y="2778"/>
                    <a:pt x="6504" y="2414"/>
                    <a:pt x="6970" y="2414"/>
                  </a:cubicBezTo>
                  <a:cubicBezTo>
                    <a:pt x="7009" y="2414"/>
                    <a:pt x="7053" y="2416"/>
                    <a:pt x="7100" y="2422"/>
                  </a:cubicBezTo>
                  <a:lnTo>
                    <a:pt x="10907" y="1254"/>
                  </a:lnTo>
                  <a:cubicBezTo>
                    <a:pt x="10977" y="2071"/>
                    <a:pt x="11093" y="3006"/>
                    <a:pt x="11187" y="3940"/>
                  </a:cubicBezTo>
                  <a:cubicBezTo>
                    <a:pt x="11257" y="4290"/>
                    <a:pt x="11327" y="4617"/>
                    <a:pt x="11397" y="4967"/>
                  </a:cubicBezTo>
                  <a:lnTo>
                    <a:pt x="11397" y="5925"/>
                  </a:lnTo>
                  <a:cubicBezTo>
                    <a:pt x="11365" y="5923"/>
                    <a:pt x="11332" y="5922"/>
                    <a:pt x="11298" y="5922"/>
                  </a:cubicBezTo>
                  <a:cubicBezTo>
                    <a:pt x="10469" y="5922"/>
                    <a:pt x="9135" y="6461"/>
                    <a:pt x="8641" y="7022"/>
                  </a:cubicBezTo>
                  <a:cubicBezTo>
                    <a:pt x="8058" y="7653"/>
                    <a:pt x="8291" y="8821"/>
                    <a:pt x="9085" y="8984"/>
                  </a:cubicBezTo>
                  <a:cubicBezTo>
                    <a:pt x="9669" y="9101"/>
                    <a:pt x="10299" y="9031"/>
                    <a:pt x="10883" y="9101"/>
                  </a:cubicBezTo>
                  <a:cubicBezTo>
                    <a:pt x="10964" y="9112"/>
                    <a:pt x="11040" y="9117"/>
                    <a:pt x="11112" y="9117"/>
                  </a:cubicBezTo>
                  <a:cubicBezTo>
                    <a:pt x="11782" y="9117"/>
                    <a:pt x="12050" y="8643"/>
                    <a:pt x="12261" y="8073"/>
                  </a:cubicBezTo>
                  <a:cubicBezTo>
                    <a:pt x="12728" y="6906"/>
                    <a:pt x="12471" y="5738"/>
                    <a:pt x="12331" y="4570"/>
                  </a:cubicBezTo>
                  <a:cubicBezTo>
                    <a:pt x="12308" y="4220"/>
                    <a:pt x="12284" y="3893"/>
                    <a:pt x="12238" y="3543"/>
                  </a:cubicBezTo>
                  <a:cubicBezTo>
                    <a:pt x="12098" y="2702"/>
                    <a:pt x="11934" y="1885"/>
                    <a:pt x="11817" y="1044"/>
                  </a:cubicBezTo>
                  <a:cubicBezTo>
                    <a:pt x="11719" y="435"/>
                    <a:pt x="11481" y="1"/>
                    <a:pt x="109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5" name="Google Shape;435;p15"/>
          <p:cNvSpPr/>
          <p:nvPr/>
        </p:nvSpPr>
        <p:spPr>
          <a:xfrm>
            <a:off x="522919" y="4531285"/>
            <a:ext cx="573887" cy="482635"/>
          </a:xfrm>
          <a:custGeom>
            <a:rect b="b" l="l" r="r" t="t"/>
            <a:pathLst>
              <a:path extrusionOk="0" h="10705" w="12729">
                <a:moveTo>
                  <a:pt x="10982" y="1"/>
                </a:moveTo>
                <a:cubicBezTo>
                  <a:pt x="10772" y="1"/>
                  <a:pt x="10517" y="77"/>
                  <a:pt x="10206" y="250"/>
                </a:cubicBezTo>
                <a:cubicBezTo>
                  <a:pt x="9207" y="791"/>
                  <a:pt x="8152" y="1277"/>
                  <a:pt x="6976" y="1277"/>
                </a:cubicBezTo>
                <a:cubicBezTo>
                  <a:pt x="6832" y="1277"/>
                  <a:pt x="6687" y="1269"/>
                  <a:pt x="6540" y="1254"/>
                </a:cubicBezTo>
                <a:lnTo>
                  <a:pt x="5535" y="1581"/>
                </a:lnTo>
                <a:cubicBezTo>
                  <a:pt x="5535" y="1908"/>
                  <a:pt x="5535" y="2258"/>
                  <a:pt x="5582" y="2585"/>
                </a:cubicBezTo>
                <a:cubicBezTo>
                  <a:pt x="5932" y="4477"/>
                  <a:pt x="5792" y="6298"/>
                  <a:pt x="4905" y="7980"/>
                </a:cubicBezTo>
                <a:lnTo>
                  <a:pt x="2780" y="7770"/>
                </a:lnTo>
                <a:lnTo>
                  <a:pt x="1612" y="8097"/>
                </a:lnTo>
                <a:cubicBezTo>
                  <a:pt x="1449" y="8213"/>
                  <a:pt x="1262" y="8330"/>
                  <a:pt x="1098" y="8447"/>
                </a:cubicBezTo>
                <a:cubicBezTo>
                  <a:pt x="608" y="8891"/>
                  <a:pt x="1" y="9404"/>
                  <a:pt x="234" y="10058"/>
                </a:cubicBezTo>
                <a:cubicBezTo>
                  <a:pt x="413" y="10563"/>
                  <a:pt x="864" y="10704"/>
                  <a:pt x="1351" y="10704"/>
                </a:cubicBezTo>
                <a:cubicBezTo>
                  <a:pt x="1562" y="10704"/>
                  <a:pt x="1780" y="10677"/>
                  <a:pt x="1986" y="10642"/>
                </a:cubicBezTo>
                <a:cubicBezTo>
                  <a:pt x="2593" y="10502"/>
                  <a:pt x="3200" y="10292"/>
                  <a:pt x="3831" y="10128"/>
                </a:cubicBezTo>
                <a:lnTo>
                  <a:pt x="4811" y="9544"/>
                </a:lnTo>
                <a:cubicBezTo>
                  <a:pt x="6680" y="8003"/>
                  <a:pt x="6726" y="5831"/>
                  <a:pt x="6796" y="3683"/>
                </a:cubicBezTo>
                <a:cubicBezTo>
                  <a:pt x="6726" y="3496"/>
                  <a:pt x="6656" y="3309"/>
                  <a:pt x="6610" y="3122"/>
                </a:cubicBezTo>
                <a:cubicBezTo>
                  <a:pt x="6567" y="2778"/>
                  <a:pt x="6504" y="2414"/>
                  <a:pt x="6970" y="2414"/>
                </a:cubicBezTo>
                <a:cubicBezTo>
                  <a:pt x="7009" y="2414"/>
                  <a:pt x="7053" y="2416"/>
                  <a:pt x="7100" y="2422"/>
                </a:cubicBezTo>
                <a:lnTo>
                  <a:pt x="10907" y="1254"/>
                </a:lnTo>
                <a:cubicBezTo>
                  <a:pt x="10977" y="2071"/>
                  <a:pt x="11093" y="3006"/>
                  <a:pt x="11187" y="3940"/>
                </a:cubicBezTo>
                <a:cubicBezTo>
                  <a:pt x="11257" y="4290"/>
                  <a:pt x="11327" y="4617"/>
                  <a:pt x="11397" y="4967"/>
                </a:cubicBezTo>
                <a:lnTo>
                  <a:pt x="11397" y="5925"/>
                </a:lnTo>
                <a:cubicBezTo>
                  <a:pt x="11365" y="5923"/>
                  <a:pt x="11332" y="5922"/>
                  <a:pt x="11298" y="5922"/>
                </a:cubicBezTo>
                <a:cubicBezTo>
                  <a:pt x="10469" y="5922"/>
                  <a:pt x="9135" y="6461"/>
                  <a:pt x="8641" y="7022"/>
                </a:cubicBezTo>
                <a:cubicBezTo>
                  <a:pt x="8058" y="7653"/>
                  <a:pt x="8291" y="8821"/>
                  <a:pt x="9085" y="8984"/>
                </a:cubicBezTo>
                <a:cubicBezTo>
                  <a:pt x="9669" y="9101"/>
                  <a:pt x="10299" y="9031"/>
                  <a:pt x="10883" y="9101"/>
                </a:cubicBezTo>
                <a:cubicBezTo>
                  <a:pt x="10964" y="9112"/>
                  <a:pt x="11040" y="9117"/>
                  <a:pt x="11112" y="9117"/>
                </a:cubicBezTo>
                <a:cubicBezTo>
                  <a:pt x="11782" y="9117"/>
                  <a:pt x="12050" y="8643"/>
                  <a:pt x="12261" y="8073"/>
                </a:cubicBezTo>
                <a:cubicBezTo>
                  <a:pt x="12728" y="6906"/>
                  <a:pt x="12471" y="5738"/>
                  <a:pt x="12331" y="4570"/>
                </a:cubicBezTo>
                <a:cubicBezTo>
                  <a:pt x="12308" y="4220"/>
                  <a:pt x="12284" y="3893"/>
                  <a:pt x="12238" y="3543"/>
                </a:cubicBezTo>
                <a:cubicBezTo>
                  <a:pt x="12098" y="2702"/>
                  <a:pt x="11934" y="1885"/>
                  <a:pt x="11817" y="1044"/>
                </a:cubicBezTo>
                <a:cubicBezTo>
                  <a:pt x="11719" y="435"/>
                  <a:pt x="11481" y="1"/>
                  <a:pt x="1098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6"/>
          <p:cNvSpPr txBox="1"/>
          <p:nvPr>
            <p:ph idx="1" type="subTitle"/>
          </p:nvPr>
        </p:nvSpPr>
        <p:spPr>
          <a:xfrm>
            <a:off x="0" y="1442656"/>
            <a:ext cx="8664609" cy="15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ar-SA" sz="7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CONGREGATION</a:t>
            </a:r>
            <a:endParaRPr b="1" sz="7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1" name="Google Shape;441;p16"/>
          <p:cNvSpPr/>
          <p:nvPr/>
        </p:nvSpPr>
        <p:spPr>
          <a:xfrm rot="448387">
            <a:off x="1029800" y="960399"/>
            <a:ext cx="273787" cy="466433"/>
          </a:xfrm>
          <a:custGeom>
            <a:rect b="b" l="l" r="r" t="t"/>
            <a:pathLst>
              <a:path extrusionOk="0" h="11538" w="6773">
                <a:moveTo>
                  <a:pt x="3457" y="0"/>
                </a:moveTo>
                <a:cubicBezTo>
                  <a:pt x="3332" y="0"/>
                  <a:pt x="3190" y="97"/>
                  <a:pt x="3176" y="234"/>
                </a:cubicBezTo>
                <a:cubicBezTo>
                  <a:pt x="2943" y="1892"/>
                  <a:pt x="3083" y="3620"/>
                  <a:pt x="3083" y="5302"/>
                </a:cubicBezTo>
                <a:cubicBezTo>
                  <a:pt x="3083" y="6563"/>
                  <a:pt x="3083" y="7871"/>
                  <a:pt x="3130" y="9155"/>
                </a:cubicBezTo>
                <a:cubicBezTo>
                  <a:pt x="2265" y="9155"/>
                  <a:pt x="1145" y="9529"/>
                  <a:pt x="537" y="10136"/>
                </a:cubicBezTo>
                <a:cubicBezTo>
                  <a:pt x="234" y="10416"/>
                  <a:pt x="0" y="10837"/>
                  <a:pt x="210" y="11210"/>
                </a:cubicBezTo>
                <a:cubicBezTo>
                  <a:pt x="361" y="11466"/>
                  <a:pt x="656" y="11537"/>
                  <a:pt x="960" y="11537"/>
                </a:cubicBezTo>
                <a:cubicBezTo>
                  <a:pt x="1128" y="11537"/>
                  <a:pt x="1298" y="11515"/>
                  <a:pt x="1448" y="11490"/>
                </a:cubicBezTo>
                <a:cubicBezTo>
                  <a:pt x="1939" y="11420"/>
                  <a:pt x="2429" y="11257"/>
                  <a:pt x="2873" y="11023"/>
                </a:cubicBezTo>
                <a:cubicBezTo>
                  <a:pt x="3083" y="10930"/>
                  <a:pt x="3270" y="10813"/>
                  <a:pt x="3433" y="10696"/>
                </a:cubicBezTo>
                <a:cubicBezTo>
                  <a:pt x="3474" y="10707"/>
                  <a:pt x="3513" y="10713"/>
                  <a:pt x="3552" y="10713"/>
                </a:cubicBezTo>
                <a:cubicBezTo>
                  <a:pt x="3758" y="10713"/>
                  <a:pt x="3924" y="10563"/>
                  <a:pt x="3924" y="10346"/>
                </a:cubicBezTo>
                <a:cubicBezTo>
                  <a:pt x="3970" y="8595"/>
                  <a:pt x="3900" y="6820"/>
                  <a:pt x="3877" y="5045"/>
                </a:cubicBezTo>
                <a:cubicBezTo>
                  <a:pt x="3854" y="4181"/>
                  <a:pt x="3877" y="3317"/>
                  <a:pt x="3830" y="2453"/>
                </a:cubicBezTo>
                <a:lnTo>
                  <a:pt x="3830" y="2453"/>
                </a:lnTo>
                <a:cubicBezTo>
                  <a:pt x="4461" y="3340"/>
                  <a:pt x="5301" y="4064"/>
                  <a:pt x="5955" y="4998"/>
                </a:cubicBezTo>
                <a:cubicBezTo>
                  <a:pt x="6037" y="5135"/>
                  <a:pt x="6169" y="5197"/>
                  <a:pt x="6299" y="5197"/>
                </a:cubicBezTo>
                <a:cubicBezTo>
                  <a:pt x="6503" y="5197"/>
                  <a:pt x="6703" y="5045"/>
                  <a:pt x="6703" y="4788"/>
                </a:cubicBezTo>
                <a:cubicBezTo>
                  <a:pt x="6773" y="4017"/>
                  <a:pt x="6095" y="3504"/>
                  <a:pt x="5535" y="3060"/>
                </a:cubicBezTo>
                <a:cubicBezTo>
                  <a:pt x="4764" y="2476"/>
                  <a:pt x="4134" y="1682"/>
                  <a:pt x="3737" y="795"/>
                </a:cubicBezTo>
                <a:cubicBezTo>
                  <a:pt x="3713" y="584"/>
                  <a:pt x="3690" y="374"/>
                  <a:pt x="3643" y="164"/>
                </a:cubicBezTo>
                <a:cubicBezTo>
                  <a:pt x="3624" y="48"/>
                  <a:pt x="3545" y="0"/>
                  <a:pt x="34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16"/>
          <p:cNvSpPr/>
          <p:nvPr/>
        </p:nvSpPr>
        <p:spPr>
          <a:xfrm>
            <a:off x="6477225" y="3791101"/>
            <a:ext cx="376715" cy="316788"/>
          </a:xfrm>
          <a:custGeom>
            <a:rect b="b" l="l" r="r" t="t"/>
            <a:pathLst>
              <a:path extrusionOk="0" h="10705" w="12729">
                <a:moveTo>
                  <a:pt x="10982" y="1"/>
                </a:moveTo>
                <a:cubicBezTo>
                  <a:pt x="10772" y="1"/>
                  <a:pt x="10517" y="77"/>
                  <a:pt x="10206" y="250"/>
                </a:cubicBezTo>
                <a:cubicBezTo>
                  <a:pt x="9207" y="791"/>
                  <a:pt x="8152" y="1277"/>
                  <a:pt x="6976" y="1277"/>
                </a:cubicBezTo>
                <a:cubicBezTo>
                  <a:pt x="6832" y="1277"/>
                  <a:pt x="6687" y="1269"/>
                  <a:pt x="6540" y="1254"/>
                </a:cubicBezTo>
                <a:lnTo>
                  <a:pt x="5535" y="1581"/>
                </a:lnTo>
                <a:cubicBezTo>
                  <a:pt x="5535" y="1908"/>
                  <a:pt x="5535" y="2258"/>
                  <a:pt x="5582" y="2585"/>
                </a:cubicBezTo>
                <a:cubicBezTo>
                  <a:pt x="5932" y="4477"/>
                  <a:pt x="5792" y="6298"/>
                  <a:pt x="4905" y="7980"/>
                </a:cubicBezTo>
                <a:lnTo>
                  <a:pt x="2780" y="7770"/>
                </a:lnTo>
                <a:lnTo>
                  <a:pt x="1612" y="8097"/>
                </a:lnTo>
                <a:cubicBezTo>
                  <a:pt x="1449" y="8213"/>
                  <a:pt x="1262" y="8330"/>
                  <a:pt x="1098" y="8447"/>
                </a:cubicBezTo>
                <a:cubicBezTo>
                  <a:pt x="608" y="8891"/>
                  <a:pt x="1" y="9404"/>
                  <a:pt x="234" y="10058"/>
                </a:cubicBezTo>
                <a:cubicBezTo>
                  <a:pt x="413" y="10563"/>
                  <a:pt x="864" y="10704"/>
                  <a:pt x="1351" y="10704"/>
                </a:cubicBezTo>
                <a:cubicBezTo>
                  <a:pt x="1562" y="10704"/>
                  <a:pt x="1780" y="10677"/>
                  <a:pt x="1986" y="10642"/>
                </a:cubicBezTo>
                <a:cubicBezTo>
                  <a:pt x="2593" y="10502"/>
                  <a:pt x="3200" y="10292"/>
                  <a:pt x="3831" y="10128"/>
                </a:cubicBezTo>
                <a:lnTo>
                  <a:pt x="4811" y="9544"/>
                </a:lnTo>
                <a:cubicBezTo>
                  <a:pt x="6680" y="8003"/>
                  <a:pt x="6726" y="5831"/>
                  <a:pt x="6796" y="3683"/>
                </a:cubicBezTo>
                <a:cubicBezTo>
                  <a:pt x="6726" y="3496"/>
                  <a:pt x="6656" y="3309"/>
                  <a:pt x="6610" y="3122"/>
                </a:cubicBezTo>
                <a:cubicBezTo>
                  <a:pt x="6567" y="2778"/>
                  <a:pt x="6504" y="2414"/>
                  <a:pt x="6970" y="2414"/>
                </a:cubicBezTo>
                <a:cubicBezTo>
                  <a:pt x="7009" y="2414"/>
                  <a:pt x="7053" y="2416"/>
                  <a:pt x="7100" y="2422"/>
                </a:cubicBezTo>
                <a:lnTo>
                  <a:pt x="10907" y="1254"/>
                </a:lnTo>
                <a:cubicBezTo>
                  <a:pt x="10977" y="2071"/>
                  <a:pt x="11093" y="3006"/>
                  <a:pt x="11187" y="3940"/>
                </a:cubicBezTo>
                <a:cubicBezTo>
                  <a:pt x="11257" y="4290"/>
                  <a:pt x="11327" y="4617"/>
                  <a:pt x="11397" y="4967"/>
                </a:cubicBezTo>
                <a:lnTo>
                  <a:pt x="11397" y="5925"/>
                </a:lnTo>
                <a:cubicBezTo>
                  <a:pt x="11365" y="5923"/>
                  <a:pt x="11332" y="5922"/>
                  <a:pt x="11298" y="5922"/>
                </a:cubicBezTo>
                <a:cubicBezTo>
                  <a:pt x="10469" y="5922"/>
                  <a:pt x="9135" y="6461"/>
                  <a:pt x="8641" y="7022"/>
                </a:cubicBezTo>
                <a:cubicBezTo>
                  <a:pt x="8058" y="7653"/>
                  <a:pt x="8291" y="8821"/>
                  <a:pt x="9085" y="8984"/>
                </a:cubicBezTo>
                <a:cubicBezTo>
                  <a:pt x="9669" y="9101"/>
                  <a:pt x="10299" y="9031"/>
                  <a:pt x="10883" y="9101"/>
                </a:cubicBezTo>
                <a:cubicBezTo>
                  <a:pt x="10964" y="9112"/>
                  <a:pt x="11040" y="9117"/>
                  <a:pt x="11112" y="9117"/>
                </a:cubicBezTo>
                <a:cubicBezTo>
                  <a:pt x="11782" y="9117"/>
                  <a:pt x="12050" y="8643"/>
                  <a:pt x="12261" y="8073"/>
                </a:cubicBezTo>
                <a:cubicBezTo>
                  <a:pt x="12728" y="6906"/>
                  <a:pt x="12471" y="5738"/>
                  <a:pt x="12331" y="4570"/>
                </a:cubicBezTo>
                <a:cubicBezTo>
                  <a:pt x="12308" y="4220"/>
                  <a:pt x="12284" y="3893"/>
                  <a:pt x="12238" y="3543"/>
                </a:cubicBezTo>
                <a:cubicBezTo>
                  <a:pt x="12098" y="2702"/>
                  <a:pt x="11934" y="1885"/>
                  <a:pt x="11817" y="1044"/>
                </a:cubicBezTo>
                <a:cubicBezTo>
                  <a:pt x="11719" y="435"/>
                  <a:pt x="11481" y="1"/>
                  <a:pt x="1098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3" name="Google Shape;44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37504" y="4460312"/>
            <a:ext cx="1612116" cy="614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Google Shape;44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-375919"/>
            <a:ext cx="379589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17"/>
          <p:cNvSpPr txBox="1"/>
          <p:nvPr>
            <p:ph idx="1" type="subTitle"/>
          </p:nvPr>
        </p:nvSpPr>
        <p:spPr>
          <a:xfrm>
            <a:off x="1580448" y="1384404"/>
            <a:ext cx="6531755" cy="2496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ar-SA" sz="3600">
                <a:latin typeface="Arial"/>
                <a:ea typeface="Arial"/>
                <a:cs typeface="Arial"/>
                <a:sym typeface="Arial"/>
              </a:rPr>
              <a:t>جماعة، قوم، مجموعة،معشر، رهط، نفر، لفيف، حفدة، عصبة، طائفة، فريق، زمرة، حشد، جمع، فئة ، حزب، شعب، جمهور، سرية،كتيبة، ثلة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17"/>
          <p:cNvSpPr/>
          <p:nvPr/>
        </p:nvSpPr>
        <p:spPr>
          <a:xfrm>
            <a:off x="3517107" y="4752712"/>
            <a:ext cx="376715" cy="316788"/>
          </a:xfrm>
          <a:custGeom>
            <a:rect b="b" l="l" r="r" t="t"/>
            <a:pathLst>
              <a:path extrusionOk="0" h="10705" w="12729">
                <a:moveTo>
                  <a:pt x="10982" y="1"/>
                </a:moveTo>
                <a:cubicBezTo>
                  <a:pt x="10772" y="1"/>
                  <a:pt x="10517" y="77"/>
                  <a:pt x="10206" y="250"/>
                </a:cubicBezTo>
                <a:cubicBezTo>
                  <a:pt x="9207" y="791"/>
                  <a:pt x="8152" y="1277"/>
                  <a:pt x="6976" y="1277"/>
                </a:cubicBezTo>
                <a:cubicBezTo>
                  <a:pt x="6832" y="1277"/>
                  <a:pt x="6687" y="1269"/>
                  <a:pt x="6540" y="1254"/>
                </a:cubicBezTo>
                <a:lnTo>
                  <a:pt x="5535" y="1581"/>
                </a:lnTo>
                <a:cubicBezTo>
                  <a:pt x="5535" y="1908"/>
                  <a:pt x="5535" y="2258"/>
                  <a:pt x="5582" y="2585"/>
                </a:cubicBezTo>
                <a:cubicBezTo>
                  <a:pt x="5932" y="4477"/>
                  <a:pt x="5792" y="6298"/>
                  <a:pt x="4905" y="7980"/>
                </a:cubicBezTo>
                <a:lnTo>
                  <a:pt x="2780" y="7770"/>
                </a:lnTo>
                <a:lnTo>
                  <a:pt x="1612" y="8097"/>
                </a:lnTo>
                <a:cubicBezTo>
                  <a:pt x="1449" y="8213"/>
                  <a:pt x="1262" y="8330"/>
                  <a:pt x="1098" y="8447"/>
                </a:cubicBezTo>
                <a:cubicBezTo>
                  <a:pt x="608" y="8891"/>
                  <a:pt x="1" y="9404"/>
                  <a:pt x="234" y="10058"/>
                </a:cubicBezTo>
                <a:cubicBezTo>
                  <a:pt x="413" y="10563"/>
                  <a:pt x="864" y="10704"/>
                  <a:pt x="1351" y="10704"/>
                </a:cubicBezTo>
                <a:cubicBezTo>
                  <a:pt x="1562" y="10704"/>
                  <a:pt x="1780" y="10677"/>
                  <a:pt x="1986" y="10642"/>
                </a:cubicBezTo>
                <a:cubicBezTo>
                  <a:pt x="2593" y="10502"/>
                  <a:pt x="3200" y="10292"/>
                  <a:pt x="3831" y="10128"/>
                </a:cubicBezTo>
                <a:lnTo>
                  <a:pt x="4811" y="9544"/>
                </a:lnTo>
                <a:cubicBezTo>
                  <a:pt x="6680" y="8003"/>
                  <a:pt x="6726" y="5831"/>
                  <a:pt x="6796" y="3683"/>
                </a:cubicBezTo>
                <a:cubicBezTo>
                  <a:pt x="6726" y="3496"/>
                  <a:pt x="6656" y="3309"/>
                  <a:pt x="6610" y="3122"/>
                </a:cubicBezTo>
                <a:cubicBezTo>
                  <a:pt x="6567" y="2778"/>
                  <a:pt x="6504" y="2414"/>
                  <a:pt x="6970" y="2414"/>
                </a:cubicBezTo>
                <a:cubicBezTo>
                  <a:pt x="7009" y="2414"/>
                  <a:pt x="7053" y="2416"/>
                  <a:pt x="7100" y="2422"/>
                </a:cubicBezTo>
                <a:lnTo>
                  <a:pt x="10907" y="1254"/>
                </a:lnTo>
                <a:cubicBezTo>
                  <a:pt x="10977" y="2071"/>
                  <a:pt x="11093" y="3006"/>
                  <a:pt x="11187" y="3940"/>
                </a:cubicBezTo>
                <a:cubicBezTo>
                  <a:pt x="11257" y="4290"/>
                  <a:pt x="11327" y="4617"/>
                  <a:pt x="11397" y="4967"/>
                </a:cubicBezTo>
                <a:lnTo>
                  <a:pt x="11397" y="5925"/>
                </a:lnTo>
                <a:cubicBezTo>
                  <a:pt x="11365" y="5923"/>
                  <a:pt x="11332" y="5922"/>
                  <a:pt x="11298" y="5922"/>
                </a:cubicBezTo>
                <a:cubicBezTo>
                  <a:pt x="10469" y="5922"/>
                  <a:pt x="9135" y="6461"/>
                  <a:pt x="8641" y="7022"/>
                </a:cubicBezTo>
                <a:cubicBezTo>
                  <a:pt x="8058" y="7653"/>
                  <a:pt x="8291" y="8821"/>
                  <a:pt x="9085" y="8984"/>
                </a:cubicBezTo>
                <a:cubicBezTo>
                  <a:pt x="9669" y="9101"/>
                  <a:pt x="10299" y="9031"/>
                  <a:pt x="10883" y="9101"/>
                </a:cubicBezTo>
                <a:cubicBezTo>
                  <a:pt x="10964" y="9112"/>
                  <a:pt x="11040" y="9117"/>
                  <a:pt x="11112" y="9117"/>
                </a:cubicBezTo>
                <a:cubicBezTo>
                  <a:pt x="11782" y="9117"/>
                  <a:pt x="12050" y="8643"/>
                  <a:pt x="12261" y="8073"/>
                </a:cubicBezTo>
                <a:cubicBezTo>
                  <a:pt x="12728" y="6906"/>
                  <a:pt x="12471" y="5738"/>
                  <a:pt x="12331" y="4570"/>
                </a:cubicBezTo>
                <a:cubicBezTo>
                  <a:pt x="12308" y="4220"/>
                  <a:pt x="12284" y="3893"/>
                  <a:pt x="12238" y="3543"/>
                </a:cubicBezTo>
                <a:cubicBezTo>
                  <a:pt x="12098" y="2702"/>
                  <a:pt x="11934" y="1885"/>
                  <a:pt x="11817" y="1044"/>
                </a:cubicBezTo>
                <a:cubicBezTo>
                  <a:pt x="11719" y="435"/>
                  <a:pt x="11481" y="1"/>
                  <a:pt x="1098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17"/>
          <p:cNvSpPr/>
          <p:nvPr/>
        </p:nvSpPr>
        <p:spPr>
          <a:xfrm rot="448387">
            <a:off x="4956825" y="379774"/>
            <a:ext cx="273787" cy="466433"/>
          </a:xfrm>
          <a:custGeom>
            <a:rect b="b" l="l" r="r" t="t"/>
            <a:pathLst>
              <a:path extrusionOk="0" h="11538" w="6773">
                <a:moveTo>
                  <a:pt x="3457" y="0"/>
                </a:moveTo>
                <a:cubicBezTo>
                  <a:pt x="3332" y="0"/>
                  <a:pt x="3190" y="97"/>
                  <a:pt x="3176" y="234"/>
                </a:cubicBezTo>
                <a:cubicBezTo>
                  <a:pt x="2943" y="1892"/>
                  <a:pt x="3083" y="3620"/>
                  <a:pt x="3083" y="5302"/>
                </a:cubicBezTo>
                <a:cubicBezTo>
                  <a:pt x="3083" y="6563"/>
                  <a:pt x="3083" y="7871"/>
                  <a:pt x="3130" y="9155"/>
                </a:cubicBezTo>
                <a:cubicBezTo>
                  <a:pt x="2265" y="9155"/>
                  <a:pt x="1145" y="9529"/>
                  <a:pt x="537" y="10136"/>
                </a:cubicBezTo>
                <a:cubicBezTo>
                  <a:pt x="234" y="10416"/>
                  <a:pt x="0" y="10837"/>
                  <a:pt x="210" y="11210"/>
                </a:cubicBezTo>
                <a:cubicBezTo>
                  <a:pt x="361" y="11466"/>
                  <a:pt x="656" y="11537"/>
                  <a:pt x="960" y="11537"/>
                </a:cubicBezTo>
                <a:cubicBezTo>
                  <a:pt x="1128" y="11537"/>
                  <a:pt x="1298" y="11515"/>
                  <a:pt x="1448" y="11490"/>
                </a:cubicBezTo>
                <a:cubicBezTo>
                  <a:pt x="1939" y="11420"/>
                  <a:pt x="2429" y="11257"/>
                  <a:pt x="2873" y="11023"/>
                </a:cubicBezTo>
                <a:cubicBezTo>
                  <a:pt x="3083" y="10930"/>
                  <a:pt x="3270" y="10813"/>
                  <a:pt x="3433" y="10696"/>
                </a:cubicBezTo>
                <a:cubicBezTo>
                  <a:pt x="3474" y="10707"/>
                  <a:pt x="3513" y="10713"/>
                  <a:pt x="3552" y="10713"/>
                </a:cubicBezTo>
                <a:cubicBezTo>
                  <a:pt x="3758" y="10713"/>
                  <a:pt x="3924" y="10563"/>
                  <a:pt x="3924" y="10346"/>
                </a:cubicBezTo>
                <a:cubicBezTo>
                  <a:pt x="3970" y="8595"/>
                  <a:pt x="3900" y="6820"/>
                  <a:pt x="3877" y="5045"/>
                </a:cubicBezTo>
                <a:cubicBezTo>
                  <a:pt x="3854" y="4181"/>
                  <a:pt x="3877" y="3317"/>
                  <a:pt x="3830" y="2453"/>
                </a:cubicBezTo>
                <a:lnTo>
                  <a:pt x="3830" y="2453"/>
                </a:lnTo>
                <a:cubicBezTo>
                  <a:pt x="4461" y="3340"/>
                  <a:pt x="5301" y="4064"/>
                  <a:pt x="5955" y="4998"/>
                </a:cubicBezTo>
                <a:cubicBezTo>
                  <a:pt x="6037" y="5135"/>
                  <a:pt x="6169" y="5197"/>
                  <a:pt x="6299" y="5197"/>
                </a:cubicBezTo>
                <a:cubicBezTo>
                  <a:pt x="6503" y="5197"/>
                  <a:pt x="6703" y="5045"/>
                  <a:pt x="6703" y="4788"/>
                </a:cubicBezTo>
                <a:cubicBezTo>
                  <a:pt x="6773" y="4017"/>
                  <a:pt x="6095" y="3504"/>
                  <a:pt x="5535" y="3060"/>
                </a:cubicBezTo>
                <a:cubicBezTo>
                  <a:pt x="4764" y="2476"/>
                  <a:pt x="4134" y="1682"/>
                  <a:pt x="3737" y="795"/>
                </a:cubicBezTo>
                <a:cubicBezTo>
                  <a:pt x="3713" y="584"/>
                  <a:pt x="3690" y="374"/>
                  <a:pt x="3643" y="164"/>
                </a:cubicBezTo>
                <a:cubicBezTo>
                  <a:pt x="3624" y="48"/>
                  <a:pt x="3545" y="0"/>
                  <a:pt x="345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17"/>
          <p:cNvSpPr/>
          <p:nvPr/>
        </p:nvSpPr>
        <p:spPr>
          <a:xfrm>
            <a:off x="8236140" y="-11434"/>
            <a:ext cx="1348731" cy="1243365"/>
          </a:xfrm>
          <a:custGeom>
            <a:rect b="b" l="l" r="r" t="t"/>
            <a:pathLst>
              <a:path extrusionOk="0" h="19355" w="20996">
                <a:moveTo>
                  <a:pt x="13005" y="1"/>
                </a:moveTo>
                <a:cubicBezTo>
                  <a:pt x="12701" y="1"/>
                  <a:pt x="12427" y="1"/>
                  <a:pt x="12184" y="31"/>
                </a:cubicBezTo>
                <a:cubicBezTo>
                  <a:pt x="11668" y="92"/>
                  <a:pt x="11182" y="183"/>
                  <a:pt x="10665" y="305"/>
                </a:cubicBezTo>
                <a:lnTo>
                  <a:pt x="10331" y="366"/>
                </a:lnTo>
                <a:cubicBezTo>
                  <a:pt x="9997" y="426"/>
                  <a:pt x="9693" y="517"/>
                  <a:pt x="9359" y="609"/>
                </a:cubicBezTo>
                <a:cubicBezTo>
                  <a:pt x="8842" y="760"/>
                  <a:pt x="8356" y="943"/>
                  <a:pt x="7870" y="1186"/>
                </a:cubicBezTo>
                <a:cubicBezTo>
                  <a:pt x="7657" y="1277"/>
                  <a:pt x="7475" y="1368"/>
                  <a:pt x="7262" y="1490"/>
                </a:cubicBezTo>
                <a:cubicBezTo>
                  <a:pt x="7019" y="1581"/>
                  <a:pt x="6807" y="1733"/>
                  <a:pt x="6594" y="1854"/>
                </a:cubicBezTo>
                <a:cubicBezTo>
                  <a:pt x="6442" y="1976"/>
                  <a:pt x="6321" y="2067"/>
                  <a:pt x="6169" y="2188"/>
                </a:cubicBezTo>
                <a:cubicBezTo>
                  <a:pt x="5865" y="2340"/>
                  <a:pt x="5561" y="2492"/>
                  <a:pt x="5288" y="2675"/>
                </a:cubicBezTo>
                <a:cubicBezTo>
                  <a:pt x="4801" y="2948"/>
                  <a:pt x="4376" y="3282"/>
                  <a:pt x="3951" y="3616"/>
                </a:cubicBezTo>
                <a:cubicBezTo>
                  <a:pt x="3556" y="3920"/>
                  <a:pt x="3221" y="4224"/>
                  <a:pt x="2887" y="4589"/>
                </a:cubicBezTo>
                <a:lnTo>
                  <a:pt x="2705" y="4801"/>
                </a:lnTo>
                <a:cubicBezTo>
                  <a:pt x="2401" y="5136"/>
                  <a:pt x="2128" y="5470"/>
                  <a:pt x="1854" y="5834"/>
                </a:cubicBezTo>
                <a:cubicBezTo>
                  <a:pt x="1702" y="6047"/>
                  <a:pt x="1550" y="6229"/>
                  <a:pt x="1429" y="6442"/>
                </a:cubicBezTo>
                <a:cubicBezTo>
                  <a:pt x="1307" y="6655"/>
                  <a:pt x="1186" y="6867"/>
                  <a:pt x="1095" y="7110"/>
                </a:cubicBezTo>
                <a:cubicBezTo>
                  <a:pt x="912" y="7597"/>
                  <a:pt x="730" y="8113"/>
                  <a:pt x="609" y="8630"/>
                </a:cubicBezTo>
                <a:cubicBezTo>
                  <a:pt x="457" y="9116"/>
                  <a:pt x="365" y="9632"/>
                  <a:pt x="274" y="10058"/>
                </a:cubicBezTo>
                <a:cubicBezTo>
                  <a:pt x="183" y="10574"/>
                  <a:pt x="122" y="11121"/>
                  <a:pt x="62" y="11668"/>
                </a:cubicBezTo>
                <a:cubicBezTo>
                  <a:pt x="31" y="12124"/>
                  <a:pt x="1" y="12579"/>
                  <a:pt x="31" y="13066"/>
                </a:cubicBezTo>
                <a:cubicBezTo>
                  <a:pt x="31" y="13582"/>
                  <a:pt x="122" y="14129"/>
                  <a:pt x="244" y="14645"/>
                </a:cubicBezTo>
                <a:cubicBezTo>
                  <a:pt x="335" y="15101"/>
                  <a:pt x="457" y="15527"/>
                  <a:pt x="639" y="15982"/>
                </a:cubicBezTo>
                <a:cubicBezTo>
                  <a:pt x="760" y="16256"/>
                  <a:pt x="852" y="16529"/>
                  <a:pt x="973" y="16772"/>
                </a:cubicBezTo>
                <a:cubicBezTo>
                  <a:pt x="1095" y="16985"/>
                  <a:pt x="1216" y="17198"/>
                  <a:pt x="1368" y="17380"/>
                </a:cubicBezTo>
                <a:cubicBezTo>
                  <a:pt x="1702" y="17836"/>
                  <a:pt x="2128" y="18261"/>
                  <a:pt x="2614" y="18595"/>
                </a:cubicBezTo>
                <a:cubicBezTo>
                  <a:pt x="2918" y="18808"/>
                  <a:pt x="3282" y="18960"/>
                  <a:pt x="3647" y="19081"/>
                </a:cubicBezTo>
                <a:cubicBezTo>
                  <a:pt x="3860" y="19172"/>
                  <a:pt x="4103" y="19233"/>
                  <a:pt x="4315" y="19264"/>
                </a:cubicBezTo>
                <a:cubicBezTo>
                  <a:pt x="4619" y="19294"/>
                  <a:pt x="4893" y="19324"/>
                  <a:pt x="5196" y="19355"/>
                </a:cubicBezTo>
                <a:lnTo>
                  <a:pt x="5622" y="19355"/>
                </a:lnTo>
                <a:cubicBezTo>
                  <a:pt x="5926" y="19355"/>
                  <a:pt x="6199" y="19324"/>
                  <a:pt x="6472" y="19264"/>
                </a:cubicBezTo>
                <a:cubicBezTo>
                  <a:pt x="6655" y="19233"/>
                  <a:pt x="6837" y="19172"/>
                  <a:pt x="7019" y="19081"/>
                </a:cubicBezTo>
                <a:lnTo>
                  <a:pt x="7050" y="19081"/>
                </a:lnTo>
                <a:cubicBezTo>
                  <a:pt x="7202" y="19051"/>
                  <a:pt x="7354" y="18960"/>
                  <a:pt x="7475" y="18899"/>
                </a:cubicBezTo>
                <a:cubicBezTo>
                  <a:pt x="7718" y="18777"/>
                  <a:pt x="7931" y="18656"/>
                  <a:pt x="8143" y="18534"/>
                </a:cubicBezTo>
                <a:lnTo>
                  <a:pt x="8235" y="18443"/>
                </a:lnTo>
                <a:lnTo>
                  <a:pt x="8265" y="18443"/>
                </a:lnTo>
                <a:lnTo>
                  <a:pt x="8356" y="18382"/>
                </a:lnTo>
                <a:cubicBezTo>
                  <a:pt x="8417" y="18322"/>
                  <a:pt x="8478" y="18291"/>
                  <a:pt x="8538" y="18231"/>
                </a:cubicBezTo>
                <a:lnTo>
                  <a:pt x="8599" y="18170"/>
                </a:lnTo>
                <a:cubicBezTo>
                  <a:pt x="8660" y="18109"/>
                  <a:pt x="8751" y="18048"/>
                  <a:pt x="8812" y="17988"/>
                </a:cubicBezTo>
                <a:cubicBezTo>
                  <a:pt x="8994" y="17836"/>
                  <a:pt x="9176" y="17623"/>
                  <a:pt x="9359" y="17441"/>
                </a:cubicBezTo>
                <a:cubicBezTo>
                  <a:pt x="9511" y="17258"/>
                  <a:pt x="9632" y="17106"/>
                  <a:pt x="9784" y="16924"/>
                </a:cubicBezTo>
                <a:lnTo>
                  <a:pt x="9784" y="16894"/>
                </a:lnTo>
                <a:cubicBezTo>
                  <a:pt x="9966" y="16681"/>
                  <a:pt x="10118" y="16468"/>
                  <a:pt x="10240" y="16225"/>
                </a:cubicBezTo>
                <a:cubicBezTo>
                  <a:pt x="10513" y="15739"/>
                  <a:pt x="10726" y="15223"/>
                  <a:pt x="10908" y="14706"/>
                </a:cubicBezTo>
                <a:cubicBezTo>
                  <a:pt x="10999" y="14493"/>
                  <a:pt x="11091" y="14250"/>
                  <a:pt x="11182" y="14007"/>
                </a:cubicBezTo>
                <a:cubicBezTo>
                  <a:pt x="11334" y="13612"/>
                  <a:pt x="11486" y="13339"/>
                  <a:pt x="11638" y="13066"/>
                </a:cubicBezTo>
                <a:cubicBezTo>
                  <a:pt x="11789" y="12762"/>
                  <a:pt x="11972" y="12458"/>
                  <a:pt x="12184" y="12184"/>
                </a:cubicBezTo>
                <a:cubicBezTo>
                  <a:pt x="12367" y="11972"/>
                  <a:pt x="12579" y="11789"/>
                  <a:pt x="12792" y="11607"/>
                </a:cubicBezTo>
                <a:cubicBezTo>
                  <a:pt x="13005" y="11455"/>
                  <a:pt x="13248" y="11303"/>
                  <a:pt x="13491" y="11182"/>
                </a:cubicBezTo>
                <a:cubicBezTo>
                  <a:pt x="14038" y="10999"/>
                  <a:pt x="14585" y="10848"/>
                  <a:pt x="15162" y="10756"/>
                </a:cubicBezTo>
                <a:cubicBezTo>
                  <a:pt x="15375" y="10726"/>
                  <a:pt x="15557" y="10726"/>
                  <a:pt x="15739" y="10696"/>
                </a:cubicBezTo>
                <a:cubicBezTo>
                  <a:pt x="15952" y="10696"/>
                  <a:pt x="16195" y="10665"/>
                  <a:pt x="16438" y="10635"/>
                </a:cubicBezTo>
                <a:cubicBezTo>
                  <a:pt x="16711" y="10605"/>
                  <a:pt x="16985" y="10544"/>
                  <a:pt x="17258" y="10483"/>
                </a:cubicBezTo>
                <a:cubicBezTo>
                  <a:pt x="17471" y="10422"/>
                  <a:pt x="17684" y="10361"/>
                  <a:pt x="17896" y="10270"/>
                </a:cubicBezTo>
                <a:cubicBezTo>
                  <a:pt x="18170" y="10149"/>
                  <a:pt x="18413" y="10027"/>
                  <a:pt x="18656" y="9875"/>
                </a:cubicBezTo>
                <a:cubicBezTo>
                  <a:pt x="18899" y="9723"/>
                  <a:pt x="19112" y="9571"/>
                  <a:pt x="19355" y="9389"/>
                </a:cubicBezTo>
                <a:cubicBezTo>
                  <a:pt x="19750" y="9085"/>
                  <a:pt x="20084" y="8721"/>
                  <a:pt x="20388" y="8295"/>
                </a:cubicBezTo>
                <a:cubicBezTo>
                  <a:pt x="20509" y="8113"/>
                  <a:pt x="20600" y="7870"/>
                  <a:pt x="20661" y="7657"/>
                </a:cubicBezTo>
                <a:cubicBezTo>
                  <a:pt x="20692" y="7475"/>
                  <a:pt x="20752" y="7293"/>
                  <a:pt x="20813" y="7110"/>
                </a:cubicBezTo>
                <a:cubicBezTo>
                  <a:pt x="20935" y="6624"/>
                  <a:pt x="20995" y="6108"/>
                  <a:pt x="20995" y="5591"/>
                </a:cubicBezTo>
                <a:cubicBezTo>
                  <a:pt x="20995" y="5318"/>
                  <a:pt x="20965" y="5044"/>
                  <a:pt x="20935" y="4771"/>
                </a:cubicBezTo>
                <a:cubicBezTo>
                  <a:pt x="20904" y="4558"/>
                  <a:pt x="20843" y="4346"/>
                  <a:pt x="20752" y="4133"/>
                </a:cubicBezTo>
                <a:cubicBezTo>
                  <a:pt x="20600" y="3677"/>
                  <a:pt x="20357" y="3221"/>
                  <a:pt x="20084" y="2796"/>
                </a:cubicBezTo>
                <a:cubicBezTo>
                  <a:pt x="19476" y="2006"/>
                  <a:pt x="18717" y="1368"/>
                  <a:pt x="17836" y="912"/>
                </a:cubicBezTo>
                <a:cubicBezTo>
                  <a:pt x="16985" y="517"/>
                  <a:pt x="16073" y="244"/>
                  <a:pt x="15162" y="122"/>
                </a:cubicBezTo>
                <a:cubicBezTo>
                  <a:pt x="14645" y="31"/>
                  <a:pt x="14129" y="1"/>
                  <a:pt x="1361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3" name="Google Shape;45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37504" y="4460312"/>
            <a:ext cx="1612116" cy="61454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17"/>
          <p:cNvSpPr/>
          <p:nvPr/>
        </p:nvSpPr>
        <p:spPr>
          <a:xfrm rot="-214660">
            <a:off x="838441" y="1151185"/>
            <a:ext cx="273790" cy="466438"/>
          </a:xfrm>
          <a:custGeom>
            <a:rect b="b" l="l" r="r" t="t"/>
            <a:pathLst>
              <a:path extrusionOk="0" h="11538" w="6773">
                <a:moveTo>
                  <a:pt x="3457" y="0"/>
                </a:moveTo>
                <a:cubicBezTo>
                  <a:pt x="3332" y="0"/>
                  <a:pt x="3190" y="97"/>
                  <a:pt x="3176" y="234"/>
                </a:cubicBezTo>
                <a:cubicBezTo>
                  <a:pt x="2943" y="1892"/>
                  <a:pt x="3083" y="3620"/>
                  <a:pt x="3083" y="5302"/>
                </a:cubicBezTo>
                <a:cubicBezTo>
                  <a:pt x="3083" y="6563"/>
                  <a:pt x="3083" y="7871"/>
                  <a:pt x="3130" y="9155"/>
                </a:cubicBezTo>
                <a:cubicBezTo>
                  <a:pt x="2265" y="9155"/>
                  <a:pt x="1145" y="9529"/>
                  <a:pt x="537" y="10136"/>
                </a:cubicBezTo>
                <a:cubicBezTo>
                  <a:pt x="234" y="10416"/>
                  <a:pt x="0" y="10837"/>
                  <a:pt x="210" y="11210"/>
                </a:cubicBezTo>
                <a:cubicBezTo>
                  <a:pt x="361" y="11466"/>
                  <a:pt x="656" y="11537"/>
                  <a:pt x="960" y="11537"/>
                </a:cubicBezTo>
                <a:cubicBezTo>
                  <a:pt x="1128" y="11537"/>
                  <a:pt x="1298" y="11515"/>
                  <a:pt x="1448" y="11490"/>
                </a:cubicBezTo>
                <a:cubicBezTo>
                  <a:pt x="1939" y="11420"/>
                  <a:pt x="2429" y="11257"/>
                  <a:pt x="2873" y="11023"/>
                </a:cubicBezTo>
                <a:cubicBezTo>
                  <a:pt x="3083" y="10930"/>
                  <a:pt x="3270" y="10813"/>
                  <a:pt x="3433" y="10696"/>
                </a:cubicBezTo>
                <a:cubicBezTo>
                  <a:pt x="3474" y="10707"/>
                  <a:pt x="3513" y="10713"/>
                  <a:pt x="3552" y="10713"/>
                </a:cubicBezTo>
                <a:cubicBezTo>
                  <a:pt x="3758" y="10713"/>
                  <a:pt x="3924" y="10563"/>
                  <a:pt x="3924" y="10346"/>
                </a:cubicBezTo>
                <a:cubicBezTo>
                  <a:pt x="3970" y="8595"/>
                  <a:pt x="3900" y="6820"/>
                  <a:pt x="3877" y="5045"/>
                </a:cubicBezTo>
                <a:cubicBezTo>
                  <a:pt x="3854" y="4181"/>
                  <a:pt x="3877" y="3317"/>
                  <a:pt x="3830" y="2453"/>
                </a:cubicBezTo>
                <a:lnTo>
                  <a:pt x="3830" y="2453"/>
                </a:lnTo>
                <a:cubicBezTo>
                  <a:pt x="4461" y="3340"/>
                  <a:pt x="5301" y="4064"/>
                  <a:pt x="5955" y="4998"/>
                </a:cubicBezTo>
                <a:cubicBezTo>
                  <a:pt x="6037" y="5135"/>
                  <a:pt x="6169" y="5197"/>
                  <a:pt x="6299" y="5197"/>
                </a:cubicBezTo>
                <a:cubicBezTo>
                  <a:pt x="6503" y="5197"/>
                  <a:pt x="6703" y="5045"/>
                  <a:pt x="6703" y="4788"/>
                </a:cubicBezTo>
                <a:cubicBezTo>
                  <a:pt x="6773" y="4017"/>
                  <a:pt x="6095" y="3504"/>
                  <a:pt x="5535" y="3060"/>
                </a:cubicBezTo>
                <a:cubicBezTo>
                  <a:pt x="4764" y="2476"/>
                  <a:pt x="4134" y="1682"/>
                  <a:pt x="3737" y="795"/>
                </a:cubicBezTo>
                <a:cubicBezTo>
                  <a:pt x="3713" y="584"/>
                  <a:pt x="3690" y="374"/>
                  <a:pt x="3643" y="164"/>
                </a:cubicBezTo>
                <a:cubicBezTo>
                  <a:pt x="3624" y="48"/>
                  <a:pt x="3545" y="0"/>
                  <a:pt x="3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17"/>
          <p:cNvSpPr/>
          <p:nvPr/>
        </p:nvSpPr>
        <p:spPr>
          <a:xfrm rot="-214660">
            <a:off x="1111091" y="998711"/>
            <a:ext cx="273790" cy="466438"/>
          </a:xfrm>
          <a:custGeom>
            <a:rect b="b" l="l" r="r" t="t"/>
            <a:pathLst>
              <a:path extrusionOk="0" h="11538" w="6773">
                <a:moveTo>
                  <a:pt x="3457" y="0"/>
                </a:moveTo>
                <a:cubicBezTo>
                  <a:pt x="3332" y="0"/>
                  <a:pt x="3190" y="97"/>
                  <a:pt x="3176" y="234"/>
                </a:cubicBezTo>
                <a:cubicBezTo>
                  <a:pt x="2943" y="1892"/>
                  <a:pt x="3083" y="3620"/>
                  <a:pt x="3083" y="5302"/>
                </a:cubicBezTo>
                <a:cubicBezTo>
                  <a:pt x="3083" y="6563"/>
                  <a:pt x="3083" y="7871"/>
                  <a:pt x="3130" y="9155"/>
                </a:cubicBezTo>
                <a:cubicBezTo>
                  <a:pt x="2265" y="9155"/>
                  <a:pt x="1145" y="9529"/>
                  <a:pt x="537" y="10136"/>
                </a:cubicBezTo>
                <a:cubicBezTo>
                  <a:pt x="234" y="10416"/>
                  <a:pt x="0" y="10837"/>
                  <a:pt x="210" y="11210"/>
                </a:cubicBezTo>
                <a:cubicBezTo>
                  <a:pt x="361" y="11466"/>
                  <a:pt x="656" y="11537"/>
                  <a:pt x="960" y="11537"/>
                </a:cubicBezTo>
                <a:cubicBezTo>
                  <a:pt x="1128" y="11537"/>
                  <a:pt x="1298" y="11515"/>
                  <a:pt x="1448" y="11490"/>
                </a:cubicBezTo>
                <a:cubicBezTo>
                  <a:pt x="1939" y="11420"/>
                  <a:pt x="2429" y="11257"/>
                  <a:pt x="2873" y="11023"/>
                </a:cubicBezTo>
                <a:cubicBezTo>
                  <a:pt x="3083" y="10930"/>
                  <a:pt x="3270" y="10813"/>
                  <a:pt x="3433" y="10696"/>
                </a:cubicBezTo>
                <a:cubicBezTo>
                  <a:pt x="3474" y="10707"/>
                  <a:pt x="3513" y="10713"/>
                  <a:pt x="3552" y="10713"/>
                </a:cubicBezTo>
                <a:cubicBezTo>
                  <a:pt x="3758" y="10713"/>
                  <a:pt x="3924" y="10563"/>
                  <a:pt x="3924" y="10346"/>
                </a:cubicBezTo>
                <a:cubicBezTo>
                  <a:pt x="3970" y="8595"/>
                  <a:pt x="3900" y="6820"/>
                  <a:pt x="3877" y="5045"/>
                </a:cubicBezTo>
                <a:cubicBezTo>
                  <a:pt x="3854" y="4181"/>
                  <a:pt x="3877" y="3317"/>
                  <a:pt x="3830" y="2453"/>
                </a:cubicBezTo>
                <a:lnTo>
                  <a:pt x="3830" y="2453"/>
                </a:lnTo>
                <a:cubicBezTo>
                  <a:pt x="4461" y="3340"/>
                  <a:pt x="5301" y="4064"/>
                  <a:pt x="5955" y="4998"/>
                </a:cubicBezTo>
                <a:cubicBezTo>
                  <a:pt x="6037" y="5135"/>
                  <a:pt x="6169" y="5197"/>
                  <a:pt x="6299" y="5197"/>
                </a:cubicBezTo>
                <a:cubicBezTo>
                  <a:pt x="6503" y="5197"/>
                  <a:pt x="6703" y="5045"/>
                  <a:pt x="6703" y="4788"/>
                </a:cubicBezTo>
                <a:cubicBezTo>
                  <a:pt x="6773" y="4017"/>
                  <a:pt x="6095" y="3504"/>
                  <a:pt x="5535" y="3060"/>
                </a:cubicBezTo>
                <a:cubicBezTo>
                  <a:pt x="4764" y="2476"/>
                  <a:pt x="4134" y="1682"/>
                  <a:pt x="3737" y="795"/>
                </a:cubicBezTo>
                <a:cubicBezTo>
                  <a:pt x="3713" y="584"/>
                  <a:pt x="3690" y="374"/>
                  <a:pt x="3643" y="164"/>
                </a:cubicBezTo>
                <a:cubicBezTo>
                  <a:pt x="3624" y="48"/>
                  <a:pt x="3545" y="0"/>
                  <a:pt x="3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6" name="Google Shape;456;p17"/>
          <p:cNvGrpSpPr/>
          <p:nvPr/>
        </p:nvGrpSpPr>
        <p:grpSpPr>
          <a:xfrm>
            <a:off x="153702" y="3411575"/>
            <a:ext cx="774340" cy="332149"/>
            <a:chOff x="5923050" y="1752359"/>
            <a:chExt cx="774340" cy="332149"/>
          </a:xfrm>
        </p:grpSpPr>
        <p:sp>
          <p:nvSpPr>
            <p:cNvPr id="457" name="Google Shape;457;p17"/>
            <p:cNvSpPr/>
            <p:nvPr/>
          </p:nvSpPr>
          <p:spPr>
            <a:xfrm>
              <a:off x="5923050" y="1752359"/>
              <a:ext cx="394949" cy="332149"/>
            </a:xfrm>
            <a:custGeom>
              <a:rect b="b" l="l" r="r" t="t"/>
              <a:pathLst>
                <a:path extrusionOk="0" h="10705" w="12729">
                  <a:moveTo>
                    <a:pt x="10982" y="1"/>
                  </a:moveTo>
                  <a:cubicBezTo>
                    <a:pt x="10772" y="1"/>
                    <a:pt x="10517" y="77"/>
                    <a:pt x="10206" y="250"/>
                  </a:cubicBezTo>
                  <a:cubicBezTo>
                    <a:pt x="9207" y="791"/>
                    <a:pt x="8152" y="1277"/>
                    <a:pt x="6976" y="1277"/>
                  </a:cubicBezTo>
                  <a:cubicBezTo>
                    <a:pt x="6832" y="1277"/>
                    <a:pt x="6687" y="1269"/>
                    <a:pt x="6540" y="1254"/>
                  </a:cubicBezTo>
                  <a:lnTo>
                    <a:pt x="5535" y="1581"/>
                  </a:lnTo>
                  <a:cubicBezTo>
                    <a:pt x="5535" y="1908"/>
                    <a:pt x="5535" y="2258"/>
                    <a:pt x="5582" y="2585"/>
                  </a:cubicBezTo>
                  <a:cubicBezTo>
                    <a:pt x="5932" y="4477"/>
                    <a:pt x="5792" y="6298"/>
                    <a:pt x="4905" y="7980"/>
                  </a:cubicBezTo>
                  <a:lnTo>
                    <a:pt x="2780" y="7770"/>
                  </a:lnTo>
                  <a:lnTo>
                    <a:pt x="1612" y="8097"/>
                  </a:lnTo>
                  <a:cubicBezTo>
                    <a:pt x="1449" y="8213"/>
                    <a:pt x="1262" y="8330"/>
                    <a:pt x="1098" y="8447"/>
                  </a:cubicBezTo>
                  <a:cubicBezTo>
                    <a:pt x="608" y="8891"/>
                    <a:pt x="1" y="9404"/>
                    <a:pt x="234" y="10058"/>
                  </a:cubicBezTo>
                  <a:cubicBezTo>
                    <a:pt x="413" y="10563"/>
                    <a:pt x="864" y="10704"/>
                    <a:pt x="1351" y="10704"/>
                  </a:cubicBezTo>
                  <a:cubicBezTo>
                    <a:pt x="1562" y="10704"/>
                    <a:pt x="1780" y="10677"/>
                    <a:pt x="1986" y="10642"/>
                  </a:cubicBezTo>
                  <a:cubicBezTo>
                    <a:pt x="2593" y="10502"/>
                    <a:pt x="3200" y="10292"/>
                    <a:pt x="3831" y="10128"/>
                  </a:cubicBezTo>
                  <a:lnTo>
                    <a:pt x="4811" y="9544"/>
                  </a:lnTo>
                  <a:cubicBezTo>
                    <a:pt x="6680" y="8003"/>
                    <a:pt x="6726" y="5831"/>
                    <a:pt x="6796" y="3683"/>
                  </a:cubicBezTo>
                  <a:cubicBezTo>
                    <a:pt x="6726" y="3496"/>
                    <a:pt x="6656" y="3309"/>
                    <a:pt x="6610" y="3122"/>
                  </a:cubicBezTo>
                  <a:cubicBezTo>
                    <a:pt x="6567" y="2778"/>
                    <a:pt x="6504" y="2414"/>
                    <a:pt x="6970" y="2414"/>
                  </a:cubicBezTo>
                  <a:cubicBezTo>
                    <a:pt x="7009" y="2414"/>
                    <a:pt x="7053" y="2416"/>
                    <a:pt x="7100" y="2422"/>
                  </a:cubicBezTo>
                  <a:lnTo>
                    <a:pt x="10907" y="1254"/>
                  </a:lnTo>
                  <a:cubicBezTo>
                    <a:pt x="10977" y="2071"/>
                    <a:pt x="11093" y="3006"/>
                    <a:pt x="11187" y="3940"/>
                  </a:cubicBezTo>
                  <a:cubicBezTo>
                    <a:pt x="11257" y="4290"/>
                    <a:pt x="11327" y="4617"/>
                    <a:pt x="11397" y="4967"/>
                  </a:cubicBezTo>
                  <a:lnTo>
                    <a:pt x="11397" y="5925"/>
                  </a:lnTo>
                  <a:cubicBezTo>
                    <a:pt x="11365" y="5923"/>
                    <a:pt x="11332" y="5922"/>
                    <a:pt x="11298" y="5922"/>
                  </a:cubicBezTo>
                  <a:cubicBezTo>
                    <a:pt x="10469" y="5922"/>
                    <a:pt x="9135" y="6461"/>
                    <a:pt x="8641" y="7022"/>
                  </a:cubicBezTo>
                  <a:cubicBezTo>
                    <a:pt x="8058" y="7653"/>
                    <a:pt x="8291" y="8821"/>
                    <a:pt x="9085" y="8984"/>
                  </a:cubicBezTo>
                  <a:cubicBezTo>
                    <a:pt x="9669" y="9101"/>
                    <a:pt x="10299" y="9031"/>
                    <a:pt x="10883" y="9101"/>
                  </a:cubicBezTo>
                  <a:cubicBezTo>
                    <a:pt x="10964" y="9112"/>
                    <a:pt x="11040" y="9117"/>
                    <a:pt x="11112" y="9117"/>
                  </a:cubicBezTo>
                  <a:cubicBezTo>
                    <a:pt x="11782" y="9117"/>
                    <a:pt x="12050" y="8643"/>
                    <a:pt x="12261" y="8073"/>
                  </a:cubicBezTo>
                  <a:cubicBezTo>
                    <a:pt x="12728" y="6906"/>
                    <a:pt x="12471" y="5738"/>
                    <a:pt x="12331" y="4570"/>
                  </a:cubicBezTo>
                  <a:cubicBezTo>
                    <a:pt x="12308" y="4220"/>
                    <a:pt x="12284" y="3893"/>
                    <a:pt x="12238" y="3543"/>
                  </a:cubicBezTo>
                  <a:cubicBezTo>
                    <a:pt x="12098" y="2702"/>
                    <a:pt x="11934" y="1885"/>
                    <a:pt x="11817" y="1044"/>
                  </a:cubicBezTo>
                  <a:cubicBezTo>
                    <a:pt x="11719" y="435"/>
                    <a:pt x="11481" y="1"/>
                    <a:pt x="109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17"/>
            <p:cNvSpPr/>
            <p:nvPr/>
          </p:nvSpPr>
          <p:spPr>
            <a:xfrm>
              <a:off x="6302441" y="1752359"/>
              <a:ext cx="394949" cy="332149"/>
            </a:xfrm>
            <a:custGeom>
              <a:rect b="b" l="l" r="r" t="t"/>
              <a:pathLst>
                <a:path extrusionOk="0" h="10705" w="12729">
                  <a:moveTo>
                    <a:pt x="10982" y="1"/>
                  </a:moveTo>
                  <a:cubicBezTo>
                    <a:pt x="10772" y="1"/>
                    <a:pt x="10517" y="77"/>
                    <a:pt x="10206" y="250"/>
                  </a:cubicBezTo>
                  <a:cubicBezTo>
                    <a:pt x="9207" y="791"/>
                    <a:pt x="8152" y="1277"/>
                    <a:pt x="6976" y="1277"/>
                  </a:cubicBezTo>
                  <a:cubicBezTo>
                    <a:pt x="6832" y="1277"/>
                    <a:pt x="6687" y="1269"/>
                    <a:pt x="6540" y="1254"/>
                  </a:cubicBezTo>
                  <a:lnTo>
                    <a:pt x="5535" y="1581"/>
                  </a:lnTo>
                  <a:cubicBezTo>
                    <a:pt x="5535" y="1908"/>
                    <a:pt x="5535" y="2258"/>
                    <a:pt x="5582" y="2585"/>
                  </a:cubicBezTo>
                  <a:cubicBezTo>
                    <a:pt x="5932" y="4477"/>
                    <a:pt x="5792" y="6298"/>
                    <a:pt x="4905" y="7980"/>
                  </a:cubicBezTo>
                  <a:lnTo>
                    <a:pt x="2780" y="7770"/>
                  </a:lnTo>
                  <a:lnTo>
                    <a:pt x="1612" y="8097"/>
                  </a:lnTo>
                  <a:cubicBezTo>
                    <a:pt x="1449" y="8213"/>
                    <a:pt x="1262" y="8330"/>
                    <a:pt x="1098" y="8447"/>
                  </a:cubicBezTo>
                  <a:cubicBezTo>
                    <a:pt x="608" y="8891"/>
                    <a:pt x="1" y="9404"/>
                    <a:pt x="234" y="10058"/>
                  </a:cubicBezTo>
                  <a:cubicBezTo>
                    <a:pt x="413" y="10563"/>
                    <a:pt x="864" y="10704"/>
                    <a:pt x="1351" y="10704"/>
                  </a:cubicBezTo>
                  <a:cubicBezTo>
                    <a:pt x="1562" y="10704"/>
                    <a:pt x="1780" y="10677"/>
                    <a:pt x="1986" y="10642"/>
                  </a:cubicBezTo>
                  <a:cubicBezTo>
                    <a:pt x="2593" y="10502"/>
                    <a:pt x="3200" y="10292"/>
                    <a:pt x="3831" y="10128"/>
                  </a:cubicBezTo>
                  <a:lnTo>
                    <a:pt x="4811" y="9544"/>
                  </a:lnTo>
                  <a:cubicBezTo>
                    <a:pt x="6680" y="8003"/>
                    <a:pt x="6726" y="5831"/>
                    <a:pt x="6796" y="3683"/>
                  </a:cubicBezTo>
                  <a:cubicBezTo>
                    <a:pt x="6726" y="3496"/>
                    <a:pt x="6656" y="3309"/>
                    <a:pt x="6610" y="3122"/>
                  </a:cubicBezTo>
                  <a:cubicBezTo>
                    <a:pt x="6567" y="2778"/>
                    <a:pt x="6504" y="2414"/>
                    <a:pt x="6970" y="2414"/>
                  </a:cubicBezTo>
                  <a:cubicBezTo>
                    <a:pt x="7009" y="2414"/>
                    <a:pt x="7053" y="2416"/>
                    <a:pt x="7100" y="2422"/>
                  </a:cubicBezTo>
                  <a:lnTo>
                    <a:pt x="10907" y="1254"/>
                  </a:lnTo>
                  <a:cubicBezTo>
                    <a:pt x="10977" y="2071"/>
                    <a:pt x="11093" y="3006"/>
                    <a:pt x="11187" y="3940"/>
                  </a:cubicBezTo>
                  <a:cubicBezTo>
                    <a:pt x="11257" y="4290"/>
                    <a:pt x="11327" y="4617"/>
                    <a:pt x="11397" y="4967"/>
                  </a:cubicBezTo>
                  <a:lnTo>
                    <a:pt x="11397" y="5925"/>
                  </a:lnTo>
                  <a:cubicBezTo>
                    <a:pt x="11365" y="5923"/>
                    <a:pt x="11332" y="5922"/>
                    <a:pt x="11298" y="5922"/>
                  </a:cubicBezTo>
                  <a:cubicBezTo>
                    <a:pt x="10469" y="5922"/>
                    <a:pt x="9135" y="6461"/>
                    <a:pt x="8641" y="7022"/>
                  </a:cubicBezTo>
                  <a:cubicBezTo>
                    <a:pt x="8058" y="7653"/>
                    <a:pt x="8291" y="8821"/>
                    <a:pt x="9085" y="8984"/>
                  </a:cubicBezTo>
                  <a:cubicBezTo>
                    <a:pt x="9669" y="9101"/>
                    <a:pt x="10299" y="9031"/>
                    <a:pt x="10883" y="9101"/>
                  </a:cubicBezTo>
                  <a:cubicBezTo>
                    <a:pt x="10964" y="9112"/>
                    <a:pt x="11040" y="9117"/>
                    <a:pt x="11112" y="9117"/>
                  </a:cubicBezTo>
                  <a:cubicBezTo>
                    <a:pt x="11782" y="9117"/>
                    <a:pt x="12050" y="8643"/>
                    <a:pt x="12261" y="8073"/>
                  </a:cubicBezTo>
                  <a:cubicBezTo>
                    <a:pt x="12728" y="6906"/>
                    <a:pt x="12471" y="5738"/>
                    <a:pt x="12331" y="4570"/>
                  </a:cubicBezTo>
                  <a:cubicBezTo>
                    <a:pt x="12308" y="4220"/>
                    <a:pt x="12284" y="3893"/>
                    <a:pt x="12238" y="3543"/>
                  </a:cubicBezTo>
                  <a:cubicBezTo>
                    <a:pt x="12098" y="2702"/>
                    <a:pt x="11934" y="1885"/>
                    <a:pt x="11817" y="1044"/>
                  </a:cubicBezTo>
                  <a:cubicBezTo>
                    <a:pt x="11719" y="435"/>
                    <a:pt x="11481" y="1"/>
                    <a:pt x="109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9" name="Google Shape;459;p17"/>
          <p:cNvSpPr/>
          <p:nvPr/>
        </p:nvSpPr>
        <p:spPr>
          <a:xfrm>
            <a:off x="522919" y="4531285"/>
            <a:ext cx="573887" cy="482635"/>
          </a:xfrm>
          <a:custGeom>
            <a:rect b="b" l="l" r="r" t="t"/>
            <a:pathLst>
              <a:path extrusionOk="0" h="10705" w="12729">
                <a:moveTo>
                  <a:pt x="10982" y="1"/>
                </a:moveTo>
                <a:cubicBezTo>
                  <a:pt x="10772" y="1"/>
                  <a:pt x="10517" y="77"/>
                  <a:pt x="10206" y="250"/>
                </a:cubicBezTo>
                <a:cubicBezTo>
                  <a:pt x="9207" y="791"/>
                  <a:pt x="8152" y="1277"/>
                  <a:pt x="6976" y="1277"/>
                </a:cubicBezTo>
                <a:cubicBezTo>
                  <a:pt x="6832" y="1277"/>
                  <a:pt x="6687" y="1269"/>
                  <a:pt x="6540" y="1254"/>
                </a:cubicBezTo>
                <a:lnTo>
                  <a:pt x="5535" y="1581"/>
                </a:lnTo>
                <a:cubicBezTo>
                  <a:pt x="5535" y="1908"/>
                  <a:pt x="5535" y="2258"/>
                  <a:pt x="5582" y="2585"/>
                </a:cubicBezTo>
                <a:cubicBezTo>
                  <a:pt x="5932" y="4477"/>
                  <a:pt x="5792" y="6298"/>
                  <a:pt x="4905" y="7980"/>
                </a:cubicBezTo>
                <a:lnTo>
                  <a:pt x="2780" y="7770"/>
                </a:lnTo>
                <a:lnTo>
                  <a:pt x="1612" y="8097"/>
                </a:lnTo>
                <a:cubicBezTo>
                  <a:pt x="1449" y="8213"/>
                  <a:pt x="1262" y="8330"/>
                  <a:pt x="1098" y="8447"/>
                </a:cubicBezTo>
                <a:cubicBezTo>
                  <a:pt x="608" y="8891"/>
                  <a:pt x="1" y="9404"/>
                  <a:pt x="234" y="10058"/>
                </a:cubicBezTo>
                <a:cubicBezTo>
                  <a:pt x="413" y="10563"/>
                  <a:pt x="864" y="10704"/>
                  <a:pt x="1351" y="10704"/>
                </a:cubicBezTo>
                <a:cubicBezTo>
                  <a:pt x="1562" y="10704"/>
                  <a:pt x="1780" y="10677"/>
                  <a:pt x="1986" y="10642"/>
                </a:cubicBezTo>
                <a:cubicBezTo>
                  <a:pt x="2593" y="10502"/>
                  <a:pt x="3200" y="10292"/>
                  <a:pt x="3831" y="10128"/>
                </a:cubicBezTo>
                <a:lnTo>
                  <a:pt x="4811" y="9544"/>
                </a:lnTo>
                <a:cubicBezTo>
                  <a:pt x="6680" y="8003"/>
                  <a:pt x="6726" y="5831"/>
                  <a:pt x="6796" y="3683"/>
                </a:cubicBezTo>
                <a:cubicBezTo>
                  <a:pt x="6726" y="3496"/>
                  <a:pt x="6656" y="3309"/>
                  <a:pt x="6610" y="3122"/>
                </a:cubicBezTo>
                <a:cubicBezTo>
                  <a:pt x="6567" y="2778"/>
                  <a:pt x="6504" y="2414"/>
                  <a:pt x="6970" y="2414"/>
                </a:cubicBezTo>
                <a:cubicBezTo>
                  <a:pt x="7009" y="2414"/>
                  <a:pt x="7053" y="2416"/>
                  <a:pt x="7100" y="2422"/>
                </a:cubicBezTo>
                <a:lnTo>
                  <a:pt x="10907" y="1254"/>
                </a:lnTo>
                <a:cubicBezTo>
                  <a:pt x="10977" y="2071"/>
                  <a:pt x="11093" y="3006"/>
                  <a:pt x="11187" y="3940"/>
                </a:cubicBezTo>
                <a:cubicBezTo>
                  <a:pt x="11257" y="4290"/>
                  <a:pt x="11327" y="4617"/>
                  <a:pt x="11397" y="4967"/>
                </a:cubicBezTo>
                <a:lnTo>
                  <a:pt x="11397" y="5925"/>
                </a:lnTo>
                <a:cubicBezTo>
                  <a:pt x="11365" y="5923"/>
                  <a:pt x="11332" y="5922"/>
                  <a:pt x="11298" y="5922"/>
                </a:cubicBezTo>
                <a:cubicBezTo>
                  <a:pt x="10469" y="5922"/>
                  <a:pt x="9135" y="6461"/>
                  <a:pt x="8641" y="7022"/>
                </a:cubicBezTo>
                <a:cubicBezTo>
                  <a:pt x="8058" y="7653"/>
                  <a:pt x="8291" y="8821"/>
                  <a:pt x="9085" y="8984"/>
                </a:cubicBezTo>
                <a:cubicBezTo>
                  <a:pt x="9669" y="9101"/>
                  <a:pt x="10299" y="9031"/>
                  <a:pt x="10883" y="9101"/>
                </a:cubicBezTo>
                <a:cubicBezTo>
                  <a:pt x="10964" y="9112"/>
                  <a:pt x="11040" y="9117"/>
                  <a:pt x="11112" y="9117"/>
                </a:cubicBezTo>
                <a:cubicBezTo>
                  <a:pt x="11782" y="9117"/>
                  <a:pt x="12050" y="8643"/>
                  <a:pt x="12261" y="8073"/>
                </a:cubicBezTo>
                <a:cubicBezTo>
                  <a:pt x="12728" y="6906"/>
                  <a:pt x="12471" y="5738"/>
                  <a:pt x="12331" y="4570"/>
                </a:cubicBezTo>
                <a:cubicBezTo>
                  <a:pt x="12308" y="4220"/>
                  <a:pt x="12284" y="3893"/>
                  <a:pt x="12238" y="3543"/>
                </a:cubicBezTo>
                <a:cubicBezTo>
                  <a:pt x="12098" y="2702"/>
                  <a:pt x="11934" y="1885"/>
                  <a:pt x="11817" y="1044"/>
                </a:cubicBezTo>
                <a:cubicBezTo>
                  <a:pt x="11719" y="435"/>
                  <a:pt x="11481" y="1"/>
                  <a:pt x="1098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8"/>
          <p:cNvSpPr txBox="1"/>
          <p:nvPr>
            <p:ph idx="1" type="subTitle"/>
          </p:nvPr>
        </p:nvSpPr>
        <p:spPr>
          <a:xfrm>
            <a:off x="0" y="1442656"/>
            <a:ext cx="8664609" cy="15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ar-SA" sz="1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سيّد</a:t>
            </a:r>
            <a:endParaRPr b="1" sz="13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18"/>
          <p:cNvSpPr/>
          <p:nvPr/>
        </p:nvSpPr>
        <p:spPr>
          <a:xfrm rot="448387">
            <a:off x="1029800" y="960399"/>
            <a:ext cx="273787" cy="466433"/>
          </a:xfrm>
          <a:custGeom>
            <a:rect b="b" l="l" r="r" t="t"/>
            <a:pathLst>
              <a:path extrusionOk="0" h="11538" w="6773">
                <a:moveTo>
                  <a:pt x="3457" y="0"/>
                </a:moveTo>
                <a:cubicBezTo>
                  <a:pt x="3332" y="0"/>
                  <a:pt x="3190" y="97"/>
                  <a:pt x="3176" y="234"/>
                </a:cubicBezTo>
                <a:cubicBezTo>
                  <a:pt x="2943" y="1892"/>
                  <a:pt x="3083" y="3620"/>
                  <a:pt x="3083" y="5302"/>
                </a:cubicBezTo>
                <a:cubicBezTo>
                  <a:pt x="3083" y="6563"/>
                  <a:pt x="3083" y="7871"/>
                  <a:pt x="3130" y="9155"/>
                </a:cubicBezTo>
                <a:cubicBezTo>
                  <a:pt x="2265" y="9155"/>
                  <a:pt x="1145" y="9529"/>
                  <a:pt x="537" y="10136"/>
                </a:cubicBezTo>
                <a:cubicBezTo>
                  <a:pt x="234" y="10416"/>
                  <a:pt x="0" y="10837"/>
                  <a:pt x="210" y="11210"/>
                </a:cubicBezTo>
                <a:cubicBezTo>
                  <a:pt x="361" y="11466"/>
                  <a:pt x="656" y="11537"/>
                  <a:pt x="960" y="11537"/>
                </a:cubicBezTo>
                <a:cubicBezTo>
                  <a:pt x="1128" y="11537"/>
                  <a:pt x="1298" y="11515"/>
                  <a:pt x="1448" y="11490"/>
                </a:cubicBezTo>
                <a:cubicBezTo>
                  <a:pt x="1939" y="11420"/>
                  <a:pt x="2429" y="11257"/>
                  <a:pt x="2873" y="11023"/>
                </a:cubicBezTo>
                <a:cubicBezTo>
                  <a:pt x="3083" y="10930"/>
                  <a:pt x="3270" y="10813"/>
                  <a:pt x="3433" y="10696"/>
                </a:cubicBezTo>
                <a:cubicBezTo>
                  <a:pt x="3474" y="10707"/>
                  <a:pt x="3513" y="10713"/>
                  <a:pt x="3552" y="10713"/>
                </a:cubicBezTo>
                <a:cubicBezTo>
                  <a:pt x="3758" y="10713"/>
                  <a:pt x="3924" y="10563"/>
                  <a:pt x="3924" y="10346"/>
                </a:cubicBezTo>
                <a:cubicBezTo>
                  <a:pt x="3970" y="8595"/>
                  <a:pt x="3900" y="6820"/>
                  <a:pt x="3877" y="5045"/>
                </a:cubicBezTo>
                <a:cubicBezTo>
                  <a:pt x="3854" y="4181"/>
                  <a:pt x="3877" y="3317"/>
                  <a:pt x="3830" y="2453"/>
                </a:cubicBezTo>
                <a:lnTo>
                  <a:pt x="3830" y="2453"/>
                </a:lnTo>
                <a:cubicBezTo>
                  <a:pt x="4461" y="3340"/>
                  <a:pt x="5301" y="4064"/>
                  <a:pt x="5955" y="4998"/>
                </a:cubicBezTo>
                <a:cubicBezTo>
                  <a:pt x="6037" y="5135"/>
                  <a:pt x="6169" y="5197"/>
                  <a:pt x="6299" y="5197"/>
                </a:cubicBezTo>
                <a:cubicBezTo>
                  <a:pt x="6503" y="5197"/>
                  <a:pt x="6703" y="5045"/>
                  <a:pt x="6703" y="4788"/>
                </a:cubicBezTo>
                <a:cubicBezTo>
                  <a:pt x="6773" y="4017"/>
                  <a:pt x="6095" y="3504"/>
                  <a:pt x="5535" y="3060"/>
                </a:cubicBezTo>
                <a:cubicBezTo>
                  <a:pt x="4764" y="2476"/>
                  <a:pt x="4134" y="1682"/>
                  <a:pt x="3737" y="795"/>
                </a:cubicBezTo>
                <a:cubicBezTo>
                  <a:pt x="3713" y="584"/>
                  <a:pt x="3690" y="374"/>
                  <a:pt x="3643" y="164"/>
                </a:cubicBezTo>
                <a:cubicBezTo>
                  <a:pt x="3624" y="48"/>
                  <a:pt x="3545" y="0"/>
                  <a:pt x="34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18"/>
          <p:cNvSpPr/>
          <p:nvPr/>
        </p:nvSpPr>
        <p:spPr>
          <a:xfrm>
            <a:off x="6477225" y="3791101"/>
            <a:ext cx="376715" cy="316788"/>
          </a:xfrm>
          <a:custGeom>
            <a:rect b="b" l="l" r="r" t="t"/>
            <a:pathLst>
              <a:path extrusionOk="0" h="10705" w="12729">
                <a:moveTo>
                  <a:pt x="10982" y="1"/>
                </a:moveTo>
                <a:cubicBezTo>
                  <a:pt x="10772" y="1"/>
                  <a:pt x="10517" y="77"/>
                  <a:pt x="10206" y="250"/>
                </a:cubicBezTo>
                <a:cubicBezTo>
                  <a:pt x="9207" y="791"/>
                  <a:pt x="8152" y="1277"/>
                  <a:pt x="6976" y="1277"/>
                </a:cubicBezTo>
                <a:cubicBezTo>
                  <a:pt x="6832" y="1277"/>
                  <a:pt x="6687" y="1269"/>
                  <a:pt x="6540" y="1254"/>
                </a:cubicBezTo>
                <a:lnTo>
                  <a:pt x="5535" y="1581"/>
                </a:lnTo>
                <a:cubicBezTo>
                  <a:pt x="5535" y="1908"/>
                  <a:pt x="5535" y="2258"/>
                  <a:pt x="5582" y="2585"/>
                </a:cubicBezTo>
                <a:cubicBezTo>
                  <a:pt x="5932" y="4477"/>
                  <a:pt x="5792" y="6298"/>
                  <a:pt x="4905" y="7980"/>
                </a:cubicBezTo>
                <a:lnTo>
                  <a:pt x="2780" y="7770"/>
                </a:lnTo>
                <a:lnTo>
                  <a:pt x="1612" y="8097"/>
                </a:lnTo>
                <a:cubicBezTo>
                  <a:pt x="1449" y="8213"/>
                  <a:pt x="1262" y="8330"/>
                  <a:pt x="1098" y="8447"/>
                </a:cubicBezTo>
                <a:cubicBezTo>
                  <a:pt x="608" y="8891"/>
                  <a:pt x="1" y="9404"/>
                  <a:pt x="234" y="10058"/>
                </a:cubicBezTo>
                <a:cubicBezTo>
                  <a:pt x="413" y="10563"/>
                  <a:pt x="864" y="10704"/>
                  <a:pt x="1351" y="10704"/>
                </a:cubicBezTo>
                <a:cubicBezTo>
                  <a:pt x="1562" y="10704"/>
                  <a:pt x="1780" y="10677"/>
                  <a:pt x="1986" y="10642"/>
                </a:cubicBezTo>
                <a:cubicBezTo>
                  <a:pt x="2593" y="10502"/>
                  <a:pt x="3200" y="10292"/>
                  <a:pt x="3831" y="10128"/>
                </a:cubicBezTo>
                <a:lnTo>
                  <a:pt x="4811" y="9544"/>
                </a:lnTo>
                <a:cubicBezTo>
                  <a:pt x="6680" y="8003"/>
                  <a:pt x="6726" y="5831"/>
                  <a:pt x="6796" y="3683"/>
                </a:cubicBezTo>
                <a:cubicBezTo>
                  <a:pt x="6726" y="3496"/>
                  <a:pt x="6656" y="3309"/>
                  <a:pt x="6610" y="3122"/>
                </a:cubicBezTo>
                <a:cubicBezTo>
                  <a:pt x="6567" y="2778"/>
                  <a:pt x="6504" y="2414"/>
                  <a:pt x="6970" y="2414"/>
                </a:cubicBezTo>
                <a:cubicBezTo>
                  <a:pt x="7009" y="2414"/>
                  <a:pt x="7053" y="2416"/>
                  <a:pt x="7100" y="2422"/>
                </a:cubicBezTo>
                <a:lnTo>
                  <a:pt x="10907" y="1254"/>
                </a:lnTo>
                <a:cubicBezTo>
                  <a:pt x="10977" y="2071"/>
                  <a:pt x="11093" y="3006"/>
                  <a:pt x="11187" y="3940"/>
                </a:cubicBezTo>
                <a:cubicBezTo>
                  <a:pt x="11257" y="4290"/>
                  <a:pt x="11327" y="4617"/>
                  <a:pt x="11397" y="4967"/>
                </a:cubicBezTo>
                <a:lnTo>
                  <a:pt x="11397" y="5925"/>
                </a:lnTo>
                <a:cubicBezTo>
                  <a:pt x="11365" y="5923"/>
                  <a:pt x="11332" y="5922"/>
                  <a:pt x="11298" y="5922"/>
                </a:cubicBezTo>
                <a:cubicBezTo>
                  <a:pt x="10469" y="5922"/>
                  <a:pt x="9135" y="6461"/>
                  <a:pt x="8641" y="7022"/>
                </a:cubicBezTo>
                <a:cubicBezTo>
                  <a:pt x="8058" y="7653"/>
                  <a:pt x="8291" y="8821"/>
                  <a:pt x="9085" y="8984"/>
                </a:cubicBezTo>
                <a:cubicBezTo>
                  <a:pt x="9669" y="9101"/>
                  <a:pt x="10299" y="9031"/>
                  <a:pt x="10883" y="9101"/>
                </a:cubicBezTo>
                <a:cubicBezTo>
                  <a:pt x="10964" y="9112"/>
                  <a:pt x="11040" y="9117"/>
                  <a:pt x="11112" y="9117"/>
                </a:cubicBezTo>
                <a:cubicBezTo>
                  <a:pt x="11782" y="9117"/>
                  <a:pt x="12050" y="8643"/>
                  <a:pt x="12261" y="8073"/>
                </a:cubicBezTo>
                <a:cubicBezTo>
                  <a:pt x="12728" y="6906"/>
                  <a:pt x="12471" y="5738"/>
                  <a:pt x="12331" y="4570"/>
                </a:cubicBezTo>
                <a:cubicBezTo>
                  <a:pt x="12308" y="4220"/>
                  <a:pt x="12284" y="3893"/>
                  <a:pt x="12238" y="3543"/>
                </a:cubicBezTo>
                <a:cubicBezTo>
                  <a:pt x="12098" y="2702"/>
                  <a:pt x="11934" y="1885"/>
                  <a:pt x="11817" y="1044"/>
                </a:cubicBezTo>
                <a:cubicBezTo>
                  <a:pt x="11719" y="435"/>
                  <a:pt x="11481" y="1"/>
                  <a:pt x="1098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7" name="Google Shape;46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37504" y="4460312"/>
            <a:ext cx="1612116" cy="614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Google Shape;47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-375919"/>
            <a:ext cx="379589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19"/>
          <p:cNvSpPr txBox="1"/>
          <p:nvPr>
            <p:ph idx="1" type="subTitle"/>
          </p:nvPr>
        </p:nvSpPr>
        <p:spPr>
          <a:xfrm>
            <a:off x="928042" y="1625711"/>
            <a:ext cx="7563917" cy="2496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ar-SA" sz="2800">
                <a:latin typeface="Arial"/>
                <a:ea typeface="Arial"/>
                <a:cs typeface="Arial"/>
                <a:sym typeface="Arial"/>
              </a:rPr>
              <a:t>رَئِيس , زَعِيم , عَظِيم , عَلَم ، أَغَرّ , إمَام , حَبر , حَسِيب , رَبّ , زَعِيم , سَائِد , سري, سَنَد , شريف , شَيخ , صِندِيد , عَرِيف , عَزِيز , عَظِيم , عَلَم , عَمِيد , عَين , عُمدَة , عِمَاد , فاضِل , قائِد , قَدَّام , قَرِيع , قَيم , قُطْب , كَبِير , كَفِيل , مالِك , مَتبُوع , مَسؤُول , مُولى , نَجِيب , نَجْم , نَقِيب , هَامَة , هُمَام , وَجِيه , وَجه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19"/>
          <p:cNvSpPr/>
          <p:nvPr/>
        </p:nvSpPr>
        <p:spPr>
          <a:xfrm>
            <a:off x="4078797" y="4697132"/>
            <a:ext cx="376715" cy="316788"/>
          </a:xfrm>
          <a:custGeom>
            <a:rect b="b" l="l" r="r" t="t"/>
            <a:pathLst>
              <a:path extrusionOk="0" h="10705" w="12729">
                <a:moveTo>
                  <a:pt x="10982" y="1"/>
                </a:moveTo>
                <a:cubicBezTo>
                  <a:pt x="10772" y="1"/>
                  <a:pt x="10517" y="77"/>
                  <a:pt x="10206" y="250"/>
                </a:cubicBezTo>
                <a:cubicBezTo>
                  <a:pt x="9207" y="791"/>
                  <a:pt x="8152" y="1277"/>
                  <a:pt x="6976" y="1277"/>
                </a:cubicBezTo>
                <a:cubicBezTo>
                  <a:pt x="6832" y="1277"/>
                  <a:pt x="6687" y="1269"/>
                  <a:pt x="6540" y="1254"/>
                </a:cubicBezTo>
                <a:lnTo>
                  <a:pt x="5535" y="1581"/>
                </a:lnTo>
                <a:cubicBezTo>
                  <a:pt x="5535" y="1908"/>
                  <a:pt x="5535" y="2258"/>
                  <a:pt x="5582" y="2585"/>
                </a:cubicBezTo>
                <a:cubicBezTo>
                  <a:pt x="5932" y="4477"/>
                  <a:pt x="5792" y="6298"/>
                  <a:pt x="4905" y="7980"/>
                </a:cubicBezTo>
                <a:lnTo>
                  <a:pt x="2780" y="7770"/>
                </a:lnTo>
                <a:lnTo>
                  <a:pt x="1612" y="8097"/>
                </a:lnTo>
                <a:cubicBezTo>
                  <a:pt x="1449" y="8213"/>
                  <a:pt x="1262" y="8330"/>
                  <a:pt x="1098" y="8447"/>
                </a:cubicBezTo>
                <a:cubicBezTo>
                  <a:pt x="608" y="8891"/>
                  <a:pt x="1" y="9404"/>
                  <a:pt x="234" y="10058"/>
                </a:cubicBezTo>
                <a:cubicBezTo>
                  <a:pt x="413" y="10563"/>
                  <a:pt x="864" y="10704"/>
                  <a:pt x="1351" y="10704"/>
                </a:cubicBezTo>
                <a:cubicBezTo>
                  <a:pt x="1562" y="10704"/>
                  <a:pt x="1780" y="10677"/>
                  <a:pt x="1986" y="10642"/>
                </a:cubicBezTo>
                <a:cubicBezTo>
                  <a:pt x="2593" y="10502"/>
                  <a:pt x="3200" y="10292"/>
                  <a:pt x="3831" y="10128"/>
                </a:cubicBezTo>
                <a:lnTo>
                  <a:pt x="4811" y="9544"/>
                </a:lnTo>
                <a:cubicBezTo>
                  <a:pt x="6680" y="8003"/>
                  <a:pt x="6726" y="5831"/>
                  <a:pt x="6796" y="3683"/>
                </a:cubicBezTo>
                <a:cubicBezTo>
                  <a:pt x="6726" y="3496"/>
                  <a:pt x="6656" y="3309"/>
                  <a:pt x="6610" y="3122"/>
                </a:cubicBezTo>
                <a:cubicBezTo>
                  <a:pt x="6567" y="2778"/>
                  <a:pt x="6504" y="2414"/>
                  <a:pt x="6970" y="2414"/>
                </a:cubicBezTo>
                <a:cubicBezTo>
                  <a:pt x="7009" y="2414"/>
                  <a:pt x="7053" y="2416"/>
                  <a:pt x="7100" y="2422"/>
                </a:cubicBezTo>
                <a:lnTo>
                  <a:pt x="10907" y="1254"/>
                </a:lnTo>
                <a:cubicBezTo>
                  <a:pt x="10977" y="2071"/>
                  <a:pt x="11093" y="3006"/>
                  <a:pt x="11187" y="3940"/>
                </a:cubicBezTo>
                <a:cubicBezTo>
                  <a:pt x="11257" y="4290"/>
                  <a:pt x="11327" y="4617"/>
                  <a:pt x="11397" y="4967"/>
                </a:cubicBezTo>
                <a:lnTo>
                  <a:pt x="11397" y="5925"/>
                </a:lnTo>
                <a:cubicBezTo>
                  <a:pt x="11365" y="5923"/>
                  <a:pt x="11332" y="5922"/>
                  <a:pt x="11298" y="5922"/>
                </a:cubicBezTo>
                <a:cubicBezTo>
                  <a:pt x="10469" y="5922"/>
                  <a:pt x="9135" y="6461"/>
                  <a:pt x="8641" y="7022"/>
                </a:cubicBezTo>
                <a:cubicBezTo>
                  <a:pt x="8058" y="7653"/>
                  <a:pt x="8291" y="8821"/>
                  <a:pt x="9085" y="8984"/>
                </a:cubicBezTo>
                <a:cubicBezTo>
                  <a:pt x="9669" y="9101"/>
                  <a:pt x="10299" y="9031"/>
                  <a:pt x="10883" y="9101"/>
                </a:cubicBezTo>
                <a:cubicBezTo>
                  <a:pt x="10964" y="9112"/>
                  <a:pt x="11040" y="9117"/>
                  <a:pt x="11112" y="9117"/>
                </a:cubicBezTo>
                <a:cubicBezTo>
                  <a:pt x="11782" y="9117"/>
                  <a:pt x="12050" y="8643"/>
                  <a:pt x="12261" y="8073"/>
                </a:cubicBezTo>
                <a:cubicBezTo>
                  <a:pt x="12728" y="6906"/>
                  <a:pt x="12471" y="5738"/>
                  <a:pt x="12331" y="4570"/>
                </a:cubicBezTo>
                <a:cubicBezTo>
                  <a:pt x="12308" y="4220"/>
                  <a:pt x="12284" y="3893"/>
                  <a:pt x="12238" y="3543"/>
                </a:cubicBezTo>
                <a:cubicBezTo>
                  <a:pt x="12098" y="2702"/>
                  <a:pt x="11934" y="1885"/>
                  <a:pt x="11817" y="1044"/>
                </a:cubicBezTo>
                <a:cubicBezTo>
                  <a:pt x="11719" y="435"/>
                  <a:pt x="11481" y="1"/>
                  <a:pt x="1098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19"/>
          <p:cNvSpPr/>
          <p:nvPr/>
        </p:nvSpPr>
        <p:spPr>
          <a:xfrm rot="448387">
            <a:off x="5134690" y="161707"/>
            <a:ext cx="273787" cy="466433"/>
          </a:xfrm>
          <a:custGeom>
            <a:rect b="b" l="l" r="r" t="t"/>
            <a:pathLst>
              <a:path extrusionOk="0" h="11538" w="6773">
                <a:moveTo>
                  <a:pt x="3457" y="0"/>
                </a:moveTo>
                <a:cubicBezTo>
                  <a:pt x="3332" y="0"/>
                  <a:pt x="3190" y="97"/>
                  <a:pt x="3176" y="234"/>
                </a:cubicBezTo>
                <a:cubicBezTo>
                  <a:pt x="2943" y="1892"/>
                  <a:pt x="3083" y="3620"/>
                  <a:pt x="3083" y="5302"/>
                </a:cubicBezTo>
                <a:cubicBezTo>
                  <a:pt x="3083" y="6563"/>
                  <a:pt x="3083" y="7871"/>
                  <a:pt x="3130" y="9155"/>
                </a:cubicBezTo>
                <a:cubicBezTo>
                  <a:pt x="2265" y="9155"/>
                  <a:pt x="1145" y="9529"/>
                  <a:pt x="537" y="10136"/>
                </a:cubicBezTo>
                <a:cubicBezTo>
                  <a:pt x="234" y="10416"/>
                  <a:pt x="0" y="10837"/>
                  <a:pt x="210" y="11210"/>
                </a:cubicBezTo>
                <a:cubicBezTo>
                  <a:pt x="361" y="11466"/>
                  <a:pt x="656" y="11537"/>
                  <a:pt x="960" y="11537"/>
                </a:cubicBezTo>
                <a:cubicBezTo>
                  <a:pt x="1128" y="11537"/>
                  <a:pt x="1298" y="11515"/>
                  <a:pt x="1448" y="11490"/>
                </a:cubicBezTo>
                <a:cubicBezTo>
                  <a:pt x="1939" y="11420"/>
                  <a:pt x="2429" y="11257"/>
                  <a:pt x="2873" y="11023"/>
                </a:cubicBezTo>
                <a:cubicBezTo>
                  <a:pt x="3083" y="10930"/>
                  <a:pt x="3270" y="10813"/>
                  <a:pt x="3433" y="10696"/>
                </a:cubicBezTo>
                <a:cubicBezTo>
                  <a:pt x="3474" y="10707"/>
                  <a:pt x="3513" y="10713"/>
                  <a:pt x="3552" y="10713"/>
                </a:cubicBezTo>
                <a:cubicBezTo>
                  <a:pt x="3758" y="10713"/>
                  <a:pt x="3924" y="10563"/>
                  <a:pt x="3924" y="10346"/>
                </a:cubicBezTo>
                <a:cubicBezTo>
                  <a:pt x="3970" y="8595"/>
                  <a:pt x="3900" y="6820"/>
                  <a:pt x="3877" y="5045"/>
                </a:cubicBezTo>
                <a:cubicBezTo>
                  <a:pt x="3854" y="4181"/>
                  <a:pt x="3877" y="3317"/>
                  <a:pt x="3830" y="2453"/>
                </a:cubicBezTo>
                <a:lnTo>
                  <a:pt x="3830" y="2453"/>
                </a:lnTo>
                <a:cubicBezTo>
                  <a:pt x="4461" y="3340"/>
                  <a:pt x="5301" y="4064"/>
                  <a:pt x="5955" y="4998"/>
                </a:cubicBezTo>
                <a:cubicBezTo>
                  <a:pt x="6037" y="5135"/>
                  <a:pt x="6169" y="5197"/>
                  <a:pt x="6299" y="5197"/>
                </a:cubicBezTo>
                <a:cubicBezTo>
                  <a:pt x="6503" y="5197"/>
                  <a:pt x="6703" y="5045"/>
                  <a:pt x="6703" y="4788"/>
                </a:cubicBezTo>
                <a:cubicBezTo>
                  <a:pt x="6773" y="4017"/>
                  <a:pt x="6095" y="3504"/>
                  <a:pt x="5535" y="3060"/>
                </a:cubicBezTo>
                <a:cubicBezTo>
                  <a:pt x="4764" y="2476"/>
                  <a:pt x="4134" y="1682"/>
                  <a:pt x="3737" y="795"/>
                </a:cubicBezTo>
                <a:cubicBezTo>
                  <a:pt x="3713" y="584"/>
                  <a:pt x="3690" y="374"/>
                  <a:pt x="3643" y="164"/>
                </a:cubicBezTo>
                <a:cubicBezTo>
                  <a:pt x="3624" y="48"/>
                  <a:pt x="3545" y="0"/>
                  <a:pt x="345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19"/>
          <p:cNvSpPr/>
          <p:nvPr/>
        </p:nvSpPr>
        <p:spPr>
          <a:xfrm>
            <a:off x="8294196" y="-11434"/>
            <a:ext cx="1348731" cy="1243365"/>
          </a:xfrm>
          <a:custGeom>
            <a:rect b="b" l="l" r="r" t="t"/>
            <a:pathLst>
              <a:path extrusionOk="0" h="19355" w="20996">
                <a:moveTo>
                  <a:pt x="13005" y="1"/>
                </a:moveTo>
                <a:cubicBezTo>
                  <a:pt x="12701" y="1"/>
                  <a:pt x="12427" y="1"/>
                  <a:pt x="12184" y="31"/>
                </a:cubicBezTo>
                <a:cubicBezTo>
                  <a:pt x="11668" y="92"/>
                  <a:pt x="11182" y="183"/>
                  <a:pt x="10665" y="305"/>
                </a:cubicBezTo>
                <a:lnTo>
                  <a:pt x="10331" y="366"/>
                </a:lnTo>
                <a:cubicBezTo>
                  <a:pt x="9997" y="426"/>
                  <a:pt x="9693" y="517"/>
                  <a:pt x="9359" y="609"/>
                </a:cubicBezTo>
                <a:cubicBezTo>
                  <a:pt x="8842" y="760"/>
                  <a:pt x="8356" y="943"/>
                  <a:pt x="7870" y="1186"/>
                </a:cubicBezTo>
                <a:cubicBezTo>
                  <a:pt x="7657" y="1277"/>
                  <a:pt x="7475" y="1368"/>
                  <a:pt x="7262" y="1490"/>
                </a:cubicBezTo>
                <a:cubicBezTo>
                  <a:pt x="7019" y="1581"/>
                  <a:pt x="6807" y="1733"/>
                  <a:pt x="6594" y="1854"/>
                </a:cubicBezTo>
                <a:cubicBezTo>
                  <a:pt x="6442" y="1976"/>
                  <a:pt x="6321" y="2067"/>
                  <a:pt x="6169" y="2188"/>
                </a:cubicBezTo>
                <a:cubicBezTo>
                  <a:pt x="5865" y="2340"/>
                  <a:pt x="5561" y="2492"/>
                  <a:pt x="5288" y="2675"/>
                </a:cubicBezTo>
                <a:cubicBezTo>
                  <a:pt x="4801" y="2948"/>
                  <a:pt x="4376" y="3282"/>
                  <a:pt x="3951" y="3616"/>
                </a:cubicBezTo>
                <a:cubicBezTo>
                  <a:pt x="3556" y="3920"/>
                  <a:pt x="3221" y="4224"/>
                  <a:pt x="2887" y="4589"/>
                </a:cubicBezTo>
                <a:lnTo>
                  <a:pt x="2705" y="4801"/>
                </a:lnTo>
                <a:cubicBezTo>
                  <a:pt x="2401" y="5136"/>
                  <a:pt x="2128" y="5470"/>
                  <a:pt x="1854" y="5834"/>
                </a:cubicBezTo>
                <a:cubicBezTo>
                  <a:pt x="1702" y="6047"/>
                  <a:pt x="1550" y="6229"/>
                  <a:pt x="1429" y="6442"/>
                </a:cubicBezTo>
                <a:cubicBezTo>
                  <a:pt x="1307" y="6655"/>
                  <a:pt x="1186" y="6867"/>
                  <a:pt x="1095" y="7110"/>
                </a:cubicBezTo>
                <a:cubicBezTo>
                  <a:pt x="912" y="7597"/>
                  <a:pt x="730" y="8113"/>
                  <a:pt x="609" y="8630"/>
                </a:cubicBezTo>
                <a:cubicBezTo>
                  <a:pt x="457" y="9116"/>
                  <a:pt x="365" y="9632"/>
                  <a:pt x="274" y="10058"/>
                </a:cubicBezTo>
                <a:cubicBezTo>
                  <a:pt x="183" y="10574"/>
                  <a:pt x="122" y="11121"/>
                  <a:pt x="62" y="11668"/>
                </a:cubicBezTo>
                <a:cubicBezTo>
                  <a:pt x="31" y="12124"/>
                  <a:pt x="1" y="12579"/>
                  <a:pt x="31" y="13066"/>
                </a:cubicBezTo>
                <a:cubicBezTo>
                  <a:pt x="31" y="13582"/>
                  <a:pt x="122" y="14129"/>
                  <a:pt x="244" y="14645"/>
                </a:cubicBezTo>
                <a:cubicBezTo>
                  <a:pt x="335" y="15101"/>
                  <a:pt x="457" y="15527"/>
                  <a:pt x="639" y="15982"/>
                </a:cubicBezTo>
                <a:cubicBezTo>
                  <a:pt x="760" y="16256"/>
                  <a:pt x="852" y="16529"/>
                  <a:pt x="973" y="16772"/>
                </a:cubicBezTo>
                <a:cubicBezTo>
                  <a:pt x="1095" y="16985"/>
                  <a:pt x="1216" y="17198"/>
                  <a:pt x="1368" y="17380"/>
                </a:cubicBezTo>
                <a:cubicBezTo>
                  <a:pt x="1702" y="17836"/>
                  <a:pt x="2128" y="18261"/>
                  <a:pt x="2614" y="18595"/>
                </a:cubicBezTo>
                <a:cubicBezTo>
                  <a:pt x="2918" y="18808"/>
                  <a:pt x="3282" y="18960"/>
                  <a:pt x="3647" y="19081"/>
                </a:cubicBezTo>
                <a:cubicBezTo>
                  <a:pt x="3860" y="19172"/>
                  <a:pt x="4103" y="19233"/>
                  <a:pt x="4315" y="19264"/>
                </a:cubicBezTo>
                <a:cubicBezTo>
                  <a:pt x="4619" y="19294"/>
                  <a:pt x="4893" y="19324"/>
                  <a:pt x="5196" y="19355"/>
                </a:cubicBezTo>
                <a:lnTo>
                  <a:pt x="5622" y="19355"/>
                </a:lnTo>
                <a:cubicBezTo>
                  <a:pt x="5926" y="19355"/>
                  <a:pt x="6199" y="19324"/>
                  <a:pt x="6472" y="19264"/>
                </a:cubicBezTo>
                <a:cubicBezTo>
                  <a:pt x="6655" y="19233"/>
                  <a:pt x="6837" y="19172"/>
                  <a:pt x="7019" y="19081"/>
                </a:cubicBezTo>
                <a:lnTo>
                  <a:pt x="7050" y="19081"/>
                </a:lnTo>
                <a:cubicBezTo>
                  <a:pt x="7202" y="19051"/>
                  <a:pt x="7354" y="18960"/>
                  <a:pt x="7475" y="18899"/>
                </a:cubicBezTo>
                <a:cubicBezTo>
                  <a:pt x="7718" y="18777"/>
                  <a:pt x="7931" y="18656"/>
                  <a:pt x="8143" y="18534"/>
                </a:cubicBezTo>
                <a:lnTo>
                  <a:pt x="8235" y="18443"/>
                </a:lnTo>
                <a:lnTo>
                  <a:pt x="8265" y="18443"/>
                </a:lnTo>
                <a:lnTo>
                  <a:pt x="8356" y="18382"/>
                </a:lnTo>
                <a:cubicBezTo>
                  <a:pt x="8417" y="18322"/>
                  <a:pt x="8478" y="18291"/>
                  <a:pt x="8538" y="18231"/>
                </a:cubicBezTo>
                <a:lnTo>
                  <a:pt x="8599" y="18170"/>
                </a:lnTo>
                <a:cubicBezTo>
                  <a:pt x="8660" y="18109"/>
                  <a:pt x="8751" y="18048"/>
                  <a:pt x="8812" y="17988"/>
                </a:cubicBezTo>
                <a:cubicBezTo>
                  <a:pt x="8994" y="17836"/>
                  <a:pt x="9176" y="17623"/>
                  <a:pt x="9359" y="17441"/>
                </a:cubicBezTo>
                <a:cubicBezTo>
                  <a:pt x="9511" y="17258"/>
                  <a:pt x="9632" y="17106"/>
                  <a:pt x="9784" y="16924"/>
                </a:cubicBezTo>
                <a:lnTo>
                  <a:pt x="9784" y="16894"/>
                </a:lnTo>
                <a:cubicBezTo>
                  <a:pt x="9966" y="16681"/>
                  <a:pt x="10118" y="16468"/>
                  <a:pt x="10240" y="16225"/>
                </a:cubicBezTo>
                <a:cubicBezTo>
                  <a:pt x="10513" y="15739"/>
                  <a:pt x="10726" y="15223"/>
                  <a:pt x="10908" y="14706"/>
                </a:cubicBezTo>
                <a:cubicBezTo>
                  <a:pt x="10999" y="14493"/>
                  <a:pt x="11091" y="14250"/>
                  <a:pt x="11182" y="14007"/>
                </a:cubicBezTo>
                <a:cubicBezTo>
                  <a:pt x="11334" y="13612"/>
                  <a:pt x="11486" y="13339"/>
                  <a:pt x="11638" y="13066"/>
                </a:cubicBezTo>
                <a:cubicBezTo>
                  <a:pt x="11789" y="12762"/>
                  <a:pt x="11972" y="12458"/>
                  <a:pt x="12184" y="12184"/>
                </a:cubicBezTo>
                <a:cubicBezTo>
                  <a:pt x="12367" y="11972"/>
                  <a:pt x="12579" y="11789"/>
                  <a:pt x="12792" y="11607"/>
                </a:cubicBezTo>
                <a:cubicBezTo>
                  <a:pt x="13005" y="11455"/>
                  <a:pt x="13248" y="11303"/>
                  <a:pt x="13491" y="11182"/>
                </a:cubicBezTo>
                <a:cubicBezTo>
                  <a:pt x="14038" y="10999"/>
                  <a:pt x="14585" y="10848"/>
                  <a:pt x="15162" y="10756"/>
                </a:cubicBezTo>
                <a:cubicBezTo>
                  <a:pt x="15375" y="10726"/>
                  <a:pt x="15557" y="10726"/>
                  <a:pt x="15739" y="10696"/>
                </a:cubicBezTo>
                <a:cubicBezTo>
                  <a:pt x="15952" y="10696"/>
                  <a:pt x="16195" y="10665"/>
                  <a:pt x="16438" y="10635"/>
                </a:cubicBezTo>
                <a:cubicBezTo>
                  <a:pt x="16711" y="10605"/>
                  <a:pt x="16985" y="10544"/>
                  <a:pt x="17258" y="10483"/>
                </a:cubicBezTo>
                <a:cubicBezTo>
                  <a:pt x="17471" y="10422"/>
                  <a:pt x="17684" y="10361"/>
                  <a:pt x="17896" y="10270"/>
                </a:cubicBezTo>
                <a:cubicBezTo>
                  <a:pt x="18170" y="10149"/>
                  <a:pt x="18413" y="10027"/>
                  <a:pt x="18656" y="9875"/>
                </a:cubicBezTo>
                <a:cubicBezTo>
                  <a:pt x="18899" y="9723"/>
                  <a:pt x="19112" y="9571"/>
                  <a:pt x="19355" y="9389"/>
                </a:cubicBezTo>
                <a:cubicBezTo>
                  <a:pt x="19750" y="9085"/>
                  <a:pt x="20084" y="8721"/>
                  <a:pt x="20388" y="8295"/>
                </a:cubicBezTo>
                <a:cubicBezTo>
                  <a:pt x="20509" y="8113"/>
                  <a:pt x="20600" y="7870"/>
                  <a:pt x="20661" y="7657"/>
                </a:cubicBezTo>
                <a:cubicBezTo>
                  <a:pt x="20692" y="7475"/>
                  <a:pt x="20752" y="7293"/>
                  <a:pt x="20813" y="7110"/>
                </a:cubicBezTo>
                <a:cubicBezTo>
                  <a:pt x="20935" y="6624"/>
                  <a:pt x="20995" y="6108"/>
                  <a:pt x="20995" y="5591"/>
                </a:cubicBezTo>
                <a:cubicBezTo>
                  <a:pt x="20995" y="5318"/>
                  <a:pt x="20965" y="5044"/>
                  <a:pt x="20935" y="4771"/>
                </a:cubicBezTo>
                <a:cubicBezTo>
                  <a:pt x="20904" y="4558"/>
                  <a:pt x="20843" y="4346"/>
                  <a:pt x="20752" y="4133"/>
                </a:cubicBezTo>
                <a:cubicBezTo>
                  <a:pt x="20600" y="3677"/>
                  <a:pt x="20357" y="3221"/>
                  <a:pt x="20084" y="2796"/>
                </a:cubicBezTo>
                <a:cubicBezTo>
                  <a:pt x="19476" y="2006"/>
                  <a:pt x="18717" y="1368"/>
                  <a:pt x="17836" y="912"/>
                </a:cubicBezTo>
                <a:cubicBezTo>
                  <a:pt x="16985" y="517"/>
                  <a:pt x="16073" y="244"/>
                  <a:pt x="15162" y="122"/>
                </a:cubicBezTo>
                <a:cubicBezTo>
                  <a:pt x="14645" y="31"/>
                  <a:pt x="14129" y="1"/>
                  <a:pt x="1361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7" name="Google Shape;47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37504" y="4460312"/>
            <a:ext cx="1612116" cy="614540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19"/>
          <p:cNvSpPr/>
          <p:nvPr/>
        </p:nvSpPr>
        <p:spPr>
          <a:xfrm rot="-214660">
            <a:off x="838441" y="1151185"/>
            <a:ext cx="273790" cy="466438"/>
          </a:xfrm>
          <a:custGeom>
            <a:rect b="b" l="l" r="r" t="t"/>
            <a:pathLst>
              <a:path extrusionOk="0" h="11538" w="6773">
                <a:moveTo>
                  <a:pt x="3457" y="0"/>
                </a:moveTo>
                <a:cubicBezTo>
                  <a:pt x="3332" y="0"/>
                  <a:pt x="3190" y="97"/>
                  <a:pt x="3176" y="234"/>
                </a:cubicBezTo>
                <a:cubicBezTo>
                  <a:pt x="2943" y="1892"/>
                  <a:pt x="3083" y="3620"/>
                  <a:pt x="3083" y="5302"/>
                </a:cubicBezTo>
                <a:cubicBezTo>
                  <a:pt x="3083" y="6563"/>
                  <a:pt x="3083" y="7871"/>
                  <a:pt x="3130" y="9155"/>
                </a:cubicBezTo>
                <a:cubicBezTo>
                  <a:pt x="2265" y="9155"/>
                  <a:pt x="1145" y="9529"/>
                  <a:pt x="537" y="10136"/>
                </a:cubicBezTo>
                <a:cubicBezTo>
                  <a:pt x="234" y="10416"/>
                  <a:pt x="0" y="10837"/>
                  <a:pt x="210" y="11210"/>
                </a:cubicBezTo>
                <a:cubicBezTo>
                  <a:pt x="361" y="11466"/>
                  <a:pt x="656" y="11537"/>
                  <a:pt x="960" y="11537"/>
                </a:cubicBezTo>
                <a:cubicBezTo>
                  <a:pt x="1128" y="11537"/>
                  <a:pt x="1298" y="11515"/>
                  <a:pt x="1448" y="11490"/>
                </a:cubicBezTo>
                <a:cubicBezTo>
                  <a:pt x="1939" y="11420"/>
                  <a:pt x="2429" y="11257"/>
                  <a:pt x="2873" y="11023"/>
                </a:cubicBezTo>
                <a:cubicBezTo>
                  <a:pt x="3083" y="10930"/>
                  <a:pt x="3270" y="10813"/>
                  <a:pt x="3433" y="10696"/>
                </a:cubicBezTo>
                <a:cubicBezTo>
                  <a:pt x="3474" y="10707"/>
                  <a:pt x="3513" y="10713"/>
                  <a:pt x="3552" y="10713"/>
                </a:cubicBezTo>
                <a:cubicBezTo>
                  <a:pt x="3758" y="10713"/>
                  <a:pt x="3924" y="10563"/>
                  <a:pt x="3924" y="10346"/>
                </a:cubicBezTo>
                <a:cubicBezTo>
                  <a:pt x="3970" y="8595"/>
                  <a:pt x="3900" y="6820"/>
                  <a:pt x="3877" y="5045"/>
                </a:cubicBezTo>
                <a:cubicBezTo>
                  <a:pt x="3854" y="4181"/>
                  <a:pt x="3877" y="3317"/>
                  <a:pt x="3830" y="2453"/>
                </a:cubicBezTo>
                <a:lnTo>
                  <a:pt x="3830" y="2453"/>
                </a:lnTo>
                <a:cubicBezTo>
                  <a:pt x="4461" y="3340"/>
                  <a:pt x="5301" y="4064"/>
                  <a:pt x="5955" y="4998"/>
                </a:cubicBezTo>
                <a:cubicBezTo>
                  <a:pt x="6037" y="5135"/>
                  <a:pt x="6169" y="5197"/>
                  <a:pt x="6299" y="5197"/>
                </a:cubicBezTo>
                <a:cubicBezTo>
                  <a:pt x="6503" y="5197"/>
                  <a:pt x="6703" y="5045"/>
                  <a:pt x="6703" y="4788"/>
                </a:cubicBezTo>
                <a:cubicBezTo>
                  <a:pt x="6773" y="4017"/>
                  <a:pt x="6095" y="3504"/>
                  <a:pt x="5535" y="3060"/>
                </a:cubicBezTo>
                <a:cubicBezTo>
                  <a:pt x="4764" y="2476"/>
                  <a:pt x="4134" y="1682"/>
                  <a:pt x="3737" y="795"/>
                </a:cubicBezTo>
                <a:cubicBezTo>
                  <a:pt x="3713" y="584"/>
                  <a:pt x="3690" y="374"/>
                  <a:pt x="3643" y="164"/>
                </a:cubicBezTo>
                <a:cubicBezTo>
                  <a:pt x="3624" y="48"/>
                  <a:pt x="3545" y="0"/>
                  <a:pt x="3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19"/>
          <p:cNvSpPr/>
          <p:nvPr/>
        </p:nvSpPr>
        <p:spPr>
          <a:xfrm rot="-214660">
            <a:off x="610802" y="909878"/>
            <a:ext cx="273790" cy="466438"/>
          </a:xfrm>
          <a:custGeom>
            <a:rect b="b" l="l" r="r" t="t"/>
            <a:pathLst>
              <a:path extrusionOk="0" h="11538" w="6773">
                <a:moveTo>
                  <a:pt x="3457" y="0"/>
                </a:moveTo>
                <a:cubicBezTo>
                  <a:pt x="3332" y="0"/>
                  <a:pt x="3190" y="97"/>
                  <a:pt x="3176" y="234"/>
                </a:cubicBezTo>
                <a:cubicBezTo>
                  <a:pt x="2943" y="1892"/>
                  <a:pt x="3083" y="3620"/>
                  <a:pt x="3083" y="5302"/>
                </a:cubicBezTo>
                <a:cubicBezTo>
                  <a:pt x="3083" y="6563"/>
                  <a:pt x="3083" y="7871"/>
                  <a:pt x="3130" y="9155"/>
                </a:cubicBezTo>
                <a:cubicBezTo>
                  <a:pt x="2265" y="9155"/>
                  <a:pt x="1145" y="9529"/>
                  <a:pt x="537" y="10136"/>
                </a:cubicBezTo>
                <a:cubicBezTo>
                  <a:pt x="234" y="10416"/>
                  <a:pt x="0" y="10837"/>
                  <a:pt x="210" y="11210"/>
                </a:cubicBezTo>
                <a:cubicBezTo>
                  <a:pt x="361" y="11466"/>
                  <a:pt x="656" y="11537"/>
                  <a:pt x="960" y="11537"/>
                </a:cubicBezTo>
                <a:cubicBezTo>
                  <a:pt x="1128" y="11537"/>
                  <a:pt x="1298" y="11515"/>
                  <a:pt x="1448" y="11490"/>
                </a:cubicBezTo>
                <a:cubicBezTo>
                  <a:pt x="1939" y="11420"/>
                  <a:pt x="2429" y="11257"/>
                  <a:pt x="2873" y="11023"/>
                </a:cubicBezTo>
                <a:cubicBezTo>
                  <a:pt x="3083" y="10930"/>
                  <a:pt x="3270" y="10813"/>
                  <a:pt x="3433" y="10696"/>
                </a:cubicBezTo>
                <a:cubicBezTo>
                  <a:pt x="3474" y="10707"/>
                  <a:pt x="3513" y="10713"/>
                  <a:pt x="3552" y="10713"/>
                </a:cubicBezTo>
                <a:cubicBezTo>
                  <a:pt x="3758" y="10713"/>
                  <a:pt x="3924" y="10563"/>
                  <a:pt x="3924" y="10346"/>
                </a:cubicBezTo>
                <a:cubicBezTo>
                  <a:pt x="3970" y="8595"/>
                  <a:pt x="3900" y="6820"/>
                  <a:pt x="3877" y="5045"/>
                </a:cubicBezTo>
                <a:cubicBezTo>
                  <a:pt x="3854" y="4181"/>
                  <a:pt x="3877" y="3317"/>
                  <a:pt x="3830" y="2453"/>
                </a:cubicBezTo>
                <a:lnTo>
                  <a:pt x="3830" y="2453"/>
                </a:lnTo>
                <a:cubicBezTo>
                  <a:pt x="4461" y="3340"/>
                  <a:pt x="5301" y="4064"/>
                  <a:pt x="5955" y="4998"/>
                </a:cubicBezTo>
                <a:cubicBezTo>
                  <a:pt x="6037" y="5135"/>
                  <a:pt x="6169" y="5197"/>
                  <a:pt x="6299" y="5197"/>
                </a:cubicBezTo>
                <a:cubicBezTo>
                  <a:pt x="6503" y="5197"/>
                  <a:pt x="6703" y="5045"/>
                  <a:pt x="6703" y="4788"/>
                </a:cubicBezTo>
                <a:cubicBezTo>
                  <a:pt x="6773" y="4017"/>
                  <a:pt x="6095" y="3504"/>
                  <a:pt x="5535" y="3060"/>
                </a:cubicBezTo>
                <a:cubicBezTo>
                  <a:pt x="4764" y="2476"/>
                  <a:pt x="4134" y="1682"/>
                  <a:pt x="3737" y="795"/>
                </a:cubicBezTo>
                <a:cubicBezTo>
                  <a:pt x="3713" y="584"/>
                  <a:pt x="3690" y="374"/>
                  <a:pt x="3643" y="164"/>
                </a:cubicBezTo>
                <a:cubicBezTo>
                  <a:pt x="3624" y="48"/>
                  <a:pt x="3545" y="0"/>
                  <a:pt x="3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0" name="Google Shape;480;p19"/>
          <p:cNvGrpSpPr/>
          <p:nvPr/>
        </p:nvGrpSpPr>
        <p:grpSpPr>
          <a:xfrm>
            <a:off x="153702" y="3411575"/>
            <a:ext cx="774340" cy="332149"/>
            <a:chOff x="5923050" y="1752359"/>
            <a:chExt cx="774340" cy="332149"/>
          </a:xfrm>
        </p:grpSpPr>
        <p:sp>
          <p:nvSpPr>
            <p:cNvPr id="481" name="Google Shape;481;p19"/>
            <p:cNvSpPr/>
            <p:nvPr/>
          </p:nvSpPr>
          <p:spPr>
            <a:xfrm>
              <a:off x="5923050" y="1752359"/>
              <a:ext cx="394949" cy="332149"/>
            </a:xfrm>
            <a:custGeom>
              <a:rect b="b" l="l" r="r" t="t"/>
              <a:pathLst>
                <a:path extrusionOk="0" h="10705" w="12729">
                  <a:moveTo>
                    <a:pt x="10982" y="1"/>
                  </a:moveTo>
                  <a:cubicBezTo>
                    <a:pt x="10772" y="1"/>
                    <a:pt x="10517" y="77"/>
                    <a:pt x="10206" y="250"/>
                  </a:cubicBezTo>
                  <a:cubicBezTo>
                    <a:pt x="9207" y="791"/>
                    <a:pt x="8152" y="1277"/>
                    <a:pt x="6976" y="1277"/>
                  </a:cubicBezTo>
                  <a:cubicBezTo>
                    <a:pt x="6832" y="1277"/>
                    <a:pt x="6687" y="1269"/>
                    <a:pt x="6540" y="1254"/>
                  </a:cubicBezTo>
                  <a:lnTo>
                    <a:pt x="5535" y="1581"/>
                  </a:lnTo>
                  <a:cubicBezTo>
                    <a:pt x="5535" y="1908"/>
                    <a:pt x="5535" y="2258"/>
                    <a:pt x="5582" y="2585"/>
                  </a:cubicBezTo>
                  <a:cubicBezTo>
                    <a:pt x="5932" y="4477"/>
                    <a:pt x="5792" y="6298"/>
                    <a:pt x="4905" y="7980"/>
                  </a:cubicBezTo>
                  <a:lnTo>
                    <a:pt x="2780" y="7770"/>
                  </a:lnTo>
                  <a:lnTo>
                    <a:pt x="1612" y="8097"/>
                  </a:lnTo>
                  <a:cubicBezTo>
                    <a:pt x="1449" y="8213"/>
                    <a:pt x="1262" y="8330"/>
                    <a:pt x="1098" y="8447"/>
                  </a:cubicBezTo>
                  <a:cubicBezTo>
                    <a:pt x="608" y="8891"/>
                    <a:pt x="1" y="9404"/>
                    <a:pt x="234" y="10058"/>
                  </a:cubicBezTo>
                  <a:cubicBezTo>
                    <a:pt x="413" y="10563"/>
                    <a:pt x="864" y="10704"/>
                    <a:pt x="1351" y="10704"/>
                  </a:cubicBezTo>
                  <a:cubicBezTo>
                    <a:pt x="1562" y="10704"/>
                    <a:pt x="1780" y="10677"/>
                    <a:pt x="1986" y="10642"/>
                  </a:cubicBezTo>
                  <a:cubicBezTo>
                    <a:pt x="2593" y="10502"/>
                    <a:pt x="3200" y="10292"/>
                    <a:pt x="3831" y="10128"/>
                  </a:cubicBezTo>
                  <a:lnTo>
                    <a:pt x="4811" y="9544"/>
                  </a:lnTo>
                  <a:cubicBezTo>
                    <a:pt x="6680" y="8003"/>
                    <a:pt x="6726" y="5831"/>
                    <a:pt x="6796" y="3683"/>
                  </a:cubicBezTo>
                  <a:cubicBezTo>
                    <a:pt x="6726" y="3496"/>
                    <a:pt x="6656" y="3309"/>
                    <a:pt x="6610" y="3122"/>
                  </a:cubicBezTo>
                  <a:cubicBezTo>
                    <a:pt x="6567" y="2778"/>
                    <a:pt x="6504" y="2414"/>
                    <a:pt x="6970" y="2414"/>
                  </a:cubicBezTo>
                  <a:cubicBezTo>
                    <a:pt x="7009" y="2414"/>
                    <a:pt x="7053" y="2416"/>
                    <a:pt x="7100" y="2422"/>
                  </a:cubicBezTo>
                  <a:lnTo>
                    <a:pt x="10907" y="1254"/>
                  </a:lnTo>
                  <a:cubicBezTo>
                    <a:pt x="10977" y="2071"/>
                    <a:pt x="11093" y="3006"/>
                    <a:pt x="11187" y="3940"/>
                  </a:cubicBezTo>
                  <a:cubicBezTo>
                    <a:pt x="11257" y="4290"/>
                    <a:pt x="11327" y="4617"/>
                    <a:pt x="11397" y="4967"/>
                  </a:cubicBezTo>
                  <a:lnTo>
                    <a:pt x="11397" y="5925"/>
                  </a:lnTo>
                  <a:cubicBezTo>
                    <a:pt x="11365" y="5923"/>
                    <a:pt x="11332" y="5922"/>
                    <a:pt x="11298" y="5922"/>
                  </a:cubicBezTo>
                  <a:cubicBezTo>
                    <a:pt x="10469" y="5922"/>
                    <a:pt x="9135" y="6461"/>
                    <a:pt x="8641" y="7022"/>
                  </a:cubicBezTo>
                  <a:cubicBezTo>
                    <a:pt x="8058" y="7653"/>
                    <a:pt x="8291" y="8821"/>
                    <a:pt x="9085" y="8984"/>
                  </a:cubicBezTo>
                  <a:cubicBezTo>
                    <a:pt x="9669" y="9101"/>
                    <a:pt x="10299" y="9031"/>
                    <a:pt x="10883" y="9101"/>
                  </a:cubicBezTo>
                  <a:cubicBezTo>
                    <a:pt x="10964" y="9112"/>
                    <a:pt x="11040" y="9117"/>
                    <a:pt x="11112" y="9117"/>
                  </a:cubicBezTo>
                  <a:cubicBezTo>
                    <a:pt x="11782" y="9117"/>
                    <a:pt x="12050" y="8643"/>
                    <a:pt x="12261" y="8073"/>
                  </a:cubicBezTo>
                  <a:cubicBezTo>
                    <a:pt x="12728" y="6906"/>
                    <a:pt x="12471" y="5738"/>
                    <a:pt x="12331" y="4570"/>
                  </a:cubicBezTo>
                  <a:cubicBezTo>
                    <a:pt x="12308" y="4220"/>
                    <a:pt x="12284" y="3893"/>
                    <a:pt x="12238" y="3543"/>
                  </a:cubicBezTo>
                  <a:cubicBezTo>
                    <a:pt x="12098" y="2702"/>
                    <a:pt x="11934" y="1885"/>
                    <a:pt x="11817" y="1044"/>
                  </a:cubicBezTo>
                  <a:cubicBezTo>
                    <a:pt x="11719" y="435"/>
                    <a:pt x="11481" y="1"/>
                    <a:pt x="109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6302441" y="1752359"/>
              <a:ext cx="394949" cy="332149"/>
            </a:xfrm>
            <a:custGeom>
              <a:rect b="b" l="l" r="r" t="t"/>
              <a:pathLst>
                <a:path extrusionOk="0" h="10705" w="12729">
                  <a:moveTo>
                    <a:pt x="10982" y="1"/>
                  </a:moveTo>
                  <a:cubicBezTo>
                    <a:pt x="10772" y="1"/>
                    <a:pt x="10517" y="77"/>
                    <a:pt x="10206" y="250"/>
                  </a:cubicBezTo>
                  <a:cubicBezTo>
                    <a:pt x="9207" y="791"/>
                    <a:pt x="8152" y="1277"/>
                    <a:pt x="6976" y="1277"/>
                  </a:cubicBezTo>
                  <a:cubicBezTo>
                    <a:pt x="6832" y="1277"/>
                    <a:pt x="6687" y="1269"/>
                    <a:pt x="6540" y="1254"/>
                  </a:cubicBezTo>
                  <a:lnTo>
                    <a:pt x="5535" y="1581"/>
                  </a:lnTo>
                  <a:cubicBezTo>
                    <a:pt x="5535" y="1908"/>
                    <a:pt x="5535" y="2258"/>
                    <a:pt x="5582" y="2585"/>
                  </a:cubicBezTo>
                  <a:cubicBezTo>
                    <a:pt x="5932" y="4477"/>
                    <a:pt x="5792" y="6298"/>
                    <a:pt x="4905" y="7980"/>
                  </a:cubicBezTo>
                  <a:lnTo>
                    <a:pt x="2780" y="7770"/>
                  </a:lnTo>
                  <a:lnTo>
                    <a:pt x="1612" y="8097"/>
                  </a:lnTo>
                  <a:cubicBezTo>
                    <a:pt x="1449" y="8213"/>
                    <a:pt x="1262" y="8330"/>
                    <a:pt x="1098" y="8447"/>
                  </a:cubicBezTo>
                  <a:cubicBezTo>
                    <a:pt x="608" y="8891"/>
                    <a:pt x="1" y="9404"/>
                    <a:pt x="234" y="10058"/>
                  </a:cubicBezTo>
                  <a:cubicBezTo>
                    <a:pt x="413" y="10563"/>
                    <a:pt x="864" y="10704"/>
                    <a:pt x="1351" y="10704"/>
                  </a:cubicBezTo>
                  <a:cubicBezTo>
                    <a:pt x="1562" y="10704"/>
                    <a:pt x="1780" y="10677"/>
                    <a:pt x="1986" y="10642"/>
                  </a:cubicBezTo>
                  <a:cubicBezTo>
                    <a:pt x="2593" y="10502"/>
                    <a:pt x="3200" y="10292"/>
                    <a:pt x="3831" y="10128"/>
                  </a:cubicBezTo>
                  <a:lnTo>
                    <a:pt x="4811" y="9544"/>
                  </a:lnTo>
                  <a:cubicBezTo>
                    <a:pt x="6680" y="8003"/>
                    <a:pt x="6726" y="5831"/>
                    <a:pt x="6796" y="3683"/>
                  </a:cubicBezTo>
                  <a:cubicBezTo>
                    <a:pt x="6726" y="3496"/>
                    <a:pt x="6656" y="3309"/>
                    <a:pt x="6610" y="3122"/>
                  </a:cubicBezTo>
                  <a:cubicBezTo>
                    <a:pt x="6567" y="2778"/>
                    <a:pt x="6504" y="2414"/>
                    <a:pt x="6970" y="2414"/>
                  </a:cubicBezTo>
                  <a:cubicBezTo>
                    <a:pt x="7009" y="2414"/>
                    <a:pt x="7053" y="2416"/>
                    <a:pt x="7100" y="2422"/>
                  </a:cubicBezTo>
                  <a:lnTo>
                    <a:pt x="10907" y="1254"/>
                  </a:lnTo>
                  <a:cubicBezTo>
                    <a:pt x="10977" y="2071"/>
                    <a:pt x="11093" y="3006"/>
                    <a:pt x="11187" y="3940"/>
                  </a:cubicBezTo>
                  <a:cubicBezTo>
                    <a:pt x="11257" y="4290"/>
                    <a:pt x="11327" y="4617"/>
                    <a:pt x="11397" y="4967"/>
                  </a:cubicBezTo>
                  <a:lnTo>
                    <a:pt x="11397" y="5925"/>
                  </a:lnTo>
                  <a:cubicBezTo>
                    <a:pt x="11365" y="5923"/>
                    <a:pt x="11332" y="5922"/>
                    <a:pt x="11298" y="5922"/>
                  </a:cubicBezTo>
                  <a:cubicBezTo>
                    <a:pt x="10469" y="5922"/>
                    <a:pt x="9135" y="6461"/>
                    <a:pt x="8641" y="7022"/>
                  </a:cubicBezTo>
                  <a:cubicBezTo>
                    <a:pt x="8058" y="7653"/>
                    <a:pt x="8291" y="8821"/>
                    <a:pt x="9085" y="8984"/>
                  </a:cubicBezTo>
                  <a:cubicBezTo>
                    <a:pt x="9669" y="9101"/>
                    <a:pt x="10299" y="9031"/>
                    <a:pt x="10883" y="9101"/>
                  </a:cubicBezTo>
                  <a:cubicBezTo>
                    <a:pt x="10964" y="9112"/>
                    <a:pt x="11040" y="9117"/>
                    <a:pt x="11112" y="9117"/>
                  </a:cubicBezTo>
                  <a:cubicBezTo>
                    <a:pt x="11782" y="9117"/>
                    <a:pt x="12050" y="8643"/>
                    <a:pt x="12261" y="8073"/>
                  </a:cubicBezTo>
                  <a:cubicBezTo>
                    <a:pt x="12728" y="6906"/>
                    <a:pt x="12471" y="5738"/>
                    <a:pt x="12331" y="4570"/>
                  </a:cubicBezTo>
                  <a:cubicBezTo>
                    <a:pt x="12308" y="4220"/>
                    <a:pt x="12284" y="3893"/>
                    <a:pt x="12238" y="3543"/>
                  </a:cubicBezTo>
                  <a:cubicBezTo>
                    <a:pt x="12098" y="2702"/>
                    <a:pt x="11934" y="1885"/>
                    <a:pt x="11817" y="1044"/>
                  </a:cubicBezTo>
                  <a:cubicBezTo>
                    <a:pt x="11719" y="435"/>
                    <a:pt x="11481" y="1"/>
                    <a:pt x="109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3" name="Google Shape;483;p19"/>
          <p:cNvSpPr/>
          <p:nvPr/>
        </p:nvSpPr>
        <p:spPr>
          <a:xfrm>
            <a:off x="522919" y="4531285"/>
            <a:ext cx="573887" cy="482635"/>
          </a:xfrm>
          <a:custGeom>
            <a:rect b="b" l="l" r="r" t="t"/>
            <a:pathLst>
              <a:path extrusionOk="0" h="10705" w="12729">
                <a:moveTo>
                  <a:pt x="10982" y="1"/>
                </a:moveTo>
                <a:cubicBezTo>
                  <a:pt x="10772" y="1"/>
                  <a:pt x="10517" y="77"/>
                  <a:pt x="10206" y="250"/>
                </a:cubicBezTo>
                <a:cubicBezTo>
                  <a:pt x="9207" y="791"/>
                  <a:pt x="8152" y="1277"/>
                  <a:pt x="6976" y="1277"/>
                </a:cubicBezTo>
                <a:cubicBezTo>
                  <a:pt x="6832" y="1277"/>
                  <a:pt x="6687" y="1269"/>
                  <a:pt x="6540" y="1254"/>
                </a:cubicBezTo>
                <a:lnTo>
                  <a:pt x="5535" y="1581"/>
                </a:lnTo>
                <a:cubicBezTo>
                  <a:pt x="5535" y="1908"/>
                  <a:pt x="5535" y="2258"/>
                  <a:pt x="5582" y="2585"/>
                </a:cubicBezTo>
                <a:cubicBezTo>
                  <a:pt x="5932" y="4477"/>
                  <a:pt x="5792" y="6298"/>
                  <a:pt x="4905" y="7980"/>
                </a:cubicBezTo>
                <a:lnTo>
                  <a:pt x="2780" y="7770"/>
                </a:lnTo>
                <a:lnTo>
                  <a:pt x="1612" y="8097"/>
                </a:lnTo>
                <a:cubicBezTo>
                  <a:pt x="1449" y="8213"/>
                  <a:pt x="1262" y="8330"/>
                  <a:pt x="1098" y="8447"/>
                </a:cubicBezTo>
                <a:cubicBezTo>
                  <a:pt x="608" y="8891"/>
                  <a:pt x="1" y="9404"/>
                  <a:pt x="234" y="10058"/>
                </a:cubicBezTo>
                <a:cubicBezTo>
                  <a:pt x="413" y="10563"/>
                  <a:pt x="864" y="10704"/>
                  <a:pt x="1351" y="10704"/>
                </a:cubicBezTo>
                <a:cubicBezTo>
                  <a:pt x="1562" y="10704"/>
                  <a:pt x="1780" y="10677"/>
                  <a:pt x="1986" y="10642"/>
                </a:cubicBezTo>
                <a:cubicBezTo>
                  <a:pt x="2593" y="10502"/>
                  <a:pt x="3200" y="10292"/>
                  <a:pt x="3831" y="10128"/>
                </a:cubicBezTo>
                <a:lnTo>
                  <a:pt x="4811" y="9544"/>
                </a:lnTo>
                <a:cubicBezTo>
                  <a:pt x="6680" y="8003"/>
                  <a:pt x="6726" y="5831"/>
                  <a:pt x="6796" y="3683"/>
                </a:cubicBezTo>
                <a:cubicBezTo>
                  <a:pt x="6726" y="3496"/>
                  <a:pt x="6656" y="3309"/>
                  <a:pt x="6610" y="3122"/>
                </a:cubicBezTo>
                <a:cubicBezTo>
                  <a:pt x="6567" y="2778"/>
                  <a:pt x="6504" y="2414"/>
                  <a:pt x="6970" y="2414"/>
                </a:cubicBezTo>
                <a:cubicBezTo>
                  <a:pt x="7009" y="2414"/>
                  <a:pt x="7053" y="2416"/>
                  <a:pt x="7100" y="2422"/>
                </a:cubicBezTo>
                <a:lnTo>
                  <a:pt x="10907" y="1254"/>
                </a:lnTo>
                <a:cubicBezTo>
                  <a:pt x="10977" y="2071"/>
                  <a:pt x="11093" y="3006"/>
                  <a:pt x="11187" y="3940"/>
                </a:cubicBezTo>
                <a:cubicBezTo>
                  <a:pt x="11257" y="4290"/>
                  <a:pt x="11327" y="4617"/>
                  <a:pt x="11397" y="4967"/>
                </a:cubicBezTo>
                <a:lnTo>
                  <a:pt x="11397" y="5925"/>
                </a:lnTo>
                <a:cubicBezTo>
                  <a:pt x="11365" y="5923"/>
                  <a:pt x="11332" y="5922"/>
                  <a:pt x="11298" y="5922"/>
                </a:cubicBezTo>
                <a:cubicBezTo>
                  <a:pt x="10469" y="5922"/>
                  <a:pt x="9135" y="6461"/>
                  <a:pt x="8641" y="7022"/>
                </a:cubicBezTo>
                <a:cubicBezTo>
                  <a:pt x="8058" y="7653"/>
                  <a:pt x="8291" y="8821"/>
                  <a:pt x="9085" y="8984"/>
                </a:cubicBezTo>
                <a:cubicBezTo>
                  <a:pt x="9669" y="9101"/>
                  <a:pt x="10299" y="9031"/>
                  <a:pt x="10883" y="9101"/>
                </a:cubicBezTo>
                <a:cubicBezTo>
                  <a:pt x="10964" y="9112"/>
                  <a:pt x="11040" y="9117"/>
                  <a:pt x="11112" y="9117"/>
                </a:cubicBezTo>
                <a:cubicBezTo>
                  <a:pt x="11782" y="9117"/>
                  <a:pt x="12050" y="8643"/>
                  <a:pt x="12261" y="8073"/>
                </a:cubicBezTo>
                <a:cubicBezTo>
                  <a:pt x="12728" y="6906"/>
                  <a:pt x="12471" y="5738"/>
                  <a:pt x="12331" y="4570"/>
                </a:cubicBezTo>
                <a:cubicBezTo>
                  <a:pt x="12308" y="4220"/>
                  <a:pt x="12284" y="3893"/>
                  <a:pt x="12238" y="3543"/>
                </a:cubicBezTo>
                <a:cubicBezTo>
                  <a:pt x="12098" y="2702"/>
                  <a:pt x="11934" y="1885"/>
                  <a:pt x="11817" y="1044"/>
                </a:cubicBezTo>
                <a:cubicBezTo>
                  <a:pt x="11719" y="435"/>
                  <a:pt x="11481" y="1"/>
                  <a:pt x="1098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2"/>
          <p:cNvGrpSpPr/>
          <p:nvPr/>
        </p:nvGrpSpPr>
        <p:grpSpPr>
          <a:xfrm>
            <a:off x="5927388" y="663096"/>
            <a:ext cx="595931" cy="530198"/>
            <a:chOff x="5927388" y="663096"/>
            <a:chExt cx="595931" cy="530198"/>
          </a:xfrm>
        </p:grpSpPr>
        <p:sp>
          <p:nvSpPr>
            <p:cNvPr id="215" name="Google Shape;215;p2"/>
            <p:cNvSpPr/>
            <p:nvPr/>
          </p:nvSpPr>
          <p:spPr>
            <a:xfrm rot="1520042">
              <a:off x="6088049" y="721090"/>
              <a:ext cx="364162" cy="414210"/>
            </a:xfrm>
            <a:custGeom>
              <a:rect b="b" l="l" r="r" t="t"/>
              <a:pathLst>
                <a:path extrusionOk="0" h="11024" w="9692">
                  <a:moveTo>
                    <a:pt x="7355" y="1"/>
                  </a:moveTo>
                  <a:cubicBezTo>
                    <a:pt x="7318" y="1"/>
                    <a:pt x="7279" y="5"/>
                    <a:pt x="7239" y="15"/>
                  </a:cubicBezTo>
                  <a:cubicBezTo>
                    <a:pt x="5044" y="622"/>
                    <a:pt x="2989" y="1276"/>
                    <a:pt x="700" y="1393"/>
                  </a:cubicBezTo>
                  <a:cubicBezTo>
                    <a:pt x="21" y="1438"/>
                    <a:pt x="0" y="2494"/>
                    <a:pt x="639" y="2494"/>
                  </a:cubicBezTo>
                  <a:cubicBezTo>
                    <a:pt x="659" y="2494"/>
                    <a:pt x="679" y="2493"/>
                    <a:pt x="700" y="2491"/>
                  </a:cubicBezTo>
                  <a:cubicBezTo>
                    <a:pt x="2896" y="2280"/>
                    <a:pt x="5184" y="1930"/>
                    <a:pt x="7216" y="1019"/>
                  </a:cubicBezTo>
                  <a:lnTo>
                    <a:pt x="7239" y="1160"/>
                  </a:lnTo>
                  <a:cubicBezTo>
                    <a:pt x="7263" y="1416"/>
                    <a:pt x="7309" y="1650"/>
                    <a:pt x="7356" y="1883"/>
                  </a:cubicBezTo>
                  <a:cubicBezTo>
                    <a:pt x="5371" y="2677"/>
                    <a:pt x="3479" y="2934"/>
                    <a:pt x="1378" y="3191"/>
                  </a:cubicBezTo>
                  <a:cubicBezTo>
                    <a:pt x="817" y="3215"/>
                    <a:pt x="817" y="4032"/>
                    <a:pt x="1378" y="4079"/>
                  </a:cubicBezTo>
                  <a:cubicBezTo>
                    <a:pt x="1543" y="4088"/>
                    <a:pt x="1710" y="4093"/>
                    <a:pt x="1877" y="4093"/>
                  </a:cubicBezTo>
                  <a:cubicBezTo>
                    <a:pt x="3781" y="4093"/>
                    <a:pt x="5757" y="3501"/>
                    <a:pt x="7496" y="2771"/>
                  </a:cubicBezTo>
                  <a:cubicBezTo>
                    <a:pt x="7660" y="3588"/>
                    <a:pt x="7846" y="4406"/>
                    <a:pt x="8010" y="5223"/>
                  </a:cubicBezTo>
                  <a:cubicBezTo>
                    <a:pt x="8220" y="6204"/>
                    <a:pt x="8407" y="7185"/>
                    <a:pt x="8547" y="8165"/>
                  </a:cubicBezTo>
                  <a:cubicBezTo>
                    <a:pt x="8337" y="8165"/>
                    <a:pt x="8150" y="8189"/>
                    <a:pt x="7963" y="8236"/>
                  </a:cubicBezTo>
                  <a:cubicBezTo>
                    <a:pt x="7239" y="8422"/>
                    <a:pt x="6609" y="8889"/>
                    <a:pt x="6235" y="9543"/>
                  </a:cubicBezTo>
                  <a:cubicBezTo>
                    <a:pt x="5926" y="10096"/>
                    <a:pt x="5909" y="11024"/>
                    <a:pt x="6659" y="11024"/>
                  </a:cubicBezTo>
                  <a:cubicBezTo>
                    <a:pt x="6702" y="11024"/>
                    <a:pt x="6748" y="11021"/>
                    <a:pt x="6796" y="11015"/>
                  </a:cubicBezTo>
                  <a:cubicBezTo>
                    <a:pt x="7426" y="10898"/>
                    <a:pt x="8033" y="10641"/>
                    <a:pt x="8547" y="10244"/>
                  </a:cubicBezTo>
                  <a:cubicBezTo>
                    <a:pt x="8991" y="9917"/>
                    <a:pt x="9691" y="9356"/>
                    <a:pt x="9575" y="8796"/>
                  </a:cubicBezTo>
                  <a:cubicBezTo>
                    <a:pt x="9551" y="8749"/>
                    <a:pt x="9528" y="8703"/>
                    <a:pt x="9504" y="8656"/>
                  </a:cubicBezTo>
                  <a:cubicBezTo>
                    <a:pt x="9364" y="7418"/>
                    <a:pt x="9131" y="6180"/>
                    <a:pt x="8874" y="4943"/>
                  </a:cubicBezTo>
                  <a:cubicBezTo>
                    <a:pt x="8617" y="3728"/>
                    <a:pt x="8313" y="2467"/>
                    <a:pt x="7963" y="1230"/>
                  </a:cubicBezTo>
                  <a:cubicBezTo>
                    <a:pt x="7916" y="1043"/>
                    <a:pt x="7846" y="833"/>
                    <a:pt x="7776" y="646"/>
                  </a:cubicBezTo>
                  <a:cubicBezTo>
                    <a:pt x="7902" y="333"/>
                    <a:pt x="7672" y="1"/>
                    <a:pt x="73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"/>
            <p:cNvSpPr/>
            <p:nvPr/>
          </p:nvSpPr>
          <p:spPr>
            <a:xfrm rot="1520042">
              <a:off x="6009635" y="696567"/>
              <a:ext cx="181668" cy="425257"/>
            </a:xfrm>
            <a:custGeom>
              <a:rect b="b" l="l" r="r" t="t"/>
              <a:pathLst>
                <a:path extrusionOk="0" h="11318" w="4835">
                  <a:moveTo>
                    <a:pt x="2638" y="1"/>
                  </a:moveTo>
                  <a:cubicBezTo>
                    <a:pt x="2377" y="1"/>
                    <a:pt x="2102" y="219"/>
                    <a:pt x="2172" y="555"/>
                  </a:cubicBezTo>
                  <a:cubicBezTo>
                    <a:pt x="2780" y="3358"/>
                    <a:pt x="3247" y="6160"/>
                    <a:pt x="3620" y="8986"/>
                  </a:cubicBezTo>
                  <a:cubicBezTo>
                    <a:pt x="3525" y="8982"/>
                    <a:pt x="3431" y="8980"/>
                    <a:pt x="3338" y="8980"/>
                  </a:cubicBezTo>
                  <a:cubicBezTo>
                    <a:pt x="2854" y="8980"/>
                    <a:pt x="2385" y="9032"/>
                    <a:pt x="1915" y="9149"/>
                  </a:cubicBezTo>
                  <a:cubicBezTo>
                    <a:pt x="1262" y="9313"/>
                    <a:pt x="421" y="9570"/>
                    <a:pt x="117" y="10200"/>
                  </a:cubicBezTo>
                  <a:cubicBezTo>
                    <a:pt x="0" y="10387"/>
                    <a:pt x="0" y="10621"/>
                    <a:pt x="117" y="10784"/>
                  </a:cubicBezTo>
                  <a:cubicBezTo>
                    <a:pt x="389" y="11207"/>
                    <a:pt x="934" y="11317"/>
                    <a:pt x="1468" y="11317"/>
                  </a:cubicBezTo>
                  <a:cubicBezTo>
                    <a:pt x="1761" y="11317"/>
                    <a:pt x="2050" y="11284"/>
                    <a:pt x="2289" y="11251"/>
                  </a:cubicBezTo>
                  <a:cubicBezTo>
                    <a:pt x="2756" y="11181"/>
                    <a:pt x="3223" y="11041"/>
                    <a:pt x="3667" y="10831"/>
                  </a:cubicBezTo>
                  <a:cubicBezTo>
                    <a:pt x="3971" y="10667"/>
                    <a:pt x="4484" y="10457"/>
                    <a:pt x="4671" y="10154"/>
                  </a:cubicBezTo>
                  <a:cubicBezTo>
                    <a:pt x="4788" y="9897"/>
                    <a:pt x="4835" y="9617"/>
                    <a:pt x="4788" y="9360"/>
                  </a:cubicBezTo>
                  <a:cubicBezTo>
                    <a:pt x="4788" y="9219"/>
                    <a:pt x="4741" y="9079"/>
                    <a:pt x="4741" y="8939"/>
                  </a:cubicBezTo>
                  <a:cubicBezTo>
                    <a:pt x="4671" y="8425"/>
                    <a:pt x="4554" y="7935"/>
                    <a:pt x="4484" y="7445"/>
                  </a:cubicBezTo>
                  <a:cubicBezTo>
                    <a:pt x="4344" y="6627"/>
                    <a:pt x="4204" y="5833"/>
                    <a:pt x="4041" y="5039"/>
                  </a:cubicBezTo>
                  <a:cubicBezTo>
                    <a:pt x="3760" y="3451"/>
                    <a:pt x="3410" y="1887"/>
                    <a:pt x="3036" y="322"/>
                  </a:cubicBezTo>
                  <a:cubicBezTo>
                    <a:pt x="2980" y="98"/>
                    <a:pt x="2812" y="1"/>
                    <a:pt x="26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7" name="Google Shape;217;p2"/>
          <p:cNvSpPr/>
          <p:nvPr/>
        </p:nvSpPr>
        <p:spPr>
          <a:xfrm rot="154496">
            <a:off x="1412079" y="1951515"/>
            <a:ext cx="295317" cy="528437"/>
          </a:xfrm>
          <a:custGeom>
            <a:rect b="b" l="l" r="r" t="t"/>
            <a:pathLst>
              <a:path extrusionOk="0" h="13210" w="7381">
                <a:moveTo>
                  <a:pt x="3113" y="0"/>
                </a:moveTo>
                <a:cubicBezTo>
                  <a:pt x="2993" y="0"/>
                  <a:pt x="2884" y="66"/>
                  <a:pt x="2873" y="220"/>
                </a:cubicBezTo>
                <a:cubicBezTo>
                  <a:pt x="2756" y="2065"/>
                  <a:pt x="2780" y="3910"/>
                  <a:pt x="2920" y="5755"/>
                </a:cubicBezTo>
                <a:cubicBezTo>
                  <a:pt x="3013" y="7109"/>
                  <a:pt x="2850" y="8837"/>
                  <a:pt x="3177" y="10285"/>
                </a:cubicBezTo>
                <a:cubicBezTo>
                  <a:pt x="3081" y="10277"/>
                  <a:pt x="2985" y="10273"/>
                  <a:pt x="2889" y="10273"/>
                </a:cubicBezTo>
                <a:cubicBezTo>
                  <a:pt x="2403" y="10273"/>
                  <a:pt x="1925" y="10374"/>
                  <a:pt x="1495" y="10589"/>
                </a:cubicBezTo>
                <a:cubicBezTo>
                  <a:pt x="795" y="10916"/>
                  <a:pt x="1" y="11499"/>
                  <a:pt x="71" y="12317"/>
                </a:cubicBezTo>
                <a:cubicBezTo>
                  <a:pt x="126" y="12947"/>
                  <a:pt x="667" y="13209"/>
                  <a:pt x="1238" y="13209"/>
                </a:cubicBezTo>
                <a:cubicBezTo>
                  <a:pt x="1387" y="13209"/>
                  <a:pt x="1537" y="13191"/>
                  <a:pt x="1682" y="13157"/>
                </a:cubicBezTo>
                <a:cubicBezTo>
                  <a:pt x="2523" y="12971"/>
                  <a:pt x="3294" y="12527"/>
                  <a:pt x="3901" y="11920"/>
                </a:cubicBezTo>
                <a:cubicBezTo>
                  <a:pt x="4041" y="11780"/>
                  <a:pt x="4111" y="11616"/>
                  <a:pt x="4088" y="11453"/>
                </a:cubicBezTo>
                <a:cubicBezTo>
                  <a:pt x="4181" y="11406"/>
                  <a:pt x="4228" y="11336"/>
                  <a:pt x="4251" y="11266"/>
                </a:cubicBezTo>
                <a:cubicBezTo>
                  <a:pt x="4788" y="9725"/>
                  <a:pt x="4298" y="7810"/>
                  <a:pt x="4181" y="6198"/>
                </a:cubicBezTo>
                <a:cubicBezTo>
                  <a:pt x="4134" y="5428"/>
                  <a:pt x="4064" y="4657"/>
                  <a:pt x="3994" y="3910"/>
                </a:cubicBezTo>
                <a:lnTo>
                  <a:pt x="3994" y="3910"/>
                </a:lnTo>
                <a:cubicBezTo>
                  <a:pt x="4158" y="4096"/>
                  <a:pt x="4298" y="4283"/>
                  <a:pt x="4461" y="4493"/>
                </a:cubicBezTo>
                <a:cubicBezTo>
                  <a:pt x="4812" y="4961"/>
                  <a:pt x="4998" y="5568"/>
                  <a:pt x="5372" y="6011"/>
                </a:cubicBezTo>
                <a:cubicBezTo>
                  <a:pt x="5478" y="6125"/>
                  <a:pt x="5621" y="6177"/>
                  <a:pt x="5761" y="6177"/>
                </a:cubicBezTo>
                <a:cubicBezTo>
                  <a:pt x="6022" y="6177"/>
                  <a:pt x="6275" y="5997"/>
                  <a:pt x="6259" y="5708"/>
                </a:cubicBezTo>
                <a:cubicBezTo>
                  <a:pt x="6189" y="5077"/>
                  <a:pt x="5699" y="4423"/>
                  <a:pt x="5279" y="3956"/>
                </a:cubicBezTo>
                <a:cubicBezTo>
                  <a:pt x="4858" y="3466"/>
                  <a:pt x="4391" y="3069"/>
                  <a:pt x="3854" y="2719"/>
                </a:cubicBezTo>
                <a:cubicBezTo>
                  <a:pt x="3784" y="2228"/>
                  <a:pt x="3714" y="1738"/>
                  <a:pt x="3644" y="1224"/>
                </a:cubicBezTo>
                <a:lnTo>
                  <a:pt x="3644" y="1224"/>
                </a:lnTo>
                <a:cubicBezTo>
                  <a:pt x="4041" y="1481"/>
                  <a:pt x="4485" y="1668"/>
                  <a:pt x="4858" y="1948"/>
                </a:cubicBezTo>
                <a:cubicBezTo>
                  <a:pt x="5162" y="2158"/>
                  <a:pt x="5442" y="2438"/>
                  <a:pt x="5652" y="2742"/>
                </a:cubicBezTo>
                <a:cubicBezTo>
                  <a:pt x="5862" y="3046"/>
                  <a:pt x="5909" y="3419"/>
                  <a:pt x="6189" y="3699"/>
                </a:cubicBezTo>
                <a:cubicBezTo>
                  <a:pt x="6313" y="3832"/>
                  <a:pt x="6491" y="3900"/>
                  <a:pt x="6664" y="3900"/>
                </a:cubicBezTo>
                <a:cubicBezTo>
                  <a:pt x="6917" y="3900"/>
                  <a:pt x="7161" y="3757"/>
                  <a:pt x="7217" y="3466"/>
                </a:cubicBezTo>
                <a:cubicBezTo>
                  <a:pt x="7380" y="2625"/>
                  <a:pt x="6516" y="1784"/>
                  <a:pt x="5862" y="1294"/>
                </a:cubicBezTo>
                <a:cubicBezTo>
                  <a:pt x="5232" y="804"/>
                  <a:pt x="4298" y="267"/>
                  <a:pt x="3434" y="220"/>
                </a:cubicBezTo>
                <a:cubicBezTo>
                  <a:pt x="3397" y="84"/>
                  <a:pt x="3248" y="0"/>
                  <a:pt x="311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"/>
          <p:cNvSpPr/>
          <p:nvPr/>
        </p:nvSpPr>
        <p:spPr>
          <a:xfrm rot="223243">
            <a:off x="1921090" y="3602591"/>
            <a:ext cx="307702" cy="803606"/>
          </a:xfrm>
          <a:custGeom>
            <a:rect b="b" l="l" r="r" t="t"/>
            <a:pathLst>
              <a:path extrusionOk="0" h="19885" w="7614">
                <a:moveTo>
                  <a:pt x="1775" y="1148"/>
                </a:moveTo>
                <a:cubicBezTo>
                  <a:pt x="1782" y="1148"/>
                  <a:pt x="1790" y="1149"/>
                  <a:pt x="1799" y="1150"/>
                </a:cubicBezTo>
                <a:cubicBezTo>
                  <a:pt x="1810" y="1162"/>
                  <a:pt x="1828" y="1168"/>
                  <a:pt x="1848" y="1168"/>
                </a:cubicBezTo>
                <a:cubicBezTo>
                  <a:pt x="1869" y="1168"/>
                  <a:pt x="1892" y="1162"/>
                  <a:pt x="1915" y="1150"/>
                </a:cubicBezTo>
                <a:cubicBezTo>
                  <a:pt x="2149" y="1291"/>
                  <a:pt x="2359" y="1477"/>
                  <a:pt x="2499" y="1711"/>
                </a:cubicBezTo>
                <a:cubicBezTo>
                  <a:pt x="3317" y="2879"/>
                  <a:pt x="3130" y="4233"/>
                  <a:pt x="2639" y="5517"/>
                </a:cubicBezTo>
                <a:cubicBezTo>
                  <a:pt x="2546" y="5261"/>
                  <a:pt x="2453" y="5027"/>
                  <a:pt x="2383" y="4770"/>
                </a:cubicBezTo>
                <a:cubicBezTo>
                  <a:pt x="2291" y="4518"/>
                  <a:pt x="1318" y="1148"/>
                  <a:pt x="1775" y="1148"/>
                </a:cubicBezTo>
                <a:close/>
                <a:moveTo>
                  <a:pt x="5008" y="10431"/>
                </a:moveTo>
                <a:cubicBezTo>
                  <a:pt x="5650" y="10431"/>
                  <a:pt x="6241" y="10794"/>
                  <a:pt x="6493" y="11402"/>
                </a:cubicBezTo>
                <a:cubicBezTo>
                  <a:pt x="6983" y="12197"/>
                  <a:pt x="6866" y="13224"/>
                  <a:pt x="6236" y="13925"/>
                </a:cubicBezTo>
                <a:cubicBezTo>
                  <a:pt x="6096" y="13528"/>
                  <a:pt x="5979" y="13224"/>
                  <a:pt x="5909" y="13061"/>
                </a:cubicBezTo>
                <a:cubicBezTo>
                  <a:pt x="5559" y="12173"/>
                  <a:pt x="5162" y="11309"/>
                  <a:pt x="4788" y="10445"/>
                </a:cubicBezTo>
                <a:cubicBezTo>
                  <a:pt x="4862" y="10436"/>
                  <a:pt x="4935" y="10431"/>
                  <a:pt x="5008" y="10431"/>
                </a:cubicBezTo>
                <a:close/>
                <a:moveTo>
                  <a:pt x="2476" y="7456"/>
                </a:moveTo>
                <a:cubicBezTo>
                  <a:pt x="2826" y="8250"/>
                  <a:pt x="3177" y="9044"/>
                  <a:pt x="3550" y="9838"/>
                </a:cubicBezTo>
                <a:lnTo>
                  <a:pt x="3644" y="10025"/>
                </a:lnTo>
                <a:cubicBezTo>
                  <a:pt x="3013" y="10515"/>
                  <a:pt x="2453" y="11309"/>
                  <a:pt x="2406" y="12080"/>
                </a:cubicBezTo>
                <a:cubicBezTo>
                  <a:pt x="2383" y="12944"/>
                  <a:pt x="3083" y="13691"/>
                  <a:pt x="3737" y="14182"/>
                </a:cubicBezTo>
                <a:cubicBezTo>
                  <a:pt x="3770" y="14205"/>
                  <a:pt x="3805" y="14215"/>
                  <a:pt x="3838" y="14215"/>
                </a:cubicBezTo>
                <a:cubicBezTo>
                  <a:pt x="3971" y="14215"/>
                  <a:pt x="4082" y="14055"/>
                  <a:pt x="3971" y="13925"/>
                </a:cubicBezTo>
                <a:cubicBezTo>
                  <a:pt x="3620" y="13598"/>
                  <a:pt x="3363" y="13201"/>
                  <a:pt x="3177" y="12780"/>
                </a:cubicBezTo>
                <a:cubicBezTo>
                  <a:pt x="2920" y="12103"/>
                  <a:pt x="3247" y="11519"/>
                  <a:pt x="3690" y="11029"/>
                </a:cubicBezTo>
                <a:cubicBezTo>
                  <a:pt x="3784" y="10959"/>
                  <a:pt x="3877" y="10889"/>
                  <a:pt x="3971" y="10795"/>
                </a:cubicBezTo>
                <a:cubicBezTo>
                  <a:pt x="4321" y="11589"/>
                  <a:pt x="4671" y="12360"/>
                  <a:pt x="5021" y="13131"/>
                </a:cubicBezTo>
                <a:lnTo>
                  <a:pt x="5325" y="13714"/>
                </a:lnTo>
                <a:cubicBezTo>
                  <a:pt x="5395" y="13971"/>
                  <a:pt x="5489" y="14205"/>
                  <a:pt x="5582" y="14462"/>
                </a:cubicBezTo>
                <a:cubicBezTo>
                  <a:pt x="5061" y="14765"/>
                  <a:pt x="4480" y="14908"/>
                  <a:pt x="3876" y="14908"/>
                </a:cubicBezTo>
                <a:cubicBezTo>
                  <a:pt x="3830" y="14908"/>
                  <a:pt x="3783" y="14907"/>
                  <a:pt x="3737" y="14905"/>
                </a:cubicBezTo>
                <a:cubicBezTo>
                  <a:pt x="1355" y="14765"/>
                  <a:pt x="654" y="11893"/>
                  <a:pt x="1262" y="9978"/>
                </a:cubicBezTo>
                <a:cubicBezTo>
                  <a:pt x="1565" y="9091"/>
                  <a:pt x="1986" y="8250"/>
                  <a:pt x="2476" y="7456"/>
                </a:cubicBezTo>
                <a:close/>
                <a:moveTo>
                  <a:pt x="1481" y="1"/>
                </a:moveTo>
                <a:cubicBezTo>
                  <a:pt x="1439" y="1"/>
                  <a:pt x="1397" y="2"/>
                  <a:pt x="1355" y="6"/>
                </a:cubicBezTo>
                <a:cubicBezTo>
                  <a:pt x="24" y="123"/>
                  <a:pt x="234" y="1547"/>
                  <a:pt x="608" y="2435"/>
                </a:cubicBezTo>
                <a:cubicBezTo>
                  <a:pt x="631" y="2528"/>
                  <a:pt x="678" y="2622"/>
                  <a:pt x="724" y="2715"/>
                </a:cubicBezTo>
                <a:cubicBezTo>
                  <a:pt x="981" y="4070"/>
                  <a:pt x="1659" y="5494"/>
                  <a:pt x="2102" y="6592"/>
                </a:cubicBezTo>
                <a:lnTo>
                  <a:pt x="2149" y="6685"/>
                </a:lnTo>
                <a:cubicBezTo>
                  <a:pt x="1892" y="7199"/>
                  <a:pt x="1635" y="7666"/>
                  <a:pt x="1402" y="8110"/>
                </a:cubicBezTo>
                <a:cubicBezTo>
                  <a:pt x="538" y="9814"/>
                  <a:pt x="1" y="11636"/>
                  <a:pt x="865" y="13458"/>
                </a:cubicBezTo>
                <a:cubicBezTo>
                  <a:pt x="1533" y="14832"/>
                  <a:pt x="2586" y="15689"/>
                  <a:pt x="3963" y="15689"/>
                </a:cubicBezTo>
                <a:cubicBezTo>
                  <a:pt x="4318" y="15689"/>
                  <a:pt x="4695" y="15632"/>
                  <a:pt x="5092" y="15513"/>
                </a:cubicBezTo>
                <a:cubicBezTo>
                  <a:pt x="5348" y="15419"/>
                  <a:pt x="5582" y="15326"/>
                  <a:pt x="5815" y="15186"/>
                </a:cubicBezTo>
                <a:cubicBezTo>
                  <a:pt x="6283" y="16680"/>
                  <a:pt x="6586" y="18175"/>
                  <a:pt x="6166" y="18782"/>
                </a:cubicBezTo>
                <a:cubicBezTo>
                  <a:pt x="6060" y="18862"/>
                  <a:pt x="5931" y="18904"/>
                  <a:pt x="5805" y="18904"/>
                </a:cubicBezTo>
                <a:cubicBezTo>
                  <a:pt x="5710" y="18904"/>
                  <a:pt x="5616" y="18879"/>
                  <a:pt x="5535" y="18829"/>
                </a:cubicBezTo>
                <a:cubicBezTo>
                  <a:pt x="5559" y="18759"/>
                  <a:pt x="5559" y="18712"/>
                  <a:pt x="5559" y="18642"/>
                </a:cubicBezTo>
                <a:cubicBezTo>
                  <a:pt x="5512" y="18105"/>
                  <a:pt x="5255" y="17755"/>
                  <a:pt x="4695" y="17755"/>
                </a:cubicBezTo>
                <a:cubicBezTo>
                  <a:pt x="4484" y="17755"/>
                  <a:pt x="4321" y="17871"/>
                  <a:pt x="4227" y="18035"/>
                </a:cubicBezTo>
                <a:cubicBezTo>
                  <a:pt x="3790" y="19025"/>
                  <a:pt x="4761" y="19857"/>
                  <a:pt x="5706" y="19857"/>
                </a:cubicBezTo>
                <a:cubicBezTo>
                  <a:pt x="5719" y="19857"/>
                  <a:pt x="5732" y="19857"/>
                  <a:pt x="5745" y="19856"/>
                </a:cubicBezTo>
                <a:cubicBezTo>
                  <a:pt x="5825" y="19875"/>
                  <a:pt x="5904" y="19884"/>
                  <a:pt x="5982" y="19884"/>
                </a:cubicBezTo>
                <a:cubicBezTo>
                  <a:pt x="6386" y="19884"/>
                  <a:pt x="6753" y="19641"/>
                  <a:pt x="6890" y="19249"/>
                </a:cubicBezTo>
                <a:cubicBezTo>
                  <a:pt x="7357" y="18549"/>
                  <a:pt x="7193" y="17498"/>
                  <a:pt x="6913" y="16517"/>
                </a:cubicBezTo>
                <a:cubicBezTo>
                  <a:pt x="6796" y="15863"/>
                  <a:pt x="6609" y="15232"/>
                  <a:pt x="6446" y="14672"/>
                </a:cubicBezTo>
                <a:cubicBezTo>
                  <a:pt x="7193" y="13971"/>
                  <a:pt x="7614" y="12967"/>
                  <a:pt x="7614" y="11940"/>
                </a:cubicBezTo>
                <a:cubicBezTo>
                  <a:pt x="7554" y="10546"/>
                  <a:pt x="6407" y="9508"/>
                  <a:pt x="5100" y="9508"/>
                </a:cubicBezTo>
                <a:cubicBezTo>
                  <a:pt x="4875" y="9508"/>
                  <a:pt x="4645" y="9539"/>
                  <a:pt x="4414" y="9604"/>
                </a:cubicBezTo>
                <a:cubicBezTo>
                  <a:pt x="4134" y="9020"/>
                  <a:pt x="3877" y="8437"/>
                  <a:pt x="3620" y="7829"/>
                </a:cubicBezTo>
                <a:cubicBezTo>
                  <a:pt x="3410" y="7362"/>
                  <a:pt x="3223" y="6919"/>
                  <a:pt x="3036" y="6452"/>
                </a:cubicBezTo>
                <a:cubicBezTo>
                  <a:pt x="3177" y="6171"/>
                  <a:pt x="3340" y="5844"/>
                  <a:pt x="3457" y="5541"/>
                </a:cubicBezTo>
                <a:cubicBezTo>
                  <a:pt x="3947" y="4397"/>
                  <a:pt x="4111" y="3112"/>
                  <a:pt x="3667" y="1921"/>
                </a:cubicBezTo>
                <a:cubicBezTo>
                  <a:pt x="3330" y="1069"/>
                  <a:pt x="2498" y="1"/>
                  <a:pt x="148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9" name="Google Shape;219;p2"/>
          <p:cNvGrpSpPr/>
          <p:nvPr/>
        </p:nvGrpSpPr>
        <p:grpSpPr>
          <a:xfrm rot="241536">
            <a:off x="4066758" y="57395"/>
            <a:ext cx="1693981" cy="1690718"/>
            <a:chOff x="3852024" y="492969"/>
            <a:chExt cx="1694036" cy="1690774"/>
          </a:xfrm>
        </p:grpSpPr>
        <p:sp>
          <p:nvSpPr>
            <p:cNvPr id="220" name="Google Shape;220;p2"/>
            <p:cNvSpPr/>
            <p:nvPr/>
          </p:nvSpPr>
          <p:spPr>
            <a:xfrm rot="3428099">
              <a:off x="4089754" y="723581"/>
              <a:ext cx="1218576" cy="1229549"/>
            </a:xfrm>
            <a:custGeom>
              <a:rect b="b" l="l" r="r" t="t"/>
              <a:pathLst>
                <a:path extrusionOk="0" h="23149" w="22943">
                  <a:moveTo>
                    <a:pt x="18207" y="4207"/>
                  </a:moveTo>
                  <a:cubicBezTo>
                    <a:pt x="18297" y="4207"/>
                    <a:pt x="18385" y="4233"/>
                    <a:pt x="18459" y="4288"/>
                  </a:cubicBezTo>
                  <a:cubicBezTo>
                    <a:pt x="18692" y="4429"/>
                    <a:pt x="18763" y="4755"/>
                    <a:pt x="18599" y="4966"/>
                  </a:cubicBezTo>
                  <a:cubicBezTo>
                    <a:pt x="18319" y="5503"/>
                    <a:pt x="18015" y="6017"/>
                    <a:pt x="17688" y="6507"/>
                  </a:cubicBezTo>
                  <a:cubicBezTo>
                    <a:pt x="17175" y="7161"/>
                    <a:pt x="16614" y="7791"/>
                    <a:pt x="16030" y="8375"/>
                  </a:cubicBezTo>
                  <a:cubicBezTo>
                    <a:pt x="15586" y="8842"/>
                    <a:pt x="15096" y="9216"/>
                    <a:pt x="14606" y="9706"/>
                  </a:cubicBezTo>
                  <a:cubicBezTo>
                    <a:pt x="14139" y="10197"/>
                    <a:pt x="13742" y="10711"/>
                    <a:pt x="13275" y="11201"/>
                  </a:cubicBezTo>
                  <a:cubicBezTo>
                    <a:pt x="12737" y="11738"/>
                    <a:pt x="12154" y="12252"/>
                    <a:pt x="11593" y="12766"/>
                  </a:cubicBezTo>
                  <a:cubicBezTo>
                    <a:pt x="11313" y="13023"/>
                    <a:pt x="11033" y="13279"/>
                    <a:pt x="10776" y="13560"/>
                  </a:cubicBezTo>
                  <a:cubicBezTo>
                    <a:pt x="9655" y="14657"/>
                    <a:pt x="8581" y="15802"/>
                    <a:pt x="7413" y="16876"/>
                  </a:cubicBezTo>
                  <a:cubicBezTo>
                    <a:pt x="6782" y="17436"/>
                    <a:pt x="6082" y="17950"/>
                    <a:pt x="5358" y="18394"/>
                  </a:cubicBezTo>
                  <a:cubicBezTo>
                    <a:pt x="5177" y="18515"/>
                    <a:pt x="5021" y="18570"/>
                    <a:pt x="4874" y="18570"/>
                  </a:cubicBezTo>
                  <a:cubicBezTo>
                    <a:pt x="4679" y="18570"/>
                    <a:pt x="4496" y="18473"/>
                    <a:pt x="4284" y="18300"/>
                  </a:cubicBezTo>
                  <a:cubicBezTo>
                    <a:pt x="3957" y="18043"/>
                    <a:pt x="3840" y="17600"/>
                    <a:pt x="4027" y="17249"/>
                  </a:cubicBezTo>
                  <a:cubicBezTo>
                    <a:pt x="4213" y="16712"/>
                    <a:pt x="4400" y="16175"/>
                    <a:pt x="4891" y="15988"/>
                  </a:cubicBezTo>
                  <a:lnTo>
                    <a:pt x="4914" y="15988"/>
                  </a:lnTo>
                  <a:cubicBezTo>
                    <a:pt x="5078" y="16175"/>
                    <a:pt x="5194" y="16315"/>
                    <a:pt x="5288" y="16455"/>
                  </a:cubicBezTo>
                  <a:lnTo>
                    <a:pt x="4937" y="17343"/>
                  </a:lnTo>
                  <a:cubicBezTo>
                    <a:pt x="5311" y="17343"/>
                    <a:pt x="5685" y="17156"/>
                    <a:pt x="5942" y="16852"/>
                  </a:cubicBezTo>
                  <a:cubicBezTo>
                    <a:pt x="7506" y="15358"/>
                    <a:pt x="9024" y="13817"/>
                    <a:pt x="10566" y="12322"/>
                  </a:cubicBezTo>
                  <a:cubicBezTo>
                    <a:pt x="11710" y="11271"/>
                    <a:pt x="12784" y="10173"/>
                    <a:pt x="13788" y="9029"/>
                  </a:cubicBezTo>
                  <a:cubicBezTo>
                    <a:pt x="14162" y="8585"/>
                    <a:pt x="14582" y="8188"/>
                    <a:pt x="15049" y="7815"/>
                  </a:cubicBezTo>
                  <a:cubicBezTo>
                    <a:pt x="16077" y="6951"/>
                    <a:pt x="16754" y="5830"/>
                    <a:pt x="17548" y="4755"/>
                  </a:cubicBezTo>
                  <a:cubicBezTo>
                    <a:pt x="17618" y="4639"/>
                    <a:pt x="17712" y="4499"/>
                    <a:pt x="17828" y="4382"/>
                  </a:cubicBezTo>
                  <a:cubicBezTo>
                    <a:pt x="17927" y="4269"/>
                    <a:pt x="18069" y="4207"/>
                    <a:pt x="18207" y="4207"/>
                  </a:cubicBezTo>
                  <a:close/>
                  <a:moveTo>
                    <a:pt x="21755" y="1"/>
                  </a:moveTo>
                  <a:cubicBezTo>
                    <a:pt x="21584" y="1"/>
                    <a:pt x="21390" y="53"/>
                    <a:pt x="21145" y="155"/>
                  </a:cubicBezTo>
                  <a:cubicBezTo>
                    <a:pt x="20631" y="365"/>
                    <a:pt x="20187" y="669"/>
                    <a:pt x="19720" y="902"/>
                  </a:cubicBezTo>
                  <a:cubicBezTo>
                    <a:pt x="19323" y="1089"/>
                    <a:pt x="18926" y="1276"/>
                    <a:pt x="18552" y="1509"/>
                  </a:cubicBezTo>
                  <a:cubicBezTo>
                    <a:pt x="17104" y="2560"/>
                    <a:pt x="15680" y="3611"/>
                    <a:pt x="14232" y="4685"/>
                  </a:cubicBezTo>
                  <a:cubicBezTo>
                    <a:pt x="13204" y="5456"/>
                    <a:pt x="12247" y="6344"/>
                    <a:pt x="11383" y="7324"/>
                  </a:cubicBezTo>
                  <a:cubicBezTo>
                    <a:pt x="10939" y="7768"/>
                    <a:pt x="10449" y="8188"/>
                    <a:pt x="9958" y="8562"/>
                  </a:cubicBezTo>
                  <a:cubicBezTo>
                    <a:pt x="9071" y="8048"/>
                    <a:pt x="9071" y="8048"/>
                    <a:pt x="8487" y="7231"/>
                  </a:cubicBezTo>
                  <a:cubicBezTo>
                    <a:pt x="8394" y="7114"/>
                    <a:pt x="8300" y="7021"/>
                    <a:pt x="8184" y="6951"/>
                  </a:cubicBezTo>
                  <a:cubicBezTo>
                    <a:pt x="7949" y="6808"/>
                    <a:pt x="7687" y="6736"/>
                    <a:pt x="7427" y="6736"/>
                  </a:cubicBezTo>
                  <a:cubicBezTo>
                    <a:pt x="7094" y="6736"/>
                    <a:pt x="6765" y="6854"/>
                    <a:pt x="6502" y="7091"/>
                  </a:cubicBezTo>
                  <a:cubicBezTo>
                    <a:pt x="6058" y="7558"/>
                    <a:pt x="5942" y="8235"/>
                    <a:pt x="6175" y="8842"/>
                  </a:cubicBezTo>
                  <a:cubicBezTo>
                    <a:pt x="6432" y="9356"/>
                    <a:pt x="6666" y="9893"/>
                    <a:pt x="7156" y="10243"/>
                  </a:cubicBezTo>
                  <a:cubicBezTo>
                    <a:pt x="7390" y="10454"/>
                    <a:pt x="7623" y="10687"/>
                    <a:pt x="7810" y="10921"/>
                  </a:cubicBezTo>
                  <a:cubicBezTo>
                    <a:pt x="7156" y="11738"/>
                    <a:pt x="6549" y="12415"/>
                    <a:pt x="5965" y="13163"/>
                  </a:cubicBezTo>
                  <a:cubicBezTo>
                    <a:pt x="5311" y="13957"/>
                    <a:pt x="4634" y="14727"/>
                    <a:pt x="4003" y="15545"/>
                  </a:cubicBezTo>
                  <a:cubicBezTo>
                    <a:pt x="3723" y="15918"/>
                    <a:pt x="3490" y="16362"/>
                    <a:pt x="3209" y="16736"/>
                  </a:cubicBezTo>
                  <a:cubicBezTo>
                    <a:pt x="2509" y="17600"/>
                    <a:pt x="1691" y="18347"/>
                    <a:pt x="1388" y="19445"/>
                  </a:cubicBezTo>
                  <a:cubicBezTo>
                    <a:pt x="1341" y="19538"/>
                    <a:pt x="1248" y="19631"/>
                    <a:pt x="1201" y="19725"/>
                  </a:cubicBezTo>
                  <a:cubicBezTo>
                    <a:pt x="804" y="20519"/>
                    <a:pt x="290" y="21243"/>
                    <a:pt x="127" y="22130"/>
                  </a:cubicBezTo>
                  <a:cubicBezTo>
                    <a:pt x="1" y="22781"/>
                    <a:pt x="214" y="23149"/>
                    <a:pt x="784" y="23149"/>
                  </a:cubicBezTo>
                  <a:cubicBezTo>
                    <a:pt x="849" y="23149"/>
                    <a:pt x="917" y="23144"/>
                    <a:pt x="991" y="23134"/>
                  </a:cubicBezTo>
                  <a:cubicBezTo>
                    <a:pt x="1248" y="23088"/>
                    <a:pt x="1481" y="22994"/>
                    <a:pt x="1668" y="22854"/>
                  </a:cubicBezTo>
                  <a:cubicBezTo>
                    <a:pt x="2252" y="22434"/>
                    <a:pt x="2742" y="22037"/>
                    <a:pt x="3349" y="21593"/>
                  </a:cubicBezTo>
                  <a:cubicBezTo>
                    <a:pt x="3957" y="21126"/>
                    <a:pt x="4540" y="20706"/>
                    <a:pt x="5124" y="20262"/>
                  </a:cubicBezTo>
                  <a:cubicBezTo>
                    <a:pt x="5475" y="19958"/>
                    <a:pt x="5801" y="19631"/>
                    <a:pt x="6152" y="19328"/>
                  </a:cubicBezTo>
                  <a:cubicBezTo>
                    <a:pt x="7436" y="18160"/>
                    <a:pt x="8744" y="17039"/>
                    <a:pt x="9982" y="15872"/>
                  </a:cubicBezTo>
                  <a:cubicBezTo>
                    <a:pt x="10799" y="15101"/>
                    <a:pt x="11546" y="14284"/>
                    <a:pt x="12317" y="13490"/>
                  </a:cubicBezTo>
                  <a:cubicBezTo>
                    <a:pt x="12527" y="13256"/>
                    <a:pt x="12784" y="13093"/>
                    <a:pt x="13018" y="12882"/>
                  </a:cubicBezTo>
                  <a:cubicBezTo>
                    <a:pt x="13601" y="12322"/>
                    <a:pt x="14302" y="11855"/>
                    <a:pt x="14769" y="11201"/>
                  </a:cubicBezTo>
                  <a:cubicBezTo>
                    <a:pt x="15563" y="10103"/>
                    <a:pt x="16684" y="9333"/>
                    <a:pt x="17408" y="8188"/>
                  </a:cubicBezTo>
                  <a:cubicBezTo>
                    <a:pt x="18179" y="7815"/>
                    <a:pt x="18482" y="7067"/>
                    <a:pt x="18949" y="6437"/>
                  </a:cubicBezTo>
                  <a:cubicBezTo>
                    <a:pt x="19136" y="6180"/>
                    <a:pt x="19393" y="5947"/>
                    <a:pt x="19603" y="5713"/>
                  </a:cubicBezTo>
                  <a:cubicBezTo>
                    <a:pt x="20047" y="5223"/>
                    <a:pt x="20514" y="4732"/>
                    <a:pt x="20934" y="4195"/>
                  </a:cubicBezTo>
                  <a:cubicBezTo>
                    <a:pt x="21215" y="3775"/>
                    <a:pt x="21495" y="3354"/>
                    <a:pt x="21752" y="2911"/>
                  </a:cubicBezTo>
                  <a:cubicBezTo>
                    <a:pt x="22079" y="2373"/>
                    <a:pt x="22429" y="1836"/>
                    <a:pt x="22756" y="1299"/>
                  </a:cubicBezTo>
                  <a:cubicBezTo>
                    <a:pt x="22943" y="1042"/>
                    <a:pt x="22873" y="692"/>
                    <a:pt x="22616" y="505"/>
                  </a:cubicBezTo>
                  <a:cubicBezTo>
                    <a:pt x="22288" y="163"/>
                    <a:pt x="22056" y="1"/>
                    <a:pt x="21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"/>
            <p:cNvSpPr/>
            <p:nvPr/>
          </p:nvSpPr>
          <p:spPr>
            <a:xfrm rot="3428099">
              <a:off x="4306070" y="945447"/>
              <a:ext cx="792608" cy="762937"/>
            </a:xfrm>
            <a:custGeom>
              <a:rect b="b" l="l" r="r" t="t"/>
              <a:pathLst>
                <a:path extrusionOk="0" h="14364" w="14923">
                  <a:moveTo>
                    <a:pt x="14353" y="0"/>
                  </a:moveTo>
                  <a:cubicBezTo>
                    <a:pt x="14219" y="0"/>
                    <a:pt x="14084" y="59"/>
                    <a:pt x="13989" y="182"/>
                  </a:cubicBezTo>
                  <a:cubicBezTo>
                    <a:pt x="13872" y="299"/>
                    <a:pt x="13779" y="416"/>
                    <a:pt x="13685" y="556"/>
                  </a:cubicBezTo>
                  <a:cubicBezTo>
                    <a:pt x="12915" y="1607"/>
                    <a:pt x="12214" y="2728"/>
                    <a:pt x="11210" y="3615"/>
                  </a:cubicBezTo>
                  <a:cubicBezTo>
                    <a:pt x="10743" y="3965"/>
                    <a:pt x="10322" y="4362"/>
                    <a:pt x="9949" y="4806"/>
                  </a:cubicBezTo>
                  <a:cubicBezTo>
                    <a:pt x="8944" y="5974"/>
                    <a:pt x="7870" y="7071"/>
                    <a:pt x="6726" y="8099"/>
                  </a:cubicBezTo>
                  <a:cubicBezTo>
                    <a:pt x="5185" y="9617"/>
                    <a:pt x="3643" y="11135"/>
                    <a:pt x="2102" y="12653"/>
                  </a:cubicBezTo>
                  <a:cubicBezTo>
                    <a:pt x="1845" y="12956"/>
                    <a:pt x="1471" y="13120"/>
                    <a:pt x="1074" y="13120"/>
                  </a:cubicBezTo>
                  <a:lnTo>
                    <a:pt x="1448" y="12256"/>
                  </a:lnTo>
                  <a:cubicBezTo>
                    <a:pt x="1308" y="12092"/>
                    <a:pt x="1215" y="11952"/>
                    <a:pt x="1051" y="11765"/>
                  </a:cubicBezTo>
                  <a:cubicBezTo>
                    <a:pt x="537" y="11952"/>
                    <a:pt x="374" y="12489"/>
                    <a:pt x="187" y="13026"/>
                  </a:cubicBezTo>
                  <a:cubicBezTo>
                    <a:pt x="0" y="13400"/>
                    <a:pt x="117" y="13844"/>
                    <a:pt x="444" y="14101"/>
                  </a:cubicBezTo>
                  <a:cubicBezTo>
                    <a:pt x="661" y="14264"/>
                    <a:pt x="847" y="14363"/>
                    <a:pt x="1047" y="14363"/>
                  </a:cubicBezTo>
                  <a:cubicBezTo>
                    <a:pt x="1191" y="14363"/>
                    <a:pt x="1342" y="14311"/>
                    <a:pt x="1518" y="14194"/>
                  </a:cubicBezTo>
                  <a:cubicBezTo>
                    <a:pt x="2242" y="13727"/>
                    <a:pt x="2943" y="13237"/>
                    <a:pt x="3573" y="12676"/>
                  </a:cubicBezTo>
                  <a:cubicBezTo>
                    <a:pt x="4741" y="11602"/>
                    <a:pt x="5815" y="10458"/>
                    <a:pt x="6913" y="9337"/>
                  </a:cubicBezTo>
                  <a:cubicBezTo>
                    <a:pt x="7193" y="9080"/>
                    <a:pt x="7473" y="8823"/>
                    <a:pt x="7753" y="8566"/>
                  </a:cubicBezTo>
                  <a:cubicBezTo>
                    <a:pt x="8314" y="8029"/>
                    <a:pt x="8874" y="7538"/>
                    <a:pt x="9412" y="6978"/>
                  </a:cubicBezTo>
                  <a:cubicBezTo>
                    <a:pt x="9902" y="6511"/>
                    <a:pt x="10322" y="5950"/>
                    <a:pt x="10766" y="5507"/>
                  </a:cubicBezTo>
                  <a:cubicBezTo>
                    <a:pt x="11233" y="5040"/>
                    <a:pt x="11747" y="4643"/>
                    <a:pt x="12191" y="4176"/>
                  </a:cubicBezTo>
                  <a:cubicBezTo>
                    <a:pt x="12774" y="3568"/>
                    <a:pt x="13312" y="2961"/>
                    <a:pt x="13825" y="2307"/>
                  </a:cubicBezTo>
                  <a:cubicBezTo>
                    <a:pt x="14176" y="1817"/>
                    <a:pt x="14479" y="1303"/>
                    <a:pt x="14759" y="766"/>
                  </a:cubicBezTo>
                  <a:cubicBezTo>
                    <a:pt x="14923" y="532"/>
                    <a:pt x="14853" y="229"/>
                    <a:pt x="14619" y="89"/>
                  </a:cubicBezTo>
                  <a:cubicBezTo>
                    <a:pt x="14542" y="30"/>
                    <a:pt x="14448" y="0"/>
                    <a:pt x="143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2" name="Google Shape;222;p2"/>
          <p:cNvGrpSpPr/>
          <p:nvPr/>
        </p:nvGrpSpPr>
        <p:grpSpPr>
          <a:xfrm flipH="1" rot="-9343577">
            <a:off x="3273814" y="3442236"/>
            <a:ext cx="1694051" cy="1690789"/>
            <a:chOff x="3852024" y="492969"/>
            <a:chExt cx="1694036" cy="1690774"/>
          </a:xfrm>
        </p:grpSpPr>
        <p:sp>
          <p:nvSpPr>
            <p:cNvPr id="223" name="Google Shape;223;p2"/>
            <p:cNvSpPr/>
            <p:nvPr/>
          </p:nvSpPr>
          <p:spPr>
            <a:xfrm rot="3428099">
              <a:off x="4089754" y="723581"/>
              <a:ext cx="1218576" cy="1229549"/>
            </a:xfrm>
            <a:custGeom>
              <a:rect b="b" l="l" r="r" t="t"/>
              <a:pathLst>
                <a:path extrusionOk="0" h="23149" w="22943">
                  <a:moveTo>
                    <a:pt x="18207" y="4207"/>
                  </a:moveTo>
                  <a:cubicBezTo>
                    <a:pt x="18297" y="4207"/>
                    <a:pt x="18385" y="4233"/>
                    <a:pt x="18459" y="4288"/>
                  </a:cubicBezTo>
                  <a:cubicBezTo>
                    <a:pt x="18692" y="4429"/>
                    <a:pt x="18763" y="4755"/>
                    <a:pt x="18599" y="4966"/>
                  </a:cubicBezTo>
                  <a:cubicBezTo>
                    <a:pt x="18319" y="5503"/>
                    <a:pt x="18015" y="6017"/>
                    <a:pt x="17688" y="6507"/>
                  </a:cubicBezTo>
                  <a:cubicBezTo>
                    <a:pt x="17175" y="7161"/>
                    <a:pt x="16614" y="7791"/>
                    <a:pt x="16030" y="8375"/>
                  </a:cubicBezTo>
                  <a:cubicBezTo>
                    <a:pt x="15586" y="8842"/>
                    <a:pt x="15096" y="9216"/>
                    <a:pt x="14606" y="9706"/>
                  </a:cubicBezTo>
                  <a:cubicBezTo>
                    <a:pt x="14139" y="10197"/>
                    <a:pt x="13742" y="10711"/>
                    <a:pt x="13275" y="11201"/>
                  </a:cubicBezTo>
                  <a:cubicBezTo>
                    <a:pt x="12737" y="11738"/>
                    <a:pt x="12154" y="12252"/>
                    <a:pt x="11593" y="12766"/>
                  </a:cubicBezTo>
                  <a:cubicBezTo>
                    <a:pt x="11313" y="13023"/>
                    <a:pt x="11033" y="13279"/>
                    <a:pt x="10776" y="13560"/>
                  </a:cubicBezTo>
                  <a:cubicBezTo>
                    <a:pt x="9655" y="14657"/>
                    <a:pt x="8581" y="15802"/>
                    <a:pt x="7413" y="16876"/>
                  </a:cubicBezTo>
                  <a:cubicBezTo>
                    <a:pt x="6782" y="17436"/>
                    <a:pt x="6082" y="17950"/>
                    <a:pt x="5358" y="18394"/>
                  </a:cubicBezTo>
                  <a:cubicBezTo>
                    <a:pt x="5177" y="18515"/>
                    <a:pt x="5021" y="18570"/>
                    <a:pt x="4874" y="18570"/>
                  </a:cubicBezTo>
                  <a:cubicBezTo>
                    <a:pt x="4679" y="18570"/>
                    <a:pt x="4496" y="18473"/>
                    <a:pt x="4284" y="18300"/>
                  </a:cubicBezTo>
                  <a:cubicBezTo>
                    <a:pt x="3957" y="18043"/>
                    <a:pt x="3840" y="17600"/>
                    <a:pt x="4027" y="17249"/>
                  </a:cubicBezTo>
                  <a:cubicBezTo>
                    <a:pt x="4213" y="16712"/>
                    <a:pt x="4400" y="16175"/>
                    <a:pt x="4891" y="15988"/>
                  </a:cubicBezTo>
                  <a:lnTo>
                    <a:pt x="4914" y="15988"/>
                  </a:lnTo>
                  <a:cubicBezTo>
                    <a:pt x="5078" y="16175"/>
                    <a:pt x="5194" y="16315"/>
                    <a:pt x="5288" y="16455"/>
                  </a:cubicBezTo>
                  <a:lnTo>
                    <a:pt x="4937" y="17343"/>
                  </a:lnTo>
                  <a:cubicBezTo>
                    <a:pt x="5311" y="17343"/>
                    <a:pt x="5685" y="17156"/>
                    <a:pt x="5942" y="16852"/>
                  </a:cubicBezTo>
                  <a:cubicBezTo>
                    <a:pt x="7506" y="15358"/>
                    <a:pt x="9024" y="13817"/>
                    <a:pt x="10566" y="12322"/>
                  </a:cubicBezTo>
                  <a:cubicBezTo>
                    <a:pt x="11710" y="11271"/>
                    <a:pt x="12784" y="10173"/>
                    <a:pt x="13788" y="9029"/>
                  </a:cubicBezTo>
                  <a:cubicBezTo>
                    <a:pt x="14162" y="8585"/>
                    <a:pt x="14582" y="8188"/>
                    <a:pt x="15049" y="7815"/>
                  </a:cubicBezTo>
                  <a:cubicBezTo>
                    <a:pt x="16077" y="6951"/>
                    <a:pt x="16754" y="5830"/>
                    <a:pt x="17548" y="4755"/>
                  </a:cubicBezTo>
                  <a:cubicBezTo>
                    <a:pt x="17618" y="4639"/>
                    <a:pt x="17712" y="4499"/>
                    <a:pt x="17828" y="4382"/>
                  </a:cubicBezTo>
                  <a:cubicBezTo>
                    <a:pt x="17927" y="4269"/>
                    <a:pt x="18069" y="4207"/>
                    <a:pt x="18207" y="4207"/>
                  </a:cubicBezTo>
                  <a:close/>
                  <a:moveTo>
                    <a:pt x="21755" y="1"/>
                  </a:moveTo>
                  <a:cubicBezTo>
                    <a:pt x="21584" y="1"/>
                    <a:pt x="21390" y="53"/>
                    <a:pt x="21145" y="155"/>
                  </a:cubicBezTo>
                  <a:cubicBezTo>
                    <a:pt x="20631" y="365"/>
                    <a:pt x="20187" y="669"/>
                    <a:pt x="19720" y="902"/>
                  </a:cubicBezTo>
                  <a:cubicBezTo>
                    <a:pt x="19323" y="1089"/>
                    <a:pt x="18926" y="1276"/>
                    <a:pt x="18552" y="1509"/>
                  </a:cubicBezTo>
                  <a:cubicBezTo>
                    <a:pt x="17104" y="2560"/>
                    <a:pt x="15680" y="3611"/>
                    <a:pt x="14232" y="4685"/>
                  </a:cubicBezTo>
                  <a:cubicBezTo>
                    <a:pt x="13204" y="5456"/>
                    <a:pt x="12247" y="6344"/>
                    <a:pt x="11383" y="7324"/>
                  </a:cubicBezTo>
                  <a:cubicBezTo>
                    <a:pt x="10939" y="7768"/>
                    <a:pt x="10449" y="8188"/>
                    <a:pt x="9958" y="8562"/>
                  </a:cubicBezTo>
                  <a:cubicBezTo>
                    <a:pt x="9071" y="8048"/>
                    <a:pt x="9071" y="8048"/>
                    <a:pt x="8487" y="7231"/>
                  </a:cubicBezTo>
                  <a:cubicBezTo>
                    <a:pt x="8394" y="7114"/>
                    <a:pt x="8300" y="7021"/>
                    <a:pt x="8184" y="6951"/>
                  </a:cubicBezTo>
                  <a:cubicBezTo>
                    <a:pt x="7949" y="6808"/>
                    <a:pt x="7687" y="6736"/>
                    <a:pt x="7427" y="6736"/>
                  </a:cubicBezTo>
                  <a:cubicBezTo>
                    <a:pt x="7094" y="6736"/>
                    <a:pt x="6765" y="6854"/>
                    <a:pt x="6502" y="7091"/>
                  </a:cubicBezTo>
                  <a:cubicBezTo>
                    <a:pt x="6058" y="7558"/>
                    <a:pt x="5942" y="8235"/>
                    <a:pt x="6175" y="8842"/>
                  </a:cubicBezTo>
                  <a:cubicBezTo>
                    <a:pt x="6432" y="9356"/>
                    <a:pt x="6666" y="9893"/>
                    <a:pt x="7156" y="10243"/>
                  </a:cubicBezTo>
                  <a:cubicBezTo>
                    <a:pt x="7390" y="10454"/>
                    <a:pt x="7623" y="10687"/>
                    <a:pt x="7810" y="10921"/>
                  </a:cubicBezTo>
                  <a:cubicBezTo>
                    <a:pt x="7156" y="11738"/>
                    <a:pt x="6549" y="12415"/>
                    <a:pt x="5965" y="13163"/>
                  </a:cubicBezTo>
                  <a:cubicBezTo>
                    <a:pt x="5311" y="13957"/>
                    <a:pt x="4634" y="14727"/>
                    <a:pt x="4003" y="15545"/>
                  </a:cubicBezTo>
                  <a:cubicBezTo>
                    <a:pt x="3723" y="15918"/>
                    <a:pt x="3490" y="16362"/>
                    <a:pt x="3209" y="16736"/>
                  </a:cubicBezTo>
                  <a:cubicBezTo>
                    <a:pt x="2509" y="17600"/>
                    <a:pt x="1691" y="18347"/>
                    <a:pt x="1388" y="19445"/>
                  </a:cubicBezTo>
                  <a:cubicBezTo>
                    <a:pt x="1341" y="19538"/>
                    <a:pt x="1248" y="19631"/>
                    <a:pt x="1201" y="19725"/>
                  </a:cubicBezTo>
                  <a:cubicBezTo>
                    <a:pt x="804" y="20519"/>
                    <a:pt x="290" y="21243"/>
                    <a:pt x="127" y="22130"/>
                  </a:cubicBezTo>
                  <a:cubicBezTo>
                    <a:pt x="1" y="22781"/>
                    <a:pt x="214" y="23149"/>
                    <a:pt x="784" y="23149"/>
                  </a:cubicBezTo>
                  <a:cubicBezTo>
                    <a:pt x="849" y="23149"/>
                    <a:pt x="917" y="23144"/>
                    <a:pt x="991" y="23134"/>
                  </a:cubicBezTo>
                  <a:cubicBezTo>
                    <a:pt x="1248" y="23088"/>
                    <a:pt x="1481" y="22994"/>
                    <a:pt x="1668" y="22854"/>
                  </a:cubicBezTo>
                  <a:cubicBezTo>
                    <a:pt x="2252" y="22434"/>
                    <a:pt x="2742" y="22037"/>
                    <a:pt x="3349" y="21593"/>
                  </a:cubicBezTo>
                  <a:cubicBezTo>
                    <a:pt x="3957" y="21126"/>
                    <a:pt x="4540" y="20706"/>
                    <a:pt x="5124" y="20262"/>
                  </a:cubicBezTo>
                  <a:cubicBezTo>
                    <a:pt x="5475" y="19958"/>
                    <a:pt x="5801" y="19631"/>
                    <a:pt x="6152" y="19328"/>
                  </a:cubicBezTo>
                  <a:cubicBezTo>
                    <a:pt x="7436" y="18160"/>
                    <a:pt x="8744" y="17039"/>
                    <a:pt x="9982" y="15872"/>
                  </a:cubicBezTo>
                  <a:cubicBezTo>
                    <a:pt x="10799" y="15101"/>
                    <a:pt x="11546" y="14284"/>
                    <a:pt x="12317" y="13490"/>
                  </a:cubicBezTo>
                  <a:cubicBezTo>
                    <a:pt x="12527" y="13256"/>
                    <a:pt x="12784" y="13093"/>
                    <a:pt x="13018" y="12882"/>
                  </a:cubicBezTo>
                  <a:cubicBezTo>
                    <a:pt x="13601" y="12322"/>
                    <a:pt x="14302" y="11855"/>
                    <a:pt x="14769" y="11201"/>
                  </a:cubicBezTo>
                  <a:cubicBezTo>
                    <a:pt x="15563" y="10103"/>
                    <a:pt x="16684" y="9333"/>
                    <a:pt x="17408" y="8188"/>
                  </a:cubicBezTo>
                  <a:cubicBezTo>
                    <a:pt x="18179" y="7815"/>
                    <a:pt x="18482" y="7067"/>
                    <a:pt x="18949" y="6437"/>
                  </a:cubicBezTo>
                  <a:cubicBezTo>
                    <a:pt x="19136" y="6180"/>
                    <a:pt x="19393" y="5947"/>
                    <a:pt x="19603" y="5713"/>
                  </a:cubicBezTo>
                  <a:cubicBezTo>
                    <a:pt x="20047" y="5223"/>
                    <a:pt x="20514" y="4732"/>
                    <a:pt x="20934" y="4195"/>
                  </a:cubicBezTo>
                  <a:cubicBezTo>
                    <a:pt x="21215" y="3775"/>
                    <a:pt x="21495" y="3354"/>
                    <a:pt x="21752" y="2911"/>
                  </a:cubicBezTo>
                  <a:cubicBezTo>
                    <a:pt x="22079" y="2373"/>
                    <a:pt x="22429" y="1836"/>
                    <a:pt x="22756" y="1299"/>
                  </a:cubicBezTo>
                  <a:cubicBezTo>
                    <a:pt x="22943" y="1042"/>
                    <a:pt x="22873" y="692"/>
                    <a:pt x="22616" y="505"/>
                  </a:cubicBezTo>
                  <a:cubicBezTo>
                    <a:pt x="22288" y="163"/>
                    <a:pt x="22056" y="1"/>
                    <a:pt x="21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"/>
            <p:cNvSpPr/>
            <p:nvPr/>
          </p:nvSpPr>
          <p:spPr>
            <a:xfrm rot="3428099">
              <a:off x="4306070" y="945447"/>
              <a:ext cx="792608" cy="762937"/>
            </a:xfrm>
            <a:custGeom>
              <a:rect b="b" l="l" r="r" t="t"/>
              <a:pathLst>
                <a:path extrusionOk="0" h="14364" w="14923">
                  <a:moveTo>
                    <a:pt x="14353" y="0"/>
                  </a:moveTo>
                  <a:cubicBezTo>
                    <a:pt x="14219" y="0"/>
                    <a:pt x="14084" y="59"/>
                    <a:pt x="13989" y="182"/>
                  </a:cubicBezTo>
                  <a:cubicBezTo>
                    <a:pt x="13872" y="299"/>
                    <a:pt x="13779" y="416"/>
                    <a:pt x="13685" y="556"/>
                  </a:cubicBezTo>
                  <a:cubicBezTo>
                    <a:pt x="12915" y="1607"/>
                    <a:pt x="12214" y="2728"/>
                    <a:pt x="11210" y="3615"/>
                  </a:cubicBezTo>
                  <a:cubicBezTo>
                    <a:pt x="10743" y="3965"/>
                    <a:pt x="10322" y="4362"/>
                    <a:pt x="9949" y="4806"/>
                  </a:cubicBezTo>
                  <a:cubicBezTo>
                    <a:pt x="8944" y="5974"/>
                    <a:pt x="7870" y="7071"/>
                    <a:pt x="6726" y="8099"/>
                  </a:cubicBezTo>
                  <a:cubicBezTo>
                    <a:pt x="5185" y="9617"/>
                    <a:pt x="3643" y="11135"/>
                    <a:pt x="2102" y="12653"/>
                  </a:cubicBezTo>
                  <a:cubicBezTo>
                    <a:pt x="1845" y="12956"/>
                    <a:pt x="1471" y="13120"/>
                    <a:pt x="1074" y="13120"/>
                  </a:cubicBezTo>
                  <a:lnTo>
                    <a:pt x="1448" y="12256"/>
                  </a:lnTo>
                  <a:cubicBezTo>
                    <a:pt x="1308" y="12092"/>
                    <a:pt x="1215" y="11952"/>
                    <a:pt x="1051" y="11765"/>
                  </a:cubicBezTo>
                  <a:cubicBezTo>
                    <a:pt x="537" y="11952"/>
                    <a:pt x="374" y="12489"/>
                    <a:pt x="187" y="13026"/>
                  </a:cubicBezTo>
                  <a:cubicBezTo>
                    <a:pt x="0" y="13400"/>
                    <a:pt x="117" y="13844"/>
                    <a:pt x="444" y="14101"/>
                  </a:cubicBezTo>
                  <a:cubicBezTo>
                    <a:pt x="661" y="14264"/>
                    <a:pt x="847" y="14363"/>
                    <a:pt x="1047" y="14363"/>
                  </a:cubicBezTo>
                  <a:cubicBezTo>
                    <a:pt x="1191" y="14363"/>
                    <a:pt x="1342" y="14311"/>
                    <a:pt x="1518" y="14194"/>
                  </a:cubicBezTo>
                  <a:cubicBezTo>
                    <a:pt x="2242" y="13727"/>
                    <a:pt x="2943" y="13237"/>
                    <a:pt x="3573" y="12676"/>
                  </a:cubicBezTo>
                  <a:cubicBezTo>
                    <a:pt x="4741" y="11602"/>
                    <a:pt x="5815" y="10458"/>
                    <a:pt x="6913" y="9337"/>
                  </a:cubicBezTo>
                  <a:cubicBezTo>
                    <a:pt x="7193" y="9080"/>
                    <a:pt x="7473" y="8823"/>
                    <a:pt x="7753" y="8566"/>
                  </a:cubicBezTo>
                  <a:cubicBezTo>
                    <a:pt x="8314" y="8029"/>
                    <a:pt x="8874" y="7538"/>
                    <a:pt x="9412" y="6978"/>
                  </a:cubicBezTo>
                  <a:cubicBezTo>
                    <a:pt x="9902" y="6511"/>
                    <a:pt x="10322" y="5950"/>
                    <a:pt x="10766" y="5507"/>
                  </a:cubicBezTo>
                  <a:cubicBezTo>
                    <a:pt x="11233" y="5040"/>
                    <a:pt x="11747" y="4643"/>
                    <a:pt x="12191" y="4176"/>
                  </a:cubicBezTo>
                  <a:cubicBezTo>
                    <a:pt x="12774" y="3568"/>
                    <a:pt x="13312" y="2961"/>
                    <a:pt x="13825" y="2307"/>
                  </a:cubicBezTo>
                  <a:cubicBezTo>
                    <a:pt x="14176" y="1817"/>
                    <a:pt x="14479" y="1303"/>
                    <a:pt x="14759" y="766"/>
                  </a:cubicBezTo>
                  <a:cubicBezTo>
                    <a:pt x="14923" y="532"/>
                    <a:pt x="14853" y="229"/>
                    <a:pt x="14619" y="89"/>
                  </a:cubicBezTo>
                  <a:cubicBezTo>
                    <a:pt x="14542" y="30"/>
                    <a:pt x="14448" y="0"/>
                    <a:pt x="143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25" name="Google Shape;22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37504" y="4460312"/>
            <a:ext cx="1612116" cy="61454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"/>
          <p:cNvSpPr txBox="1"/>
          <p:nvPr>
            <p:ph idx="1" type="subTitle"/>
          </p:nvPr>
        </p:nvSpPr>
        <p:spPr>
          <a:xfrm>
            <a:off x="1636124" y="1422715"/>
            <a:ext cx="5281864" cy="17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ar-SA" sz="4400">
                <a:latin typeface="Arial"/>
                <a:ea typeface="Arial"/>
                <a:cs typeface="Arial"/>
                <a:sym typeface="Arial"/>
              </a:rPr>
              <a:t>ادارة فنون القراْن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ar-SA" sz="4400">
                <a:latin typeface="Arial"/>
                <a:ea typeface="Arial"/>
                <a:cs typeface="Arial"/>
                <a:sym typeface="Arial"/>
              </a:rPr>
              <a:t>ادارة جناح الترنم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ar-SA" sz="4400">
                <a:latin typeface="Arial"/>
                <a:ea typeface="Arial"/>
                <a:cs typeface="Arial"/>
                <a:sym typeface="Arial"/>
              </a:rPr>
              <a:t>ادارة التمرين على انشاء النظم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7" name="Google Shape;227;p2"/>
          <p:cNvGrpSpPr/>
          <p:nvPr/>
        </p:nvGrpSpPr>
        <p:grpSpPr>
          <a:xfrm>
            <a:off x="6078574" y="1857911"/>
            <a:ext cx="1678825" cy="547650"/>
            <a:chOff x="3732538" y="3143003"/>
            <a:chExt cx="1678825" cy="547650"/>
          </a:xfrm>
        </p:grpSpPr>
        <p:sp>
          <p:nvSpPr>
            <p:cNvPr id="228" name="Google Shape;228;p2"/>
            <p:cNvSpPr/>
            <p:nvPr/>
          </p:nvSpPr>
          <p:spPr>
            <a:xfrm rot="5400000">
              <a:off x="4298125" y="2577415"/>
              <a:ext cx="547650" cy="1678825"/>
            </a:xfrm>
            <a:custGeom>
              <a:rect b="b" l="l" r="r" t="t"/>
              <a:pathLst>
                <a:path extrusionOk="0" h="67153" w="21906">
                  <a:moveTo>
                    <a:pt x="9061" y="8346"/>
                  </a:moveTo>
                  <a:lnTo>
                    <a:pt x="9061" y="8346"/>
                  </a:lnTo>
                  <a:cubicBezTo>
                    <a:pt x="8851" y="12223"/>
                    <a:pt x="8921" y="16146"/>
                    <a:pt x="8945" y="20046"/>
                  </a:cubicBezTo>
                  <a:lnTo>
                    <a:pt x="8945" y="20887"/>
                  </a:lnTo>
                  <a:cubicBezTo>
                    <a:pt x="8104" y="20887"/>
                    <a:pt x="7263" y="20934"/>
                    <a:pt x="6446" y="21004"/>
                  </a:cubicBezTo>
                  <a:cubicBezTo>
                    <a:pt x="6446" y="19042"/>
                    <a:pt x="6492" y="17080"/>
                    <a:pt x="6656" y="15119"/>
                  </a:cubicBezTo>
                  <a:cubicBezTo>
                    <a:pt x="6819" y="13134"/>
                    <a:pt x="6656" y="9280"/>
                    <a:pt x="9061" y="8346"/>
                  </a:cubicBezTo>
                  <a:close/>
                  <a:moveTo>
                    <a:pt x="10696" y="8136"/>
                  </a:moveTo>
                  <a:cubicBezTo>
                    <a:pt x="13382" y="8393"/>
                    <a:pt x="14246" y="11219"/>
                    <a:pt x="14526" y="13251"/>
                  </a:cubicBezTo>
                  <a:cubicBezTo>
                    <a:pt x="14900" y="15819"/>
                    <a:pt x="15180" y="18412"/>
                    <a:pt x="15390" y="21004"/>
                  </a:cubicBezTo>
                  <a:lnTo>
                    <a:pt x="14129" y="21004"/>
                  </a:lnTo>
                  <a:cubicBezTo>
                    <a:pt x="12961" y="21004"/>
                    <a:pt x="11700" y="20957"/>
                    <a:pt x="10463" y="20910"/>
                  </a:cubicBezTo>
                  <a:cubicBezTo>
                    <a:pt x="10463" y="16660"/>
                    <a:pt x="10603" y="12410"/>
                    <a:pt x="10696" y="8136"/>
                  </a:cubicBezTo>
                  <a:close/>
                  <a:moveTo>
                    <a:pt x="12051" y="23012"/>
                  </a:moveTo>
                  <a:lnTo>
                    <a:pt x="15554" y="23036"/>
                  </a:lnTo>
                  <a:cubicBezTo>
                    <a:pt x="15577" y="23619"/>
                    <a:pt x="15624" y="24180"/>
                    <a:pt x="15647" y="24764"/>
                  </a:cubicBezTo>
                  <a:cubicBezTo>
                    <a:pt x="14526" y="24834"/>
                    <a:pt x="13382" y="24927"/>
                    <a:pt x="12307" y="24974"/>
                  </a:cubicBezTo>
                  <a:lnTo>
                    <a:pt x="10486" y="25044"/>
                  </a:lnTo>
                  <a:cubicBezTo>
                    <a:pt x="10463" y="24367"/>
                    <a:pt x="10439" y="23689"/>
                    <a:pt x="10439" y="23012"/>
                  </a:cubicBezTo>
                  <a:close/>
                  <a:moveTo>
                    <a:pt x="6469" y="22872"/>
                  </a:moveTo>
                  <a:lnTo>
                    <a:pt x="6469" y="22872"/>
                  </a:lnTo>
                  <a:cubicBezTo>
                    <a:pt x="7286" y="22942"/>
                    <a:pt x="8151" y="22989"/>
                    <a:pt x="8991" y="22989"/>
                  </a:cubicBezTo>
                  <a:cubicBezTo>
                    <a:pt x="8991" y="23713"/>
                    <a:pt x="9015" y="24413"/>
                    <a:pt x="9038" y="25137"/>
                  </a:cubicBezTo>
                  <a:cubicBezTo>
                    <a:pt x="8197" y="25184"/>
                    <a:pt x="7357" y="25231"/>
                    <a:pt x="6516" y="25324"/>
                  </a:cubicBezTo>
                  <a:cubicBezTo>
                    <a:pt x="6492" y="24507"/>
                    <a:pt x="6492" y="23689"/>
                    <a:pt x="6469" y="22872"/>
                  </a:cubicBezTo>
                  <a:close/>
                  <a:moveTo>
                    <a:pt x="15740" y="26773"/>
                  </a:moveTo>
                  <a:cubicBezTo>
                    <a:pt x="15787" y="27754"/>
                    <a:pt x="15810" y="28734"/>
                    <a:pt x="15834" y="29715"/>
                  </a:cubicBezTo>
                  <a:cubicBezTo>
                    <a:pt x="14689" y="29738"/>
                    <a:pt x="13522" y="29761"/>
                    <a:pt x="12354" y="29785"/>
                  </a:cubicBezTo>
                  <a:lnTo>
                    <a:pt x="10696" y="29831"/>
                  </a:lnTo>
                  <a:cubicBezTo>
                    <a:pt x="10673" y="29388"/>
                    <a:pt x="10649" y="28944"/>
                    <a:pt x="10626" y="28524"/>
                  </a:cubicBezTo>
                  <a:cubicBezTo>
                    <a:pt x="10579" y="27986"/>
                    <a:pt x="10579" y="27473"/>
                    <a:pt x="10556" y="26935"/>
                  </a:cubicBezTo>
                  <a:cubicBezTo>
                    <a:pt x="11280" y="26912"/>
                    <a:pt x="12027" y="26889"/>
                    <a:pt x="12774" y="26865"/>
                  </a:cubicBezTo>
                  <a:cubicBezTo>
                    <a:pt x="13725" y="26819"/>
                    <a:pt x="14721" y="26819"/>
                    <a:pt x="15740" y="26773"/>
                  </a:cubicBezTo>
                  <a:close/>
                  <a:moveTo>
                    <a:pt x="6586" y="26935"/>
                  </a:moveTo>
                  <a:lnTo>
                    <a:pt x="6586" y="26935"/>
                  </a:lnTo>
                  <a:cubicBezTo>
                    <a:pt x="7427" y="26959"/>
                    <a:pt x="8267" y="26959"/>
                    <a:pt x="9108" y="26959"/>
                  </a:cubicBezTo>
                  <a:cubicBezTo>
                    <a:pt x="9155" y="27916"/>
                    <a:pt x="9201" y="28897"/>
                    <a:pt x="9248" y="29855"/>
                  </a:cubicBezTo>
                  <a:cubicBezTo>
                    <a:pt x="8431" y="29901"/>
                    <a:pt x="7613" y="29948"/>
                    <a:pt x="6796" y="30041"/>
                  </a:cubicBezTo>
                  <a:cubicBezTo>
                    <a:pt x="6796" y="29761"/>
                    <a:pt x="6773" y="29504"/>
                    <a:pt x="6749" y="29247"/>
                  </a:cubicBezTo>
                  <a:cubicBezTo>
                    <a:pt x="6726" y="29084"/>
                    <a:pt x="6679" y="28944"/>
                    <a:pt x="6633" y="28780"/>
                  </a:cubicBezTo>
                  <a:cubicBezTo>
                    <a:pt x="6633" y="28547"/>
                    <a:pt x="6609" y="28313"/>
                    <a:pt x="6609" y="28080"/>
                  </a:cubicBezTo>
                  <a:cubicBezTo>
                    <a:pt x="6609" y="27683"/>
                    <a:pt x="6586" y="27309"/>
                    <a:pt x="6586" y="26935"/>
                  </a:cubicBezTo>
                  <a:close/>
                  <a:moveTo>
                    <a:pt x="15880" y="31676"/>
                  </a:moveTo>
                  <a:cubicBezTo>
                    <a:pt x="15904" y="34525"/>
                    <a:pt x="15857" y="37374"/>
                    <a:pt x="15764" y="40200"/>
                  </a:cubicBezTo>
                  <a:cubicBezTo>
                    <a:pt x="15717" y="41718"/>
                    <a:pt x="16254" y="47486"/>
                    <a:pt x="14012" y="47977"/>
                  </a:cubicBezTo>
                  <a:cubicBezTo>
                    <a:pt x="13921" y="47997"/>
                    <a:pt x="13835" y="48007"/>
                    <a:pt x="13751" y="48007"/>
                  </a:cubicBezTo>
                  <a:cubicBezTo>
                    <a:pt x="11863" y="48007"/>
                    <a:pt x="11859" y="42885"/>
                    <a:pt x="11747" y="41811"/>
                  </a:cubicBezTo>
                  <a:cubicBezTo>
                    <a:pt x="11327" y="38472"/>
                    <a:pt x="11046" y="35109"/>
                    <a:pt x="10813" y="31746"/>
                  </a:cubicBezTo>
                  <a:lnTo>
                    <a:pt x="11980" y="31723"/>
                  </a:lnTo>
                  <a:cubicBezTo>
                    <a:pt x="13265" y="31676"/>
                    <a:pt x="14573" y="31676"/>
                    <a:pt x="15880" y="31676"/>
                  </a:cubicBezTo>
                  <a:close/>
                  <a:moveTo>
                    <a:pt x="9490" y="0"/>
                  </a:moveTo>
                  <a:cubicBezTo>
                    <a:pt x="9146" y="0"/>
                    <a:pt x="8801" y="11"/>
                    <a:pt x="8454" y="33"/>
                  </a:cubicBezTo>
                  <a:cubicBezTo>
                    <a:pt x="8267" y="33"/>
                    <a:pt x="8010" y="103"/>
                    <a:pt x="8010" y="266"/>
                  </a:cubicBezTo>
                  <a:cubicBezTo>
                    <a:pt x="8010" y="336"/>
                    <a:pt x="8034" y="406"/>
                    <a:pt x="8080" y="453"/>
                  </a:cubicBezTo>
                  <a:cubicBezTo>
                    <a:pt x="8314" y="780"/>
                    <a:pt x="8571" y="1084"/>
                    <a:pt x="8874" y="1340"/>
                  </a:cubicBezTo>
                  <a:cubicBezTo>
                    <a:pt x="9038" y="1457"/>
                    <a:pt x="9178" y="1621"/>
                    <a:pt x="9295" y="1807"/>
                  </a:cubicBezTo>
                  <a:cubicBezTo>
                    <a:pt x="9318" y="1948"/>
                    <a:pt x="9342" y="2064"/>
                    <a:pt x="9318" y="2204"/>
                  </a:cubicBezTo>
                  <a:cubicBezTo>
                    <a:pt x="9271" y="3536"/>
                    <a:pt x="9271" y="4890"/>
                    <a:pt x="9178" y="6245"/>
                  </a:cubicBezTo>
                  <a:cubicBezTo>
                    <a:pt x="9085" y="7412"/>
                    <a:pt x="8034" y="7225"/>
                    <a:pt x="7216" y="7973"/>
                  </a:cubicBezTo>
                  <a:cubicBezTo>
                    <a:pt x="6773" y="8370"/>
                    <a:pt x="6422" y="8883"/>
                    <a:pt x="6212" y="9444"/>
                  </a:cubicBezTo>
                  <a:cubicBezTo>
                    <a:pt x="5395" y="11639"/>
                    <a:pt x="5395" y="14325"/>
                    <a:pt x="5278" y="16590"/>
                  </a:cubicBezTo>
                  <a:cubicBezTo>
                    <a:pt x="5185" y="18131"/>
                    <a:pt x="5185" y="19673"/>
                    <a:pt x="5185" y="21191"/>
                  </a:cubicBezTo>
                  <a:cubicBezTo>
                    <a:pt x="4975" y="21237"/>
                    <a:pt x="4764" y="21284"/>
                    <a:pt x="4578" y="21331"/>
                  </a:cubicBezTo>
                  <a:cubicBezTo>
                    <a:pt x="4344" y="21354"/>
                    <a:pt x="4180" y="21518"/>
                    <a:pt x="4110" y="21728"/>
                  </a:cubicBezTo>
                  <a:cubicBezTo>
                    <a:pt x="3970" y="21424"/>
                    <a:pt x="3690" y="21261"/>
                    <a:pt x="3386" y="21261"/>
                  </a:cubicBezTo>
                  <a:cubicBezTo>
                    <a:pt x="2989" y="21261"/>
                    <a:pt x="2663" y="21541"/>
                    <a:pt x="2639" y="21938"/>
                  </a:cubicBezTo>
                  <a:cubicBezTo>
                    <a:pt x="2715" y="22353"/>
                    <a:pt x="3055" y="22572"/>
                    <a:pt x="3396" y="22572"/>
                  </a:cubicBezTo>
                  <a:cubicBezTo>
                    <a:pt x="3688" y="22572"/>
                    <a:pt x="3981" y="22412"/>
                    <a:pt x="4110" y="22078"/>
                  </a:cubicBezTo>
                  <a:cubicBezTo>
                    <a:pt x="4180" y="22312"/>
                    <a:pt x="4367" y="22475"/>
                    <a:pt x="4601" y="22545"/>
                  </a:cubicBezTo>
                  <a:cubicBezTo>
                    <a:pt x="4811" y="22592"/>
                    <a:pt x="4998" y="22639"/>
                    <a:pt x="5208" y="22685"/>
                  </a:cubicBezTo>
                  <a:cubicBezTo>
                    <a:pt x="5208" y="23269"/>
                    <a:pt x="5231" y="23876"/>
                    <a:pt x="5255" y="24483"/>
                  </a:cubicBezTo>
                  <a:cubicBezTo>
                    <a:pt x="5255" y="24810"/>
                    <a:pt x="5255" y="25137"/>
                    <a:pt x="5255" y="25488"/>
                  </a:cubicBezTo>
                  <a:cubicBezTo>
                    <a:pt x="4928" y="25511"/>
                    <a:pt x="4601" y="25558"/>
                    <a:pt x="4274" y="25604"/>
                  </a:cubicBezTo>
                  <a:cubicBezTo>
                    <a:pt x="4134" y="25628"/>
                    <a:pt x="3994" y="25674"/>
                    <a:pt x="3900" y="25768"/>
                  </a:cubicBezTo>
                  <a:cubicBezTo>
                    <a:pt x="3713" y="25418"/>
                    <a:pt x="3363" y="25184"/>
                    <a:pt x="2943" y="25184"/>
                  </a:cubicBezTo>
                  <a:cubicBezTo>
                    <a:pt x="2452" y="25184"/>
                    <a:pt x="2009" y="25558"/>
                    <a:pt x="1985" y="26071"/>
                  </a:cubicBezTo>
                  <a:cubicBezTo>
                    <a:pt x="2031" y="26569"/>
                    <a:pt x="2448" y="26913"/>
                    <a:pt x="2941" y="26913"/>
                  </a:cubicBezTo>
                  <a:cubicBezTo>
                    <a:pt x="2957" y="26913"/>
                    <a:pt x="2973" y="26913"/>
                    <a:pt x="2989" y="26912"/>
                  </a:cubicBezTo>
                  <a:cubicBezTo>
                    <a:pt x="3363" y="26912"/>
                    <a:pt x="3690" y="26725"/>
                    <a:pt x="3877" y="26398"/>
                  </a:cubicBezTo>
                  <a:cubicBezTo>
                    <a:pt x="3994" y="26632"/>
                    <a:pt x="4227" y="26772"/>
                    <a:pt x="4507" y="26819"/>
                  </a:cubicBezTo>
                  <a:cubicBezTo>
                    <a:pt x="4764" y="26842"/>
                    <a:pt x="5021" y="26865"/>
                    <a:pt x="5301" y="26865"/>
                  </a:cubicBezTo>
                  <a:cubicBezTo>
                    <a:pt x="5325" y="27986"/>
                    <a:pt x="5348" y="29107"/>
                    <a:pt x="5372" y="30228"/>
                  </a:cubicBezTo>
                  <a:cubicBezTo>
                    <a:pt x="5068" y="30298"/>
                    <a:pt x="4741" y="30368"/>
                    <a:pt x="4461" y="30438"/>
                  </a:cubicBezTo>
                  <a:cubicBezTo>
                    <a:pt x="4297" y="30462"/>
                    <a:pt x="4180" y="30555"/>
                    <a:pt x="4087" y="30672"/>
                  </a:cubicBezTo>
                  <a:cubicBezTo>
                    <a:pt x="3994" y="30695"/>
                    <a:pt x="3900" y="30765"/>
                    <a:pt x="3830" y="30859"/>
                  </a:cubicBezTo>
                  <a:cubicBezTo>
                    <a:pt x="3737" y="30532"/>
                    <a:pt x="3457" y="30345"/>
                    <a:pt x="3130" y="30345"/>
                  </a:cubicBezTo>
                  <a:cubicBezTo>
                    <a:pt x="2779" y="30345"/>
                    <a:pt x="2476" y="30625"/>
                    <a:pt x="2452" y="30976"/>
                  </a:cubicBezTo>
                  <a:cubicBezTo>
                    <a:pt x="2497" y="31312"/>
                    <a:pt x="2779" y="31584"/>
                    <a:pt x="3133" y="31584"/>
                  </a:cubicBezTo>
                  <a:cubicBezTo>
                    <a:pt x="3147" y="31584"/>
                    <a:pt x="3162" y="31584"/>
                    <a:pt x="3176" y="31583"/>
                  </a:cubicBezTo>
                  <a:cubicBezTo>
                    <a:pt x="3410" y="31583"/>
                    <a:pt x="3620" y="31443"/>
                    <a:pt x="3760" y="31232"/>
                  </a:cubicBezTo>
                  <a:cubicBezTo>
                    <a:pt x="3825" y="31427"/>
                    <a:pt x="3990" y="31562"/>
                    <a:pt x="4200" y="31562"/>
                  </a:cubicBezTo>
                  <a:cubicBezTo>
                    <a:pt x="4217" y="31562"/>
                    <a:pt x="4234" y="31561"/>
                    <a:pt x="4251" y="31559"/>
                  </a:cubicBezTo>
                  <a:cubicBezTo>
                    <a:pt x="4321" y="31606"/>
                    <a:pt x="4391" y="31629"/>
                    <a:pt x="4461" y="31629"/>
                  </a:cubicBezTo>
                  <a:cubicBezTo>
                    <a:pt x="4764" y="31676"/>
                    <a:pt x="5091" y="31700"/>
                    <a:pt x="5395" y="31746"/>
                  </a:cubicBezTo>
                  <a:cubicBezTo>
                    <a:pt x="5442" y="34689"/>
                    <a:pt x="5512" y="37608"/>
                    <a:pt x="5582" y="40574"/>
                  </a:cubicBezTo>
                  <a:lnTo>
                    <a:pt x="5558" y="45688"/>
                  </a:lnTo>
                  <a:cubicBezTo>
                    <a:pt x="5535" y="50873"/>
                    <a:pt x="6119" y="56524"/>
                    <a:pt x="4321" y="61522"/>
                  </a:cubicBezTo>
                  <a:cubicBezTo>
                    <a:pt x="3573" y="63670"/>
                    <a:pt x="2149" y="65725"/>
                    <a:pt x="0" y="66940"/>
                  </a:cubicBezTo>
                  <a:cubicBezTo>
                    <a:pt x="1078" y="67079"/>
                    <a:pt x="2169" y="67153"/>
                    <a:pt x="3264" y="67153"/>
                  </a:cubicBezTo>
                  <a:cubicBezTo>
                    <a:pt x="3639" y="67153"/>
                    <a:pt x="4015" y="67144"/>
                    <a:pt x="4391" y="67126"/>
                  </a:cubicBezTo>
                  <a:lnTo>
                    <a:pt x="13802" y="66566"/>
                  </a:lnTo>
                  <a:cubicBezTo>
                    <a:pt x="12985" y="65492"/>
                    <a:pt x="12004" y="64721"/>
                    <a:pt x="11140" y="63717"/>
                  </a:cubicBezTo>
                  <a:cubicBezTo>
                    <a:pt x="8898" y="61171"/>
                    <a:pt x="8454" y="57785"/>
                    <a:pt x="8151" y="54562"/>
                  </a:cubicBezTo>
                  <a:cubicBezTo>
                    <a:pt x="7660" y="49752"/>
                    <a:pt x="7310" y="44941"/>
                    <a:pt x="7100" y="40130"/>
                  </a:cubicBezTo>
                  <a:cubicBezTo>
                    <a:pt x="6960" y="37655"/>
                    <a:pt x="6866" y="35203"/>
                    <a:pt x="6819" y="32750"/>
                  </a:cubicBezTo>
                  <a:lnTo>
                    <a:pt x="6819" y="31816"/>
                  </a:lnTo>
                  <a:cubicBezTo>
                    <a:pt x="7240" y="31828"/>
                    <a:pt x="7666" y="31834"/>
                    <a:pt x="8092" y="31834"/>
                  </a:cubicBezTo>
                  <a:cubicBezTo>
                    <a:pt x="8518" y="31834"/>
                    <a:pt x="8945" y="31828"/>
                    <a:pt x="9365" y="31816"/>
                  </a:cubicBezTo>
                  <a:cubicBezTo>
                    <a:pt x="9505" y="34035"/>
                    <a:pt x="9692" y="36277"/>
                    <a:pt x="9925" y="38519"/>
                  </a:cubicBezTo>
                  <a:cubicBezTo>
                    <a:pt x="10206" y="41344"/>
                    <a:pt x="10276" y="44357"/>
                    <a:pt x="10930" y="47136"/>
                  </a:cubicBezTo>
                  <a:cubicBezTo>
                    <a:pt x="11186" y="48280"/>
                    <a:pt x="11817" y="49541"/>
                    <a:pt x="13382" y="49588"/>
                  </a:cubicBezTo>
                  <a:cubicBezTo>
                    <a:pt x="13416" y="49589"/>
                    <a:pt x="13449" y="49589"/>
                    <a:pt x="13483" y="49589"/>
                  </a:cubicBezTo>
                  <a:cubicBezTo>
                    <a:pt x="18204" y="49589"/>
                    <a:pt x="17375" y="41468"/>
                    <a:pt x="17422" y="39079"/>
                  </a:cubicBezTo>
                  <a:cubicBezTo>
                    <a:pt x="17492" y="36604"/>
                    <a:pt x="17492" y="34128"/>
                    <a:pt x="17422" y="31676"/>
                  </a:cubicBezTo>
                  <a:cubicBezTo>
                    <a:pt x="18333" y="31629"/>
                    <a:pt x="19243" y="31583"/>
                    <a:pt x="20131" y="31513"/>
                  </a:cubicBezTo>
                  <a:cubicBezTo>
                    <a:pt x="20551" y="31466"/>
                    <a:pt x="20878" y="31162"/>
                    <a:pt x="20971" y="30742"/>
                  </a:cubicBezTo>
                  <a:cubicBezTo>
                    <a:pt x="21275" y="30438"/>
                    <a:pt x="20873" y="29892"/>
                    <a:pt x="20383" y="29892"/>
                  </a:cubicBezTo>
                  <a:cubicBezTo>
                    <a:pt x="20346" y="29892"/>
                    <a:pt x="20309" y="29895"/>
                    <a:pt x="20271" y="29901"/>
                  </a:cubicBezTo>
                  <a:lnTo>
                    <a:pt x="20177" y="29901"/>
                  </a:lnTo>
                  <a:cubicBezTo>
                    <a:pt x="19243" y="29808"/>
                    <a:pt x="18309" y="29761"/>
                    <a:pt x="17375" y="29738"/>
                  </a:cubicBezTo>
                  <a:cubicBezTo>
                    <a:pt x="17328" y="28734"/>
                    <a:pt x="17305" y="27706"/>
                    <a:pt x="17235" y="26702"/>
                  </a:cubicBezTo>
                  <a:cubicBezTo>
                    <a:pt x="18309" y="26655"/>
                    <a:pt x="19360" y="26492"/>
                    <a:pt x="20411" y="26258"/>
                  </a:cubicBezTo>
                  <a:cubicBezTo>
                    <a:pt x="21182" y="26095"/>
                    <a:pt x="21158" y="24974"/>
                    <a:pt x="20364" y="24857"/>
                  </a:cubicBezTo>
                  <a:cubicBezTo>
                    <a:pt x="19559" y="24752"/>
                    <a:pt x="18740" y="24699"/>
                    <a:pt x="17928" y="24699"/>
                  </a:cubicBezTo>
                  <a:cubicBezTo>
                    <a:pt x="17657" y="24699"/>
                    <a:pt x="17387" y="24705"/>
                    <a:pt x="17118" y="24717"/>
                  </a:cubicBezTo>
                  <a:cubicBezTo>
                    <a:pt x="17095" y="24320"/>
                    <a:pt x="16955" y="23830"/>
                    <a:pt x="17025" y="23456"/>
                  </a:cubicBezTo>
                  <a:cubicBezTo>
                    <a:pt x="17099" y="23115"/>
                    <a:pt x="17135" y="23028"/>
                    <a:pt x="17320" y="23028"/>
                  </a:cubicBezTo>
                  <a:cubicBezTo>
                    <a:pt x="17425" y="23028"/>
                    <a:pt x="17580" y="23057"/>
                    <a:pt x="17819" y="23082"/>
                  </a:cubicBezTo>
                  <a:cubicBezTo>
                    <a:pt x="18370" y="23135"/>
                    <a:pt x="18928" y="23165"/>
                    <a:pt x="19489" y="23165"/>
                  </a:cubicBezTo>
                  <a:cubicBezTo>
                    <a:pt x="19927" y="23165"/>
                    <a:pt x="20368" y="23147"/>
                    <a:pt x="20808" y="23106"/>
                  </a:cubicBezTo>
                  <a:cubicBezTo>
                    <a:pt x="21602" y="23012"/>
                    <a:pt x="21906" y="22008"/>
                    <a:pt x="21322" y="21494"/>
                  </a:cubicBezTo>
                  <a:cubicBezTo>
                    <a:pt x="20873" y="21046"/>
                    <a:pt x="20335" y="21031"/>
                    <a:pt x="19720" y="21031"/>
                  </a:cubicBezTo>
                  <a:cubicBezTo>
                    <a:pt x="19676" y="21031"/>
                    <a:pt x="19631" y="21031"/>
                    <a:pt x="19586" y="21031"/>
                  </a:cubicBezTo>
                  <a:cubicBezTo>
                    <a:pt x="19474" y="21031"/>
                    <a:pt x="19360" y="21030"/>
                    <a:pt x="19243" y="21027"/>
                  </a:cubicBezTo>
                  <a:cubicBezTo>
                    <a:pt x="18449" y="21004"/>
                    <a:pt x="17655" y="21004"/>
                    <a:pt x="16838" y="21004"/>
                  </a:cubicBezTo>
                  <a:cubicBezTo>
                    <a:pt x="16628" y="18622"/>
                    <a:pt x="16371" y="16216"/>
                    <a:pt x="16044" y="13858"/>
                  </a:cubicBezTo>
                  <a:cubicBezTo>
                    <a:pt x="15787" y="11989"/>
                    <a:pt x="15507" y="10028"/>
                    <a:pt x="14152" y="8510"/>
                  </a:cubicBezTo>
                  <a:cubicBezTo>
                    <a:pt x="13732" y="8066"/>
                    <a:pt x="13265" y="7716"/>
                    <a:pt x="12751" y="7459"/>
                  </a:cubicBezTo>
                  <a:cubicBezTo>
                    <a:pt x="12284" y="7225"/>
                    <a:pt x="11654" y="7272"/>
                    <a:pt x="11210" y="7015"/>
                  </a:cubicBezTo>
                  <a:cubicBezTo>
                    <a:pt x="10696" y="6735"/>
                    <a:pt x="10860" y="6291"/>
                    <a:pt x="10860" y="5731"/>
                  </a:cubicBezTo>
                  <a:lnTo>
                    <a:pt x="10906" y="1714"/>
                  </a:lnTo>
                  <a:cubicBezTo>
                    <a:pt x="10906" y="1621"/>
                    <a:pt x="10930" y="1527"/>
                    <a:pt x="11000" y="1481"/>
                  </a:cubicBezTo>
                  <a:cubicBezTo>
                    <a:pt x="11046" y="1457"/>
                    <a:pt x="11070" y="1434"/>
                    <a:pt x="11116" y="1434"/>
                  </a:cubicBezTo>
                  <a:cubicBezTo>
                    <a:pt x="11700" y="1340"/>
                    <a:pt x="13101" y="243"/>
                    <a:pt x="11794" y="149"/>
                  </a:cubicBezTo>
                  <a:cubicBezTo>
                    <a:pt x="11020" y="53"/>
                    <a:pt x="10257" y="0"/>
                    <a:pt x="94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"/>
            <p:cNvSpPr/>
            <p:nvPr/>
          </p:nvSpPr>
          <p:spPr>
            <a:xfrm rot="5400000">
              <a:off x="4607188" y="3199627"/>
              <a:ext cx="52575" cy="36225"/>
            </a:xfrm>
            <a:custGeom>
              <a:rect b="b" l="l" r="r" t="t"/>
              <a:pathLst>
                <a:path extrusionOk="0" h="1449" w="2103">
                  <a:moveTo>
                    <a:pt x="981" y="1"/>
                  </a:moveTo>
                  <a:cubicBezTo>
                    <a:pt x="1" y="1"/>
                    <a:pt x="1" y="1449"/>
                    <a:pt x="981" y="1449"/>
                  </a:cubicBezTo>
                  <a:cubicBezTo>
                    <a:pt x="1122" y="1449"/>
                    <a:pt x="1285" y="1402"/>
                    <a:pt x="1402" y="1309"/>
                  </a:cubicBezTo>
                  <a:lnTo>
                    <a:pt x="1472" y="1309"/>
                  </a:lnTo>
                  <a:cubicBezTo>
                    <a:pt x="2102" y="1192"/>
                    <a:pt x="2102" y="304"/>
                    <a:pt x="1472" y="164"/>
                  </a:cubicBezTo>
                  <a:lnTo>
                    <a:pt x="1472" y="141"/>
                  </a:lnTo>
                  <a:lnTo>
                    <a:pt x="1425" y="141"/>
                  </a:lnTo>
                  <a:cubicBezTo>
                    <a:pt x="1285" y="47"/>
                    <a:pt x="1145" y="1"/>
                    <a:pt x="9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"/>
            <p:cNvSpPr/>
            <p:nvPr/>
          </p:nvSpPr>
          <p:spPr>
            <a:xfrm rot="5400000">
              <a:off x="4731800" y="3190515"/>
              <a:ext cx="57825" cy="48050"/>
            </a:xfrm>
            <a:custGeom>
              <a:rect b="b" l="l" r="r" t="t"/>
              <a:pathLst>
                <a:path extrusionOk="0" h="1922" w="2313">
                  <a:moveTo>
                    <a:pt x="1190" y="1"/>
                  </a:moveTo>
                  <a:cubicBezTo>
                    <a:pt x="935" y="1"/>
                    <a:pt x="678" y="92"/>
                    <a:pt x="467" y="282"/>
                  </a:cubicBezTo>
                  <a:cubicBezTo>
                    <a:pt x="0" y="703"/>
                    <a:pt x="117" y="1473"/>
                    <a:pt x="677" y="1777"/>
                  </a:cubicBezTo>
                  <a:lnTo>
                    <a:pt x="701" y="1800"/>
                  </a:lnTo>
                  <a:cubicBezTo>
                    <a:pt x="854" y="1882"/>
                    <a:pt x="1022" y="1921"/>
                    <a:pt x="1189" y="1921"/>
                  </a:cubicBezTo>
                  <a:cubicBezTo>
                    <a:pt x="1453" y="1921"/>
                    <a:pt x="1715" y="1823"/>
                    <a:pt x="1915" y="1637"/>
                  </a:cubicBezTo>
                  <a:cubicBezTo>
                    <a:pt x="2242" y="1357"/>
                    <a:pt x="2312" y="866"/>
                    <a:pt x="2102" y="516"/>
                  </a:cubicBezTo>
                  <a:lnTo>
                    <a:pt x="2078" y="469"/>
                  </a:lnTo>
                  <a:cubicBezTo>
                    <a:pt x="1865" y="163"/>
                    <a:pt x="1530" y="1"/>
                    <a:pt x="11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"/>
            <p:cNvSpPr/>
            <p:nvPr/>
          </p:nvSpPr>
          <p:spPr>
            <a:xfrm rot="5400000">
              <a:off x="4840375" y="3201640"/>
              <a:ext cx="45000" cy="38625"/>
            </a:xfrm>
            <a:custGeom>
              <a:rect b="b" l="l" r="r" t="t"/>
              <a:pathLst>
                <a:path extrusionOk="0" h="1545" w="1800">
                  <a:moveTo>
                    <a:pt x="958" y="0"/>
                  </a:moveTo>
                  <a:cubicBezTo>
                    <a:pt x="281" y="47"/>
                    <a:pt x="1" y="888"/>
                    <a:pt x="491" y="1331"/>
                  </a:cubicBezTo>
                  <a:cubicBezTo>
                    <a:pt x="646" y="1479"/>
                    <a:pt x="833" y="1545"/>
                    <a:pt x="1017" y="1545"/>
                  </a:cubicBezTo>
                  <a:cubicBezTo>
                    <a:pt x="1416" y="1545"/>
                    <a:pt x="1799" y="1234"/>
                    <a:pt x="1799" y="771"/>
                  </a:cubicBezTo>
                  <a:cubicBezTo>
                    <a:pt x="1776" y="327"/>
                    <a:pt x="1402" y="0"/>
                    <a:pt x="9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2" name="Google Shape;232;p2"/>
          <p:cNvGrpSpPr/>
          <p:nvPr/>
        </p:nvGrpSpPr>
        <p:grpSpPr>
          <a:xfrm>
            <a:off x="279851" y="774856"/>
            <a:ext cx="1580277" cy="1415292"/>
            <a:chOff x="3781871" y="3530489"/>
            <a:chExt cx="1580277" cy="1415292"/>
          </a:xfrm>
        </p:grpSpPr>
        <p:sp>
          <p:nvSpPr>
            <p:cNvPr id="233" name="Google Shape;233;p2"/>
            <p:cNvSpPr/>
            <p:nvPr/>
          </p:nvSpPr>
          <p:spPr>
            <a:xfrm flipH="1" rot="-3678203">
              <a:off x="4099034" y="3604146"/>
              <a:ext cx="919366" cy="1267978"/>
            </a:xfrm>
            <a:custGeom>
              <a:rect b="b" l="l" r="r" t="t"/>
              <a:pathLst>
                <a:path extrusionOk="0" h="42100" w="30524">
                  <a:moveTo>
                    <a:pt x="15741" y="3941"/>
                  </a:moveTo>
                  <a:cubicBezTo>
                    <a:pt x="15834" y="4034"/>
                    <a:pt x="15998" y="4128"/>
                    <a:pt x="16021" y="4244"/>
                  </a:cubicBezTo>
                  <a:cubicBezTo>
                    <a:pt x="16161" y="4805"/>
                    <a:pt x="16231" y="5389"/>
                    <a:pt x="16371" y="5949"/>
                  </a:cubicBezTo>
                  <a:cubicBezTo>
                    <a:pt x="16628" y="6953"/>
                    <a:pt x="16932" y="7934"/>
                    <a:pt x="17165" y="8938"/>
                  </a:cubicBezTo>
                  <a:cubicBezTo>
                    <a:pt x="17329" y="9592"/>
                    <a:pt x="17446" y="10270"/>
                    <a:pt x="17562" y="10923"/>
                  </a:cubicBezTo>
                  <a:cubicBezTo>
                    <a:pt x="17562" y="11134"/>
                    <a:pt x="17539" y="11320"/>
                    <a:pt x="17516" y="11507"/>
                  </a:cubicBezTo>
                  <a:lnTo>
                    <a:pt x="17282" y="11531"/>
                  </a:lnTo>
                  <a:lnTo>
                    <a:pt x="17282" y="11554"/>
                  </a:lnTo>
                  <a:cubicBezTo>
                    <a:pt x="17165" y="11157"/>
                    <a:pt x="17002" y="10783"/>
                    <a:pt x="16909" y="10386"/>
                  </a:cubicBezTo>
                  <a:cubicBezTo>
                    <a:pt x="16582" y="9102"/>
                    <a:pt x="16301" y="7794"/>
                    <a:pt x="15974" y="6486"/>
                  </a:cubicBezTo>
                  <a:cubicBezTo>
                    <a:pt x="15834" y="5856"/>
                    <a:pt x="15671" y="5249"/>
                    <a:pt x="15531" y="4618"/>
                  </a:cubicBezTo>
                  <a:cubicBezTo>
                    <a:pt x="15507" y="4525"/>
                    <a:pt x="15507" y="4408"/>
                    <a:pt x="15531" y="4291"/>
                  </a:cubicBezTo>
                  <a:cubicBezTo>
                    <a:pt x="15577" y="4174"/>
                    <a:pt x="15647" y="4058"/>
                    <a:pt x="15741" y="3941"/>
                  </a:cubicBezTo>
                  <a:close/>
                  <a:moveTo>
                    <a:pt x="15297" y="15150"/>
                  </a:moveTo>
                  <a:cubicBezTo>
                    <a:pt x="15531" y="15291"/>
                    <a:pt x="15764" y="15431"/>
                    <a:pt x="15974" y="15594"/>
                  </a:cubicBezTo>
                  <a:cubicBezTo>
                    <a:pt x="15998" y="15617"/>
                    <a:pt x="15881" y="15874"/>
                    <a:pt x="15881" y="15874"/>
                  </a:cubicBezTo>
                  <a:cubicBezTo>
                    <a:pt x="15671" y="15874"/>
                    <a:pt x="15484" y="15804"/>
                    <a:pt x="15321" y="15711"/>
                  </a:cubicBezTo>
                  <a:cubicBezTo>
                    <a:pt x="15204" y="15617"/>
                    <a:pt x="15227" y="15407"/>
                    <a:pt x="15180" y="15244"/>
                  </a:cubicBezTo>
                  <a:lnTo>
                    <a:pt x="15297" y="15150"/>
                  </a:lnTo>
                  <a:close/>
                  <a:moveTo>
                    <a:pt x="14110" y="17049"/>
                  </a:moveTo>
                  <a:cubicBezTo>
                    <a:pt x="14471" y="17049"/>
                    <a:pt x="14934" y="17263"/>
                    <a:pt x="14970" y="17532"/>
                  </a:cubicBezTo>
                  <a:cubicBezTo>
                    <a:pt x="14994" y="17626"/>
                    <a:pt x="14807" y="17789"/>
                    <a:pt x="14690" y="17813"/>
                  </a:cubicBezTo>
                  <a:cubicBezTo>
                    <a:pt x="14679" y="17815"/>
                    <a:pt x="14668" y="17816"/>
                    <a:pt x="14657" y="17816"/>
                  </a:cubicBezTo>
                  <a:cubicBezTo>
                    <a:pt x="14407" y="17816"/>
                    <a:pt x="13893" y="17357"/>
                    <a:pt x="13826" y="17112"/>
                  </a:cubicBezTo>
                  <a:cubicBezTo>
                    <a:pt x="13902" y="17069"/>
                    <a:pt x="14001" y="17049"/>
                    <a:pt x="14110" y="17049"/>
                  </a:cubicBezTo>
                  <a:close/>
                  <a:moveTo>
                    <a:pt x="12860" y="19212"/>
                  </a:moveTo>
                  <a:cubicBezTo>
                    <a:pt x="12863" y="19212"/>
                    <a:pt x="12866" y="19213"/>
                    <a:pt x="12868" y="19214"/>
                  </a:cubicBezTo>
                  <a:cubicBezTo>
                    <a:pt x="13172" y="19377"/>
                    <a:pt x="13499" y="19541"/>
                    <a:pt x="13803" y="19728"/>
                  </a:cubicBezTo>
                  <a:cubicBezTo>
                    <a:pt x="13605" y="19915"/>
                    <a:pt x="13496" y="20018"/>
                    <a:pt x="13365" y="20018"/>
                  </a:cubicBezTo>
                  <a:cubicBezTo>
                    <a:pt x="13202" y="20018"/>
                    <a:pt x="13006" y="19857"/>
                    <a:pt x="12565" y="19494"/>
                  </a:cubicBezTo>
                  <a:cubicBezTo>
                    <a:pt x="12676" y="19406"/>
                    <a:pt x="12807" y="19212"/>
                    <a:pt x="12860" y="19212"/>
                  </a:cubicBezTo>
                  <a:close/>
                  <a:moveTo>
                    <a:pt x="11561" y="21573"/>
                  </a:moveTo>
                  <a:lnTo>
                    <a:pt x="11561" y="21573"/>
                  </a:lnTo>
                  <a:cubicBezTo>
                    <a:pt x="11818" y="21736"/>
                    <a:pt x="12074" y="21899"/>
                    <a:pt x="12308" y="22086"/>
                  </a:cubicBezTo>
                  <a:cubicBezTo>
                    <a:pt x="12378" y="22133"/>
                    <a:pt x="12355" y="22343"/>
                    <a:pt x="12355" y="22460"/>
                  </a:cubicBezTo>
                  <a:cubicBezTo>
                    <a:pt x="11537" y="22390"/>
                    <a:pt x="11280" y="22110"/>
                    <a:pt x="11561" y="21573"/>
                  </a:cubicBezTo>
                  <a:close/>
                  <a:moveTo>
                    <a:pt x="9878" y="25035"/>
                  </a:moveTo>
                  <a:cubicBezTo>
                    <a:pt x="10124" y="25035"/>
                    <a:pt x="10673" y="25475"/>
                    <a:pt x="10673" y="25706"/>
                  </a:cubicBezTo>
                  <a:cubicBezTo>
                    <a:pt x="10612" y="25747"/>
                    <a:pt x="10514" y="25878"/>
                    <a:pt x="10460" y="25878"/>
                  </a:cubicBezTo>
                  <a:cubicBezTo>
                    <a:pt x="10452" y="25878"/>
                    <a:pt x="10445" y="25875"/>
                    <a:pt x="10440" y="25870"/>
                  </a:cubicBezTo>
                  <a:cubicBezTo>
                    <a:pt x="10159" y="25753"/>
                    <a:pt x="9879" y="25589"/>
                    <a:pt x="9646" y="25402"/>
                  </a:cubicBezTo>
                  <a:cubicBezTo>
                    <a:pt x="9646" y="25262"/>
                    <a:pt x="9716" y="25146"/>
                    <a:pt x="9809" y="25052"/>
                  </a:cubicBezTo>
                  <a:cubicBezTo>
                    <a:pt x="9828" y="25041"/>
                    <a:pt x="9851" y="25035"/>
                    <a:pt x="9878" y="25035"/>
                  </a:cubicBezTo>
                  <a:close/>
                  <a:moveTo>
                    <a:pt x="8142" y="27993"/>
                  </a:moveTo>
                  <a:cubicBezTo>
                    <a:pt x="8195" y="27993"/>
                    <a:pt x="8247" y="28000"/>
                    <a:pt x="8291" y="28018"/>
                  </a:cubicBezTo>
                  <a:cubicBezTo>
                    <a:pt x="8455" y="28088"/>
                    <a:pt x="8595" y="28205"/>
                    <a:pt x="8688" y="28345"/>
                  </a:cubicBezTo>
                  <a:cubicBezTo>
                    <a:pt x="8735" y="28392"/>
                    <a:pt x="8618" y="28555"/>
                    <a:pt x="8595" y="28672"/>
                  </a:cubicBezTo>
                  <a:cubicBezTo>
                    <a:pt x="8501" y="28649"/>
                    <a:pt x="8385" y="28602"/>
                    <a:pt x="8291" y="28555"/>
                  </a:cubicBezTo>
                  <a:cubicBezTo>
                    <a:pt x="8268" y="28532"/>
                    <a:pt x="8268" y="28438"/>
                    <a:pt x="8244" y="28392"/>
                  </a:cubicBezTo>
                  <a:lnTo>
                    <a:pt x="8174" y="28508"/>
                  </a:lnTo>
                  <a:lnTo>
                    <a:pt x="8174" y="28485"/>
                  </a:lnTo>
                  <a:cubicBezTo>
                    <a:pt x="8058" y="28438"/>
                    <a:pt x="7918" y="28392"/>
                    <a:pt x="7871" y="28322"/>
                  </a:cubicBezTo>
                  <a:cubicBezTo>
                    <a:pt x="7824" y="28252"/>
                    <a:pt x="7847" y="28065"/>
                    <a:pt x="7894" y="28041"/>
                  </a:cubicBezTo>
                  <a:cubicBezTo>
                    <a:pt x="7966" y="28012"/>
                    <a:pt x="8056" y="27993"/>
                    <a:pt x="8142" y="27993"/>
                  </a:cubicBezTo>
                  <a:close/>
                  <a:moveTo>
                    <a:pt x="6574" y="30861"/>
                  </a:moveTo>
                  <a:cubicBezTo>
                    <a:pt x="6634" y="30861"/>
                    <a:pt x="6698" y="30918"/>
                    <a:pt x="6773" y="31077"/>
                  </a:cubicBezTo>
                  <a:cubicBezTo>
                    <a:pt x="6797" y="31124"/>
                    <a:pt x="6890" y="31124"/>
                    <a:pt x="6960" y="31124"/>
                  </a:cubicBezTo>
                  <a:cubicBezTo>
                    <a:pt x="7124" y="31147"/>
                    <a:pt x="7310" y="31241"/>
                    <a:pt x="7170" y="31451"/>
                  </a:cubicBezTo>
                  <a:cubicBezTo>
                    <a:pt x="7092" y="31513"/>
                    <a:pt x="6994" y="31544"/>
                    <a:pt x="6888" y="31544"/>
                  </a:cubicBezTo>
                  <a:cubicBezTo>
                    <a:pt x="6836" y="31544"/>
                    <a:pt x="6781" y="31537"/>
                    <a:pt x="6727" y="31521"/>
                  </a:cubicBezTo>
                  <a:cubicBezTo>
                    <a:pt x="6563" y="31428"/>
                    <a:pt x="6376" y="31311"/>
                    <a:pt x="6236" y="31147"/>
                  </a:cubicBezTo>
                  <a:cubicBezTo>
                    <a:pt x="6371" y="31043"/>
                    <a:pt x="6467" y="30861"/>
                    <a:pt x="6574" y="30861"/>
                  </a:cubicBezTo>
                  <a:close/>
                  <a:moveTo>
                    <a:pt x="14013" y="20475"/>
                  </a:moveTo>
                  <a:cubicBezTo>
                    <a:pt x="14713" y="20825"/>
                    <a:pt x="15297" y="21386"/>
                    <a:pt x="15624" y="22086"/>
                  </a:cubicBezTo>
                  <a:cubicBezTo>
                    <a:pt x="15881" y="22530"/>
                    <a:pt x="15928" y="23044"/>
                    <a:pt x="15764" y="23511"/>
                  </a:cubicBezTo>
                  <a:cubicBezTo>
                    <a:pt x="15531" y="24141"/>
                    <a:pt x="15274" y="24772"/>
                    <a:pt x="14994" y="25356"/>
                  </a:cubicBezTo>
                  <a:cubicBezTo>
                    <a:pt x="14690" y="25846"/>
                    <a:pt x="14386" y="26313"/>
                    <a:pt x="14036" y="26757"/>
                  </a:cubicBezTo>
                  <a:cubicBezTo>
                    <a:pt x="13476" y="27574"/>
                    <a:pt x="12915" y="28438"/>
                    <a:pt x="12331" y="29256"/>
                  </a:cubicBezTo>
                  <a:cubicBezTo>
                    <a:pt x="12074" y="29536"/>
                    <a:pt x="11818" y="29793"/>
                    <a:pt x="11514" y="30050"/>
                  </a:cubicBezTo>
                  <a:cubicBezTo>
                    <a:pt x="11210" y="30377"/>
                    <a:pt x="10930" y="30727"/>
                    <a:pt x="10650" y="31077"/>
                  </a:cubicBezTo>
                  <a:cubicBezTo>
                    <a:pt x="10258" y="31564"/>
                    <a:pt x="9994" y="31755"/>
                    <a:pt x="9718" y="31755"/>
                  </a:cubicBezTo>
                  <a:cubicBezTo>
                    <a:pt x="9450" y="31755"/>
                    <a:pt x="9172" y="31575"/>
                    <a:pt x="8758" y="31311"/>
                  </a:cubicBezTo>
                  <a:cubicBezTo>
                    <a:pt x="8548" y="31171"/>
                    <a:pt x="8361" y="31007"/>
                    <a:pt x="8174" y="30844"/>
                  </a:cubicBezTo>
                  <a:lnTo>
                    <a:pt x="14013" y="20475"/>
                  </a:lnTo>
                  <a:close/>
                  <a:moveTo>
                    <a:pt x="14970" y="19004"/>
                  </a:moveTo>
                  <a:cubicBezTo>
                    <a:pt x="15788" y="19377"/>
                    <a:pt x="16465" y="19938"/>
                    <a:pt x="16932" y="20685"/>
                  </a:cubicBezTo>
                  <a:cubicBezTo>
                    <a:pt x="17329" y="21292"/>
                    <a:pt x="17469" y="22016"/>
                    <a:pt x="17306" y="22717"/>
                  </a:cubicBezTo>
                  <a:cubicBezTo>
                    <a:pt x="17072" y="23931"/>
                    <a:pt x="16652" y="25099"/>
                    <a:pt x="16068" y="26173"/>
                  </a:cubicBezTo>
                  <a:cubicBezTo>
                    <a:pt x="15531" y="27131"/>
                    <a:pt x="15087" y="28135"/>
                    <a:pt x="14503" y="29069"/>
                  </a:cubicBezTo>
                  <a:cubicBezTo>
                    <a:pt x="14059" y="29723"/>
                    <a:pt x="13592" y="30330"/>
                    <a:pt x="13079" y="30914"/>
                  </a:cubicBezTo>
                  <a:cubicBezTo>
                    <a:pt x="12658" y="31358"/>
                    <a:pt x="12285" y="31848"/>
                    <a:pt x="11841" y="32268"/>
                  </a:cubicBezTo>
                  <a:cubicBezTo>
                    <a:pt x="11280" y="32805"/>
                    <a:pt x="10580" y="33202"/>
                    <a:pt x="9832" y="33436"/>
                  </a:cubicBezTo>
                  <a:cubicBezTo>
                    <a:pt x="9599" y="33485"/>
                    <a:pt x="9361" y="33509"/>
                    <a:pt x="9125" y="33509"/>
                  </a:cubicBezTo>
                  <a:cubicBezTo>
                    <a:pt x="8794" y="33509"/>
                    <a:pt x="8464" y="33461"/>
                    <a:pt x="8151" y="33366"/>
                  </a:cubicBezTo>
                  <a:lnTo>
                    <a:pt x="7147" y="32595"/>
                  </a:lnTo>
                  <a:cubicBezTo>
                    <a:pt x="7380" y="32222"/>
                    <a:pt x="7591" y="31871"/>
                    <a:pt x="7801" y="31544"/>
                  </a:cubicBezTo>
                  <a:cubicBezTo>
                    <a:pt x="7824" y="31498"/>
                    <a:pt x="7918" y="31474"/>
                    <a:pt x="7988" y="31451"/>
                  </a:cubicBezTo>
                  <a:lnTo>
                    <a:pt x="7988" y="31474"/>
                  </a:lnTo>
                  <a:cubicBezTo>
                    <a:pt x="8291" y="31661"/>
                    <a:pt x="8618" y="31871"/>
                    <a:pt x="8922" y="32035"/>
                  </a:cubicBezTo>
                  <a:cubicBezTo>
                    <a:pt x="9202" y="32128"/>
                    <a:pt x="9482" y="32222"/>
                    <a:pt x="9762" y="32292"/>
                  </a:cubicBezTo>
                  <a:lnTo>
                    <a:pt x="10860" y="31708"/>
                  </a:lnTo>
                  <a:lnTo>
                    <a:pt x="11164" y="31521"/>
                  </a:lnTo>
                  <a:cubicBezTo>
                    <a:pt x="11304" y="31264"/>
                    <a:pt x="11491" y="31031"/>
                    <a:pt x="11654" y="30797"/>
                  </a:cubicBezTo>
                  <a:cubicBezTo>
                    <a:pt x="11911" y="30493"/>
                    <a:pt x="12215" y="30260"/>
                    <a:pt x="12425" y="29980"/>
                  </a:cubicBezTo>
                  <a:cubicBezTo>
                    <a:pt x="13125" y="29022"/>
                    <a:pt x="13779" y="28065"/>
                    <a:pt x="14480" y="27107"/>
                  </a:cubicBezTo>
                  <a:cubicBezTo>
                    <a:pt x="14737" y="26780"/>
                    <a:pt x="14994" y="26430"/>
                    <a:pt x="15227" y="26056"/>
                  </a:cubicBezTo>
                  <a:cubicBezTo>
                    <a:pt x="15461" y="25659"/>
                    <a:pt x="15601" y="25192"/>
                    <a:pt x="15811" y="24772"/>
                  </a:cubicBezTo>
                  <a:cubicBezTo>
                    <a:pt x="15951" y="24468"/>
                    <a:pt x="16115" y="24188"/>
                    <a:pt x="16255" y="23884"/>
                  </a:cubicBezTo>
                  <a:cubicBezTo>
                    <a:pt x="16278" y="23721"/>
                    <a:pt x="16278" y="23581"/>
                    <a:pt x="16255" y="23417"/>
                  </a:cubicBezTo>
                  <a:lnTo>
                    <a:pt x="16208" y="23394"/>
                  </a:lnTo>
                  <a:lnTo>
                    <a:pt x="16255" y="23371"/>
                  </a:lnTo>
                  <a:lnTo>
                    <a:pt x="16255" y="23417"/>
                  </a:lnTo>
                  <a:cubicBezTo>
                    <a:pt x="16301" y="23347"/>
                    <a:pt x="16395" y="23231"/>
                    <a:pt x="16395" y="23137"/>
                  </a:cubicBezTo>
                  <a:cubicBezTo>
                    <a:pt x="16255" y="22016"/>
                    <a:pt x="15881" y="21059"/>
                    <a:pt x="14900" y="20405"/>
                  </a:cubicBezTo>
                  <a:cubicBezTo>
                    <a:pt x="14713" y="20288"/>
                    <a:pt x="14503" y="20195"/>
                    <a:pt x="14246" y="20055"/>
                  </a:cubicBezTo>
                  <a:cubicBezTo>
                    <a:pt x="14480" y="19704"/>
                    <a:pt x="14737" y="19354"/>
                    <a:pt x="14970" y="19004"/>
                  </a:cubicBezTo>
                  <a:close/>
                  <a:moveTo>
                    <a:pt x="5325" y="33226"/>
                  </a:moveTo>
                  <a:cubicBezTo>
                    <a:pt x="5410" y="33226"/>
                    <a:pt x="5527" y="33284"/>
                    <a:pt x="5699" y="33389"/>
                  </a:cubicBezTo>
                  <a:cubicBezTo>
                    <a:pt x="5769" y="33436"/>
                    <a:pt x="5862" y="33483"/>
                    <a:pt x="5933" y="33529"/>
                  </a:cubicBezTo>
                  <a:cubicBezTo>
                    <a:pt x="6003" y="33623"/>
                    <a:pt x="6096" y="33740"/>
                    <a:pt x="6166" y="33856"/>
                  </a:cubicBezTo>
                  <a:cubicBezTo>
                    <a:pt x="6049" y="33895"/>
                    <a:pt x="5915" y="33984"/>
                    <a:pt x="5806" y="33984"/>
                  </a:cubicBezTo>
                  <a:cubicBezTo>
                    <a:pt x="5785" y="33984"/>
                    <a:pt x="5765" y="33981"/>
                    <a:pt x="5746" y="33973"/>
                  </a:cubicBezTo>
                  <a:cubicBezTo>
                    <a:pt x="5512" y="33880"/>
                    <a:pt x="5302" y="33763"/>
                    <a:pt x="5092" y="33623"/>
                  </a:cubicBezTo>
                  <a:cubicBezTo>
                    <a:pt x="5147" y="33347"/>
                    <a:pt x="5202" y="33226"/>
                    <a:pt x="5325" y="33226"/>
                  </a:cubicBezTo>
                  <a:close/>
                  <a:moveTo>
                    <a:pt x="3504" y="36332"/>
                  </a:moveTo>
                  <a:cubicBezTo>
                    <a:pt x="3877" y="36425"/>
                    <a:pt x="4344" y="36308"/>
                    <a:pt x="4531" y="36916"/>
                  </a:cubicBezTo>
                  <a:lnTo>
                    <a:pt x="4228" y="36775"/>
                  </a:lnTo>
                  <a:cubicBezTo>
                    <a:pt x="4140" y="36900"/>
                    <a:pt x="4054" y="36939"/>
                    <a:pt x="3970" y="36939"/>
                  </a:cubicBezTo>
                  <a:cubicBezTo>
                    <a:pt x="3822" y="36939"/>
                    <a:pt x="3676" y="36818"/>
                    <a:pt x="3526" y="36818"/>
                  </a:cubicBezTo>
                  <a:cubicBezTo>
                    <a:pt x="3488" y="36818"/>
                    <a:pt x="3449" y="36826"/>
                    <a:pt x="3410" y="36846"/>
                  </a:cubicBezTo>
                  <a:lnTo>
                    <a:pt x="3434" y="36822"/>
                  </a:lnTo>
                  <a:cubicBezTo>
                    <a:pt x="3457" y="36612"/>
                    <a:pt x="3504" y="36472"/>
                    <a:pt x="3504" y="36332"/>
                  </a:cubicBezTo>
                  <a:close/>
                  <a:moveTo>
                    <a:pt x="2761" y="37838"/>
                  </a:moveTo>
                  <a:cubicBezTo>
                    <a:pt x="3181" y="37838"/>
                    <a:pt x="3474" y="38066"/>
                    <a:pt x="3784" y="38293"/>
                  </a:cubicBezTo>
                  <a:cubicBezTo>
                    <a:pt x="3734" y="38475"/>
                    <a:pt x="3568" y="38587"/>
                    <a:pt x="3400" y="38587"/>
                  </a:cubicBezTo>
                  <a:cubicBezTo>
                    <a:pt x="3331" y="38587"/>
                    <a:pt x="3262" y="38568"/>
                    <a:pt x="3200" y="38527"/>
                  </a:cubicBezTo>
                  <a:cubicBezTo>
                    <a:pt x="2943" y="38387"/>
                    <a:pt x="2523" y="38363"/>
                    <a:pt x="2593" y="37850"/>
                  </a:cubicBezTo>
                  <a:cubicBezTo>
                    <a:pt x="2651" y="37842"/>
                    <a:pt x="2707" y="37838"/>
                    <a:pt x="2761" y="37838"/>
                  </a:cubicBezTo>
                  <a:close/>
                  <a:moveTo>
                    <a:pt x="13441" y="0"/>
                  </a:moveTo>
                  <a:cubicBezTo>
                    <a:pt x="13271" y="0"/>
                    <a:pt x="13102" y="53"/>
                    <a:pt x="12962" y="158"/>
                  </a:cubicBezTo>
                  <a:cubicBezTo>
                    <a:pt x="13009" y="181"/>
                    <a:pt x="13032" y="204"/>
                    <a:pt x="13079" y="228"/>
                  </a:cubicBezTo>
                  <a:cubicBezTo>
                    <a:pt x="12822" y="601"/>
                    <a:pt x="13102" y="952"/>
                    <a:pt x="13149" y="1325"/>
                  </a:cubicBezTo>
                  <a:cubicBezTo>
                    <a:pt x="13125" y="1792"/>
                    <a:pt x="13195" y="2283"/>
                    <a:pt x="13335" y="2726"/>
                  </a:cubicBezTo>
                  <a:cubicBezTo>
                    <a:pt x="13616" y="3357"/>
                    <a:pt x="13803" y="4011"/>
                    <a:pt x="13896" y="4688"/>
                  </a:cubicBezTo>
                  <a:cubicBezTo>
                    <a:pt x="14036" y="5225"/>
                    <a:pt x="14176" y="5739"/>
                    <a:pt x="14386" y="6253"/>
                  </a:cubicBezTo>
                  <a:cubicBezTo>
                    <a:pt x="14713" y="7444"/>
                    <a:pt x="15064" y="8658"/>
                    <a:pt x="15391" y="9873"/>
                  </a:cubicBezTo>
                  <a:cubicBezTo>
                    <a:pt x="15577" y="10690"/>
                    <a:pt x="15741" y="11531"/>
                    <a:pt x="15904" y="12348"/>
                  </a:cubicBezTo>
                  <a:cubicBezTo>
                    <a:pt x="15928" y="12418"/>
                    <a:pt x="15904" y="12511"/>
                    <a:pt x="15858" y="12558"/>
                  </a:cubicBezTo>
                  <a:cubicBezTo>
                    <a:pt x="15601" y="13049"/>
                    <a:pt x="15344" y="13539"/>
                    <a:pt x="15040" y="13983"/>
                  </a:cubicBezTo>
                  <a:cubicBezTo>
                    <a:pt x="14340" y="15127"/>
                    <a:pt x="13616" y="16248"/>
                    <a:pt x="12892" y="17369"/>
                  </a:cubicBezTo>
                  <a:cubicBezTo>
                    <a:pt x="12588" y="18023"/>
                    <a:pt x="12285" y="18677"/>
                    <a:pt x="11934" y="19307"/>
                  </a:cubicBezTo>
                  <a:cubicBezTo>
                    <a:pt x="11467" y="20148"/>
                    <a:pt x="10953" y="20989"/>
                    <a:pt x="10463" y="21829"/>
                  </a:cubicBezTo>
                  <a:cubicBezTo>
                    <a:pt x="10323" y="22086"/>
                    <a:pt x="10183" y="22367"/>
                    <a:pt x="10043" y="22623"/>
                  </a:cubicBezTo>
                  <a:cubicBezTo>
                    <a:pt x="9949" y="22787"/>
                    <a:pt x="9856" y="22974"/>
                    <a:pt x="9786" y="23137"/>
                  </a:cubicBezTo>
                  <a:lnTo>
                    <a:pt x="8548" y="25543"/>
                  </a:lnTo>
                  <a:lnTo>
                    <a:pt x="8198" y="26243"/>
                  </a:lnTo>
                  <a:cubicBezTo>
                    <a:pt x="8128" y="26360"/>
                    <a:pt x="8034" y="26500"/>
                    <a:pt x="7964" y="26640"/>
                  </a:cubicBezTo>
                  <a:lnTo>
                    <a:pt x="6937" y="28368"/>
                  </a:lnTo>
                  <a:cubicBezTo>
                    <a:pt x="6750" y="28812"/>
                    <a:pt x="6540" y="29232"/>
                    <a:pt x="6353" y="29653"/>
                  </a:cubicBezTo>
                  <a:lnTo>
                    <a:pt x="6096" y="30143"/>
                  </a:lnTo>
                  <a:cubicBezTo>
                    <a:pt x="6096" y="30190"/>
                    <a:pt x="6096" y="30260"/>
                    <a:pt x="6073" y="30307"/>
                  </a:cubicBezTo>
                  <a:cubicBezTo>
                    <a:pt x="5746" y="30914"/>
                    <a:pt x="5419" y="31521"/>
                    <a:pt x="5092" y="32128"/>
                  </a:cubicBezTo>
                  <a:cubicBezTo>
                    <a:pt x="4882" y="32502"/>
                    <a:pt x="4671" y="32875"/>
                    <a:pt x="4461" y="33249"/>
                  </a:cubicBezTo>
                  <a:cubicBezTo>
                    <a:pt x="4391" y="33413"/>
                    <a:pt x="4391" y="33553"/>
                    <a:pt x="4274" y="33740"/>
                  </a:cubicBezTo>
                  <a:cubicBezTo>
                    <a:pt x="4181" y="33926"/>
                    <a:pt x="4064" y="34113"/>
                    <a:pt x="3947" y="34300"/>
                  </a:cubicBezTo>
                  <a:cubicBezTo>
                    <a:pt x="3574" y="35047"/>
                    <a:pt x="3224" y="35795"/>
                    <a:pt x="2850" y="36565"/>
                  </a:cubicBezTo>
                  <a:cubicBezTo>
                    <a:pt x="2359" y="37523"/>
                    <a:pt x="1846" y="38504"/>
                    <a:pt x="1355" y="39484"/>
                  </a:cubicBezTo>
                  <a:cubicBezTo>
                    <a:pt x="1542" y="39741"/>
                    <a:pt x="1472" y="39928"/>
                    <a:pt x="1215" y="40068"/>
                  </a:cubicBezTo>
                  <a:cubicBezTo>
                    <a:pt x="1028" y="40185"/>
                    <a:pt x="818" y="40325"/>
                    <a:pt x="631" y="40442"/>
                  </a:cubicBezTo>
                  <a:lnTo>
                    <a:pt x="1" y="40816"/>
                  </a:lnTo>
                  <a:lnTo>
                    <a:pt x="2103" y="42100"/>
                  </a:lnTo>
                  <a:cubicBezTo>
                    <a:pt x="2173" y="41656"/>
                    <a:pt x="2243" y="41306"/>
                    <a:pt x="2289" y="40932"/>
                  </a:cubicBezTo>
                  <a:cubicBezTo>
                    <a:pt x="2317" y="40700"/>
                    <a:pt x="2360" y="40596"/>
                    <a:pt x="2461" y="40596"/>
                  </a:cubicBezTo>
                  <a:cubicBezTo>
                    <a:pt x="2533" y="40596"/>
                    <a:pt x="2634" y="40648"/>
                    <a:pt x="2780" y="40745"/>
                  </a:cubicBezTo>
                  <a:cubicBezTo>
                    <a:pt x="2990" y="40489"/>
                    <a:pt x="3200" y="40208"/>
                    <a:pt x="3364" y="39928"/>
                  </a:cubicBezTo>
                  <a:cubicBezTo>
                    <a:pt x="3644" y="39414"/>
                    <a:pt x="3831" y="38854"/>
                    <a:pt x="4088" y="38317"/>
                  </a:cubicBezTo>
                  <a:cubicBezTo>
                    <a:pt x="4765" y="37009"/>
                    <a:pt x="5465" y="35701"/>
                    <a:pt x="6166" y="34393"/>
                  </a:cubicBezTo>
                  <a:cubicBezTo>
                    <a:pt x="6400" y="33973"/>
                    <a:pt x="6656" y="33529"/>
                    <a:pt x="6843" y="33179"/>
                  </a:cubicBezTo>
                  <a:lnTo>
                    <a:pt x="7521" y="33366"/>
                  </a:lnTo>
                  <a:cubicBezTo>
                    <a:pt x="7544" y="33413"/>
                    <a:pt x="7567" y="33459"/>
                    <a:pt x="7591" y="33529"/>
                  </a:cubicBezTo>
                  <a:cubicBezTo>
                    <a:pt x="7614" y="33529"/>
                    <a:pt x="7614" y="33553"/>
                    <a:pt x="7637" y="33576"/>
                  </a:cubicBezTo>
                  <a:cubicBezTo>
                    <a:pt x="8076" y="33909"/>
                    <a:pt x="8613" y="34085"/>
                    <a:pt x="9153" y="34085"/>
                  </a:cubicBezTo>
                  <a:cubicBezTo>
                    <a:pt x="9446" y="34085"/>
                    <a:pt x="9740" y="34033"/>
                    <a:pt x="10019" y="33926"/>
                  </a:cubicBezTo>
                  <a:cubicBezTo>
                    <a:pt x="10370" y="33810"/>
                    <a:pt x="10697" y="33669"/>
                    <a:pt x="11024" y="33506"/>
                  </a:cubicBezTo>
                  <a:cubicBezTo>
                    <a:pt x="11444" y="33319"/>
                    <a:pt x="11841" y="33039"/>
                    <a:pt x="12191" y="32735"/>
                  </a:cubicBezTo>
                  <a:cubicBezTo>
                    <a:pt x="12892" y="31965"/>
                    <a:pt x="13522" y="31147"/>
                    <a:pt x="14176" y="30353"/>
                  </a:cubicBezTo>
                  <a:cubicBezTo>
                    <a:pt x="14246" y="30283"/>
                    <a:pt x="14340" y="30213"/>
                    <a:pt x="14433" y="30166"/>
                  </a:cubicBezTo>
                  <a:cubicBezTo>
                    <a:pt x="14760" y="29606"/>
                    <a:pt x="15110" y="29046"/>
                    <a:pt x="15461" y="28508"/>
                  </a:cubicBezTo>
                  <a:cubicBezTo>
                    <a:pt x="15904" y="27808"/>
                    <a:pt x="16301" y="27107"/>
                    <a:pt x="16675" y="26383"/>
                  </a:cubicBezTo>
                  <a:cubicBezTo>
                    <a:pt x="17072" y="25473"/>
                    <a:pt x="17376" y="24538"/>
                    <a:pt x="17703" y="23604"/>
                  </a:cubicBezTo>
                  <a:cubicBezTo>
                    <a:pt x="18029" y="22717"/>
                    <a:pt x="18006" y="21759"/>
                    <a:pt x="17656" y="20872"/>
                  </a:cubicBezTo>
                  <a:cubicBezTo>
                    <a:pt x="17282" y="19938"/>
                    <a:pt x="16488" y="19331"/>
                    <a:pt x="15718" y="18747"/>
                  </a:cubicBezTo>
                  <a:cubicBezTo>
                    <a:pt x="15577" y="18653"/>
                    <a:pt x="15414" y="18583"/>
                    <a:pt x="15274" y="18513"/>
                  </a:cubicBezTo>
                  <a:cubicBezTo>
                    <a:pt x="15858" y="17346"/>
                    <a:pt x="16441" y="16201"/>
                    <a:pt x="17025" y="15057"/>
                  </a:cubicBezTo>
                  <a:cubicBezTo>
                    <a:pt x="17259" y="14637"/>
                    <a:pt x="17492" y="14216"/>
                    <a:pt x="17749" y="13796"/>
                  </a:cubicBezTo>
                  <a:cubicBezTo>
                    <a:pt x="17843" y="13627"/>
                    <a:pt x="18027" y="13519"/>
                    <a:pt x="18229" y="13519"/>
                  </a:cubicBezTo>
                  <a:cubicBezTo>
                    <a:pt x="18278" y="13519"/>
                    <a:pt x="18329" y="13525"/>
                    <a:pt x="18380" y="13539"/>
                  </a:cubicBezTo>
                  <a:cubicBezTo>
                    <a:pt x="18847" y="13562"/>
                    <a:pt x="19337" y="13562"/>
                    <a:pt x="19804" y="13562"/>
                  </a:cubicBezTo>
                  <a:lnTo>
                    <a:pt x="19851" y="13562"/>
                  </a:lnTo>
                  <a:lnTo>
                    <a:pt x="19944" y="13539"/>
                  </a:lnTo>
                  <a:cubicBezTo>
                    <a:pt x="20855" y="13376"/>
                    <a:pt x="21766" y="13189"/>
                    <a:pt x="22700" y="13025"/>
                  </a:cubicBezTo>
                  <a:cubicBezTo>
                    <a:pt x="23541" y="12885"/>
                    <a:pt x="24428" y="12768"/>
                    <a:pt x="25292" y="12652"/>
                  </a:cubicBezTo>
                  <a:cubicBezTo>
                    <a:pt x="26834" y="12418"/>
                    <a:pt x="28352" y="12185"/>
                    <a:pt x="29870" y="11928"/>
                  </a:cubicBezTo>
                  <a:cubicBezTo>
                    <a:pt x="30407" y="11858"/>
                    <a:pt x="30523" y="11484"/>
                    <a:pt x="30173" y="11110"/>
                  </a:cubicBezTo>
                  <a:cubicBezTo>
                    <a:pt x="30010" y="10923"/>
                    <a:pt x="29823" y="10760"/>
                    <a:pt x="29613" y="10643"/>
                  </a:cubicBezTo>
                  <a:cubicBezTo>
                    <a:pt x="29005" y="10223"/>
                    <a:pt x="28375" y="9826"/>
                    <a:pt x="27744" y="9429"/>
                  </a:cubicBezTo>
                  <a:cubicBezTo>
                    <a:pt x="27324" y="9172"/>
                    <a:pt x="26810" y="9008"/>
                    <a:pt x="26530" y="8658"/>
                  </a:cubicBezTo>
                  <a:cubicBezTo>
                    <a:pt x="26063" y="8144"/>
                    <a:pt x="25549" y="7724"/>
                    <a:pt x="24965" y="7374"/>
                  </a:cubicBezTo>
                  <a:cubicBezTo>
                    <a:pt x="24755" y="7234"/>
                    <a:pt x="24522" y="7117"/>
                    <a:pt x="24311" y="6953"/>
                  </a:cubicBezTo>
                  <a:cubicBezTo>
                    <a:pt x="23985" y="6697"/>
                    <a:pt x="23681" y="6370"/>
                    <a:pt x="23354" y="6136"/>
                  </a:cubicBezTo>
                  <a:cubicBezTo>
                    <a:pt x="22887" y="5786"/>
                    <a:pt x="22350" y="5482"/>
                    <a:pt x="21883" y="5132"/>
                  </a:cubicBezTo>
                  <a:cubicBezTo>
                    <a:pt x="21509" y="4875"/>
                    <a:pt x="21229" y="4501"/>
                    <a:pt x="20832" y="4268"/>
                  </a:cubicBezTo>
                  <a:cubicBezTo>
                    <a:pt x="20131" y="3801"/>
                    <a:pt x="19314" y="3544"/>
                    <a:pt x="18730" y="2867"/>
                  </a:cubicBezTo>
                  <a:cubicBezTo>
                    <a:pt x="18660" y="2797"/>
                    <a:pt x="18567" y="2750"/>
                    <a:pt x="18473" y="2703"/>
                  </a:cubicBezTo>
                  <a:cubicBezTo>
                    <a:pt x="17843" y="2446"/>
                    <a:pt x="17259" y="2143"/>
                    <a:pt x="16675" y="1769"/>
                  </a:cubicBezTo>
                  <a:cubicBezTo>
                    <a:pt x="15811" y="1162"/>
                    <a:pt x="14877" y="601"/>
                    <a:pt x="13919" y="158"/>
                  </a:cubicBezTo>
                  <a:cubicBezTo>
                    <a:pt x="13779" y="53"/>
                    <a:pt x="13610" y="0"/>
                    <a:pt x="134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"/>
            <p:cNvSpPr/>
            <p:nvPr/>
          </p:nvSpPr>
          <p:spPr>
            <a:xfrm flipH="1" rot="-3678203">
              <a:off x="5238890" y="4102018"/>
              <a:ext cx="110448" cy="94662"/>
            </a:xfrm>
            <a:custGeom>
              <a:rect b="b" l="l" r="r" t="t"/>
              <a:pathLst>
                <a:path extrusionOk="0" h="3143" w="3667">
                  <a:moveTo>
                    <a:pt x="2242" y="0"/>
                  </a:moveTo>
                  <a:lnTo>
                    <a:pt x="2242" y="0"/>
                  </a:lnTo>
                  <a:cubicBezTo>
                    <a:pt x="2032" y="70"/>
                    <a:pt x="1799" y="141"/>
                    <a:pt x="1612" y="234"/>
                  </a:cubicBezTo>
                  <a:cubicBezTo>
                    <a:pt x="1215" y="444"/>
                    <a:pt x="818" y="701"/>
                    <a:pt x="397" y="888"/>
                  </a:cubicBezTo>
                  <a:cubicBezTo>
                    <a:pt x="94" y="1051"/>
                    <a:pt x="0" y="1285"/>
                    <a:pt x="281" y="1518"/>
                  </a:cubicBezTo>
                  <a:cubicBezTo>
                    <a:pt x="584" y="1752"/>
                    <a:pt x="888" y="1962"/>
                    <a:pt x="1215" y="2172"/>
                  </a:cubicBezTo>
                  <a:cubicBezTo>
                    <a:pt x="1658" y="2429"/>
                    <a:pt x="2126" y="2663"/>
                    <a:pt x="2569" y="2943"/>
                  </a:cubicBezTo>
                  <a:cubicBezTo>
                    <a:pt x="2748" y="3072"/>
                    <a:pt x="2910" y="3142"/>
                    <a:pt x="3050" y="3142"/>
                  </a:cubicBezTo>
                  <a:cubicBezTo>
                    <a:pt x="3238" y="3142"/>
                    <a:pt x="3386" y="3014"/>
                    <a:pt x="3480" y="2733"/>
                  </a:cubicBezTo>
                  <a:cubicBezTo>
                    <a:pt x="3573" y="2242"/>
                    <a:pt x="3643" y="1752"/>
                    <a:pt x="3667" y="1261"/>
                  </a:cubicBezTo>
                  <a:cubicBezTo>
                    <a:pt x="3526" y="1167"/>
                    <a:pt x="3426" y="1119"/>
                    <a:pt x="3355" y="1119"/>
                  </a:cubicBezTo>
                  <a:cubicBezTo>
                    <a:pt x="3249" y="1119"/>
                    <a:pt x="3204" y="1225"/>
                    <a:pt x="3176" y="1448"/>
                  </a:cubicBezTo>
                  <a:cubicBezTo>
                    <a:pt x="3130" y="1822"/>
                    <a:pt x="3060" y="2196"/>
                    <a:pt x="2990" y="2616"/>
                  </a:cubicBezTo>
                  <a:lnTo>
                    <a:pt x="888" y="1332"/>
                  </a:lnTo>
                  <a:lnTo>
                    <a:pt x="1518" y="958"/>
                  </a:lnTo>
                  <a:cubicBezTo>
                    <a:pt x="1705" y="841"/>
                    <a:pt x="1892" y="724"/>
                    <a:pt x="2102" y="608"/>
                  </a:cubicBezTo>
                  <a:cubicBezTo>
                    <a:pt x="2359" y="444"/>
                    <a:pt x="2429" y="257"/>
                    <a:pt x="2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"/>
            <p:cNvSpPr/>
            <p:nvPr/>
          </p:nvSpPr>
          <p:spPr>
            <a:xfrm flipH="1" rot="-3678203">
              <a:off x="4996989" y="4211093"/>
              <a:ext cx="1446" cy="4970"/>
            </a:xfrm>
            <a:custGeom>
              <a:rect b="b" l="l" r="r" t="t"/>
              <a:pathLst>
                <a:path extrusionOk="0" h="165" w="48">
                  <a:moveTo>
                    <a:pt x="1" y="1"/>
                  </a:moveTo>
                  <a:cubicBezTo>
                    <a:pt x="1" y="48"/>
                    <a:pt x="24" y="118"/>
                    <a:pt x="47" y="164"/>
                  </a:cubicBezTo>
                  <a:cubicBezTo>
                    <a:pt x="47" y="118"/>
                    <a:pt x="24" y="48"/>
                    <a:pt x="1" y="1"/>
                  </a:cubicBezTo>
                  <a:close/>
                </a:path>
              </a:pathLst>
            </a:custGeom>
            <a:solidFill>
              <a:srgbClr val="91C5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"/>
            <p:cNvSpPr/>
            <p:nvPr/>
          </p:nvSpPr>
          <p:spPr>
            <a:xfrm flipH="1" rot="-3678203">
              <a:off x="4292038" y="4251770"/>
              <a:ext cx="2831" cy="723"/>
            </a:xfrm>
            <a:custGeom>
              <a:rect b="b" l="l" r="r" t="t"/>
              <a:pathLst>
                <a:path extrusionOk="0" h="24" w="94">
                  <a:moveTo>
                    <a:pt x="0" y="23"/>
                  </a:moveTo>
                  <a:lnTo>
                    <a:pt x="93" y="0"/>
                  </a:lnTo>
                  <a:close/>
                </a:path>
              </a:pathLst>
            </a:custGeom>
            <a:solidFill>
              <a:srgbClr val="FCFA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"/>
            <p:cNvSpPr/>
            <p:nvPr/>
          </p:nvSpPr>
          <p:spPr>
            <a:xfrm flipH="1" rot="-3678203">
              <a:off x="4157838" y="3964681"/>
              <a:ext cx="61926" cy="229320"/>
            </a:xfrm>
            <a:custGeom>
              <a:rect b="b" l="l" r="r" t="t"/>
              <a:pathLst>
                <a:path extrusionOk="0" h="7614" w="2056">
                  <a:moveTo>
                    <a:pt x="234" y="1"/>
                  </a:moveTo>
                  <a:cubicBezTo>
                    <a:pt x="140" y="94"/>
                    <a:pt x="70" y="211"/>
                    <a:pt x="24" y="351"/>
                  </a:cubicBezTo>
                  <a:cubicBezTo>
                    <a:pt x="0" y="445"/>
                    <a:pt x="0" y="561"/>
                    <a:pt x="24" y="678"/>
                  </a:cubicBezTo>
                  <a:cubicBezTo>
                    <a:pt x="187" y="1285"/>
                    <a:pt x="327" y="1916"/>
                    <a:pt x="491" y="2523"/>
                  </a:cubicBezTo>
                  <a:cubicBezTo>
                    <a:pt x="794" y="3831"/>
                    <a:pt x="1098" y="5139"/>
                    <a:pt x="1402" y="6446"/>
                  </a:cubicBezTo>
                  <a:cubicBezTo>
                    <a:pt x="1495" y="6843"/>
                    <a:pt x="1658" y="7217"/>
                    <a:pt x="1775" y="7614"/>
                  </a:cubicBezTo>
                  <a:lnTo>
                    <a:pt x="2009" y="7567"/>
                  </a:lnTo>
                  <a:cubicBezTo>
                    <a:pt x="2032" y="7357"/>
                    <a:pt x="2055" y="7170"/>
                    <a:pt x="2055" y="6983"/>
                  </a:cubicBezTo>
                  <a:cubicBezTo>
                    <a:pt x="1939" y="6306"/>
                    <a:pt x="1822" y="5629"/>
                    <a:pt x="1658" y="4975"/>
                  </a:cubicBezTo>
                  <a:cubicBezTo>
                    <a:pt x="1425" y="3971"/>
                    <a:pt x="1121" y="2990"/>
                    <a:pt x="888" y="1986"/>
                  </a:cubicBezTo>
                  <a:cubicBezTo>
                    <a:pt x="748" y="1425"/>
                    <a:pt x="654" y="842"/>
                    <a:pt x="514" y="281"/>
                  </a:cubicBezTo>
                  <a:cubicBezTo>
                    <a:pt x="491" y="188"/>
                    <a:pt x="327" y="94"/>
                    <a:pt x="2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"/>
            <p:cNvSpPr/>
            <p:nvPr/>
          </p:nvSpPr>
          <p:spPr>
            <a:xfrm flipH="1" rot="-3678203">
              <a:off x="4743421" y="3902185"/>
              <a:ext cx="240594" cy="373346"/>
            </a:xfrm>
            <a:custGeom>
              <a:rect b="b" l="l" r="r" t="t"/>
              <a:pathLst>
                <a:path extrusionOk="0" h="12396" w="7988">
                  <a:moveTo>
                    <a:pt x="6942" y="1"/>
                  </a:moveTo>
                  <a:cubicBezTo>
                    <a:pt x="6744" y="1"/>
                    <a:pt x="6569" y="70"/>
                    <a:pt x="6446" y="192"/>
                  </a:cubicBezTo>
                  <a:cubicBezTo>
                    <a:pt x="6260" y="519"/>
                    <a:pt x="6143" y="869"/>
                    <a:pt x="6119" y="1220"/>
                  </a:cubicBezTo>
                  <a:cubicBezTo>
                    <a:pt x="6103" y="1475"/>
                    <a:pt x="6229" y="1632"/>
                    <a:pt x="6399" y="1632"/>
                  </a:cubicBezTo>
                  <a:cubicBezTo>
                    <a:pt x="6478" y="1632"/>
                    <a:pt x="6567" y="1598"/>
                    <a:pt x="6657" y="1523"/>
                  </a:cubicBezTo>
                  <a:cubicBezTo>
                    <a:pt x="6808" y="1380"/>
                    <a:pt x="6929" y="1325"/>
                    <a:pt x="7034" y="1325"/>
                  </a:cubicBezTo>
                  <a:cubicBezTo>
                    <a:pt x="7221" y="1325"/>
                    <a:pt x="7356" y="1499"/>
                    <a:pt x="7521" y="1663"/>
                  </a:cubicBezTo>
                  <a:cubicBezTo>
                    <a:pt x="7591" y="1710"/>
                    <a:pt x="7661" y="1757"/>
                    <a:pt x="7731" y="1780"/>
                  </a:cubicBezTo>
                  <a:lnTo>
                    <a:pt x="7988" y="1266"/>
                  </a:lnTo>
                  <a:cubicBezTo>
                    <a:pt x="7777" y="1103"/>
                    <a:pt x="7544" y="916"/>
                    <a:pt x="7334" y="729"/>
                  </a:cubicBezTo>
                  <a:cubicBezTo>
                    <a:pt x="7287" y="683"/>
                    <a:pt x="7334" y="566"/>
                    <a:pt x="7287" y="496"/>
                  </a:cubicBezTo>
                  <a:cubicBezTo>
                    <a:pt x="7217" y="309"/>
                    <a:pt x="7124" y="5"/>
                    <a:pt x="7030" y="5"/>
                  </a:cubicBezTo>
                  <a:cubicBezTo>
                    <a:pt x="7001" y="2"/>
                    <a:pt x="6971" y="1"/>
                    <a:pt x="6942" y="1"/>
                  </a:cubicBezTo>
                  <a:close/>
                  <a:moveTo>
                    <a:pt x="5106" y="3174"/>
                  </a:moveTo>
                  <a:cubicBezTo>
                    <a:pt x="5027" y="3174"/>
                    <a:pt x="4950" y="3197"/>
                    <a:pt x="4882" y="3251"/>
                  </a:cubicBezTo>
                  <a:cubicBezTo>
                    <a:pt x="4695" y="3415"/>
                    <a:pt x="4508" y="3602"/>
                    <a:pt x="4368" y="3789"/>
                  </a:cubicBezTo>
                  <a:cubicBezTo>
                    <a:pt x="4298" y="4256"/>
                    <a:pt x="3994" y="4723"/>
                    <a:pt x="4415" y="5143"/>
                  </a:cubicBezTo>
                  <a:lnTo>
                    <a:pt x="4438" y="5143"/>
                  </a:lnTo>
                  <a:cubicBezTo>
                    <a:pt x="4504" y="5166"/>
                    <a:pt x="4563" y="5177"/>
                    <a:pt x="4615" y="5177"/>
                  </a:cubicBezTo>
                  <a:cubicBezTo>
                    <a:pt x="4877" y="5177"/>
                    <a:pt x="4987" y="4917"/>
                    <a:pt x="5162" y="4723"/>
                  </a:cubicBezTo>
                  <a:lnTo>
                    <a:pt x="5933" y="5307"/>
                  </a:lnTo>
                  <a:cubicBezTo>
                    <a:pt x="6003" y="5166"/>
                    <a:pt x="6073" y="5026"/>
                    <a:pt x="6143" y="4886"/>
                  </a:cubicBezTo>
                  <a:cubicBezTo>
                    <a:pt x="6073" y="4769"/>
                    <a:pt x="6003" y="4629"/>
                    <a:pt x="5909" y="4559"/>
                  </a:cubicBezTo>
                  <a:cubicBezTo>
                    <a:pt x="5512" y="4349"/>
                    <a:pt x="5325" y="4069"/>
                    <a:pt x="5466" y="3602"/>
                  </a:cubicBezTo>
                  <a:cubicBezTo>
                    <a:pt x="5489" y="3438"/>
                    <a:pt x="5419" y="3298"/>
                    <a:pt x="5279" y="3205"/>
                  </a:cubicBezTo>
                  <a:cubicBezTo>
                    <a:pt x="5221" y="3185"/>
                    <a:pt x="5163" y="3174"/>
                    <a:pt x="5106" y="3174"/>
                  </a:cubicBezTo>
                  <a:close/>
                  <a:moveTo>
                    <a:pt x="3457" y="6614"/>
                  </a:moveTo>
                  <a:cubicBezTo>
                    <a:pt x="3247" y="6661"/>
                    <a:pt x="2943" y="6661"/>
                    <a:pt x="2850" y="6801"/>
                  </a:cubicBezTo>
                  <a:cubicBezTo>
                    <a:pt x="2476" y="7221"/>
                    <a:pt x="2149" y="7712"/>
                    <a:pt x="2196" y="8319"/>
                  </a:cubicBezTo>
                  <a:cubicBezTo>
                    <a:pt x="2219" y="8506"/>
                    <a:pt x="2313" y="8693"/>
                    <a:pt x="2476" y="8786"/>
                  </a:cubicBezTo>
                  <a:cubicBezTo>
                    <a:pt x="2485" y="8792"/>
                    <a:pt x="2496" y="8794"/>
                    <a:pt x="2509" y="8794"/>
                  </a:cubicBezTo>
                  <a:cubicBezTo>
                    <a:pt x="2606" y="8794"/>
                    <a:pt x="2817" y="8655"/>
                    <a:pt x="2920" y="8553"/>
                  </a:cubicBezTo>
                  <a:cubicBezTo>
                    <a:pt x="3014" y="8405"/>
                    <a:pt x="3169" y="8327"/>
                    <a:pt x="3325" y="8327"/>
                  </a:cubicBezTo>
                  <a:cubicBezTo>
                    <a:pt x="3440" y="8327"/>
                    <a:pt x="3555" y="8370"/>
                    <a:pt x="3644" y="8459"/>
                  </a:cubicBezTo>
                  <a:lnTo>
                    <a:pt x="4018" y="8786"/>
                  </a:lnTo>
                  <a:lnTo>
                    <a:pt x="4275" y="8296"/>
                  </a:lnTo>
                  <a:cubicBezTo>
                    <a:pt x="4134" y="8179"/>
                    <a:pt x="3994" y="8062"/>
                    <a:pt x="3831" y="7969"/>
                  </a:cubicBezTo>
                  <a:lnTo>
                    <a:pt x="3854" y="7969"/>
                  </a:lnTo>
                  <a:cubicBezTo>
                    <a:pt x="3551" y="7805"/>
                    <a:pt x="3364" y="7665"/>
                    <a:pt x="3551" y="7292"/>
                  </a:cubicBezTo>
                  <a:cubicBezTo>
                    <a:pt x="3644" y="7128"/>
                    <a:pt x="3504" y="6848"/>
                    <a:pt x="3457" y="6614"/>
                  </a:cubicBezTo>
                  <a:close/>
                  <a:moveTo>
                    <a:pt x="857" y="10121"/>
                  </a:moveTo>
                  <a:cubicBezTo>
                    <a:pt x="694" y="10121"/>
                    <a:pt x="545" y="10253"/>
                    <a:pt x="445" y="10421"/>
                  </a:cubicBezTo>
                  <a:cubicBezTo>
                    <a:pt x="258" y="10678"/>
                    <a:pt x="118" y="10935"/>
                    <a:pt x="24" y="11238"/>
                  </a:cubicBezTo>
                  <a:cubicBezTo>
                    <a:pt x="1" y="11565"/>
                    <a:pt x="24" y="11915"/>
                    <a:pt x="71" y="12242"/>
                  </a:cubicBezTo>
                  <a:lnTo>
                    <a:pt x="1005" y="11915"/>
                  </a:lnTo>
                  <a:cubicBezTo>
                    <a:pt x="1301" y="12021"/>
                    <a:pt x="1597" y="12395"/>
                    <a:pt x="2067" y="12395"/>
                  </a:cubicBezTo>
                  <a:cubicBezTo>
                    <a:pt x="2116" y="12395"/>
                    <a:pt x="2167" y="12391"/>
                    <a:pt x="2219" y="12383"/>
                  </a:cubicBezTo>
                  <a:cubicBezTo>
                    <a:pt x="2266" y="12219"/>
                    <a:pt x="2336" y="12056"/>
                    <a:pt x="2383" y="11892"/>
                  </a:cubicBezTo>
                  <a:lnTo>
                    <a:pt x="1192" y="11005"/>
                  </a:lnTo>
                  <a:cubicBezTo>
                    <a:pt x="1215" y="10911"/>
                    <a:pt x="1239" y="10795"/>
                    <a:pt x="1239" y="10701"/>
                  </a:cubicBezTo>
                  <a:cubicBezTo>
                    <a:pt x="1192" y="10514"/>
                    <a:pt x="1169" y="10257"/>
                    <a:pt x="1052" y="10187"/>
                  </a:cubicBezTo>
                  <a:cubicBezTo>
                    <a:pt x="986" y="10141"/>
                    <a:pt x="921" y="10121"/>
                    <a:pt x="857" y="101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"/>
            <p:cNvSpPr/>
            <p:nvPr/>
          </p:nvSpPr>
          <p:spPr>
            <a:xfrm flipH="1" rot="-3678203">
              <a:off x="4595922" y="3810287"/>
              <a:ext cx="405889" cy="706574"/>
            </a:xfrm>
            <a:custGeom>
              <a:rect b="b" l="l" r="r" t="t"/>
              <a:pathLst>
                <a:path extrusionOk="0" h="23460" w="13476">
                  <a:moveTo>
                    <a:pt x="12799" y="0"/>
                  </a:moveTo>
                  <a:lnTo>
                    <a:pt x="12658" y="93"/>
                  </a:lnTo>
                  <a:cubicBezTo>
                    <a:pt x="12705" y="257"/>
                    <a:pt x="12705" y="490"/>
                    <a:pt x="12799" y="561"/>
                  </a:cubicBezTo>
                  <a:cubicBezTo>
                    <a:pt x="12962" y="677"/>
                    <a:pt x="13172" y="724"/>
                    <a:pt x="13359" y="724"/>
                  </a:cubicBezTo>
                  <a:cubicBezTo>
                    <a:pt x="13382" y="724"/>
                    <a:pt x="13476" y="490"/>
                    <a:pt x="13452" y="467"/>
                  </a:cubicBezTo>
                  <a:cubicBezTo>
                    <a:pt x="13242" y="304"/>
                    <a:pt x="13009" y="164"/>
                    <a:pt x="12799" y="0"/>
                  </a:cubicBezTo>
                  <a:close/>
                  <a:moveTo>
                    <a:pt x="11588" y="1922"/>
                  </a:moveTo>
                  <a:cubicBezTo>
                    <a:pt x="11479" y="1922"/>
                    <a:pt x="11380" y="1942"/>
                    <a:pt x="11304" y="1985"/>
                  </a:cubicBezTo>
                  <a:cubicBezTo>
                    <a:pt x="11371" y="2230"/>
                    <a:pt x="11885" y="2689"/>
                    <a:pt x="12135" y="2689"/>
                  </a:cubicBezTo>
                  <a:cubicBezTo>
                    <a:pt x="12146" y="2689"/>
                    <a:pt x="12157" y="2688"/>
                    <a:pt x="12168" y="2686"/>
                  </a:cubicBezTo>
                  <a:cubicBezTo>
                    <a:pt x="12285" y="2662"/>
                    <a:pt x="12448" y="2499"/>
                    <a:pt x="12448" y="2405"/>
                  </a:cubicBezTo>
                  <a:cubicBezTo>
                    <a:pt x="12412" y="2136"/>
                    <a:pt x="11949" y="1922"/>
                    <a:pt x="11588" y="1922"/>
                  </a:cubicBezTo>
                  <a:close/>
                  <a:moveTo>
                    <a:pt x="10338" y="4085"/>
                  </a:moveTo>
                  <a:cubicBezTo>
                    <a:pt x="10285" y="4085"/>
                    <a:pt x="10154" y="4279"/>
                    <a:pt x="10043" y="4367"/>
                  </a:cubicBezTo>
                  <a:cubicBezTo>
                    <a:pt x="10484" y="4730"/>
                    <a:pt x="10680" y="4891"/>
                    <a:pt x="10843" y="4891"/>
                  </a:cubicBezTo>
                  <a:cubicBezTo>
                    <a:pt x="10974" y="4891"/>
                    <a:pt x="11083" y="4788"/>
                    <a:pt x="11281" y="4601"/>
                  </a:cubicBezTo>
                  <a:cubicBezTo>
                    <a:pt x="10977" y="4414"/>
                    <a:pt x="10673" y="4250"/>
                    <a:pt x="10346" y="4087"/>
                  </a:cubicBezTo>
                  <a:cubicBezTo>
                    <a:pt x="10344" y="4086"/>
                    <a:pt x="10341" y="4085"/>
                    <a:pt x="10338" y="4085"/>
                  </a:cubicBezTo>
                  <a:close/>
                  <a:moveTo>
                    <a:pt x="9039" y="6446"/>
                  </a:moveTo>
                  <a:lnTo>
                    <a:pt x="9039" y="6446"/>
                  </a:lnTo>
                  <a:cubicBezTo>
                    <a:pt x="8758" y="6983"/>
                    <a:pt x="9015" y="7263"/>
                    <a:pt x="9833" y="7333"/>
                  </a:cubicBezTo>
                  <a:cubicBezTo>
                    <a:pt x="9833" y="7216"/>
                    <a:pt x="9856" y="7006"/>
                    <a:pt x="9786" y="6959"/>
                  </a:cubicBezTo>
                  <a:cubicBezTo>
                    <a:pt x="9552" y="6772"/>
                    <a:pt x="9296" y="6609"/>
                    <a:pt x="9039" y="6446"/>
                  </a:cubicBezTo>
                  <a:close/>
                  <a:moveTo>
                    <a:pt x="7356" y="9908"/>
                  </a:moveTo>
                  <a:cubicBezTo>
                    <a:pt x="7329" y="9908"/>
                    <a:pt x="7306" y="9914"/>
                    <a:pt x="7287" y="9925"/>
                  </a:cubicBezTo>
                  <a:cubicBezTo>
                    <a:pt x="7194" y="10019"/>
                    <a:pt x="7124" y="10135"/>
                    <a:pt x="7124" y="10275"/>
                  </a:cubicBezTo>
                  <a:cubicBezTo>
                    <a:pt x="7357" y="10462"/>
                    <a:pt x="7637" y="10626"/>
                    <a:pt x="7918" y="10743"/>
                  </a:cubicBezTo>
                  <a:cubicBezTo>
                    <a:pt x="7921" y="10744"/>
                    <a:pt x="7925" y="10745"/>
                    <a:pt x="7929" y="10745"/>
                  </a:cubicBezTo>
                  <a:cubicBezTo>
                    <a:pt x="7982" y="10745"/>
                    <a:pt x="8086" y="10622"/>
                    <a:pt x="8151" y="10579"/>
                  </a:cubicBezTo>
                  <a:cubicBezTo>
                    <a:pt x="8151" y="10348"/>
                    <a:pt x="7602" y="9908"/>
                    <a:pt x="7356" y="9908"/>
                  </a:cubicBezTo>
                  <a:close/>
                  <a:moveTo>
                    <a:pt x="5626" y="12842"/>
                  </a:moveTo>
                  <a:cubicBezTo>
                    <a:pt x="5545" y="12842"/>
                    <a:pt x="5459" y="12862"/>
                    <a:pt x="5372" y="12891"/>
                  </a:cubicBezTo>
                  <a:cubicBezTo>
                    <a:pt x="5325" y="12914"/>
                    <a:pt x="5302" y="13125"/>
                    <a:pt x="5349" y="13195"/>
                  </a:cubicBezTo>
                  <a:cubicBezTo>
                    <a:pt x="5396" y="13265"/>
                    <a:pt x="5536" y="13311"/>
                    <a:pt x="5652" y="13358"/>
                  </a:cubicBezTo>
                  <a:lnTo>
                    <a:pt x="5722" y="13241"/>
                  </a:lnTo>
                  <a:cubicBezTo>
                    <a:pt x="5746" y="13311"/>
                    <a:pt x="5746" y="13381"/>
                    <a:pt x="5793" y="13405"/>
                  </a:cubicBezTo>
                  <a:cubicBezTo>
                    <a:pt x="5886" y="13451"/>
                    <a:pt x="5979" y="13498"/>
                    <a:pt x="6073" y="13522"/>
                  </a:cubicBezTo>
                  <a:cubicBezTo>
                    <a:pt x="6119" y="13405"/>
                    <a:pt x="6213" y="13265"/>
                    <a:pt x="6166" y="13195"/>
                  </a:cubicBezTo>
                  <a:cubicBezTo>
                    <a:pt x="6073" y="13054"/>
                    <a:pt x="5933" y="12938"/>
                    <a:pt x="5769" y="12868"/>
                  </a:cubicBezTo>
                  <a:cubicBezTo>
                    <a:pt x="5725" y="12850"/>
                    <a:pt x="5677" y="12842"/>
                    <a:pt x="5626" y="12842"/>
                  </a:cubicBezTo>
                  <a:close/>
                  <a:moveTo>
                    <a:pt x="4079" y="16190"/>
                  </a:moveTo>
                  <a:cubicBezTo>
                    <a:pt x="4088" y="16190"/>
                    <a:pt x="4099" y="16195"/>
                    <a:pt x="4111" y="16207"/>
                  </a:cubicBezTo>
                  <a:cubicBezTo>
                    <a:pt x="4111" y="16207"/>
                    <a:pt x="4111" y="16207"/>
                    <a:pt x="4111" y="16231"/>
                  </a:cubicBezTo>
                  <a:lnTo>
                    <a:pt x="4064" y="16231"/>
                  </a:lnTo>
                  <a:lnTo>
                    <a:pt x="4064" y="16207"/>
                  </a:lnTo>
                  <a:cubicBezTo>
                    <a:pt x="4064" y="16195"/>
                    <a:pt x="4070" y="16190"/>
                    <a:pt x="4079" y="16190"/>
                  </a:cubicBezTo>
                  <a:close/>
                  <a:moveTo>
                    <a:pt x="4064" y="15728"/>
                  </a:moveTo>
                  <a:cubicBezTo>
                    <a:pt x="3948" y="15728"/>
                    <a:pt x="3851" y="15914"/>
                    <a:pt x="3714" y="16020"/>
                  </a:cubicBezTo>
                  <a:cubicBezTo>
                    <a:pt x="3878" y="16160"/>
                    <a:pt x="4041" y="16301"/>
                    <a:pt x="4205" y="16394"/>
                  </a:cubicBezTo>
                  <a:lnTo>
                    <a:pt x="4228" y="16394"/>
                  </a:lnTo>
                  <a:cubicBezTo>
                    <a:pt x="4265" y="16406"/>
                    <a:pt x="4305" y="16412"/>
                    <a:pt x="4345" y="16412"/>
                  </a:cubicBezTo>
                  <a:cubicBezTo>
                    <a:pt x="4454" y="16412"/>
                    <a:pt x="4569" y="16369"/>
                    <a:pt x="4672" y="16301"/>
                  </a:cubicBezTo>
                  <a:cubicBezTo>
                    <a:pt x="4812" y="16114"/>
                    <a:pt x="4625" y="16020"/>
                    <a:pt x="4438" y="15974"/>
                  </a:cubicBezTo>
                  <a:cubicBezTo>
                    <a:pt x="4368" y="15974"/>
                    <a:pt x="4275" y="15974"/>
                    <a:pt x="4275" y="15927"/>
                  </a:cubicBezTo>
                  <a:cubicBezTo>
                    <a:pt x="4193" y="15781"/>
                    <a:pt x="4126" y="15728"/>
                    <a:pt x="4064" y="15728"/>
                  </a:cubicBezTo>
                  <a:close/>
                  <a:moveTo>
                    <a:pt x="2814" y="18099"/>
                  </a:moveTo>
                  <a:cubicBezTo>
                    <a:pt x="2692" y="18099"/>
                    <a:pt x="2635" y="18220"/>
                    <a:pt x="2593" y="18496"/>
                  </a:cubicBezTo>
                  <a:cubicBezTo>
                    <a:pt x="2803" y="18636"/>
                    <a:pt x="3014" y="18753"/>
                    <a:pt x="3247" y="18846"/>
                  </a:cubicBezTo>
                  <a:cubicBezTo>
                    <a:pt x="3262" y="18854"/>
                    <a:pt x="3279" y="18857"/>
                    <a:pt x="3297" y="18857"/>
                  </a:cubicBezTo>
                  <a:cubicBezTo>
                    <a:pt x="3393" y="18857"/>
                    <a:pt x="3527" y="18768"/>
                    <a:pt x="3644" y="18729"/>
                  </a:cubicBezTo>
                  <a:cubicBezTo>
                    <a:pt x="3574" y="18613"/>
                    <a:pt x="3504" y="18496"/>
                    <a:pt x="3411" y="18402"/>
                  </a:cubicBezTo>
                  <a:cubicBezTo>
                    <a:pt x="3340" y="18356"/>
                    <a:pt x="3270" y="18309"/>
                    <a:pt x="3177" y="18262"/>
                  </a:cubicBezTo>
                  <a:cubicBezTo>
                    <a:pt x="3014" y="18157"/>
                    <a:pt x="2899" y="18099"/>
                    <a:pt x="2814" y="18099"/>
                  </a:cubicBezTo>
                  <a:close/>
                  <a:moveTo>
                    <a:pt x="1005" y="21205"/>
                  </a:moveTo>
                  <a:cubicBezTo>
                    <a:pt x="958" y="21345"/>
                    <a:pt x="935" y="21485"/>
                    <a:pt x="888" y="21695"/>
                  </a:cubicBezTo>
                  <a:cubicBezTo>
                    <a:pt x="921" y="21681"/>
                    <a:pt x="954" y="21676"/>
                    <a:pt x="986" y="21676"/>
                  </a:cubicBezTo>
                  <a:cubicBezTo>
                    <a:pt x="1143" y="21676"/>
                    <a:pt x="1295" y="21812"/>
                    <a:pt x="1450" y="21812"/>
                  </a:cubicBezTo>
                  <a:cubicBezTo>
                    <a:pt x="1534" y="21812"/>
                    <a:pt x="1619" y="21772"/>
                    <a:pt x="1706" y="21648"/>
                  </a:cubicBezTo>
                  <a:lnTo>
                    <a:pt x="2009" y="21789"/>
                  </a:lnTo>
                  <a:cubicBezTo>
                    <a:pt x="1822" y="21181"/>
                    <a:pt x="1355" y="21298"/>
                    <a:pt x="1005" y="21205"/>
                  </a:cubicBezTo>
                  <a:close/>
                  <a:moveTo>
                    <a:pt x="246" y="22712"/>
                  </a:moveTo>
                  <a:cubicBezTo>
                    <a:pt x="197" y="22712"/>
                    <a:pt x="147" y="22715"/>
                    <a:pt x="94" y="22723"/>
                  </a:cubicBezTo>
                  <a:cubicBezTo>
                    <a:pt x="1" y="23236"/>
                    <a:pt x="421" y="23260"/>
                    <a:pt x="678" y="23400"/>
                  </a:cubicBezTo>
                  <a:cubicBezTo>
                    <a:pt x="740" y="23441"/>
                    <a:pt x="809" y="23460"/>
                    <a:pt x="878" y="23460"/>
                  </a:cubicBezTo>
                  <a:cubicBezTo>
                    <a:pt x="1046" y="23460"/>
                    <a:pt x="1212" y="23348"/>
                    <a:pt x="1262" y="23166"/>
                  </a:cubicBezTo>
                  <a:cubicBezTo>
                    <a:pt x="949" y="22958"/>
                    <a:pt x="655" y="22712"/>
                    <a:pt x="246" y="227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"/>
            <p:cNvSpPr/>
            <p:nvPr/>
          </p:nvSpPr>
          <p:spPr>
            <a:xfrm flipH="1" rot="-3678203">
              <a:off x="4895659" y="4276999"/>
              <a:ext cx="8464" cy="4970"/>
            </a:xfrm>
            <a:custGeom>
              <a:rect b="b" l="l" r="r" t="t"/>
              <a:pathLst>
                <a:path extrusionOk="0" h="165" w="281">
                  <a:moveTo>
                    <a:pt x="281" y="1"/>
                  </a:moveTo>
                  <a:lnTo>
                    <a:pt x="0" y="164"/>
                  </a:lnTo>
                  <a:close/>
                </a:path>
              </a:pathLst>
            </a:custGeom>
            <a:solidFill>
              <a:srgbClr val="F2D8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"/>
            <p:cNvSpPr/>
            <p:nvPr/>
          </p:nvSpPr>
          <p:spPr>
            <a:xfrm flipH="1" rot="-3678203">
              <a:off x="4605883" y="4297569"/>
              <a:ext cx="2138" cy="1416"/>
            </a:xfrm>
            <a:custGeom>
              <a:rect b="b" l="l" r="r" t="t"/>
              <a:pathLst>
                <a:path extrusionOk="0" h="47" w="71">
                  <a:moveTo>
                    <a:pt x="48" y="0"/>
                  </a:moveTo>
                  <a:lnTo>
                    <a:pt x="1" y="23"/>
                  </a:lnTo>
                  <a:lnTo>
                    <a:pt x="48" y="39"/>
                  </a:lnTo>
                  <a:lnTo>
                    <a:pt x="48" y="39"/>
                  </a:lnTo>
                  <a:lnTo>
                    <a:pt x="48" y="0"/>
                  </a:lnTo>
                  <a:close/>
                  <a:moveTo>
                    <a:pt x="48" y="39"/>
                  </a:moveTo>
                  <a:lnTo>
                    <a:pt x="48" y="47"/>
                  </a:lnTo>
                  <a:lnTo>
                    <a:pt x="71" y="47"/>
                  </a:lnTo>
                  <a:lnTo>
                    <a:pt x="48" y="39"/>
                  </a:lnTo>
                  <a:close/>
                </a:path>
              </a:pathLst>
            </a:custGeom>
            <a:solidFill>
              <a:srgbClr val="F2D8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"/>
            <p:cNvSpPr/>
            <p:nvPr/>
          </p:nvSpPr>
          <p:spPr>
            <a:xfrm flipH="1" rot="-3678203">
              <a:off x="4954569" y="4157445"/>
              <a:ext cx="2138" cy="1265"/>
            </a:xfrm>
            <a:custGeom>
              <a:rect b="b" l="l" r="r" t="t"/>
              <a:pathLst>
                <a:path extrusionOk="0" h="42" w="71">
                  <a:moveTo>
                    <a:pt x="50" y="1"/>
                  </a:moveTo>
                  <a:cubicBezTo>
                    <a:pt x="47" y="1"/>
                    <a:pt x="47" y="6"/>
                    <a:pt x="47" y="18"/>
                  </a:cubicBezTo>
                  <a:lnTo>
                    <a:pt x="0" y="42"/>
                  </a:lnTo>
                  <a:lnTo>
                    <a:pt x="70" y="42"/>
                  </a:lnTo>
                  <a:cubicBezTo>
                    <a:pt x="70" y="18"/>
                    <a:pt x="70" y="18"/>
                    <a:pt x="70" y="18"/>
                  </a:cubicBezTo>
                  <a:cubicBezTo>
                    <a:pt x="58" y="6"/>
                    <a:pt x="53" y="1"/>
                    <a:pt x="50" y="1"/>
                  </a:cubicBezTo>
                  <a:close/>
                </a:path>
              </a:pathLst>
            </a:custGeom>
            <a:solidFill>
              <a:srgbClr val="4C75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3" name="Google Shape;243;p2"/>
          <p:cNvGrpSpPr/>
          <p:nvPr/>
        </p:nvGrpSpPr>
        <p:grpSpPr>
          <a:xfrm>
            <a:off x="6917970" y="3187614"/>
            <a:ext cx="1324540" cy="656487"/>
            <a:chOff x="6593518" y="3833621"/>
            <a:chExt cx="1324540" cy="656487"/>
          </a:xfrm>
        </p:grpSpPr>
        <p:grpSp>
          <p:nvGrpSpPr>
            <p:cNvPr id="244" name="Google Shape;244;p2"/>
            <p:cNvGrpSpPr/>
            <p:nvPr/>
          </p:nvGrpSpPr>
          <p:grpSpPr>
            <a:xfrm>
              <a:off x="6593518" y="3868798"/>
              <a:ext cx="240062" cy="621310"/>
              <a:chOff x="6593518" y="3868798"/>
              <a:chExt cx="240062" cy="621310"/>
            </a:xfrm>
          </p:grpSpPr>
          <p:sp>
            <p:nvSpPr>
              <p:cNvPr id="245" name="Google Shape;245;p2"/>
              <p:cNvSpPr/>
              <p:nvPr/>
            </p:nvSpPr>
            <p:spPr>
              <a:xfrm rot="306375">
                <a:off x="6620287" y="3874982"/>
                <a:ext cx="166120" cy="608942"/>
              </a:xfrm>
              <a:custGeom>
                <a:rect b="b" l="l" r="r" t="t"/>
                <a:pathLst>
                  <a:path extrusionOk="0" h="33280" w="6645">
                    <a:moveTo>
                      <a:pt x="6195" y="1"/>
                    </a:moveTo>
                    <a:cubicBezTo>
                      <a:pt x="5961" y="1"/>
                      <a:pt x="5710" y="153"/>
                      <a:pt x="5675" y="456"/>
                    </a:cubicBezTo>
                    <a:cubicBezTo>
                      <a:pt x="4858" y="6645"/>
                      <a:pt x="3900" y="12810"/>
                      <a:pt x="2779" y="18952"/>
                    </a:cubicBezTo>
                    <a:cubicBezTo>
                      <a:pt x="2289" y="21731"/>
                      <a:pt x="1728" y="24533"/>
                      <a:pt x="1168" y="27312"/>
                    </a:cubicBezTo>
                    <a:cubicBezTo>
                      <a:pt x="864" y="28760"/>
                      <a:pt x="467" y="30232"/>
                      <a:pt x="210" y="31679"/>
                    </a:cubicBezTo>
                    <a:cubicBezTo>
                      <a:pt x="117" y="32240"/>
                      <a:pt x="0" y="32544"/>
                      <a:pt x="280" y="33034"/>
                    </a:cubicBezTo>
                    <a:cubicBezTo>
                      <a:pt x="377" y="33189"/>
                      <a:pt x="538" y="33279"/>
                      <a:pt x="710" y="33279"/>
                    </a:cubicBezTo>
                    <a:cubicBezTo>
                      <a:pt x="745" y="33279"/>
                      <a:pt x="781" y="33276"/>
                      <a:pt x="818" y="33268"/>
                    </a:cubicBezTo>
                    <a:cubicBezTo>
                      <a:pt x="1144" y="33174"/>
                      <a:pt x="1238" y="33057"/>
                      <a:pt x="1355" y="32730"/>
                    </a:cubicBezTo>
                    <a:cubicBezTo>
                      <a:pt x="1425" y="32520"/>
                      <a:pt x="1331" y="32310"/>
                      <a:pt x="1144" y="32193"/>
                    </a:cubicBezTo>
                    <a:lnTo>
                      <a:pt x="1051" y="32123"/>
                    </a:lnTo>
                    <a:cubicBezTo>
                      <a:pt x="1004" y="32100"/>
                      <a:pt x="958" y="32077"/>
                      <a:pt x="911" y="32077"/>
                    </a:cubicBezTo>
                    <a:cubicBezTo>
                      <a:pt x="1261" y="30862"/>
                      <a:pt x="1775" y="28807"/>
                      <a:pt x="1868" y="28433"/>
                    </a:cubicBezTo>
                    <a:cubicBezTo>
                      <a:pt x="2149" y="27102"/>
                      <a:pt x="2429" y="25794"/>
                      <a:pt x="2686" y="24463"/>
                    </a:cubicBezTo>
                    <a:cubicBezTo>
                      <a:pt x="3246" y="21684"/>
                      <a:pt x="3760" y="18882"/>
                      <a:pt x="4250" y="16080"/>
                    </a:cubicBezTo>
                    <a:cubicBezTo>
                      <a:pt x="5138" y="10895"/>
                      <a:pt x="5932" y="5687"/>
                      <a:pt x="6609" y="456"/>
                    </a:cubicBezTo>
                    <a:cubicBezTo>
                      <a:pt x="6644" y="153"/>
                      <a:pt x="6428" y="1"/>
                      <a:pt x="61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2"/>
              <p:cNvSpPr/>
              <p:nvPr/>
            </p:nvSpPr>
            <p:spPr>
              <a:xfrm rot="306375">
                <a:off x="6760189" y="3880602"/>
                <a:ext cx="70898" cy="59173"/>
              </a:xfrm>
              <a:custGeom>
                <a:rect b="b" l="l" r="r" t="t"/>
                <a:pathLst>
                  <a:path extrusionOk="0" h="2367" w="2836">
                    <a:moveTo>
                      <a:pt x="1488" y="0"/>
                    </a:moveTo>
                    <a:cubicBezTo>
                      <a:pt x="1383" y="0"/>
                      <a:pt x="1276" y="15"/>
                      <a:pt x="1168" y="46"/>
                    </a:cubicBezTo>
                    <a:cubicBezTo>
                      <a:pt x="280" y="350"/>
                      <a:pt x="0" y="1657"/>
                      <a:pt x="841" y="2195"/>
                    </a:cubicBezTo>
                    <a:cubicBezTo>
                      <a:pt x="1031" y="2311"/>
                      <a:pt x="1241" y="2367"/>
                      <a:pt x="1448" y="2367"/>
                    </a:cubicBezTo>
                    <a:cubicBezTo>
                      <a:pt x="1902" y="2367"/>
                      <a:pt x="2338" y="2100"/>
                      <a:pt x="2499" y="1634"/>
                    </a:cubicBezTo>
                    <a:cubicBezTo>
                      <a:pt x="2522" y="1587"/>
                      <a:pt x="2546" y="1564"/>
                      <a:pt x="2569" y="1517"/>
                    </a:cubicBezTo>
                    <a:cubicBezTo>
                      <a:pt x="2835" y="759"/>
                      <a:pt x="2238" y="0"/>
                      <a:pt x="14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7" name="Google Shape;247;p2"/>
            <p:cNvGrpSpPr/>
            <p:nvPr/>
          </p:nvGrpSpPr>
          <p:grpSpPr>
            <a:xfrm>
              <a:off x="7651916" y="3833621"/>
              <a:ext cx="266142" cy="640767"/>
              <a:chOff x="7651916" y="3833621"/>
              <a:chExt cx="266142" cy="640767"/>
            </a:xfrm>
          </p:grpSpPr>
          <p:sp>
            <p:nvSpPr>
              <p:cNvPr id="248" name="Google Shape;248;p2"/>
              <p:cNvSpPr/>
              <p:nvPr/>
            </p:nvSpPr>
            <p:spPr>
              <a:xfrm rot="-833920">
                <a:off x="7756053" y="3848464"/>
                <a:ext cx="88298" cy="624461"/>
              </a:xfrm>
              <a:custGeom>
                <a:rect b="b" l="l" r="r" t="t"/>
                <a:pathLst>
                  <a:path extrusionOk="0" h="34127" w="3532">
                    <a:moveTo>
                      <a:pt x="576" y="1"/>
                    </a:moveTo>
                    <a:cubicBezTo>
                      <a:pt x="306" y="1"/>
                      <a:pt x="1" y="223"/>
                      <a:pt x="28" y="568"/>
                    </a:cubicBezTo>
                    <a:cubicBezTo>
                      <a:pt x="729" y="6873"/>
                      <a:pt x="1266" y="13178"/>
                      <a:pt x="1616" y="19484"/>
                    </a:cubicBezTo>
                    <a:cubicBezTo>
                      <a:pt x="1803" y="22356"/>
                      <a:pt x="1920" y="25252"/>
                      <a:pt x="2013" y="28124"/>
                    </a:cubicBezTo>
                    <a:cubicBezTo>
                      <a:pt x="2060" y="29642"/>
                      <a:pt x="2037" y="31160"/>
                      <a:pt x="2153" y="32678"/>
                    </a:cubicBezTo>
                    <a:cubicBezTo>
                      <a:pt x="2177" y="33262"/>
                      <a:pt x="2130" y="33566"/>
                      <a:pt x="2527" y="33963"/>
                    </a:cubicBezTo>
                    <a:cubicBezTo>
                      <a:pt x="2619" y="34070"/>
                      <a:pt x="2751" y="34127"/>
                      <a:pt x="2884" y="34127"/>
                    </a:cubicBezTo>
                    <a:cubicBezTo>
                      <a:pt x="2954" y="34127"/>
                      <a:pt x="3023" y="34111"/>
                      <a:pt x="3088" y="34079"/>
                    </a:cubicBezTo>
                    <a:cubicBezTo>
                      <a:pt x="3344" y="33963"/>
                      <a:pt x="3531" y="33706"/>
                      <a:pt x="3508" y="33425"/>
                    </a:cubicBezTo>
                    <a:cubicBezTo>
                      <a:pt x="3508" y="33215"/>
                      <a:pt x="3391" y="33005"/>
                      <a:pt x="3181" y="32958"/>
                    </a:cubicBezTo>
                    <a:lnTo>
                      <a:pt x="3064" y="32912"/>
                    </a:lnTo>
                    <a:cubicBezTo>
                      <a:pt x="3017" y="32888"/>
                      <a:pt x="2971" y="32865"/>
                      <a:pt x="2901" y="32865"/>
                    </a:cubicBezTo>
                    <a:cubicBezTo>
                      <a:pt x="2971" y="31604"/>
                      <a:pt x="3017" y="29455"/>
                      <a:pt x="2994" y="29058"/>
                    </a:cubicBezTo>
                    <a:cubicBezTo>
                      <a:pt x="2947" y="27704"/>
                      <a:pt x="2901" y="26326"/>
                      <a:pt x="2854" y="24972"/>
                    </a:cubicBezTo>
                    <a:cubicBezTo>
                      <a:pt x="2714" y="22099"/>
                      <a:pt x="2574" y="19203"/>
                      <a:pt x="2387" y="16331"/>
                    </a:cubicBezTo>
                    <a:cubicBezTo>
                      <a:pt x="2013" y="11006"/>
                      <a:pt x="1546" y="5682"/>
                      <a:pt x="962" y="357"/>
                    </a:cubicBezTo>
                    <a:cubicBezTo>
                      <a:pt x="934" y="108"/>
                      <a:pt x="763" y="1"/>
                      <a:pt x="5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2"/>
              <p:cNvSpPr/>
              <p:nvPr/>
            </p:nvSpPr>
            <p:spPr>
              <a:xfrm rot="-833920">
                <a:off x="7658167" y="3840603"/>
                <a:ext cx="65449" cy="60024"/>
              </a:xfrm>
              <a:custGeom>
                <a:rect b="b" l="l" r="r" t="t"/>
                <a:pathLst>
                  <a:path extrusionOk="0" h="2401" w="2618">
                    <a:moveTo>
                      <a:pt x="1407" y="1"/>
                    </a:moveTo>
                    <a:cubicBezTo>
                      <a:pt x="1212" y="1"/>
                      <a:pt x="1010" y="53"/>
                      <a:pt x="818" y="168"/>
                    </a:cubicBezTo>
                    <a:cubicBezTo>
                      <a:pt x="1" y="658"/>
                      <a:pt x="47" y="2013"/>
                      <a:pt x="1005" y="2340"/>
                    </a:cubicBezTo>
                    <a:cubicBezTo>
                      <a:pt x="1124" y="2381"/>
                      <a:pt x="1246" y="2400"/>
                      <a:pt x="1366" y="2400"/>
                    </a:cubicBezTo>
                    <a:cubicBezTo>
                      <a:pt x="1925" y="2400"/>
                      <a:pt x="2442" y="1978"/>
                      <a:pt x="2499" y="1382"/>
                    </a:cubicBezTo>
                    <a:cubicBezTo>
                      <a:pt x="2523" y="1359"/>
                      <a:pt x="2523" y="1312"/>
                      <a:pt x="2546" y="1289"/>
                    </a:cubicBezTo>
                    <a:cubicBezTo>
                      <a:pt x="2618" y="556"/>
                      <a:pt x="2046" y="1"/>
                      <a:pt x="14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0" name="Google Shape;250;p2"/>
            <p:cNvGrpSpPr/>
            <p:nvPr/>
          </p:nvGrpSpPr>
          <p:grpSpPr>
            <a:xfrm>
              <a:off x="6870113" y="3931415"/>
              <a:ext cx="798700" cy="440225"/>
              <a:chOff x="6870113" y="3931415"/>
              <a:chExt cx="798700" cy="440225"/>
            </a:xfrm>
          </p:grpSpPr>
          <p:sp>
            <p:nvSpPr>
              <p:cNvPr id="251" name="Google Shape;251;p2"/>
              <p:cNvSpPr/>
              <p:nvPr/>
            </p:nvSpPr>
            <p:spPr>
              <a:xfrm>
                <a:off x="6875363" y="3949765"/>
                <a:ext cx="793450" cy="406125"/>
              </a:xfrm>
              <a:custGeom>
                <a:rect b="b" l="l" r="r" t="t"/>
                <a:pathLst>
                  <a:path extrusionOk="0" h="16245" w="31738">
                    <a:moveTo>
                      <a:pt x="24899" y="0"/>
                    </a:moveTo>
                    <a:cubicBezTo>
                      <a:pt x="16596" y="0"/>
                      <a:pt x="8783" y="89"/>
                      <a:pt x="211" y="317"/>
                    </a:cubicBezTo>
                    <a:lnTo>
                      <a:pt x="1" y="551"/>
                    </a:lnTo>
                    <a:lnTo>
                      <a:pt x="258" y="15426"/>
                    </a:lnTo>
                    <a:cubicBezTo>
                      <a:pt x="258" y="15880"/>
                      <a:pt x="631" y="16245"/>
                      <a:pt x="1080" y="16245"/>
                    </a:cubicBezTo>
                    <a:cubicBezTo>
                      <a:pt x="1094" y="16245"/>
                      <a:pt x="1108" y="16245"/>
                      <a:pt x="1122" y="16244"/>
                    </a:cubicBezTo>
                    <a:lnTo>
                      <a:pt x="31037" y="15100"/>
                    </a:lnTo>
                    <a:cubicBezTo>
                      <a:pt x="31434" y="15100"/>
                      <a:pt x="31738" y="14749"/>
                      <a:pt x="31691" y="14352"/>
                    </a:cubicBezTo>
                    <a:lnTo>
                      <a:pt x="30687" y="13"/>
                    </a:lnTo>
                    <a:cubicBezTo>
                      <a:pt x="28722" y="5"/>
                      <a:pt x="26798" y="0"/>
                      <a:pt x="248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2"/>
              <p:cNvSpPr/>
              <p:nvPr/>
            </p:nvSpPr>
            <p:spPr>
              <a:xfrm>
                <a:off x="6870113" y="3931415"/>
                <a:ext cx="792875" cy="440225"/>
              </a:xfrm>
              <a:custGeom>
                <a:rect b="b" l="l" r="r" t="t"/>
                <a:pathLst>
                  <a:path extrusionOk="0" h="17609" w="31715">
                    <a:moveTo>
                      <a:pt x="27370" y="0"/>
                    </a:moveTo>
                    <a:cubicBezTo>
                      <a:pt x="23354" y="47"/>
                      <a:pt x="19360" y="164"/>
                      <a:pt x="15344" y="234"/>
                    </a:cubicBezTo>
                    <a:lnTo>
                      <a:pt x="14947" y="234"/>
                    </a:lnTo>
                    <a:cubicBezTo>
                      <a:pt x="9972" y="420"/>
                      <a:pt x="4998" y="724"/>
                      <a:pt x="0" y="1121"/>
                    </a:cubicBezTo>
                    <a:cubicBezTo>
                      <a:pt x="0" y="1495"/>
                      <a:pt x="24" y="1868"/>
                      <a:pt x="24" y="2265"/>
                    </a:cubicBezTo>
                    <a:cubicBezTo>
                      <a:pt x="865" y="2265"/>
                      <a:pt x="1729" y="2219"/>
                      <a:pt x="2569" y="2172"/>
                    </a:cubicBezTo>
                    <a:cubicBezTo>
                      <a:pt x="3106" y="2172"/>
                      <a:pt x="3644" y="2125"/>
                      <a:pt x="4181" y="2079"/>
                    </a:cubicBezTo>
                    <a:lnTo>
                      <a:pt x="4181" y="2079"/>
                    </a:lnTo>
                    <a:cubicBezTo>
                      <a:pt x="3877" y="7240"/>
                      <a:pt x="3900" y="12424"/>
                      <a:pt x="4227" y="17608"/>
                    </a:cubicBezTo>
                    <a:lnTo>
                      <a:pt x="4975" y="17608"/>
                    </a:lnTo>
                    <a:cubicBezTo>
                      <a:pt x="5185" y="14969"/>
                      <a:pt x="5068" y="12261"/>
                      <a:pt x="5068" y="9598"/>
                    </a:cubicBezTo>
                    <a:cubicBezTo>
                      <a:pt x="5068" y="7076"/>
                      <a:pt x="5138" y="4531"/>
                      <a:pt x="5021" y="1985"/>
                    </a:cubicBezTo>
                    <a:cubicBezTo>
                      <a:pt x="5675" y="1915"/>
                      <a:pt x="6329" y="1822"/>
                      <a:pt x="6960" y="1775"/>
                    </a:cubicBezTo>
                    <a:cubicBezTo>
                      <a:pt x="9600" y="1602"/>
                      <a:pt x="12260" y="1469"/>
                      <a:pt x="14922" y="1469"/>
                    </a:cubicBezTo>
                    <a:cubicBezTo>
                      <a:pt x="15132" y="1469"/>
                      <a:pt x="15343" y="1470"/>
                      <a:pt x="15554" y="1471"/>
                    </a:cubicBezTo>
                    <a:lnTo>
                      <a:pt x="15647" y="1471"/>
                    </a:lnTo>
                    <a:cubicBezTo>
                      <a:pt x="15647" y="1495"/>
                      <a:pt x="15647" y="1518"/>
                      <a:pt x="15647" y="1541"/>
                    </a:cubicBezTo>
                    <a:cubicBezTo>
                      <a:pt x="16208" y="6656"/>
                      <a:pt x="16184" y="11887"/>
                      <a:pt x="16371" y="17025"/>
                    </a:cubicBezTo>
                    <a:lnTo>
                      <a:pt x="17235" y="16931"/>
                    </a:lnTo>
                    <a:cubicBezTo>
                      <a:pt x="17072" y="11793"/>
                      <a:pt x="17165" y="6516"/>
                      <a:pt x="16371" y="1448"/>
                    </a:cubicBezTo>
                    <a:cubicBezTo>
                      <a:pt x="18963" y="1448"/>
                      <a:pt x="21532" y="1355"/>
                      <a:pt x="24124" y="1285"/>
                    </a:cubicBezTo>
                    <a:cubicBezTo>
                      <a:pt x="25502" y="1238"/>
                      <a:pt x="26857" y="1191"/>
                      <a:pt x="28235" y="1191"/>
                    </a:cubicBezTo>
                    <a:cubicBezTo>
                      <a:pt x="28772" y="1191"/>
                      <a:pt x="27884" y="1121"/>
                      <a:pt x="28421" y="1098"/>
                    </a:cubicBezTo>
                    <a:lnTo>
                      <a:pt x="28421" y="1098"/>
                    </a:lnTo>
                    <a:cubicBezTo>
                      <a:pt x="28305" y="3807"/>
                      <a:pt x="28421" y="6539"/>
                      <a:pt x="28468" y="9225"/>
                    </a:cubicBezTo>
                    <a:cubicBezTo>
                      <a:pt x="28515" y="11607"/>
                      <a:pt x="28375" y="14082"/>
                      <a:pt x="28655" y="16441"/>
                    </a:cubicBezTo>
                    <a:cubicBezTo>
                      <a:pt x="28935" y="16417"/>
                      <a:pt x="29239" y="16417"/>
                      <a:pt x="29542" y="16417"/>
                    </a:cubicBezTo>
                    <a:cubicBezTo>
                      <a:pt x="29752" y="13849"/>
                      <a:pt x="29472" y="11140"/>
                      <a:pt x="29449" y="8594"/>
                    </a:cubicBezTo>
                    <a:cubicBezTo>
                      <a:pt x="29379" y="6095"/>
                      <a:pt x="29402" y="3596"/>
                      <a:pt x="29192" y="1098"/>
                    </a:cubicBezTo>
                    <a:cubicBezTo>
                      <a:pt x="29301" y="1098"/>
                      <a:pt x="30033" y="1118"/>
                      <a:pt x="30536" y="1118"/>
                    </a:cubicBezTo>
                    <a:cubicBezTo>
                      <a:pt x="30788" y="1118"/>
                      <a:pt x="30982" y="1113"/>
                      <a:pt x="31014" y="1098"/>
                    </a:cubicBezTo>
                    <a:lnTo>
                      <a:pt x="31270" y="1098"/>
                    </a:lnTo>
                    <a:cubicBezTo>
                      <a:pt x="31328" y="1117"/>
                      <a:pt x="31391" y="1128"/>
                      <a:pt x="31453" y="1128"/>
                    </a:cubicBezTo>
                    <a:cubicBezTo>
                      <a:pt x="31542" y="1128"/>
                      <a:pt x="31632" y="1106"/>
                      <a:pt x="31714" y="1051"/>
                    </a:cubicBezTo>
                    <a:cubicBezTo>
                      <a:pt x="31691" y="747"/>
                      <a:pt x="31667" y="444"/>
                      <a:pt x="31667" y="117"/>
                    </a:cubicBezTo>
                    <a:cubicBezTo>
                      <a:pt x="30243" y="47"/>
                      <a:pt x="28818" y="0"/>
                      <a:pt x="273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0"/>
          <p:cNvSpPr txBox="1"/>
          <p:nvPr>
            <p:ph idx="1" type="subTitle"/>
          </p:nvPr>
        </p:nvSpPr>
        <p:spPr>
          <a:xfrm>
            <a:off x="2022438" y="1808416"/>
            <a:ext cx="5254435" cy="15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ar-SA" sz="11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نعمة</a:t>
            </a:r>
            <a:endParaRPr b="1" sz="115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9" name="Google Shape;489;p20"/>
          <p:cNvSpPr/>
          <p:nvPr/>
        </p:nvSpPr>
        <p:spPr>
          <a:xfrm rot="448387">
            <a:off x="1029800" y="960399"/>
            <a:ext cx="273787" cy="466433"/>
          </a:xfrm>
          <a:custGeom>
            <a:rect b="b" l="l" r="r" t="t"/>
            <a:pathLst>
              <a:path extrusionOk="0" h="11538" w="6773">
                <a:moveTo>
                  <a:pt x="3457" y="0"/>
                </a:moveTo>
                <a:cubicBezTo>
                  <a:pt x="3332" y="0"/>
                  <a:pt x="3190" y="97"/>
                  <a:pt x="3176" y="234"/>
                </a:cubicBezTo>
                <a:cubicBezTo>
                  <a:pt x="2943" y="1892"/>
                  <a:pt x="3083" y="3620"/>
                  <a:pt x="3083" y="5302"/>
                </a:cubicBezTo>
                <a:cubicBezTo>
                  <a:pt x="3083" y="6563"/>
                  <a:pt x="3083" y="7871"/>
                  <a:pt x="3130" y="9155"/>
                </a:cubicBezTo>
                <a:cubicBezTo>
                  <a:pt x="2265" y="9155"/>
                  <a:pt x="1145" y="9529"/>
                  <a:pt x="537" y="10136"/>
                </a:cubicBezTo>
                <a:cubicBezTo>
                  <a:pt x="234" y="10416"/>
                  <a:pt x="0" y="10837"/>
                  <a:pt x="210" y="11210"/>
                </a:cubicBezTo>
                <a:cubicBezTo>
                  <a:pt x="361" y="11466"/>
                  <a:pt x="656" y="11537"/>
                  <a:pt x="960" y="11537"/>
                </a:cubicBezTo>
                <a:cubicBezTo>
                  <a:pt x="1128" y="11537"/>
                  <a:pt x="1298" y="11515"/>
                  <a:pt x="1448" y="11490"/>
                </a:cubicBezTo>
                <a:cubicBezTo>
                  <a:pt x="1939" y="11420"/>
                  <a:pt x="2429" y="11257"/>
                  <a:pt x="2873" y="11023"/>
                </a:cubicBezTo>
                <a:cubicBezTo>
                  <a:pt x="3083" y="10930"/>
                  <a:pt x="3270" y="10813"/>
                  <a:pt x="3433" y="10696"/>
                </a:cubicBezTo>
                <a:cubicBezTo>
                  <a:pt x="3474" y="10707"/>
                  <a:pt x="3513" y="10713"/>
                  <a:pt x="3552" y="10713"/>
                </a:cubicBezTo>
                <a:cubicBezTo>
                  <a:pt x="3758" y="10713"/>
                  <a:pt x="3924" y="10563"/>
                  <a:pt x="3924" y="10346"/>
                </a:cubicBezTo>
                <a:cubicBezTo>
                  <a:pt x="3970" y="8595"/>
                  <a:pt x="3900" y="6820"/>
                  <a:pt x="3877" y="5045"/>
                </a:cubicBezTo>
                <a:cubicBezTo>
                  <a:pt x="3854" y="4181"/>
                  <a:pt x="3877" y="3317"/>
                  <a:pt x="3830" y="2453"/>
                </a:cubicBezTo>
                <a:lnTo>
                  <a:pt x="3830" y="2453"/>
                </a:lnTo>
                <a:cubicBezTo>
                  <a:pt x="4461" y="3340"/>
                  <a:pt x="5301" y="4064"/>
                  <a:pt x="5955" y="4998"/>
                </a:cubicBezTo>
                <a:cubicBezTo>
                  <a:pt x="6037" y="5135"/>
                  <a:pt x="6169" y="5197"/>
                  <a:pt x="6299" y="5197"/>
                </a:cubicBezTo>
                <a:cubicBezTo>
                  <a:pt x="6503" y="5197"/>
                  <a:pt x="6703" y="5045"/>
                  <a:pt x="6703" y="4788"/>
                </a:cubicBezTo>
                <a:cubicBezTo>
                  <a:pt x="6773" y="4017"/>
                  <a:pt x="6095" y="3504"/>
                  <a:pt x="5535" y="3060"/>
                </a:cubicBezTo>
                <a:cubicBezTo>
                  <a:pt x="4764" y="2476"/>
                  <a:pt x="4134" y="1682"/>
                  <a:pt x="3737" y="795"/>
                </a:cubicBezTo>
                <a:cubicBezTo>
                  <a:pt x="3713" y="584"/>
                  <a:pt x="3690" y="374"/>
                  <a:pt x="3643" y="164"/>
                </a:cubicBezTo>
                <a:cubicBezTo>
                  <a:pt x="3624" y="48"/>
                  <a:pt x="3545" y="0"/>
                  <a:pt x="34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20"/>
          <p:cNvSpPr/>
          <p:nvPr/>
        </p:nvSpPr>
        <p:spPr>
          <a:xfrm>
            <a:off x="6477225" y="3791101"/>
            <a:ext cx="376715" cy="316788"/>
          </a:xfrm>
          <a:custGeom>
            <a:rect b="b" l="l" r="r" t="t"/>
            <a:pathLst>
              <a:path extrusionOk="0" h="10705" w="12729">
                <a:moveTo>
                  <a:pt x="10982" y="1"/>
                </a:moveTo>
                <a:cubicBezTo>
                  <a:pt x="10772" y="1"/>
                  <a:pt x="10517" y="77"/>
                  <a:pt x="10206" y="250"/>
                </a:cubicBezTo>
                <a:cubicBezTo>
                  <a:pt x="9207" y="791"/>
                  <a:pt x="8152" y="1277"/>
                  <a:pt x="6976" y="1277"/>
                </a:cubicBezTo>
                <a:cubicBezTo>
                  <a:pt x="6832" y="1277"/>
                  <a:pt x="6687" y="1269"/>
                  <a:pt x="6540" y="1254"/>
                </a:cubicBezTo>
                <a:lnTo>
                  <a:pt x="5535" y="1581"/>
                </a:lnTo>
                <a:cubicBezTo>
                  <a:pt x="5535" y="1908"/>
                  <a:pt x="5535" y="2258"/>
                  <a:pt x="5582" y="2585"/>
                </a:cubicBezTo>
                <a:cubicBezTo>
                  <a:pt x="5932" y="4477"/>
                  <a:pt x="5792" y="6298"/>
                  <a:pt x="4905" y="7980"/>
                </a:cubicBezTo>
                <a:lnTo>
                  <a:pt x="2780" y="7770"/>
                </a:lnTo>
                <a:lnTo>
                  <a:pt x="1612" y="8097"/>
                </a:lnTo>
                <a:cubicBezTo>
                  <a:pt x="1449" y="8213"/>
                  <a:pt x="1262" y="8330"/>
                  <a:pt x="1098" y="8447"/>
                </a:cubicBezTo>
                <a:cubicBezTo>
                  <a:pt x="608" y="8891"/>
                  <a:pt x="1" y="9404"/>
                  <a:pt x="234" y="10058"/>
                </a:cubicBezTo>
                <a:cubicBezTo>
                  <a:pt x="413" y="10563"/>
                  <a:pt x="864" y="10704"/>
                  <a:pt x="1351" y="10704"/>
                </a:cubicBezTo>
                <a:cubicBezTo>
                  <a:pt x="1562" y="10704"/>
                  <a:pt x="1780" y="10677"/>
                  <a:pt x="1986" y="10642"/>
                </a:cubicBezTo>
                <a:cubicBezTo>
                  <a:pt x="2593" y="10502"/>
                  <a:pt x="3200" y="10292"/>
                  <a:pt x="3831" y="10128"/>
                </a:cubicBezTo>
                <a:lnTo>
                  <a:pt x="4811" y="9544"/>
                </a:lnTo>
                <a:cubicBezTo>
                  <a:pt x="6680" y="8003"/>
                  <a:pt x="6726" y="5831"/>
                  <a:pt x="6796" y="3683"/>
                </a:cubicBezTo>
                <a:cubicBezTo>
                  <a:pt x="6726" y="3496"/>
                  <a:pt x="6656" y="3309"/>
                  <a:pt x="6610" y="3122"/>
                </a:cubicBezTo>
                <a:cubicBezTo>
                  <a:pt x="6567" y="2778"/>
                  <a:pt x="6504" y="2414"/>
                  <a:pt x="6970" y="2414"/>
                </a:cubicBezTo>
                <a:cubicBezTo>
                  <a:pt x="7009" y="2414"/>
                  <a:pt x="7053" y="2416"/>
                  <a:pt x="7100" y="2422"/>
                </a:cubicBezTo>
                <a:lnTo>
                  <a:pt x="10907" y="1254"/>
                </a:lnTo>
                <a:cubicBezTo>
                  <a:pt x="10977" y="2071"/>
                  <a:pt x="11093" y="3006"/>
                  <a:pt x="11187" y="3940"/>
                </a:cubicBezTo>
                <a:cubicBezTo>
                  <a:pt x="11257" y="4290"/>
                  <a:pt x="11327" y="4617"/>
                  <a:pt x="11397" y="4967"/>
                </a:cubicBezTo>
                <a:lnTo>
                  <a:pt x="11397" y="5925"/>
                </a:lnTo>
                <a:cubicBezTo>
                  <a:pt x="11365" y="5923"/>
                  <a:pt x="11332" y="5922"/>
                  <a:pt x="11298" y="5922"/>
                </a:cubicBezTo>
                <a:cubicBezTo>
                  <a:pt x="10469" y="5922"/>
                  <a:pt x="9135" y="6461"/>
                  <a:pt x="8641" y="7022"/>
                </a:cubicBezTo>
                <a:cubicBezTo>
                  <a:pt x="8058" y="7653"/>
                  <a:pt x="8291" y="8821"/>
                  <a:pt x="9085" y="8984"/>
                </a:cubicBezTo>
                <a:cubicBezTo>
                  <a:pt x="9669" y="9101"/>
                  <a:pt x="10299" y="9031"/>
                  <a:pt x="10883" y="9101"/>
                </a:cubicBezTo>
                <a:cubicBezTo>
                  <a:pt x="10964" y="9112"/>
                  <a:pt x="11040" y="9117"/>
                  <a:pt x="11112" y="9117"/>
                </a:cubicBezTo>
                <a:cubicBezTo>
                  <a:pt x="11782" y="9117"/>
                  <a:pt x="12050" y="8643"/>
                  <a:pt x="12261" y="8073"/>
                </a:cubicBezTo>
                <a:cubicBezTo>
                  <a:pt x="12728" y="6906"/>
                  <a:pt x="12471" y="5738"/>
                  <a:pt x="12331" y="4570"/>
                </a:cubicBezTo>
                <a:cubicBezTo>
                  <a:pt x="12308" y="4220"/>
                  <a:pt x="12284" y="3893"/>
                  <a:pt x="12238" y="3543"/>
                </a:cubicBezTo>
                <a:cubicBezTo>
                  <a:pt x="12098" y="2702"/>
                  <a:pt x="11934" y="1885"/>
                  <a:pt x="11817" y="1044"/>
                </a:cubicBezTo>
                <a:cubicBezTo>
                  <a:pt x="11719" y="435"/>
                  <a:pt x="11481" y="1"/>
                  <a:pt x="1098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1" name="Google Shape;49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37504" y="4460312"/>
            <a:ext cx="1612116" cy="614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6" name="Google Shape;49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-375919"/>
            <a:ext cx="379589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21"/>
          <p:cNvSpPr txBox="1"/>
          <p:nvPr>
            <p:ph idx="1" type="subTitle"/>
          </p:nvPr>
        </p:nvSpPr>
        <p:spPr>
          <a:xfrm>
            <a:off x="643239" y="1384404"/>
            <a:ext cx="8121370" cy="2496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ar-SA" sz="2800">
                <a:latin typeface="Arial"/>
                <a:ea typeface="Arial"/>
                <a:cs typeface="Arial"/>
                <a:sym typeface="Arial"/>
              </a:rPr>
              <a:t>إحْسَان ,إِنْعام , بُحبُوحَة , بُلَهنِيَة , بِرّ , تَبَرُّع , تَرَف , تَنَعُّم , ثَراء , ثَرْوَة , جائِزَة , جَمِيل , حَسَنَة , حُبُور , خِصْب , رفاهيَة , رَخاء , رَغَد , رَفاهَة , رَفَاهية , سَابِقة , سَعَة , صَدَقَة , صِلَة , عَائِدة , عَطاء , عَطِيَّة , عَمل صالح , غَدَف , غَضَارَة , غِبْطَة , غِنًى , فَرَح , فَضل , كَرَم , مَعرُوف , مَوهِبَة , مَيسَرَة , مِنَّة , مِنحَة , نافِلة , نَدًى, نَفحَة , نَوَال , هَدِيّة , هِبَة , يَد , يَسَار , يُسْر ،</a:t>
            </a:r>
            <a:endParaRPr/>
          </a:p>
        </p:txBody>
      </p:sp>
      <p:sp>
        <p:nvSpPr>
          <p:cNvPr id="498" name="Google Shape;498;p21"/>
          <p:cNvSpPr/>
          <p:nvPr/>
        </p:nvSpPr>
        <p:spPr>
          <a:xfrm>
            <a:off x="5756025" y="4531285"/>
            <a:ext cx="376715" cy="316788"/>
          </a:xfrm>
          <a:custGeom>
            <a:rect b="b" l="l" r="r" t="t"/>
            <a:pathLst>
              <a:path extrusionOk="0" h="10705" w="12729">
                <a:moveTo>
                  <a:pt x="10982" y="1"/>
                </a:moveTo>
                <a:cubicBezTo>
                  <a:pt x="10772" y="1"/>
                  <a:pt x="10517" y="77"/>
                  <a:pt x="10206" y="250"/>
                </a:cubicBezTo>
                <a:cubicBezTo>
                  <a:pt x="9207" y="791"/>
                  <a:pt x="8152" y="1277"/>
                  <a:pt x="6976" y="1277"/>
                </a:cubicBezTo>
                <a:cubicBezTo>
                  <a:pt x="6832" y="1277"/>
                  <a:pt x="6687" y="1269"/>
                  <a:pt x="6540" y="1254"/>
                </a:cubicBezTo>
                <a:lnTo>
                  <a:pt x="5535" y="1581"/>
                </a:lnTo>
                <a:cubicBezTo>
                  <a:pt x="5535" y="1908"/>
                  <a:pt x="5535" y="2258"/>
                  <a:pt x="5582" y="2585"/>
                </a:cubicBezTo>
                <a:cubicBezTo>
                  <a:pt x="5932" y="4477"/>
                  <a:pt x="5792" y="6298"/>
                  <a:pt x="4905" y="7980"/>
                </a:cubicBezTo>
                <a:lnTo>
                  <a:pt x="2780" y="7770"/>
                </a:lnTo>
                <a:lnTo>
                  <a:pt x="1612" y="8097"/>
                </a:lnTo>
                <a:cubicBezTo>
                  <a:pt x="1449" y="8213"/>
                  <a:pt x="1262" y="8330"/>
                  <a:pt x="1098" y="8447"/>
                </a:cubicBezTo>
                <a:cubicBezTo>
                  <a:pt x="608" y="8891"/>
                  <a:pt x="1" y="9404"/>
                  <a:pt x="234" y="10058"/>
                </a:cubicBezTo>
                <a:cubicBezTo>
                  <a:pt x="413" y="10563"/>
                  <a:pt x="864" y="10704"/>
                  <a:pt x="1351" y="10704"/>
                </a:cubicBezTo>
                <a:cubicBezTo>
                  <a:pt x="1562" y="10704"/>
                  <a:pt x="1780" y="10677"/>
                  <a:pt x="1986" y="10642"/>
                </a:cubicBezTo>
                <a:cubicBezTo>
                  <a:pt x="2593" y="10502"/>
                  <a:pt x="3200" y="10292"/>
                  <a:pt x="3831" y="10128"/>
                </a:cubicBezTo>
                <a:lnTo>
                  <a:pt x="4811" y="9544"/>
                </a:lnTo>
                <a:cubicBezTo>
                  <a:pt x="6680" y="8003"/>
                  <a:pt x="6726" y="5831"/>
                  <a:pt x="6796" y="3683"/>
                </a:cubicBezTo>
                <a:cubicBezTo>
                  <a:pt x="6726" y="3496"/>
                  <a:pt x="6656" y="3309"/>
                  <a:pt x="6610" y="3122"/>
                </a:cubicBezTo>
                <a:cubicBezTo>
                  <a:pt x="6567" y="2778"/>
                  <a:pt x="6504" y="2414"/>
                  <a:pt x="6970" y="2414"/>
                </a:cubicBezTo>
                <a:cubicBezTo>
                  <a:pt x="7009" y="2414"/>
                  <a:pt x="7053" y="2416"/>
                  <a:pt x="7100" y="2422"/>
                </a:cubicBezTo>
                <a:lnTo>
                  <a:pt x="10907" y="1254"/>
                </a:lnTo>
                <a:cubicBezTo>
                  <a:pt x="10977" y="2071"/>
                  <a:pt x="11093" y="3006"/>
                  <a:pt x="11187" y="3940"/>
                </a:cubicBezTo>
                <a:cubicBezTo>
                  <a:pt x="11257" y="4290"/>
                  <a:pt x="11327" y="4617"/>
                  <a:pt x="11397" y="4967"/>
                </a:cubicBezTo>
                <a:lnTo>
                  <a:pt x="11397" y="5925"/>
                </a:lnTo>
                <a:cubicBezTo>
                  <a:pt x="11365" y="5923"/>
                  <a:pt x="11332" y="5922"/>
                  <a:pt x="11298" y="5922"/>
                </a:cubicBezTo>
                <a:cubicBezTo>
                  <a:pt x="10469" y="5922"/>
                  <a:pt x="9135" y="6461"/>
                  <a:pt x="8641" y="7022"/>
                </a:cubicBezTo>
                <a:cubicBezTo>
                  <a:pt x="8058" y="7653"/>
                  <a:pt x="8291" y="8821"/>
                  <a:pt x="9085" y="8984"/>
                </a:cubicBezTo>
                <a:cubicBezTo>
                  <a:pt x="9669" y="9101"/>
                  <a:pt x="10299" y="9031"/>
                  <a:pt x="10883" y="9101"/>
                </a:cubicBezTo>
                <a:cubicBezTo>
                  <a:pt x="10964" y="9112"/>
                  <a:pt x="11040" y="9117"/>
                  <a:pt x="11112" y="9117"/>
                </a:cubicBezTo>
                <a:cubicBezTo>
                  <a:pt x="11782" y="9117"/>
                  <a:pt x="12050" y="8643"/>
                  <a:pt x="12261" y="8073"/>
                </a:cubicBezTo>
                <a:cubicBezTo>
                  <a:pt x="12728" y="6906"/>
                  <a:pt x="12471" y="5738"/>
                  <a:pt x="12331" y="4570"/>
                </a:cubicBezTo>
                <a:cubicBezTo>
                  <a:pt x="12308" y="4220"/>
                  <a:pt x="12284" y="3893"/>
                  <a:pt x="12238" y="3543"/>
                </a:cubicBezTo>
                <a:cubicBezTo>
                  <a:pt x="12098" y="2702"/>
                  <a:pt x="11934" y="1885"/>
                  <a:pt x="11817" y="1044"/>
                </a:cubicBezTo>
                <a:cubicBezTo>
                  <a:pt x="11719" y="435"/>
                  <a:pt x="11481" y="1"/>
                  <a:pt x="1098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21"/>
          <p:cNvSpPr/>
          <p:nvPr/>
        </p:nvSpPr>
        <p:spPr>
          <a:xfrm rot="448387">
            <a:off x="4956825" y="379774"/>
            <a:ext cx="273787" cy="466433"/>
          </a:xfrm>
          <a:custGeom>
            <a:rect b="b" l="l" r="r" t="t"/>
            <a:pathLst>
              <a:path extrusionOk="0" h="11538" w="6773">
                <a:moveTo>
                  <a:pt x="3457" y="0"/>
                </a:moveTo>
                <a:cubicBezTo>
                  <a:pt x="3332" y="0"/>
                  <a:pt x="3190" y="97"/>
                  <a:pt x="3176" y="234"/>
                </a:cubicBezTo>
                <a:cubicBezTo>
                  <a:pt x="2943" y="1892"/>
                  <a:pt x="3083" y="3620"/>
                  <a:pt x="3083" y="5302"/>
                </a:cubicBezTo>
                <a:cubicBezTo>
                  <a:pt x="3083" y="6563"/>
                  <a:pt x="3083" y="7871"/>
                  <a:pt x="3130" y="9155"/>
                </a:cubicBezTo>
                <a:cubicBezTo>
                  <a:pt x="2265" y="9155"/>
                  <a:pt x="1145" y="9529"/>
                  <a:pt x="537" y="10136"/>
                </a:cubicBezTo>
                <a:cubicBezTo>
                  <a:pt x="234" y="10416"/>
                  <a:pt x="0" y="10837"/>
                  <a:pt x="210" y="11210"/>
                </a:cubicBezTo>
                <a:cubicBezTo>
                  <a:pt x="361" y="11466"/>
                  <a:pt x="656" y="11537"/>
                  <a:pt x="960" y="11537"/>
                </a:cubicBezTo>
                <a:cubicBezTo>
                  <a:pt x="1128" y="11537"/>
                  <a:pt x="1298" y="11515"/>
                  <a:pt x="1448" y="11490"/>
                </a:cubicBezTo>
                <a:cubicBezTo>
                  <a:pt x="1939" y="11420"/>
                  <a:pt x="2429" y="11257"/>
                  <a:pt x="2873" y="11023"/>
                </a:cubicBezTo>
                <a:cubicBezTo>
                  <a:pt x="3083" y="10930"/>
                  <a:pt x="3270" y="10813"/>
                  <a:pt x="3433" y="10696"/>
                </a:cubicBezTo>
                <a:cubicBezTo>
                  <a:pt x="3474" y="10707"/>
                  <a:pt x="3513" y="10713"/>
                  <a:pt x="3552" y="10713"/>
                </a:cubicBezTo>
                <a:cubicBezTo>
                  <a:pt x="3758" y="10713"/>
                  <a:pt x="3924" y="10563"/>
                  <a:pt x="3924" y="10346"/>
                </a:cubicBezTo>
                <a:cubicBezTo>
                  <a:pt x="3970" y="8595"/>
                  <a:pt x="3900" y="6820"/>
                  <a:pt x="3877" y="5045"/>
                </a:cubicBezTo>
                <a:cubicBezTo>
                  <a:pt x="3854" y="4181"/>
                  <a:pt x="3877" y="3317"/>
                  <a:pt x="3830" y="2453"/>
                </a:cubicBezTo>
                <a:lnTo>
                  <a:pt x="3830" y="2453"/>
                </a:lnTo>
                <a:cubicBezTo>
                  <a:pt x="4461" y="3340"/>
                  <a:pt x="5301" y="4064"/>
                  <a:pt x="5955" y="4998"/>
                </a:cubicBezTo>
                <a:cubicBezTo>
                  <a:pt x="6037" y="5135"/>
                  <a:pt x="6169" y="5197"/>
                  <a:pt x="6299" y="5197"/>
                </a:cubicBezTo>
                <a:cubicBezTo>
                  <a:pt x="6503" y="5197"/>
                  <a:pt x="6703" y="5045"/>
                  <a:pt x="6703" y="4788"/>
                </a:cubicBezTo>
                <a:cubicBezTo>
                  <a:pt x="6773" y="4017"/>
                  <a:pt x="6095" y="3504"/>
                  <a:pt x="5535" y="3060"/>
                </a:cubicBezTo>
                <a:cubicBezTo>
                  <a:pt x="4764" y="2476"/>
                  <a:pt x="4134" y="1682"/>
                  <a:pt x="3737" y="795"/>
                </a:cubicBezTo>
                <a:cubicBezTo>
                  <a:pt x="3713" y="584"/>
                  <a:pt x="3690" y="374"/>
                  <a:pt x="3643" y="164"/>
                </a:cubicBezTo>
                <a:cubicBezTo>
                  <a:pt x="3624" y="48"/>
                  <a:pt x="3545" y="0"/>
                  <a:pt x="345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21"/>
          <p:cNvSpPr/>
          <p:nvPr/>
        </p:nvSpPr>
        <p:spPr>
          <a:xfrm>
            <a:off x="8236140" y="-11434"/>
            <a:ext cx="1348731" cy="1243365"/>
          </a:xfrm>
          <a:custGeom>
            <a:rect b="b" l="l" r="r" t="t"/>
            <a:pathLst>
              <a:path extrusionOk="0" h="19355" w="20996">
                <a:moveTo>
                  <a:pt x="13005" y="1"/>
                </a:moveTo>
                <a:cubicBezTo>
                  <a:pt x="12701" y="1"/>
                  <a:pt x="12427" y="1"/>
                  <a:pt x="12184" y="31"/>
                </a:cubicBezTo>
                <a:cubicBezTo>
                  <a:pt x="11668" y="92"/>
                  <a:pt x="11182" y="183"/>
                  <a:pt x="10665" y="305"/>
                </a:cubicBezTo>
                <a:lnTo>
                  <a:pt x="10331" y="366"/>
                </a:lnTo>
                <a:cubicBezTo>
                  <a:pt x="9997" y="426"/>
                  <a:pt x="9693" y="517"/>
                  <a:pt x="9359" y="609"/>
                </a:cubicBezTo>
                <a:cubicBezTo>
                  <a:pt x="8842" y="760"/>
                  <a:pt x="8356" y="943"/>
                  <a:pt x="7870" y="1186"/>
                </a:cubicBezTo>
                <a:cubicBezTo>
                  <a:pt x="7657" y="1277"/>
                  <a:pt x="7475" y="1368"/>
                  <a:pt x="7262" y="1490"/>
                </a:cubicBezTo>
                <a:cubicBezTo>
                  <a:pt x="7019" y="1581"/>
                  <a:pt x="6807" y="1733"/>
                  <a:pt x="6594" y="1854"/>
                </a:cubicBezTo>
                <a:cubicBezTo>
                  <a:pt x="6442" y="1976"/>
                  <a:pt x="6321" y="2067"/>
                  <a:pt x="6169" y="2188"/>
                </a:cubicBezTo>
                <a:cubicBezTo>
                  <a:pt x="5865" y="2340"/>
                  <a:pt x="5561" y="2492"/>
                  <a:pt x="5288" y="2675"/>
                </a:cubicBezTo>
                <a:cubicBezTo>
                  <a:pt x="4801" y="2948"/>
                  <a:pt x="4376" y="3282"/>
                  <a:pt x="3951" y="3616"/>
                </a:cubicBezTo>
                <a:cubicBezTo>
                  <a:pt x="3556" y="3920"/>
                  <a:pt x="3221" y="4224"/>
                  <a:pt x="2887" y="4589"/>
                </a:cubicBezTo>
                <a:lnTo>
                  <a:pt x="2705" y="4801"/>
                </a:lnTo>
                <a:cubicBezTo>
                  <a:pt x="2401" y="5136"/>
                  <a:pt x="2128" y="5470"/>
                  <a:pt x="1854" y="5834"/>
                </a:cubicBezTo>
                <a:cubicBezTo>
                  <a:pt x="1702" y="6047"/>
                  <a:pt x="1550" y="6229"/>
                  <a:pt x="1429" y="6442"/>
                </a:cubicBezTo>
                <a:cubicBezTo>
                  <a:pt x="1307" y="6655"/>
                  <a:pt x="1186" y="6867"/>
                  <a:pt x="1095" y="7110"/>
                </a:cubicBezTo>
                <a:cubicBezTo>
                  <a:pt x="912" y="7597"/>
                  <a:pt x="730" y="8113"/>
                  <a:pt x="609" y="8630"/>
                </a:cubicBezTo>
                <a:cubicBezTo>
                  <a:pt x="457" y="9116"/>
                  <a:pt x="365" y="9632"/>
                  <a:pt x="274" y="10058"/>
                </a:cubicBezTo>
                <a:cubicBezTo>
                  <a:pt x="183" y="10574"/>
                  <a:pt x="122" y="11121"/>
                  <a:pt x="62" y="11668"/>
                </a:cubicBezTo>
                <a:cubicBezTo>
                  <a:pt x="31" y="12124"/>
                  <a:pt x="1" y="12579"/>
                  <a:pt x="31" y="13066"/>
                </a:cubicBezTo>
                <a:cubicBezTo>
                  <a:pt x="31" y="13582"/>
                  <a:pt x="122" y="14129"/>
                  <a:pt x="244" y="14645"/>
                </a:cubicBezTo>
                <a:cubicBezTo>
                  <a:pt x="335" y="15101"/>
                  <a:pt x="457" y="15527"/>
                  <a:pt x="639" y="15982"/>
                </a:cubicBezTo>
                <a:cubicBezTo>
                  <a:pt x="760" y="16256"/>
                  <a:pt x="852" y="16529"/>
                  <a:pt x="973" y="16772"/>
                </a:cubicBezTo>
                <a:cubicBezTo>
                  <a:pt x="1095" y="16985"/>
                  <a:pt x="1216" y="17198"/>
                  <a:pt x="1368" y="17380"/>
                </a:cubicBezTo>
                <a:cubicBezTo>
                  <a:pt x="1702" y="17836"/>
                  <a:pt x="2128" y="18261"/>
                  <a:pt x="2614" y="18595"/>
                </a:cubicBezTo>
                <a:cubicBezTo>
                  <a:pt x="2918" y="18808"/>
                  <a:pt x="3282" y="18960"/>
                  <a:pt x="3647" y="19081"/>
                </a:cubicBezTo>
                <a:cubicBezTo>
                  <a:pt x="3860" y="19172"/>
                  <a:pt x="4103" y="19233"/>
                  <a:pt x="4315" y="19264"/>
                </a:cubicBezTo>
                <a:cubicBezTo>
                  <a:pt x="4619" y="19294"/>
                  <a:pt x="4893" y="19324"/>
                  <a:pt x="5196" y="19355"/>
                </a:cubicBezTo>
                <a:lnTo>
                  <a:pt x="5622" y="19355"/>
                </a:lnTo>
                <a:cubicBezTo>
                  <a:pt x="5926" y="19355"/>
                  <a:pt x="6199" y="19324"/>
                  <a:pt x="6472" y="19264"/>
                </a:cubicBezTo>
                <a:cubicBezTo>
                  <a:pt x="6655" y="19233"/>
                  <a:pt x="6837" y="19172"/>
                  <a:pt x="7019" y="19081"/>
                </a:cubicBezTo>
                <a:lnTo>
                  <a:pt x="7050" y="19081"/>
                </a:lnTo>
                <a:cubicBezTo>
                  <a:pt x="7202" y="19051"/>
                  <a:pt x="7354" y="18960"/>
                  <a:pt x="7475" y="18899"/>
                </a:cubicBezTo>
                <a:cubicBezTo>
                  <a:pt x="7718" y="18777"/>
                  <a:pt x="7931" y="18656"/>
                  <a:pt x="8143" y="18534"/>
                </a:cubicBezTo>
                <a:lnTo>
                  <a:pt x="8235" y="18443"/>
                </a:lnTo>
                <a:lnTo>
                  <a:pt x="8265" y="18443"/>
                </a:lnTo>
                <a:lnTo>
                  <a:pt x="8356" y="18382"/>
                </a:lnTo>
                <a:cubicBezTo>
                  <a:pt x="8417" y="18322"/>
                  <a:pt x="8478" y="18291"/>
                  <a:pt x="8538" y="18231"/>
                </a:cubicBezTo>
                <a:lnTo>
                  <a:pt x="8599" y="18170"/>
                </a:lnTo>
                <a:cubicBezTo>
                  <a:pt x="8660" y="18109"/>
                  <a:pt x="8751" y="18048"/>
                  <a:pt x="8812" y="17988"/>
                </a:cubicBezTo>
                <a:cubicBezTo>
                  <a:pt x="8994" y="17836"/>
                  <a:pt x="9176" y="17623"/>
                  <a:pt x="9359" y="17441"/>
                </a:cubicBezTo>
                <a:cubicBezTo>
                  <a:pt x="9511" y="17258"/>
                  <a:pt x="9632" y="17106"/>
                  <a:pt x="9784" y="16924"/>
                </a:cubicBezTo>
                <a:lnTo>
                  <a:pt x="9784" y="16894"/>
                </a:lnTo>
                <a:cubicBezTo>
                  <a:pt x="9966" y="16681"/>
                  <a:pt x="10118" y="16468"/>
                  <a:pt x="10240" y="16225"/>
                </a:cubicBezTo>
                <a:cubicBezTo>
                  <a:pt x="10513" y="15739"/>
                  <a:pt x="10726" y="15223"/>
                  <a:pt x="10908" y="14706"/>
                </a:cubicBezTo>
                <a:cubicBezTo>
                  <a:pt x="10999" y="14493"/>
                  <a:pt x="11091" y="14250"/>
                  <a:pt x="11182" y="14007"/>
                </a:cubicBezTo>
                <a:cubicBezTo>
                  <a:pt x="11334" y="13612"/>
                  <a:pt x="11486" y="13339"/>
                  <a:pt x="11638" y="13066"/>
                </a:cubicBezTo>
                <a:cubicBezTo>
                  <a:pt x="11789" y="12762"/>
                  <a:pt x="11972" y="12458"/>
                  <a:pt x="12184" y="12184"/>
                </a:cubicBezTo>
                <a:cubicBezTo>
                  <a:pt x="12367" y="11972"/>
                  <a:pt x="12579" y="11789"/>
                  <a:pt x="12792" y="11607"/>
                </a:cubicBezTo>
                <a:cubicBezTo>
                  <a:pt x="13005" y="11455"/>
                  <a:pt x="13248" y="11303"/>
                  <a:pt x="13491" y="11182"/>
                </a:cubicBezTo>
                <a:cubicBezTo>
                  <a:pt x="14038" y="10999"/>
                  <a:pt x="14585" y="10848"/>
                  <a:pt x="15162" y="10756"/>
                </a:cubicBezTo>
                <a:cubicBezTo>
                  <a:pt x="15375" y="10726"/>
                  <a:pt x="15557" y="10726"/>
                  <a:pt x="15739" y="10696"/>
                </a:cubicBezTo>
                <a:cubicBezTo>
                  <a:pt x="15952" y="10696"/>
                  <a:pt x="16195" y="10665"/>
                  <a:pt x="16438" y="10635"/>
                </a:cubicBezTo>
                <a:cubicBezTo>
                  <a:pt x="16711" y="10605"/>
                  <a:pt x="16985" y="10544"/>
                  <a:pt x="17258" y="10483"/>
                </a:cubicBezTo>
                <a:cubicBezTo>
                  <a:pt x="17471" y="10422"/>
                  <a:pt x="17684" y="10361"/>
                  <a:pt x="17896" y="10270"/>
                </a:cubicBezTo>
                <a:cubicBezTo>
                  <a:pt x="18170" y="10149"/>
                  <a:pt x="18413" y="10027"/>
                  <a:pt x="18656" y="9875"/>
                </a:cubicBezTo>
                <a:cubicBezTo>
                  <a:pt x="18899" y="9723"/>
                  <a:pt x="19112" y="9571"/>
                  <a:pt x="19355" y="9389"/>
                </a:cubicBezTo>
                <a:cubicBezTo>
                  <a:pt x="19750" y="9085"/>
                  <a:pt x="20084" y="8721"/>
                  <a:pt x="20388" y="8295"/>
                </a:cubicBezTo>
                <a:cubicBezTo>
                  <a:pt x="20509" y="8113"/>
                  <a:pt x="20600" y="7870"/>
                  <a:pt x="20661" y="7657"/>
                </a:cubicBezTo>
                <a:cubicBezTo>
                  <a:pt x="20692" y="7475"/>
                  <a:pt x="20752" y="7293"/>
                  <a:pt x="20813" y="7110"/>
                </a:cubicBezTo>
                <a:cubicBezTo>
                  <a:pt x="20935" y="6624"/>
                  <a:pt x="20995" y="6108"/>
                  <a:pt x="20995" y="5591"/>
                </a:cubicBezTo>
                <a:cubicBezTo>
                  <a:pt x="20995" y="5318"/>
                  <a:pt x="20965" y="5044"/>
                  <a:pt x="20935" y="4771"/>
                </a:cubicBezTo>
                <a:cubicBezTo>
                  <a:pt x="20904" y="4558"/>
                  <a:pt x="20843" y="4346"/>
                  <a:pt x="20752" y="4133"/>
                </a:cubicBezTo>
                <a:cubicBezTo>
                  <a:pt x="20600" y="3677"/>
                  <a:pt x="20357" y="3221"/>
                  <a:pt x="20084" y="2796"/>
                </a:cubicBezTo>
                <a:cubicBezTo>
                  <a:pt x="19476" y="2006"/>
                  <a:pt x="18717" y="1368"/>
                  <a:pt x="17836" y="912"/>
                </a:cubicBezTo>
                <a:cubicBezTo>
                  <a:pt x="16985" y="517"/>
                  <a:pt x="16073" y="244"/>
                  <a:pt x="15162" y="122"/>
                </a:cubicBezTo>
                <a:cubicBezTo>
                  <a:pt x="14645" y="31"/>
                  <a:pt x="14129" y="1"/>
                  <a:pt x="1361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1" name="Google Shape;50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37504" y="4460312"/>
            <a:ext cx="1612116" cy="614540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21"/>
          <p:cNvSpPr/>
          <p:nvPr/>
        </p:nvSpPr>
        <p:spPr>
          <a:xfrm rot="-214660">
            <a:off x="2136858" y="4373546"/>
            <a:ext cx="273790" cy="466438"/>
          </a:xfrm>
          <a:custGeom>
            <a:rect b="b" l="l" r="r" t="t"/>
            <a:pathLst>
              <a:path extrusionOk="0" h="11538" w="6773">
                <a:moveTo>
                  <a:pt x="3457" y="0"/>
                </a:moveTo>
                <a:cubicBezTo>
                  <a:pt x="3332" y="0"/>
                  <a:pt x="3190" y="97"/>
                  <a:pt x="3176" y="234"/>
                </a:cubicBezTo>
                <a:cubicBezTo>
                  <a:pt x="2943" y="1892"/>
                  <a:pt x="3083" y="3620"/>
                  <a:pt x="3083" y="5302"/>
                </a:cubicBezTo>
                <a:cubicBezTo>
                  <a:pt x="3083" y="6563"/>
                  <a:pt x="3083" y="7871"/>
                  <a:pt x="3130" y="9155"/>
                </a:cubicBezTo>
                <a:cubicBezTo>
                  <a:pt x="2265" y="9155"/>
                  <a:pt x="1145" y="9529"/>
                  <a:pt x="537" y="10136"/>
                </a:cubicBezTo>
                <a:cubicBezTo>
                  <a:pt x="234" y="10416"/>
                  <a:pt x="0" y="10837"/>
                  <a:pt x="210" y="11210"/>
                </a:cubicBezTo>
                <a:cubicBezTo>
                  <a:pt x="361" y="11466"/>
                  <a:pt x="656" y="11537"/>
                  <a:pt x="960" y="11537"/>
                </a:cubicBezTo>
                <a:cubicBezTo>
                  <a:pt x="1128" y="11537"/>
                  <a:pt x="1298" y="11515"/>
                  <a:pt x="1448" y="11490"/>
                </a:cubicBezTo>
                <a:cubicBezTo>
                  <a:pt x="1939" y="11420"/>
                  <a:pt x="2429" y="11257"/>
                  <a:pt x="2873" y="11023"/>
                </a:cubicBezTo>
                <a:cubicBezTo>
                  <a:pt x="3083" y="10930"/>
                  <a:pt x="3270" y="10813"/>
                  <a:pt x="3433" y="10696"/>
                </a:cubicBezTo>
                <a:cubicBezTo>
                  <a:pt x="3474" y="10707"/>
                  <a:pt x="3513" y="10713"/>
                  <a:pt x="3552" y="10713"/>
                </a:cubicBezTo>
                <a:cubicBezTo>
                  <a:pt x="3758" y="10713"/>
                  <a:pt x="3924" y="10563"/>
                  <a:pt x="3924" y="10346"/>
                </a:cubicBezTo>
                <a:cubicBezTo>
                  <a:pt x="3970" y="8595"/>
                  <a:pt x="3900" y="6820"/>
                  <a:pt x="3877" y="5045"/>
                </a:cubicBezTo>
                <a:cubicBezTo>
                  <a:pt x="3854" y="4181"/>
                  <a:pt x="3877" y="3317"/>
                  <a:pt x="3830" y="2453"/>
                </a:cubicBezTo>
                <a:lnTo>
                  <a:pt x="3830" y="2453"/>
                </a:lnTo>
                <a:cubicBezTo>
                  <a:pt x="4461" y="3340"/>
                  <a:pt x="5301" y="4064"/>
                  <a:pt x="5955" y="4998"/>
                </a:cubicBezTo>
                <a:cubicBezTo>
                  <a:pt x="6037" y="5135"/>
                  <a:pt x="6169" y="5197"/>
                  <a:pt x="6299" y="5197"/>
                </a:cubicBezTo>
                <a:cubicBezTo>
                  <a:pt x="6503" y="5197"/>
                  <a:pt x="6703" y="5045"/>
                  <a:pt x="6703" y="4788"/>
                </a:cubicBezTo>
                <a:cubicBezTo>
                  <a:pt x="6773" y="4017"/>
                  <a:pt x="6095" y="3504"/>
                  <a:pt x="5535" y="3060"/>
                </a:cubicBezTo>
                <a:cubicBezTo>
                  <a:pt x="4764" y="2476"/>
                  <a:pt x="4134" y="1682"/>
                  <a:pt x="3737" y="795"/>
                </a:cubicBezTo>
                <a:cubicBezTo>
                  <a:pt x="3713" y="584"/>
                  <a:pt x="3690" y="374"/>
                  <a:pt x="3643" y="164"/>
                </a:cubicBezTo>
                <a:cubicBezTo>
                  <a:pt x="3624" y="48"/>
                  <a:pt x="3545" y="0"/>
                  <a:pt x="3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1"/>
          <p:cNvSpPr/>
          <p:nvPr/>
        </p:nvSpPr>
        <p:spPr>
          <a:xfrm rot="-214660">
            <a:off x="2351316" y="4202514"/>
            <a:ext cx="273790" cy="466438"/>
          </a:xfrm>
          <a:custGeom>
            <a:rect b="b" l="l" r="r" t="t"/>
            <a:pathLst>
              <a:path extrusionOk="0" h="11538" w="6773">
                <a:moveTo>
                  <a:pt x="3457" y="0"/>
                </a:moveTo>
                <a:cubicBezTo>
                  <a:pt x="3332" y="0"/>
                  <a:pt x="3190" y="97"/>
                  <a:pt x="3176" y="234"/>
                </a:cubicBezTo>
                <a:cubicBezTo>
                  <a:pt x="2943" y="1892"/>
                  <a:pt x="3083" y="3620"/>
                  <a:pt x="3083" y="5302"/>
                </a:cubicBezTo>
                <a:cubicBezTo>
                  <a:pt x="3083" y="6563"/>
                  <a:pt x="3083" y="7871"/>
                  <a:pt x="3130" y="9155"/>
                </a:cubicBezTo>
                <a:cubicBezTo>
                  <a:pt x="2265" y="9155"/>
                  <a:pt x="1145" y="9529"/>
                  <a:pt x="537" y="10136"/>
                </a:cubicBezTo>
                <a:cubicBezTo>
                  <a:pt x="234" y="10416"/>
                  <a:pt x="0" y="10837"/>
                  <a:pt x="210" y="11210"/>
                </a:cubicBezTo>
                <a:cubicBezTo>
                  <a:pt x="361" y="11466"/>
                  <a:pt x="656" y="11537"/>
                  <a:pt x="960" y="11537"/>
                </a:cubicBezTo>
                <a:cubicBezTo>
                  <a:pt x="1128" y="11537"/>
                  <a:pt x="1298" y="11515"/>
                  <a:pt x="1448" y="11490"/>
                </a:cubicBezTo>
                <a:cubicBezTo>
                  <a:pt x="1939" y="11420"/>
                  <a:pt x="2429" y="11257"/>
                  <a:pt x="2873" y="11023"/>
                </a:cubicBezTo>
                <a:cubicBezTo>
                  <a:pt x="3083" y="10930"/>
                  <a:pt x="3270" y="10813"/>
                  <a:pt x="3433" y="10696"/>
                </a:cubicBezTo>
                <a:cubicBezTo>
                  <a:pt x="3474" y="10707"/>
                  <a:pt x="3513" y="10713"/>
                  <a:pt x="3552" y="10713"/>
                </a:cubicBezTo>
                <a:cubicBezTo>
                  <a:pt x="3758" y="10713"/>
                  <a:pt x="3924" y="10563"/>
                  <a:pt x="3924" y="10346"/>
                </a:cubicBezTo>
                <a:cubicBezTo>
                  <a:pt x="3970" y="8595"/>
                  <a:pt x="3900" y="6820"/>
                  <a:pt x="3877" y="5045"/>
                </a:cubicBezTo>
                <a:cubicBezTo>
                  <a:pt x="3854" y="4181"/>
                  <a:pt x="3877" y="3317"/>
                  <a:pt x="3830" y="2453"/>
                </a:cubicBezTo>
                <a:lnTo>
                  <a:pt x="3830" y="2453"/>
                </a:lnTo>
                <a:cubicBezTo>
                  <a:pt x="4461" y="3340"/>
                  <a:pt x="5301" y="4064"/>
                  <a:pt x="5955" y="4998"/>
                </a:cubicBezTo>
                <a:cubicBezTo>
                  <a:pt x="6037" y="5135"/>
                  <a:pt x="6169" y="5197"/>
                  <a:pt x="6299" y="5197"/>
                </a:cubicBezTo>
                <a:cubicBezTo>
                  <a:pt x="6503" y="5197"/>
                  <a:pt x="6703" y="5045"/>
                  <a:pt x="6703" y="4788"/>
                </a:cubicBezTo>
                <a:cubicBezTo>
                  <a:pt x="6773" y="4017"/>
                  <a:pt x="6095" y="3504"/>
                  <a:pt x="5535" y="3060"/>
                </a:cubicBezTo>
                <a:cubicBezTo>
                  <a:pt x="4764" y="2476"/>
                  <a:pt x="4134" y="1682"/>
                  <a:pt x="3737" y="795"/>
                </a:cubicBezTo>
                <a:cubicBezTo>
                  <a:pt x="3713" y="584"/>
                  <a:pt x="3690" y="374"/>
                  <a:pt x="3643" y="164"/>
                </a:cubicBezTo>
                <a:cubicBezTo>
                  <a:pt x="3624" y="48"/>
                  <a:pt x="3545" y="0"/>
                  <a:pt x="3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4" name="Google Shape;504;p21"/>
          <p:cNvGrpSpPr/>
          <p:nvPr/>
        </p:nvGrpSpPr>
        <p:grpSpPr>
          <a:xfrm>
            <a:off x="153702" y="3411575"/>
            <a:ext cx="774340" cy="332149"/>
            <a:chOff x="5923050" y="1752359"/>
            <a:chExt cx="774340" cy="332149"/>
          </a:xfrm>
        </p:grpSpPr>
        <p:sp>
          <p:nvSpPr>
            <p:cNvPr id="505" name="Google Shape;505;p21"/>
            <p:cNvSpPr/>
            <p:nvPr/>
          </p:nvSpPr>
          <p:spPr>
            <a:xfrm>
              <a:off x="5923050" y="1752359"/>
              <a:ext cx="394949" cy="332149"/>
            </a:xfrm>
            <a:custGeom>
              <a:rect b="b" l="l" r="r" t="t"/>
              <a:pathLst>
                <a:path extrusionOk="0" h="10705" w="12729">
                  <a:moveTo>
                    <a:pt x="10982" y="1"/>
                  </a:moveTo>
                  <a:cubicBezTo>
                    <a:pt x="10772" y="1"/>
                    <a:pt x="10517" y="77"/>
                    <a:pt x="10206" y="250"/>
                  </a:cubicBezTo>
                  <a:cubicBezTo>
                    <a:pt x="9207" y="791"/>
                    <a:pt x="8152" y="1277"/>
                    <a:pt x="6976" y="1277"/>
                  </a:cubicBezTo>
                  <a:cubicBezTo>
                    <a:pt x="6832" y="1277"/>
                    <a:pt x="6687" y="1269"/>
                    <a:pt x="6540" y="1254"/>
                  </a:cubicBezTo>
                  <a:lnTo>
                    <a:pt x="5535" y="1581"/>
                  </a:lnTo>
                  <a:cubicBezTo>
                    <a:pt x="5535" y="1908"/>
                    <a:pt x="5535" y="2258"/>
                    <a:pt x="5582" y="2585"/>
                  </a:cubicBezTo>
                  <a:cubicBezTo>
                    <a:pt x="5932" y="4477"/>
                    <a:pt x="5792" y="6298"/>
                    <a:pt x="4905" y="7980"/>
                  </a:cubicBezTo>
                  <a:lnTo>
                    <a:pt x="2780" y="7770"/>
                  </a:lnTo>
                  <a:lnTo>
                    <a:pt x="1612" y="8097"/>
                  </a:lnTo>
                  <a:cubicBezTo>
                    <a:pt x="1449" y="8213"/>
                    <a:pt x="1262" y="8330"/>
                    <a:pt x="1098" y="8447"/>
                  </a:cubicBezTo>
                  <a:cubicBezTo>
                    <a:pt x="608" y="8891"/>
                    <a:pt x="1" y="9404"/>
                    <a:pt x="234" y="10058"/>
                  </a:cubicBezTo>
                  <a:cubicBezTo>
                    <a:pt x="413" y="10563"/>
                    <a:pt x="864" y="10704"/>
                    <a:pt x="1351" y="10704"/>
                  </a:cubicBezTo>
                  <a:cubicBezTo>
                    <a:pt x="1562" y="10704"/>
                    <a:pt x="1780" y="10677"/>
                    <a:pt x="1986" y="10642"/>
                  </a:cubicBezTo>
                  <a:cubicBezTo>
                    <a:pt x="2593" y="10502"/>
                    <a:pt x="3200" y="10292"/>
                    <a:pt x="3831" y="10128"/>
                  </a:cubicBezTo>
                  <a:lnTo>
                    <a:pt x="4811" y="9544"/>
                  </a:lnTo>
                  <a:cubicBezTo>
                    <a:pt x="6680" y="8003"/>
                    <a:pt x="6726" y="5831"/>
                    <a:pt x="6796" y="3683"/>
                  </a:cubicBezTo>
                  <a:cubicBezTo>
                    <a:pt x="6726" y="3496"/>
                    <a:pt x="6656" y="3309"/>
                    <a:pt x="6610" y="3122"/>
                  </a:cubicBezTo>
                  <a:cubicBezTo>
                    <a:pt x="6567" y="2778"/>
                    <a:pt x="6504" y="2414"/>
                    <a:pt x="6970" y="2414"/>
                  </a:cubicBezTo>
                  <a:cubicBezTo>
                    <a:pt x="7009" y="2414"/>
                    <a:pt x="7053" y="2416"/>
                    <a:pt x="7100" y="2422"/>
                  </a:cubicBezTo>
                  <a:lnTo>
                    <a:pt x="10907" y="1254"/>
                  </a:lnTo>
                  <a:cubicBezTo>
                    <a:pt x="10977" y="2071"/>
                    <a:pt x="11093" y="3006"/>
                    <a:pt x="11187" y="3940"/>
                  </a:cubicBezTo>
                  <a:cubicBezTo>
                    <a:pt x="11257" y="4290"/>
                    <a:pt x="11327" y="4617"/>
                    <a:pt x="11397" y="4967"/>
                  </a:cubicBezTo>
                  <a:lnTo>
                    <a:pt x="11397" y="5925"/>
                  </a:lnTo>
                  <a:cubicBezTo>
                    <a:pt x="11365" y="5923"/>
                    <a:pt x="11332" y="5922"/>
                    <a:pt x="11298" y="5922"/>
                  </a:cubicBezTo>
                  <a:cubicBezTo>
                    <a:pt x="10469" y="5922"/>
                    <a:pt x="9135" y="6461"/>
                    <a:pt x="8641" y="7022"/>
                  </a:cubicBezTo>
                  <a:cubicBezTo>
                    <a:pt x="8058" y="7653"/>
                    <a:pt x="8291" y="8821"/>
                    <a:pt x="9085" y="8984"/>
                  </a:cubicBezTo>
                  <a:cubicBezTo>
                    <a:pt x="9669" y="9101"/>
                    <a:pt x="10299" y="9031"/>
                    <a:pt x="10883" y="9101"/>
                  </a:cubicBezTo>
                  <a:cubicBezTo>
                    <a:pt x="10964" y="9112"/>
                    <a:pt x="11040" y="9117"/>
                    <a:pt x="11112" y="9117"/>
                  </a:cubicBezTo>
                  <a:cubicBezTo>
                    <a:pt x="11782" y="9117"/>
                    <a:pt x="12050" y="8643"/>
                    <a:pt x="12261" y="8073"/>
                  </a:cubicBezTo>
                  <a:cubicBezTo>
                    <a:pt x="12728" y="6906"/>
                    <a:pt x="12471" y="5738"/>
                    <a:pt x="12331" y="4570"/>
                  </a:cubicBezTo>
                  <a:cubicBezTo>
                    <a:pt x="12308" y="4220"/>
                    <a:pt x="12284" y="3893"/>
                    <a:pt x="12238" y="3543"/>
                  </a:cubicBezTo>
                  <a:cubicBezTo>
                    <a:pt x="12098" y="2702"/>
                    <a:pt x="11934" y="1885"/>
                    <a:pt x="11817" y="1044"/>
                  </a:cubicBezTo>
                  <a:cubicBezTo>
                    <a:pt x="11719" y="435"/>
                    <a:pt x="11481" y="1"/>
                    <a:pt x="109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6302441" y="1752359"/>
              <a:ext cx="394949" cy="332149"/>
            </a:xfrm>
            <a:custGeom>
              <a:rect b="b" l="l" r="r" t="t"/>
              <a:pathLst>
                <a:path extrusionOk="0" h="10705" w="12729">
                  <a:moveTo>
                    <a:pt x="10982" y="1"/>
                  </a:moveTo>
                  <a:cubicBezTo>
                    <a:pt x="10772" y="1"/>
                    <a:pt x="10517" y="77"/>
                    <a:pt x="10206" y="250"/>
                  </a:cubicBezTo>
                  <a:cubicBezTo>
                    <a:pt x="9207" y="791"/>
                    <a:pt x="8152" y="1277"/>
                    <a:pt x="6976" y="1277"/>
                  </a:cubicBezTo>
                  <a:cubicBezTo>
                    <a:pt x="6832" y="1277"/>
                    <a:pt x="6687" y="1269"/>
                    <a:pt x="6540" y="1254"/>
                  </a:cubicBezTo>
                  <a:lnTo>
                    <a:pt x="5535" y="1581"/>
                  </a:lnTo>
                  <a:cubicBezTo>
                    <a:pt x="5535" y="1908"/>
                    <a:pt x="5535" y="2258"/>
                    <a:pt x="5582" y="2585"/>
                  </a:cubicBezTo>
                  <a:cubicBezTo>
                    <a:pt x="5932" y="4477"/>
                    <a:pt x="5792" y="6298"/>
                    <a:pt x="4905" y="7980"/>
                  </a:cubicBezTo>
                  <a:lnTo>
                    <a:pt x="2780" y="7770"/>
                  </a:lnTo>
                  <a:lnTo>
                    <a:pt x="1612" y="8097"/>
                  </a:lnTo>
                  <a:cubicBezTo>
                    <a:pt x="1449" y="8213"/>
                    <a:pt x="1262" y="8330"/>
                    <a:pt x="1098" y="8447"/>
                  </a:cubicBezTo>
                  <a:cubicBezTo>
                    <a:pt x="608" y="8891"/>
                    <a:pt x="1" y="9404"/>
                    <a:pt x="234" y="10058"/>
                  </a:cubicBezTo>
                  <a:cubicBezTo>
                    <a:pt x="413" y="10563"/>
                    <a:pt x="864" y="10704"/>
                    <a:pt x="1351" y="10704"/>
                  </a:cubicBezTo>
                  <a:cubicBezTo>
                    <a:pt x="1562" y="10704"/>
                    <a:pt x="1780" y="10677"/>
                    <a:pt x="1986" y="10642"/>
                  </a:cubicBezTo>
                  <a:cubicBezTo>
                    <a:pt x="2593" y="10502"/>
                    <a:pt x="3200" y="10292"/>
                    <a:pt x="3831" y="10128"/>
                  </a:cubicBezTo>
                  <a:lnTo>
                    <a:pt x="4811" y="9544"/>
                  </a:lnTo>
                  <a:cubicBezTo>
                    <a:pt x="6680" y="8003"/>
                    <a:pt x="6726" y="5831"/>
                    <a:pt x="6796" y="3683"/>
                  </a:cubicBezTo>
                  <a:cubicBezTo>
                    <a:pt x="6726" y="3496"/>
                    <a:pt x="6656" y="3309"/>
                    <a:pt x="6610" y="3122"/>
                  </a:cubicBezTo>
                  <a:cubicBezTo>
                    <a:pt x="6567" y="2778"/>
                    <a:pt x="6504" y="2414"/>
                    <a:pt x="6970" y="2414"/>
                  </a:cubicBezTo>
                  <a:cubicBezTo>
                    <a:pt x="7009" y="2414"/>
                    <a:pt x="7053" y="2416"/>
                    <a:pt x="7100" y="2422"/>
                  </a:cubicBezTo>
                  <a:lnTo>
                    <a:pt x="10907" y="1254"/>
                  </a:lnTo>
                  <a:cubicBezTo>
                    <a:pt x="10977" y="2071"/>
                    <a:pt x="11093" y="3006"/>
                    <a:pt x="11187" y="3940"/>
                  </a:cubicBezTo>
                  <a:cubicBezTo>
                    <a:pt x="11257" y="4290"/>
                    <a:pt x="11327" y="4617"/>
                    <a:pt x="11397" y="4967"/>
                  </a:cubicBezTo>
                  <a:lnTo>
                    <a:pt x="11397" y="5925"/>
                  </a:lnTo>
                  <a:cubicBezTo>
                    <a:pt x="11365" y="5923"/>
                    <a:pt x="11332" y="5922"/>
                    <a:pt x="11298" y="5922"/>
                  </a:cubicBezTo>
                  <a:cubicBezTo>
                    <a:pt x="10469" y="5922"/>
                    <a:pt x="9135" y="6461"/>
                    <a:pt x="8641" y="7022"/>
                  </a:cubicBezTo>
                  <a:cubicBezTo>
                    <a:pt x="8058" y="7653"/>
                    <a:pt x="8291" y="8821"/>
                    <a:pt x="9085" y="8984"/>
                  </a:cubicBezTo>
                  <a:cubicBezTo>
                    <a:pt x="9669" y="9101"/>
                    <a:pt x="10299" y="9031"/>
                    <a:pt x="10883" y="9101"/>
                  </a:cubicBezTo>
                  <a:cubicBezTo>
                    <a:pt x="10964" y="9112"/>
                    <a:pt x="11040" y="9117"/>
                    <a:pt x="11112" y="9117"/>
                  </a:cubicBezTo>
                  <a:cubicBezTo>
                    <a:pt x="11782" y="9117"/>
                    <a:pt x="12050" y="8643"/>
                    <a:pt x="12261" y="8073"/>
                  </a:cubicBezTo>
                  <a:cubicBezTo>
                    <a:pt x="12728" y="6906"/>
                    <a:pt x="12471" y="5738"/>
                    <a:pt x="12331" y="4570"/>
                  </a:cubicBezTo>
                  <a:cubicBezTo>
                    <a:pt x="12308" y="4220"/>
                    <a:pt x="12284" y="3893"/>
                    <a:pt x="12238" y="3543"/>
                  </a:cubicBezTo>
                  <a:cubicBezTo>
                    <a:pt x="12098" y="2702"/>
                    <a:pt x="11934" y="1885"/>
                    <a:pt x="11817" y="1044"/>
                  </a:cubicBezTo>
                  <a:cubicBezTo>
                    <a:pt x="11719" y="435"/>
                    <a:pt x="11481" y="1"/>
                    <a:pt x="109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7" name="Google Shape;507;p21"/>
          <p:cNvSpPr/>
          <p:nvPr/>
        </p:nvSpPr>
        <p:spPr>
          <a:xfrm>
            <a:off x="522919" y="4531285"/>
            <a:ext cx="573887" cy="482635"/>
          </a:xfrm>
          <a:custGeom>
            <a:rect b="b" l="l" r="r" t="t"/>
            <a:pathLst>
              <a:path extrusionOk="0" h="10705" w="12729">
                <a:moveTo>
                  <a:pt x="10982" y="1"/>
                </a:moveTo>
                <a:cubicBezTo>
                  <a:pt x="10772" y="1"/>
                  <a:pt x="10517" y="77"/>
                  <a:pt x="10206" y="250"/>
                </a:cubicBezTo>
                <a:cubicBezTo>
                  <a:pt x="9207" y="791"/>
                  <a:pt x="8152" y="1277"/>
                  <a:pt x="6976" y="1277"/>
                </a:cubicBezTo>
                <a:cubicBezTo>
                  <a:pt x="6832" y="1277"/>
                  <a:pt x="6687" y="1269"/>
                  <a:pt x="6540" y="1254"/>
                </a:cubicBezTo>
                <a:lnTo>
                  <a:pt x="5535" y="1581"/>
                </a:lnTo>
                <a:cubicBezTo>
                  <a:pt x="5535" y="1908"/>
                  <a:pt x="5535" y="2258"/>
                  <a:pt x="5582" y="2585"/>
                </a:cubicBezTo>
                <a:cubicBezTo>
                  <a:pt x="5932" y="4477"/>
                  <a:pt x="5792" y="6298"/>
                  <a:pt x="4905" y="7980"/>
                </a:cubicBezTo>
                <a:lnTo>
                  <a:pt x="2780" y="7770"/>
                </a:lnTo>
                <a:lnTo>
                  <a:pt x="1612" y="8097"/>
                </a:lnTo>
                <a:cubicBezTo>
                  <a:pt x="1449" y="8213"/>
                  <a:pt x="1262" y="8330"/>
                  <a:pt x="1098" y="8447"/>
                </a:cubicBezTo>
                <a:cubicBezTo>
                  <a:pt x="608" y="8891"/>
                  <a:pt x="1" y="9404"/>
                  <a:pt x="234" y="10058"/>
                </a:cubicBezTo>
                <a:cubicBezTo>
                  <a:pt x="413" y="10563"/>
                  <a:pt x="864" y="10704"/>
                  <a:pt x="1351" y="10704"/>
                </a:cubicBezTo>
                <a:cubicBezTo>
                  <a:pt x="1562" y="10704"/>
                  <a:pt x="1780" y="10677"/>
                  <a:pt x="1986" y="10642"/>
                </a:cubicBezTo>
                <a:cubicBezTo>
                  <a:pt x="2593" y="10502"/>
                  <a:pt x="3200" y="10292"/>
                  <a:pt x="3831" y="10128"/>
                </a:cubicBezTo>
                <a:lnTo>
                  <a:pt x="4811" y="9544"/>
                </a:lnTo>
                <a:cubicBezTo>
                  <a:pt x="6680" y="8003"/>
                  <a:pt x="6726" y="5831"/>
                  <a:pt x="6796" y="3683"/>
                </a:cubicBezTo>
                <a:cubicBezTo>
                  <a:pt x="6726" y="3496"/>
                  <a:pt x="6656" y="3309"/>
                  <a:pt x="6610" y="3122"/>
                </a:cubicBezTo>
                <a:cubicBezTo>
                  <a:pt x="6567" y="2778"/>
                  <a:pt x="6504" y="2414"/>
                  <a:pt x="6970" y="2414"/>
                </a:cubicBezTo>
                <a:cubicBezTo>
                  <a:pt x="7009" y="2414"/>
                  <a:pt x="7053" y="2416"/>
                  <a:pt x="7100" y="2422"/>
                </a:cubicBezTo>
                <a:lnTo>
                  <a:pt x="10907" y="1254"/>
                </a:lnTo>
                <a:cubicBezTo>
                  <a:pt x="10977" y="2071"/>
                  <a:pt x="11093" y="3006"/>
                  <a:pt x="11187" y="3940"/>
                </a:cubicBezTo>
                <a:cubicBezTo>
                  <a:pt x="11257" y="4290"/>
                  <a:pt x="11327" y="4617"/>
                  <a:pt x="11397" y="4967"/>
                </a:cubicBezTo>
                <a:lnTo>
                  <a:pt x="11397" y="5925"/>
                </a:lnTo>
                <a:cubicBezTo>
                  <a:pt x="11365" y="5923"/>
                  <a:pt x="11332" y="5922"/>
                  <a:pt x="11298" y="5922"/>
                </a:cubicBezTo>
                <a:cubicBezTo>
                  <a:pt x="10469" y="5922"/>
                  <a:pt x="9135" y="6461"/>
                  <a:pt x="8641" y="7022"/>
                </a:cubicBezTo>
                <a:cubicBezTo>
                  <a:pt x="8058" y="7653"/>
                  <a:pt x="8291" y="8821"/>
                  <a:pt x="9085" y="8984"/>
                </a:cubicBezTo>
                <a:cubicBezTo>
                  <a:pt x="9669" y="9101"/>
                  <a:pt x="10299" y="9031"/>
                  <a:pt x="10883" y="9101"/>
                </a:cubicBezTo>
                <a:cubicBezTo>
                  <a:pt x="10964" y="9112"/>
                  <a:pt x="11040" y="9117"/>
                  <a:pt x="11112" y="9117"/>
                </a:cubicBezTo>
                <a:cubicBezTo>
                  <a:pt x="11782" y="9117"/>
                  <a:pt x="12050" y="8643"/>
                  <a:pt x="12261" y="8073"/>
                </a:cubicBezTo>
                <a:cubicBezTo>
                  <a:pt x="12728" y="6906"/>
                  <a:pt x="12471" y="5738"/>
                  <a:pt x="12331" y="4570"/>
                </a:cubicBezTo>
                <a:cubicBezTo>
                  <a:pt x="12308" y="4220"/>
                  <a:pt x="12284" y="3893"/>
                  <a:pt x="12238" y="3543"/>
                </a:cubicBezTo>
                <a:cubicBezTo>
                  <a:pt x="12098" y="2702"/>
                  <a:pt x="11934" y="1885"/>
                  <a:pt x="11817" y="1044"/>
                </a:cubicBezTo>
                <a:cubicBezTo>
                  <a:pt x="11719" y="435"/>
                  <a:pt x="11481" y="1"/>
                  <a:pt x="1098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2"/>
          <p:cNvSpPr/>
          <p:nvPr/>
        </p:nvSpPr>
        <p:spPr>
          <a:xfrm rot="1541837">
            <a:off x="3752850" y="1648777"/>
            <a:ext cx="1174936" cy="983081"/>
          </a:xfrm>
          <a:prstGeom prst="hear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2"/>
          <p:cNvSpPr txBox="1"/>
          <p:nvPr>
            <p:ph idx="1" type="subTitle"/>
          </p:nvPr>
        </p:nvSpPr>
        <p:spPr>
          <a:xfrm>
            <a:off x="2689411" y="1636294"/>
            <a:ext cx="3490181" cy="15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ar-SA" sz="11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محبة</a:t>
            </a:r>
            <a:endParaRPr b="1" sz="115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14" name="Google Shape;514;p22"/>
          <p:cNvSpPr/>
          <p:nvPr/>
        </p:nvSpPr>
        <p:spPr>
          <a:xfrm rot="448387">
            <a:off x="1029800" y="960399"/>
            <a:ext cx="273787" cy="466433"/>
          </a:xfrm>
          <a:custGeom>
            <a:rect b="b" l="l" r="r" t="t"/>
            <a:pathLst>
              <a:path extrusionOk="0" h="11538" w="6773">
                <a:moveTo>
                  <a:pt x="3457" y="0"/>
                </a:moveTo>
                <a:cubicBezTo>
                  <a:pt x="3332" y="0"/>
                  <a:pt x="3190" y="97"/>
                  <a:pt x="3176" y="234"/>
                </a:cubicBezTo>
                <a:cubicBezTo>
                  <a:pt x="2943" y="1892"/>
                  <a:pt x="3083" y="3620"/>
                  <a:pt x="3083" y="5302"/>
                </a:cubicBezTo>
                <a:cubicBezTo>
                  <a:pt x="3083" y="6563"/>
                  <a:pt x="3083" y="7871"/>
                  <a:pt x="3130" y="9155"/>
                </a:cubicBezTo>
                <a:cubicBezTo>
                  <a:pt x="2265" y="9155"/>
                  <a:pt x="1145" y="9529"/>
                  <a:pt x="537" y="10136"/>
                </a:cubicBezTo>
                <a:cubicBezTo>
                  <a:pt x="234" y="10416"/>
                  <a:pt x="0" y="10837"/>
                  <a:pt x="210" y="11210"/>
                </a:cubicBezTo>
                <a:cubicBezTo>
                  <a:pt x="361" y="11466"/>
                  <a:pt x="656" y="11537"/>
                  <a:pt x="960" y="11537"/>
                </a:cubicBezTo>
                <a:cubicBezTo>
                  <a:pt x="1128" y="11537"/>
                  <a:pt x="1298" y="11515"/>
                  <a:pt x="1448" y="11490"/>
                </a:cubicBezTo>
                <a:cubicBezTo>
                  <a:pt x="1939" y="11420"/>
                  <a:pt x="2429" y="11257"/>
                  <a:pt x="2873" y="11023"/>
                </a:cubicBezTo>
                <a:cubicBezTo>
                  <a:pt x="3083" y="10930"/>
                  <a:pt x="3270" y="10813"/>
                  <a:pt x="3433" y="10696"/>
                </a:cubicBezTo>
                <a:cubicBezTo>
                  <a:pt x="3474" y="10707"/>
                  <a:pt x="3513" y="10713"/>
                  <a:pt x="3552" y="10713"/>
                </a:cubicBezTo>
                <a:cubicBezTo>
                  <a:pt x="3758" y="10713"/>
                  <a:pt x="3924" y="10563"/>
                  <a:pt x="3924" y="10346"/>
                </a:cubicBezTo>
                <a:cubicBezTo>
                  <a:pt x="3970" y="8595"/>
                  <a:pt x="3900" y="6820"/>
                  <a:pt x="3877" y="5045"/>
                </a:cubicBezTo>
                <a:cubicBezTo>
                  <a:pt x="3854" y="4181"/>
                  <a:pt x="3877" y="3317"/>
                  <a:pt x="3830" y="2453"/>
                </a:cubicBezTo>
                <a:lnTo>
                  <a:pt x="3830" y="2453"/>
                </a:lnTo>
                <a:cubicBezTo>
                  <a:pt x="4461" y="3340"/>
                  <a:pt x="5301" y="4064"/>
                  <a:pt x="5955" y="4998"/>
                </a:cubicBezTo>
                <a:cubicBezTo>
                  <a:pt x="6037" y="5135"/>
                  <a:pt x="6169" y="5197"/>
                  <a:pt x="6299" y="5197"/>
                </a:cubicBezTo>
                <a:cubicBezTo>
                  <a:pt x="6503" y="5197"/>
                  <a:pt x="6703" y="5045"/>
                  <a:pt x="6703" y="4788"/>
                </a:cubicBezTo>
                <a:cubicBezTo>
                  <a:pt x="6773" y="4017"/>
                  <a:pt x="6095" y="3504"/>
                  <a:pt x="5535" y="3060"/>
                </a:cubicBezTo>
                <a:cubicBezTo>
                  <a:pt x="4764" y="2476"/>
                  <a:pt x="4134" y="1682"/>
                  <a:pt x="3737" y="795"/>
                </a:cubicBezTo>
                <a:cubicBezTo>
                  <a:pt x="3713" y="584"/>
                  <a:pt x="3690" y="374"/>
                  <a:pt x="3643" y="164"/>
                </a:cubicBezTo>
                <a:cubicBezTo>
                  <a:pt x="3624" y="48"/>
                  <a:pt x="3545" y="0"/>
                  <a:pt x="34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22"/>
          <p:cNvSpPr/>
          <p:nvPr/>
        </p:nvSpPr>
        <p:spPr>
          <a:xfrm>
            <a:off x="6477225" y="3791101"/>
            <a:ext cx="376715" cy="316788"/>
          </a:xfrm>
          <a:custGeom>
            <a:rect b="b" l="l" r="r" t="t"/>
            <a:pathLst>
              <a:path extrusionOk="0" h="10705" w="12729">
                <a:moveTo>
                  <a:pt x="10982" y="1"/>
                </a:moveTo>
                <a:cubicBezTo>
                  <a:pt x="10772" y="1"/>
                  <a:pt x="10517" y="77"/>
                  <a:pt x="10206" y="250"/>
                </a:cubicBezTo>
                <a:cubicBezTo>
                  <a:pt x="9207" y="791"/>
                  <a:pt x="8152" y="1277"/>
                  <a:pt x="6976" y="1277"/>
                </a:cubicBezTo>
                <a:cubicBezTo>
                  <a:pt x="6832" y="1277"/>
                  <a:pt x="6687" y="1269"/>
                  <a:pt x="6540" y="1254"/>
                </a:cubicBezTo>
                <a:lnTo>
                  <a:pt x="5535" y="1581"/>
                </a:lnTo>
                <a:cubicBezTo>
                  <a:pt x="5535" y="1908"/>
                  <a:pt x="5535" y="2258"/>
                  <a:pt x="5582" y="2585"/>
                </a:cubicBezTo>
                <a:cubicBezTo>
                  <a:pt x="5932" y="4477"/>
                  <a:pt x="5792" y="6298"/>
                  <a:pt x="4905" y="7980"/>
                </a:cubicBezTo>
                <a:lnTo>
                  <a:pt x="2780" y="7770"/>
                </a:lnTo>
                <a:lnTo>
                  <a:pt x="1612" y="8097"/>
                </a:lnTo>
                <a:cubicBezTo>
                  <a:pt x="1449" y="8213"/>
                  <a:pt x="1262" y="8330"/>
                  <a:pt x="1098" y="8447"/>
                </a:cubicBezTo>
                <a:cubicBezTo>
                  <a:pt x="608" y="8891"/>
                  <a:pt x="1" y="9404"/>
                  <a:pt x="234" y="10058"/>
                </a:cubicBezTo>
                <a:cubicBezTo>
                  <a:pt x="413" y="10563"/>
                  <a:pt x="864" y="10704"/>
                  <a:pt x="1351" y="10704"/>
                </a:cubicBezTo>
                <a:cubicBezTo>
                  <a:pt x="1562" y="10704"/>
                  <a:pt x="1780" y="10677"/>
                  <a:pt x="1986" y="10642"/>
                </a:cubicBezTo>
                <a:cubicBezTo>
                  <a:pt x="2593" y="10502"/>
                  <a:pt x="3200" y="10292"/>
                  <a:pt x="3831" y="10128"/>
                </a:cubicBezTo>
                <a:lnTo>
                  <a:pt x="4811" y="9544"/>
                </a:lnTo>
                <a:cubicBezTo>
                  <a:pt x="6680" y="8003"/>
                  <a:pt x="6726" y="5831"/>
                  <a:pt x="6796" y="3683"/>
                </a:cubicBezTo>
                <a:cubicBezTo>
                  <a:pt x="6726" y="3496"/>
                  <a:pt x="6656" y="3309"/>
                  <a:pt x="6610" y="3122"/>
                </a:cubicBezTo>
                <a:cubicBezTo>
                  <a:pt x="6567" y="2778"/>
                  <a:pt x="6504" y="2414"/>
                  <a:pt x="6970" y="2414"/>
                </a:cubicBezTo>
                <a:cubicBezTo>
                  <a:pt x="7009" y="2414"/>
                  <a:pt x="7053" y="2416"/>
                  <a:pt x="7100" y="2422"/>
                </a:cubicBezTo>
                <a:lnTo>
                  <a:pt x="10907" y="1254"/>
                </a:lnTo>
                <a:cubicBezTo>
                  <a:pt x="10977" y="2071"/>
                  <a:pt x="11093" y="3006"/>
                  <a:pt x="11187" y="3940"/>
                </a:cubicBezTo>
                <a:cubicBezTo>
                  <a:pt x="11257" y="4290"/>
                  <a:pt x="11327" y="4617"/>
                  <a:pt x="11397" y="4967"/>
                </a:cubicBezTo>
                <a:lnTo>
                  <a:pt x="11397" y="5925"/>
                </a:lnTo>
                <a:cubicBezTo>
                  <a:pt x="11365" y="5923"/>
                  <a:pt x="11332" y="5922"/>
                  <a:pt x="11298" y="5922"/>
                </a:cubicBezTo>
                <a:cubicBezTo>
                  <a:pt x="10469" y="5922"/>
                  <a:pt x="9135" y="6461"/>
                  <a:pt x="8641" y="7022"/>
                </a:cubicBezTo>
                <a:cubicBezTo>
                  <a:pt x="8058" y="7653"/>
                  <a:pt x="8291" y="8821"/>
                  <a:pt x="9085" y="8984"/>
                </a:cubicBezTo>
                <a:cubicBezTo>
                  <a:pt x="9669" y="9101"/>
                  <a:pt x="10299" y="9031"/>
                  <a:pt x="10883" y="9101"/>
                </a:cubicBezTo>
                <a:cubicBezTo>
                  <a:pt x="10964" y="9112"/>
                  <a:pt x="11040" y="9117"/>
                  <a:pt x="11112" y="9117"/>
                </a:cubicBezTo>
                <a:cubicBezTo>
                  <a:pt x="11782" y="9117"/>
                  <a:pt x="12050" y="8643"/>
                  <a:pt x="12261" y="8073"/>
                </a:cubicBezTo>
                <a:cubicBezTo>
                  <a:pt x="12728" y="6906"/>
                  <a:pt x="12471" y="5738"/>
                  <a:pt x="12331" y="4570"/>
                </a:cubicBezTo>
                <a:cubicBezTo>
                  <a:pt x="12308" y="4220"/>
                  <a:pt x="12284" y="3893"/>
                  <a:pt x="12238" y="3543"/>
                </a:cubicBezTo>
                <a:cubicBezTo>
                  <a:pt x="12098" y="2702"/>
                  <a:pt x="11934" y="1885"/>
                  <a:pt x="11817" y="1044"/>
                </a:cubicBezTo>
                <a:cubicBezTo>
                  <a:pt x="11719" y="435"/>
                  <a:pt x="11481" y="1"/>
                  <a:pt x="1098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6" name="Google Shape;51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37504" y="4460312"/>
            <a:ext cx="1612116" cy="614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" name="Google Shape;52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-375919"/>
            <a:ext cx="379589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23"/>
          <p:cNvSpPr txBox="1"/>
          <p:nvPr>
            <p:ph idx="1" type="subTitle"/>
          </p:nvPr>
        </p:nvSpPr>
        <p:spPr>
          <a:xfrm>
            <a:off x="1571625" y="646331"/>
            <a:ext cx="6000750" cy="4121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ar-SA" sz="3200">
                <a:latin typeface="Arial"/>
                <a:ea typeface="Arial"/>
                <a:cs typeface="Arial"/>
                <a:sym typeface="Arial"/>
              </a:rPr>
              <a:t>حب، ود، مودة، وجد ،عشق ،حنان، حبيب، عطف، علاقة،  ولاء ، ولاية ،هوى، شغف، غرام،  تَوَلُّه،تَوق، حُنُوّ , رَأفَة، لَوعَة ، مَيل، هيَام، وُلُوع وِدَاد، شَهوَة ، تَتَيـُّـم , تَحَنن، صَبابة</a:t>
            </a:r>
            <a:endParaRPr/>
          </a:p>
        </p:txBody>
      </p:sp>
      <p:sp>
        <p:nvSpPr>
          <p:cNvPr id="523" name="Google Shape;523;p23"/>
          <p:cNvSpPr/>
          <p:nvPr/>
        </p:nvSpPr>
        <p:spPr>
          <a:xfrm>
            <a:off x="3702082" y="4772602"/>
            <a:ext cx="376715" cy="316788"/>
          </a:xfrm>
          <a:custGeom>
            <a:rect b="b" l="l" r="r" t="t"/>
            <a:pathLst>
              <a:path extrusionOk="0" h="10705" w="12729">
                <a:moveTo>
                  <a:pt x="10982" y="1"/>
                </a:moveTo>
                <a:cubicBezTo>
                  <a:pt x="10772" y="1"/>
                  <a:pt x="10517" y="77"/>
                  <a:pt x="10206" y="250"/>
                </a:cubicBezTo>
                <a:cubicBezTo>
                  <a:pt x="9207" y="791"/>
                  <a:pt x="8152" y="1277"/>
                  <a:pt x="6976" y="1277"/>
                </a:cubicBezTo>
                <a:cubicBezTo>
                  <a:pt x="6832" y="1277"/>
                  <a:pt x="6687" y="1269"/>
                  <a:pt x="6540" y="1254"/>
                </a:cubicBezTo>
                <a:lnTo>
                  <a:pt x="5535" y="1581"/>
                </a:lnTo>
                <a:cubicBezTo>
                  <a:pt x="5535" y="1908"/>
                  <a:pt x="5535" y="2258"/>
                  <a:pt x="5582" y="2585"/>
                </a:cubicBezTo>
                <a:cubicBezTo>
                  <a:pt x="5932" y="4477"/>
                  <a:pt x="5792" y="6298"/>
                  <a:pt x="4905" y="7980"/>
                </a:cubicBezTo>
                <a:lnTo>
                  <a:pt x="2780" y="7770"/>
                </a:lnTo>
                <a:lnTo>
                  <a:pt x="1612" y="8097"/>
                </a:lnTo>
                <a:cubicBezTo>
                  <a:pt x="1449" y="8213"/>
                  <a:pt x="1262" y="8330"/>
                  <a:pt x="1098" y="8447"/>
                </a:cubicBezTo>
                <a:cubicBezTo>
                  <a:pt x="608" y="8891"/>
                  <a:pt x="1" y="9404"/>
                  <a:pt x="234" y="10058"/>
                </a:cubicBezTo>
                <a:cubicBezTo>
                  <a:pt x="413" y="10563"/>
                  <a:pt x="864" y="10704"/>
                  <a:pt x="1351" y="10704"/>
                </a:cubicBezTo>
                <a:cubicBezTo>
                  <a:pt x="1562" y="10704"/>
                  <a:pt x="1780" y="10677"/>
                  <a:pt x="1986" y="10642"/>
                </a:cubicBezTo>
                <a:cubicBezTo>
                  <a:pt x="2593" y="10502"/>
                  <a:pt x="3200" y="10292"/>
                  <a:pt x="3831" y="10128"/>
                </a:cubicBezTo>
                <a:lnTo>
                  <a:pt x="4811" y="9544"/>
                </a:lnTo>
                <a:cubicBezTo>
                  <a:pt x="6680" y="8003"/>
                  <a:pt x="6726" y="5831"/>
                  <a:pt x="6796" y="3683"/>
                </a:cubicBezTo>
                <a:cubicBezTo>
                  <a:pt x="6726" y="3496"/>
                  <a:pt x="6656" y="3309"/>
                  <a:pt x="6610" y="3122"/>
                </a:cubicBezTo>
                <a:cubicBezTo>
                  <a:pt x="6567" y="2778"/>
                  <a:pt x="6504" y="2414"/>
                  <a:pt x="6970" y="2414"/>
                </a:cubicBezTo>
                <a:cubicBezTo>
                  <a:pt x="7009" y="2414"/>
                  <a:pt x="7053" y="2416"/>
                  <a:pt x="7100" y="2422"/>
                </a:cubicBezTo>
                <a:lnTo>
                  <a:pt x="10907" y="1254"/>
                </a:lnTo>
                <a:cubicBezTo>
                  <a:pt x="10977" y="2071"/>
                  <a:pt x="11093" y="3006"/>
                  <a:pt x="11187" y="3940"/>
                </a:cubicBezTo>
                <a:cubicBezTo>
                  <a:pt x="11257" y="4290"/>
                  <a:pt x="11327" y="4617"/>
                  <a:pt x="11397" y="4967"/>
                </a:cubicBezTo>
                <a:lnTo>
                  <a:pt x="11397" y="5925"/>
                </a:lnTo>
                <a:cubicBezTo>
                  <a:pt x="11365" y="5923"/>
                  <a:pt x="11332" y="5922"/>
                  <a:pt x="11298" y="5922"/>
                </a:cubicBezTo>
                <a:cubicBezTo>
                  <a:pt x="10469" y="5922"/>
                  <a:pt x="9135" y="6461"/>
                  <a:pt x="8641" y="7022"/>
                </a:cubicBezTo>
                <a:cubicBezTo>
                  <a:pt x="8058" y="7653"/>
                  <a:pt x="8291" y="8821"/>
                  <a:pt x="9085" y="8984"/>
                </a:cubicBezTo>
                <a:cubicBezTo>
                  <a:pt x="9669" y="9101"/>
                  <a:pt x="10299" y="9031"/>
                  <a:pt x="10883" y="9101"/>
                </a:cubicBezTo>
                <a:cubicBezTo>
                  <a:pt x="10964" y="9112"/>
                  <a:pt x="11040" y="9117"/>
                  <a:pt x="11112" y="9117"/>
                </a:cubicBezTo>
                <a:cubicBezTo>
                  <a:pt x="11782" y="9117"/>
                  <a:pt x="12050" y="8643"/>
                  <a:pt x="12261" y="8073"/>
                </a:cubicBezTo>
                <a:cubicBezTo>
                  <a:pt x="12728" y="6906"/>
                  <a:pt x="12471" y="5738"/>
                  <a:pt x="12331" y="4570"/>
                </a:cubicBezTo>
                <a:cubicBezTo>
                  <a:pt x="12308" y="4220"/>
                  <a:pt x="12284" y="3893"/>
                  <a:pt x="12238" y="3543"/>
                </a:cubicBezTo>
                <a:cubicBezTo>
                  <a:pt x="12098" y="2702"/>
                  <a:pt x="11934" y="1885"/>
                  <a:pt x="11817" y="1044"/>
                </a:cubicBezTo>
                <a:cubicBezTo>
                  <a:pt x="11719" y="435"/>
                  <a:pt x="11481" y="1"/>
                  <a:pt x="1098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3"/>
          <p:cNvSpPr/>
          <p:nvPr/>
        </p:nvSpPr>
        <p:spPr>
          <a:xfrm rot="448387">
            <a:off x="4956825" y="379774"/>
            <a:ext cx="273787" cy="466433"/>
          </a:xfrm>
          <a:custGeom>
            <a:rect b="b" l="l" r="r" t="t"/>
            <a:pathLst>
              <a:path extrusionOk="0" h="11538" w="6773">
                <a:moveTo>
                  <a:pt x="3457" y="0"/>
                </a:moveTo>
                <a:cubicBezTo>
                  <a:pt x="3332" y="0"/>
                  <a:pt x="3190" y="97"/>
                  <a:pt x="3176" y="234"/>
                </a:cubicBezTo>
                <a:cubicBezTo>
                  <a:pt x="2943" y="1892"/>
                  <a:pt x="3083" y="3620"/>
                  <a:pt x="3083" y="5302"/>
                </a:cubicBezTo>
                <a:cubicBezTo>
                  <a:pt x="3083" y="6563"/>
                  <a:pt x="3083" y="7871"/>
                  <a:pt x="3130" y="9155"/>
                </a:cubicBezTo>
                <a:cubicBezTo>
                  <a:pt x="2265" y="9155"/>
                  <a:pt x="1145" y="9529"/>
                  <a:pt x="537" y="10136"/>
                </a:cubicBezTo>
                <a:cubicBezTo>
                  <a:pt x="234" y="10416"/>
                  <a:pt x="0" y="10837"/>
                  <a:pt x="210" y="11210"/>
                </a:cubicBezTo>
                <a:cubicBezTo>
                  <a:pt x="361" y="11466"/>
                  <a:pt x="656" y="11537"/>
                  <a:pt x="960" y="11537"/>
                </a:cubicBezTo>
                <a:cubicBezTo>
                  <a:pt x="1128" y="11537"/>
                  <a:pt x="1298" y="11515"/>
                  <a:pt x="1448" y="11490"/>
                </a:cubicBezTo>
                <a:cubicBezTo>
                  <a:pt x="1939" y="11420"/>
                  <a:pt x="2429" y="11257"/>
                  <a:pt x="2873" y="11023"/>
                </a:cubicBezTo>
                <a:cubicBezTo>
                  <a:pt x="3083" y="10930"/>
                  <a:pt x="3270" y="10813"/>
                  <a:pt x="3433" y="10696"/>
                </a:cubicBezTo>
                <a:cubicBezTo>
                  <a:pt x="3474" y="10707"/>
                  <a:pt x="3513" y="10713"/>
                  <a:pt x="3552" y="10713"/>
                </a:cubicBezTo>
                <a:cubicBezTo>
                  <a:pt x="3758" y="10713"/>
                  <a:pt x="3924" y="10563"/>
                  <a:pt x="3924" y="10346"/>
                </a:cubicBezTo>
                <a:cubicBezTo>
                  <a:pt x="3970" y="8595"/>
                  <a:pt x="3900" y="6820"/>
                  <a:pt x="3877" y="5045"/>
                </a:cubicBezTo>
                <a:cubicBezTo>
                  <a:pt x="3854" y="4181"/>
                  <a:pt x="3877" y="3317"/>
                  <a:pt x="3830" y="2453"/>
                </a:cubicBezTo>
                <a:lnTo>
                  <a:pt x="3830" y="2453"/>
                </a:lnTo>
                <a:cubicBezTo>
                  <a:pt x="4461" y="3340"/>
                  <a:pt x="5301" y="4064"/>
                  <a:pt x="5955" y="4998"/>
                </a:cubicBezTo>
                <a:cubicBezTo>
                  <a:pt x="6037" y="5135"/>
                  <a:pt x="6169" y="5197"/>
                  <a:pt x="6299" y="5197"/>
                </a:cubicBezTo>
                <a:cubicBezTo>
                  <a:pt x="6503" y="5197"/>
                  <a:pt x="6703" y="5045"/>
                  <a:pt x="6703" y="4788"/>
                </a:cubicBezTo>
                <a:cubicBezTo>
                  <a:pt x="6773" y="4017"/>
                  <a:pt x="6095" y="3504"/>
                  <a:pt x="5535" y="3060"/>
                </a:cubicBezTo>
                <a:cubicBezTo>
                  <a:pt x="4764" y="2476"/>
                  <a:pt x="4134" y="1682"/>
                  <a:pt x="3737" y="795"/>
                </a:cubicBezTo>
                <a:cubicBezTo>
                  <a:pt x="3713" y="584"/>
                  <a:pt x="3690" y="374"/>
                  <a:pt x="3643" y="164"/>
                </a:cubicBezTo>
                <a:cubicBezTo>
                  <a:pt x="3624" y="48"/>
                  <a:pt x="3545" y="0"/>
                  <a:pt x="345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23"/>
          <p:cNvSpPr/>
          <p:nvPr/>
        </p:nvSpPr>
        <p:spPr>
          <a:xfrm>
            <a:off x="8236140" y="-11434"/>
            <a:ext cx="1348731" cy="1243365"/>
          </a:xfrm>
          <a:custGeom>
            <a:rect b="b" l="l" r="r" t="t"/>
            <a:pathLst>
              <a:path extrusionOk="0" h="19355" w="20996">
                <a:moveTo>
                  <a:pt x="13005" y="1"/>
                </a:moveTo>
                <a:cubicBezTo>
                  <a:pt x="12701" y="1"/>
                  <a:pt x="12427" y="1"/>
                  <a:pt x="12184" y="31"/>
                </a:cubicBezTo>
                <a:cubicBezTo>
                  <a:pt x="11668" y="92"/>
                  <a:pt x="11182" y="183"/>
                  <a:pt x="10665" y="305"/>
                </a:cubicBezTo>
                <a:lnTo>
                  <a:pt x="10331" y="366"/>
                </a:lnTo>
                <a:cubicBezTo>
                  <a:pt x="9997" y="426"/>
                  <a:pt x="9693" y="517"/>
                  <a:pt x="9359" y="609"/>
                </a:cubicBezTo>
                <a:cubicBezTo>
                  <a:pt x="8842" y="760"/>
                  <a:pt x="8356" y="943"/>
                  <a:pt x="7870" y="1186"/>
                </a:cubicBezTo>
                <a:cubicBezTo>
                  <a:pt x="7657" y="1277"/>
                  <a:pt x="7475" y="1368"/>
                  <a:pt x="7262" y="1490"/>
                </a:cubicBezTo>
                <a:cubicBezTo>
                  <a:pt x="7019" y="1581"/>
                  <a:pt x="6807" y="1733"/>
                  <a:pt x="6594" y="1854"/>
                </a:cubicBezTo>
                <a:cubicBezTo>
                  <a:pt x="6442" y="1976"/>
                  <a:pt x="6321" y="2067"/>
                  <a:pt x="6169" y="2188"/>
                </a:cubicBezTo>
                <a:cubicBezTo>
                  <a:pt x="5865" y="2340"/>
                  <a:pt x="5561" y="2492"/>
                  <a:pt x="5288" y="2675"/>
                </a:cubicBezTo>
                <a:cubicBezTo>
                  <a:pt x="4801" y="2948"/>
                  <a:pt x="4376" y="3282"/>
                  <a:pt x="3951" y="3616"/>
                </a:cubicBezTo>
                <a:cubicBezTo>
                  <a:pt x="3556" y="3920"/>
                  <a:pt x="3221" y="4224"/>
                  <a:pt x="2887" y="4589"/>
                </a:cubicBezTo>
                <a:lnTo>
                  <a:pt x="2705" y="4801"/>
                </a:lnTo>
                <a:cubicBezTo>
                  <a:pt x="2401" y="5136"/>
                  <a:pt x="2128" y="5470"/>
                  <a:pt x="1854" y="5834"/>
                </a:cubicBezTo>
                <a:cubicBezTo>
                  <a:pt x="1702" y="6047"/>
                  <a:pt x="1550" y="6229"/>
                  <a:pt x="1429" y="6442"/>
                </a:cubicBezTo>
                <a:cubicBezTo>
                  <a:pt x="1307" y="6655"/>
                  <a:pt x="1186" y="6867"/>
                  <a:pt x="1095" y="7110"/>
                </a:cubicBezTo>
                <a:cubicBezTo>
                  <a:pt x="912" y="7597"/>
                  <a:pt x="730" y="8113"/>
                  <a:pt x="609" y="8630"/>
                </a:cubicBezTo>
                <a:cubicBezTo>
                  <a:pt x="457" y="9116"/>
                  <a:pt x="365" y="9632"/>
                  <a:pt x="274" y="10058"/>
                </a:cubicBezTo>
                <a:cubicBezTo>
                  <a:pt x="183" y="10574"/>
                  <a:pt x="122" y="11121"/>
                  <a:pt x="62" y="11668"/>
                </a:cubicBezTo>
                <a:cubicBezTo>
                  <a:pt x="31" y="12124"/>
                  <a:pt x="1" y="12579"/>
                  <a:pt x="31" y="13066"/>
                </a:cubicBezTo>
                <a:cubicBezTo>
                  <a:pt x="31" y="13582"/>
                  <a:pt x="122" y="14129"/>
                  <a:pt x="244" y="14645"/>
                </a:cubicBezTo>
                <a:cubicBezTo>
                  <a:pt x="335" y="15101"/>
                  <a:pt x="457" y="15527"/>
                  <a:pt x="639" y="15982"/>
                </a:cubicBezTo>
                <a:cubicBezTo>
                  <a:pt x="760" y="16256"/>
                  <a:pt x="852" y="16529"/>
                  <a:pt x="973" y="16772"/>
                </a:cubicBezTo>
                <a:cubicBezTo>
                  <a:pt x="1095" y="16985"/>
                  <a:pt x="1216" y="17198"/>
                  <a:pt x="1368" y="17380"/>
                </a:cubicBezTo>
                <a:cubicBezTo>
                  <a:pt x="1702" y="17836"/>
                  <a:pt x="2128" y="18261"/>
                  <a:pt x="2614" y="18595"/>
                </a:cubicBezTo>
                <a:cubicBezTo>
                  <a:pt x="2918" y="18808"/>
                  <a:pt x="3282" y="18960"/>
                  <a:pt x="3647" y="19081"/>
                </a:cubicBezTo>
                <a:cubicBezTo>
                  <a:pt x="3860" y="19172"/>
                  <a:pt x="4103" y="19233"/>
                  <a:pt x="4315" y="19264"/>
                </a:cubicBezTo>
                <a:cubicBezTo>
                  <a:pt x="4619" y="19294"/>
                  <a:pt x="4893" y="19324"/>
                  <a:pt x="5196" y="19355"/>
                </a:cubicBezTo>
                <a:lnTo>
                  <a:pt x="5622" y="19355"/>
                </a:lnTo>
                <a:cubicBezTo>
                  <a:pt x="5926" y="19355"/>
                  <a:pt x="6199" y="19324"/>
                  <a:pt x="6472" y="19264"/>
                </a:cubicBezTo>
                <a:cubicBezTo>
                  <a:pt x="6655" y="19233"/>
                  <a:pt x="6837" y="19172"/>
                  <a:pt x="7019" y="19081"/>
                </a:cubicBezTo>
                <a:lnTo>
                  <a:pt x="7050" y="19081"/>
                </a:lnTo>
                <a:cubicBezTo>
                  <a:pt x="7202" y="19051"/>
                  <a:pt x="7354" y="18960"/>
                  <a:pt x="7475" y="18899"/>
                </a:cubicBezTo>
                <a:cubicBezTo>
                  <a:pt x="7718" y="18777"/>
                  <a:pt x="7931" y="18656"/>
                  <a:pt x="8143" y="18534"/>
                </a:cubicBezTo>
                <a:lnTo>
                  <a:pt x="8235" y="18443"/>
                </a:lnTo>
                <a:lnTo>
                  <a:pt x="8265" y="18443"/>
                </a:lnTo>
                <a:lnTo>
                  <a:pt x="8356" y="18382"/>
                </a:lnTo>
                <a:cubicBezTo>
                  <a:pt x="8417" y="18322"/>
                  <a:pt x="8478" y="18291"/>
                  <a:pt x="8538" y="18231"/>
                </a:cubicBezTo>
                <a:lnTo>
                  <a:pt x="8599" y="18170"/>
                </a:lnTo>
                <a:cubicBezTo>
                  <a:pt x="8660" y="18109"/>
                  <a:pt x="8751" y="18048"/>
                  <a:pt x="8812" y="17988"/>
                </a:cubicBezTo>
                <a:cubicBezTo>
                  <a:pt x="8994" y="17836"/>
                  <a:pt x="9176" y="17623"/>
                  <a:pt x="9359" y="17441"/>
                </a:cubicBezTo>
                <a:cubicBezTo>
                  <a:pt x="9511" y="17258"/>
                  <a:pt x="9632" y="17106"/>
                  <a:pt x="9784" y="16924"/>
                </a:cubicBezTo>
                <a:lnTo>
                  <a:pt x="9784" y="16894"/>
                </a:lnTo>
                <a:cubicBezTo>
                  <a:pt x="9966" y="16681"/>
                  <a:pt x="10118" y="16468"/>
                  <a:pt x="10240" y="16225"/>
                </a:cubicBezTo>
                <a:cubicBezTo>
                  <a:pt x="10513" y="15739"/>
                  <a:pt x="10726" y="15223"/>
                  <a:pt x="10908" y="14706"/>
                </a:cubicBezTo>
                <a:cubicBezTo>
                  <a:pt x="10999" y="14493"/>
                  <a:pt x="11091" y="14250"/>
                  <a:pt x="11182" y="14007"/>
                </a:cubicBezTo>
                <a:cubicBezTo>
                  <a:pt x="11334" y="13612"/>
                  <a:pt x="11486" y="13339"/>
                  <a:pt x="11638" y="13066"/>
                </a:cubicBezTo>
                <a:cubicBezTo>
                  <a:pt x="11789" y="12762"/>
                  <a:pt x="11972" y="12458"/>
                  <a:pt x="12184" y="12184"/>
                </a:cubicBezTo>
                <a:cubicBezTo>
                  <a:pt x="12367" y="11972"/>
                  <a:pt x="12579" y="11789"/>
                  <a:pt x="12792" y="11607"/>
                </a:cubicBezTo>
                <a:cubicBezTo>
                  <a:pt x="13005" y="11455"/>
                  <a:pt x="13248" y="11303"/>
                  <a:pt x="13491" y="11182"/>
                </a:cubicBezTo>
                <a:cubicBezTo>
                  <a:pt x="14038" y="10999"/>
                  <a:pt x="14585" y="10848"/>
                  <a:pt x="15162" y="10756"/>
                </a:cubicBezTo>
                <a:cubicBezTo>
                  <a:pt x="15375" y="10726"/>
                  <a:pt x="15557" y="10726"/>
                  <a:pt x="15739" y="10696"/>
                </a:cubicBezTo>
                <a:cubicBezTo>
                  <a:pt x="15952" y="10696"/>
                  <a:pt x="16195" y="10665"/>
                  <a:pt x="16438" y="10635"/>
                </a:cubicBezTo>
                <a:cubicBezTo>
                  <a:pt x="16711" y="10605"/>
                  <a:pt x="16985" y="10544"/>
                  <a:pt x="17258" y="10483"/>
                </a:cubicBezTo>
                <a:cubicBezTo>
                  <a:pt x="17471" y="10422"/>
                  <a:pt x="17684" y="10361"/>
                  <a:pt x="17896" y="10270"/>
                </a:cubicBezTo>
                <a:cubicBezTo>
                  <a:pt x="18170" y="10149"/>
                  <a:pt x="18413" y="10027"/>
                  <a:pt x="18656" y="9875"/>
                </a:cubicBezTo>
                <a:cubicBezTo>
                  <a:pt x="18899" y="9723"/>
                  <a:pt x="19112" y="9571"/>
                  <a:pt x="19355" y="9389"/>
                </a:cubicBezTo>
                <a:cubicBezTo>
                  <a:pt x="19750" y="9085"/>
                  <a:pt x="20084" y="8721"/>
                  <a:pt x="20388" y="8295"/>
                </a:cubicBezTo>
                <a:cubicBezTo>
                  <a:pt x="20509" y="8113"/>
                  <a:pt x="20600" y="7870"/>
                  <a:pt x="20661" y="7657"/>
                </a:cubicBezTo>
                <a:cubicBezTo>
                  <a:pt x="20692" y="7475"/>
                  <a:pt x="20752" y="7293"/>
                  <a:pt x="20813" y="7110"/>
                </a:cubicBezTo>
                <a:cubicBezTo>
                  <a:pt x="20935" y="6624"/>
                  <a:pt x="20995" y="6108"/>
                  <a:pt x="20995" y="5591"/>
                </a:cubicBezTo>
                <a:cubicBezTo>
                  <a:pt x="20995" y="5318"/>
                  <a:pt x="20965" y="5044"/>
                  <a:pt x="20935" y="4771"/>
                </a:cubicBezTo>
                <a:cubicBezTo>
                  <a:pt x="20904" y="4558"/>
                  <a:pt x="20843" y="4346"/>
                  <a:pt x="20752" y="4133"/>
                </a:cubicBezTo>
                <a:cubicBezTo>
                  <a:pt x="20600" y="3677"/>
                  <a:pt x="20357" y="3221"/>
                  <a:pt x="20084" y="2796"/>
                </a:cubicBezTo>
                <a:cubicBezTo>
                  <a:pt x="19476" y="2006"/>
                  <a:pt x="18717" y="1368"/>
                  <a:pt x="17836" y="912"/>
                </a:cubicBezTo>
                <a:cubicBezTo>
                  <a:pt x="16985" y="517"/>
                  <a:pt x="16073" y="244"/>
                  <a:pt x="15162" y="122"/>
                </a:cubicBezTo>
                <a:cubicBezTo>
                  <a:pt x="14645" y="31"/>
                  <a:pt x="14129" y="1"/>
                  <a:pt x="1361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6" name="Google Shape;52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37504" y="4460312"/>
            <a:ext cx="1612116" cy="614540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23"/>
          <p:cNvSpPr/>
          <p:nvPr/>
        </p:nvSpPr>
        <p:spPr>
          <a:xfrm rot="-214660">
            <a:off x="838441" y="1151185"/>
            <a:ext cx="273790" cy="466438"/>
          </a:xfrm>
          <a:custGeom>
            <a:rect b="b" l="l" r="r" t="t"/>
            <a:pathLst>
              <a:path extrusionOk="0" h="11538" w="6773">
                <a:moveTo>
                  <a:pt x="3457" y="0"/>
                </a:moveTo>
                <a:cubicBezTo>
                  <a:pt x="3332" y="0"/>
                  <a:pt x="3190" y="97"/>
                  <a:pt x="3176" y="234"/>
                </a:cubicBezTo>
                <a:cubicBezTo>
                  <a:pt x="2943" y="1892"/>
                  <a:pt x="3083" y="3620"/>
                  <a:pt x="3083" y="5302"/>
                </a:cubicBezTo>
                <a:cubicBezTo>
                  <a:pt x="3083" y="6563"/>
                  <a:pt x="3083" y="7871"/>
                  <a:pt x="3130" y="9155"/>
                </a:cubicBezTo>
                <a:cubicBezTo>
                  <a:pt x="2265" y="9155"/>
                  <a:pt x="1145" y="9529"/>
                  <a:pt x="537" y="10136"/>
                </a:cubicBezTo>
                <a:cubicBezTo>
                  <a:pt x="234" y="10416"/>
                  <a:pt x="0" y="10837"/>
                  <a:pt x="210" y="11210"/>
                </a:cubicBezTo>
                <a:cubicBezTo>
                  <a:pt x="361" y="11466"/>
                  <a:pt x="656" y="11537"/>
                  <a:pt x="960" y="11537"/>
                </a:cubicBezTo>
                <a:cubicBezTo>
                  <a:pt x="1128" y="11537"/>
                  <a:pt x="1298" y="11515"/>
                  <a:pt x="1448" y="11490"/>
                </a:cubicBezTo>
                <a:cubicBezTo>
                  <a:pt x="1939" y="11420"/>
                  <a:pt x="2429" y="11257"/>
                  <a:pt x="2873" y="11023"/>
                </a:cubicBezTo>
                <a:cubicBezTo>
                  <a:pt x="3083" y="10930"/>
                  <a:pt x="3270" y="10813"/>
                  <a:pt x="3433" y="10696"/>
                </a:cubicBezTo>
                <a:cubicBezTo>
                  <a:pt x="3474" y="10707"/>
                  <a:pt x="3513" y="10713"/>
                  <a:pt x="3552" y="10713"/>
                </a:cubicBezTo>
                <a:cubicBezTo>
                  <a:pt x="3758" y="10713"/>
                  <a:pt x="3924" y="10563"/>
                  <a:pt x="3924" y="10346"/>
                </a:cubicBezTo>
                <a:cubicBezTo>
                  <a:pt x="3970" y="8595"/>
                  <a:pt x="3900" y="6820"/>
                  <a:pt x="3877" y="5045"/>
                </a:cubicBezTo>
                <a:cubicBezTo>
                  <a:pt x="3854" y="4181"/>
                  <a:pt x="3877" y="3317"/>
                  <a:pt x="3830" y="2453"/>
                </a:cubicBezTo>
                <a:lnTo>
                  <a:pt x="3830" y="2453"/>
                </a:lnTo>
                <a:cubicBezTo>
                  <a:pt x="4461" y="3340"/>
                  <a:pt x="5301" y="4064"/>
                  <a:pt x="5955" y="4998"/>
                </a:cubicBezTo>
                <a:cubicBezTo>
                  <a:pt x="6037" y="5135"/>
                  <a:pt x="6169" y="5197"/>
                  <a:pt x="6299" y="5197"/>
                </a:cubicBezTo>
                <a:cubicBezTo>
                  <a:pt x="6503" y="5197"/>
                  <a:pt x="6703" y="5045"/>
                  <a:pt x="6703" y="4788"/>
                </a:cubicBezTo>
                <a:cubicBezTo>
                  <a:pt x="6773" y="4017"/>
                  <a:pt x="6095" y="3504"/>
                  <a:pt x="5535" y="3060"/>
                </a:cubicBezTo>
                <a:cubicBezTo>
                  <a:pt x="4764" y="2476"/>
                  <a:pt x="4134" y="1682"/>
                  <a:pt x="3737" y="795"/>
                </a:cubicBezTo>
                <a:cubicBezTo>
                  <a:pt x="3713" y="584"/>
                  <a:pt x="3690" y="374"/>
                  <a:pt x="3643" y="164"/>
                </a:cubicBezTo>
                <a:cubicBezTo>
                  <a:pt x="3624" y="48"/>
                  <a:pt x="3545" y="0"/>
                  <a:pt x="3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23"/>
          <p:cNvSpPr/>
          <p:nvPr/>
        </p:nvSpPr>
        <p:spPr>
          <a:xfrm rot="-214660">
            <a:off x="1111091" y="998711"/>
            <a:ext cx="273790" cy="466438"/>
          </a:xfrm>
          <a:custGeom>
            <a:rect b="b" l="l" r="r" t="t"/>
            <a:pathLst>
              <a:path extrusionOk="0" h="11538" w="6773">
                <a:moveTo>
                  <a:pt x="3457" y="0"/>
                </a:moveTo>
                <a:cubicBezTo>
                  <a:pt x="3332" y="0"/>
                  <a:pt x="3190" y="97"/>
                  <a:pt x="3176" y="234"/>
                </a:cubicBezTo>
                <a:cubicBezTo>
                  <a:pt x="2943" y="1892"/>
                  <a:pt x="3083" y="3620"/>
                  <a:pt x="3083" y="5302"/>
                </a:cubicBezTo>
                <a:cubicBezTo>
                  <a:pt x="3083" y="6563"/>
                  <a:pt x="3083" y="7871"/>
                  <a:pt x="3130" y="9155"/>
                </a:cubicBezTo>
                <a:cubicBezTo>
                  <a:pt x="2265" y="9155"/>
                  <a:pt x="1145" y="9529"/>
                  <a:pt x="537" y="10136"/>
                </a:cubicBezTo>
                <a:cubicBezTo>
                  <a:pt x="234" y="10416"/>
                  <a:pt x="0" y="10837"/>
                  <a:pt x="210" y="11210"/>
                </a:cubicBezTo>
                <a:cubicBezTo>
                  <a:pt x="361" y="11466"/>
                  <a:pt x="656" y="11537"/>
                  <a:pt x="960" y="11537"/>
                </a:cubicBezTo>
                <a:cubicBezTo>
                  <a:pt x="1128" y="11537"/>
                  <a:pt x="1298" y="11515"/>
                  <a:pt x="1448" y="11490"/>
                </a:cubicBezTo>
                <a:cubicBezTo>
                  <a:pt x="1939" y="11420"/>
                  <a:pt x="2429" y="11257"/>
                  <a:pt x="2873" y="11023"/>
                </a:cubicBezTo>
                <a:cubicBezTo>
                  <a:pt x="3083" y="10930"/>
                  <a:pt x="3270" y="10813"/>
                  <a:pt x="3433" y="10696"/>
                </a:cubicBezTo>
                <a:cubicBezTo>
                  <a:pt x="3474" y="10707"/>
                  <a:pt x="3513" y="10713"/>
                  <a:pt x="3552" y="10713"/>
                </a:cubicBezTo>
                <a:cubicBezTo>
                  <a:pt x="3758" y="10713"/>
                  <a:pt x="3924" y="10563"/>
                  <a:pt x="3924" y="10346"/>
                </a:cubicBezTo>
                <a:cubicBezTo>
                  <a:pt x="3970" y="8595"/>
                  <a:pt x="3900" y="6820"/>
                  <a:pt x="3877" y="5045"/>
                </a:cubicBezTo>
                <a:cubicBezTo>
                  <a:pt x="3854" y="4181"/>
                  <a:pt x="3877" y="3317"/>
                  <a:pt x="3830" y="2453"/>
                </a:cubicBezTo>
                <a:lnTo>
                  <a:pt x="3830" y="2453"/>
                </a:lnTo>
                <a:cubicBezTo>
                  <a:pt x="4461" y="3340"/>
                  <a:pt x="5301" y="4064"/>
                  <a:pt x="5955" y="4998"/>
                </a:cubicBezTo>
                <a:cubicBezTo>
                  <a:pt x="6037" y="5135"/>
                  <a:pt x="6169" y="5197"/>
                  <a:pt x="6299" y="5197"/>
                </a:cubicBezTo>
                <a:cubicBezTo>
                  <a:pt x="6503" y="5197"/>
                  <a:pt x="6703" y="5045"/>
                  <a:pt x="6703" y="4788"/>
                </a:cubicBezTo>
                <a:cubicBezTo>
                  <a:pt x="6773" y="4017"/>
                  <a:pt x="6095" y="3504"/>
                  <a:pt x="5535" y="3060"/>
                </a:cubicBezTo>
                <a:cubicBezTo>
                  <a:pt x="4764" y="2476"/>
                  <a:pt x="4134" y="1682"/>
                  <a:pt x="3737" y="795"/>
                </a:cubicBezTo>
                <a:cubicBezTo>
                  <a:pt x="3713" y="584"/>
                  <a:pt x="3690" y="374"/>
                  <a:pt x="3643" y="164"/>
                </a:cubicBezTo>
                <a:cubicBezTo>
                  <a:pt x="3624" y="48"/>
                  <a:pt x="3545" y="0"/>
                  <a:pt x="3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9" name="Google Shape;529;p23"/>
          <p:cNvGrpSpPr/>
          <p:nvPr/>
        </p:nvGrpSpPr>
        <p:grpSpPr>
          <a:xfrm>
            <a:off x="153702" y="3411575"/>
            <a:ext cx="774340" cy="332149"/>
            <a:chOff x="5923050" y="1752359"/>
            <a:chExt cx="774340" cy="332149"/>
          </a:xfrm>
        </p:grpSpPr>
        <p:sp>
          <p:nvSpPr>
            <p:cNvPr id="530" name="Google Shape;530;p23"/>
            <p:cNvSpPr/>
            <p:nvPr/>
          </p:nvSpPr>
          <p:spPr>
            <a:xfrm>
              <a:off x="5923050" y="1752359"/>
              <a:ext cx="394949" cy="332149"/>
            </a:xfrm>
            <a:custGeom>
              <a:rect b="b" l="l" r="r" t="t"/>
              <a:pathLst>
                <a:path extrusionOk="0" h="10705" w="12729">
                  <a:moveTo>
                    <a:pt x="10982" y="1"/>
                  </a:moveTo>
                  <a:cubicBezTo>
                    <a:pt x="10772" y="1"/>
                    <a:pt x="10517" y="77"/>
                    <a:pt x="10206" y="250"/>
                  </a:cubicBezTo>
                  <a:cubicBezTo>
                    <a:pt x="9207" y="791"/>
                    <a:pt x="8152" y="1277"/>
                    <a:pt x="6976" y="1277"/>
                  </a:cubicBezTo>
                  <a:cubicBezTo>
                    <a:pt x="6832" y="1277"/>
                    <a:pt x="6687" y="1269"/>
                    <a:pt x="6540" y="1254"/>
                  </a:cubicBezTo>
                  <a:lnTo>
                    <a:pt x="5535" y="1581"/>
                  </a:lnTo>
                  <a:cubicBezTo>
                    <a:pt x="5535" y="1908"/>
                    <a:pt x="5535" y="2258"/>
                    <a:pt x="5582" y="2585"/>
                  </a:cubicBezTo>
                  <a:cubicBezTo>
                    <a:pt x="5932" y="4477"/>
                    <a:pt x="5792" y="6298"/>
                    <a:pt x="4905" y="7980"/>
                  </a:cubicBezTo>
                  <a:lnTo>
                    <a:pt x="2780" y="7770"/>
                  </a:lnTo>
                  <a:lnTo>
                    <a:pt x="1612" y="8097"/>
                  </a:lnTo>
                  <a:cubicBezTo>
                    <a:pt x="1449" y="8213"/>
                    <a:pt x="1262" y="8330"/>
                    <a:pt x="1098" y="8447"/>
                  </a:cubicBezTo>
                  <a:cubicBezTo>
                    <a:pt x="608" y="8891"/>
                    <a:pt x="1" y="9404"/>
                    <a:pt x="234" y="10058"/>
                  </a:cubicBezTo>
                  <a:cubicBezTo>
                    <a:pt x="413" y="10563"/>
                    <a:pt x="864" y="10704"/>
                    <a:pt x="1351" y="10704"/>
                  </a:cubicBezTo>
                  <a:cubicBezTo>
                    <a:pt x="1562" y="10704"/>
                    <a:pt x="1780" y="10677"/>
                    <a:pt x="1986" y="10642"/>
                  </a:cubicBezTo>
                  <a:cubicBezTo>
                    <a:pt x="2593" y="10502"/>
                    <a:pt x="3200" y="10292"/>
                    <a:pt x="3831" y="10128"/>
                  </a:cubicBezTo>
                  <a:lnTo>
                    <a:pt x="4811" y="9544"/>
                  </a:lnTo>
                  <a:cubicBezTo>
                    <a:pt x="6680" y="8003"/>
                    <a:pt x="6726" y="5831"/>
                    <a:pt x="6796" y="3683"/>
                  </a:cubicBezTo>
                  <a:cubicBezTo>
                    <a:pt x="6726" y="3496"/>
                    <a:pt x="6656" y="3309"/>
                    <a:pt x="6610" y="3122"/>
                  </a:cubicBezTo>
                  <a:cubicBezTo>
                    <a:pt x="6567" y="2778"/>
                    <a:pt x="6504" y="2414"/>
                    <a:pt x="6970" y="2414"/>
                  </a:cubicBezTo>
                  <a:cubicBezTo>
                    <a:pt x="7009" y="2414"/>
                    <a:pt x="7053" y="2416"/>
                    <a:pt x="7100" y="2422"/>
                  </a:cubicBezTo>
                  <a:lnTo>
                    <a:pt x="10907" y="1254"/>
                  </a:lnTo>
                  <a:cubicBezTo>
                    <a:pt x="10977" y="2071"/>
                    <a:pt x="11093" y="3006"/>
                    <a:pt x="11187" y="3940"/>
                  </a:cubicBezTo>
                  <a:cubicBezTo>
                    <a:pt x="11257" y="4290"/>
                    <a:pt x="11327" y="4617"/>
                    <a:pt x="11397" y="4967"/>
                  </a:cubicBezTo>
                  <a:lnTo>
                    <a:pt x="11397" y="5925"/>
                  </a:lnTo>
                  <a:cubicBezTo>
                    <a:pt x="11365" y="5923"/>
                    <a:pt x="11332" y="5922"/>
                    <a:pt x="11298" y="5922"/>
                  </a:cubicBezTo>
                  <a:cubicBezTo>
                    <a:pt x="10469" y="5922"/>
                    <a:pt x="9135" y="6461"/>
                    <a:pt x="8641" y="7022"/>
                  </a:cubicBezTo>
                  <a:cubicBezTo>
                    <a:pt x="8058" y="7653"/>
                    <a:pt x="8291" y="8821"/>
                    <a:pt x="9085" y="8984"/>
                  </a:cubicBezTo>
                  <a:cubicBezTo>
                    <a:pt x="9669" y="9101"/>
                    <a:pt x="10299" y="9031"/>
                    <a:pt x="10883" y="9101"/>
                  </a:cubicBezTo>
                  <a:cubicBezTo>
                    <a:pt x="10964" y="9112"/>
                    <a:pt x="11040" y="9117"/>
                    <a:pt x="11112" y="9117"/>
                  </a:cubicBezTo>
                  <a:cubicBezTo>
                    <a:pt x="11782" y="9117"/>
                    <a:pt x="12050" y="8643"/>
                    <a:pt x="12261" y="8073"/>
                  </a:cubicBezTo>
                  <a:cubicBezTo>
                    <a:pt x="12728" y="6906"/>
                    <a:pt x="12471" y="5738"/>
                    <a:pt x="12331" y="4570"/>
                  </a:cubicBezTo>
                  <a:cubicBezTo>
                    <a:pt x="12308" y="4220"/>
                    <a:pt x="12284" y="3893"/>
                    <a:pt x="12238" y="3543"/>
                  </a:cubicBezTo>
                  <a:cubicBezTo>
                    <a:pt x="12098" y="2702"/>
                    <a:pt x="11934" y="1885"/>
                    <a:pt x="11817" y="1044"/>
                  </a:cubicBezTo>
                  <a:cubicBezTo>
                    <a:pt x="11719" y="435"/>
                    <a:pt x="11481" y="1"/>
                    <a:pt x="109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23"/>
            <p:cNvSpPr/>
            <p:nvPr/>
          </p:nvSpPr>
          <p:spPr>
            <a:xfrm>
              <a:off x="6302441" y="1752359"/>
              <a:ext cx="394949" cy="332149"/>
            </a:xfrm>
            <a:custGeom>
              <a:rect b="b" l="l" r="r" t="t"/>
              <a:pathLst>
                <a:path extrusionOk="0" h="10705" w="12729">
                  <a:moveTo>
                    <a:pt x="10982" y="1"/>
                  </a:moveTo>
                  <a:cubicBezTo>
                    <a:pt x="10772" y="1"/>
                    <a:pt x="10517" y="77"/>
                    <a:pt x="10206" y="250"/>
                  </a:cubicBezTo>
                  <a:cubicBezTo>
                    <a:pt x="9207" y="791"/>
                    <a:pt x="8152" y="1277"/>
                    <a:pt x="6976" y="1277"/>
                  </a:cubicBezTo>
                  <a:cubicBezTo>
                    <a:pt x="6832" y="1277"/>
                    <a:pt x="6687" y="1269"/>
                    <a:pt x="6540" y="1254"/>
                  </a:cubicBezTo>
                  <a:lnTo>
                    <a:pt x="5535" y="1581"/>
                  </a:lnTo>
                  <a:cubicBezTo>
                    <a:pt x="5535" y="1908"/>
                    <a:pt x="5535" y="2258"/>
                    <a:pt x="5582" y="2585"/>
                  </a:cubicBezTo>
                  <a:cubicBezTo>
                    <a:pt x="5932" y="4477"/>
                    <a:pt x="5792" y="6298"/>
                    <a:pt x="4905" y="7980"/>
                  </a:cubicBezTo>
                  <a:lnTo>
                    <a:pt x="2780" y="7770"/>
                  </a:lnTo>
                  <a:lnTo>
                    <a:pt x="1612" y="8097"/>
                  </a:lnTo>
                  <a:cubicBezTo>
                    <a:pt x="1449" y="8213"/>
                    <a:pt x="1262" y="8330"/>
                    <a:pt x="1098" y="8447"/>
                  </a:cubicBezTo>
                  <a:cubicBezTo>
                    <a:pt x="608" y="8891"/>
                    <a:pt x="1" y="9404"/>
                    <a:pt x="234" y="10058"/>
                  </a:cubicBezTo>
                  <a:cubicBezTo>
                    <a:pt x="413" y="10563"/>
                    <a:pt x="864" y="10704"/>
                    <a:pt x="1351" y="10704"/>
                  </a:cubicBezTo>
                  <a:cubicBezTo>
                    <a:pt x="1562" y="10704"/>
                    <a:pt x="1780" y="10677"/>
                    <a:pt x="1986" y="10642"/>
                  </a:cubicBezTo>
                  <a:cubicBezTo>
                    <a:pt x="2593" y="10502"/>
                    <a:pt x="3200" y="10292"/>
                    <a:pt x="3831" y="10128"/>
                  </a:cubicBezTo>
                  <a:lnTo>
                    <a:pt x="4811" y="9544"/>
                  </a:lnTo>
                  <a:cubicBezTo>
                    <a:pt x="6680" y="8003"/>
                    <a:pt x="6726" y="5831"/>
                    <a:pt x="6796" y="3683"/>
                  </a:cubicBezTo>
                  <a:cubicBezTo>
                    <a:pt x="6726" y="3496"/>
                    <a:pt x="6656" y="3309"/>
                    <a:pt x="6610" y="3122"/>
                  </a:cubicBezTo>
                  <a:cubicBezTo>
                    <a:pt x="6567" y="2778"/>
                    <a:pt x="6504" y="2414"/>
                    <a:pt x="6970" y="2414"/>
                  </a:cubicBezTo>
                  <a:cubicBezTo>
                    <a:pt x="7009" y="2414"/>
                    <a:pt x="7053" y="2416"/>
                    <a:pt x="7100" y="2422"/>
                  </a:cubicBezTo>
                  <a:lnTo>
                    <a:pt x="10907" y="1254"/>
                  </a:lnTo>
                  <a:cubicBezTo>
                    <a:pt x="10977" y="2071"/>
                    <a:pt x="11093" y="3006"/>
                    <a:pt x="11187" y="3940"/>
                  </a:cubicBezTo>
                  <a:cubicBezTo>
                    <a:pt x="11257" y="4290"/>
                    <a:pt x="11327" y="4617"/>
                    <a:pt x="11397" y="4967"/>
                  </a:cubicBezTo>
                  <a:lnTo>
                    <a:pt x="11397" y="5925"/>
                  </a:lnTo>
                  <a:cubicBezTo>
                    <a:pt x="11365" y="5923"/>
                    <a:pt x="11332" y="5922"/>
                    <a:pt x="11298" y="5922"/>
                  </a:cubicBezTo>
                  <a:cubicBezTo>
                    <a:pt x="10469" y="5922"/>
                    <a:pt x="9135" y="6461"/>
                    <a:pt x="8641" y="7022"/>
                  </a:cubicBezTo>
                  <a:cubicBezTo>
                    <a:pt x="8058" y="7653"/>
                    <a:pt x="8291" y="8821"/>
                    <a:pt x="9085" y="8984"/>
                  </a:cubicBezTo>
                  <a:cubicBezTo>
                    <a:pt x="9669" y="9101"/>
                    <a:pt x="10299" y="9031"/>
                    <a:pt x="10883" y="9101"/>
                  </a:cubicBezTo>
                  <a:cubicBezTo>
                    <a:pt x="10964" y="9112"/>
                    <a:pt x="11040" y="9117"/>
                    <a:pt x="11112" y="9117"/>
                  </a:cubicBezTo>
                  <a:cubicBezTo>
                    <a:pt x="11782" y="9117"/>
                    <a:pt x="12050" y="8643"/>
                    <a:pt x="12261" y="8073"/>
                  </a:cubicBezTo>
                  <a:cubicBezTo>
                    <a:pt x="12728" y="6906"/>
                    <a:pt x="12471" y="5738"/>
                    <a:pt x="12331" y="4570"/>
                  </a:cubicBezTo>
                  <a:cubicBezTo>
                    <a:pt x="12308" y="4220"/>
                    <a:pt x="12284" y="3893"/>
                    <a:pt x="12238" y="3543"/>
                  </a:cubicBezTo>
                  <a:cubicBezTo>
                    <a:pt x="12098" y="2702"/>
                    <a:pt x="11934" y="1885"/>
                    <a:pt x="11817" y="1044"/>
                  </a:cubicBezTo>
                  <a:cubicBezTo>
                    <a:pt x="11719" y="435"/>
                    <a:pt x="11481" y="1"/>
                    <a:pt x="109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2" name="Google Shape;532;p23"/>
          <p:cNvSpPr/>
          <p:nvPr/>
        </p:nvSpPr>
        <p:spPr>
          <a:xfrm>
            <a:off x="522919" y="4531285"/>
            <a:ext cx="573887" cy="482635"/>
          </a:xfrm>
          <a:custGeom>
            <a:rect b="b" l="l" r="r" t="t"/>
            <a:pathLst>
              <a:path extrusionOk="0" h="10705" w="12729">
                <a:moveTo>
                  <a:pt x="10982" y="1"/>
                </a:moveTo>
                <a:cubicBezTo>
                  <a:pt x="10772" y="1"/>
                  <a:pt x="10517" y="77"/>
                  <a:pt x="10206" y="250"/>
                </a:cubicBezTo>
                <a:cubicBezTo>
                  <a:pt x="9207" y="791"/>
                  <a:pt x="8152" y="1277"/>
                  <a:pt x="6976" y="1277"/>
                </a:cubicBezTo>
                <a:cubicBezTo>
                  <a:pt x="6832" y="1277"/>
                  <a:pt x="6687" y="1269"/>
                  <a:pt x="6540" y="1254"/>
                </a:cubicBezTo>
                <a:lnTo>
                  <a:pt x="5535" y="1581"/>
                </a:lnTo>
                <a:cubicBezTo>
                  <a:pt x="5535" y="1908"/>
                  <a:pt x="5535" y="2258"/>
                  <a:pt x="5582" y="2585"/>
                </a:cubicBezTo>
                <a:cubicBezTo>
                  <a:pt x="5932" y="4477"/>
                  <a:pt x="5792" y="6298"/>
                  <a:pt x="4905" y="7980"/>
                </a:cubicBezTo>
                <a:lnTo>
                  <a:pt x="2780" y="7770"/>
                </a:lnTo>
                <a:lnTo>
                  <a:pt x="1612" y="8097"/>
                </a:lnTo>
                <a:cubicBezTo>
                  <a:pt x="1449" y="8213"/>
                  <a:pt x="1262" y="8330"/>
                  <a:pt x="1098" y="8447"/>
                </a:cubicBezTo>
                <a:cubicBezTo>
                  <a:pt x="608" y="8891"/>
                  <a:pt x="1" y="9404"/>
                  <a:pt x="234" y="10058"/>
                </a:cubicBezTo>
                <a:cubicBezTo>
                  <a:pt x="413" y="10563"/>
                  <a:pt x="864" y="10704"/>
                  <a:pt x="1351" y="10704"/>
                </a:cubicBezTo>
                <a:cubicBezTo>
                  <a:pt x="1562" y="10704"/>
                  <a:pt x="1780" y="10677"/>
                  <a:pt x="1986" y="10642"/>
                </a:cubicBezTo>
                <a:cubicBezTo>
                  <a:pt x="2593" y="10502"/>
                  <a:pt x="3200" y="10292"/>
                  <a:pt x="3831" y="10128"/>
                </a:cubicBezTo>
                <a:lnTo>
                  <a:pt x="4811" y="9544"/>
                </a:lnTo>
                <a:cubicBezTo>
                  <a:pt x="6680" y="8003"/>
                  <a:pt x="6726" y="5831"/>
                  <a:pt x="6796" y="3683"/>
                </a:cubicBezTo>
                <a:cubicBezTo>
                  <a:pt x="6726" y="3496"/>
                  <a:pt x="6656" y="3309"/>
                  <a:pt x="6610" y="3122"/>
                </a:cubicBezTo>
                <a:cubicBezTo>
                  <a:pt x="6567" y="2778"/>
                  <a:pt x="6504" y="2414"/>
                  <a:pt x="6970" y="2414"/>
                </a:cubicBezTo>
                <a:cubicBezTo>
                  <a:pt x="7009" y="2414"/>
                  <a:pt x="7053" y="2416"/>
                  <a:pt x="7100" y="2422"/>
                </a:cubicBezTo>
                <a:lnTo>
                  <a:pt x="10907" y="1254"/>
                </a:lnTo>
                <a:cubicBezTo>
                  <a:pt x="10977" y="2071"/>
                  <a:pt x="11093" y="3006"/>
                  <a:pt x="11187" y="3940"/>
                </a:cubicBezTo>
                <a:cubicBezTo>
                  <a:pt x="11257" y="4290"/>
                  <a:pt x="11327" y="4617"/>
                  <a:pt x="11397" y="4967"/>
                </a:cubicBezTo>
                <a:lnTo>
                  <a:pt x="11397" y="5925"/>
                </a:lnTo>
                <a:cubicBezTo>
                  <a:pt x="11365" y="5923"/>
                  <a:pt x="11332" y="5922"/>
                  <a:pt x="11298" y="5922"/>
                </a:cubicBezTo>
                <a:cubicBezTo>
                  <a:pt x="10469" y="5922"/>
                  <a:pt x="9135" y="6461"/>
                  <a:pt x="8641" y="7022"/>
                </a:cubicBezTo>
                <a:cubicBezTo>
                  <a:pt x="8058" y="7653"/>
                  <a:pt x="8291" y="8821"/>
                  <a:pt x="9085" y="8984"/>
                </a:cubicBezTo>
                <a:cubicBezTo>
                  <a:pt x="9669" y="9101"/>
                  <a:pt x="10299" y="9031"/>
                  <a:pt x="10883" y="9101"/>
                </a:cubicBezTo>
                <a:cubicBezTo>
                  <a:pt x="10964" y="9112"/>
                  <a:pt x="11040" y="9117"/>
                  <a:pt x="11112" y="9117"/>
                </a:cubicBezTo>
                <a:cubicBezTo>
                  <a:pt x="11782" y="9117"/>
                  <a:pt x="12050" y="8643"/>
                  <a:pt x="12261" y="8073"/>
                </a:cubicBezTo>
                <a:cubicBezTo>
                  <a:pt x="12728" y="6906"/>
                  <a:pt x="12471" y="5738"/>
                  <a:pt x="12331" y="4570"/>
                </a:cubicBezTo>
                <a:cubicBezTo>
                  <a:pt x="12308" y="4220"/>
                  <a:pt x="12284" y="3893"/>
                  <a:pt x="12238" y="3543"/>
                </a:cubicBezTo>
                <a:cubicBezTo>
                  <a:pt x="12098" y="2702"/>
                  <a:pt x="11934" y="1885"/>
                  <a:pt x="11817" y="1044"/>
                </a:cubicBezTo>
                <a:cubicBezTo>
                  <a:pt x="11719" y="435"/>
                  <a:pt x="11481" y="1"/>
                  <a:pt x="1098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4"/>
          <p:cNvSpPr txBox="1"/>
          <p:nvPr>
            <p:ph idx="1" type="subTitle"/>
          </p:nvPr>
        </p:nvSpPr>
        <p:spPr>
          <a:xfrm>
            <a:off x="2343151" y="1636294"/>
            <a:ext cx="3836442" cy="15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ar-SA" sz="11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السيف</a:t>
            </a:r>
            <a:endParaRPr b="1" sz="115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38" name="Google Shape;538;p24"/>
          <p:cNvSpPr/>
          <p:nvPr/>
        </p:nvSpPr>
        <p:spPr>
          <a:xfrm rot="448387">
            <a:off x="1029800" y="960399"/>
            <a:ext cx="273787" cy="466433"/>
          </a:xfrm>
          <a:custGeom>
            <a:rect b="b" l="l" r="r" t="t"/>
            <a:pathLst>
              <a:path extrusionOk="0" h="11538" w="6773">
                <a:moveTo>
                  <a:pt x="3457" y="0"/>
                </a:moveTo>
                <a:cubicBezTo>
                  <a:pt x="3332" y="0"/>
                  <a:pt x="3190" y="97"/>
                  <a:pt x="3176" y="234"/>
                </a:cubicBezTo>
                <a:cubicBezTo>
                  <a:pt x="2943" y="1892"/>
                  <a:pt x="3083" y="3620"/>
                  <a:pt x="3083" y="5302"/>
                </a:cubicBezTo>
                <a:cubicBezTo>
                  <a:pt x="3083" y="6563"/>
                  <a:pt x="3083" y="7871"/>
                  <a:pt x="3130" y="9155"/>
                </a:cubicBezTo>
                <a:cubicBezTo>
                  <a:pt x="2265" y="9155"/>
                  <a:pt x="1145" y="9529"/>
                  <a:pt x="537" y="10136"/>
                </a:cubicBezTo>
                <a:cubicBezTo>
                  <a:pt x="234" y="10416"/>
                  <a:pt x="0" y="10837"/>
                  <a:pt x="210" y="11210"/>
                </a:cubicBezTo>
                <a:cubicBezTo>
                  <a:pt x="361" y="11466"/>
                  <a:pt x="656" y="11537"/>
                  <a:pt x="960" y="11537"/>
                </a:cubicBezTo>
                <a:cubicBezTo>
                  <a:pt x="1128" y="11537"/>
                  <a:pt x="1298" y="11515"/>
                  <a:pt x="1448" y="11490"/>
                </a:cubicBezTo>
                <a:cubicBezTo>
                  <a:pt x="1939" y="11420"/>
                  <a:pt x="2429" y="11257"/>
                  <a:pt x="2873" y="11023"/>
                </a:cubicBezTo>
                <a:cubicBezTo>
                  <a:pt x="3083" y="10930"/>
                  <a:pt x="3270" y="10813"/>
                  <a:pt x="3433" y="10696"/>
                </a:cubicBezTo>
                <a:cubicBezTo>
                  <a:pt x="3474" y="10707"/>
                  <a:pt x="3513" y="10713"/>
                  <a:pt x="3552" y="10713"/>
                </a:cubicBezTo>
                <a:cubicBezTo>
                  <a:pt x="3758" y="10713"/>
                  <a:pt x="3924" y="10563"/>
                  <a:pt x="3924" y="10346"/>
                </a:cubicBezTo>
                <a:cubicBezTo>
                  <a:pt x="3970" y="8595"/>
                  <a:pt x="3900" y="6820"/>
                  <a:pt x="3877" y="5045"/>
                </a:cubicBezTo>
                <a:cubicBezTo>
                  <a:pt x="3854" y="4181"/>
                  <a:pt x="3877" y="3317"/>
                  <a:pt x="3830" y="2453"/>
                </a:cubicBezTo>
                <a:lnTo>
                  <a:pt x="3830" y="2453"/>
                </a:lnTo>
                <a:cubicBezTo>
                  <a:pt x="4461" y="3340"/>
                  <a:pt x="5301" y="4064"/>
                  <a:pt x="5955" y="4998"/>
                </a:cubicBezTo>
                <a:cubicBezTo>
                  <a:pt x="6037" y="5135"/>
                  <a:pt x="6169" y="5197"/>
                  <a:pt x="6299" y="5197"/>
                </a:cubicBezTo>
                <a:cubicBezTo>
                  <a:pt x="6503" y="5197"/>
                  <a:pt x="6703" y="5045"/>
                  <a:pt x="6703" y="4788"/>
                </a:cubicBezTo>
                <a:cubicBezTo>
                  <a:pt x="6773" y="4017"/>
                  <a:pt x="6095" y="3504"/>
                  <a:pt x="5535" y="3060"/>
                </a:cubicBezTo>
                <a:cubicBezTo>
                  <a:pt x="4764" y="2476"/>
                  <a:pt x="4134" y="1682"/>
                  <a:pt x="3737" y="795"/>
                </a:cubicBezTo>
                <a:cubicBezTo>
                  <a:pt x="3713" y="584"/>
                  <a:pt x="3690" y="374"/>
                  <a:pt x="3643" y="164"/>
                </a:cubicBezTo>
                <a:cubicBezTo>
                  <a:pt x="3624" y="48"/>
                  <a:pt x="3545" y="0"/>
                  <a:pt x="34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24"/>
          <p:cNvSpPr/>
          <p:nvPr/>
        </p:nvSpPr>
        <p:spPr>
          <a:xfrm>
            <a:off x="6477225" y="3791101"/>
            <a:ext cx="376715" cy="316788"/>
          </a:xfrm>
          <a:custGeom>
            <a:rect b="b" l="l" r="r" t="t"/>
            <a:pathLst>
              <a:path extrusionOk="0" h="10705" w="12729">
                <a:moveTo>
                  <a:pt x="10982" y="1"/>
                </a:moveTo>
                <a:cubicBezTo>
                  <a:pt x="10772" y="1"/>
                  <a:pt x="10517" y="77"/>
                  <a:pt x="10206" y="250"/>
                </a:cubicBezTo>
                <a:cubicBezTo>
                  <a:pt x="9207" y="791"/>
                  <a:pt x="8152" y="1277"/>
                  <a:pt x="6976" y="1277"/>
                </a:cubicBezTo>
                <a:cubicBezTo>
                  <a:pt x="6832" y="1277"/>
                  <a:pt x="6687" y="1269"/>
                  <a:pt x="6540" y="1254"/>
                </a:cubicBezTo>
                <a:lnTo>
                  <a:pt x="5535" y="1581"/>
                </a:lnTo>
                <a:cubicBezTo>
                  <a:pt x="5535" y="1908"/>
                  <a:pt x="5535" y="2258"/>
                  <a:pt x="5582" y="2585"/>
                </a:cubicBezTo>
                <a:cubicBezTo>
                  <a:pt x="5932" y="4477"/>
                  <a:pt x="5792" y="6298"/>
                  <a:pt x="4905" y="7980"/>
                </a:cubicBezTo>
                <a:lnTo>
                  <a:pt x="2780" y="7770"/>
                </a:lnTo>
                <a:lnTo>
                  <a:pt x="1612" y="8097"/>
                </a:lnTo>
                <a:cubicBezTo>
                  <a:pt x="1449" y="8213"/>
                  <a:pt x="1262" y="8330"/>
                  <a:pt x="1098" y="8447"/>
                </a:cubicBezTo>
                <a:cubicBezTo>
                  <a:pt x="608" y="8891"/>
                  <a:pt x="1" y="9404"/>
                  <a:pt x="234" y="10058"/>
                </a:cubicBezTo>
                <a:cubicBezTo>
                  <a:pt x="413" y="10563"/>
                  <a:pt x="864" y="10704"/>
                  <a:pt x="1351" y="10704"/>
                </a:cubicBezTo>
                <a:cubicBezTo>
                  <a:pt x="1562" y="10704"/>
                  <a:pt x="1780" y="10677"/>
                  <a:pt x="1986" y="10642"/>
                </a:cubicBezTo>
                <a:cubicBezTo>
                  <a:pt x="2593" y="10502"/>
                  <a:pt x="3200" y="10292"/>
                  <a:pt x="3831" y="10128"/>
                </a:cubicBezTo>
                <a:lnTo>
                  <a:pt x="4811" y="9544"/>
                </a:lnTo>
                <a:cubicBezTo>
                  <a:pt x="6680" y="8003"/>
                  <a:pt x="6726" y="5831"/>
                  <a:pt x="6796" y="3683"/>
                </a:cubicBezTo>
                <a:cubicBezTo>
                  <a:pt x="6726" y="3496"/>
                  <a:pt x="6656" y="3309"/>
                  <a:pt x="6610" y="3122"/>
                </a:cubicBezTo>
                <a:cubicBezTo>
                  <a:pt x="6567" y="2778"/>
                  <a:pt x="6504" y="2414"/>
                  <a:pt x="6970" y="2414"/>
                </a:cubicBezTo>
                <a:cubicBezTo>
                  <a:pt x="7009" y="2414"/>
                  <a:pt x="7053" y="2416"/>
                  <a:pt x="7100" y="2422"/>
                </a:cubicBezTo>
                <a:lnTo>
                  <a:pt x="10907" y="1254"/>
                </a:lnTo>
                <a:cubicBezTo>
                  <a:pt x="10977" y="2071"/>
                  <a:pt x="11093" y="3006"/>
                  <a:pt x="11187" y="3940"/>
                </a:cubicBezTo>
                <a:cubicBezTo>
                  <a:pt x="11257" y="4290"/>
                  <a:pt x="11327" y="4617"/>
                  <a:pt x="11397" y="4967"/>
                </a:cubicBezTo>
                <a:lnTo>
                  <a:pt x="11397" y="5925"/>
                </a:lnTo>
                <a:cubicBezTo>
                  <a:pt x="11365" y="5923"/>
                  <a:pt x="11332" y="5922"/>
                  <a:pt x="11298" y="5922"/>
                </a:cubicBezTo>
                <a:cubicBezTo>
                  <a:pt x="10469" y="5922"/>
                  <a:pt x="9135" y="6461"/>
                  <a:pt x="8641" y="7022"/>
                </a:cubicBezTo>
                <a:cubicBezTo>
                  <a:pt x="8058" y="7653"/>
                  <a:pt x="8291" y="8821"/>
                  <a:pt x="9085" y="8984"/>
                </a:cubicBezTo>
                <a:cubicBezTo>
                  <a:pt x="9669" y="9101"/>
                  <a:pt x="10299" y="9031"/>
                  <a:pt x="10883" y="9101"/>
                </a:cubicBezTo>
                <a:cubicBezTo>
                  <a:pt x="10964" y="9112"/>
                  <a:pt x="11040" y="9117"/>
                  <a:pt x="11112" y="9117"/>
                </a:cubicBezTo>
                <a:cubicBezTo>
                  <a:pt x="11782" y="9117"/>
                  <a:pt x="12050" y="8643"/>
                  <a:pt x="12261" y="8073"/>
                </a:cubicBezTo>
                <a:cubicBezTo>
                  <a:pt x="12728" y="6906"/>
                  <a:pt x="12471" y="5738"/>
                  <a:pt x="12331" y="4570"/>
                </a:cubicBezTo>
                <a:cubicBezTo>
                  <a:pt x="12308" y="4220"/>
                  <a:pt x="12284" y="3893"/>
                  <a:pt x="12238" y="3543"/>
                </a:cubicBezTo>
                <a:cubicBezTo>
                  <a:pt x="12098" y="2702"/>
                  <a:pt x="11934" y="1885"/>
                  <a:pt x="11817" y="1044"/>
                </a:cubicBezTo>
                <a:cubicBezTo>
                  <a:pt x="11719" y="435"/>
                  <a:pt x="11481" y="1"/>
                  <a:pt x="1098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0" name="Google Shape;54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37504" y="4460312"/>
            <a:ext cx="1612116" cy="6145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word PNG image" id="541" name="Google Shape;54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913527">
            <a:off x="2399202" y="1548798"/>
            <a:ext cx="6294038" cy="3540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6" name="Google Shape;54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-375919"/>
            <a:ext cx="379589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25"/>
          <p:cNvSpPr txBox="1"/>
          <p:nvPr>
            <p:ph idx="1" type="subTitle"/>
          </p:nvPr>
        </p:nvSpPr>
        <p:spPr>
          <a:xfrm>
            <a:off x="928042" y="939131"/>
            <a:ext cx="7365441" cy="4121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ar-SA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الصمصام</a:t>
            </a:r>
            <a:r>
              <a:rPr lang="ar-SA" sz="2400">
                <a:latin typeface="Arial"/>
                <a:ea typeface="Arial"/>
                <a:cs typeface="Arial"/>
                <a:sym typeface="Arial"/>
              </a:rPr>
              <a:t>، البارقة، الذالق،</a:t>
            </a:r>
            <a:r>
              <a:rPr lang="ar-SA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الذكر</a:t>
            </a:r>
            <a:r>
              <a:rPr lang="ar-SA" sz="2400">
                <a:latin typeface="Arial"/>
                <a:ea typeface="Arial"/>
                <a:cs typeface="Arial"/>
                <a:sym typeface="Arial"/>
              </a:rPr>
              <a:t> ،المشمل، صفيحة، </a:t>
            </a:r>
            <a:r>
              <a:rPr lang="ar-SA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حسام</a:t>
            </a:r>
            <a:r>
              <a:rPr lang="ar-SA" sz="2400">
                <a:latin typeface="Arial"/>
                <a:ea typeface="Arial"/>
                <a:cs typeface="Arial"/>
                <a:sym typeface="Arial"/>
              </a:rPr>
              <a:t> ، المفقر،القشيب،الأرقب، الدائر،الساذج، الرقيق، اللهذام،</a:t>
            </a:r>
            <a:r>
              <a:rPr lang="ar-SA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باتر</a:t>
            </a:r>
            <a:r>
              <a:rPr lang="ar-SA" sz="2400">
                <a:latin typeface="Arial"/>
                <a:ea typeface="Arial"/>
                <a:cs typeface="Arial"/>
                <a:sym typeface="Arial"/>
              </a:rPr>
              <a:t>، براق ،اللماع ،بسطام، ديسق ،سطام، </a:t>
            </a:r>
            <a:r>
              <a:rPr lang="ar-SA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ماضي</a:t>
            </a:r>
            <a:r>
              <a:rPr lang="ar-SA" sz="2400">
                <a:latin typeface="Arial"/>
                <a:ea typeface="Arial"/>
                <a:cs typeface="Arial"/>
                <a:sym typeface="Arial"/>
              </a:rPr>
              <a:t>، </a:t>
            </a:r>
            <a:r>
              <a:rPr lang="ar-SA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العضب</a:t>
            </a:r>
            <a:r>
              <a:rPr lang="ar-SA" sz="2400">
                <a:latin typeface="Arial"/>
                <a:ea typeface="Arial"/>
                <a:cs typeface="Arial"/>
                <a:sym typeface="Arial"/>
              </a:rPr>
              <a:t>، إبْرِيق ، إزَار ، إزَارَة ،</a:t>
            </a:r>
            <a:r>
              <a:rPr lang="ar-SA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إصلِيت </a:t>
            </a:r>
            <a:r>
              <a:rPr lang="ar-SA" sz="2400">
                <a:latin typeface="Arial"/>
                <a:ea typeface="Arial"/>
                <a:cs typeface="Arial"/>
                <a:sym typeface="Arial"/>
              </a:rPr>
              <a:t>، أصمَعِي ، إِفرَند ، أنِيث ، بَاتِك ، بَارِقَة ، </a:t>
            </a:r>
            <a:r>
              <a:rPr lang="ar-SA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بَتَّار </a:t>
            </a:r>
            <a:r>
              <a:rPr lang="ar-SA" sz="2400">
                <a:latin typeface="Arial"/>
                <a:ea typeface="Arial"/>
                <a:cs typeface="Arial"/>
                <a:sym typeface="Arial"/>
              </a:rPr>
              <a:t>، بَتُوك ، جُنْثِيّ ، حَذِيْم ،</a:t>
            </a:r>
            <a:r>
              <a:rPr lang="ar-SA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حُسَام </a:t>
            </a:r>
            <a:r>
              <a:rPr lang="ar-SA" sz="2400">
                <a:latin typeface="Arial"/>
                <a:ea typeface="Arial"/>
                <a:cs typeface="Arial"/>
                <a:sym typeface="Arial"/>
              </a:rPr>
              <a:t>، خَدِب ، خَشِيب، دَدان، دُرِّي ،</a:t>
            </a:r>
            <a:r>
              <a:rPr lang="ar-SA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ذَكَر </a:t>
            </a:r>
            <a:r>
              <a:rPr lang="ar-SA" sz="2400">
                <a:latin typeface="Arial"/>
                <a:ea typeface="Arial"/>
                <a:cs typeface="Arial"/>
                <a:sym typeface="Arial"/>
              </a:rPr>
              <a:t>، </a:t>
            </a:r>
            <a:r>
              <a:rPr lang="ar-SA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رَهِيف</a:t>
            </a:r>
            <a:r>
              <a:rPr lang="ar-SA" sz="2400">
                <a:latin typeface="Arial"/>
                <a:ea typeface="Arial"/>
                <a:cs typeface="Arial"/>
                <a:sym typeface="Arial"/>
              </a:rPr>
              <a:t> ، سُرَاط ، سُرَيْجيّ ، شَلحَاء ، صَارِم ، صَفِيْحَة ، صِلّ ، صَلْت ، عِطَاف، فَارُوق ، فِرَند ، فَشفَاش ، فَيصَل ، قَاطِع ، قِرضَاب ، قُرضُوب ، قُرطُبَى ، كَهَام ، كهِيم ، كَوْكَب ، لُجّ ، لِيَاح ، مَاضِي ، مِئنَاث ، مِئنَاثَة ، مُجّ ، مُتنن ، مَخَشُوب ، مُصفَح ، مُصَفَّح ، مَضرَب ، مُنصَلِت ، </a:t>
            </a:r>
            <a:r>
              <a:rPr lang="ar-SA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مُهَنَّد</a:t>
            </a:r>
            <a:r>
              <a:rPr lang="ar-SA" sz="2400">
                <a:latin typeface="Arial"/>
                <a:ea typeface="Arial"/>
                <a:cs typeface="Arial"/>
                <a:sym typeface="Arial"/>
              </a:rPr>
              <a:t> ، نَجم ، نُون ، هَبَّار ، هَذَّاء ، هِندِي ، وِشَاح ، وِشَاحَة ، وِقَام </a:t>
            </a:r>
            <a:r>
              <a:rPr lang="ar-SA" sz="2400">
                <a:solidFill>
                  <a:srgbClr val="333333"/>
                </a:solidFill>
                <a:latin typeface="Oi"/>
                <a:ea typeface="Oi"/>
                <a:cs typeface="Oi"/>
                <a:sym typeface="Oi"/>
              </a:rPr>
              <a:t>.</a:t>
            </a:r>
            <a:br>
              <a:rPr lang="ar-SA" sz="2400"/>
            </a:br>
            <a:endParaRPr sz="2400"/>
          </a:p>
          <a:p>
            <a:pPr indent="0" lvl="0" marL="0" rtl="1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25"/>
          <p:cNvSpPr/>
          <p:nvPr/>
        </p:nvSpPr>
        <p:spPr>
          <a:xfrm>
            <a:off x="3702082" y="4772602"/>
            <a:ext cx="376715" cy="316788"/>
          </a:xfrm>
          <a:custGeom>
            <a:rect b="b" l="l" r="r" t="t"/>
            <a:pathLst>
              <a:path extrusionOk="0" h="10705" w="12729">
                <a:moveTo>
                  <a:pt x="10982" y="1"/>
                </a:moveTo>
                <a:cubicBezTo>
                  <a:pt x="10772" y="1"/>
                  <a:pt x="10517" y="77"/>
                  <a:pt x="10206" y="250"/>
                </a:cubicBezTo>
                <a:cubicBezTo>
                  <a:pt x="9207" y="791"/>
                  <a:pt x="8152" y="1277"/>
                  <a:pt x="6976" y="1277"/>
                </a:cubicBezTo>
                <a:cubicBezTo>
                  <a:pt x="6832" y="1277"/>
                  <a:pt x="6687" y="1269"/>
                  <a:pt x="6540" y="1254"/>
                </a:cubicBezTo>
                <a:lnTo>
                  <a:pt x="5535" y="1581"/>
                </a:lnTo>
                <a:cubicBezTo>
                  <a:pt x="5535" y="1908"/>
                  <a:pt x="5535" y="2258"/>
                  <a:pt x="5582" y="2585"/>
                </a:cubicBezTo>
                <a:cubicBezTo>
                  <a:pt x="5932" y="4477"/>
                  <a:pt x="5792" y="6298"/>
                  <a:pt x="4905" y="7980"/>
                </a:cubicBezTo>
                <a:lnTo>
                  <a:pt x="2780" y="7770"/>
                </a:lnTo>
                <a:lnTo>
                  <a:pt x="1612" y="8097"/>
                </a:lnTo>
                <a:cubicBezTo>
                  <a:pt x="1449" y="8213"/>
                  <a:pt x="1262" y="8330"/>
                  <a:pt x="1098" y="8447"/>
                </a:cubicBezTo>
                <a:cubicBezTo>
                  <a:pt x="608" y="8891"/>
                  <a:pt x="1" y="9404"/>
                  <a:pt x="234" y="10058"/>
                </a:cubicBezTo>
                <a:cubicBezTo>
                  <a:pt x="413" y="10563"/>
                  <a:pt x="864" y="10704"/>
                  <a:pt x="1351" y="10704"/>
                </a:cubicBezTo>
                <a:cubicBezTo>
                  <a:pt x="1562" y="10704"/>
                  <a:pt x="1780" y="10677"/>
                  <a:pt x="1986" y="10642"/>
                </a:cubicBezTo>
                <a:cubicBezTo>
                  <a:pt x="2593" y="10502"/>
                  <a:pt x="3200" y="10292"/>
                  <a:pt x="3831" y="10128"/>
                </a:cubicBezTo>
                <a:lnTo>
                  <a:pt x="4811" y="9544"/>
                </a:lnTo>
                <a:cubicBezTo>
                  <a:pt x="6680" y="8003"/>
                  <a:pt x="6726" y="5831"/>
                  <a:pt x="6796" y="3683"/>
                </a:cubicBezTo>
                <a:cubicBezTo>
                  <a:pt x="6726" y="3496"/>
                  <a:pt x="6656" y="3309"/>
                  <a:pt x="6610" y="3122"/>
                </a:cubicBezTo>
                <a:cubicBezTo>
                  <a:pt x="6567" y="2778"/>
                  <a:pt x="6504" y="2414"/>
                  <a:pt x="6970" y="2414"/>
                </a:cubicBezTo>
                <a:cubicBezTo>
                  <a:pt x="7009" y="2414"/>
                  <a:pt x="7053" y="2416"/>
                  <a:pt x="7100" y="2422"/>
                </a:cubicBezTo>
                <a:lnTo>
                  <a:pt x="10907" y="1254"/>
                </a:lnTo>
                <a:cubicBezTo>
                  <a:pt x="10977" y="2071"/>
                  <a:pt x="11093" y="3006"/>
                  <a:pt x="11187" y="3940"/>
                </a:cubicBezTo>
                <a:cubicBezTo>
                  <a:pt x="11257" y="4290"/>
                  <a:pt x="11327" y="4617"/>
                  <a:pt x="11397" y="4967"/>
                </a:cubicBezTo>
                <a:lnTo>
                  <a:pt x="11397" y="5925"/>
                </a:lnTo>
                <a:cubicBezTo>
                  <a:pt x="11365" y="5923"/>
                  <a:pt x="11332" y="5922"/>
                  <a:pt x="11298" y="5922"/>
                </a:cubicBezTo>
                <a:cubicBezTo>
                  <a:pt x="10469" y="5922"/>
                  <a:pt x="9135" y="6461"/>
                  <a:pt x="8641" y="7022"/>
                </a:cubicBezTo>
                <a:cubicBezTo>
                  <a:pt x="8058" y="7653"/>
                  <a:pt x="8291" y="8821"/>
                  <a:pt x="9085" y="8984"/>
                </a:cubicBezTo>
                <a:cubicBezTo>
                  <a:pt x="9669" y="9101"/>
                  <a:pt x="10299" y="9031"/>
                  <a:pt x="10883" y="9101"/>
                </a:cubicBezTo>
                <a:cubicBezTo>
                  <a:pt x="10964" y="9112"/>
                  <a:pt x="11040" y="9117"/>
                  <a:pt x="11112" y="9117"/>
                </a:cubicBezTo>
                <a:cubicBezTo>
                  <a:pt x="11782" y="9117"/>
                  <a:pt x="12050" y="8643"/>
                  <a:pt x="12261" y="8073"/>
                </a:cubicBezTo>
                <a:cubicBezTo>
                  <a:pt x="12728" y="6906"/>
                  <a:pt x="12471" y="5738"/>
                  <a:pt x="12331" y="4570"/>
                </a:cubicBezTo>
                <a:cubicBezTo>
                  <a:pt x="12308" y="4220"/>
                  <a:pt x="12284" y="3893"/>
                  <a:pt x="12238" y="3543"/>
                </a:cubicBezTo>
                <a:cubicBezTo>
                  <a:pt x="12098" y="2702"/>
                  <a:pt x="11934" y="1885"/>
                  <a:pt x="11817" y="1044"/>
                </a:cubicBezTo>
                <a:cubicBezTo>
                  <a:pt x="11719" y="435"/>
                  <a:pt x="11481" y="1"/>
                  <a:pt x="1098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25"/>
          <p:cNvSpPr/>
          <p:nvPr/>
        </p:nvSpPr>
        <p:spPr>
          <a:xfrm rot="448387">
            <a:off x="8702044" y="1218216"/>
            <a:ext cx="273787" cy="466433"/>
          </a:xfrm>
          <a:custGeom>
            <a:rect b="b" l="l" r="r" t="t"/>
            <a:pathLst>
              <a:path extrusionOk="0" h="11538" w="6773">
                <a:moveTo>
                  <a:pt x="3457" y="0"/>
                </a:moveTo>
                <a:cubicBezTo>
                  <a:pt x="3332" y="0"/>
                  <a:pt x="3190" y="97"/>
                  <a:pt x="3176" y="234"/>
                </a:cubicBezTo>
                <a:cubicBezTo>
                  <a:pt x="2943" y="1892"/>
                  <a:pt x="3083" y="3620"/>
                  <a:pt x="3083" y="5302"/>
                </a:cubicBezTo>
                <a:cubicBezTo>
                  <a:pt x="3083" y="6563"/>
                  <a:pt x="3083" y="7871"/>
                  <a:pt x="3130" y="9155"/>
                </a:cubicBezTo>
                <a:cubicBezTo>
                  <a:pt x="2265" y="9155"/>
                  <a:pt x="1145" y="9529"/>
                  <a:pt x="537" y="10136"/>
                </a:cubicBezTo>
                <a:cubicBezTo>
                  <a:pt x="234" y="10416"/>
                  <a:pt x="0" y="10837"/>
                  <a:pt x="210" y="11210"/>
                </a:cubicBezTo>
                <a:cubicBezTo>
                  <a:pt x="361" y="11466"/>
                  <a:pt x="656" y="11537"/>
                  <a:pt x="960" y="11537"/>
                </a:cubicBezTo>
                <a:cubicBezTo>
                  <a:pt x="1128" y="11537"/>
                  <a:pt x="1298" y="11515"/>
                  <a:pt x="1448" y="11490"/>
                </a:cubicBezTo>
                <a:cubicBezTo>
                  <a:pt x="1939" y="11420"/>
                  <a:pt x="2429" y="11257"/>
                  <a:pt x="2873" y="11023"/>
                </a:cubicBezTo>
                <a:cubicBezTo>
                  <a:pt x="3083" y="10930"/>
                  <a:pt x="3270" y="10813"/>
                  <a:pt x="3433" y="10696"/>
                </a:cubicBezTo>
                <a:cubicBezTo>
                  <a:pt x="3474" y="10707"/>
                  <a:pt x="3513" y="10713"/>
                  <a:pt x="3552" y="10713"/>
                </a:cubicBezTo>
                <a:cubicBezTo>
                  <a:pt x="3758" y="10713"/>
                  <a:pt x="3924" y="10563"/>
                  <a:pt x="3924" y="10346"/>
                </a:cubicBezTo>
                <a:cubicBezTo>
                  <a:pt x="3970" y="8595"/>
                  <a:pt x="3900" y="6820"/>
                  <a:pt x="3877" y="5045"/>
                </a:cubicBezTo>
                <a:cubicBezTo>
                  <a:pt x="3854" y="4181"/>
                  <a:pt x="3877" y="3317"/>
                  <a:pt x="3830" y="2453"/>
                </a:cubicBezTo>
                <a:lnTo>
                  <a:pt x="3830" y="2453"/>
                </a:lnTo>
                <a:cubicBezTo>
                  <a:pt x="4461" y="3340"/>
                  <a:pt x="5301" y="4064"/>
                  <a:pt x="5955" y="4998"/>
                </a:cubicBezTo>
                <a:cubicBezTo>
                  <a:pt x="6037" y="5135"/>
                  <a:pt x="6169" y="5197"/>
                  <a:pt x="6299" y="5197"/>
                </a:cubicBezTo>
                <a:cubicBezTo>
                  <a:pt x="6503" y="5197"/>
                  <a:pt x="6703" y="5045"/>
                  <a:pt x="6703" y="4788"/>
                </a:cubicBezTo>
                <a:cubicBezTo>
                  <a:pt x="6773" y="4017"/>
                  <a:pt x="6095" y="3504"/>
                  <a:pt x="5535" y="3060"/>
                </a:cubicBezTo>
                <a:cubicBezTo>
                  <a:pt x="4764" y="2476"/>
                  <a:pt x="4134" y="1682"/>
                  <a:pt x="3737" y="795"/>
                </a:cubicBezTo>
                <a:cubicBezTo>
                  <a:pt x="3713" y="584"/>
                  <a:pt x="3690" y="374"/>
                  <a:pt x="3643" y="164"/>
                </a:cubicBezTo>
                <a:cubicBezTo>
                  <a:pt x="3624" y="48"/>
                  <a:pt x="3545" y="0"/>
                  <a:pt x="345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5"/>
          <p:cNvSpPr/>
          <p:nvPr/>
        </p:nvSpPr>
        <p:spPr>
          <a:xfrm>
            <a:off x="8236140" y="-11434"/>
            <a:ext cx="1348731" cy="1243365"/>
          </a:xfrm>
          <a:custGeom>
            <a:rect b="b" l="l" r="r" t="t"/>
            <a:pathLst>
              <a:path extrusionOk="0" h="19355" w="20996">
                <a:moveTo>
                  <a:pt x="13005" y="1"/>
                </a:moveTo>
                <a:cubicBezTo>
                  <a:pt x="12701" y="1"/>
                  <a:pt x="12427" y="1"/>
                  <a:pt x="12184" y="31"/>
                </a:cubicBezTo>
                <a:cubicBezTo>
                  <a:pt x="11668" y="92"/>
                  <a:pt x="11182" y="183"/>
                  <a:pt x="10665" y="305"/>
                </a:cubicBezTo>
                <a:lnTo>
                  <a:pt x="10331" y="366"/>
                </a:lnTo>
                <a:cubicBezTo>
                  <a:pt x="9997" y="426"/>
                  <a:pt x="9693" y="517"/>
                  <a:pt x="9359" y="609"/>
                </a:cubicBezTo>
                <a:cubicBezTo>
                  <a:pt x="8842" y="760"/>
                  <a:pt x="8356" y="943"/>
                  <a:pt x="7870" y="1186"/>
                </a:cubicBezTo>
                <a:cubicBezTo>
                  <a:pt x="7657" y="1277"/>
                  <a:pt x="7475" y="1368"/>
                  <a:pt x="7262" y="1490"/>
                </a:cubicBezTo>
                <a:cubicBezTo>
                  <a:pt x="7019" y="1581"/>
                  <a:pt x="6807" y="1733"/>
                  <a:pt x="6594" y="1854"/>
                </a:cubicBezTo>
                <a:cubicBezTo>
                  <a:pt x="6442" y="1976"/>
                  <a:pt x="6321" y="2067"/>
                  <a:pt x="6169" y="2188"/>
                </a:cubicBezTo>
                <a:cubicBezTo>
                  <a:pt x="5865" y="2340"/>
                  <a:pt x="5561" y="2492"/>
                  <a:pt x="5288" y="2675"/>
                </a:cubicBezTo>
                <a:cubicBezTo>
                  <a:pt x="4801" y="2948"/>
                  <a:pt x="4376" y="3282"/>
                  <a:pt x="3951" y="3616"/>
                </a:cubicBezTo>
                <a:cubicBezTo>
                  <a:pt x="3556" y="3920"/>
                  <a:pt x="3221" y="4224"/>
                  <a:pt x="2887" y="4589"/>
                </a:cubicBezTo>
                <a:lnTo>
                  <a:pt x="2705" y="4801"/>
                </a:lnTo>
                <a:cubicBezTo>
                  <a:pt x="2401" y="5136"/>
                  <a:pt x="2128" y="5470"/>
                  <a:pt x="1854" y="5834"/>
                </a:cubicBezTo>
                <a:cubicBezTo>
                  <a:pt x="1702" y="6047"/>
                  <a:pt x="1550" y="6229"/>
                  <a:pt x="1429" y="6442"/>
                </a:cubicBezTo>
                <a:cubicBezTo>
                  <a:pt x="1307" y="6655"/>
                  <a:pt x="1186" y="6867"/>
                  <a:pt x="1095" y="7110"/>
                </a:cubicBezTo>
                <a:cubicBezTo>
                  <a:pt x="912" y="7597"/>
                  <a:pt x="730" y="8113"/>
                  <a:pt x="609" y="8630"/>
                </a:cubicBezTo>
                <a:cubicBezTo>
                  <a:pt x="457" y="9116"/>
                  <a:pt x="365" y="9632"/>
                  <a:pt x="274" y="10058"/>
                </a:cubicBezTo>
                <a:cubicBezTo>
                  <a:pt x="183" y="10574"/>
                  <a:pt x="122" y="11121"/>
                  <a:pt x="62" y="11668"/>
                </a:cubicBezTo>
                <a:cubicBezTo>
                  <a:pt x="31" y="12124"/>
                  <a:pt x="1" y="12579"/>
                  <a:pt x="31" y="13066"/>
                </a:cubicBezTo>
                <a:cubicBezTo>
                  <a:pt x="31" y="13582"/>
                  <a:pt x="122" y="14129"/>
                  <a:pt x="244" y="14645"/>
                </a:cubicBezTo>
                <a:cubicBezTo>
                  <a:pt x="335" y="15101"/>
                  <a:pt x="457" y="15527"/>
                  <a:pt x="639" y="15982"/>
                </a:cubicBezTo>
                <a:cubicBezTo>
                  <a:pt x="760" y="16256"/>
                  <a:pt x="852" y="16529"/>
                  <a:pt x="973" y="16772"/>
                </a:cubicBezTo>
                <a:cubicBezTo>
                  <a:pt x="1095" y="16985"/>
                  <a:pt x="1216" y="17198"/>
                  <a:pt x="1368" y="17380"/>
                </a:cubicBezTo>
                <a:cubicBezTo>
                  <a:pt x="1702" y="17836"/>
                  <a:pt x="2128" y="18261"/>
                  <a:pt x="2614" y="18595"/>
                </a:cubicBezTo>
                <a:cubicBezTo>
                  <a:pt x="2918" y="18808"/>
                  <a:pt x="3282" y="18960"/>
                  <a:pt x="3647" y="19081"/>
                </a:cubicBezTo>
                <a:cubicBezTo>
                  <a:pt x="3860" y="19172"/>
                  <a:pt x="4103" y="19233"/>
                  <a:pt x="4315" y="19264"/>
                </a:cubicBezTo>
                <a:cubicBezTo>
                  <a:pt x="4619" y="19294"/>
                  <a:pt x="4893" y="19324"/>
                  <a:pt x="5196" y="19355"/>
                </a:cubicBezTo>
                <a:lnTo>
                  <a:pt x="5622" y="19355"/>
                </a:lnTo>
                <a:cubicBezTo>
                  <a:pt x="5926" y="19355"/>
                  <a:pt x="6199" y="19324"/>
                  <a:pt x="6472" y="19264"/>
                </a:cubicBezTo>
                <a:cubicBezTo>
                  <a:pt x="6655" y="19233"/>
                  <a:pt x="6837" y="19172"/>
                  <a:pt x="7019" y="19081"/>
                </a:cubicBezTo>
                <a:lnTo>
                  <a:pt x="7050" y="19081"/>
                </a:lnTo>
                <a:cubicBezTo>
                  <a:pt x="7202" y="19051"/>
                  <a:pt x="7354" y="18960"/>
                  <a:pt x="7475" y="18899"/>
                </a:cubicBezTo>
                <a:cubicBezTo>
                  <a:pt x="7718" y="18777"/>
                  <a:pt x="7931" y="18656"/>
                  <a:pt x="8143" y="18534"/>
                </a:cubicBezTo>
                <a:lnTo>
                  <a:pt x="8235" y="18443"/>
                </a:lnTo>
                <a:lnTo>
                  <a:pt x="8265" y="18443"/>
                </a:lnTo>
                <a:lnTo>
                  <a:pt x="8356" y="18382"/>
                </a:lnTo>
                <a:cubicBezTo>
                  <a:pt x="8417" y="18322"/>
                  <a:pt x="8478" y="18291"/>
                  <a:pt x="8538" y="18231"/>
                </a:cubicBezTo>
                <a:lnTo>
                  <a:pt x="8599" y="18170"/>
                </a:lnTo>
                <a:cubicBezTo>
                  <a:pt x="8660" y="18109"/>
                  <a:pt x="8751" y="18048"/>
                  <a:pt x="8812" y="17988"/>
                </a:cubicBezTo>
                <a:cubicBezTo>
                  <a:pt x="8994" y="17836"/>
                  <a:pt x="9176" y="17623"/>
                  <a:pt x="9359" y="17441"/>
                </a:cubicBezTo>
                <a:cubicBezTo>
                  <a:pt x="9511" y="17258"/>
                  <a:pt x="9632" y="17106"/>
                  <a:pt x="9784" y="16924"/>
                </a:cubicBezTo>
                <a:lnTo>
                  <a:pt x="9784" y="16894"/>
                </a:lnTo>
                <a:cubicBezTo>
                  <a:pt x="9966" y="16681"/>
                  <a:pt x="10118" y="16468"/>
                  <a:pt x="10240" y="16225"/>
                </a:cubicBezTo>
                <a:cubicBezTo>
                  <a:pt x="10513" y="15739"/>
                  <a:pt x="10726" y="15223"/>
                  <a:pt x="10908" y="14706"/>
                </a:cubicBezTo>
                <a:cubicBezTo>
                  <a:pt x="10999" y="14493"/>
                  <a:pt x="11091" y="14250"/>
                  <a:pt x="11182" y="14007"/>
                </a:cubicBezTo>
                <a:cubicBezTo>
                  <a:pt x="11334" y="13612"/>
                  <a:pt x="11486" y="13339"/>
                  <a:pt x="11638" y="13066"/>
                </a:cubicBezTo>
                <a:cubicBezTo>
                  <a:pt x="11789" y="12762"/>
                  <a:pt x="11972" y="12458"/>
                  <a:pt x="12184" y="12184"/>
                </a:cubicBezTo>
                <a:cubicBezTo>
                  <a:pt x="12367" y="11972"/>
                  <a:pt x="12579" y="11789"/>
                  <a:pt x="12792" y="11607"/>
                </a:cubicBezTo>
                <a:cubicBezTo>
                  <a:pt x="13005" y="11455"/>
                  <a:pt x="13248" y="11303"/>
                  <a:pt x="13491" y="11182"/>
                </a:cubicBezTo>
                <a:cubicBezTo>
                  <a:pt x="14038" y="10999"/>
                  <a:pt x="14585" y="10848"/>
                  <a:pt x="15162" y="10756"/>
                </a:cubicBezTo>
                <a:cubicBezTo>
                  <a:pt x="15375" y="10726"/>
                  <a:pt x="15557" y="10726"/>
                  <a:pt x="15739" y="10696"/>
                </a:cubicBezTo>
                <a:cubicBezTo>
                  <a:pt x="15952" y="10696"/>
                  <a:pt x="16195" y="10665"/>
                  <a:pt x="16438" y="10635"/>
                </a:cubicBezTo>
                <a:cubicBezTo>
                  <a:pt x="16711" y="10605"/>
                  <a:pt x="16985" y="10544"/>
                  <a:pt x="17258" y="10483"/>
                </a:cubicBezTo>
                <a:cubicBezTo>
                  <a:pt x="17471" y="10422"/>
                  <a:pt x="17684" y="10361"/>
                  <a:pt x="17896" y="10270"/>
                </a:cubicBezTo>
                <a:cubicBezTo>
                  <a:pt x="18170" y="10149"/>
                  <a:pt x="18413" y="10027"/>
                  <a:pt x="18656" y="9875"/>
                </a:cubicBezTo>
                <a:cubicBezTo>
                  <a:pt x="18899" y="9723"/>
                  <a:pt x="19112" y="9571"/>
                  <a:pt x="19355" y="9389"/>
                </a:cubicBezTo>
                <a:cubicBezTo>
                  <a:pt x="19750" y="9085"/>
                  <a:pt x="20084" y="8721"/>
                  <a:pt x="20388" y="8295"/>
                </a:cubicBezTo>
                <a:cubicBezTo>
                  <a:pt x="20509" y="8113"/>
                  <a:pt x="20600" y="7870"/>
                  <a:pt x="20661" y="7657"/>
                </a:cubicBezTo>
                <a:cubicBezTo>
                  <a:pt x="20692" y="7475"/>
                  <a:pt x="20752" y="7293"/>
                  <a:pt x="20813" y="7110"/>
                </a:cubicBezTo>
                <a:cubicBezTo>
                  <a:pt x="20935" y="6624"/>
                  <a:pt x="20995" y="6108"/>
                  <a:pt x="20995" y="5591"/>
                </a:cubicBezTo>
                <a:cubicBezTo>
                  <a:pt x="20995" y="5318"/>
                  <a:pt x="20965" y="5044"/>
                  <a:pt x="20935" y="4771"/>
                </a:cubicBezTo>
                <a:cubicBezTo>
                  <a:pt x="20904" y="4558"/>
                  <a:pt x="20843" y="4346"/>
                  <a:pt x="20752" y="4133"/>
                </a:cubicBezTo>
                <a:cubicBezTo>
                  <a:pt x="20600" y="3677"/>
                  <a:pt x="20357" y="3221"/>
                  <a:pt x="20084" y="2796"/>
                </a:cubicBezTo>
                <a:cubicBezTo>
                  <a:pt x="19476" y="2006"/>
                  <a:pt x="18717" y="1368"/>
                  <a:pt x="17836" y="912"/>
                </a:cubicBezTo>
                <a:cubicBezTo>
                  <a:pt x="16985" y="517"/>
                  <a:pt x="16073" y="244"/>
                  <a:pt x="15162" y="122"/>
                </a:cubicBezTo>
                <a:cubicBezTo>
                  <a:pt x="14645" y="31"/>
                  <a:pt x="14129" y="1"/>
                  <a:pt x="1361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1" name="Google Shape;55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37504" y="4460312"/>
            <a:ext cx="1612116" cy="614540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25"/>
          <p:cNvSpPr/>
          <p:nvPr/>
        </p:nvSpPr>
        <p:spPr>
          <a:xfrm rot="-214660">
            <a:off x="245017" y="1459520"/>
            <a:ext cx="273790" cy="466438"/>
          </a:xfrm>
          <a:custGeom>
            <a:rect b="b" l="l" r="r" t="t"/>
            <a:pathLst>
              <a:path extrusionOk="0" h="11538" w="6773">
                <a:moveTo>
                  <a:pt x="3457" y="0"/>
                </a:moveTo>
                <a:cubicBezTo>
                  <a:pt x="3332" y="0"/>
                  <a:pt x="3190" y="97"/>
                  <a:pt x="3176" y="234"/>
                </a:cubicBezTo>
                <a:cubicBezTo>
                  <a:pt x="2943" y="1892"/>
                  <a:pt x="3083" y="3620"/>
                  <a:pt x="3083" y="5302"/>
                </a:cubicBezTo>
                <a:cubicBezTo>
                  <a:pt x="3083" y="6563"/>
                  <a:pt x="3083" y="7871"/>
                  <a:pt x="3130" y="9155"/>
                </a:cubicBezTo>
                <a:cubicBezTo>
                  <a:pt x="2265" y="9155"/>
                  <a:pt x="1145" y="9529"/>
                  <a:pt x="537" y="10136"/>
                </a:cubicBezTo>
                <a:cubicBezTo>
                  <a:pt x="234" y="10416"/>
                  <a:pt x="0" y="10837"/>
                  <a:pt x="210" y="11210"/>
                </a:cubicBezTo>
                <a:cubicBezTo>
                  <a:pt x="361" y="11466"/>
                  <a:pt x="656" y="11537"/>
                  <a:pt x="960" y="11537"/>
                </a:cubicBezTo>
                <a:cubicBezTo>
                  <a:pt x="1128" y="11537"/>
                  <a:pt x="1298" y="11515"/>
                  <a:pt x="1448" y="11490"/>
                </a:cubicBezTo>
                <a:cubicBezTo>
                  <a:pt x="1939" y="11420"/>
                  <a:pt x="2429" y="11257"/>
                  <a:pt x="2873" y="11023"/>
                </a:cubicBezTo>
                <a:cubicBezTo>
                  <a:pt x="3083" y="10930"/>
                  <a:pt x="3270" y="10813"/>
                  <a:pt x="3433" y="10696"/>
                </a:cubicBezTo>
                <a:cubicBezTo>
                  <a:pt x="3474" y="10707"/>
                  <a:pt x="3513" y="10713"/>
                  <a:pt x="3552" y="10713"/>
                </a:cubicBezTo>
                <a:cubicBezTo>
                  <a:pt x="3758" y="10713"/>
                  <a:pt x="3924" y="10563"/>
                  <a:pt x="3924" y="10346"/>
                </a:cubicBezTo>
                <a:cubicBezTo>
                  <a:pt x="3970" y="8595"/>
                  <a:pt x="3900" y="6820"/>
                  <a:pt x="3877" y="5045"/>
                </a:cubicBezTo>
                <a:cubicBezTo>
                  <a:pt x="3854" y="4181"/>
                  <a:pt x="3877" y="3317"/>
                  <a:pt x="3830" y="2453"/>
                </a:cubicBezTo>
                <a:lnTo>
                  <a:pt x="3830" y="2453"/>
                </a:lnTo>
                <a:cubicBezTo>
                  <a:pt x="4461" y="3340"/>
                  <a:pt x="5301" y="4064"/>
                  <a:pt x="5955" y="4998"/>
                </a:cubicBezTo>
                <a:cubicBezTo>
                  <a:pt x="6037" y="5135"/>
                  <a:pt x="6169" y="5197"/>
                  <a:pt x="6299" y="5197"/>
                </a:cubicBezTo>
                <a:cubicBezTo>
                  <a:pt x="6503" y="5197"/>
                  <a:pt x="6703" y="5045"/>
                  <a:pt x="6703" y="4788"/>
                </a:cubicBezTo>
                <a:cubicBezTo>
                  <a:pt x="6773" y="4017"/>
                  <a:pt x="6095" y="3504"/>
                  <a:pt x="5535" y="3060"/>
                </a:cubicBezTo>
                <a:cubicBezTo>
                  <a:pt x="4764" y="2476"/>
                  <a:pt x="4134" y="1682"/>
                  <a:pt x="3737" y="795"/>
                </a:cubicBezTo>
                <a:cubicBezTo>
                  <a:pt x="3713" y="584"/>
                  <a:pt x="3690" y="374"/>
                  <a:pt x="3643" y="164"/>
                </a:cubicBezTo>
                <a:cubicBezTo>
                  <a:pt x="3624" y="48"/>
                  <a:pt x="3545" y="0"/>
                  <a:pt x="3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25"/>
          <p:cNvSpPr/>
          <p:nvPr/>
        </p:nvSpPr>
        <p:spPr>
          <a:xfrm rot="-214660">
            <a:off x="551599" y="1140972"/>
            <a:ext cx="273790" cy="466438"/>
          </a:xfrm>
          <a:custGeom>
            <a:rect b="b" l="l" r="r" t="t"/>
            <a:pathLst>
              <a:path extrusionOk="0" h="11538" w="6773">
                <a:moveTo>
                  <a:pt x="3457" y="0"/>
                </a:moveTo>
                <a:cubicBezTo>
                  <a:pt x="3332" y="0"/>
                  <a:pt x="3190" y="97"/>
                  <a:pt x="3176" y="234"/>
                </a:cubicBezTo>
                <a:cubicBezTo>
                  <a:pt x="2943" y="1892"/>
                  <a:pt x="3083" y="3620"/>
                  <a:pt x="3083" y="5302"/>
                </a:cubicBezTo>
                <a:cubicBezTo>
                  <a:pt x="3083" y="6563"/>
                  <a:pt x="3083" y="7871"/>
                  <a:pt x="3130" y="9155"/>
                </a:cubicBezTo>
                <a:cubicBezTo>
                  <a:pt x="2265" y="9155"/>
                  <a:pt x="1145" y="9529"/>
                  <a:pt x="537" y="10136"/>
                </a:cubicBezTo>
                <a:cubicBezTo>
                  <a:pt x="234" y="10416"/>
                  <a:pt x="0" y="10837"/>
                  <a:pt x="210" y="11210"/>
                </a:cubicBezTo>
                <a:cubicBezTo>
                  <a:pt x="361" y="11466"/>
                  <a:pt x="656" y="11537"/>
                  <a:pt x="960" y="11537"/>
                </a:cubicBezTo>
                <a:cubicBezTo>
                  <a:pt x="1128" y="11537"/>
                  <a:pt x="1298" y="11515"/>
                  <a:pt x="1448" y="11490"/>
                </a:cubicBezTo>
                <a:cubicBezTo>
                  <a:pt x="1939" y="11420"/>
                  <a:pt x="2429" y="11257"/>
                  <a:pt x="2873" y="11023"/>
                </a:cubicBezTo>
                <a:cubicBezTo>
                  <a:pt x="3083" y="10930"/>
                  <a:pt x="3270" y="10813"/>
                  <a:pt x="3433" y="10696"/>
                </a:cubicBezTo>
                <a:cubicBezTo>
                  <a:pt x="3474" y="10707"/>
                  <a:pt x="3513" y="10713"/>
                  <a:pt x="3552" y="10713"/>
                </a:cubicBezTo>
                <a:cubicBezTo>
                  <a:pt x="3758" y="10713"/>
                  <a:pt x="3924" y="10563"/>
                  <a:pt x="3924" y="10346"/>
                </a:cubicBezTo>
                <a:cubicBezTo>
                  <a:pt x="3970" y="8595"/>
                  <a:pt x="3900" y="6820"/>
                  <a:pt x="3877" y="5045"/>
                </a:cubicBezTo>
                <a:cubicBezTo>
                  <a:pt x="3854" y="4181"/>
                  <a:pt x="3877" y="3317"/>
                  <a:pt x="3830" y="2453"/>
                </a:cubicBezTo>
                <a:lnTo>
                  <a:pt x="3830" y="2453"/>
                </a:lnTo>
                <a:cubicBezTo>
                  <a:pt x="4461" y="3340"/>
                  <a:pt x="5301" y="4064"/>
                  <a:pt x="5955" y="4998"/>
                </a:cubicBezTo>
                <a:cubicBezTo>
                  <a:pt x="6037" y="5135"/>
                  <a:pt x="6169" y="5197"/>
                  <a:pt x="6299" y="5197"/>
                </a:cubicBezTo>
                <a:cubicBezTo>
                  <a:pt x="6503" y="5197"/>
                  <a:pt x="6703" y="5045"/>
                  <a:pt x="6703" y="4788"/>
                </a:cubicBezTo>
                <a:cubicBezTo>
                  <a:pt x="6773" y="4017"/>
                  <a:pt x="6095" y="3504"/>
                  <a:pt x="5535" y="3060"/>
                </a:cubicBezTo>
                <a:cubicBezTo>
                  <a:pt x="4764" y="2476"/>
                  <a:pt x="4134" y="1682"/>
                  <a:pt x="3737" y="795"/>
                </a:cubicBezTo>
                <a:cubicBezTo>
                  <a:pt x="3713" y="584"/>
                  <a:pt x="3690" y="374"/>
                  <a:pt x="3643" y="164"/>
                </a:cubicBezTo>
                <a:cubicBezTo>
                  <a:pt x="3624" y="48"/>
                  <a:pt x="3545" y="0"/>
                  <a:pt x="3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4" name="Google Shape;554;p25"/>
          <p:cNvGrpSpPr/>
          <p:nvPr/>
        </p:nvGrpSpPr>
        <p:grpSpPr>
          <a:xfrm>
            <a:off x="153702" y="3411575"/>
            <a:ext cx="774340" cy="332149"/>
            <a:chOff x="5923050" y="1752359"/>
            <a:chExt cx="774340" cy="332149"/>
          </a:xfrm>
        </p:grpSpPr>
        <p:sp>
          <p:nvSpPr>
            <p:cNvPr id="555" name="Google Shape;555;p25"/>
            <p:cNvSpPr/>
            <p:nvPr/>
          </p:nvSpPr>
          <p:spPr>
            <a:xfrm>
              <a:off x="5923050" y="1752359"/>
              <a:ext cx="394949" cy="332149"/>
            </a:xfrm>
            <a:custGeom>
              <a:rect b="b" l="l" r="r" t="t"/>
              <a:pathLst>
                <a:path extrusionOk="0" h="10705" w="12729">
                  <a:moveTo>
                    <a:pt x="10982" y="1"/>
                  </a:moveTo>
                  <a:cubicBezTo>
                    <a:pt x="10772" y="1"/>
                    <a:pt x="10517" y="77"/>
                    <a:pt x="10206" y="250"/>
                  </a:cubicBezTo>
                  <a:cubicBezTo>
                    <a:pt x="9207" y="791"/>
                    <a:pt x="8152" y="1277"/>
                    <a:pt x="6976" y="1277"/>
                  </a:cubicBezTo>
                  <a:cubicBezTo>
                    <a:pt x="6832" y="1277"/>
                    <a:pt x="6687" y="1269"/>
                    <a:pt x="6540" y="1254"/>
                  </a:cubicBezTo>
                  <a:lnTo>
                    <a:pt x="5535" y="1581"/>
                  </a:lnTo>
                  <a:cubicBezTo>
                    <a:pt x="5535" y="1908"/>
                    <a:pt x="5535" y="2258"/>
                    <a:pt x="5582" y="2585"/>
                  </a:cubicBezTo>
                  <a:cubicBezTo>
                    <a:pt x="5932" y="4477"/>
                    <a:pt x="5792" y="6298"/>
                    <a:pt x="4905" y="7980"/>
                  </a:cubicBezTo>
                  <a:lnTo>
                    <a:pt x="2780" y="7770"/>
                  </a:lnTo>
                  <a:lnTo>
                    <a:pt x="1612" y="8097"/>
                  </a:lnTo>
                  <a:cubicBezTo>
                    <a:pt x="1449" y="8213"/>
                    <a:pt x="1262" y="8330"/>
                    <a:pt x="1098" y="8447"/>
                  </a:cubicBezTo>
                  <a:cubicBezTo>
                    <a:pt x="608" y="8891"/>
                    <a:pt x="1" y="9404"/>
                    <a:pt x="234" y="10058"/>
                  </a:cubicBezTo>
                  <a:cubicBezTo>
                    <a:pt x="413" y="10563"/>
                    <a:pt x="864" y="10704"/>
                    <a:pt x="1351" y="10704"/>
                  </a:cubicBezTo>
                  <a:cubicBezTo>
                    <a:pt x="1562" y="10704"/>
                    <a:pt x="1780" y="10677"/>
                    <a:pt x="1986" y="10642"/>
                  </a:cubicBezTo>
                  <a:cubicBezTo>
                    <a:pt x="2593" y="10502"/>
                    <a:pt x="3200" y="10292"/>
                    <a:pt x="3831" y="10128"/>
                  </a:cubicBezTo>
                  <a:lnTo>
                    <a:pt x="4811" y="9544"/>
                  </a:lnTo>
                  <a:cubicBezTo>
                    <a:pt x="6680" y="8003"/>
                    <a:pt x="6726" y="5831"/>
                    <a:pt x="6796" y="3683"/>
                  </a:cubicBezTo>
                  <a:cubicBezTo>
                    <a:pt x="6726" y="3496"/>
                    <a:pt x="6656" y="3309"/>
                    <a:pt x="6610" y="3122"/>
                  </a:cubicBezTo>
                  <a:cubicBezTo>
                    <a:pt x="6567" y="2778"/>
                    <a:pt x="6504" y="2414"/>
                    <a:pt x="6970" y="2414"/>
                  </a:cubicBezTo>
                  <a:cubicBezTo>
                    <a:pt x="7009" y="2414"/>
                    <a:pt x="7053" y="2416"/>
                    <a:pt x="7100" y="2422"/>
                  </a:cubicBezTo>
                  <a:lnTo>
                    <a:pt x="10907" y="1254"/>
                  </a:lnTo>
                  <a:cubicBezTo>
                    <a:pt x="10977" y="2071"/>
                    <a:pt x="11093" y="3006"/>
                    <a:pt x="11187" y="3940"/>
                  </a:cubicBezTo>
                  <a:cubicBezTo>
                    <a:pt x="11257" y="4290"/>
                    <a:pt x="11327" y="4617"/>
                    <a:pt x="11397" y="4967"/>
                  </a:cubicBezTo>
                  <a:lnTo>
                    <a:pt x="11397" y="5925"/>
                  </a:lnTo>
                  <a:cubicBezTo>
                    <a:pt x="11365" y="5923"/>
                    <a:pt x="11332" y="5922"/>
                    <a:pt x="11298" y="5922"/>
                  </a:cubicBezTo>
                  <a:cubicBezTo>
                    <a:pt x="10469" y="5922"/>
                    <a:pt x="9135" y="6461"/>
                    <a:pt x="8641" y="7022"/>
                  </a:cubicBezTo>
                  <a:cubicBezTo>
                    <a:pt x="8058" y="7653"/>
                    <a:pt x="8291" y="8821"/>
                    <a:pt x="9085" y="8984"/>
                  </a:cubicBezTo>
                  <a:cubicBezTo>
                    <a:pt x="9669" y="9101"/>
                    <a:pt x="10299" y="9031"/>
                    <a:pt x="10883" y="9101"/>
                  </a:cubicBezTo>
                  <a:cubicBezTo>
                    <a:pt x="10964" y="9112"/>
                    <a:pt x="11040" y="9117"/>
                    <a:pt x="11112" y="9117"/>
                  </a:cubicBezTo>
                  <a:cubicBezTo>
                    <a:pt x="11782" y="9117"/>
                    <a:pt x="12050" y="8643"/>
                    <a:pt x="12261" y="8073"/>
                  </a:cubicBezTo>
                  <a:cubicBezTo>
                    <a:pt x="12728" y="6906"/>
                    <a:pt x="12471" y="5738"/>
                    <a:pt x="12331" y="4570"/>
                  </a:cubicBezTo>
                  <a:cubicBezTo>
                    <a:pt x="12308" y="4220"/>
                    <a:pt x="12284" y="3893"/>
                    <a:pt x="12238" y="3543"/>
                  </a:cubicBezTo>
                  <a:cubicBezTo>
                    <a:pt x="12098" y="2702"/>
                    <a:pt x="11934" y="1885"/>
                    <a:pt x="11817" y="1044"/>
                  </a:cubicBezTo>
                  <a:cubicBezTo>
                    <a:pt x="11719" y="435"/>
                    <a:pt x="11481" y="1"/>
                    <a:pt x="109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25"/>
            <p:cNvSpPr/>
            <p:nvPr/>
          </p:nvSpPr>
          <p:spPr>
            <a:xfrm>
              <a:off x="6302441" y="1752359"/>
              <a:ext cx="394949" cy="332149"/>
            </a:xfrm>
            <a:custGeom>
              <a:rect b="b" l="l" r="r" t="t"/>
              <a:pathLst>
                <a:path extrusionOk="0" h="10705" w="12729">
                  <a:moveTo>
                    <a:pt x="10982" y="1"/>
                  </a:moveTo>
                  <a:cubicBezTo>
                    <a:pt x="10772" y="1"/>
                    <a:pt x="10517" y="77"/>
                    <a:pt x="10206" y="250"/>
                  </a:cubicBezTo>
                  <a:cubicBezTo>
                    <a:pt x="9207" y="791"/>
                    <a:pt x="8152" y="1277"/>
                    <a:pt x="6976" y="1277"/>
                  </a:cubicBezTo>
                  <a:cubicBezTo>
                    <a:pt x="6832" y="1277"/>
                    <a:pt x="6687" y="1269"/>
                    <a:pt x="6540" y="1254"/>
                  </a:cubicBezTo>
                  <a:lnTo>
                    <a:pt x="5535" y="1581"/>
                  </a:lnTo>
                  <a:cubicBezTo>
                    <a:pt x="5535" y="1908"/>
                    <a:pt x="5535" y="2258"/>
                    <a:pt x="5582" y="2585"/>
                  </a:cubicBezTo>
                  <a:cubicBezTo>
                    <a:pt x="5932" y="4477"/>
                    <a:pt x="5792" y="6298"/>
                    <a:pt x="4905" y="7980"/>
                  </a:cubicBezTo>
                  <a:lnTo>
                    <a:pt x="2780" y="7770"/>
                  </a:lnTo>
                  <a:lnTo>
                    <a:pt x="1612" y="8097"/>
                  </a:lnTo>
                  <a:cubicBezTo>
                    <a:pt x="1449" y="8213"/>
                    <a:pt x="1262" y="8330"/>
                    <a:pt x="1098" y="8447"/>
                  </a:cubicBezTo>
                  <a:cubicBezTo>
                    <a:pt x="608" y="8891"/>
                    <a:pt x="1" y="9404"/>
                    <a:pt x="234" y="10058"/>
                  </a:cubicBezTo>
                  <a:cubicBezTo>
                    <a:pt x="413" y="10563"/>
                    <a:pt x="864" y="10704"/>
                    <a:pt x="1351" y="10704"/>
                  </a:cubicBezTo>
                  <a:cubicBezTo>
                    <a:pt x="1562" y="10704"/>
                    <a:pt x="1780" y="10677"/>
                    <a:pt x="1986" y="10642"/>
                  </a:cubicBezTo>
                  <a:cubicBezTo>
                    <a:pt x="2593" y="10502"/>
                    <a:pt x="3200" y="10292"/>
                    <a:pt x="3831" y="10128"/>
                  </a:cubicBezTo>
                  <a:lnTo>
                    <a:pt x="4811" y="9544"/>
                  </a:lnTo>
                  <a:cubicBezTo>
                    <a:pt x="6680" y="8003"/>
                    <a:pt x="6726" y="5831"/>
                    <a:pt x="6796" y="3683"/>
                  </a:cubicBezTo>
                  <a:cubicBezTo>
                    <a:pt x="6726" y="3496"/>
                    <a:pt x="6656" y="3309"/>
                    <a:pt x="6610" y="3122"/>
                  </a:cubicBezTo>
                  <a:cubicBezTo>
                    <a:pt x="6567" y="2778"/>
                    <a:pt x="6504" y="2414"/>
                    <a:pt x="6970" y="2414"/>
                  </a:cubicBezTo>
                  <a:cubicBezTo>
                    <a:pt x="7009" y="2414"/>
                    <a:pt x="7053" y="2416"/>
                    <a:pt x="7100" y="2422"/>
                  </a:cubicBezTo>
                  <a:lnTo>
                    <a:pt x="10907" y="1254"/>
                  </a:lnTo>
                  <a:cubicBezTo>
                    <a:pt x="10977" y="2071"/>
                    <a:pt x="11093" y="3006"/>
                    <a:pt x="11187" y="3940"/>
                  </a:cubicBezTo>
                  <a:cubicBezTo>
                    <a:pt x="11257" y="4290"/>
                    <a:pt x="11327" y="4617"/>
                    <a:pt x="11397" y="4967"/>
                  </a:cubicBezTo>
                  <a:lnTo>
                    <a:pt x="11397" y="5925"/>
                  </a:lnTo>
                  <a:cubicBezTo>
                    <a:pt x="11365" y="5923"/>
                    <a:pt x="11332" y="5922"/>
                    <a:pt x="11298" y="5922"/>
                  </a:cubicBezTo>
                  <a:cubicBezTo>
                    <a:pt x="10469" y="5922"/>
                    <a:pt x="9135" y="6461"/>
                    <a:pt x="8641" y="7022"/>
                  </a:cubicBezTo>
                  <a:cubicBezTo>
                    <a:pt x="8058" y="7653"/>
                    <a:pt x="8291" y="8821"/>
                    <a:pt x="9085" y="8984"/>
                  </a:cubicBezTo>
                  <a:cubicBezTo>
                    <a:pt x="9669" y="9101"/>
                    <a:pt x="10299" y="9031"/>
                    <a:pt x="10883" y="9101"/>
                  </a:cubicBezTo>
                  <a:cubicBezTo>
                    <a:pt x="10964" y="9112"/>
                    <a:pt x="11040" y="9117"/>
                    <a:pt x="11112" y="9117"/>
                  </a:cubicBezTo>
                  <a:cubicBezTo>
                    <a:pt x="11782" y="9117"/>
                    <a:pt x="12050" y="8643"/>
                    <a:pt x="12261" y="8073"/>
                  </a:cubicBezTo>
                  <a:cubicBezTo>
                    <a:pt x="12728" y="6906"/>
                    <a:pt x="12471" y="5738"/>
                    <a:pt x="12331" y="4570"/>
                  </a:cubicBezTo>
                  <a:cubicBezTo>
                    <a:pt x="12308" y="4220"/>
                    <a:pt x="12284" y="3893"/>
                    <a:pt x="12238" y="3543"/>
                  </a:cubicBezTo>
                  <a:cubicBezTo>
                    <a:pt x="12098" y="2702"/>
                    <a:pt x="11934" y="1885"/>
                    <a:pt x="11817" y="1044"/>
                  </a:cubicBezTo>
                  <a:cubicBezTo>
                    <a:pt x="11719" y="435"/>
                    <a:pt x="11481" y="1"/>
                    <a:pt x="109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7" name="Google Shape;557;p25"/>
          <p:cNvSpPr/>
          <p:nvPr/>
        </p:nvSpPr>
        <p:spPr>
          <a:xfrm>
            <a:off x="522919" y="4531285"/>
            <a:ext cx="573887" cy="482635"/>
          </a:xfrm>
          <a:custGeom>
            <a:rect b="b" l="l" r="r" t="t"/>
            <a:pathLst>
              <a:path extrusionOk="0" h="10705" w="12729">
                <a:moveTo>
                  <a:pt x="10982" y="1"/>
                </a:moveTo>
                <a:cubicBezTo>
                  <a:pt x="10772" y="1"/>
                  <a:pt x="10517" y="77"/>
                  <a:pt x="10206" y="250"/>
                </a:cubicBezTo>
                <a:cubicBezTo>
                  <a:pt x="9207" y="791"/>
                  <a:pt x="8152" y="1277"/>
                  <a:pt x="6976" y="1277"/>
                </a:cubicBezTo>
                <a:cubicBezTo>
                  <a:pt x="6832" y="1277"/>
                  <a:pt x="6687" y="1269"/>
                  <a:pt x="6540" y="1254"/>
                </a:cubicBezTo>
                <a:lnTo>
                  <a:pt x="5535" y="1581"/>
                </a:lnTo>
                <a:cubicBezTo>
                  <a:pt x="5535" y="1908"/>
                  <a:pt x="5535" y="2258"/>
                  <a:pt x="5582" y="2585"/>
                </a:cubicBezTo>
                <a:cubicBezTo>
                  <a:pt x="5932" y="4477"/>
                  <a:pt x="5792" y="6298"/>
                  <a:pt x="4905" y="7980"/>
                </a:cubicBezTo>
                <a:lnTo>
                  <a:pt x="2780" y="7770"/>
                </a:lnTo>
                <a:lnTo>
                  <a:pt x="1612" y="8097"/>
                </a:lnTo>
                <a:cubicBezTo>
                  <a:pt x="1449" y="8213"/>
                  <a:pt x="1262" y="8330"/>
                  <a:pt x="1098" y="8447"/>
                </a:cubicBezTo>
                <a:cubicBezTo>
                  <a:pt x="608" y="8891"/>
                  <a:pt x="1" y="9404"/>
                  <a:pt x="234" y="10058"/>
                </a:cubicBezTo>
                <a:cubicBezTo>
                  <a:pt x="413" y="10563"/>
                  <a:pt x="864" y="10704"/>
                  <a:pt x="1351" y="10704"/>
                </a:cubicBezTo>
                <a:cubicBezTo>
                  <a:pt x="1562" y="10704"/>
                  <a:pt x="1780" y="10677"/>
                  <a:pt x="1986" y="10642"/>
                </a:cubicBezTo>
                <a:cubicBezTo>
                  <a:pt x="2593" y="10502"/>
                  <a:pt x="3200" y="10292"/>
                  <a:pt x="3831" y="10128"/>
                </a:cubicBezTo>
                <a:lnTo>
                  <a:pt x="4811" y="9544"/>
                </a:lnTo>
                <a:cubicBezTo>
                  <a:pt x="6680" y="8003"/>
                  <a:pt x="6726" y="5831"/>
                  <a:pt x="6796" y="3683"/>
                </a:cubicBezTo>
                <a:cubicBezTo>
                  <a:pt x="6726" y="3496"/>
                  <a:pt x="6656" y="3309"/>
                  <a:pt x="6610" y="3122"/>
                </a:cubicBezTo>
                <a:cubicBezTo>
                  <a:pt x="6567" y="2778"/>
                  <a:pt x="6504" y="2414"/>
                  <a:pt x="6970" y="2414"/>
                </a:cubicBezTo>
                <a:cubicBezTo>
                  <a:pt x="7009" y="2414"/>
                  <a:pt x="7053" y="2416"/>
                  <a:pt x="7100" y="2422"/>
                </a:cubicBezTo>
                <a:lnTo>
                  <a:pt x="10907" y="1254"/>
                </a:lnTo>
                <a:cubicBezTo>
                  <a:pt x="10977" y="2071"/>
                  <a:pt x="11093" y="3006"/>
                  <a:pt x="11187" y="3940"/>
                </a:cubicBezTo>
                <a:cubicBezTo>
                  <a:pt x="11257" y="4290"/>
                  <a:pt x="11327" y="4617"/>
                  <a:pt x="11397" y="4967"/>
                </a:cubicBezTo>
                <a:lnTo>
                  <a:pt x="11397" y="5925"/>
                </a:lnTo>
                <a:cubicBezTo>
                  <a:pt x="11365" y="5923"/>
                  <a:pt x="11332" y="5922"/>
                  <a:pt x="11298" y="5922"/>
                </a:cubicBezTo>
                <a:cubicBezTo>
                  <a:pt x="10469" y="5922"/>
                  <a:pt x="9135" y="6461"/>
                  <a:pt x="8641" y="7022"/>
                </a:cubicBezTo>
                <a:cubicBezTo>
                  <a:pt x="8058" y="7653"/>
                  <a:pt x="8291" y="8821"/>
                  <a:pt x="9085" y="8984"/>
                </a:cubicBezTo>
                <a:cubicBezTo>
                  <a:pt x="9669" y="9101"/>
                  <a:pt x="10299" y="9031"/>
                  <a:pt x="10883" y="9101"/>
                </a:cubicBezTo>
                <a:cubicBezTo>
                  <a:pt x="10964" y="9112"/>
                  <a:pt x="11040" y="9117"/>
                  <a:pt x="11112" y="9117"/>
                </a:cubicBezTo>
                <a:cubicBezTo>
                  <a:pt x="11782" y="9117"/>
                  <a:pt x="12050" y="8643"/>
                  <a:pt x="12261" y="8073"/>
                </a:cubicBezTo>
                <a:cubicBezTo>
                  <a:pt x="12728" y="6906"/>
                  <a:pt x="12471" y="5738"/>
                  <a:pt x="12331" y="4570"/>
                </a:cubicBezTo>
                <a:cubicBezTo>
                  <a:pt x="12308" y="4220"/>
                  <a:pt x="12284" y="3893"/>
                  <a:pt x="12238" y="3543"/>
                </a:cubicBezTo>
                <a:cubicBezTo>
                  <a:pt x="12098" y="2702"/>
                  <a:pt x="11934" y="1885"/>
                  <a:pt x="11817" y="1044"/>
                </a:cubicBezTo>
                <a:cubicBezTo>
                  <a:pt x="11719" y="435"/>
                  <a:pt x="11481" y="1"/>
                  <a:pt x="1098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"/>
          <p:cNvSpPr/>
          <p:nvPr/>
        </p:nvSpPr>
        <p:spPr>
          <a:xfrm rot="5873752">
            <a:off x="4113228" y="2647315"/>
            <a:ext cx="917559" cy="1934007"/>
          </a:xfrm>
          <a:custGeom>
            <a:rect b="b" l="l" r="r" t="t"/>
            <a:pathLst>
              <a:path extrusionOk="0" h="23454" w="15466">
                <a:moveTo>
                  <a:pt x="4770" y="0"/>
                </a:moveTo>
                <a:cubicBezTo>
                  <a:pt x="4598" y="0"/>
                  <a:pt x="4426" y="22"/>
                  <a:pt x="4254" y="43"/>
                </a:cubicBezTo>
                <a:cubicBezTo>
                  <a:pt x="3677" y="134"/>
                  <a:pt x="3100" y="317"/>
                  <a:pt x="2614" y="560"/>
                </a:cubicBezTo>
                <a:cubicBezTo>
                  <a:pt x="2249" y="742"/>
                  <a:pt x="1945" y="985"/>
                  <a:pt x="1672" y="1258"/>
                </a:cubicBezTo>
                <a:cubicBezTo>
                  <a:pt x="1490" y="1410"/>
                  <a:pt x="1338" y="1593"/>
                  <a:pt x="1186" y="1775"/>
                </a:cubicBezTo>
                <a:cubicBezTo>
                  <a:pt x="1003" y="1988"/>
                  <a:pt x="851" y="2231"/>
                  <a:pt x="700" y="2474"/>
                </a:cubicBezTo>
                <a:cubicBezTo>
                  <a:pt x="639" y="2595"/>
                  <a:pt x="578" y="2717"/>
                  <a:pt x="517" y="2838"/>
                </a:cubicBezTo>
                <a:cubicBezTo>
                  <a:pt x="517" y="2838"/>
                  <a:pt x="517" y="2869"/>
                  <a:pt x="487" y="2869"/>
                </a:cubicBezTo>
                <a:cubicBezTo>
                  <a:pt x="335" y="3142"/>
                  <a:pt x="244" y="3385"/>
                  <a:pt x="153" y="3689"/>
                </a:cubicBezTo>
                <a:cubicBezTo>
                  <a:pt x="92" y="3841"/>
                  <a:pt x="62" y="4054"/>
                  <a:pt x="62" y="4236"/>
                </a:cubicBezTo>
                <a:cubicBezTo>
                  <a:pt x="1" y="4418"/>
                  <a:pt x="1" y="4570"/>
                  <a:pt x="1" y="4752"/>
                </a:cubicBezTo>
                <a:cubicBezTo>
                  <a:pt x="1" y="5026"/>
                  <a:pt x="1" y="5269"/>
                  <a:pt x="31" y="5512"/>
                </a:cubicBezTo>
                <a:cubicBezTo>
                  <a:pt x="31" y="5542"/>
                  <a:pt x="31" y="5573"/>
                  <a:pt x="31" y="5603"/>
                </a:cubicBezTo>
                <a:lnTo>
                  <a:pt x="31" y="5664"/>
                </a:lnTo>
                <a:lnTo>
                  <a:pt x="31" y="5755"/>
                </a:lnTo>
                <a:cubicBezTo>
                  <a:pt x="31" y="5785"/>
                  <a:pt x="31" y="5907"/>
                  <a:pt x="62" y="5968"/>
                </a:cubicBezTo>
                <a:lnTo>
                  <a:pt x="62" y="6059"/>
                </a:lnTo>
                <a:cubicBezTo>
                  <a:pt x="62" y="6150"/>
                  <a:pt x="92" y="6241"/>
                  <a:pt x="122" y="6332"/>
                </a:cubicBezTo>
                <a:cubicBezTo>
                  <a:pt x="183" y="6575"/>
                  <a:pt x="274" y="6818"/>
                  <a:pt x="365" y="7092"/>
                </a:cubicBezTo>
                <a:cubicBezTo>
                  <a:pt x="426" y="7274"/>
                  <a:pt x="517" y="7487"/>
                  <a:pt x="608" y="7700"/>
                </a:cubicBezTo>
                <a:lnTo>
                  <a:pt x="608" y="7730"/>
                </a:lnTo>
                <a:cubicBezTo>
                  <a:pt x="700" y="7973"/>
                  <a:pt x="851" y="8216"/>
                  <a:pt x="973" y="8429"/>
                </a:cubicBezTo>
                <a:cubicBezTo>
                  <a:pt x="1307" y="8885"/>
                  <a:pt x="1641" y="9310"/>
                  <a:pt x="2006" y="9735"/>
                </a:cubicBezTo>
                <a:cubicBezTo>
                  <a:pt x="2188" y="9918"/>
                  <a:pt x="2340" y="10100"/>
                  <a:pt x="2523" y="10313"/>
                </a:cubicBezTo>
                <a:cubicBezTo>
                  <a:pt x="2766" y="10616"/>
                  <a:pt x="2948" y="10890"/>
                  <a:pt x="3130" y="11163"/>
                </a:cubicBezTo>
                <a:cubicBezTo>
                  <a:pt x="3313" y="11437"/>
                  <a:pt x="3464" y="11741"/>
                  <a:pt x="3616" y="12075"/>
                </a:cubicBezTo>
                <a:cubicBezTo>
                  <a:pt x="3707" y="12318"/>
                  <a:pt x="3799" y="12591"/>
                  <a:pt x="3859" y="12865"/>
                </a:cubicBezTo>
                <a:cubicBezTo>
                  <a:pt x="3890" y="13108"/>
                  <a:pt x="3890" y="13381"/>
                  <a:pt x="3890" y="13655"/>
                </a:cubicBezTo>
                <a:cubicBezTo>
                  <a:pt x="3799" y="14232"/>
                  <a:pt x="3677" y="14809"/>
                  <a:pt x="3495" y="15356"/>
                </a:cubicBezTo>
                <a:cubicBezTo>
                  <a:pt x="3404" y="15538"/>
                  <a:pt x="3343" y="15751"/>
                  <a:pt x="3252" y="15903"/>
                </a:cubicBezTo>
                <a:cubicBezTo>
                  <a:pt x="3161" y="16055"/>
                  <a:pt x="3069" y="16328"/>
                  <a:pt x="2978" y="16541"/>
                </a:cubicBezTo>
                <a:cubicBezTo>
                  <a:pt x="2887" y="16784"/>
                  <a:pt x="2796" y="17057"/>
                  <a:pt x="2735" y="17331"/>
                </a:cubicBezTo>
                <a:cubicBezTo>
                  <a:pt x="2674" y="17544"/>
                  <a:pt x="2644" y="17756"/>
                  <a:pt x="2614" y="17999"/>
                </a:cubicBezTo>
                <a:cubicBezTo>
                  <a:pt x="2583" y="18273"/>
                  <a:pt x="2583" y="18546"/>
                  <a:pt x="2614" y="18820"/>
                </a:cubicBezTo>
                <a:cubicBezTo>
                  <a:pt x="2614" y="19124"/>
                  <a:pt x="2644" y="19397"/>
                  <a:pt x="2705" y="19670"/>
                </a:cubicBezTo>
                <a:cubicBezTo>
                  <a:pt x="2796" y="20187"/>
                  <a:pt x="2948" y="20643"/>
                  <a:pt x="3161" y="21098"/>
                </a:cubicBezTo>
                <a:cubicBezTo>
                  <a:pt x="3282" y="21311"/>
                  <a:pt x="3434" y="21493"/>
                  <a:pt x="3616" y="21645"/>
                </a:cubicBezTo>
                <a:lnTo>
                  <a:pt x="4042" y="22040"/>
                </a:lnTo>
                <a:cubicBezTo>
                  <a:pt x="4406" y="22374"/>
                  <a:pt x="4832" y="22648"/>
                  <a:pt x="5257" y="22891"/>
                </a:cubicBezTo>
                <a:cubicBezTo>
                  <a:pt x="5500" y="23043"/>
                  <a:pt x="5774" y="23164"/>
                  <a:pt x="6017" y="23256"/>
                </a:cubicBezTo>
                <a:cubicBezTo>
                  <a:pt x="6229" y="23316"/>
                  <a:pt x="6442" y="23377"/>
                  <a:pt x="6655" y="23407"/>
                </a:cubicBezTo>
                <a:cubicBezTo>
                  <a:pt x="6913" y="23438"/>
                  <a:pt x="7171" y="23453"/>
                  <a:pt x="7426" y="23453"/>
                </a:cubicBezTo>
                <a:cubicBezTo>
                  <a:pt x="7680" y="23453"/>
                  <a:pt x="7931" y="23438"/>
                  <a:pt x="8174" y="23407"/>
                </a:cubicBezTo>
                <a:cubicBezTo>
                  <a:pt x="8660" y="23347"/>
                  <a:pt x="9116" y="23225"/>
                  <a:pt x="9571" y="23043"/>
                </a:cubicBezTo>
                <a:cubicBezTo>
                  <a:pt x="10057" y="22861"/>
                  <a:pt x="10513" y="22618"/>
                  <a:pt x="10939" y="22344"/>
                </a:cubicBezTo>
                <a:cubicBezTo>
                  <a:pt x="11668" y="21767"/>
                  <a:pt x="12336" y="21098"/>
                  <a:pt x="12883" y="20339"/>
                </a:cubicBezTo>
                <a:cubicBezTo>
                  <a:pt x="13187" y="19944"/>
                  <a:pt x="13460" y="19488"/>
                  <a:pt x="13734" y="19063"/>
                </a:cubicBezTo>
                <a:cubicBezTo>
                  <a:pt x="13825" y="18880"/>
                  <a:pt x="13916" y="18698"/>
                  <a:pt x="14007" y="18516"/>
                </a:cubicBezTo>
                <a:lnTo>
                  <a:pt x="14068" y="18546"/>
                </a:lnTo>
                <a:cubicBezTo>
                  <a:pt x="14190" y="18273"/>
                  <a:pt x="14311" y="18030"/>
                  <a:pt x="14402" y="17817"/>
                </a:cubicBezTo>
                <a:cubicBezTo>
                  <a:pt x="14615" y="17331"/>
                  <a:pt x="14767" y="16845"/>
                  <a:pt x="14919" y="16328"/>
                </a:cubicBezTo>
                <a:cubicBezTo>
                  <a:pt x="14949" y="16237"/>
                  <a:pt x="14979" y="16116"/>
                  <a:pt x="15010" y="15994"/>
                </a:cubicBezTo>
                <a:cubicBezTo>
                  <a:pt x="15101" y="15690"/>
                  <a:pt x="15192" y="15356"/>
                  <a:pt x="15253" y="15022"/>
                </a:cubicBezTo>
                <a:cubicBezTo>
                  <a:pt x="15344" y="14505"/>
                  <a:pt x="15435" y="13989"/>
                  <a:pt x="15466" y="13442"/>
                </a:cubicBezTo>
                <a:lnTo>
                  <a:pt x="15466" y="12774"/>
                </a:lnTo>
                <a:cubicBezTo>
                  <a:pt x="15466" y="12500"/>
                  <a:pt x="15435" y="12257"/>
                  <a:pt x="15435" y="12014"/>
                </a:cubicBezTo>
                <a:cubicBezTo>
                  <a:pt x="15405" y="11832"/>
                  <a:pt x="15374" y="11649"/>
                  <a:pt x="15344" y="11467"/>
                </a:cubicBezTo>
                <a:cubicBezTo>
                  <a:pt x="15344" y="11133"/>
                  <a:pt x="15344" y="10799"/>
                  <a:pt x="15344" y="10464"/>
                </a:cubicBezTo>
                <a:cubicBezTo>
                  <a:pt x="15283" y="9918"/>
                  <a:pt x="15223" y="9371"/>
                  <a:pt x="15131" y="8824"/>
                </a:cubicBezTo>
                <a:cubicBezTo>
                  <a:pt x="15040" y="8368"/>
                  <a:pt x="14919" y="7882"/>
                  <a:pt x="14767" y="7426"/>
                </a:cubicBezTo>
                <a:lnTo>
                  <a:pt x="14676" y="7183"/>
                </a:lnTo>
                <a:cubicBezTo>
                  <a:pt x="14524" y="6758"/>
                  <a:pt x="14341" y="6332"/>
                  <a:pt x="14159" y="5937"/>
                </a:cubicBezTo>
                <a:cubicBezTo>
                  <a:pt x="14038" y="5694"/>
                  <a:pt x="13946" y="5482"/>
                  <a:pt x="13825" y="5269"/>
                </a:cubicBezTo>
                <a:cubicBezTo>
                  <a:pt x="13703" y="5056"/>
                  <a:pt x="13551" y="4874"/>
                  <a:pt x="13400" y="4692"/>
                </a:cubicBezTo>
                <a:cubicBezTo>
                  <a:pt x="13035" y="4266"/>
                  <a:pt x="12670" y="3871"/>
                  <a:pt x="12275" y="3507"/>
                </a:cubicBezTo>
                <a:cubicBezTo>
                  <a:pt x="11911" y="3173"/>
                  <a:pt x="11516" y="2838"/>
                  <a:pt x="11182" y="2565"/>
                </a:cubicBezTo>
                <a:cubicBezTo>
                  <a:pt x="10756" y="2231"/>
                  <a:pt x="10331" y="1896"/>
                  <a:pt x="9875" y="1623"/>
                </a:cubicBezTo>
                <a:cubicBezTo>
                  <a:pt x="9480" y="1380"/>
                  <a:pt x="9085" y="1137"/>
                  <a:pt x="8629" y="894"/>
                </a:cubicBezTo>
                <a:cubicBezTo>
                  <a:pt x="8174" y="681"/>
                  <a:pt x="7688" y="499"/>
                  <a:pt x="7201" y="347"/>
                </a:cubicBezTo>
                <a:cubicBezTo>
                  <a:pt x="6746" y="195"/>
                  <a:pt x="6290" y="104"/>
                  <a:pt x="5834" y="74"/>
                </a:cubicBezTo>
                <a:cubicBezTo>
                  <a:pt x="5530" y="43"/>
                  <a:pt x="5227" y="13"/>
                  <a:pt x="4984" y="13"/>
                </a:cubicBezTo>
                <a:cubicBezTo>
                  <a:pt x="4912" y="4"/>
                  <a:pt x="4841" y="0"/>
                  <a:pt x="47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"/>
          <p:cNvSpPr txBox="1"/>
          <p:nvPr>
            <p:ph type="ctrTitle"/>
          </p:nvPr>
        </p:nvSpPr>
        <p:spPr>
          <a:xfrm>
            <a:off x="1770157" y="1181730"/>
            <a:ext cx="5603700" cy="19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ar-SA" sz="8000"/>
              <a:t>ما عندك هات</a:t>
            </a:r>
            <a:br>
              <a:rPr lang="ar-SA" sz="8000"/>
            </a:br>
            <a:r>
              <a:rPr lang="ar-SA" sz="8000"/>
              <a:t>من المترادفات</a:t>
            </a:r>
            <a:endParaRPr sz="8000"/>
          </a:p>
        </p:txBody>
      </p:sp>
      <p:grpSp>
        <p:nvGrpSpPr>
          <p:cNvPr id="259" name="Google Shape;259;p3"/>
          <p:cNvGrpSpPr/>
          <p:nvPr/>
        </p:nvGrpSpPr>
        <p:grpSpPr>
          <a:xfrm>
            <a:off x="1101247" y="2741468"/>
            <a:ext cx="483087" cy="429801"/>
            <a:chOff x="1101247" y="2686593"/>
            <a:chExt cx="483087" cy="429801"/>
          </a:xfrm>
        </p:grpSpPr>
        <p:sp>
          <p:nvSpPr>
            <p:cNvPr id="260" name="Google Shape;260;p3"/>
            <p:cNvSpPr/>
            <p:nvPr/>
          </p:nvSpPr>
          <p:spPr>
            <a:xfrm rot="1519952">
              <a:off x="1231484" y="2733604"/>
              <a:ext cx="295208" cy="335779"/>
            </a:xfrm>
            <a:custGeom>
              <a:rect b="b" l="l" r="r" t="t"/>
              <a:pathLst>
                <a:path extrusionOk="0" h="11024" w="9692">
                  <a:moveTo>
                    <a:pt x="7355" y="1"/>
                  </a:moveTo>
                  <a:cubicBezTo>
                    <a:pt x="7318" y="1"/>
                    <a:pt x="7279" y="5"/>
                    <a:pt x="7239" y="15"/>
                  </a:cubicBezTo>
                  <a:cubicBezTo>
                    <a:pt x="5044" y="622"/>
                    <a:pt x="2989" y="1276"/>
                    <a:pt x="700" y="1393"/>
                  </a:cubicBezTo>
                  <a:cubicBezTo>
                    <a:pt x="21" y="1438"/>
                    <a:pt x="0" y="2494"/>
                    <a:pt x="639" y="2494"/>
                  </a:cubicBezTo>
                  <a:cubicBezTo>
                    <a:pt x="659" y="2494"/>
                    <a:pt x="679" y="2493"/>
                    <a:pt x="700" y="2491"/>
                  </a:cubicBezTo>
                  <a:cubicBezTo>
                    <a:pt x="2896" y="2280"/>
                    <a:pt x="5184" y="1930"/>
                    <a:pt x="7216" y="1019"/>
                  </a:cubicBezTo>
                  <a:lnTo>
                    <a:pt x="7239" y="1160"/>
                  </a:lnTo>
                  <a:cubicBezTo>
                    <a:pt x="7263" y="1416"/>
                    <a:pt x="7309" y="1650"/>
                    <a:pt x="7356" y="1883"/>
                  </a:cubicBezTo>
                  <a:cubicBezTo>
                    <a:pt x="5371" y="2677"/>
                    <a:pt x="3479" y="2934"/>
                    <a:pt x="1378" y="3191"/>
                  </a:cubicBezTo>
                  <a:cubicBezTo>
                    <a:pt x="817" y="3215"/>
                    <a:pt x="817" y="4032"/>
                    <a:pt x="1378" y="4079"/>
                  </a:cubicBezTo>
                  <a:cubicBezTo>
                    <a:pt x="1543" y="4088"/>
                    <a:pt x="1710" y="4093"/>
                    <a:pt x="1877" y="4093"/>
                  </a:cubicBezTo>
                  <a:cubicBezTo>
                    <a:pt x="3781" y="4093"/>
                    <a:pt x="5757" y="3501"/>
                    <a:pt x="7496" y="2771"/>
                  </a:cubicBezTo>
                  <a:cubicBezTo>
                    <a:pt x="7660" y="3588"/>
                    <a:pt x="7846" y="4406"/>
                    <a:pt x="8010" y="5223"/>
                  </a:cubicBezTo>
                  <a:cubicBezTo>
                    <a:pt x="8220" y="6204"/>
                    <a:pt x="8407" y="7185"/>
                    <a:pt x="8547" y="8165"/>
                  </a:cubicBezTo>
                  <a:cubicBezTo>
                    <a:pt x="8337" y="8165"/>
                    <a:pt x="8150" y="8189"/>
                    <a:pt x="7963" y="8236"/>
                  </a:cubicBezTo>
                  <a:cubicBezTo>
                    <a:pt x="7239" y="8422"/>
                    <a:pt x="6609" y="8889"/>
                    <a:pt x="6235" y="9543"/>
                  </a:cubicBezTo>
                  <a:cubicBezTo>
                    <a:pt x="5926" y="10096"/>
                    <a:pt x="5909" y="11024"/>
                    <a:pt x="6659" y="11024"/>
                  </a:cubicBezTo>
                  <a:cubicBezTo>
                    <a:pt x="6702" y="11024"/>
                    <a:pt x="6748" y="11021"/>
                    <a:pt x="6796" y="11015"/>
                  </a:cubicBezTo>
                  <a:cubicBezTo>
                    <a:pt x="7426" y="10898"/>
                    <a:pt x="8033" y="10641"/>
                    <a:pt x="8547" y="10244"/>
                  </a:cubicBezTo>
                  <a:cubicBezTo>
                    <a:pt x="8991" y="9917"/>
                    <a:pt x="9691" y="9356"/>
                    <a:pt x="9575" y="8796"/>
                  </a:cubicBezTo>
                  <a:cubicBezTo>
                    <a:pt x="9551" y="8749"/>
                    <a:pt x="9528" y="8703"/>
                    <a:pt x="9504" y="8656"/>
                  </a:cubicBezTo>
                  <a:cubicBezTo>
                    <a:pt x="9364" y="7418"/>
                    <a:pt x="9131" y="6180"/>
                    <a:pt x="8874" y="4943"/>
                  </a:cubicBezTo>
                  <a:cubicBezTo>
                    <a:pt x="8617" y="3728"/>
                    <a:pt x="8313" y="2467"/>
                    <a:pt x="7963" y="1230"/>
                  </a:cubicBezTo>
                  <a:cubicBezTo>
                    <a:pt x="7916" y="1043"/>
                    <a:pt x="7846" y="833"/>
                    <a:pt x="7776" y="646"/>
                  </a:cubicBezTo>
                  <a:cubicBezTo>
                    <a:pt x="7902" y="333"/>
                    <a:pt x="7672" y="1"/>
                    <a:pt x="73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"/>
            <p:cNvSpPr/>
            <p:nvPr/>
          </p:nvSpPr>
          <p:spPr>
            <a:xfrm rot="1519952">
              <a:off x="1167917" y="2713725"/>
              <a:ext cx="147269" cy="344734"/>
            </a:xfrm>
            <a:custGeom>
              <a:rect b="b" l="l" r="r" t="t"/>
              <a:pathLst>
                <a:path extrusionOk="0" h="11318" w="4835">
                  <a:moveTo>
                    <a:pt x="2638" y="1"/>
                  </a:moveTo>
                  <a:cubicBezTo>
                    <a:pt x="2377" y="1"/>
                    <a:pt x="2102" y="219"/>
                    <a:pt x="2172" y="555"/>
                  </a:cubicBezTo>
                  <a:cubicBezTo>
                    <a:pt x="2780" y="3358"/>
                    <a:pt x="3247" y="6160"/>
                    <a:pt x="3620" y="8986"/>
                  </a:cubicBezTo>
                  <a:cubicBezTo>
                    <a:pt x="3525" y="8982"/>
                    <a:pt x="3431" y="8980"/>
                    <a:pt x="3338" y="8980"/>
                  </a:cubicBezTo>
                  <a:cubicBezTo>
                    <a:pt x="2854" y="8980"/>
                    <a:pt x="2385" y="9032"/>
                    <a:pt x="1915" y="9149"/>
                  </a:cubicBezTo>
                  <a:cubicBezTo>
                    <a:pt x="1262" y="9313"/>
                    <a:pt x="421" y="9570"/>
                    <a:pt x="117" y="10200"/>
                  </a:cubicBezTo>
                  <a:cubicBezTo>
                    <a:pt x="0" y="10387"/>
                    <a:pt x="0" y="10621"/>
                    <a:pt x="117" y="10784"/>
                  </a:cubicBezTo>
                  <a:cubicBezTo>
                    <a:pt x="389" y="11207"/>
                    <a:pt x="934" y="11317"/>
                    <a:pt x="1468" y="11317"/>
                  </a:cubicBezTo>
                  <a:cubicBezTo>
                    <a:pt x="1761" y="11317"/>
                    <a:pt x="2050" y="11284"/>
                    <a:pt x="2289" y="11251"/>
                  </a:cubicBezTo>
                  <a:cubicBezTo>
                    <a:pt x="2756" y="11181"/>
                    <a:pt x="3223" y="11041"/>
                    <a:pt x="3667" y="10831"/>
                  </a:cubicBezTo>
                  <a:cubicBezTo>
                    <a:pt x="3971" y="10667"/>
                    <a:pt x="4484" y="10457"/>
                    <a:pt x="4671" y="10154"/>
                  </a:cubicBezTo>
                  <a:cubicBezTo>
                    <a:pt x="4788" y="9897"/>
                    <a:pt x="4835" y="9617"/>
                    <a:pt x="4788" y="9360"/>
                  </a:cubicBezTo>
                  <a:cubicBezTo>
                    <a:pt x="4788" y="9219"/>
                    <a:pt x="4741" y="9079"/>
                    <a:pt x="4741" y="8939"/>
                  </a:cubicBezTo>
                  <a:cubicBezTo>
                    <a:pt x="4671" y="8425"/>
                    <a:pt x="4554" y="7935"/>
                    <a:pt x="4484" y="7445"/>
                  </a:cubicBezTo>
                  <a:cubicBezTo>
                    <a:pt x="4344" y="6627"/>
                    <a:pt x="4204" y="5833"/>
                    <a:pt x="4041" y="5039"/>
                  </a:cubicBezTo>
                  <a:cubicBezTo>
                    <a:pt x="3760" y="3451"/>
                    <a:pt x="3410" y="1887"/>
                    <a:pt x="3036" y="322"/>
                  </a:cubicBezTo>
                  <a:cubicBezTo>
                    <a:pt x="2980" y="98"/>
                    <a:pt x="2812" y="1"/>
                    <a:pt x="26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2" name="Google Shape;262;p3"/>
          <p:cNvSpPr/>
          <p:nvPr/>
        </p:nvSpPr>
        <p:spPr>
          <a:xfrm>
            <a:off x="4383650" y="574051"/>
            <a:ext cx="376715" cy="316788"/>
          </a:xfrm>
          <a:custGeom>
            <a:rect b="b" l="l" r="r" t="t"/>
            <a:pathLst>
              <a:path extrusionOk="0" h="10705" w="12729">
                <a:moveTo>
                  <a:pt x="10982" y="1"/>
                </a:moveTo>
                <a:cubicBezTo>
                  <a:pt x="10772" y="1"/>
                  <a:pt x="10517" y="77"/>
                  <a:pt x="10206" y="250"/>
                </a:cubicBezTo>
                <a:cubicBezTo>
                  <a:pt x="9207" y="791"/>
                  <a:pt x="8152" y="1277"/>
                  <a:pt x="6976" y="1277"/>
                </a:cubicBezTo>
                <a:cubicBezTo>
                  <a:pt x="6832" y="1277"/>
                  <a:pt x="6687" y="1269"/>
                  <a:pt x="6540" y="1254"/>
                </a:cubicBezTo>
                <a:lnTo>
                  <a:pt x="5535" y="1581"/>
                </a:lnTo>
                <a:cubicBezTo>
                  <a:pt x="5535" y="1908"/>
                  <a:pt x="5535" y="2258"/>
                  <a:pt x="5582" y="2585"/>
                </a:cubicBezTo>
                <a:cubicBezTo>
                  <a:pt x="5932" y="4477"/>
                  <a:pt x="5792" y="6298"/>
                  <a:pt x="4905" y="7980"/>
                </a:cubicBezTo>
                <a:lnTo>
                  <a:pt x="2780" y="7770"/>
                </a:lnTo>
                <a:lnTo>
                  <a:pt x="1612" y="8097"/>
                </a:lnTo>
                <a:cubicBezTo>
                  <a:pt x="1449" y="8213"/>
                  <a:pt x="1262" y="8330"/>
                  <a:pt x="1098" y="8447"/>
                </a:cubicBezTo>
                <a:cubicBezTo>
                  <a:pt x="608" y="8891"/>
                  <a:pt x="1" y="9404"/>
                  <a:pt x="234" y="10058"/>
                </a:cubicBezTo>
                <a:cubicBezTo>
                  <a:pt x="413" y="10563"/>
                  <a:pt x="864" y="10704"/>
                  <a:pt x="1351" y="10704"/>
                </a:cubicBezTo>
                <a:cubicBezTo>
                  <a:pt x="1562" y="10704"/>
                  <a:pt x="1780" y="10677"/>
                  <a:pt x="1986" y="10642"/>
                </a:cubicBezTo>
                <a:cubicBezTo>
                  <a:pt x="2593" y="10502"/>
                  <a:pt x="3200" y="10292"/>
                  <a:pt x="3831" y="10128"/>
                </a:cubicBezTo>
                <a:lnTo>
                  <a:pt x="4811" y="9544"/>
                </a:lnTo>
                <a:cubicBezTo>
                  <a:pt x="6680" y="8003"/>
                  <a:pt x="6726" y="5831"/>
                  <a:pt x="6796" y="3683"/>
                </a:cubicBezTo>
                <a:cubicBezTo>
                  <a:pt x="6726" y="3496"/>
                  <a:pt x="6656" y="3309"/>
                  <a:pt x="6610" y="3122"/>
                </a:cubicBezTo>
                <a:cubicBezTo>
                  <a:pt x="6567" y="2778"/>
                  <a:pt x="6504" y="2414"/>
                  <a:pt x="6970" y="2414"/>
                </a:cubicBezTo>
                <a:cubicBezTo>
                  <a:pt x="7009" y="2414"/>
                  <a:pt x="7053" y="2416"/>
                  <a:pt x="7100" y="2422"/>
                </a:cubicBezTo>
                <a:lnTo>
                  <a:pt x="10907" y="1254"/>
                </a:lnTo>
                <a:cubicBezTo>
                  <a:pt x="10977" y="2071"/>
                  <a:pt x="11093" y="3006"/>
                  <a:pt x="11187" y="3940"/>
                </a:cubicBezTo>
                <a:cubicBezTo>
                  <a:pt x="11257" y="4290"/>
                  <a:pt x="11327" y="4617"/>
                  <a:pt x="11397" y="4967"/>
                </a:cubicBezTo>
                <a:lnTo>
                  <a:pt x="11397" y="5925"/>
                </a:lnTo>
                <a:cubicBezTo>
                  <a:pt x="11365" y="5923"/>
                  <a:pt x="11332" y="5922"/>
                  <a:pt x="11298" y="5922"/>
                </a:cubicBezTo>
                <a:cubicBezTo>
                  <a:pt x="10469" y="5922"/>
                  <a:pt x="9135" y="6461"/>
                  <a:pt x="8641" y="7022"/>
                </a:cubicBezTo>
                <a:cubicBezTo>
                  <a:pt x="8058" y="7653"/>
                  <a:pt x="8291" y="8821"/>
                  <a:pt x="9085" y="8984"/>
                </a:cubicBezTo>
                <a:cubicBezTo>
                  <a:pt x="9669" y="9101"/>
                  <a:pt x="10299" y="9031"/>
                  <a:pt x="10883" y="9101"/>
                </a:cubicBezTo>
                <a:cubicBezTo>
                  <a:pt x="10964" y="9112"/>
                  <a:pt x="11040" y="9117"/>
                  <a:pt x="11112" y="9117"/>
                </a:cubicBezTo>
                <a:cubicBezTo>
                  <a:pt x="11782" y="9117"/>
                  <a:pt x="12050" y="8643"/>
                  <a:pt x="12261" y="8073"/>
                </a:cubicBezTo>
                <a:cubicBezTo>
                  <a:pt x="12728" y="6906"/>
                  <a:pt x="12471" y="5738"/>
                  <a:pt x="12331" y="4570"/>
                </a:cubicBezTo>
                <a:cubicBezTo>
                  <a:pt x="12308" y="4220"/>
                  <a:pt x="12284" y="3893"/>
                  <a:pt x="12238" y="3543"/>
                </a:cubicBezTo>
                <a:cubicBezTo>
                  <a:pt x="12098" y="2702"/>
                  <a:pt x="11934" y="1885"/>
                  <a:pt x="11817" y="1044"/>
                </a:cubicBezTo>
                <a:cubicBezTo>
                  <a:pt x="11719" y="435"/>
                  <a:pt x="11481" y="1"/>
                  <a:pt x="1098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"/>
          <p:cNvSpPr/>
          <p:nvPr/>
        </p:nvSpPr>
        <p:spPr>
          <a:xfrm rot="-492499">
            <a:off x="2535160" y="3997410"/>
            <a:ext cx="219844" cy="393429"/>
          </a:xfrm>
          <a:custGeom>
            <a:rect b="b" l="l" r="r" t="t"/>
            <a:pathLst>
              <a:path extrusionOk="0" h="13210" w="7381">
                <a:moveTo>
                  <a:pt x="3113" y="0"/>
                </a:moveTo>
                <a:cubicBezTo>
                  <a:pt x="2993" y="0"/>
                  <a:pt x="2884" y="66"/>
                  <a:pt x="2873" y="220"/>
                </a:cubicBezTo>
                <a:cubicBezTo>
                  <a:pt x="2756" y="2065"/>
                  <a:pt x="2780" y="3910"/>
                  <a:pt x="2920" y="5755"/>
                </a:cubicBezTo>
                <a:cubicBezTo>
                  <a:pt x="3013" y="7109"/>
                  <a:pt x="2850" y="8837"/>
                  <a:pt x="3177" y="10285"/>
                </a:cubicBezTo>
                <a:cubicBezTo>
                  <a:pt x="3081" y="10277"/>
                  <a:pt x="2985" y="10273"/>
                  <a:pt x="2889" y="10273"/>
                </a:cubicBezTo>
                <a:cubicBezTo>
                  <a:pt x="2403" y="10273"/>
                  <a:pt x="1925" y="10374"/>
                  <a:pt x="1495" y="10589"/>
                </a:cubicBezTo>
                <a:cubicBezTo>
                  <a:pt x="795" y="10916"/>
                  <a:pt x="1" y="11499"/>
                  <a:pt x="71" y="12317"/>
                </a:cubicBezTo>
                <a:cubicBezTo>
                  <a:pt x="126" y="12947"/>
                  <a:pt x="667" y="13209"/>
                  <a:pt x="1238" y="13209"/>
                </a:cubicBezTo>
                <a:cubicBezTo>
                  <a:pt x="1387" y="13209"/>
                  <a:pt x="1537" y="13191"/>
                  <a:pt x="1682" y="13157"/>
                </a:cubicBezTo>
                <a:cubicBezTo>
                  <a:pt x="2523" y="12971"/>
                  <a:pt x="3294" y="12527"/>
                  <a:pt x="3901" y="11920"/>
                </a:cubicBezTo>
                <a:cubicBezTo>
                  <a:pt x="4041" y="11780"/>
                  <a:pt x="4111" y="11616"/>
                  <a:pt x="4088" y="11453"/>
                </a:cubicBezTo>
                <a:cubicBezTo>
                  <a:pt x="4181" y="11406"/>
                  <a:pt x="4228" y="11336"/>
                  <a:pt x="4251" y="11266"/>
                </a:cubicBezTo>
                <a:cubicBezTo>
                  <a:pt x="4788" y="9725"/>
                  <a:pt x="4298" y="7810"/>
                  <a:pt x="4181" y="6198"/>
                </a:cubicBezTo>
                <a:cubicBezTo>
                  <a:pt x="4134" y="5428"/>
                  <a:pt x="4064" y="4657"/>
                  <a:pt x="3994" y="3910"/>
                </a:cubicBezTo>
                <a:lnTo>
                  <a:pt x="3994" y="3910"/>
                </a:lnTo>
                <a:cubicBezTo>
                  <a:pt x="4158" y="4096"/>
                  <a:pt x="4298" y="4283"/>
                  <a:pt x="4461" y="4493"/>
                </a:cubicBezTo>
                <a:cubicBezTo>
                  <a:pt x="4812" y="4961"/>
                  <a:pt x="4998" y="5568"/>
                  <a:pt x="5372" y="6011"/>
                </a:cubicBezTo>
                <a:cubicBezTo>
                  <a:pt x="5478" y="6125"/>
                  <a:pt x="5621" y="6177"/>
                  <a:pt x="5761" y="6177"/>
                </a:cubicBezTo>
                <a:cubicBezTo>
                  <a:pt x="6022" y="6177"/>
                  <a:pt x="6275" y="5997"/>
                  <a:pt x="6259" y="5708"/>
                </a:cubicBezTo>
                <a:cubicBezTo>
                  <a:pt x="6189" y="5077"/>
                  <a:pt x="5699" y="4423"/>
                  <a:pt x="5279" y="3956"/>
                </a:cubicBezTo>
                <a:cubicBezTo>
                  <a:pt x="4858" y="3466"/>
                  <a:pt x="4391" y="3069"/>
                  <a:pt x="3854" y="2719"/>
                </a:cubicBezTo>
                <a:cubicBezTo>
                  <a:pt x="3784" y="2228"/>
                  <a:pt x="3714" y="1738"/>
                  <a:pt x="3644" y="1224"/>
                </a:cubicBezTo>
                <a:lnTo>
                  <a:pt x="3644" y="1224"/>
                </a:lnTo>
                <a:cubicBezTo>
                  <a:pt x="4041" y="1481"/>
                  <a:pt x="4485" y="1668"/>
                  <a:pt x="4858" y="1948"/>
                </a:cubicBezTo>
                <a:cubicBezTo>
                  <a:pt x="5162" y="2158"/>
                  <a:pt x="5442" y="2438"/>
                  <a:pt x="5652" y="2742"/>
                </a:cubicBezTo>
                <a:cubicBezTo>
                  <a:pt x="5862" y="3046"/>
                  <a:pt x="5909" y="3419"/>
                  <a:pt x="6189" y="3699"/>
                </a:cubicBezTo>
                <a:cubicBezTo>
                  <a:pt x="6313" y="3832"/>
                  <a:pt x="6491" y="3900"/>
                  <a:pt x="6664" y="3900"/>
                </a:cubicBezTo>
                <a:cubicBezTo>
                  <a:pt x="6917" y="3900"/>
                  <a:pt x="7161" y="3757"/>
                  <a:pt x="7217" y="3466"/>
                </a:cubicBezTo>
                <a:cubicBezTo>
                  <a:pt x="7380" y="2625"/>
                  <a:pt x="6516" y="1784"/>
                  <a:pt x="5862" y="1294"/>
                </a:cubicBezTo>
                <a:cubicBezTo>
                  <a:pt x="5232" y="804"/>
                  <a:pt x="4298" y="267"/>
                  <a:pt x="3434" y="220"/>
                </a:cubicBezTo>
                <a:cubicBezTo>
                  <a:pt x="3397" y="84"/>
                  <a:pt x="3248" y="0"/>
                  <a:pt x="31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"/>
          <p:cNvSpPr/>
          <p:nvPr/>
        </p:nvSpPr>
        <p:spPr>
          <a:xfrm rot="448387">
            <a:off x="7375575" y="2939449"/>
            <a:ext cx="273787" cy="466433"/>
          </a:xfrm>
          <a:custGeom>
            <a:rect b="b" l="l" r="r" t="t"/>
            <a:pathLst>
              <a:path extrusionOk="0" h="11538" w="6773">
                <a:moveTo>
                  <a:pt x="3457" y="0"/>
                </a:moveTo>
                <a:cubicBezTo>
                  <a:pt x="3332" y="0"/>
                  <a:pt x="3190" y="97"/>
                  <a:pt x="3176" y="234"/>
                </a:cubicBezTo>
                <a:cubicBezTo>
                  <a:pt x="2943" y="1892"/>
                  <a:pt x="3083" y="3620"/>
                  <a:pt x="3083" y="5302"/>
                </a:cubicBezTo>
                <a:cubicBezTo>
                  <a:pt x="3083" y="6563"/>
                  <a:pt x="3083" y="7871"/>
                  <a:pt x="3130" y="9155"/>
                </a:cubicBezTo>
                <a:cubicBezTo>
                  <a:pt x="2265" y="9155"/>
                  <a:pt x="1145" y="9529"/>
                  <a:pt x="537" y="10136"/>
                </a:cubicBezTo>
                <a:cubicBezTo>
                  <a:pt x="234" y="10416"/>
                  <a:pt x="0" y="10837"/>
                  <a:pt x="210" y="11210"/>
                </a:cubicBezTo>
                <a:cubicBezTo>
                  <a:pt x="361" y="11466"/>
                  <a:pt x="656" y="11537"/>
                  <a:pt x="960" y="11537"/>
                </a:cubicBezTo>
                <a:cubicBezTo>
                  <a:pt x="1128" y="11537"/>
                  <a:pt x="1298" y="11515"/>
                  <a:pt x="1448" y="11490"/>
                </a:cubicBezTo>
                <a:cubicBezTo>
                  <a:pt x="1939" y="11420"/>
                  <a:pt x="2429" y="11257"/>
                  <a:pt x="2873" y="11023"/>
                </a:cubicBezTo>
                <a:cubicBezTo>
                  <a:pt x="3083" y="10930"/>
                  <a:pt x="3270" y="10813"/>
                  <a:pt x="3433" y="10696"/>
                </a:cubicBezTo>
                <a:cubicBezTo>
                  <a:pt x="3474" y="10707"/>
                  <a:pt x="3513" y="10713"/>
                  <a:pt x="3552" y="10713"/>
                </a:cubicBezTo>
                <a:cubicBezTo>
                  <a:pt x="3758" y="10713"/>
                  <a:pt x="3924" y="10563"/>
                  <a:pt x="3924" y="10346"/>
                </a:cubicBezTo>
                <a:cubicBezTo>
                  <a:pt x="3970" y="8595"/>
                  <a:pt x="3900" y="6820"/>
                  <a:pt x="3877" y="5045"/>
                </a:cubicBezTo>
                <a:cubicBezTo>
                  <a:pt x="3854" y="4181"/>
                  <a:pt x="3877" y="3317"/>
                  <a:pt x="3830" y="2453"/>
                </a:cubicBezTo>
                <a:lnTo>
                  <a:pt x="3830" y="2453"/>
                </a:lnTo>
                <a:cubicBezTo>
                  <a:pt x="4461" y="3340"/>
                  <a:pt x="5301" y="4064"/>
                  <a:pt x="5955" y="4998"/>
                </a:cubicBezTo>
                <a:cubicBezTo>
                  <a:pt x="6037" y="5135"/>
                  <a:pt x="6169" y="5197"/>
                  <a:pt x="6299" y="5197"/>
                </a:cubicBezTo>
                <a:cubicBezTo>
                  <a:pt x="6503" y="5197"/>
                  <a:pt x="6703" y="5045"/>
                  <a:pt x="6703" y="4788"/>
                </a:cubicBezTo>
                <a:cubicBezTo>
                  <a:pt x="6773" y="4017"/>
                  <a:pt x="6095" y="3504"/>
                  <a:pt x="5535" y="3060"/>
                </a:cubicBezTo>
                <a:cubicBezTo>
                  <a:pt x="4764" y="2476"/>
                  <a:pt x="4134" y="1682"/>
                  <a:pt x="3737" y="795"/>
                </a:cubicBezTo>
                <a:cubicBezTo>
                  <a:pt x="3713" y="584"/>
                  <a:pt x="3690" y="374"/>
                  <a:pt x="3643" y="164"/>
                </a:cubicBezTo>
                <a:cubicBezTo>
                  <a:pt x="3624" y="48"/>
                  <a:pt x="3545" y="0"/>
                  <a:pt x="345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"/>
          <p:cNvSpPr/>
          <p:nvPr/>
        </p:nvSpPr>
        <p:spPr>
          <a:xfrm>
            <a:off x="7951500" y="4201616"/>
            <a:ext cx="376717" cy="309228"/>
          </a:xfrm>
          <a:custGeom>
            <a:rect b="b" l="l" r="r" t="t"/>
            <a:pathLst>
              <a:path extrusionOk="0" h="10103" w="12308">
                <a:moveTo>
                  <a:pt x="7918" y="1"/>
                </a:moveTo>
                <a:cubicBezTo>
                  <a:pt x="7684" y="1"/>
                  <a:pt x="7474" y="211"/>
                  <a:pt x="7474" y="445"/>
                </a:cubicBezTo>
                <a:lnTo>
                  <a:pt x="7474" y="468"/>
                </a:lnTo>
                <a:lnTo>
                  <a:pt x="7474" y="491"/>
                </a:lnTo>
                <a:cubicBezTo>
                  <a:pt x="7310" y="912"/>
                  <a:pt x="6797" y="1425"/>
                  <a:pt x="6563" y="1776"/>
                </a:cubicBezTo>
                <a:cubicBezTo>
                  <a:pt x="6236" y="2243"/>
                  <a:pt x="5886" y="2733"/>
                  <a:pt x="5559" y="3200"/>
                </a:cubicBezTo>
                <a:cubicBezTo>
                  <a:pt x="4998" y="3994"/>
                  <a:pt x="4438" y="4788"/>
                  <a:pt x="3854" y="5536"/>
                </a:cubicBezTo>
                <a:cubicBezTo>
                  <a:pt x="3714" y="5395"/>
                  <a:pt x="3574" y="5279"/>
                  <a:pt x="3410" y="5185"/>
                </a:cubicBezTo>
                <a:cubicBezTo>
                  <a:pt x="2992" y="4912"/>
                  <a:pt x="2508" y="4771"/>
                  <a:pt x="2010" y="4771"/>
                </a:cubicBezTo>
                <a:cubicBezTo>
                  <a:pt x="1785" y="4771"/>
                  <a:pt x="1557" y="4800"/>
                  <a:pt x="1332" y="4858"/>
                </a:cubicBezTo>
                <a:cubicBezTo>
                  <a:pt x="725" y="4998"/>
                  <a:pt x="1" y="5676"/>
                  <a:pt x="678" y="6213"/>
                </a:cubicBezTo>
                <a:cubicBezTo>
                  <a:pt x="1192" y="6610"/>
                  <a:pt x="1776" y="6843"/>
                  <a:pt x="2406" y="6937"/>
                </a:cubicBezTo>
                <a:cubicBezTo>
                  <a:pt x="2633" y="6978"/>
                  <a:pt x="2924" y="7024"/>
                  <a:pt x="3206" y="7024"/>
                </a:cubicBezTo>
                <a:cubicBezTo>
                  <a:pt x="3563" y="7024"/>
                  <a:pt x="3905" y="6951"/>
                  <a:pt x="4088" y="6703"/>
                </a:cubicBezTo>
                <a:cubicBezTo>
                  <a:pt x="4111" y="6657"/>
                  <a:pt x="4134" y="6610"/>
                  <a:pt x="4134" y="6563"/>
                </a:cubicBezTo>
                <a:cubicBezTo>
                  <a:pt x="4928" y="5629"/>
                  <a:pt x="5629" y="4625"/>
                  <a:pt x="6306" y="3644"/>
                </a:cubicBezTo>
                <a:cubicBezTo>
                  <a:pt x="6703" y="3107"/>
                  <a:pt x="7077" y="2546"/>
                  <a:pt x="7450" y="2009"/>
                </a:cubicBezTo>
                <a:cubicBezTo>
                  <a:pt x="7637" y="1729"/>
                  <a:pt x="7988" y="1355"/>
                  <a:pt x="8221" y="958"/>
                </a:cubicBezTo>
                <a:cubicBezTo>
                  <a:pt x="8712" y="1262"/>
                  <a:pt x="9202" y="1542"/>
                  <a:pt x="9739" y="1799"/>
                </a:cubicBezTo>
                <a:cubicBezTo>
                  <a:pt x="10229" y="2079"/>
                  <a:pt x="10767" y="2313"/>
                  <a:pt x="11304" y="2500"/>
                </a:cubicBezTo>
                <a:cubicBezTo>
                  <a:pt x="11047" y="3527"/>
                  <a:pt x="10767" y="4555"/>
                  <a:pt x="10463" y="5582"/>
                </a:cubicBezTo>
                <a:cubicBezTo>
                  <a:pt x="10159" y="6540"/>
                  <a:pt x="9739" y="7521"/>
                  <a:pt x="9529" y="8501"/>
                </a:cubicBezTo>
                <a:cubicBezTo>
                  <a:pt x="9280" y="8439"/>
                  <a:pt x="9020" y="8418"/>
                  <a:pt x="8764" y="8418"/>
                </a:cubicBezTo>
                <a:cubicBezTo>
                  <a:pt x="8636" y="8418"/>
                  <a:pt x="8509" y="8424"/>
                  <a:pt x="8385" y="8431"/>
                </a:cubicBezTo>
                <a:cubicBezTo>
                  <a:pt x="7871" y="8478"/>
                  <a:pt x="7217" y="8665"/>
                  <a:pt x="7170" y="9295"/>
                </a:cubicBezTo>
                <a:cubicBezTo>
                  <a:pt x="7114" y="9900"/>
                  <a:pt x="7676" y="10102"/>
                  <a:pt x="8338" y="10102"/>
                </a:cubicBezTo>
                <a:cubicBezTo>
                  <a:pt x="9056" y="10102"/>
                  <a:pt x="9891" y="9865"/>
                  <a:pt x="10183" y="9646"/>
                </a:cubicBezTo>
                <a:cubicBezTo>
                  <a:pt x="10370" y="9506"/>
                  <a:pt x="10440" y="9225"/>
                  <a:pt x="10346" y="8992"/>
                </a:cubicBezTo>
                <a:cubicBezTo>
                  <a:pt x="11374" y="7100"/>
                  <a:pt x="11747" y="4672"/>
                  <a:pt x="12191" y="2570"/>
                </a:cubicBezTo>
                <a:cubicBezTo>
                  <a:pt x="12191" y="2500"/>
                  <a:pt x="12191" y="2430"/>
                  <a:pt x="12168" y="2336"/>
                </a:cubicBezTo>
                <a:cubicBezTo>
                  <a:pt x="12308" y="2173"/>
                  <a:pt x="12261" y="1939"/>
                  <a:pt x="12098" y="1822"/>
                </a:cubicBezTo>
                <a:cubicBezTo>
                  <a:pt x="11514" y="1449"/>
                  <a:pt x="10907" y="1145"/>
                  <a:pt x="10253" y="912"/>
                </a:cubicBezTo>
                <a:lnTo>
                  <a:pt x="8244" y="48"/>
                </a:lnTo>
                <a:cubicBezTo>
                  <a:pt x="8151" y="1"/>
                  <a:pt x="8058" y="1"/>
                  <a:pt x="798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"/>
          <p:cNvSpPr/>
          <p:nvPr/>
        </p:nvSpPr>
        <p:spPr>
          <a:xfrm rot="1800062">
            <a:off x="6066414" y="3664493"/>
            <a:ext cx="348558" cy="910239"/>
          </a:xfrm>
          <a:custGeom>
            <a:rect b="b" l="l" r="r" t="t"/>
            <a:pathLst>
              <a:path extrusionOk="0" h="19885" w="7614">
                <a:moveTo>
                  <a:pt x="1775" y="1148"/>
                </a:moveTo>
                <a:cubicBezTo>
                  <a:pt x="1782" y="1148"/>
                  <a:pt x="1790" y="1149"/>
                  <a:pt x="1799" y="1150"/>
                </a:cubicBezTo>
                <a:cubicBezTo>
                  <a:pt x="1810" y="1162"/>
                  <a:pt x="1828" y="1168"/>
                  <a:pt x="1848" y="1168"/>
                </a:cubicBezTo>
                <a:cubicBezTo>
                  <a:pt x="1869" y="1168"/>
                  <a:pt x="1892" y="1162"/>
                  <a:pt x="1915" y="1150"/>
                </a:cubicBezTo>
                <a:cubicBezTo>
                  <a:pt x="2149" y="1291"/>
                  <a:pt x="2359" y="1477"/>
                  <a:pt x="2499" y="1711"/>
                </a:cubicBezTo>
                <a:cubicBezTo>
                  <a:pt x="3317" y="2879"/>
                  <a:pt x="3130" y="4233"/>
                  <a:pt x="2639" y="5517"/>
                </a:cubicBezTo>
                <a:cubicBezTo>
                  <a:pt x="2546" y="5261"/>
                  <a:pt x="2453" y="5027"/>
                  <a:pt x="2383" y="4770"/>
                </a:cubicBezTo>
                <a:cubicBezTo>
                  <a:pt x="2291" y="4518"/>
                  <a:pt x="1318" y="1148"/>
                  <a:pt x="1775" y="1148"/>
                </a:cubicBezTo>
                <a:close/>
                <a:moveTo>
                  <a:pt x="5008" y="10431"/>
                </a:moveTo>
                <a:cubicBezTo>
                  <a:pt x="5650" y="10431"/>
                  <a:pt x="6241" y="10794"/>
                  <a:pt x="6493" y="11402"/>
                </a:cubicBezTo>
                <a:cubicBezTo>
                  <a:pt x="6983" y="12197"/>
                  <a:pt x="6866" y="13224"/>
                  <a:pt x="6236" y="13925"/>
                </a:cubicBezTo>
                <a:cubicBezTo>
                  <a:pt x="6096" y="13528"/>
                  <a:pt x="5979" y="13224"/>
                  <a:pt x="5909" y="13061"/>
                </a:cubicBezTo>
                <a:cubicBezTo>
                  <a:pt x="5559" y="12173"/>
                  <a:pt x="5162" y="11309"/>
                  <a:pt x="4788" y="10445"/>
                </a:cubicBezTo>
                <a:cubicBezTo>
                  <a:pt x="4862" y="10436"/>
                  <a:pt x="4935" y="10431"/>
                  <a:pt x="5008" y="10431"/>
                </a:cubicBezTo>
                <a:close/>
                <a:moveTo>
                  <a:pt x="2476" y="7456"/>
                </a:moveTo>
                <a:cubicBezTo>
                  <a:pt x="2826" y="8250"/>
                  <a:pt x="3177" y="9044"/>
                  <a:pt x="3550" y="9838"/>
                </a:cubicBezTo>
                <a:lnTo>
                  <a:pt x="3644" y="10025"/>
                </a:lnTo>
                <a:cubicBezTo>
                  <a:pt x="3013" y="10515"/>
                  <a:pt x="2453" y="11309"/>
                  <a:pt x="2406" y="12080"/>
                </a:cubicBezTo>
                <a:cubicBezTo>
                  <a:pt x="2383" y="12944"/>
                  <a:pt x="3083" y="13691"/>
                  <a:pt x="3737" y="14182"/>
                </a:cubicBezTo>
                <a:cubicBezTo>
                  <a:pt x="3770" y="14205"/>
                  <a:pt x="3805" y="14215"/>
                  <a:pt x="3838" y="14215"/>
                </a:cubicBezTo>
                <a:cubicBezTo>
                  <a:pt x="3971" y="14215"/>
                  <a:pt x="4082" y="14055"/>
                  <a:pt x="3971" y="13925"/>
                </a:cubicBezTo>
                <a:cubicBezTo>
                  <a:pt x="3620" y="13598"/>
                  <a:pt x="3363" y="13201"/>
                  <a:pt x="3177" y="12780"/>
                </a:cubicBezTo>
                <a:cubicBezTo>
                  <a:pt x="2920" y="12103"/>
                  <a:pt x="3247" y="11519"/>
                  <a:pt x="3690" y="11029"/>
                </a:cubicBezTo>
                <a:cubicBezTo>
                  <a:pt x="3784" y="10959"/>
                  <a:pt x="3877" y="10889"/>
                  <a:pt x="3971" y="10795"/>
                </a:cubicBezTo>
                <a:cubicBezTo>
                  <a:pt x="4321" y="11589"/>
                  <a:pt x="4671" y="12360"/>
                  <a:pt x="5021" y="13131"/>
                </a:cubicBezTo>
                <a:lnTo>
                  <a:pt x="5325" y="13714"/>
                </a:lnTo>
                <a:cubicBezTo>
                  <a:pt x="5395" y="13971"/>
                  <a:pt x="5489" y="14205"/>
                  <a:pt x="5582" y="14462"/>
                </a:cubicBezTo>
                <a:cubicBezTo>
                  <a:pt x="5061" y="14765"/>
                  <a:pt x="4480" y="14908"/>
                  <a:pt x="3876" y="14908"/>
                </a:cubicBezTo>
                <a:cubicBezTo>
                  <a:pt x="3830" y="14908"/>
                  <a:pt x="3783" y="14907"/>
                  <a:pt x="3737" y="14905"/>
                </a:cubicBezTo>
                <a:cubicBezTo>
                  <a:pt x="1355" y="14765"/>
                  <a:pt x="654" y="11893"/>
                  <a:pt x="1262" y="9978"/>
                </a:cubicBezTo>
                <a:cubicBezTo>
                  <a:pt x="1565" y="9091"/>
                  <a:pt x="1986" y="8250"/>
                  <a:pt x="2476" y="7456"/>
                </a:cubicBezTo>
                <a:close/>
                <a:moveTo>
                  <a:pt x="1481" y="1"/>
                </a:moveTo>
                <a:cubicBezTo>
                  <a:pt x="1439" y="1"/>
                  <a:pt x="1397" y="2"/>
                  <a:pt x="1355" y="6"/>
                </a:cubicBezTo>
                <a:cubicBezTo>
                  <a:pt x="24" y="123"/>
                  <a:pt x="234" y="1547"/>
                  <a:pt x="608" y="2435"/>
                </a:cubicBezTo>
                <a:cubicBezTo>
                  <a:pt x="631" y="2528"/>
                  <a:pt x="678" y="2622"/>
                  <a:pt x="724" y="2715"/>
                </a:cubicBezTo>
                <a:cubicBezTo>
                  <a:pt x="981" y="4070"/>
                  <a:pt x="1659" y="5494"/>
                  <a:pt x="2102" y="6592"/>
                </a:cubicBezTo>
                <a:lnTo>
                  <a:pt x="2149" y="6685"/>
                </a:lnTo>
                <a:cubicBezTo>
                  <a:pt x="1892" y="7199"/>
                  <a:pt x="1635" y="7666"/>
                  <a:pt x="1402" y="8110"/>
                </a:cubicBezTo>
                <a:cubicBezTo>
                  <a:pt x="538" y="9814"/>
                  <a:pt x="1" y="11636"/>
                  <a:pt x="865" y="13458"/>
                </a:cubicBezTo>
                <a:cubicBezTo>
                  <a:pt x="1533" y="14832"/>
                  <a:pt x="2586" y="15689"/>
                  <a:pt x="3963" y="15689"/>
                </a:cubicBezTo>
                <a:cubicBezTo>
                  <a:pt x="4318" y="15689"/>
                  <a:pt x="4695" y="15632"/>
                  <a:pt x="5092" y="15513"/>
                </a:cubicBezTo>
                <a:cubicBezTo>
                  <a:pt x="5348" y="15419"/>
                  <a:pt x="5582" y="15326"/>
                  <a:pt x="5815" y="15186"/>
                </a:cubicBezTo>
                <a:cubicBezTo>
                  <a:pt x="6283" y="16680"/>
                  <a:pt x="6586" y="18175"/>
                  <a:pt x="6166" y="18782"/>
                </a:cubicBezTo>
                <a:cubicBezTo>
                  <a:pt x="6060" y="18862"/>
                  <a:pt x="5931" y="18904"/>
                  <a:pt x="5805" y="18904"/>
                </a:cubicBezTo>
                <a:cubicBezTo>
                  <a:pt x="5710" y="18904"/>
                  <a:pt x="5616" y="18879"/>
                  <a:pt x="5535" y="18829"/>
                </a:cubicBezTo>
                <a:cubicBezTo>
                  <a:pt x="5559" y="18759"/>
                  <a:pt x="5559" y="18712"/>
                  <a:pt x="5559" y="18642"/>
                </a:cubicBezTo>
                <a:cubicBezTo>
                  <a:pt x="5512" y="18105"/>
                  <a:pt x="5255" y="17755"/>
                  <a:pt x="4695" y="17755"/>
                </a:cubicBezTo>
                <a:cubicBezTo>
                  <a:pt x="4484" y="17755"/>
                  <a:pt x="4321" y="17871"/>
                  <a:pt x="4227" y="18035"/>
                </a:cubicBezTo>
                <a:cubicBezTo>
                  <a:pt x="3790" y="19025"/>
                  <a:pt x="4761" y="19857"/>
                  <a:pt x="5706" y="19857"/>
                </a:cubicBezTo>
                <a:cubicBezTo>
                  <a:pt x="5719" y="19857"/>
                  <a:pt x="5732" y="19857"/>
                  <a:pt x="5745" y="19856"/>
                </a:cubicBezTo>
                <a:cubicBezTo>
                  <a:pt x="5825" y="19875"/>
                  <a:pt x="5904" y="19884"/>
                  <a:pt x="5982" y="19884"/>
                </a:cubicBezTo>
                <a:cubicBezTo>
                  <a:pt x="6386" y="19884"/>
                  <a:pt x="6753" y="19641"/>
                  <a:pt x="6890" y="19249"/>
                </a:cubicBezTo>
                <a:cubicBezTo>
                  <a:pt x="7357" y="18549"/>
                  <a:pt x="7193" y="17498"/>
                  <a:pt x="6913" y="16517"/>
                </a:cubicBezTo>
                <a:cubicBezTo>
                  <a:pt x="6796" y="15863"/>
                  <a:pt x="6609" y="15232"/>
                  <a:pt x="6446" y="14672"/>
                </a:cubicBezTo>
                <a:cubicBezTo>
                  <a:pt x="7193" y="13971"/>
                  <a:pt x="7614" y="12967"/>
                  <a:pt x="7614" y="11940"/>
                </a:cubicBezTo>
                <a:cubicBezTo>
                  <a:pt x="7554" y="10546"/>
                  <a:pt x="6407" y="9508"/>
                  <a:pt x="5100" y="9508"/>
                </a:cubicBezTo>
                <a:cubicBezTo>
                  <a:pt x="4875" y="9508"/>
                  <a:pt x="4645" y="9539"/>
                  <a:pt x="4414" y="9604"/>
                </a:cubicBezTo>
                <a:cubicBezTo>
                  <a:pt x="4134" y="9020"/>
                  <a:pt x="3877" y="8437"/>
                  <a:pt x="3620" y="7829"/>
                </a:cubicBezTo>
                <a:cubicBezTo>
                  <a:pt x="3410" y="7362"/>
                  <a:pt x="3223" y="6919"/>
                  <a:pt x="3036" y="6452"/>
                </a:cubicBezTo>
                <a:cubicBezTo>
                  <a:pt x="3177" y="6171"/>
                  <a:pt x="3340" y="5844"/>
                  <a:pt x="3457" y="5541"/>
                </a:cubicBezTo>
                <a:cubicBezTo>
                  <a:pt x="3947" y="4397"/>
                  <a:pt x="4111" y="3112"/>
                  <a:pt x="3667" y="1921"/>
                </a:cubicBezTo>
                <a:cubicBezTo>
                  <a:pt x="3330" y="1069"/>
                  <a:pt x="2498" y="1"/>
                  <a:pt x="148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7" name="Google Shape;26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5314" y="4097248"/>
            <a:ext cx="1612116" cy="614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"/>
          <p:cNvSpPr txBox="1"/>
          <p:nvPr>
            <p:ph idx="1" type="subTitle"/>
          </p:nvPr>
        </p:nvSpPr>
        <p:spPr>
          <a:xfrm>
            <a:off x="1760101" y="1575198"/>
            <a:ext cx="5281864" cy="17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ar-SA" sz="4400">
                <a:latin typeface="Arial"/>
                <a:ea typeface="Arial"/>
                <a:cs typeface="Arial"/>
                <a:sym typeface="Arial"/>
              </a:rPr>
              <a:t>شمس 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4"/>
          <p:cNvSpPr/>
          <p:nvPr/>
        </p:nvSpPr>
        <p:spPr>
          <a:xfrm rot="448387">
            <a:off x="4956825" y="379774"/>
            <a:ext cx="273787" cy="466433"/>
          </a:xfrm>
          <a:custGeom>
            <a:rect b="b" l="l" r="r" t="t"/>
            <a:pathLst>
              <a:path extrusionOk="0" h="11538" w="6773">
                <a:moveTo>
                  <a:pt x="3457" y="0"/>
                </a:moveTo>
                <a:cubicBezTo>
                  <a:pt x="3332" y="0"/>
                  <a:pt x="3190" y="97"/>
                  <a:pt x="3176" y="234"/>
                </a:cubicBezTo>
                <a:cubicBezTo>
                  <a:pt x="2943" y="1892"/>
                  <a:pt x="3083" y="3620"/>
                  <a:pt x="3083" y="5302"/>
                </a:cubicBezTo>
                <a:cubicBezTo>
                  <a:pt x="3083" y="6563"/>
                  <a:pt x="3083" y="7871"/>
                  <a:pt x="3130" y="9155"/>
                </a:cubicBezTo>
                <a:cubicBezTo>
                  <a:pt x="2265" y="9155"/>
                  <a:pt x="1145" y="9529"/>
                  <a:pt x="537" y="10136"/>
                </a:cubicBezTo>
                <a:cubicBezTo>
                  <a:pt x="234" y="10416"/>
                  <a:pt x="0" y="10837"/>
                  <a:pt x="210" y="11210"/>
                </a:cubicBezTo>
                <a:cubicBezTo>
                  <a:pt x="361" y="11466"/>
                  <a:pt x="656" y="11537"/>
                  <a:pt x="960" y="11537"/>
                </a:cubicBezTo>
                <a:cubicBezTo>
                  <a:pt x="1128" y="11537"/>
                  <a:pt x="1298" y="11515"/>
                  <a:pt x="1448" y="11490"/>
                </a:cubicBezTo>
                <a:cubicBezTo>
                  <a:pt x="1939" y="11420"/>
                  <a:pt x="2429" y="11257"/>
                  <a:pt x="2873" y="11023"/>
                </a:cubicBezTo>
                <a:cubicBezTo>
                  <a:pt x="3083" y="10930"/>
                  <a:pt x="3270" y="10813"/>
                  <a:pt x="3433" y="10696"/>
                </a:cubicBezTo>
                <a:cubicBezTo>
                  <a:pt x="3474" y="10707"/>
                  <a:pt x="3513" y="10713"/>
                  <a:pt x="3552" y="10713"/>
                </a:cubicBezTo>
                <a:cubicBezTo>
                  <a:pt x="3758" y="10713"/>
                  <a:pt x="3924" y="10563"/>
                  <a:pt x="3924" y="10346"/>
                </a:cubicBezTo>
                <a:cubicBezTo>
                  <a:pt x="3970" y="8595"/>
                  <a:pt x="3900" y="6820"/>
                  <a:pt x="3877" y="5045"/>
                </a:cubicBezTo>
                <a:cubicBezTo>
                  <a:pt x="3854" y="4181"/>
                  <a:pt x="3877" y="3317"/>
                  <a:pt x="3830" y="2453"/>
                </a:cubicBezTo>
                <a:lnTo>
                  <a:pt x="3830" y="2453"/>
                </a:lnTo>
                <a:cubicBezTo>
                  <a:pt x="4461" y="3340"/>
                  <a:pt x="5301" y="4064"/>
                  <a:pt x="5955" y="4998"/>
                </a:cubicBezTo>
                <a:cubicBezTo>
                  <a:pt x="6037" y="5135"/>
                  <a:pt x="6169" y="5197"/>
                  <a:pt x="6299" y="5197"/>
                </a:cubicBezTo>
                <a:cubicBezTo>
                  <a:pt x="6503" y="5197"/>
                  <a:pt x="6703" y="5045"/>
                  <a:pt x="6703" y="4788"/>
                </a:cubicBezTo>
                <a:cubicBezTo>
                  <a:pt x="6773" y="4017"/>
                  <a:pt x="6095" y="3504"/>
                  <a:pt x="5535" y="3060"/>
                </a:cubicBezTo>
                <a:cubicBezTo>
                  <a:pt x="4764" y="2476"/>
                  <a:pt x="4134" y="1682"/>
                  <a:pt x="3737" y="795"/>
                </a:cubicBezTo>
                <a:cubicBezTo>
                  <a:pt x="3713" y="584"/>
                  <a:pt x="3690" y="374"/>
                  <a:pt x="3643" y="164"/>
                </a:cubicBezTo>
                <a:cubicBezTo>
                  <a:pt x="3624" y="48"/>
                  <a:pt x="3545" y="0"/>
                  <a:pt x="345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4"/>
          <p:cNvSpPr/>
          <p:nvPr/>
        </p:nvSpPr>
        <p:spPr>
          <a:xfrm>
            <a:off x="8236140" y="-11434"/>
            <a:ext cx="1348731" cy="1243365"/>
          </a:xfrm>
          <a:custGeom>
            <a:rect b="b" l="l" r="r" t="t"/>
            <a:pathLst>
              <a:path extrusionOk="0" h="19355" w="20996">
                <a:moveTo>
                  <a:pt x="13005" y="1"/>
                </a:moveTo>
                <a:cubicBezTo>
                  <a:pt x="12701" y="1"/>
                  <a:pt x="12427" y="1"/>
                  <a:pt x="12184" y="31"/>
                </a:cubicBezTo>
                <a:cubicBezTo>
                  <a:pt x="11668" y="92"/>
                  <a:pt x="11182" y="183"/>
                  <a:pt x="10665" y="305"/>
                </a:cubicBezTo>
                <a:lnTo>
                  <a:pt x="10331" y="366"/>
                </a:lnTo>
                <a:cubicBezTo>
                  <a:pt x="9997" y="426"/>
                  <a:pt x="9693" y="517"/>
                  <a:pt x="9359" y="609"/>
                </a:cubicBezTo>
                <a:cubicBezTo>
                  <a:pt x="8842" y="760"/>
                  <a:pt x="8356" y="943"/>
                  <a:pt x="7870" y="1186"/>
                </a:cubicBezTo>
                <a:cubicBezTo>
                  <a:pt x="7657" y="1277"/>
                  <a:pt x="7475" y="1368"/>
                  <a:pt x="7262" y="1490"/>
                </a:cubicBezTo>
                <a:cubicBezTo>
                  <a:pt x="7019" y="1581"/>
                  <a:pt x="6807" y="1733"/>
                  <a:pt x="6594" y="1854"/>
                </a:cubicBezTo>
                <a:cubicBezTo>
                  <a:pt x="6442" y="1976"/>
                  <a:pt x="6321" y="2067"/>
                  <a:pt x="6169" y="2188"/>
                </a:cubicBezTo>
                <a:cubicBezTo>
                  <a:pt x="5865" y="2340"/>
                  <a:pt x="5561" y="2492"/>
                  <a:pt x="5288" y="2675"/>
                </a:cubicBezTo>
                <a:cubicBezTo>
                  <a:pt x="4801" y="2948"/>
                  <a:pt x="4376" y="3282"/>
                  <a:pt x="3951" y="3616"/>
                </a:cubicBezTo>
                <a:cubicBezTo>
                  <a:pt x="3556" y="3920"/>
                  <a:pt x="3221" y="4224"/>
                  <a:pt x="2887" y="4589"/>
                </a:cubicBezTo>
                <a:lnTo>
                  <a:pt x="2705" y="4801"/>
                </a:lnTo>
                <a:cubicBezTo>
                  <a:pt x="2401" y="5136"/>
                  <a:pt x="2128" y="5470"/>
                  <a:pt x="1854" y="5834"/>
                </a:cubicBezTo>
                <a:cubicBezTo>
                  <a:pt x="1702" y="6047"/>
                  <a:pt x="1550" y="6229"/>
                  <a:pt x="1429" y="6442"/>
                </a:cubicBezTo>
                <a:cubicBezTo>
                  <a:pt x="1307" y="6655"/>
                  <a:pt x="1186" y="6867"/>
                  <a:pt x="1095" y="7110"/>
                </a:cubicBezTo>
                <a:cubicBezTo>
                  <a:pt x="912" y="7597"/>
                  <a:pt x="730" y="8113"/>
                  <a:pt x="609" y="8630"/>
                </a:cubicBezTo>
                <a:cubicBezTo>
                  <a:pt x="457" y="9116"/>
                  <a:pt x="365" y="9632"/>
                  <a:pt x="274" y="10058"/>
                </a:cubicBezTo>
                <a:cubicBezTo>
                  <a:pt x="183" y="10574"/>
                  <a:pt x="122" y="11121"/>
                  <a:pt x="62" y="11668"/>
                </a:cubicBezTo>
                <a:cubicBezTo>
                  <a:pt x="31" y="12124"/>
                  <a:pt x="1" y="12579"/>
                  <a:pt x="31" y="13066"/>
                </a:cubicBezTo>
                <a:cubicBezTo>
                  <a:pt x="31" y="13582"/>
                  <a:pt x="122" y="14129"/>
                  <a:pt x="244" y="14645"/>
                </a:cubicBezTo>
                <a:cubicBezTo>
                  <a:pt x="335" y="15101"/>
                  <a:pt x="457" y="15527"/>
                  <a:pt x="639" y="15982"/>
                </a:cubicBezTo>
                <a:cubicBezTo>
                  <a:pt x="760" y="16256"/>
                  <a:pt x="852" y="16529"/>
                  <a:pt x="973" y="16772"/>
                </a:cubicBezTo>
                <a:cubicBezTo>
                  <a:pt x="1095" y="16985"/>
                  <a:pt x="1216" y="17198"/>
                  <a:pt x="1368" y="17380"/>
                </a:cubicBezTo>
                <a:cubicBezTo>
                  <a:pt x="1702" y="17836"/>
                  <a:pt x="2128" y="18261"/>
                  <a:pt x="2614" y="18595"/>
                </a:cubicBezTo>
                <a:cubicBezTo>
                  <a:pt x="2918" y="18808"/>
                  <a:pt x="3282" y="18960"/>
                  <a:pt x="3647" y="19081"/>
                </a:cubicBezTo>
                <a:cubicBezTo>
                  <a:pt x="3860" y="19172"/>
                  <a:pt x="4103" y="19233"/>
                  <a:pt x="4315" y="19264"/>
                </a:cubicBezTo>
                <a:cubicBezTo>
                  <a:pt x="4619" y="19294"/>
                  <a:pt x="4893" y="19324"/>
                  <a:pt x="5196" y="19355"/>
                </a:cubicBezTo>
                <a:lnTo>
                  <a:pt x="5622" y="19355"/>
                </a:lnTo>
                <a:cubicBezTo>
                  <a:pt x="5926" y="19355"/>
                  <a:pt x="6199" y="19324"/>
                  <a:pt x="6472" y="19264"/>
                </a:cubicBezTo>
                <a:cubicBezTo>
                  <a:pt x="6655" y="19233"/>
                  <a:pt x="6837" y="19172"/>
                  <a:pt x="7019" y="19081"/>
                </a:cubicBezTo>
                <a:lnTo>
                  <a:pt x="7050" y="19081"/>
                </a:lnTo>
                <a:cubicBezTo>
                  <a:pt x="7202" y="19051"/>
                  <a:pt x="7354" y="18960"/>
                  <a:pt x="7475" y="18899"/>
                </a:cubicBezTo>
                <a:cubicBezTo>
                  <a:pt x="7718" y="18777"/>
                  <a:pt x="7931" y="18656"/>
                  <a:pt x="8143" y="18534"/>
                </a:cubicBezTo>
                <a:lnTo>
                  <a:pt x="8235" y="18443"/>
                </a:lnTo>
                <a:lnTo>
                  <a:pt x="8265" y="18443"/>
                </a:lnTo>
                <a:lnTo>
                  <a:pt x="8356" y="18382"/>
                </a:lnTo>
                <a:cubicBezTo>
                  <a:pt x="8417" y="18322"/>
                  <a:pt x="8478" y="18291"/>
                  <a:pt x="8538" y="18231"/>
                </a:cubicBezTo>
                <a:lnTo>
                  <a:pt x="8599" y="18170"/>
                </a:lnTo>
                <a:cubicBezTo>
                  <a:pt x="8660" y="18109"/>
                  <a:pt x="8751" y="18048"/>
                  <a:pt x="8812" y="17988"/>
                </a:cubicBezTo>
                <a:cubicBezTo>
                  <a:pt x="8994" y="17836"/>
                  <a:pt x="9176" y="17623"/>
                  <a:pt x="9359" y="17441"/>
                </a:cubicBezTo>
                <a:cubicBezTo>
                  <a:pt x="9511" y="17258"/>
                  <a:pt x="9632" y="17106"/>
                  <a:pt x="9784" y="16924"/>
                </a:cubicBezTo>
                <a:lnTo>
                  <a:pt x="9784" y="16894"/>
                </a:lnTo>
                <a:cubicBezTo>
                  <a:pt x="9966" y="16681"/>
                  <a:pt x="10118" y="16468"/>
                  <a:pt x="10240" y="16225"/>
                </a:cubicBezTo>
                <a:cubicBezTo>
                  <a:pt x="10513" y="15739"/>
                  <a:pt x="10726" y="15223"/>
                  <a:pt x="10908" y="14706"/>
                </a:cubicBezTo>
                <a:cubicBezTo>
                  <a:pt x="10999" y="14493"/>
                  <a:pt x="11091" y="14250"/>
                  <a:pt x="11182" y="14007"/>
                </a:cubicBezTo>
                <a:cubicBezTo>
                  <a:pt x="11334" y="13612"/>
                  <a:pt x="11486" y="13339"/>
                  <a:pt x="11638" y="13066"/>
                </a:cubicBezTo>
                <a:cubicBezTo>
                  <a:pt x="11789" y="12762"/>
                  <a:pt x="11972" y="12458"/>
                  <a:pt x="12184" y="12184"/>
                </a:cubicBezTo>
                <a:cubicBezTo>
                  <a:pt x="12367" y="11972"/>
                  <a:pt x="12579" y="11789"/>
                  <a:pt x="12792" y="11607"/>
                </a:cubicBezTo>
                <a:cubicBezTo>
                  <a:pt x="13005" y="11455"/>
                  <a:pt x="13248" y="11303"/>
                  <a:pt x="13491" y="11182"/>
                </a:cubicBezTo>
                <a:cubicBezTo>
                  <a:pt x="14038" y="10999"/>
                  <a:pt x="14585" y="10848"/>
                  <a:pt x="15162" y="10756"/>
                </a:cubicBezTo>
                <a:cubicBezTo>
                  <a:pt x="15375" y="10726"/>
                  <a:pt x="15557" y="10726"/>
                  <a:pt x="15739" y="10696"/>
                </a:cubicBezTo>
                <a:cubicBezTo>
                  <a:pt x="15952" y="10696"/>
                  <a:pt x="16195" y="10665"/>
                  <a:pt x="16438" y="10635"/>
                </a:cubicBezTo>
                <a:cubicBezTo>
                  <a:pt x="16711" y="10605"/>
                  <a:pt x="16985" y="10544"/>
                  <a:pt x="17258" y="10483"/>
                </a:cubicBezTo>
                <a:cubicBezTo>
                  <a:pt x="17471" y="10422"/>
                  <a:pt x="17684" y="10361"/>
                  <a:pt x="17896" y="10270"/>
                </a:cubicBezTo>
                <a:cubicBezTo>
                  <a:pt x="18170" y="10149"/>
                  <a:pt x="18413" y="10027"/>
                  <a:pt x="18656" y="9875"/>
                </a:cubicBezTo>
                <a:cubicBezTo>
                  <a:pt x="18899" y="9723"/>
                  <a:pt x="19112" y="9571"/>
                  <a:pt x="19355" y="9389"/>
                </a:cubicBezTo>
                <a:cubicBezTo>
                  <a:pt x="19750" y="9085"/>
                  <a:pt x="20084" y="8721"/>
                  <a:pt x="20388" y="8295"/>
                </a:cubicBezTo>
                <a:cubicBezTo>
                  <a:pt x="20509" y="8113"/>
                  <a:pt x="20600" y="7870"/>
                  <a:pt x="20661" y="7657"/>
                </a:cubicBezTo>
                <a:cubicBezTo>
                  <a:pt x="20692" y="7475"/>
                  <a:pt x="20752" y="7293"/>
                  <a:pt x="20813" y="7110"/>
                </a:cubicBezTo>
                <a:cubicBezTo>
                  <a:pt x="20935" y="6624"/>
                  <a:pt x="20995" y="6108"/>
                  <a:pt x="20995" y="5591"/>
                </a:cubicBezTo>
                <a:cubicBezTo>
                  <a:pt x="20995" y="5318"/>
                  <a:pt x="20965" y="5044"/>
                  <a:pt x="20935" y="4771"/>
                </a:cubicBezTo>
                <a:cubicBezTo>
                  <a:pt x="20904" y="4558"/>
                  <a:pt x="20843" y="4346"/>
                  <a:pt x="20752" y="4133"/>
                </a:cubicBezTo>
                <a:cubicBezTo>
                  <a:pt x="20600" y="3677"/>
                  <a:pt x="20357" y="3221"/>
                  <a:pt x="20084" y="2796"/>
                </a:cubicBezTo>
                <a:cubicBezTo>
                  <a:pt x="19476" y="2006"/>
                  <a:pt x="18717" y="1368"/>
                  <a:pt x="17836" y="912"/>
                </a:cubicBezTo>
                <a:cubicBezTo>
                  <a:pt x="16985" y="517"/>
                  <a:pt x="16073" y="244"/>
                  <a:pt x="15162" y="122"/>
                </a:cubicBezTo>
                <a:cubicBezTo>
                  <a:pt x="14645" y="31"/>
                  <a:pt x="14129" y="1"/>
                  <a:pt x="1361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5" name="Google Shape;27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6747" y="4389950"/>
            <a:ext cx="1612116" cy="6145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6" name="Google Shape;276;p4"/>
          <p:cNvGrpSpPr/>
          <p:nvPr/>
        </p:nvGrpSpPr>
        <p:grpSpPr>
          <a:xfrm>
            <a:off x="1101247" y="2741468"/>
            <a:ext cx="483087" cy="429801"/>
            <a:chOff x="1101247" y="2686593"/>
            <a:chExt cx="483087" cy="429801"/>
          </a:xfrm>
        </p:grpSpPr>
        <p:sp>
          <p:nvSpPr>
            <p:cNvPr id="277" name="Google Shape;277;p4"/>
            <p:cNvSpPr/>
            <p:nvPr/>
          </p:nvSpPr>
          <p:spPr>
            <a:xfrm rot="1519952">
              <a:off x="1231484" y="2733604"/>
              <a:ext cx="295208" cy="335779"/>
            </a:xfrm>
            <a:custGeom>
              <a:rect b="b" l="l" r="r" t="t"/>
              <a:pathLst>
                <a:path extrusionOk="0" h="11024" w="9692">
                  <a:moveTo>
                    <a:pt x="7355" y="1"/>
                  </a:moveTo>
                  <a:cubicBezTo>
                    <a:pt x="7318" y="1"/>
                    <a:pt x="7279" y="5"/>
                    <a:pt x="7239" y="15"/>
                  </a:cubicBezTo>
                  <a:cubicBezTo>
                    <a:pt x="5044" y="622"/>
                    <a:pt x="2989" y="1276"/>
                    <a:pt x="700" y="1393"/>
                  </a:cubicBezTo>
                  <a:cubicBezTo>
                    <a:pt x="21" y="1438"/>
                    <a:pt x="0" y="2494"/>
                    <a:pt x="639" y="2494"/>
                  </a:cubicBezTo>
                  <a:cubicBezTo>
                    <a:pt x="659" y="2494"/>
                    <a:pt x="679" y="2493"/>
                    <a:pt x="700" y="2491"/>
                  </a:cubicBezTo>
                  <a:cubicBezTo>
                    <a:pt x="2896" y="2280"/>
                    <a:pt x="5184" y="1930"/>
                    <a:pt x="7216" y="1019"/>
                  </a:cubicBezTo>
                  <a:lnTo>
                    <a:pt x="7239" y="1160"/>
                  </a:lnTo>
                  <a:cubicBezTo>
                    <a:pt x="7263" y="1416"/>
                    <a:pt x="7309" y="1650"/>
                    <a:pt x="7356" y="1883"/>
                  </a:cubicBezTo>
                  <a:cubicBezTo>
                    <a:pt x="5371" y="2677"/>
                    <a:pt x="3479" y="2934"/>
                    <a:pt x="1378" y="3191"/>
                  </a:cubicBezTo>
                  <a:cubicBezTo>
                    <a:pt x="817" y="3215"/>
                    <a:pt x="817" y="4032"/>
                    <a:pt x="1378" y="4079"/>
                  </a:cubicBezTo>
                  <a:cubicBezTo>
                    <a:pt x="1543" y="4088"/>
                    <a:pt x="1710" y="4093"/>
                    <a:pt x="1877" y="4093"/>
                  </a:cubicBezTo>
                  <a:cubicBezTo>
                    <a:pt x="3781" y="4093"/>
                    <a:pt x="5757" y="3501"/>
                    <a:pt x="7496" y="2771"/>
                  </a:cubicBezTo>
                  <a:cubicBezTo>
                    <a:pt x="7660" y="3588"/>
                    <a:pt x="7846" y="4406"/>
                    <a:pt x="8010" y="5223"/>
                  </a:cubicBezTo>
                  <a:cubicBezTo>
                    <a:pt x="8220" y="6204"/>
                    <a:pt x="8407" y="7185"/>
                    <a:pt x="8547" y="8165"/>
                  </a:cubicBezTo>
                  <a:cubicBezTo>
                    <a:pt x="8337" y="8165"/>
                    <a:pt x="8150" y="8189"/>
                    <a:pt x="7963" y="8236"/>
                  </a:cubicBezTo>
                  <a:cubicBezTo>
                    <a:pt x="7239" y="8422"/>
                    <a:pt x="6609" y="8889"/>
                    <a:pt x="6235" y="9543"/>
                  </a:cubicBezTo>
                  <a:cubicBezTo>
                    <a:pt x="5926" y="10096"/>
                    <a:pt x="5909" y="11024"/>
                    <a:pt x="6659" y="11024"/>
                  </a:cubicBezTo>
                  <a:cubicBezTo>
                    <a:pt x="6702" y="11024"/>
                    <a:pt x="6748" y="11021"/>
                    <a:pt x="6796" y="11015"/>
                  </a:cubicBezTo>
                  <a:cubicBezTo>
                    <a:pt x="7426" y="10898"/>
                    <a:pt x="8033" y="10641"/>
                    <a:pt x="8547" y="10244"/>
                  </a:cubicBezTo>
                  <a:cubicBezTo>
                    <a:pt x="8991" y="9917"/>
                    <a:pt x="9691" y="9356"/>
                    <a:pt x="9575" y="8796"/>
                  </a:cubicBezTo>
                  <a:cubicBezTo>
                    <a:pt x="9551" y="8749"/>
                    <a:pt x="9528" y="8703"/>
                    <a:pt x="9504" y="8656"/>
                  </a:cubicBezTo>
                  <a:cubicBezTo>
                    <a:pt x="9364" y="7418"/>
                    <a:pt x="9131" y="6180"/>
                    <a:pt x="8874" y="4943"/>
                  </a:cubicBezTo>
                  <a:cubicBezTo>
                    <a:pt x="8617" y="3728"/>
                    <a:pt x="8313" y="2467"/>
                    <a:pt x="7963" y="1230"/>
                  </a:cubicBezTo>
                  <a:cubicBezTo>
                    <a:pt x="7916" y="1043"/>
                    <a:pt x="7846" y="833"/>
                    <a:pt x="7776" y="646"/>
                  </a:cubicBezTo>
                  <a:cubicBezTo>
                    <a:pt x="7902" y="333"/>
                    <a:pt x="7672" y="1"/>
                    <a:pt x="73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4"/>
            <p:cNvSpPr/>
            <p:nvPr/>
          </p:nvSpPr>
          <p:spPr>
            <a:xfrm rot="1519952">
              <a:off x="1167917" y="2713725"/>
              <a:ext cx="147269" cy="344734"/>
            </a:xfrm>
            <a:custGeom>
              <a:rect b="b" l="l" r="r" t="t"/>
              <a:pathLst>
                <a:path extrusionOk="0" h="11318" w="4835">
                  <a:moveTo>
                    <a:pt x="2638" y="1"/>
                  </a:moveTo>
                  <a:cubicBezTo>
                    <a:pt x="2377" y="1"/>
                    <a:pt x="2102" y="219"/>
                    <a:pt x="2172" y="555"/>
                  </a:cubicBezTo>
                  <a:cubicBezTo>
                    <a:pt x="2780" y="3358"/>
                    <a:pt x="3247" y="6160"/>
                    <a:pt x="3620" y="8986"/>
                  </a:cubicBezTo>
                  <a:cubicBezTo>
                    <a:pt x="3525" y="8982"/>
                    <a:pt x="3431" y="8980"/>
                    <a:pt x="3338" y="8980"/>
                  </a:cubicBezTo>
                  <a:cubicBezTo>
                    <a:pt x="2854" y="8980"/>
                    <a:pt x="2385" y="9032"/>
                    <a:pt x="1915" y="9149"/>
                  </a:cubicBezTo>
                  <a:cubicBezTo>
                    <a:pt x="1262" y="9313"/>
                    <a:pt x="421" y="9570"/>
                    <a:pt x="117" y="10200"/>
                  </a:cubicBezTo>
                  <a:cubicBezTo>
                    <a:pt x="0" y="10387"/>
                    <a:pt x="0" y="10621"/>
                    <a:pt x="117" y="10784"/>
                  </a:cubicBezTo>
                  <a:cubicBezTo>
                    <a:pt x="389" y="11207"/>
                    <a:pt x="934" y="11317"/>
                    <a:pt x="1468" y="11317"/>
                  </a:cubicBezTo>
                  <a:cubicBezTo>
                    <a:pt x="1761" y="11317"/>
                    <a:pt x="2050" y="11284"/>
                    <a:pt x="2289" y="11251"/>
                  </a:cubicBezTo>
                  <a:cubicBezTo>
                    <a:pt x="2756" y="11181"/>
                    <a:pt x="3223" y="11041"/>
                    <a:pt x="3667" y="10831"/>
                  </a:cubicBezTo>
                  <a:cubicBezTo>
                    <a:pt x="3971" y="10667"/>
                    <a:pt x="4484" y="10457"/>
                    <a:pt x="4671" y="10154"/>
                  </a:cubicBezTo>
                  <a:cubicBezTo>
                    <a:pt x="4788" y="9897"/>
                    <a:pt x="4835" y="9617"/>
                    <a:pt x="4788" y="9360"/>
                  </a:cubicBezTo>
                  <a:cubicBezTo>
                    <a:pt x="4788" y="9219"/>
                    <a:pt x="4741" y="9079"/>
                    <a:pt x="4741" y="8939"/>
                  </a:cubicBezTo>
                  <a:cubicBezTo>
                    <a:pt x="4671" y="8425"/>
                    <a:pt x="4554" y="7935"/>
                    <a:pt x="4484" y="7445"/>
                  </a:cubicBezTo>
                  <a:cubicBezTo>
                    <a:pt x="4344" y="6627"/>
                    <a:pt x="4204" y="5833"/>
                    <a:pt x="4041" y="5039"/>
                  </a:cubicBezTo>
                  <a:cubicBezTo>
                    <a:pt x="3760" y="3451"/>
                    <a:pt x="3410" y="1887"/>
                    <a:pt x="3036" y="322"/>
                  </a:cubicBezTo>
                  <a:cubicBezTo>
                    <a:pt x="2980" y="98"/>
                    <a:pt x="2812" y="1"/>
                    <a:pt x="26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9" name="Google Shape;279;p4"/>
          <p:cNvSpPr/>
          <p:nvPr/>
        </p:nvSpPr>
        <p:spPr>
          <a:xfrm rot="448387">
            <a:off x="7375575" y="2939449"/>
            <a:ext cx="273787" cy="466433"/>
          </a:xfrm>
          <a:custGeom>
            <a:rect b="b" l="l" r="r" t="t"/>
            <a:pathLst>
              <a:path extrusionOk="0" h="11538" w="6773">
                <a:moveTo>
                  <a:pt x="3457" y="0"/>
                </a:moveTo>
                <a:cubicBezTo>
                  <a:pt x="3332" y="0"/>
                  <a:pt x="3190" y="97"/>
                  <a:pt x="3176" y="234"/>
                </a:cubicBezTo>
                <a:cubicBezTo>
                  <a:pt x="2943" y="1892"/>
                  <a:pt x="3083" y="3620"/>
                  <a:pt x="3083" y="5302"/>
                </a:cubicBezTo>
                <a:cubicBezTo>
                  <a:pt x="3083" y="6563"/>
                  <a:pt x="3083" y="7871"/>
                  <a:pt x="3130" y="9155"/>
                </a:cubicBezTo>
                <a:cubicBezTo>
                  <a:pt x="2265" y="9155"/>
                  <a:pt x="1145" y="9529"/>
                  <a:pt x="537" y="10136"/>
                </a:cubicBezTo>
                <a:cubicBezTo>
                  <a:pt x="234" y="10416"/>
                  <a:pt x="0" y="10837"/>
                  <a:pt x="210" y="11210"/>
                </a:cubicBezTo>
                <a:cubicBezTo>
                  <a:pt x="361" y="11466"/>
                  <a:pt x="656" y="11537"/>
                  <a:pt x="960" y="11537"/>
                </a:cubicBezTo>
                <a:cubicBezTo>
                  <a:pt x="1128" y="11537"/>
                  <a:pt x="1298" y="11515"/>
                  <a:pt x="1448" y="11490"/>
                </a:cubicBezTo>
                <a:cubicBezTo>
                  <a:pt x="1939" y="11420"/>
                  <a:pt x="2429" y="11257"/>
                  <a:pt x="2873" y="11023"/>
                </a:cubicBezTo>
                <a:cubicBezTo>
                  <a:pt x="3083" y="10930"/>
                  <a:pt x="3270" y="10813"/>
                  <a:pt x="3433" y="10696"/>
                </a:cubicBezTo>
                <a:cubicBezTo>
                  <a:pt x="3474" y="10707"/>
                  <a:pt x="3513" y="10713"/>
                  <a:pt x="3552" y="10713"/>
                </a:cubicBezTo>
                <a:cubicBezTo>
                  <a:pt x="3758" y="10713"/>
                  <a:pt x="3924" y="10563"/>
                  <a:pt x="3924" y="10346"/>
                </a:cubicBezTo>
                <a:cubicBezTo>
                  <a:pt x="3970" y="8595"/>
                  <a:pt x="3900" y="6820"/>
                  <a:pt x="3877" y="5045"/>
                </a:cubicBezTo>
                <a:cubicBezTo>
                  <a:pt x="3854" y="4181"/>
                  <a:pt x="3877" y="3317"/>
                  <a:pt x="3830" y="2453"/>
                </a:cubicBezTo>
                <a:lnTo>
                  <a:pt x="3830" y="2453"/>
                </a:lnTo>
                <a:cubicBezTo>
                  <a:pt x="4461" y="3340"/>
                  <a:pt x="5301" y="4064"/>
                  <a:pt x="5955" y="4998"/>
                </a:cubicBezTo>
                <a:cubicBezTo>
                  <a:pt x="6037" y="5135"/>
                  <a:pt x="6169" y="5197"/>
                  <a:pt x="6299" y="5197"/>
                </a:cubicBezTo>
                <a:cubicBezTo>
                  <a:pt x="6503" y="5197"/>
                  <a:pt x="6703" y="5045"/>
                  <a:pt x="6703" y="4788"/>
                </a:cubicBezTo>
                <a:cubicBezTo>
                  <a:pt x="6773" y="4017"/>
                  <a:pt x="6095" y="3504"/>
                  <a:pt x="5535" y="3060"/>
                </a:cubicBezTo>
                <a:cubicBezTo>
                  <a:pt x="4764" y="2476"/>
                  <a:pt x="4134" y="1682"/>
                  <a:pt x="3737" y="795"/>
                </a:cubicBezTo>
                <a:cubicBezTo>
                  <a:pt x="3713" y="584"/>
                  <a:pt x="3690" y="374"/>
                  <a:pt x="3643" y="164"/>
                </a:cubicBezTo>
                <a:cubicBezTo>
                  <a:pt x="3624" y="48"/>
                  <a:pt x="3545" y="0"/>
                  <a:pt x="345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4"/>
          <p:cNvSpPr/>
          <p:nvPr/>
        </p:nvSpPr>
        <p:spPr>
          <a:xfrm>
            <a:off x="8722146" y="1374828"/>
            <a:ext cx="376717" cy="309228"/>
          </a:xfrm>
          <a:custGeom>
            <a:rect b="b" l="l" r="r" t="t"/>
            <a:pathLst>
              <a:path extrusionOk="0" h="10103" w="12308">
                <a:moveTo>
                  <a:pt x="7918" y="1"/>
                </a:moveTo>
                <a:cubicBezTo>
                  <a:pt x="7684" y="1"/>
                  <a:pt x="7474" y="211"/>
                  <a:pt x="7474" y="445"/>
                </a:cubicBezTo>
                <a:lnTo>
                  <a:pt x="7474" y="468"/>
                </a:lnTo>
                <a:lnTo>
                  <a:pt x="7474" y="491"/>
                </a:lnTo>
                <a:cubicBezTo>
                  <a:pt x="7310" y="912"/>
                  <a:pt x="6797" y="1425"/>
                  <a:pt x="6563" y="1776"/>
                </a:cubicBezTo>
                <a:cubicBezTo>
                  <a:pt x="6236" y="2243"/>
                  <a:pt x="5886" y="2733"/>
                  <a:pt x="5559" y="3200"/>
                </a:cubicBezTo>
                <a:cubicBezTo>
                  <a:pt x="4998" y="3994"/>
                  <a:pt x="4438" y="4788"/>
                  <a:pt x="3854" y="5536"/>
                </a:cubicBezTo>
                <a:cubicBezTo>
                  <a:pt x="3714" y="5395"/>
                  <a:pt x="3574" y="5279"/>
                  <a:pt x="3410" y="5185"/>
                </a:cubicBezTo>
                <a:cubicBezTo>
                  <a:pt x="2992" y="4912"/>
                  <a:pt x="2508" y="4771"/>
                  <a:pt x="2010" y="4771"/>
                </a:cubicBezTo>
                <a:cubicBezTo>
                  <a:pt x="1785" y="4771"/>
                  <a:pt x="1557" y="4800"/>
                  <a:pt x="1332" y="4858"/>
                </a:cubicBezTo>
                <a:cubicBezTo>
                  <a:pt x="725" y="4998"/>
                  <a:pt x="1" y="5676"/>
                  <a:pt x="678" y="6213"/>
                </a:cubicBezTo>
                <a:cubicBezTo>
                  <a:pt x="1192" y="6610"/>
                  <a:pt x="1776" y="6843"/>
                  <a:pt x="2406" y="6937"/>
                </a:cubicBezTo>
                <a:cubicBezTo>
                  <a:pt x="2633" y="6978"/>
                  <a:pt x="2924" y="7024"/>
                  <a:pt x="3206" y="7024"/>
                </a:cubicBezTo>
                <a:cubicBezTo>
                  <a:pt x="3563" y="7024"/>
                  <a:pt x="3905" y="6951"/>
                  <a:pt x="4088" y="6703"/>
                </a:cubicBezTo>
                <a:cubicBezTo>
                  <a:pt x="4111" y="6657"/>
                  <a:pt x="4134" y="6610"/>
                  <a:pt x="4134" y="6563"/>
                </a:cubicBezTo>
                <a:cubicBezTo>
                  <a:pt x="4928" y="5629"/>
                  <a:pt x="5629" y="4625"/>
                  <a:pt x="6306" y="3644"/>
                </a:cubicBezTo>
                <a:cubicBezTo>
                  <a:pt x="6703" y="3107"/>
                  <a:pt x="7077" y="2546"/>
                  <a:pt x="7450" y="2009"/>
                </a:cubicBezTo>
                <a:cubicBezTo>
                  <a:pt x="7637" y="1729"/>
                  <a:pt x="7988" y="1355"/>
                  <a:pt x="8221" y="958"/>
                </a:cubicBezTo>
                <a:cubicBezTo>
                  <a:pt x="8712" y="1262"/>
                  <a:pt x="9202" y="1542"/>
                  <a:pt x="9739" y="1799"/>
                </a:cubicBezTo>
                <a:cubicBezTo>
                  <a:pt x="10229" y="2079"/>
                  <a:pt x="10767" y="2313"/>
                  <a:pt x="11304" y="2500"/>
                </a:cubicBezTo>
                <a:cubicBezTo>
                  <a:pt x="11047" y="3527"/>
                  <a:pt x="10767" y="4555"/>
                  <a:pt x="10463" y="5582"/>
                </a:cubicBezTo>
                <a:cubicBezTo>
                  <a:pt x="10159" y="6540"/>
                  <a:pt x="9739" y="7521"/>
                  <a:pt x="9529" y="8501"/>
                </a:cubicBezTo>
                <a:cubicBezTo>
                  <a:pt x="9280" y="8439"/>
                  <a:pt x="9020" y="8418"/>
                  <a:pt x="8764" y="8418"/>
                </a:cubicBezTo>
                <a:cubicBezTo>
                  <a:pt x="8636" y="8418"/>
                  <a:pt x="8509" y="8424"/>
                  <a:pt x="8385" y="8431"/>
                </a:cubicBezTo>
                <a:cubicBezTo>
                  <a:pt x="7871" y="8478"/>
                  <a:pt x="7217" y="8665"/>
                  <a:pt x="7170" y="9295"/>
                </a:cubicBezTo>
                <a:cubicBezTo>
                  <a:pt x="7114" y="9900"/>
                  <a:pt x="7676" y="10102"/>
                  <a:pt x="8338" y="10102"/>
                </a:cubicBezTo>
                <a:cubicBezTo>
                  <a:pt x="9056" y="10102"/>
                  <a:pt x="9891" y="9865"/>
                  <a:pt x="10183" y="9646"/>
                </a:cubicBezTo>
                <a:cubicBezTo>
                  <a:pt x="10370" y="9506"/>
                  <a:pt x="10440" y="9225"/>
                  <a:pt x="10346" y="8992"/>
                </a:cubicBezTo>
                <a:cubicBezTo>
                  <a:pt x="11374" y="7100"/>
                  <a:pt x="11747" y="4672"/>
                  <a:pt x="12191" y="2570"/>
                </a:cubicBezTo>
                <a:cubicBezTo>
                  <a:pt x="12191" y="2500"/>
                  <a:pt x="12191" y="2430"/>
                  <a:pt x="12168" y="2336"/>
                </a:cubicBezTo>
                <a:cubicBezTo>
                  <a:pt x="12308" y="2173"/>
                  <a:pt x="12261" y="1939"/>
                  <a:pt x="12098" y="1822"/>
                </a:cubicBezTo>
                <a:cubicBezTo>
                  <a:pt x="11514" y="1449"/>
                  <a:pt x="10907" y="1145"/>
                  <a:pt x="10253" y="912"/>
                </a:cubicBezTo>
                <a:lnTo>
                  <a:pt x="8244" y="48"/>
                </a:lnTo>
                <a:cubicBezTo>
                  <a:pt x="8151" y="1"/>
                  <a:pt x="8058" y="1"/>
                  <a:pt x="798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4"/>
          <p:cNvSpPr/>
          <p:nvPr/>
        </p:nvSpPr>
        <p:spPr>
          <a:xfrm rot="1800062">
            <a:off x="6066414" y="3664493"/>
            <a:ext cx="348558" cy="910239"/>
          </a:xfrm>
          <a:custGeom>
            <a:rect b="b" l="l" r="r" t="t"/>
            <a:pathLst>
              <a:path extrusionOk="0" h="19885" w="7614">
                <a:moveTo>
                  <a:pt x="1775" y="1148"/>
                </a:moveTo>
                <a:cubicBezTo>
                  <a:pt x="1782" y="1148"/>
                  <a:pt x="1790" y="1149"/>
                  <a:pt x="1799" y="1150"/>
                </a:cubicBezTo>
                <a:cubicBezTo>
                  <a:pt x="1810" y="1162"/>
                  <a:pt x="1828" y="1168"/>
                  <a:pt x="1848" y="1168"/>
                </a:cubicBezTo>
                <a:cubicBezTo>
                  <a:pt x="1869" y="1168"/>
                  <a:pt x="1892" y="1162"/>
                  <a:pt x="1915" y="1150"/>
                </a:cubicBezTo>
                <a:cubicBezTo>
                  <a:pt x="2149" y="1291"/>
                  <a:pt x="2359" y="1477"/>
                  <a:pt x="2499" y="1711"/>
                </a:cubicBezTo>
                <a:cubicBezTo>
                  <a:pt x="3317" y="2879"/>
                  <a:pt x="3130" y="4233"/>
                  <a:pt x="2639" y="5517"/>
                </a:cubicBezTo>
                <a:cubicBezTo>
                  <a:pt x="2546" y="5261"/>
                  <a:pt x="2453" y="5027"/>
                  <a:pt x="2383" y="4770"/>
                </a:cubicBezTo>
                <a:cubicBezTo>
                  <a:pt x="2291" y="4518"/>
                  <a:pt x="1318" y="1148"/>
                  <a:pt x="1775" y="1148"/>
                </a:cubicBezTo>
                <a:close/>
                <a:moveTo>
                  <a:pt x="5008" y="10431"/>
                </a:moveTo>
                <a:cubicBezTo>
                  <a:pt x="5650" y="10431"/>
                  <a:pt x="6241" y="10794"/>
                  <a:pt x="6493" y="11402"/>
                </a:cubicBezTo>
                <a:cubicBezTo>
                  <a:pt x="6983" y="12197"/>
                  <a:pt x="6866" y="13224"/>
                  <a:pt x="6236" y="13925"/>
                </a:cubicBezTo>
                <a:cubicBezTo>
                  <a:pt x="6096" y="13528"/>
                  <a:pt x="5979" y="13224"/>
                  <a:pt x="5909" y="13061"/>
                </a:cubicBezTo>
                <a:cubicBezTo>
                  <a:pt x="5559" y="12173"/>
                  <a:pt x="5162" y="11309"/>
                  <a:pt x="4788" y="10445"/>
                </a:cubicBezTo>
                <a:cubicBezTo>
                  <a:pt x="4862" y="10436"/>
                  <a:pt x="4935" y="10431"/>
                  <a:pt x="5008" y="10431"/>
                </a:cubicBezTo>
                <a:close/>
                <a:moveTo>
                  <a:pt x="2476" y="7456"/>
                </a:moveTo>
                <a:cubicBezTo>
                  <a:pt x="2826" y="8250"/>
                  <a:pt x="3177" y="9044"/>
                  <a:pt x="3550" y="9838"/>
                </a:cubicBezTo>
                <a:lnTo>
                  <a:pt x="3644" y="10025"/>
                </a:lnTo>
                <a:cubicBezTo>
                  <a:pt x="3013" y="10515"/>
                  <a:pt x="2453" y="11309"/>
                  <a:pt x="2406" y="12080"/>
                </a:cubicBezTo>
                <a:cubicBezTo>
                  <a:pt x="2383" y="12944"/>
                  <a:pt x="3083" y="13691"/>
                  <a:pt x="3737" y="14182"/>
                </a:cubicBezTo>
                <a:cubicBezTo>
                  <a:pt x="3770" y="14205"/>
                  <a:pt x="3805" y="14215"/>
                  <a:pt x="3838" y="14215"/>
                </a:cubicBezTo>
                <a:cubicBezTo>
                  <a:pt x="3971" y="14215"/>
                  <a:pt x="4082" y="14055"/>
                  <a:pt x="3971" y="13925"/>
                </a:cubicBezTo>
                <a:cubicBezTo>
                  <a:pt x="3620" y="13598"/>
                  <a:pt x="3363" y="13201"/>
                  <a:pt x="3177" y="12780"/>
                </a:cubicBezTo>
                <a:cubicBezTo>
                  <a:pt x="2920" y="12103"/>
                  <a:pt x="3247" y="11519"/>
                  <a:pt x="3690" y="11029"/>
                </a:cubicBezTo>
                <a:cubicBezTo>
                  <a:pt x="3784" y="10959"/>
                  <a:pt x="3877" y="10889"/>
                  <a:pt x="3971" y="10795"/>
                </a:cubicBezTo>
                <a:cubicBezTo>
                  <a:pt x="4321" y="11589"/>
                  <a:pt x="4671" y="12360"/>
                  <a:pt x="5021" y="13131"/>
                </a:cubicBezTo>
                <a:lnTo>
                  <a:pt x="5325" y="13714"/>
                </a:lnTo>
                <a:cubicBezTo>
                  <a:pt x="5395" y="13971"/>
                  <a:pt x="5489" y="14205"/>
                  <a:pt x="5582" y="14462"/>
                </a:cubicBezTo>
                <a:cubicBezTo>
                  <a:pt x="5061" y="14765"/>
                  <a:pt x="4480" y="14908"/>
                  <a:pt x="3876" y="14908"/>
                </a:cubicBezTo>
                <a:cubicBezTo>
                  <a:pt x="3830" y="14908"/>
                  <a:pt x="3783" y="14907"/>
                  <a:pt x="3737" y="14905"/>
                </a:cubicBezTo>
                <a:cubicBezTo>
                  <a:pt x="1355" y="14765"/>
                  <a:pt x="654" y="11893"/>
                  <a:pt x="1262" y="9978"/>
                </a:cubicBezTo>
                <a:cubicBezTo>
                  <a:pt x="1565" y="9091"/>
                  <a:pt x="1986" y="8250"/>
                  <a:pt x="2476" y="7456"/>
                </a:cubicBezTo>
                <a:close/>
                <a:moveTo>
                  <a:pt x="1481" y="1"/>
                </a:moveTo>
                <a:cubicBezTo>
                  <a:pt x="1439" y="1"/>
                  <a:pt x="1397" y="2"/>
                  <a:pt x="1355" y="6"/>
                </a:cubicBezTo>
                <a:cubicBezTo>
                  <a:pt x="24" y="123"/>
                  <a:pt x="234" y="1547"/>
                  <a:pt x="608" y="2435"/>
                </a:cubicBezTo>
                <a:cubicBezTo>
                  <a:pt x="631" y="2528"/>
                  <a:pt x="678" y="2622"/>
                  <a:pt x="724" y="2715"/>
                </a:cubicBezTo>
                <a:cubicBezTo>
                  <a:pt x="981" y="4070"/>
                  <a:pt x="1659" y="5494"/>
                  <a:pt x="2102" y="6592"/>
                </a:cubicBezTo>
                <a:lnTo>
                  <a:pt x="2149" y="6685"/>
                </a:lnTo>
                <a:cubicBezTo>
                  <a:pt x="1892" y="7199"/>
                  <a:pt x="1635" y="7666"/>
                  <a:pt x="1402" y="8110"/>
                </a:cubicBezTo>
                <a:cubicBezTo>
                  <a:pt x="538" y="9814"/>
                  <a:pt x="1" y="11636"/>
                  <a:pt x="865" y="13458"/>
                </a:cubicBezTo>
                <a:cubicBezTo>
                  <a:pt x="1533" y="14832"/>
                  <a:pt x="2586" y="15689"/>
                  <a:pt x="3963" y="15689"/>
                </a:cubicBezTo>
                <a:cubicBezTo>
                  <a:pt x="4318" y="15689"/>
                  <a:pt x="4695" y="15632"/>
                  <a:pt x="5092" y="15513"/>
                </a:cubicBezTo>
                <a:cubicBezTo>
                  <a:pt x="5348" y="15419"/>
                  <a:pt x="5582" y="15326"/>
                  <a:pt x="5815" y="15186"/>
                </a:cubicBezTo>
                <a:cubicBezTo>
                  <a:pt x="6283" y="16680"/>
                  <a:pt x="6586" y="18175"/>
                  <a:pt x="6166" y="18782"/>
                </a:cubicBezTo>
                <a:cubicBezTo>
                  <a:pt x="6060" y="18862"/>
                  <a:pt x="5931" y="18904"/>
                  <a:pt x="5805" y="18904"/>
                </a:cubicBezTo>
                <a:cubicBezTo>
                  <a:pt x="5710" y="18904"/>
                  <a:pt x="5616" y="18879"/>
                  <a:pt x="5535" y="18829"/>
                </a:cubicBezTo>
                <a:cubicBezTo>
                  <a:pt x="5559" y="18759"/>
                  <a:pt x="5559" y="18712"/>
                  <a:pt x="5559" y="18642"/>
                </a:cubicBezTo>
                <a:cubicBezTo>
                  <a:pt x="5512" y="18105"/>
                  <a:pt x="5255" y="17755"/>
                  <a:pt x="4695" y="17755"/>
                </a:cubicBezTo>
                <a:cubicBezTo>
                  <a:pt x="4484" y="17755"/>
                  <a:pt x="4321" y="17871"/>
                  <a:pt x="4227" y="18035"/>
                </a:cubicBezTo>
                <a:cubicBezTo>
                  <a:pt x="3790" y="19025"/>
                  <a:pt x="4761" y="19857"/>
                  <a:pt x="5706" y="19857"/>
                </a:cubicBezTo>
                <a:cubicBezTo>
                  <a:pt x="5719" y="19857"/>
                  <a:pt x="5732" y="19857"/>
                  <a:pt x="5745" y="19856"/>
                </a:cubicBezTo>
                <a:cubicBezTo>
                  <a:pt x="5825" y="19875"/>
                  <a:pt x="5904" y="19884"/>
                  <a:pt x="5982" y="19884"/>
                </a:cubicBezTo>
                <a:cubicBezTo>
                  <a:pt x="6386" y="19884"/>
                  <a:pt x="6753" y="19641"/>
                  <a:pt x="6890" y="19249"/>
                </a:cubicBezTo>
                <a:cubicBezTo>
                  <a:pt x="7357" y="18549"/>
                  <a:pt x="7193" y="17498"/>
                  <a:pt x="6913" y="16517"/>
                </a:cubicBezTo>
                <a:cubicBezTo>
                  <a:pt x="6796" y="15863"/>
                  <a:pt x="6609" y="15232"/>
                  <a:pt x="6446" y="14672"/>
                </a:cubicBezTo>
                <a:cubicBezTo>
                  <a:pt x="7193" y="13971"/>
                  <a:pt x="7614" y="12967"/>
                  <a:pt x="7614" y="11940"/>
                </a:cubicBezTo>
                <a:cubicBezTo>
                  <a:pt x="7554" y="10546"/>
                  <a:pt x="6407" y="9508"/>
                  <a:pt x="5100" y="9508"/>
                </a:cubicBezTo>
                <a:cubicBezTo>
                  <a:pt x="4875" y="9508"/>
                  <a:pt x="4645" y="9539"/>
                  <a:pt x="4414" y="9604"/>
                </a:cubicBezTo>
                <a:cubicBezTo>
                  <a:pt x="4134" y="9020"/>
                  <a:pt x="3877" y="8437"/>
                  <a:pt x="3620" y="7829"/>
                </a:cubicBezTo>
                <a:cubicBezTo>
                  <a:pt x="3410" y="7362"/>
                  <a:pt x="3223" y="6919"/>
                  <a:pt x="3036" y="6452"/>
                </a:cubicBezTo>
                <a:cubicBezTo>
                  <a:pt x="3177" y="6171"/>
                  <a:pt x="3340" y="5844"/>
                  <a:pt x="3457" y="5541"/>
                </a:cubicBezTo>
                <a:cubicBezTo>
                  <a:pt x="3947" y="4397"/>
                  <a:pt x="4111" y="3112"/>
                  <a:pt x="3667" y="1921"/>
                </a:cubicBezTo>
                <a:cubicBezTo>
                  <a:pt x="3330" y="1069"/>
                  <a:pt x="2498" y="1"/>
                  <a:pt x="148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he Summer Sun - Woodstone Senior Living Community" id="282" name="Google Shape;282;p4"/>
          <p:cNvPicPr preferRelativeResize="0"/>
          <p:nvPr/>
        </p:nvPicPr>
        <p:blipFill rotWithShape="1">
          <a:blip r:embed="rId4">
            <a:alphaModFix/>
          </a:blip>
          <a:srcRect b="174" l="5843" r="54255" t="-156"/>
          <a:stretch/>
        </p:blipFill>
        <p:spPr>
          <a:xfrm>
            <a:off x="284539" y="124958"/>
            <a:ext cx="3461835" cy="4879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32" y="-11434"/>
            <a:ext cx="379589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"/>
          <p:cNvSpPr/>
          <p:nvPr/>
        </p:nvSpPr>
        <p:spPr>
          <a:xfrm>
            <a:off x="3435313" y="4442502"/>
            <a:ext cx="376715" cy="316788"/>
          </a:xfrm>
          <a:custGeom>
            <a:rect b="b" l="l" r="r" t="t"/>
            <a:pathLst>
              <a:path extrusionOk="0" h="10705" w="12729">
                <a:moveTo>
                  <a:pt x="10982" y="1"/>
                </a:moveTo>
                <a:cubicBezTo>
                  <a:pt x="10772" y="1"/>
                  <a:pt x="10517" y="77"/>
                  <a:pt x="10206" y="250"/>
                </a:cubicBezTo>
                <a:cubicBezTo>
                  <a:pt x="9207" y="791"/>
                  <a:pt x="8152" y="1277"/>
                  <a:pt x="6976" y="1277"/>
                </a:cubicBezTo>
                <a:cubicBezTo>
                  <a:pt x="6832" y="1277"/>
                  <a:pt x="6687" y="1269"/>
                  <a:pt x="6540" y="1254"/>
                </a:cubicBezTo>
                <a:lnTo>
                  <a:pt x="5535" y="1581"/>
                </a:lnTo>
                <a:cubicBezTo>
                  <a:pt x="5535" y="1908"/>
                  <a:pt x="5535" y="2258"/>
                  <a:pt x="5582" y="2585"/>
                </a:cubicBezTo>
                <a:cubicBezTo>
                  <a:pt x="5932" y="4477"/>
                  <a:pt x="5792" y="6298"/>
                  <a:pt x="4905" y="7980"/>
                </a:cubicBezTo>
                <a:lnTo>
                  <a:pt x="2780" y="7770"/>
                </a:lnTo>
                <a:lnTo>
                  <a:pt x="1612" y="8097"/>
                </a:lnTo>
                <a:cubicBezTo>
                  <a:pt x="1449" y="8213"/>
                  <a:pt x="1262" y="8330"/>
                  <a:pt x="1098" y="8447"/>
                </a:cubicBezTo>
                <a:cubicBezTo>
                  <a:pt x="608" y="8891"/>
                  <a:pt x="1" y="9404"/>
                  <a:pt x="234" y="10058"/>
                </a:cubicBezTo>
                <a:cubicBezTo>
                  <a:pt x="413" y="10563"/>
                  <a:pt x="864" y="10704"/>
                  <a:pt x="1351" y="10704"/>
                </a:cubicBezTo>
                <a:cubicBezTo>
                  <a:pt x="1562" y="10704"/>
                  <a:pt x="1780" y="10677"/>
                  <a:pt x="1986" y="10642"/>
                </a:cubicBezTo>
                <a:cubicBezTo>
                  <a:pt x="2593" y="10502"/>
                  <a:pt x="3200" y="10292"/>
                  <a:pt x="3831" y="10128"/>
                </a:cubicBezTo>
                <a:lnTo>
                  <a:pt x="4811" y="9544"/>
                </a:lnTo>
                <a:cubicBezTo>
                  <a:pt x="6680" y="8003"/>
                  <a:pt x="6726" y="5831"/>
                  <a:pt x="6796" y="3683"/>
                </a:cubicBezTo>
                <a:cubicBezTo>
                  <a:pt x="6726" y="3496"/>
                  <a:pt x="6656" y="3309"/>
                  <a:pt x="6610" y="3122"/>
                </a:cubicBezTo>
                <a:cubicBezTo>
                  <a:pt x="6567" y="2778"/>
                  <a:pt x="6504" y="2414"/>
                  <a:pt x="6970" y="2414"/>
                </a:cubicBezTo>
                <a:cubicBezTo>
                  <a:pt x="7009" y="2414"/>
                  <a:pt x="7053" y="2416"/>
                  <a:pt x="7100" y="2422"/>
                </a:cubicBezTo>
                <a:lnTo>
                  <a:pt x="10907" y="1254"/>
                </a:lnTo>
                <a:cubicBezTo>
                  <a:pt x="10977" y="2071"/>
                  <a:pt x="11093" y="3006"/>
                  <a:pt x="11187" y="3940"/>
                </a:cubicBezTo>
                <a:cubicBezTo>
                  <a:pt x="11257" y="4290"/>
                  <a:pt x="11327" y="4617"/>
                  <a:pt x="11397" y="4967"/>
                </a:cubicBezTo>
                <a:lnTo>
                  <a:pt x="11397" y="5925"/>
                </a:lnTo>
                <a:cubicBezTo>
                  <a:pt x="11365" y="5923"/>
                  <a:pt x="11332" y="5922"/>
                  <a:pt x="11298" y="5922"/>
                </a:cubicBezTo>
                <a:cubicBezTo>
                  <a:pt x="10469" y="5922"/>
                  <a:pt x="9135" y="6461"/>
                  <a:pt x="8641" y="7022"/>
                </a:cubicBezTo>
                <a:cubicBezTo>
                  <a:pt x="8058" y="7653"/>
                  <a:pt x="8291" y="8821"/>
                  <a:pt x="9085" y="8984"/>
                </a:cubicBezTo>
                <a:cubicBezTo>
                  <a:pt x="9669" y="9101"/>
                  <a:pt x="10299" y="9031"/>
                  <a:pt x="10883" y="9101"/>
                </a:cubicBezTo>
                <a:cubicBezTo>
                  <a:pt x="10964" y="9112"/>
                  <a:pt x="11040" y="9117"/>
                  <a:pt x="11112" y="9117"/>
                </a:cubicBezTo>
                <a:cubicBezTo>
                  <a:pt x="11782" y="9117"/>
                  <a:pt x="12050" y="8643"/>
                  <a:pt x="12261" y="8073"/>
                </a:cubicBezTo>
                <a:cubicBezTo>
                  <a:pt x="12728" y="6906"/>
                  <a:pt x="12471" y="5738"/>
                  <a:pt x="12331" y="4570"/>
                </a:cubicBezTo>
                <a:cubicBezTo>
                  <a:pt x="12308" y="4220"/>
                  <a:pt x="12284" y="3893"/>
                  <a:pt x="12238" y="3543"/>
                </a:cubicBezTo>
                <a:cubicBezTo>
                  <a:pt x="12098" y="2702"/>
                  <a:pt x="11934" y="1885"/>
                  <a:pt x="11817" y="1044"/>
                </a:cubicBezTo>
                <a:cubicBezTo>
                  <a:pt x="11719" y="435"/>
                  <a:pt x="11481" y="1"/>
                  <a:pt x="1098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4"/>
          <p:cNvSpPr txBox="1"/>
          <p:nvPr>
            <p:ph type="title"/>
          </p:nvPr>
        </p:nvSpPr>
        <p:spPr>
          <a:xfrm>
            <a:off x="4693370" y="1263429"/>
            <a:ext cx="3243108" cy="23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ar-SA" sz="9600">
                <a:solidFill>
                  <a:srgbClr val="FEF4F2"/>
                </a:solidFill>
              </a:rPr>
              <a:t>SUN</a:t>
            </a:r>
            <a:endParaRPr sz="9600">
              <a:solidFill>
                <a:srgbClr val="FEF4F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5"/>
          <p:cNvGrpSpPr/>
          <p:nvPr/>
        </p:nvGrpSpPr>
        <p:grpSpPr>
          <a:xfrm>
            <a:off x="5927388" y="663096"/>
            <a:ext cx="595931" cy="530198"/>
            <a:chOff x="5927388" y="663096"/>
            <a:chExt cx="595931" cy="530198"/>
          </a:xfrm>
        </p:grpSpPr>
        <p:sp>
          <p:nvSpPr>
            <p:cNvPr id="291" name="Google Shape;291;p5"/>
            <p:cNvSpPr/>
            <p:nvPr/>
          </p:nvSpPr>
          <p:spPr>
            <a:xfrm rot="1520042">
              <a:off x="6088049" y="721090"/>
              <a:ext cx="364162" cy="414210"/>
            </a:xfrm>
            <a:custGeom>
              <a:rect b="b" l="l" r="r" t="t"/>
              <a:pathLst>
                <a:path extrusionOk="0" h="11024" w="9692">
                  <a:moveTo>
                    <a:pt x="7355" y="1"/>
                  </a:moveTo>
                  <a:cubicBezTo>
                    <a:pt x="7318" y="1"/>
                    <a:pt x="7279" y="5"/>
                    <a:pt x="7239" y="15"/>
                  </a:cubicBezTo>
                  <a:cubicBezTo>
                    <a:pt x="5044" y="622"/>
                    <a:pt x="2989" y="1276"/>
                    <a:pt x="700" y="1393"/>
                  </a:cubicBezTo>
                  <a:cubicBezTo>
                    <a:pt x="21" y="1438"/>
                    <a:pt x="0" y="2494"/>
                    <a:pt x="639" y="2494"/>
                  </a:cubicBezTo>
                  <a:cubicBezTo>
                    <a:pt x="659" y="2494"/>
                    <a:pt x="679" y="2493"/>
                    <a:pt x="700" y="2491"/>
                  </a:cubicBezTo>
                  <a:cubicBezTo>
                    <a:pt x="2896" y="2280"/>
                    <a:pt x="5184" y="1930"/>
                    <a:pt x="7216" y="1019"/>
                  </a:cubicBezTo>
                  <a:lnTo>
                    <a:pt x="7239" y="1160"/>
                  </a:lnTo>
                  <a:cubicBezTo>
                    <a:pt x="7263" y="1416"/>
                    <a:pt x="7309" y="1650"/>
                    <a:pt x="7356" y="1883"/>
                  </a:cubicBezTo>
                  <a:cubicBezTo>
                    <a:pt x="5371" y="2677"/>
                    <a:pt x="3479" y="2934"/>
                    <a:pt x="1378" y="3191"/>
                  </a:cubicBezTo>
                  <a:cubicBezTo>
                    <a:pt x="817" y="3215"/>
                    <a:pt x="817" y="4032"/>
                    <a:pt x="1378" y="4079"/>
                  </a:cubicBezTo>
                  <a:cubicBezTo>
                    <a:pt x="1543" y="4088"/>
                    <a:pt x="1710" y="4093"/>
                    <a:pt x="1877" y="4093"/>
                  </a:cubicBezTo>
                  <a:cubicBezTo>
                    <a:pt x="3781" y="4093"/>
                    <a:pt x="5757" y="3501"/>
                    <a:pt x="7496" y="2771"/>
                  </a:cubicBezTo>
                  <a:cubicBezTo>
                    <a:pt x="7660" y="3588"/>
                    <a:pt x="7846" y="4406"/>
                    <a:pt x="8010" y="5223"/>
                  </a:cubicBezTo>
                  <a:cubicBezTo>
                    <a:pt x="8220" y="6204"/>
                    <a:pt x="8407" y="7185"/>
                    <a:pt x="8547" y="8165"/>
                  </a:cubicBezTo>
                  <a:cubicBezTo>
                    <a:pt x="8337" y="8165"/>
                    <a:pt x="8150" y="8189"/>
                    <a:pt x="7963" y="8236"/>
                  </a:cubicBezTo>
                  <a:cubicBezTo>
                    <a:pt x="7239" y="8422"/>
                    <a:pt x="6609" y="8889"/>
                    <a:pt x="6235" y="9543"/>
                  </a:cubicBezTo>
                  <a:cubicBezTo>
                    <a:pt x="5926" y="10096"/>
                    <a:pt x="5909" y="11024"/>
                    <a:pt x="6659" y="11024"/>
                  </a:cubicBezTo>
                  <a:cubicBezTo>
                    <a:pt x="6702" y="11024"/>
                    <a:pt x="6748" y="11021"/>
                    <a:pt x="6796" y="11015"/>
                  </a:cubicBezTo>
                  <a:cubicBezTo>
                    <a:pt x="7426" y="10898"/>
                    <a:pt x="8033" y="10641"/>
                    <a:pt x="8547" y="10244"/>
                  </a:cubicBezTo>
                  <a:cubicBezTo>
                    <a:pt x="8991" y="9917"/>
                    <a:pt x="9691" y="9356"/>
                    <a:pt x="9575" y="8796"/>
                  </a:cubicBezTo>
                  <a:cubicBezTo>
                    <a:pt x="9551" y="8749"/>
                    <a:pt x="9528" y="8703"/>
                    <a:pt x="9504" y="8656"/>
                  </a:cubicBezTo>
                  <a:cubicBezTo>
                    <a:pt x="9364" y="7418"/>
                    <a:pt x="9131" y="6180"/>
                    <a:pt x="8874" y="4943"/>
                  </a:cubicBezTo>
                  <a:cubicBezTo>
                    <a:pt x="8617" y="3728"/>
                    <a:pt x="8313" y="2467"/>
                    <a:pt x="7963" y="1230"/>
                  </a:cubicBezTo>
                  <a:cubicBezTo>
                    <a:pt x="7916" y="1043"/>
                    <a:pt x="7846" y="833"/>
                    <a:pt x="7776" y="646"/>
                  </a:cubicBezTo>
                  <a:cubicBezTo>
                    <a:pt x="7902" y="333"/>
                    <a:pt x="7672" y="1"/>
                    <a:pt x="73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5"/>
            <p:cNvSpPr/>
            <p:nvPr/>
          </p:nvSpPr>
          <p:spPr>
            <a:xfrm rot="1520042">
              <a:off x="6009635" y="696567"/>
              <a:ext cx="181668" cy="425257"/>
            </a:xfrm>
            <a:custGeom>
              <a:rect b="b" l="l" r="r" t="t"/>
              <a:pathLst>
                <a:path extrusionOk="0" h="11318" w="4835">
                  <a:moveTo>
                    <a:pt x="2638" y="1"/>
                  </a:moveTo>
                  <a:cubicBezTo>
                    <a:pt x="2377" y="1"/>
                    <a:pt x="2102" y="219"/>
                    <a:pt x="2172" y="555"/>
                  </a:cubicBezTo>
                  <a:cubicBezTo>
                    <a:pt x="2780" y="3358"/>
                    <a:pt x="3247" y="6160"/>
                    <a:pt x="3620" y="8986"/>
                  </a:cubicBezTo>
                  <a:cubicBezTo>
                    <a:pt x="3525" y="8982"/>
                    <a:pt x="3431" y="8980"/>
                    <a:pt x="3338" y="8980"/>
                  </a:cubicBezTo>
                  <a:cubicBezTo>
                    <a:pt x="2854" y="8980"/>
                    <a:pt x="2385" y="9032"/>
                    <a:pt x="1915" y="9149"/>
                  </a:cubicBezTo>
                  <a:cubicBezTo>
                    <a:pt x="1262" y="9313"/>
                    <a:pt x="421" y="9570"/>
                    <a:pt x="117" y="10200"/>
                  </a:cubicBezTo>
                  <a:cubicBezTo>
                    <a:pt x="0" y="10387"/>
                    <a:pt x="0" y="10621"/>
                    <a:pt x="117" y="10784"/>
                  </a:cubicBezTo>
                  <a:cubicBezTo>
                    <a:pt x="389" y="11207"/>
                    <a:pt x="934" y="11317"/>
                    <a:pt x="1468" y="11317"/>
                  </a:cubicBezTo>
                  <a:cubicBezTo>
                    <a:pt x="1761" y="11317"/>
                    <a:pt x="2050" y="11284"/>
                    <a:pt x="2289" y="11251"/>
                  </a:cubicBezTo>
                  <a:cubicBezTo>
                    <a:pt x="2756" y="11181"/>
                    <a:pt x="3223" y="11041"/>
                    <a:pt x="3667" y="10831"/>
                  </a:cubicBezTo>
                  <a:cubicBezTo>
                    <a:pt x="3971" y="10667"/>
                    <a:pt x="4484" y="10457"/>
                    <a:pt x="4671" y="10154"/>
                  </a:cubicBezTo>
                  <a:cubicBezTo>
                    <a:pt x="4788" y="9897"/>
                    <a:pt x="4835" y="9617"/>
                    <a:pt x="4788" y="9360"/>
                  </a:cubicBezTo>
                  <a:cubicBezTo>
                    <a:pt x="4788" y="9219"/>
                    <a:pt x="4741" y="9079"/>
                    <a:pt x="4741" y="8939"/>
                  </a:cubicBezTo>
                  <a:cubicBezTo>
                    <a:pt x="4671" y="8425"/>
                    <a:pt x="4554" y="7935"/>
                    <a:pt x="4484" y="7445"/>
                  </a:cubicBezTo>
                  <a:cubicBezTo>
                    <a:pt x="4344" y="6627"/>
                    <a:pt x="4204" y="5833"/>
                    <a:pt x="4041" y="5039"/>
                  </a:cubicBezTo>
                  <a:cubicBezTo>
                    <a:pt x="3760" y="3451"/>
                    <a:pt x="3410" y="1887"/>
                    <a:pt x="3036" y="322"/>
                  </a:cubicBezTo>
                  <a:cubicBezTo>
                    <a:pt x="2980" y="98"/>
                    <a:pt x="2812" y="1"/>
                    <a:pt x="26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3" name="Google Shape;293;p5"/>
          <p:cNvSpPr/>
          <p:nvPr/>
        </p:nvSpPr>
        <p:spPr>
          <a:xfrm rot="154496">
            <a:off x="1412079" y="1951515"/>
            <a:ext cx="295317" cy="528437"/>
          </a:xfrm>
          <a:custGeom>
            <a:rect b="b" l="l" r="r" t="t"/>
            <a:pathLst>
              <a:path extrusionOk="0" h="13210" w="7381">
                <a:moveTo>
                  <a:pt x="3113" y="0"/>
                </a:moveTo>
                <a:cubicBezTo>
                  <a:pt x="2993" y="0"/>
                  <a:pt x="2884" y="66"/>
                  <a:pt x="2873" y="220"/>
                </a:cubicBezTo>
                <a:cubicBezTo>
                  <a:pt x="2756" y="2065"/>
                  <a:pt x="2780" y="3910"/>
                  <a:pt x="2920" y="5755"/>
                </a:cubicBezTo>
                <a:cubicBezTo>
                  <a:pt x="3013" y="7109"/>
                  <a:pt x="2850" y="8837"/>
                  <a:pt x="3177" y="10285"/>
                </a:cubicBezTo>
                <a:cubicBezTo>
                  <a:pt x="3081" y="10277"/>
                  <a:pt x="2985" y="10273"/>
                  <a:pt x="2889" y="10273"/>
                </a:cubicBezTo>
                <a:cubicBezTo>
                  <a:pt x="2403" y="10273"/>
                  <a:pt x="1925" y="10374"/>
                  <a:pt x="1495" y="10589"/>
                </a:cubicBezTo>
                <a:cubicBezTo>
                  <a:pt x="795" y="10916"/>
                  <a:pt x="1" y="11499"/>
                  <a:pt x="71" y="12317"/>
                </a:cubicBezTo>
                <a:cubicBezTo>
                  <a:pt x="126" y="12947"/>
                  <a:pt x="667" y="13209"/>
                  <a:pt x="1238" y="13209"/>
                </a:cubicBezTo>
                <a:cubicBezTo>
                  <a:pt x="1387" y="13209"/>
                  <a:pt x="1537" y="13191"/>
                  <a:pt x="1682" y="13157"/>
                </a:cubicBezTo>
                <a:cubicBezTo>
                  <a:pt x="2523" y="12971"/>
                  <a:pt x="3294" y="12527"/>
                  <a:pt x="3901" y="11920"/>
                </a:cubicBezTo>
                <a:cubicBezTo>
                  <a:pt x="4041" y="11780"/>
                  <a:pt x="4111" y="11616"/>
                  <a:pt x="4088" y="11453"/>
                </a:cubicBezTo>
                <a:cubicBezTo>
                  <a:pt x="4181" y="11406"/>
                  <a:pt x="4228" y="11336"/>
                  <a:pt x="4251" y="11266"/>
                </a:cubicBezTo>
                <a:cubicBezTo>
                  <a:pt x="4788" y="9725"/>
                  <a:pt x="4298" y="7810"/>
                  <a:pt x="4181" y="6198"/>
                </a:cubicBezTo>
                <a:cubicBezTo>
                  <a:pt x="4134" y="5428"/>
                  <a:pt x="4064" y="4657"/>
                  <a:pt x="3994" y="3910"/>
                </a:cubicBezTo>
                <a:lnTo>
                  <a:pt x="3994" y="3910"/>
                </a:lnTo>
                <a:cubicBezTo>
                  <a:pt x="4158" y="4096"/>
                  <a:pt x="4298" y="4283"/>
                  <a:pt x="4461" y="4493"/>
                </a:cubicBezTo>
                <a:cubicBezTo>
                  <a:pt x="4812" y="4961"/>
                  <a:pt x="4998" y="5568"/>
                  <a:pt x="5372" y="6011"/>
                </a:cubicBezTo>
                <a:cubicBezTo>
                  <a:pt x="5478" y="6125"/>
                  <a:pt x="5621" y="6177"/>
                  <a:pt x="5761" y="6177"/>
                </a:cubicBezTo>
                <a:cubicBezTo>
                  <a:pt x="6022" y="6177"/>
                  <a:pt x="6275" y="5997"/>
                  <a:pt x="6259" y="5708"/>
                </a:cubicBezTo>
                <a:cubicBezTo>
                  <a:pt x="6189" y="5077"/>
                  <a:pt x="5699" y="4423"/>
                  <a:pt x="5279" y="3956"/>
                </a:cubicBezTo>
                <a:cubicBezTo>
                  <a:pt x="4858" y="3466"/>
                  <a:pt x="4391" y="3069"/>
                  <a:pt x="3854" y="2719"/>
                </a:cubicBezTo>
                <a:cubicBezTo>
                  <a:pt x="3784" y="2228"/>
                  <a:pt x="3714" y="1738"/>
                  <a:pt x="3644" y="1224"/>
                </a:cubicBezTo>
                <a:lnTo>
                  <a:pt x="3644" y="1224"/>
                </a:lnTo>
                <a:cubicBezTo>
                  <a:pt x="4041" y="1481"/>
                  <a:pt x="4485" y="1668"/>
                  <a:pt x="4858" y="1948"/>
                </a:cubicBezTo>
                <a:cubicBezTo>
                  <a:pt x="5162" y="2158"/>
                  <a:pt x="5442" y="2438"/>
                  <a:pt x="5652" y="2742"/>
                </a:cubicBezTo>
                <a:cubicBezTo>
                  <a:pt x="5862" y="3046"/>
                  <a:pt x="5909" y="3419"/>
                  <a:pt x="6189" y="3699"/>
                </a:cubicBezTo>
                <a:cubicBezTo>
                  <a:pt x="6313" y="3832"/>
                  <a:pt x="6491" y="3900"/>
                  <a:pt x="6664" y="3900"/>
                </a:cubicBezTo>
                <a:cubicBezTo>
                  <a:pt x="6917" y="3900"/>
                  <a:pt x="7161" y="3757"/>
                  <a:pt x="7217" y="3466"/>
                </a:cubicBezTo>
                <a:cubicBezTo>
                  <a:pt x="7380" y="2625"/>
                  <a:pt x="6516" y="1784"/>
                  <a:pt x="5862" y="1294"/>
                </a:cubicBezTo>
                <a:cubicBezTo>
                  <a:pt x="5232" y="804"/>
                  <a:pt x="4298" y="267"/>
                  <a:pt x="3434" y="220"/>
                </a:cubicBezTo>
                <a:cubicBezTo>
                  <a:pt x="3397" y="84"/>
                  <a:pt x="3248" y="0"/>
                  <a:pt x="311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5"/>
          <p:cNvSpPr/>
          <p:nvPr/>
        </p:nvSpPr>
        <p:spPr>
          <a:xfrm rot="223243">
            <a:off x="1921090" y="3602591"/>
            <a:ext cx="307702" cy="803606"/>
          </a:xfrm>
          <a:custGeom>
            <a:rect b="b" l="l" r="r" t="t"/>
            <a:pathLst>
              <a:path extrusionOk="0" h="19885" w="7614">
                <a:moveTo>
                  <a:pt x="1775" y="1148"/>
                </a:moveTo>
                <a:cubicBezTo>
                  <a:pt x="1782" y="1148"/>
                  <a:pt x="1790" y="1149"/>
                  <a:pt x="1799" y="1150"/>
                </a:cubicBezTo>
                <a:cubicBezTo>
                  <a:pt x="1810" y="1162"/>
                  <a:pt x="1828" y="1168"/>
                  <a:pt x="1848" y="1168"/>
                </a:cubicBezTo>
                <a:cubicBezTo>
                  <a:pt x="1869" y="1168"/>
                  <a:pt x="1892" y="1162"/>
                  <a:pt x="1915" y="1150"/>
                </a:cubicBezTo>
                <a:cubicBezTo>
                  <a:pt x="2149" y="1291"/>
                  <a:pt x="2359" y="1477"/>
                  <a:pt x="2499" y="1711"/>
                </a:cubicBezTo>
                <a:cubicBezTo>
                  <a:pt x="3317" y="2879"/>
                  <a:pt x="3130" y="4233"/>
                  <a:pt x="2639" y="5517"/>
                </a:cubicBezTo>
                <a:cubicBezTo>
                  <a:pt x="2546" y="5261"/>
                  <a:pt x="2453" y="5027"/>
                  <a:pt x="2383" y="4770"/>
                </a:cubicBezTo>
                <a:cubicBezTo>
                  <a:pt x="2291" y="4518"/>
                  <a:pt x="1318" y="1148"/>
                  <a:pt x="1775" y="1148"/>
                </a:cubicBezTo>
                <a:close/>
                <a:moveTo>
                  <a:pt x="5008" y="10431"/>
                </a:moveTo>
                <a:cubicBezTo>
                  <a:pt x="5650" y="10431"/>
                  <a:pt x="6241" y="10794"/>
                  <a:pt x="6493" y="11402"/>
                </a:cubicBezTo>
                <a:cubicBezTo>
                  <a:pt x="6983" y="12197"/>
                  <a:pt x="6866" y="13224"/>
                  <a:pt x="6236" y="13925"/>
                </a:cubicBezTo>
                <a:cubicBezTo>
                  <a:pt x="6096" y="13528"/>
                  <a:pt x="5979" y="13224"/>
                  <a:pt x="5909" y="13061"/>
                </a:cubicBezTo>
                <a:cubicBezTo>
                  <a:pt x="5559" y="12173"/>
                  <a:pt x="5162" y="11309"/>
                  <a:pt x="4788" y="10445"/>
                </a:cubicBezTo>
                <a:cubicBezTo>
                  <a:pt x="4862" y="10436"/>
                  <a:pt x="4935" y="10431"/>
                  <a:pt x="5008" y="10431"/>
                </a:cubicBezTo>
                <a:close/>
                <a:moveTo>
                  <a:pt x="2476" y="7456"/>
                </a:moveTo>
                <a:cubicBezTo>
                  <a:pt x="2826" y="8250"/>
                  <a:pt x="3177" y="9044"/>
                  <a:pt x="3550" y="9838"/>
                </a:cubicBezTo>
                <a:lnTo>
                  <a:pt x="3644" y="10025"/>
                </a:lnTo>
                <a:cubicBezTo>
                  <a:pt x="3013" y="10515"/>
                  <a:pt x="2453" y="11309"/>
                  <a:pt x="2406" y="12080"/>
                </a:cubicBezTo>
                <a:cubicBezTo>
                  <a:pt x="2383" y="12944"/>
                  <a:pt x="3083" y="13691"/>
                  <a:pt x="3737" y="14182"/>
                </a:cubicBezTo>
                <a:cubicBezTo>
                  <a:pt x="3770" y="14205"/>
                  <a:pt x="3805" y="14215"/>
                  <a:pt x="3838" y="14215"/>
                </a:cubicBezTo>
                <a:cubicBezTo>
                  <a:pt x="3971" y="14215"/>
                  <a:pt x="4082" y="14055"/>
                  <a:pt x="3971" y="13925"/>
                </a:cubicBezTo>
                <a:cubicBezTo>
                  <a:pt x="3620" y="13598"/>
                  <a:pt x="3363" y="13201"/>
                  <a:pt x="3177" y="12780"/>
                </a:cubicBezTo>
                <a:cubicBezTo>
                  <a:pt x="2920" y="12103"/>
                  <a:pt x="3247" y="11519"/>
                  <a:pt x="3690" y="11029"/>
                </a:cubicBezTo>
                <a:cubicBezTo>
                  <a:pt x="3784" y="10959"/>
                  <a:pt x="3877" y="10889"/>
                  <a:pt x="3971" y="10795"/>
                </a:cubicBezTo>
                <a:cubicBezTo>
                  <a:pt x="4321" y="11589"/>
                  <a:pt x="4671" y="12360"/>
                  <a:pt x="5021" y="13131"/>
                </a:cubicBezTo>
                <a:lnTo>
                  <a:pt x="5325" y="13714"/>
                </a:lnTo>
                <a:cubicBezTo>
                  <a:pt x="5395" y="13971"/>
                  <a:pt x="5489" y="14205"/>
                  <a:pt x="5582" y="14462"/>
                </a:cubicBezTo>
                <a:cubicBezTo>
                  <a:pt x="5061" y="14765"/>
                  <a:pt x="4480" y="14908"/>
                  <a:pt x="3876" y="14908"/>
                </a:cubicBezTo>
                <a:cubicBezTo>
                  <a:pt x="3830" y="14908"/>
                  <a:pt x="3783" y="14907"/>
                  <a:pt x="3737" y="14905"/>
                </a:cubicBezTo>
                <a:cubicBezTo>
                  <a:pt x="1355" y="14765"/>
                  <a:pt x="654" y="11893"/>
                  <a:pt x="1262" y="9978"/>
                </a:cubicBezTo>
                <a:cubicBezTo>
                  <a:pt x="1565" y="9091"/>
                  <a:pt x="1986" y="8250"/>
                  <a:pt x="2476" y="7456"/>
                </a:cubicBezTo>
                <a:close/>
                <a:moveTo>
                  <a:pt x="1481" y="1"/>
                </a:moveTo>
                <a:cubicBezTo>
                  <a:pt x="1439" y="1"/>
                  <a:pt x="1397" y="2"/>
                  <a:pt x="1355" y="6"/>
                </a:cubicBezTo>
                <a:cubicBezTo>
                  <a:pt x="24" y="123"/>
                  <a:pt x="234" y="1547"/>
                  <a:pt x="608" y="2435"/>
                </a:cubicBezTo>
                <a:cubicBezTo>
                  <a:pt x="631" y="2528"/>
                  <a:pt x="678" y="2622"/>
                  <a:pt x="724" y="2715"/>
                </a:cubicBezTo>
                <a:cubicBezTo>
                  <a:pt x="981" y="4070"/>
                  <a:pt x="1659" y="5494"/>
                  <a:pt x="2102" y="6592"/>
                </a:cubicBezTo>
                <a:lnTo>
                  <a:pt x="2149" y="6685"/>
                </a:lnTo>
                <a:cubicBezTo>
                  <a:pt x="1892" y="7199"/>
                  <a:pt x="1635" y="7666"/>
                  <a:pt x="1402" y="8110"/>
                </a:cubicBezTo>
                <a:cubicBezTo>
                  <a:pt x="538" y="9814"/>
                  <a:pt x="1" y="11636"/>
                  <a:pt x="865" y="13458"/>
                </a:cubicBezTo>
                <a:cubicBezTo>
                  <a:pt x="1533" y="14832"/>
                  <a:pt x="2586" y="15689"/>
                  <a:pt x="3963" y="15689"/>
                </a:cubicBezTo>
                <a:cubicBezTo>
                  <a:pt x="4318" y="15689"/>
                  <a:pt x="4695" y="15632"/>
                  <a:pt x="5092" y="15513"/>
                </a:cubicBezTo>
                <a:cubicBezTo>
                  <a:pt x="5348" y="15419"/>
                  <a:pt x="5582" y="15326"/>
                  <a:pt x="5815" y="15186"/>
                </a:cubicBezTo>
                <a:cubicBezTo>
                  <a:pt x="6283" y="16680"/>
                  <a:pt x="6586" y="18175"/>
                  <a:pt x="6166" y="18782"/>
                </a:cubicBezTo>
                <a:cubicBezTo>
                  <a:pt x="6060" y="18862"/>
                  <a:pt x="5931" y="18904"/>
                  <a:pt x="5805" y="18904"/>
                </a:cubicBezTo>
                <a:cubicBezTo>
                  <a:pt x="5710" y="18904"/>
                  <a:pt x="5616" y="18879"/>
                  <a:pt x="5535" y="18829"/>
                </a:cubicBezTo>
                <a:cubicBezTo>
                  <a:pt x="5559" y="18759"/>
                  <a:pt x="5559" y="18712"/>
                  <a:pt x="5559" y="18642"/>
                </a:cubicBezTo>
                <a:cubicBezTo>
                  <a:pt x="5512" y="18105"/>
                  <a:pt x="5255" y="17755"/>
                  <a:pt x="4695" y="17755"/>
                </a:cubicBezTo>
                <a:cubicBezTo>
                  <a:pt x="4484" y="17755"/>
                  <a:pt x="4321" y="17871"/>
                  <a:pt x="4227" y="18035"/>
                </a:cubicBezTo>
                <a:cubicBezTo>
                  <a:pt x="3790" y="19025"/>
                  <a:pt x="4761" y="19857"/>
                  <a:pt x="5706" y="19857"/>
                </a:cubicBezTo>
                <a:cubicBezTo>
                  <a:pt x="5719" y="19857"/>
                  <a:pt x="5732" y="19857"/>
                  <a:pt x="5745" y="19856"/>
                </a:cubicBezTo>
                <a:cubicBezTo>
                  <a:pt x="5825" y="19875"/>
                  <a:pt x="5904" y="19884"/>
                  <a:pt x="5982" y="19884"/>
                </a:cubicBezTo>
                <a:cubicBezTo>
                  <a:pt x="6386" y="19884"/>
                  <a:pt x="6753" y="19641"/>
                  <a:pt x="6890" y="19249"/>
                </a:cubicBezTo>
                <a:cubicBezTo>
                  <a:pt x="7357" y="18549"/>
                  <a:pt x="7193" y="17498"/>
                  <a:pt x="6913" y="16517"/>
                </a:cubicBezTo>
                <a:cubicBezTo>
                  <a:pt x="6796" y="15863"/>
                  <a:pt x="6609" y="15232"/>
                  <a:pt x="6446" y="14672"/>
                </a:cubicBezTo>
                <a:cubicBezTo>
                  <a:pt x="7193" y="13971"/>
                  <a:pt x="7614" y="12967"/>
                  <a:pt x="7614" y="11940"/>
                </a:cubicBezTo>
                <a:cubicBezTo>
                  <a:pt x="7554" y="10546"/>
                  <a:pt x="6407" y="9508"/>
                  <a:pt x="5100" y="9508"/>
                </a:cubicBezTo>
                <a:cubicBezTo>
                  <a:pt x="4875" y="9508"/>
                  <a:pt x="4645" y="9539"/>
                  <a:pt x="4414" y="9604"/>
                </a:cubicBezTo>
                <a:cubicBezTo>
                  <a:pt x="4134" y="9020"/>
                  <a:pt x="3877" y="8437"/>
                  <a:pt x="3620" y="7829"/>
                </a:cubicBezTo>
                <a:cubicBezTo>
                  <a:pt x="3410" y="7362"/>
                  <a:pt x="3223" y="6919"/>
                  <a:pt x="3036" y="6452"/>
                </a:cubicBezTo>
                <a:cubicBezTo>
                  <a:pt x="3177" y="6171"/>
                  <a:pt x="3340" y="5844"/>
                  <a:pt x="3457" y="5541"/>
                </a:cubicBezTo>
                <a:cubicBezTo>
                  <a:pt x="3947" y="4397"/>
                  <a:pt x="4111" y="3112"/>
                  <a:pt x="3667" y="1921"/>
                </a:cubicBezTo>
                <a:cubicBezTo>
                  <a:pt x="3330" y="1069"/>
                  <a:pt x="2498" y="1"/>
                  <a:pt x="148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5" name="Google Shape;295;p5"/>
          <p:cNvGrpSpPr/>
          <p:nvPr/>
        </p:nvGrpSpPr>
        <p:grpSpPr>
          <a:xfrm rot="241536">
            <a:off x="3999169" y="554250"/>
            <a:ext cx="1693981" cy="1690718"/>
            <a:chOff x="3852024" y="492969"/>
            <a:chExt cx="1694036" cy="1690774"/>
          </a:xfrm>
        </p:grpSpPr>
        <p:sp>
          <p:nvSpPr>
            <p:cNvPr id="296" name="Google Shape;296;p5"/>
            <p:cNvSpPr/>
            <p:nvPr/>
          </p:nvSpPr>
          <p:spPr>
            <a:xfrm rot="3428099">
              <a:off x="4089754" y="723581"/>
              <a:ext cx="1218576" cy="1229549"/>
            </a:xfrm>
            <a:custGeom>
              <a:rect b="b" l="l" r="r" t="t"/>
              <a:pathLst>
                <a:path extrusionOk="0" h="23149" w="22943">
                  <a:moveTo>
                    <a:pt x="18207" y="4207"/>
                  </a:moveTo>
                  <a:cubicBezTo>
                    <a:pt x="18297" y="4207"/>
                    <a:pt x="18385" y="4233"/>
                    <a:pt x="18459" y="4288"/>
                  </a:cubicBezTo>
                  <a:cubicBezTo>
                    <a:pt x="18692" y="4429"/>
                    <a:pt x="18763" y="4755"/>
                    <a:pt x="18599" y="4966"/>
                  </a:cubicBezTo>
                  <a:cubicBezTo>
                    <a:pt x="18319" y="5503"/>
                    <a:pt x="18015" y="6017"/>
                    <a:pt x="17688" y="6507"/>
                  </a:cubicBezTo>
                  <a:cubicBezTo>
                    <a:pt x="17175" y="7161"/>
                    <a:pt x="16614" y="7791"/>
                    <a:pt x="16030" y="8375"/>
                  </a:cubicBezTo>
                  <a:cubicBezTo>
                    <a:pt x="15586" y="8842"/>
                    <a:pt x="15096" y="9216"/>
                    <a:pt x="14606" y="9706"/>
                  </a:cubicBezTo>
                  <a:cubicBezTo>
                    <a:pt x="14139" y="10197"/>
                    <a:pt x="13742" y="10711"/>
                    <a:pt x="13275" y="11201"/>
                  </a:cubicBezTo>
                  <a:cubicBezTo>
                    <a:pt x="12737" y="11738"/>
                    <a:pt x="12154" y="12252"/>
                    <a:pt x="11593" y="12766"/>
                  </a:cubicBezTo>
                  <a:cubicBezTo>
                    <a:pt x="11313" y="13023"/>
                    <a:pt x="11033" y="13279"/>
                    <a:pt x="10776" y="13560"/>
                  </a:cubicBezTo>
                  <a:cubicBezTo>
                    <a:pt x="9655" y="14657"/>
                    <a:pt x="8581" y="15802"/>
                    <a:pt x="7413" y="16876"/>
                  </a:cubicBezTo>
                  <a:cubicBezTo>
                    <a:pt x="6782" y="17436"/>
                    <a:pt x="6082" y="17950"/>
                    <a:pt x="5358" y="18394"/>
                  </a:cubicBezTo>
                  <a:cubicBezTo>
                    <a:pt x="5177" y="18515"/>
                    <a:pt x="5021" y="18570"/>
                    <a:pt x="4874" y="18570"/>
                  </a:cubicBezTo>
                  <a:cubicBezTo>
                    <a:pt x="4679" y="18570"/>
                    <a:pt x="4496" y="18473"/>
                    <a:pt x="4284" y="18300"/>
                  </a:cubicBezTo>
                  <a:cubicBezTo>
                    <a:pt x="3957" y="18043"/>
                    <a:pt x="3840" y="17600"/>
                    <a:pt x="4027" y="17249"/>
                  </a:cubicBezTo>
                  <a:cubicBezTo>
                    <a:pt x="4213" y="16712"/>
                    <a:pt x="4400" y="16175"/>
                    <a:pt x="4891" y="15988"/>
                  </a:cubicBezTo>
                  <a:lnTo>
                    <a:pt x="4914" y="15988"/>
                  </a:lnTo>
                  <a:cubicBezTo>
                    <a:pt x="5078" y="16175"/>
                    <a:pt x="5194" y="16315"/>
                    <a:pt x="5288" y="16455"/>
                  </a:cubicBezTo>
                  <a:lnTo>
                    <a:pt x="4937" y="17343"/>
                  </a:lnTo>
                  <a:cubicBezTo>
                    <a:pt x="5311" y="17343"/>
                    <a:pt x="5685" y="17156"/>
                    <a:pt x="5942" y="16852"/>
                  </a:cubicBezTo>
                  <a:cubicBezTo>
                    <a:pt x="7506" y="15358"/>
                    <a:pt x="9024" y="13817"/>
                    <a:pt x="10566" y="12322"/>
                  </a:cubicBezTo>
                  <a:cubicBezTo>
                    <a:pt x="11710" y="11271"/>
                    <a:pt x="12784" y="10173"/>
                    <a:pt x="13788" y="9029"/>
                  </a:cubicBezTo>
                  <a:cubicBezTo>
                    <a:pt x="14162" y="8585"/>
                    <a:pt x="14582" y="8188"/>
                    <a:pt x="15049" y="7815"/>
                  </a:cubicBezTo>
                  <a:cubicBezTo>
                    <a:pt x="16077" y="6951"/>
                    <a:pt x="16754" y="5830"/>
                    <a:pt x="17548" y="4755"/>
                  </a:cubicBezTo>
                  <a:cubicBezTo>
                    <a:pt x="17618" y="4639"/>
                    <a:pt x="17712" y="4499"/>
                    <a:pt x="17828" y="4382"/>
                  </a:cubicBezTo>
                  <a:cubicBezTo>
                    <a:pt x="17927" y="4269"/>
                    <a:pt x="18069" y="4207"/>
                    <a:pt x="18207" y="4207"/>
                  </a:cubicBezTo>
                  <a:close/>
                  <a:moveTo>
                    <a:pt x="21755" y="1"/>
                  </a:moveTo>
                  <a:cubicBezTo>
                    <a:pt x="21584" y="1"/>
                    <a:pt x="21390" y="53"/>
                    <a:pt x="21145" y="155"/>
                  </a:cubicBezTo>
                  <a:cubicBezTo>
                    <a:pt x="20631" y="365"/>
                    <a:pt x="20187" y="669"/>
                    <a:pt x="19720" y="902"/>
                  </a:cubicBezTo>
                  <a:cubicBezTo>
                    <a:pt x="19323" y="1089"/>
                    <a:pt x="18926" y="1276"/>
                    <a:pt x="18552" y="1509"/>
                  </a:cubicBezTo>
                  <a:cubicBezTo>
                    <a:pt x="17104" y="2560"/>
                    <a:pt x="15680" y="3611"/>
                    <a:pt x="14232" y="4685"/>
                  </a:cubicBezTo>
                  <a:cubicBezTo>
                    <a:pt x="13204" y="5456"/>
                    <a:pt x="12247" y="6344"/>
                    <a:pt x="11383" y="7324"/>
                  </a:cubicBezTo>
                  <a:cubicBezTo>
                    <a:pt x="10939" y="7768"/>
                    <a:pt x="10449" y="8188"/>
                    <a:pt x="9958" y="8562"/>
                  </a:cubicBezTo>
                  <a:cubicBezTo>
                    <a:pt x="9071" y="8048"/>
                    <a:pt x="9071" y="8048"/>
                    <a:pt x="8487" y="7231"/>
                  </a:cubicBezTo>
                  <a:cubicBezTo>
                    <a:pt x="8394" y="7114"/>
                    <a:pt x="8300" y="7021"/>
                    <a:pt x="8184" y="6951"/>
                  </a:cubicBezTo>
                  <a:cubicBezTo>
                    <a:pt x="7949" y="6808"/>
                    <a:pt x="7687" y="6736"/>
                    <a:pt x="7427" y="6736"/>
                  </a:cubicBezTo>
                  <a:cubicBezTo>
                    <a:pt x="7094" y="6736"/>
                    <a:pt x="6765" y="6854"/>
                    <a:pt x="6502" y="7091"/>
                  </a:cubicBezTo>
                  <a:cubicBezTo>
                    <a:pt x="6058" y="7558"/>
                    <a:pt x="5942" y="8235"/>
                    <a:pt x="6175" y="8842"/>
                  </a:cubicBezTo>
                  <a:cubicBezTo>
                    <a:pt x="6432" y="9356"/>
                    <a:pt x="6666" y="9893"/>
                    <a:pt x="7156" y="10243"/>
                  </a:cubicBezTo>
                  <a:cubicBezTo>
                    <a:pt x="7390" y="10454"/>
                    <a:pt x="7623" y="10687"/>
                    <a:pt x="7810" y="10921"/>
                  </a:cubicBezTo>
                  <a:cubicBezTo>
                    <a:pt x="7156" y="11738"/>
                    <a:pt x="6549" y="12415"/>
                    <a:pt x="5965" y="13163"/>
                  </a:cubicBezTo>
                  <a:cubicBezTo>
                    <a:pt x="5311" y="13957"/>
                    <a:pt x="4634" y="14727"/>
                    <a:pt x="4003" y="15545"/>
                  </a:cubicBezTo>
                  <a:cubicBezTo>
                    <a:pt x="3723" y="15918"/>
                    <a:pt x="3490" y="16362"/>
                    <a:pt x="3209" y="16736"/>
                  </a:cubicBezTo>
                  <a:cubicBezTo>
                    <a:pt x="2509" y="17600"/>
                    <a:pt x="1691" y="18347"/>
                    <a:pt x="1388" y="19445"/>
                  </a:cubicBezTo>
                  <a:cubicBezTo>
                    <a:pt x="1341" y="19538"/>
                    <a:pt x="1248" y="19631"/>
                    <a:pt x="1201" y="19725"/>
                  </a:cubicBezTo>
                  <a:cubicBezTo>
                    <a:pt x="804" y="20519"/>
                    <a:pt x="290" y="21243"/>
                    <a:pt x="127" y="22130"/>
                  </a:cubicBezTo>
                  <a:cubicBezTo>
                    <a:pt x="1" y="22781"/>
                    <a:pt x="214" y="23149"/>
                    <a:pt x="784" y="23149"/>
                  </a:cubicBezTo>
                  <a:cubicBezTo>
                    <a:pt x="849" y="23149"/>
                    <a:pt x="917" y="23144"/>
                    <a:pt x="991" y="23134"/>
                  </a:cubicBezTo>
                  <a:cubicBezTo>
                    <a:pt x="1248" y="23088"/>
                    <a:pt x="1481" y="22994"/>
                    <a:pt x="1668" y="22854"/>
                  </a:cubicBezTo>
                  <a:cubicBezTo>
                    <a:pt x="2252" y="22434"/>
                    <a:pt x="2742" y="22037"/>
                    <a:pt x="3349" y="21593"/>
                  </a:cubicBezTo>
                  <a:cubicBezTo>
                    <a:pt x="3957" y="21126"/>
                    <a:pt x="4540" y="20706"/>
                    <a:pt x="5124" y="20262"/>
                  </a:cubicBezTo>
                  <a:cubicBezTo>
                    <a:pt x="5475" y="19958"/>
                    <a:pt x="5801" y="19631"/>
                    <a:pt x="6152" y="19328"/>
                  </a:cubicBezTo>
                  <a:cubicBezTo>
                    <a:pt x="7436" y="18160"/>
                    <a:pt x="8744" y="17039"/>
                    <a:pt x="9982" y="15872"/>
                  </a:cubicBezTo>
                  <a:cubicBezTo>
                    <a:pt x="10799" y="15101"/>
                    <a:pt x="11546" y="14284"/>
                    <a:pt x="12317" y="13490"/>
                  </a:cubicBezTo>
                  <a:cubicBezTo>
                    <a:pt x="12527" y="13256"/>
                    <a:pt x="12784" y="13093"/>
                    <a:pt x="13018" y="12882"/>
                  </a:cubicBezTo>
                  <a:cubicBezTo>
                    <a:pt x="13601" y="12322"/>
                    <a:pt x="14302" y="11855"/>
                    <a:pt x="14769" y="11201"/>
                  </a:cubicBezTo>
                  <a:cubicBezTo>
                    <a:pt x="15563" y="10103"/>
                    <a:pt x="16684" y="9333"/>
                    <a:pt x="17408" y="8188"/>
                  </a:cubicBezTo>
                  <a:cubicBezTo>
                    <a:pt x="18179" y="7815"/>
                    <a:pt x="18482" y="7067"/>
                    <a:pt x="18949" y="6437"/>
                  </a:cubicBezTo>
                  <a:cubicBezTo>
                    <a:pt x="19136" y="6180"/>
                    <a:pt x="19393" y="5947"/>
                    <a:pt x="19603" y="5713"/>
                  </a:cubicBezTo>
                  <a:cubicBezTo>
                    <a:pt x="20047" y="5223"/>
                    <a:pt x="20514" y="4732"/>
                    <a:pt x="20934" y="4195"/>
                  </a:cubicBezTo>
                  <a:cubicBezTo>
                    <a:pt x="21215" y="3775"/>
                    <a:pt x="21495" y="3354"/>
                    <a:pt x="21752" y="2911"/>
                  </a:cubicBezTo>
                  <a:cubicBezTo>
                    <a:pt x="22079" y="2373"/>
                    <a:pt x="22429" y="1836"/>
                    <a:pt x="22756" y="1299"/>
                  </a:cubicBezTo>
                  <a:cubicBezTo>
                    <a:pt x="22943" y="1042"/>
                    <a:pt x="22873" y="692"/>
                    <a:pt x="22616" y="505"/>
                  </a:cubicBezTo>
                  <a:cubicBezTo>
                    <a:pt x="22288" y="163"/>
                    <a:pt x="22056" y="1"/>
                    <a:pt x="21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 rot="3428099">
              <a:off x="4306070" y="945447"/>
              <a:ext cx="792608" cy="762937"/>
            </a:xfrm>
            <a:custGeom>
              <a:rect b="b" l="l" r="r" t="t"/>
              <a:pathLst>
                <a:path extrusionOk="0" h="14364" w="14923">
                  <a:moveTo>
                    <a:pt x="14353" y="0"/>
                  </a:moveTo>
                  <a:cubicBezTo>
                    <a:pt x="14219" y="0"/>
                    <a:pt x="14084" y="59"/>
                    <a:pt x="13989" y="182"/>
                  </a:cubicBezTo>
                  <a:cubicBezTo>
                    <a:pt x="13872" y="299"/>
                    <a:pt x="13779" y="416"/>
                    <a:pt x="13685" y="556"/>
                  </a:cubicBezTo>
                  <a:cubicBezTo>
                    <a:pt x="12915" y="1607"/>
                    <a:pt x="12214" y="2728"/>
                    <a:pt x="11210" y="3615"/>
                  </a:cubicBezTo>
                  <a:cubicBezTo>
                    <a:pt x="10743" y="3965"/>
                    <a:pt x="10322" y="4362"/>
                    <a:pt x="9949" y="4806"/>
                  </a:cubicBezTo>
                  <a:cubicBezTo>
                    <a:pt x="8944" y="5974"/>
                    <a:pt x="7870" y="7071"/>
                    <a:pt x="6726" y="8099"/>
                  </a:cubicBezTo>
                  <a:cubicBezTo>
                    <a:pt x="5185" y="9617"/>
                    <a:pt x="3643" y="11135"/>
                    <a:pt x="2102" y="12653"/>
                  </a:cubicBezTo>
                  <a:cubicBezTo>
                    <a:pt x="1845" y="12956"/>
                    <a:pt x="1471" y="13120"/>
                    <a:pt x="1074" y="13120"/>
                  </a:cubicBezTo>
                  <a:lnTo>
                    <a:pt x="1448" y="12256"/>
                  </a:lnTo>
                  <a:cubicBezTo>
                    <a:pt x="1308" y="12092"/>
                    <a:pt x="1215" y="11952"/>
                    <a:pt x="1051" y="11765"/>
                  </a:cubicBezTo>
                  <a:cubicBezTo>
                    <a:pt x="537" y="11952"/>
                    <a:pt x="374" y="12489"/>
                    <a:pt x="187" y="13026"/>
                  </a:cubicBezTo>
                  <a:cubicBezTo>
                    <a:pt x="0" y="13400"/>
                    <a:pt x="117" y="13844"/>
                    <a:pt x="444" y="14101"/>
                  </a:cubicBezTo>
                  <a:cubicBezTo>
                    <a:pt x="661" y="14264"/>
                    <a:pt x="847" y="14363"/>
                    <a:pt x="1047" y="14363"/>
                  </a:cubicBezTo>
                  <a:cubicBezTo>
                    <a:pt x="1191" y="14363"/>
                    <a:pt x="1342" y="14311"/>
                    <a:pt x="1518" y="14194"/>
                  </a:cubicBezTo>
                  <a:cubicBezTo>
                    <a:pt x="2242" y="13727"/>
                    <a:pt x="2943" y="13237"/>
                    <a:pt x="3573" y="12676"/>
                  </a:cubicBezTo>
                  <a:cubicBezTo>
                    <a:pt x="4741" y="11602"/>
                    <a:pt x="5815" y="10458"/>
                    <a:pt x="6913" y="9337"/>
                  </a:cubicBezTo>
                  <a:cubicBezTo>
                    <a:pt x="7193" y="9080"/>
                    <a:pt x="7473" y="8823"/>
                    <a:pt x="7753" y="8566"/>
                  </a:cubicBezTo>
                  <a:cubicBezTo>
                    <a:pt x="8314" y="8029"/>
                    <a:pt x="8874" y="7538"/>
                    <a:pt x="9412" y="6978"/>
                  </a:cubicBezTo>
                  <a:cubicBezTo>
                    <a:pt x="9902" y="6511"/>
                    <a:pt x="10322" y="5950"/>
                    <a:pt x="10766" y="5507"/>
                  </a:cubicBezTo>
                  <a:cubicBezTo>
                    <a:pt x="11233" y="5040"/>
                    <a:pt x="11747" y="4643"/>
                    <a:pt x="12191" y="4176"/>
                  </a:cubicBezTo>
                  <a:cubicBezTo>
                    <a:pt x="12774" y="3568"/>
                    <a:pt x="13312" y="2961"/>
                    <a:pt x="13825" y="2307"/>
                  </a:cubicBezTo>
                  <a:cubicBezTo>
                    <a:pt x="14176" y="1817"/>
                    <a:pt x="14479" y="1303"/>
                    <a:pt x="14759" y="766"/>
                  </a:cubicBezTo>
                  <a:cubicBezTo>
                    <a:pt x="14923" y="532"/>
                    <a:pt x="14853" y="229"/>
                    <a:pt x="14619" y="89"/>
                  </a:cubicBezTo>
                  <a:cubicBezTo>
                    <a:pt x="14542" y="30"/>
                    <a:pt x="14448" y="0"/>
                    <a:pt x="143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8" name="Google Shape;298;p5"/>
          <p:cNvGrpSpPr/>
          <p:nvPr/>
        </p:nvGrpSpPr>
        <p:grpSpPr>
          <a:xfrm flipH="1" rot="-9343577">
            <a:off x="3221340" y="2995713"/>
            <a:ext cx="1694051" cy="1690789"/>
            <a:chOff x="3852024" y="492969"/>
            <a:chExt cx="1694036" cy="1690774"/>
          </a:xfrm>
        </p:grpSpPr>
        <p:sp>
          <p:nvSpPr>
            <p:cNvPr id="299" name="Google Shape;299;p5"/>
            <p:cNvSpPr/>
            <p:nvPr/>
          </p:nvSpPr>
          <p:spPr>
            <a:xfrm rot="3428099">
              <a:off x="4089754" y="723581"/>
              <a:ext cx="1218576" cy="1229549"/>
            </a:xfrm>
            <a:custGeom>
              <a:rect b="b" l="l" r="r" t="t"/>
              <a:pathLst>
                <a:path extrusionOk="0" h="23149" w="22943">
                  <a:moveTo>
                    <a:pt x="18207" y="4207"/>
                  </a:moveTo>
                  <a:cubicBezTo>
                    <a:pt x="18297" y="4207"/>
                    <a:pt x="18385" y="4233"/>
                    <a:pt x="18459" y="4288"/>
                  </a:cubicBezTo>
                  <a:cubicBezTo>
                    <a:pt x="18692" y="4429"/>
                    <a:pt x="18763" y="4755"/>
                    <a:pt x="18599" y="4966"/>
                  </a:cubicBezTo>
                  <a:cubicBezTo>
                    <a:pt x="18319" y="5503"/>
                    <a:pt x="18015" y="6017"/>
                    <a:pt x="17688" y="6507"/>
                  </a:cubicBezTo>
                  <a:cubicBezTo>
                    <a:pt x="17175" y="7161"/>
                    <a:pt x="16614" y="7791"/>
                    <a:pt x="16030" y="8375"/>
                  </a:cubicBezTo>
                  <a:cubicBezTo>
                    <a:pt x="15586" y="8842"/>
                    <a:pt x="15096" y="9216"/>
                    <a:pt x="14606" y="9706"/>
                  </a:cubicBezTo>
                  <a:cubicBezTo>
                    <a:pt x="14139" y="10197"/>
                    <a:pt x="13742" y="10711"/>
                    <a:pt x="13275" y="11201"/>
                  </a:cubicBezTo>
                  <a:cubicBezTo>
                    <a:pt x="12737" y="11738"/>
                    <a:pt x="12154" y="12252"/>
                    <a:pt x="11593" y="12766"/>
                  </a:cubicBezTo>
                  <a:cubicBezTo>
                    <a:pt x="11313" y="13023"/>
                    <a:pt x="11033" y="13279"/>
                    <a:pt x="10776" y="13560"/>
                  </a:cubicBezTo>
                  <a:cubicBezTo>
                    <a:pt x="9655" y="14657"/>
                    <a:pt x="8581" y="15802"/>
                    <a:pt x="7413" y="16876"/>
                  </a:cubicBezTo>
                  <a:cubicBezTo>
                    <a:pt x="6782" y="17436"/>
                    <a:pt x="6082" y="17950"/>
                    <a:pt x="5358" y="18394"/>
                  </a:cubicBezTo>
                  <a:cubicBezTo>
                    <a:pt x="5177" y="18515"/>
                    <a:pt x="5021" y="18570"/>
                    <a:pt x="4874" y="18570"/>
                  </a:cubicBezTo>
                  <a:cubicBezTo>
                    <a:pt x="4679" y="18570"/>
                    <a:pt x="4496" y="18473"/>
                    <a:pt x="4284" y="18300"/>
                  </a:cubicBezTo>
                  <a:cubicBezTo>
                    <a:pt x="3957" y="18043"/>
                    <a:pt x="3840" y="17600"/>
                    <a:pt x="4027" y="17249"/>
                  </a:cubicBezTo>
                  <a:cubicBezTo>
                    <a:pt x="4213" y="16712"/>
                    <a:pt x="4400" y="16175"/>
                    <a:pt x="4891" y="15988"/>
                  </a:cubicBezTo>
                  <a:lnTo>
                    <a:pt x="4914" y="15988"/>
                  </a:lnTo>
                  <a:cubicBezTo>
                    <a:pt x="5078" y="16175"/>
                    <a:pt x="5194" y="16315"/>
                    <a:pt x="5288" y="16455"/>
                  </a:cubicBezTo>
                  <a:lnTo>
                    <a:pt x="4937" y="17343"/>
                  </a:lnTo>
                  <a:cubicBezTo>
                    <a:pt x="5311" y="17343"/>
                    <a:pt x="5685" y="17156"/>
                    <a:pt x="5942" y="16852"/>
                  </a:cubicBezTo>
                  <a:cubicBezTo>
                    <a:pt x="7506" y="15358"/>
                    <a:pt x="9024" y="13817"/>
                    <a:pt x="10566" y="12322"/>
                  </a:cubicBezTo>
                  <a:cubicBezTo>
                    <a:pt x="11710" y="11271"/>
                    <a:pt x="12784" y="10173"/>
                    <a:pt x="13788" y="9029"/>
                  </a:cubicBezTo>
                  <a:cubicBezTo>
                    <a:pt x="14162" y="8585"/>
                    <a:pt x="14582" y="8188"/>
                    <a:pt x="15049" y="7815"/>
                  </a:cubicBezTo>
                  <a:cubicBezTo>
                    <a:pt x="16077" y="6951"/>
                    <a:pt x="16754" y="5830"/>
                    <a:pt x="17548" y="4755"/>
                  </a:cubicBezTo>
                  <a:cubicBezTo>
                    <a:pt x="17618" y="4639"/>
                    <a:pt x="17712" y="4499"/>
                    <a:pt x="17828" y="4382"/>
                  </a:cubicBezTo>
                  <a:cubicBezTo>
                    <a:pt x="17927" y="4269"/>
                    <a:pt x="18069" y="4207"/>
                    <a:pt x="18207" y="4207"/>
                  </a:cubicBezTo>
                  <a:close/>
                  <a:moveTo>
                    <a:pt x="21755" y="1"/>
                  </a:moveTo>
                  <a:cubicBezTo>
                    <a:pt x="21584" y="1"/>
                    <a:pt x="21390" y="53"/>
                    <a:pt x="21145" y="155"/>
                  </a:cubicBezTo>
                  <a:cubicBezTo>
                    <a:pt x="20631" y="365"/>
                    <a:pt x="20187" y="669"/>
                    <a:pt x="19720" y="902"/>
                  </a:cubicBezTo>
                  <a:cubicBezTo>
                    <a:pt x="19323" y="1089"/>
                    <a:pt x="18926" y="1276"/>
                    <a:pt x="18552" y="1509"/>
                  </a:cubicBezTo>
                  <a:cubicBezTo>
                    <a:pt x="17104" y="2560"/>
                    <a:pt x="15680" y="3611"/>
                    <a:pt x="14232" y="4685"/>
                  </a:cubicBezTo>
                  <a:cubicBezTo>
                    <a:pt x="13204" y="5456"/>
                    <a:pt x="12247" y="6344"/>
                    <a:pt x="11383" y="7324"/>
                  </a:cubicBezTo>
                  <a:cubicBezTo>
                    <a:pt x="10939" y="7768"/>
                    <a:pt x="10449" y="8188"/>
                    <a:pt x="9958" y="8562"/>
                  </a:cubicBezTo>
                  <a:cubicBezTo>
                    <a:pt x="9071" y="8048"/>
                    <a:pt x="9071" y="8048"/>
                    <a:pt x="8487" y="7231"/>
                  </a:cubicBezTo>
                  <a:cubicBezTo>
                    <a:pt x="8394" y="7114"/>
                    <a:pt x="8300" y="7021"/>
                    <a:pt x="8184" y="6951"/>
                  </a:cubicBezTo>
                  <a:cubicBezTo>
                    <a:pt x="7949" y="6808"/>
                    <a:pt x="7687" y="6736"/>
                    <a:pt x="7427" y="6736"/>
                  </a:cubicBezTo>
                  <a:cubicBezTo>
                    <a:pt x="7094" y="6736"/>
                    <a:pt x="6765" y="6854"/>
                    <a:pt x="6502" y="7091"/>
                  </a:cubicBezTo>
                  <a:cubicBezTo>
                    <a:pt x="6058" y="7558"/>
                    <a:pt x="5942" y="8235"/>
                    <a:pt x="6175" y="8842"/>
                  </a:cubicBezTo>
                  <a:cubicBezTo>
                    <a:pt x="6432" y="9356"/>
                    <a:pt x="6666" y="9893"/>
                    <a:pt x="7156" y="10243"/>
                  </a:cubicBezTo>
                  <a:cubicBezTo>
                    <a:pt x="7390" y="10454"/>
                    <a:pt x="7623" y="10687"/>
                    <a:pt x="7810" y="10921"/>
                  </a:cubicBezTo>
                  <a:cubicBezTo>
                    <a:pt x="7156" y="11738"/>
                    <a:pt x="6549" y="12415"/>
                    <a:pt x="5965" y="13163"/>
                  </a:cubicBezTo>
                  <a:cubicBezTo>
                    <a:pt x="5311" y="13957"/>
                    <a:pt x="4634" y="14727"/>
                    <a:pt x="4003" y="15545"/>
                  </a:cubicBezTo>
                  <a:cubicBezTo>
                    <a:pt x="3723" y="15918"/>
                    <a:pt x="3490" y="16362"/>
                    <a:pt x="3209" y="16736"/>
                  </a:cubicBezTo>
                  <a:cubicBezTo>
                    <a:pt x="2509" y="17600"/>
                    <a:pt x="1691" y="18347"/>
                    <a:pt x="1388" y="19445"/>
                  </a:cubicBezTo>
                  <a:cubicBezTo>
                    <a:pt x="1341" y="19538"/>
                    <a:pt x="1248" y="19631"/>
                    <a:pt x="1201" y="19725"/>
                  </a:cubicBezTo>
                  <a:cubicBezTo>
                    <a:pt x="804" y="20519"/>
                    <a:pt x="290" y="21243"/>
                    <a:pt x="127" y="22130"/>
                  </a:cubicBezTo>
                  <a:cubicBezTo>
                    <a:pt x="1" y="22781"/>
                    <a:pt x="214" y="23149"/>
                    <a:pt x="784" y="23149"/>
                  </a:cubicBezTo>
                  <a:cubicBezTo>
                    <a:pt x="849" y="23149"/>
                    <a:pt x="917" y="23144"/>
                    <a:pt x="991" y="23134"/>
                  </a:cubicBezTo>
                  <a:cubicBezTo>
                    <a:pt x="1248" y="23088"/>
                    <a:pt x="1481" y="22994"/>
                    <a:pt x="1668" y="22854"/>
                  </a:cubicBezTo>
                  <a:cubicBezTo>
                    <a:pt x="2252" y="22434"/>
                    <a:pt x="2742" y="22037"/>
                    <a:pt x="3349" y="21593"/>
                  </a:cubicBezTo>
                  <a:cubicBezTo>
                    <a:pt x="3957" y="21126"/>
                    <a:pt x="4540" y="20706"/>
                    <a:pt x="5124" y="20262"/>
                  </a:cubicBezTo>
                  <a:cubicBezTo>
                    <a:pt x="5475" y="19958"/>
                    <a:pt x="5801" y="19631"/>
                    <a:pt x="6152" y="19328"/>
                  </a:cubicBezTo>
                  <a:cubicBezTo>
                    <a:pt x="7436" y="18160"/>
                    <a:pt x="8744" y="17039"/>
                    <a:pt x="9982" y="15872"/>
                  </a:cubicBezTo>
                  <a:cubicBezTo>
                    <a:pt x="10799" y="15101"/>
                    <a:pt x="11546" y="14284"/>
                    <a:pt x="12317" y="13490"/>
                  </a:cubicBezTo>
                  <a:cubicBezTo>
                    <a:pt x="12527" y="13256"/>
                    <a:pt x="12784" y="13093"/>
                    <a:pt x="13018" y="12882"/>
                  </a:cubicBezTo>
                  <a:cubicBezTo>
                    <a:pt x="13601" y="12322"/>
                    <a:pt x="14302" y="11855"/>
                    <a:pt x="14769" y="11201"/>
                  </a:cubicBezTo>
                  <a:cubicBezTo>
                    <a:pt x="15563" y="10103"/>
                    <a:pt x="16684" y="9333"/>
                    <a:pt x="17408" y="8188"/>
                  </a:cubicBezTo>
                  <a:cubicBezTo>
                    <a:pt x="18179" y="7815"/>
                    <a:pt x="18482" y="7067"/>
                    <a:pt x="18949" y="6437"/>
                  </a:cubicBezTo>
                  <a:cubicBezTo>
                    <a:pt x="19136" y="6180"/>
                    <a:pt x="19393" y="5947"/>
                    <a:pt x="19603" y="5713"/>
                  </a:cubicBezTo>
                  <a:cubicBezTo>
                    <a:pt x="20047" y="5223"/>
                    <a:pt x="20514" y="4732"/>
                    <a:pt x="20934" y="4195"/>
                  </a:cubicBezTo>
                  <a:cubicBezTo>
                    <a:pt x="21215" y="3775"/>
                    <a:pt x="21495" y="3354"/>
                    <a:pt x="21752" y="2911"/>
                  </a:cubicBezTo>
                  <a:cubicBezTo>
                    <a:pt x="22079" y="2373"/>
                    <a:pt x="22429" y="1836"/>
                    <a:pt x="22756" y="1299"/>
                  </a:cubicBezTo>
                  <a:cubicBezTo>
                    <a:pt x="22943" y="1042"/>
                    <a:pt x="22873" y="692"/>
                    <a:pt x="22616" y="505"/>
                  </a:cubicBezTo>
                  <a:cubicBezTo>
                    <a:pt x="22288" y="163"/>
                    <a:pt x="22056" y="1"/>
                    <a:pt x="21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 rot="3428099">
              <a:off x="4306070" y="945447"/>
              <a:ext cx="792608" cy="762937"/>
            </a:xfrm>
            <a:custGeom>
              <a:rect b="b" l="l" r="r" t="t"/>
              <a:pathLst>
                <a:path extrusionOk="0" h="14364" w="14923">
                  <a:moveTo>
                    <a:pt x="14353" y="0"/>
                  </a:moveTo>
                  <a:cubicBezTo>
                    <a:pt x="14219" y="0"/>
                    <a:pt x="14084" y="59"/>
                    <a:pt x="13989" y="182"/>
                  </a:cubicBezTo>
                  <a:cubicBezTo>
                    <a:pt x="13872" y="299"/>
                    <a:pt x="13779" y="416"/>
                    <a:pt x="13685" y="556"/>
                  </a:cubicBezTo>
                  <a:cubicBezTo>
                    <a:pt x="12915" y="1607"/>
                    <a:pt x="12214" y="2728"/>
                    <a:pt x="11210" y="3615"/>
                  </a:cubicBezTo>
                  <a:cubicBezTo>
                    <a:pt x="10743" y="3965"/>
                    <a:pt x="10322" y="4362"/>
                    <a:pt x="9949" y="4806"/>
                  </a:cubicBezTo>
                  <a:cubicBezTo>
                    <a:pt x="8944" y="5974"/>
                    <a:pt x="7870" y="7071"/>
                    <a:pt x="6726" y="8099"/>
                  </a:cubicBezTo>
                  <a:cubicBezTo>
                    <a:pt x="5185" y="9617"/>
                    <a:pt x="3643" y="11135"/>
                    <a:pt x="2102" y="12653"/>
                  </a:cubicBezTo>
                  <a:cubicBezTo>
                    <a:pt x="1845" y="12956"/>
                    <a:pt x="1471" y="13120"/>
                    <a:pt x="1074" y="13120"/>
                  </a:cubicBezTo>
                  <a:lnTo>
                    <a:pt x="1448" y="12256"/>
                  </a:lnTo>
                  <a:cubicBezTo>
                    <a:pt x="1308" y="12092"/>
                    <a:pt x="1215" y="11952"/>
                    <a:pt x="1051" y="11765"/>
                  </a:cubicBezTo>
                  <a:cubicBezTo>
                    <a:pt x="537" y="11952"/>
                    <a:pt x="374" y="12489"/>
                    <a:pt x="187" y="13026"/>
                  </a:cubicBezTo>
                  <a:cubicBezTo>
                    <a:pt x="0" y="13400"/>
                    <a:pt x="117" y="13844"/>
                    <a:pt x="444" y="14101"/>
                  </a:cubicBezTo>
                  <a:cubicBezTo>
                    <a:pt x="661" y="14264"/>
                    <a:pt x="847" y="14363"/>
                    <a:pt x="1047" y="14363"/>
                  </a:cubicBezTo>
                  <a:cubicBezTo>
                    <a:pt x="1191" y="14363"/>
                    <a:pt x="1342" y="14311"/>
                    <a:pt x="1518" y="14194"/>
                  </a:cubicBezTo>
                  <a:cubicBezTo>
                    <a:pt x="2242" y="13727"/>
                    <a:pt x="2943" y="13237"/>
                    <a:pt x="3573" y="12676"/>
                  </a:cubicBezTo>
                  <a:cubicBezTo>
                    <a:pt x="4741" y="11602"/>
                    <a:pt x="5815" y="10458"/>
                    <a:pt x="6913" y="9337"/>
                  </a:cubicBezTo>
                  <a:cubicBezTo>
                    <a:pt x="7193" y="9080"/>
                    <a:pt x="7473" y="8823"/>
                    <a:pt x="7753" y="8566"/>
                  </a:cubicBezTo>
                  <a:cubicBezTo>
                    <a:pt x="8314" y="8029"/>
                    <a:pt x="8874" y="7538"/>
                    <a:pt x="9412" y="6978"/>
                  </a:cubicBezTo>
                  <a:cubicBezTo>
                    <a:pt x="9902" y="6511"/>
                    <a:pt x="10322" y="5950"/>
                    <a:pt x="10766" y="5507"/>
                  </a:cubicBezTo>
                  <a:cubicBezTo>
                    <a:pt x="11233" y="5040"/>
                    <a:pt x="11747" y="4643"/>
                    <a:pt x="12191" y="4176"/>
                  </a:cubicBezTo>
                  <a:cubicBezTo>
                    <a:pt x="12774" y="3568"/>
                    <a:pt x="13312" y="2961"/>
                    <a:pt x="13825" y="2307"/>
                  </a:cubicBezTo>
                  <a:cubicBezTo>
                    <a:pt x="14176" y="1817"/>
                    <a:pt x="14479" y="1303"/>
                    <a:pt x="14759" y="766"/>
                  </a:cubicBezTo>
                  <a:cubicBezTo>
                    <a:pt x="14923" y="532"/>
                    <a:pt x="14853" y="229"/>
                    <a:pt x="14619" y="89"/>
                  </a:cubicBezTo>
                  <a:cubicBezTo>
                    <a:pt x="14542" y="30"/>
                    <a:pt x="14448" y="0"/>
                    <a:pt x="143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01" name="Google Shape;30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37504" y="4460312"/>
            <a:ext cx="1612116" cy="61454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5"/>
          <p:cNvSpPr txBox="1"/>
          <p:nvPr>
            <p:ph idx="1" type="subTitle"/>
          </p:nvPr>
        </p:nvSpPr>
        <p:spPr>
          <a:xfrm>
            <a:off x="1965650" y="1729518"/>
            <a:ext cx="5281864" cy="17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ar-SA" sz="4400">
                <a:latin typeface="Arial"/>
                <a:ea typeface="Arial"/>
                <a:cs typeface="Arial"/>
                <a:sym typeface="Arial"/>
              </a:rPr>
              <a:t>شمس ، ذكاء، سراج، يوح، عين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"/>
          <p:cNvSpPr txBox="1"/>
          <p:nvPr>
            <p:ph idx="1" type="subTitle"/>
          </p:nvPr>
        </p:nvSpPr>
        <p:spPr>
          <a:xfrm>
            <a:off x="1760101" y="1575198"/>
            <a:ext cx="5281864" cy="17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ar-SA" sz="4400">
                <a:latin typeface="Arial"/>
                <a:ea typeface="Arial"/>
                <a:cs typeface="Arial"/>
                <a:sym typeface="Arial"/>
              </a:rPr>
              <a:t>شمس 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6"/>
          <p:cNvSpPr/>
          <p:nvPr/>
        </p:nvSpPr>
        <p:spPr>
          <a:xfrm rot="448387">
            <a:off x="4956825" y="379774"/>
            <a:ext cx="273787" cy="466433"/>
          </a:xfrm>
          <a:custGeom>
            <a:rect b="b" l="l" r="r" t="t"/>
            <a:pathLst>
              <a:path extrusionOk="0" h="11538" w="6773">
                <a:moveTo>
                  <a:pt x="3457" y="0"/>
                </a:moveTo>
                <a:cubicBezTo>
                  <a:pt x="3332" y="0"/>
                  <a:pt x="3190" y="97"/>
                  <a:pt x="3176" y="234"/>
                </a:cubicBezTo>
                <a:cubicBezTo>
                  <a:pt x="2943" y="1892"/>
                  <a:pt x="3083" y="3620"/>
                  <a:pt x="3083" y="5302"/>
                </a:cubicBezTo>
                <a:cubicBezTo>
                  <a:pt x="3083" y="6563"/>
                  <a:pt x="3083" y="7871"/>
                  <a:pt x="3130" y="9155"/>
                </a:cubicBezTo>
                <a:cubicBezTo>
                  <a:pt x="2265" y="9155"/>
                  <a:pt x="1145" y="9529"/>
                  <a:pt x="537" y="10136"/>
                </a:cubicBezTo>
                <a:cubicBezTo>
                  <a:pt x="234" y="10416"/>
                  <a:pt x="0" y="10837"/>
                  <a:pt x="210" y="11210"/>
                </a:cubicBezTo>
                <a:cubicBezTo>
                  <a:pt x="361" y="11466"/>
                  <a:pt x="656" y="11537"/>
                  <a:pt x="960" y="11537"/>
                </a:cubicBezTo>
                <a:cubicBezTo>
                  <a:pt x="1128" y="11537"/>
                  <a:pt x="1298" y="11515"/>
                  <a:pt x="1448" y="11490"/>
                </a:cubicBezTo>
                <a:cubicBezTo>
                  <a:pt x="1939" y="11420"/>
                  <a:pt x="2429" y="11257"/>
                  <a:pt x="2873" y="11023"/>
                </a:cubicBezTo>
                <a:cubicBezTo>
                  <a:pt x="3083" y="10930"/>
                  <a:pt x="3270" y="10813"/>
                  <a:pt x="3433" y="10696"/>
                </a:cubicBezTo>
                <a:cubicBezTo>
                  <a:pt x="3474" y="10707"/>
                  <a:pt x="3513" y="10713"/>
                  <a:pt x="3552" y="10713"/>
                </a:cubicBezTo>
                <a:cubicBezTo>
                  <a:pt x="3758" y="10713"/>
                  <a:pt x="3924" y="10563"/>
                  <a:pt x="3924" y="10346"/>
                </a:cubicBezTo>
                <a:cubicBezTo>
                  <a:pt x="3970" y="8595"/>
                  <a:pt x="3900" y="6820"/>
                  <a:pt x="3877" y="5045"/>
                </a:cubicBezTo>
                <a:cubicBezTo>
                  <a:pt x="3854" y="4181"/>
                  <a:pt x="3877" y="3317"/>
                  <a:pt x="3830" y="2453"/>
                </a:cubicBezTo>
                <a:lnTo>
                  <a:pt x="3830" y="2453"/>
                </a:lnTo>
                <a:cubicBezTo>
                  <a:pt x="4461" y="3340"/>
                  <a:pt x="5301" y="4064"/>
                  <a:pt x="5955" y="4998"/>
                </a:cubicBezTo>
                <a:cubicBezTo>
                  <a:pt x="6037" y="5135"/>
                  <a:pt x="6169" y="5197"/>
                  <a:pt x="6299" y="5197"/>
                </a:cubicBezTo>
                <a:cubicBezTo>
                  <a:pt x="6503" y="5197"/>
                  <a:pt x="6703" y="5045"/>
                  <a:pt x="6703" y="4788"/>
                </a:cubicBezTo>
                <a:cubicBezTo>
                  <a:pt x="6773" y="4017"/>
                  <a:pt x="6095" y="3504"/>
                  <a:pt x="5535" y="3060"/>
                </a:cubicBezTo>
                <a:cubicBezTo>
                  <a:pt x="4764" y="2476"/>
                  <a:pt x="4134" y="1682"/>
                  <a:pt x="3737" y="795"/>
                </a:cubicBezTo>
                <a:cubicBezTo>
                  <a:pt x="3713" y="584"/>
                  <a:pt x="3690" y="374"/>
                  <a:pt x="3643" y="164"/>
                </a:cubicBezTo>
                <a:cubicBezTo>
                  <a:pt x="3624" y="48"/>
                  <a:pt x="3545" y="0"/>
                  <a:pt x="345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6"/>
          <p:cNvSpPr/>
          <p:nvPr/>
        </p:nvSpPr>
        <p:spPr>
          <a:xfrm>
            <a:off x="8236140" y="-11434"/>
            <a:ext cx="1348731" cy="1243365"/>
          </a:xfrm>
          <a:custGeom>
            <a:rect b="b" l="l" r="r" t="t"/>
            <a:pathLst>
              <a:path extrusionOk="0" h="19355" w="20996">
                <a:moveTo>
                  <a:pt x="13005" y="1"/>
                </a:moveTo>
                <a:cubicBezTo>
                  <a:pt x="12701" y="1"/>
                  <a:pt x="12427" y="1"/>
                  <a:pt x="12184" y="31"/>
                </a:cubicBezTo>
                <a:cubicBezTo>
                  <a:pt x="11668" y="92"/>
                  <a:pt x="11182" y="183"/>
                  <a:pt x="10665" y="305"/>
                </a:cubicBezTo>
                <a:lnTo>
                  <a:pt x="10331" y="366"/>
                </a:lnTo>
                <a:cubicBezTo>
                  <a:pt x="9997" y="426"/>
                  <a:pt x="9693" y="517"/>
                  <a:pt x="9359" y="609"/>
                </a:cubicBezTo>
                <a:cubicBezTo>
                  <a:pt x="8842" y="760"/>
                  <a:pt x="8356" y="943"/>
                  <a:pt x="7870" y="1186"/>
                </a:cubicBezTo>
                <a:cubicBezTo>
                  <a:pt x="7657" y="1277"/>
                  <a:pt x="7475" y="1368"/>
                  <a:pt x="7262" y="1490"/>
                </a:cubicBezTo>
                <a:cubicBezTo>
                  <a:pt x="7019" y="1581"/>
                  <a:pt x="6807" y="1733"/>
                  <a:pt x="6594" y="1854"/>
                </a:cubicBezTo>
                <a:cubicBezTo>
                  <a:pt x="6442" y="1976"/>
                  <a:pt x="6321" y="2067"/>
                  <a:pt x="6169" y="2188"/>
                </a:cubicBezTo>
                <a:cubicBezTo>
                  <a:pt x="5865" y="2340"/>
                  <a:pt x="5561" y="2492"/>
                  <a:pt x="5288" y="2675"/>
                </a:cubicBezTo>
                <a:cubicBezTo>
                  <a:pt x="4801" y="2948"/>
                  <a:pt x="4376" y="3282"/>
                  <a:pt x="3951" y="3616"/>
                </a:cubicBezTo>
                <a:cubicBezTo>
                  <a:pt x="3556" y="3920"/>
                  <a:pt x="3221" y="4224"/>
                  <a:pt x="2887" y="4589"/>
                </a:cubicBezTo>
                <a:lnTo>
                  <a:pt x="2705" y="4801"/>
                </a:lnTo>
                <a:cubicBezTo>
                  <a:pt x="2401" y="5136"/>
                  <a:pt x="2128" y="5470"/>
                  <a:pt x="1854" y="5834"/>
                </a:cubicBezTo>
                <a:cubicBezTo>
                  <a:pt x="1702" y="6047"/>
                  <a:pt x="1550" y="6229"/>
                  <a:pt x="1429" y="6442"/>
                </a:cubicBezTo>
                <a:cubicBezTo>
                  <a:pt x="1307" y="6655"/>
                  <a:pt x="1186" y="6867"/>
                  <a:pt x="1095" y="7110"/>
                </a:cubicBezTo>
                <a:cubicBezTo>
                  <a:pt x="912" y="7597"/>
                  <a:pt x="730" y="8113"/>
                  <a:pt x="609" y="8630"/>
                </a:cubicBezTo>
                <a:cubicBezTo>
                  <a:pt x="457" y="9116"/>
                  <a:pt x="365" y="9632"/>
                  <a:pt x="274" y="10058"/>
                </a:cubicBezTo>
                <a:cubicBezTo>
                  <a:pt x="183" y="10574"/>
                  <a:pt x="122" y="11121"/>
                  <a:pt x="62" y="11668"/>
                </a:cubicBezTo>
                <a:cubicBezTo>
                  <a:pt x="31" y="12124"/>
                  <a:pt x="1" y="12579"/>
                  <a:pt x="31" y="13066"/>
                </a:cubicBezTo>
                <a:cubicBezTo>
                  <a:pt x="31" y="13582"/>
                  <a:pt x="122" y="14129"/>
                  <a:pt x="244" y="14645"/>
                </a:cubicBezTo>
                <a:cubicBezTo>
                  <a:pt x="335" y="15101"/>
                  <a:pt x="457" y="15527"/>
                  <a:pt x="639" y="15982"/>
                </a:cubicBezTo>
                <a:cubicBezTo>
                  <a:pt x="760" y="16256"/>
                  <a:pt x="852" y="16529"/>
                  <a:pt x="973" y="16772"/>
                </a:cubicBezTo>
                <a:cubicBezTo>
                  <a:pt x="1095" y="16985"/>
                  <a:pt x="1216" y="17198"/>
                  <a:pt x="1368" y="17380"/>
                </a:cubicBezTo>
                <a:cubicBezTo>
                  <a:pt x="1702" y="17836"/>
                  <a:pt x="2128" y="18261"/>
                  <a:pt x="2614" y="18595"/>
                </a:cubicBezTo>
                <a:cubicBezTo>
                  <a:pt x="2918" y="18808"/>
                  <a:pt x="3282" y="18960"/>
                  <a:pt x="3647" y="19081"/>
                </a:cubicBezTo>
                <a:cubicBezTo>
                  <a:pt x="3860" y="19172"/>
                  <a:pt x="4103" y="19233"/>
                  <a:pt x="4315" y="19264"/>
                </a:cubicBezTo>
                <a:cubicBezTo>
                  <a:pt x="4619" y="19294"/>
                  <a:pt x="4893" y="19324"/>
                  <a:pt x="5196" y="19355"/>
                </a:cubicBezTo>
                <a:lnTo>
                  <a:pt x="5622" y="19355"/>
                </a:lnTo>
                <a:cubicBezTo>
                  <a:pt x="5926" y="19355"/>
                  <a:pt x="6199" y="19324"/>
                  <a:pt x="6472" y="19264"/>
                </a:cubicBezTo>
                <a:cubicBezTo>
                  <a:pt x="6655" y="19233"/>
                  <a:pt x="6837" y="19172"/>
                  <a:pt x="7019" y="19081"/>
                </a:cubicBezTo>
                <a:lnTo>
                  <a:pt x="7050" y="19081"/>
                </a:lnTo>
                <a:cubicBezTo>
                  <a:pt x="7202" y="19051"/>
                  <a:pt x="7354" y="18960"/>
                  <a:pt x="7475" y="18899"/>
                </a:cubicBezTo>
                <a:cubicBezTo>
                  <a:pt x="7718" y="18777"/>
                  <a:pt x="7931" y="18656"/>
                  <a:pt x="8143" y="18534"/>
                </a:cubicBezTo>
                <a:lnTo>
                  <a:pt x="8235" y="18443"/>
                </a:lnTo>
                <a:lnTo>
                  <a:pt x="8265" y="18443"/>
                </a:lnTo>
                <a:lnTo>
                  <a:pt x="8356" y="18382"/>
                </a:lnTo>
                <a:cubicBezTo>
                  <a:pt x="8417" y="18322"/>
                  <a:pt x="8478" y="18291"/>
                  <a:pt x="8538" y="18231"/>
                </a:cubicBezTo>
                <a:lnTo>
                  <a:pt x="8599" y="18170"/>
                </a:lnTo>
                <a:cubicBezTo>
                  <a:pt x="8660" y="18109"/>
                  <a:pt x="8751" y="18048"/>
                  <a:pt x="8812" y="17988"/>
                </a:cubicBezTo>
                <a:cubicBezTo>
                  <a:pt x="8994" y="17836"/>
                  <a:pt x="9176" y="17623"/>
                  <a:pt x="9359" y="17441"/>
                </a:cubicBezTo>
                <a:cubicBezTo>
                  <a:pt x="9511" y="17258"/>
                  <a:pt x="9632" y="17106"/>
                  <a:pt x="9784" y="16924"/>
                </a:cubicBezTo>
                <a:lnTo>
                  <a:pt x="9784" y="16894"/>
                </a:lnTo>
                <a:cubicBezTo>
                  <a:pt x="9966" y="16681"/>
                  <a:pt x="10118" y="16468"/>
                  <a:pt x="10240" y="16225"/>
                </a:cubicBezTo>
                <a:cubicBezTo>
                  <a:pt x="10513" y="15739"/>
                  <a:pt x="10726" y="15223"/>
                  <a:pt x="10908" y="14706"/>
                </a:cubicBezTo>
                <a:cubicBezTo>
                  <a:pt x="10999" y="14493"/>
                  <a:pt x="11091" y="14250"/>
                  <a:pt x="11182" y="14007"/>
                </a:cubicBezTo>
                <a:cubicBezTo>
                  <a:pt x="11334" y="13612"/>
                  <a:pt x="11486" y="13339"/>
                  <a:pt x="11638" y="13066"/>
                </a:cubicBezTo>
                <a:cubicBezTo>
                  <a:pt x="11789" y="12762"/>
                  <a:pt x="11972" y="12458"/>
                  <a:pt x="12184" y="12184"/>
                </a:cubicBezTo>
                <a:cubicBezTo>
                  <a:pt x="12367" y="11972"/>
                  <a:pt x="12579" y="11789"/>
                  <a:pt x="12792" y="11607"/>
                </a:cubicBezTo>
                <a:cubicBezTo>
                  <a:pt x="13005" y="11455"/>
                  <a:pt x="13248" y="11303"/>
                  <a:pt x="13491" y="11182"/>
                </a:cubicBezTo>
                <a:cubicBezTo>
                  <a:pt x="14038" y="10999"/>
                  <a:pt x="14585" y="10848"/>
                  <a:pt x="15162" y="10756"/>
                </a:cubicBezTo>
                <a:cubicBezTo>
                  <a:pt x="15375" y="10726"/>
                  <a:pt x="15557" y="10726"/>
                  <a:pt x="15739" y="10696"/>
                </a:cubicBezTo>
                <a:cubicBezTo>
                  <a:pt x="15952" y="10696"/>
                  <a:pt x="16195" y="10665"/>
                  <a:pt x="16438" y="10635"/>
                </a:cubicBezTo>
                <a:cubicBezTo>
                  <a:pt x="16711" y="10605"/>
                  <a:pt x="16985" y="10544"/>
                  <a:pt x="17258" y="10483"/>
                </a:cubicBezTo>
                <a:cubicBezTo>
                  <a:pt x="17471" y="10422"/>
                  <a:pt x="17684" y="10361"/>
                  <a:pt x="17896" y="10270"/>
                </a:cubicBezTo>
                <a:cubicBezTo>
                  <a:pt x="18170" y="10149"/>
                  <a:pt x="18413" y="10027"/>
                  <a:pt x="18656" y="9875"/>
                </a:cubicBezTo>
                <a:cubicBezTo>
                  <a:pt x="18899" y="9723"/>
                  <a:pt x="19112" y="9571"/>
                  <a:pt x="19355" y="9389"/>
                </a:cubicBezTo>
                <a:cubicBezTo>
                  <a:pt x="19750" y="9085"/>
                  <a:pt x="20084" y="8721"/>
                  <a:pt x="20388" y="8295"/>
                </a:cubicBezTo>
                <a:cubicBezTo>
                  <a:pt x="20509" y="8113"/>
                  <a:pt x="20600" y="7870"/>
                  <a:pt x="20661" y="7657"/>
                </a:cubicBezTo>
                <a:cubicBezTo>
                  <a:pt x="20692" y="7475"/>
                  <a:pt x="20752" y="7293"/>
                  <a:pt x="20813" y="7110"/>
                </a:cubicBezTo>
                <a:cubicBezTo>
                  <a:pt x="20935" y="6624"/>
                  <a:pt x="20995" y="6108"/>
                  <a:pt x="20995" y="5591"/>
                </a:cubicBezTo>
                <a:cubicBezTo>
                  <a:pt x="20995" y="5318"/>
                  <a:pt x="20965" y="5044"/>
                  <a:pt x="20935" y="4771"/>
                </a:cubicBezTo>
                <a:cubicBezTo>
                  <a:pt x="20904" y="4558"/>
                  <a:pt x="20843" y="4346"/>
                  <a:pt x="20752" y="4133"/>
                </a:cubicBezTo>
                <a:cubicBezTo>
                  <a:pt x="20600" y="3677"/>
                  <a:pt x="20357" y="3221"/>
                  <a:pt x="20084" y="2796"/>
                </a:cubicBezTo>
                <a:cubicBezTo>
                  <a:pt x="19476" y="2006"/>
                  <a:pt x="18717" y="1368"/>
                  <a:pt x="17836" y="912"/>
                </a:cubicBezTo>
                <a:cubicBezTo>
                  <a:pt x="16985" y="517"/>
                  <a:pt x="16073" y="244"/>
                  <a:pt x="15162" y="122"/>
                </a:cubicBezTo>
                <a:cubicBezTo>
                  <a:pt x="14645" y="31"/>
                  <a:pt x="14129" y="1"/>
                  <a:pt x="1361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0" name="Google Shape;31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6747" y="4389950"/>
            <a:ext cx="1612116" cy="6145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1" name="Google Shape;311;p6"/>
          <p:cNvGrpSpPr/>
          <p:nvPr/>
        </p:nvGrpSpPr>
        <p:grpSpPr>
          <a:xfrm>
            <a:off x="1101247" y="2741468"/>
            <a:ext cx="483087" cy="429801"/>
            <a:chOff x="1101247" y="2686593"/>
            <a:chExt cx="483087" cy="429801"/>
          </a:xfrm>
        </p:grpSpPr>
        <p:sp>
          <p:nvSpPr>
            <p:cNvPr id="312" name="Google Shape;312;p6"/>
            <p:cNvSpPr/>
            <p:nvPr/>
          </p:nvSpPr>
          <p:spPr>
            <a:xfrm rot="1519952">
              <a:off x="1231484" y="2733604"/>
              <a:ext cx="295208" cy="335779"/>
            </a:xfrm>
            <a:custGeom>
              <a:rect b="b" l="l" r="r" t="t"/>
              <a:pathLst>
                <a:path extrusionOk="0" h="11024" w="9692">
                  <a:moveTo>
                    <a:pt x="7355" y="1"/>
                  </a:moveTo>
                  <a:cubicBezTo>
                    <a:pt x="7318" y="1"/>
                    <a:pt x="7279" y="5"/>
                    <a:pt x="7239" y="15"/>
                  </a:cubicBezTo>
                  <a:cubicBezTo>
                    <a:pt x="5044" y="622"/>
                    <a:pt x="2989" y="1276"/>
                    <a:pt x="700" y="1393"/>
                  </a:cubicBezTo>
                  <a:cubicBezTo>
                    <a:pt x="21" y="1438"/>
                    <a:pt x="0" y="2494"/>
                    <a:pt x="639" y="2494"/>
                  </a:cubicBezTo>
                  <a:cubicBezTo>
                    <a:pt x="659" y="2494"/>
                    <a:pt x="679" y="2493"/>
                    <a:pt x="700" y="2491"/>
                  </a:cubicBezTo>
                  <a:cubicBezTo>
                    <a:pt x="2896" y="2280"/>
                    <a:pt x="5184" y="1930"/>
                    <a:pt x="7216" y="1019"/>
                  </a:cubicBezTo>
                  <a:lnTo>
                    <a:pt x="7239" y="1160"/>
                  </a:lnTo>
                  <a:cubicBezTo>
                    <a:pt x="7263" y="1416"/>
                    <a:pt x="7309" y="1650"/>
                    <a:pt x="7356" y="1883"/>
                  </a:cubicBezTo>
                  <a:cubicBezTo>
                    <a:pt x="5371" y="2677"/>
                    <a:pt x="3479" y="2934"/>
                    <a:pt x="1378" y="3191"/>
                  </a:cubicBezTo>
                  <a:cubicBezTo>
                    <a:pt x="817" y="3215"/>
                    <a:pt x="817" y="4032"/>
                    <a:pt x="1378" y="4079"/>
                  </a:cubicBezTo>
                  <a:cubicBezTo>
                    <a:pt x="1543" y="4088"/>
                    <a:pt x="1710" y="4093"/>
                    <a:pt x="1877" y="4093"/>
                  </a:cubicBezTo>
                  <a:cubicBezTo>
                    <a:pt x="3781" y="4093"/>
                    <a:pt x="5757" y="3501"/>
                    <a:pt x="7496" y="2771"/>
                  </a:cubicBezTo>
                  <a:cubicBezTo>
                    <a:pt x="7660" y="3588"/>
                    <a:pt x="7846" y="4406"/>
                    <a:pt x="8010" y="5223"/>
                  </a:cubicBezTo>
                  <a:cubicBezTo>
                    <a:pt x="8220" y="6204"/>
                    <a:pt x="8407" y="7185"/>
                    <a:pt x="8547" y="8165"/>
                  </a:cubicBezTo>
                  <a:cubicBezTo>
                    <a:pt x="8337" y="8165"/>
                    <a:pt x="8150" y="8189"/>
                    <a:pt x="7963" y="8236"/>
                  </a:cubicBezTo>
                  <a:cubicBezTo>
                    <a:pt x="7239" y="8422"/>
                    <a:pt x="6609" y="8889"/>
                    <a:pt x="6235" y="9543"/>
                  </a:cubicBezTo>
                  <a:cubicBezTo>
                    <a:pt x="5926" y="10096"/>
                    <a:pt x="5909" y="11024"/>
                    <a:pt x="6659" y="11024"/>
                  </a:cubicBezTo>
                  <a:cubicBezTo>
                    <a:pt x="6702" y="11024"/>
                    <a:pt x="6748" y="11021"/>
                    <a:pt x="6796" y="11015"/>
                  </a:cubicBezTo>
                  <a:cubicBezTo>
                    <a:pt x="7426" y="10898"/>
                    <a:pt x="8033" y="10641"/>
                    <a:pt x="8547" y="10244"/>
                  </a:cubicBezTo>
                  <a:cubicBezTo>
                    <a:pt x="8991" y="9917"/>
                    <a:pt x="9691" y="9356"/>
                    <a:pt x="9575" y="8796"/>
                  </a:cubicBezTo>
                  <a:cubicBezTo>
                    <a:pt x="9551" y="8749"/>
                    <a:pt x="9528" y="8703"/>
                    <a:pt x="9504" y="8656"/>
                  </a:cubicBezTo>
                  <a:cubicBezTo>
                    <a:pt x="9364" y="7418"/>
                    <a:pt x="9131" y="6180"/>
                    <a:pt x="8874" y="4943"/>
                  </a:cubicBezTo>
                  <a:cubicBezTo>
                    <a:pt x="8617" y="3728"/>
                    <a:pt x="8313" y="2467"/>
                    <a:pt x="7963" y="1230"/>
                  </a:cubicBezTo>
                  <a:cubicBezTo>
                    <a:pt x="7916" y="1043"/>
                    <a:pt x="7846" y="833"/>
                    <a:pt x="7776" y="646"/>
                  </a:cubicBezTo>
                  <a:cubicBezTo>
                    <a:pt x="7902" y="333"/>
                    <a:pt x="7672" y="1"/>
                    <a:pt x="73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6"/>
            <p:cNvSpPr/>
            <p:nvPr/>
          </p:nvSpPr>
          <p:spPr>
            <a:xfrm rot="1519952">
              <a:off x="1167917" y="2713725"/>
              <a:ext cx="147269" cy="344734"/>
            </a:xfrm>
            <a:custGeom>
              <a:rect b="b" l="l" r="r" t="t"/>
              <a:pathLst>
                <a:path extrusionOk="0" h="11318" w="4835">
                  <a:moveTo>
                    <a:pt x="2638" y="1"/>
                  </a:moveTo>
                  <a:cubicBezTo>
                    <a:pt x="2377" y="1"/>
                    <a:pt x="2102" y="219"/>
                    <a:pt x="2172" y="555"/>
                  </a:cubicBezTo>
                  <a:cubicBezTo>
                    <a:pt x="2780" y="3358"/>
                    <a:pt x="3247" y="6160"/>
                    <a:pt x="3620" y="8986"/>
                  </a:cubicBezTo>
                  <a:cubicBezTo>
                    <a:pt x="3525" y="8982"/>
                    <a:pt x="3431" y="8980"/>
                    <a:pt x="3338" y="8980"/>
                  </a:cubicBezTo>
                  <a:cubicBezTo>
                    <a:pt x="2854" y="8980"/>
                    <a:pt x="2385" y="9032"/>
                    <a:pt x="1915" y="9149"/>
                  </a:cubicBezTo>
                  <a:cubicBezTo>
                    <a:pt x="1262" y="9313"/>
                    <a:pt x="421" y="9570"/>
                    <a:pt x="117" y="10200"/>
                  </a:cubicBezTo>
                  <a:cubicBezTo>
                    <a:pt x="0" y="10387"/>
                    <a:pt x="0" y="10621"/>
                    <a:pt x="117" y="10784"/>
                  </a:cubicBezTo>
                  <a:cubicBezTo>
                    <a:pt x="389" y="11207"/>
                    <a:pt x="934" y="11317"/>
                    <a:pt x="1468" y="11317"/>
                  </a:cubicBezTo>
                  <a:cubicBezTo>
                    <a:pt x="1761" y="11317"/>
                    <a:pt x="2050" y="11284"/>
                    <a:pt x="2289" y="11251"/>
                  </a:cubicBezTo>
                  <a:cubicBezTo>
                    <a:pt x="2756" y="11181"/>
                    <a:pt x="3223" y="11041"/>
                    <a:pt x="3667" y="10831"/>
                  </a:cubicBezTo>
                  <a:cubicBezTo>
                    <a:pt x="3971" y="10667"/>
                    <a:pt x="4484" y="10457"/>
                    <a:pt x="4671" y="10154"/>
                  </a:cubicBezTo>
                  <a:cubicBezTo>
                    <a:pt x="4788" y="9897"/>
                    <a:pt x="4835" y="9617"/>
                    <a:pt x="4788" y="9360"/>
                  </a:cubicBezTo>
                  <a:cubicBezTo>
                    <a:pt x="4788" y="9219"/>
                    <a:pt x="4741" y="9079"/>
                    <a:pt x="4741" y="8939"/>
                  </a:cubicBezTo>
                  <a:cubicBezTo>
                    <a:pt x="4671" y="8425"/>
                    <a:pt x="4554" y="7935"/>
                    <a:pt x="4484" y="7445"/>
                  </a:cubicBezTo>
                  <a:cubicBezTo>
                    <a:pt x="4344" y="6627"/>
                    <a:pt x="4204" y="5833"/>
                    <a:pt x="4041" y="5039"/>
                  </a:cubicBezTo>
                  <a:cubicBezTo>
                    <a:pt x="3760" y="3451"/>
                    <a:pt x="3410" y="1887"/>
                    <a:pt x="3036" y="322"/>
                  </a:cubicBezTo>
                  <a:cubicBezTo>
                    <a:pt x="2980" y="98"/>
                    <a:pt x="2812" y="1"/>
                    <a:pt x="26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4" name="Google Shape;314;p6"/>
          <p:cNvSpPr/>
          <p:nvPr/>
        </p:nvSpPr>
        <p:spPr>
          <a:xfrm rot="448387">
            <a:off x="7375575" y="2939449"/>
            <a:ext cx="273787" cy="466433"/>
          </a:xfrm>
          <a:custGeom>
            <a:rect b="b" l="l" r="r" t="t"/>
            <a:pathLst>
              <a:path extrusionOk="0" h="11538" w="6773">
                <a:moveTo>
                  <a:pt x="3457" y="0"/>
                </a:moveTo>
                <a:cubicBezTo>
                  <a:pt x="3332" y="0"/>
                  <a:pt x="3190" y="97"/>
                  <a:pt x="3176" y="234"/>
                </a:cubicBezTo>
                <a:cubicBezTo>
                  <a:pt x="2943" y="1892"/>
                  <a:pt x="3083" y="3620"/>
                  <a:pt x="3083" y="5302"/>
                </a:cubicBezTo>
                <a:cubicBezTo>
                  <a:pt x="3083" y="6563"/>
                  <a:pt x="3083" y="7871"/>
                  <a:pt x="3130" y="9155"/>
                </a:cubicBezTo>
                <a:cubicBezTo>
                  <a:pt x="2265" y="9155"/>
                  <a:pt x="1145" y="9529"/>
                  <a:pt x="537" y="10136"/>
                </a:cubicBezTo>
                <a:cubicBezTo>
                  <a:pt x="234" y="10416"/>
                  <a:pt x="0" y="10837"/>
                  <a:pt x="210" y="11210"/>
                </a:cubicBezTo>
                <a:cubicBezTo>
                  <a:pt x="361" y="11466"/>
                  <a:pt x="656" y="11537"/>
                  <a:pt x="960" y="11537"/>
                </a:cubicBezTo>
                <a:cubicBezTo>
                  <a:pt x="1128" y="11537"/>
                  <a:pt x="1298" y="11515"/>
                  <a:pt x="1448" y="11490"/>
                </a:cubicBezTo>
                <a:cubicBezTo>
                  <a:pt x="1939" y="11420"/>
                  <a:pt x="2429" y="11257"/>
                  <a:pt x="2873" y="11023"/>
                </a:cubicBezTo>
                <a:cubicBezTo>
                  <a:pt x="3083" y="10930"/>
                  <a:pt x="3270" y="10813"/>
                  <a:pt x="3433" y="10696"/>
                </a:cubicBezTo>
                <a:cubicBezTo>
                  <a:pt x="3474" y="10707"/>
                  <a:pt x="3513" y="10713"/>
                  <a:pt x="3552" y="10713"/>
                </a:cubicBezTo>
                <a:cubicBezTo>
                  <a:pt x="3758" y="10713"/>
                  <a:pt x="3924" y="10563"/>
                  <a:pt x="3924" y="10346"/>
                </a:cubicBezTo>
                <a:cubicBezTo>
                  <a:pt x="3970" y="8595"/>
                  <a:pt x="3900" y="6820"/>
                  <a:pt x="3877" y="5045"/>
                </a:cubicBezTo>
                <a:cubicBezTo>
                  <a:pt x="3854" y="4181"/>
                  <a:pt x="3877" y="3317"/>
                  <a:pt x="3830" y="2453"/>
                </a:cubicBezTo>
                <a:lnTo>
                  <a:pt x="3830" y="2453"/>
                </a:lnTo>
                <a:cubicBezTo>
                  <a:pt x="4461" y="3340"/>
                  <a:pt x="5301" y="4064"/>
                  <a:pt x="5955" y="4998"/>
                </a:cubicBezTo>
                <a:cubicBezTo>
                  <a:pt x="6037" y="5135"/>
                  <a:pt x="6169" y="5197"/>
                  <a:pt x="6299" y="5197"/>
                </a:cubicBezTo>
                <a:cubicBezTo>
                  <a:pt x="6503" y="5197"/>
                  <a:pt x="6703" y="5045"/>
                  <a:pt x="6703" y="4788"/>
                </a:cubicBezTo>
                <a:cubicBezTo>
                  <a:pt x="6773" y="4017"/>
                  <a:pt x="6095" y="3504"/>
                  <a:pt x="5535" y="3060"/>
                </a:cubicBezTo>
                <a:cubicBezTo>
                  <a:pt x="4764" y="2476"/>
                  <a:pt x="4134" y="1682"/>
                  <a:pt x="3737" y="795"/>
                </a:cubicBezTo>
                <a:cubicBezTo>
                  <a:pt x="3713" y="584"/>
                  <a:pt x="3690" y="374"/>
                  <a:pt x="3643" y="164"/>
                </a:cubicBezTo>
                <a:cubicBezTo>
                  <a:pt x="3624" y="48"/>
                  <a:pt x="3545" y="0"/>
                  <a:pt x="345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6"/>
          <p:cNvSpPr/>
          <p:nvPr/>
        </p:nvSpPr>
        <p:spPr>
          <a:xfrm>
            <a:off x="8722146" y="1374828"/>
            <a:ext cx="376717" cy="309228"/>
          </a:xfrm>
          <a:custGeom>
            <a:rect b="b" l="l" r="r" t="t"/>
            <a:pathLst>
              <a:path extrusionOk="0" h="10103" w="12308">
                <a:moveTo>
                  <a:pt x="7918" y="1"/>
                </a:moveTo>
                <a:cubicBezTo>
                  <a:pt x="7684" y="1"/>
                  <a:pt x="7474" y="211"/>
                  <a:pt x="7474" y="445"/>
                </a:cubicBezTo>
                <a:lnTo>
                  <a:pt x="7474" y="468"/>
                </a:lnTo>
                <a:lnTo>
                  <a:pt x="7474" y="491"/>
                </a:lnTo>
                <a:cubicBezTo>
                  <a:pt x="7310" y="912"/>
                  <a:pt x="6797" y="1425"/>
                  <a:pt x="6563" y="1776"/>
                </a:cubicBezTo>
                <a:cubicBezTo>
                  <a:pt x="6236" y="2243"/>
                  <a:pt x="5886" y="2733"/>
                  <a:pt x="5559" y="3200"/>
                </a:cubicBezTo>
                <a:cubicBezTo>
                  <a:pt x="4998" y="3994"/>
                  <a:pt x="4438" y="4788"/>
                  <a:pt x="3854" y="5536"/>
                </a:cubicBezTo>
                <a:cubicBezTo>
                  <a:pt x="3714" y="5395"/>
                  <a:pt x="3574" y="5279"/>
                  <a:pt x="3410" y="5185"/>
                </a:cubicBezTo>
                <a:cubicBezTo>
                  <a:pt x="2992" y="4912"/>
                  <a:pt x="2508" y="4771"/>
                  <a:pt x="2010" y="4771"/>
                </a:cubicBezTo>
                <a:cubicBezTo>
                  <a:pt x="1785" y="4771"/>
                  <a:pt x="1557" y="4800"/>
                  <a:pt x="1332" y="4858"/>
                </a:cubicBezTo>
                <a:cubicBezTo>
                  <a:pt x="725" y="4998"/>
                  <a:pt x="1" y="5676"/>
                  <a:pt x="678" y="6213"/>
                </a:cubicBezTo>
                <a:cubicBezTo>
                  <a:pt x="1192" y="6610"/>
                  <a:pt x="1776" y="6843"/>
                  <a:pt x="2406" y="6937"/>
                </a:cubicBezTo>
                <a:cubicBezTo>
                  <a:pt x="2633" y="6978"/>
                  <a:pt x="2924" y="7024"/>
                  <a:pt x="3206" y="7024"/>
                </a:cubicBezTo>
                <a:cubicBezTo>
                  <a:pt x="3563" y="7024"/>
                  <a:pt x="3905" y="6951"/>
                  <a:pt x="4088" y="6703"/>
                </a:cubicBezTo>
                <a:cubicBezTo>
                  <a:pt x="4111" y="6657"/>
                  <a:pt x="4134" y="6610"/>
                  <a:pt x="4134" y="6563"/>
                </a:cubicBezTo>
                <a:cubicBezTo>
                  <a:pt x="4928" y="5629"/>
                  <a:pt x="5629" y="4625"/>
                  <a:pt x="6306" y="3644"/>
                </a:cubicBezTo>
                <a:cubicBezTo>
                  <a:pt x="6703" y="3107"/>
                  <a:pt x="7077" y="2546"/>
                  <a:pt x="7450" y="2009"/>
                </a:cubicBezTo>
                <a:cubicBezTo>
                  <a:pt x="7637" y="1729"/>
                  <a:pt x="7988" y="1355"/>
                  <a:pt x="8221" y="958"/>
                </a:cubicBezTo>
                <a:cubicBezTo>
                  <a:pt x="8712" y="1262"/>
                  <a:pt x="9202" y="1542"/>
                  <a:pt x="9739" y="1799"/>
                </a:cubicBezTo>
                <a:cubicBezTo>
                  <a:pt x="10229" y="2079"/>
                  <a:pt x="10767" y="2313"/>
                  <a:pt x="11304" y="2500"/>
                </a:cubicBezTo>
                <a:cubicBezTo>
                  <a:pt x="11047" y="3527"/>
                  <a:pt x="10767" y="4555"/>
                  <a:pt x="10463" y="5582"/>
                </a:cubicBezTo>
                <a:cubicBezTo>
                  <a:pt x="10159" y="6540"/>
                  <a:pt x="9739" y="7521"/>
                  <a:pt x="9529" y="8501"/>
                </a:cubicBezTo>
                <a:cubicBezTo>
                  <a:pt x="9280" y="8439"/>
                  <a:pt x="9020" y="8418"/>
                  <a:pt x="8764" y="8418"/>
                </a:cubicBezTo>
                <a:cubicBezTo>
                  <a:pt x="8636" y="8418"/>
                  <a:pt x="8509" y="8424"/>
                  <a:pt x="8385" y="8431"/>
                </a:cubicBezTo>
                <a:cubicBezTo>
                  <a:pt x="7871" y="8478"/>
                  <a:pt x="7217" y="8665"/>
                  <a:pt x="7170" y="9295"/>
                </a:cubicBezTo>
                <a:cubicBezTo>
                  <a:pt x="7114" y="9900"/>
                  <a:pt x="7676" y="10102"/>
                  <a:pt x="8338" y="10102"/>
                </a:cubicBezTo>
                <a:cubicBezTo>
                  <a:pt x="9056" y="10102"/>
                  <a:pt x="9891" y="9865"/>
                  <a:pt x="10183" y="9646"/>
                </a:cubicBezTo>
                <a:cubicBezTo>
                  <a:pt x="10370" y="9506"/>
                  <a:pt x="10440" y="9225"/>
                  <a:pt x="10346" y="8992"/>
                </a:cubicBezTo>
                <a:cubicBezTo>
                  <a:pt x="11374" y="7100"/>
                  <a:pt x="11747" y="4672"/>
                  <a:pt x="12191" y="2570"/>
                </a:cubicBezTo>
                <a:cubicBezTo>
                  <a:pt x="12191" y="2500"/>
                  <a:pt x="12191" y="2430"/>
                  <a:pt x="12168" y="2336"/>
                </a:cubicBezTo>
                <a:cubicBezTo>
                  <a:pt x="12308" y="2173"/>
                  <a:pt x="12261" y="1939"/>
                  <a:pt x="12098" y="1822"/>
                </a:cubicBezTo>
                <a:cubicBezTo>
                  <a:pt x="11514" y="1449"/>
                  <a:pt x="10907" y="1145"/>
                  <a:pt x="10253" y="912"/>
                </a:cubicBezTo>
                <a:lnTo>
                  <a:pt x="8244" y="48"/>
                </a:lnTo>
                <a:cubicBezTo>
                  <a:pt x="8151" y="1"/>
                  <a:pt x="8058" y="1"/>
                  <a:pt x="798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6"/>
          <p:cNvSpPr/>
          <p:nvPr/>
        </p:nvSpPr>
        <p:spPr>
          <a:xfrm rot="1800062">
            <a:off x="6066414" y="3664493"/>
            <a:ext cx="348558" cy="910239"/>
          </a:xfrm>
          <a:custGeom>
            <a:rect b="b" l="l" r="r" t="t"/>
            <a:pathLst>
              <a:path extrusionOk="0" h="19885" w="7614">
                <a:moveTo>
                  <a:pt x="1775" y="1148"/>
                </a:moveTo>
                <a:cubicBezTo>
                  <a:pt x="1782" y="1148"/>
                  <a:pt x="1790" y="1149"/>
                  <a:pt x="1799" y="1150"/>
                </a:cubicBezTo>
                <a:cubicBezTo>
                  <a:pt x="1810" y="1162"/>
                  <a:pt x="1828" y="1168"/>
                  <a:pt x="1848" y="1168"/>
                </a:cubicBezTo>
                <a:cubicBezTo>
                  <a:pt x="1869" y="1168"/>
                  <a:pt x="1892" y="1162"/>
                  <a:pt x="1915" y="1150"/>
                </a:cubicBezTo>
                <a:cubicBezTo>
                  <a:pt x="2149" y="1291"/>
                  <a:pt x="2359" y="1477"/>
                  <a:pt x="2499" y="1711"/>
                </a:cubicBezTo>
                <a:cubicBezTo>
                  <a:pt x="3317" y="2879"/>
                  <a:pt x="3130" y="4233"/>
                  <a:pt x="2639" y="5517"/>
                </a:cubicBezTo>
                <a:cubicBezTo>
                  <a:pt x="2546" y="5261"/>
                  <a:pt x="2453" y="5027"/>
                  <a:pt x="2383" y="4770"/>
                </a:cubicBezTo>
                <a:cubicBezTo>
                  <a:pt x="2291" y="4518"/>
                  <a:pt x="1318" y="1148"/>
                  <a:pt x="1775" y="1148"/>
                </a:cubicBezTo>
                <a:close/>
                <a:moveTo>
                  <a:pt x="5008" y="10431"/>
                </a:moveTo>
                <a:cubicBezTo>
                  <a:pt x="5650" y="10431"/>
                  <a:pt x="6241" y="10794"/>
                  <a:pt x="6493" y="11402"/>
                </a:cubicBezTo>
                <a:cubicBezTo>
                  <a:pt x="6983" y="12197"/>
                  <a:pt x="6866" y="13224"/>
                  <a:pt x="6236" y="13925"/>
                </a:cubicBezTo>
                <a:cubicBezTo>
                  <a:pt x="6096" y="13528"/>
                  <a:pt x="5979" y="13224"/>
                  <a:pt x="5909" y="13061"/>
                </a:cubicBezTo>
                <a:cubicBezTo>
                  <a:pt x="5559" y="12173"/>
                  <a:pt x="5162" y="11309"/>
                  <a:pt x="4788" y="10445"/>
                </a:cubicBezTo>
                <a:cubicBezTo>
                  <a:pt x="4862" y="10436"/>
                  <a:pt x="4935" y="10431"/>
                  <a:pt x="5008" y="10431"/>
                </a:cubicBezTo>
                <a:close/>
                <a:moveTo>
                  <a:pt x="2476" y="7456"/>
                </a:moveTo>
                <a:cubicBezTo>
                  <a:pt x="2826" y="8250"/>
                  <a:pt x="3177" y="9044"/>
                  <a:pt x="3550" y="9838"/>
                </a:cubicBezTo>
                <a:lnTo>
                  <a:pt x="3644" y="10025"/>
                </a:lnTo>
                <a:cubicBezTo>
                  <a:pt x="3013" y="10515"/>
                  <a:pt x="2453" y="11309"/>
                  <a:pt x="2406" y="12080"/>
                </a:cubicBezTo>
                <a:cubicBezTo>
                  <a:pt x="2383" y="12944"/>
                  <a:pt x="3083" y="13691"/>
                  <a:pt x="3737" y="14182"/>
                </a:cubicBezTo>
                <a:cubicBezTo>
                  <a:pt x="3770" y="14205"/>
                  <a:pt x="3805" y="14215"/>
                  <a:pt x="3838" y="14215"/>
                </a:cubicBezTo>
                <a:cubicBezTo>
                  <a:pt x="3971" y="14215"/>
                  <a:pt x="4082" y="14055"/>
                  <a:pt x="3971" y="13925"/>
                </a:cubicBezTo>
                <a:cubicBezTo>
                  <a:pt x="3620" y="13598"/>
                  <a:pt x="3363" y="13201"/>
                  <a:pt x="3177" y="12780"/>
                </a:cubicBezTo>
                <a:cubicBezTo>
                  <a:pt x="2920" y="12103"/>
                  <a:pt x="3247" y="11519"/>
                  <a:pt x="3690" y="11029"/>
                </a:cubicBezTo>
                <a:cubicBezTo>
                  <a:pt x="3784" y="10959"/>
                  <a:pt x="3877" y="10889"/>
                  <a:pt x="3971" y="10795"/>
                </a:cubicBezTo>
                <a:cubicBezTo>
                  <a:pt x="4321" y="11589"/>
                  <a:pt x="4671" y="12360"/>
                  <a:pt x="5021" y="13131"/>
                </a:cubicBezTo>
                <a:lnTo>
                  <a:pt x="5325" y="13714"/>
                </a:lnTo>
                <a:cubicBezTo>
                  <a:pt x="5395" y="13971"/>
                  <a:pt x="5489" y="14205"/>
                  <a:pt x="5582" y="14462"/>
                </a:cubicBezTo>
                <a:cubicBezTo>
                  <a:pt x="5061" y="14765"/>
                  <a:pt x="4480" y="14908"/>
                  <a:pt x="3876" y="14908"/>
                </a:cubicBezTo>
                <a:cubicBezTo>
                  <a:pt x="3830" y="14908"/>
                  <a:pt x="3783" y="14907"/>
                  <a:pt x="3737" y="14905"/>
                </a:cubicBezTo>
                <a:cubicBezTo>
                  <a:pt x="1355" y="14765"/>
                  <a:pt x="654" y="11893"/>
                  <a:pt x="1262" y="9978"/>
                </a:cubicBezTo>
                <a:cubicBezTo>
                  <a:pt x="1565" y="9091"/>
                  <a:pt x="1986" y="8250"/>
                  <a:pt x="2476" y="7456"/>
                </a:cubicBezTo>
                <a:close/>
                <a:moveTo>
                  <a:pt x="1481" y="1"/>
                </a:moveTo>
                <a:cubicBezTo>
                  <a:pt x="1439" y="1"/>
                  <a:pt x="1397" y="2"/>
                  <a:pt x="1355" y="6"/>
                </a:cubicBezTo>
                <a:cubicBezTo>
                  <a:pt x="24" y="123"/>
                  <a:pt x="234" y="1547"/>
                  <a:pt x="608" y="2435"/>
                </a:cubicBezTo>
                <a:cubicBezTo>
                  <a:pt x="631" y="2528"/>
                  <a:pt x="678" y="2622"/>
                  <a:pt x="724" y="2715"/>
                </a:cubicBezTo>
                <a:cubicBezTo>
                  <a:pt x="981" y="4070"/>
                  <a:pt x="1659" y="5494"/>
                  <a:pt x="2102" y="6592"/>
                </a:cubicBezTo>
                <a:lnTo>
                  <a:pt x="2149" y="6685"/>
                </a:lnTo>
                <a:cubicBezTo>
                  <a:pt x="1892" y="7199"/>
                  <a:pt x="1635" y="7666"/>
                  <a:pt x="1402" y="8110"/>
                </a:cubicBezTo>
                <a:cubicBezTo>
                  <a:pt x="538" y="9814"/>
                  <a:pt x="1" y="11636"/>
                  <a:pt x="865" y="13458"/>
                </a:cubicBezTo>
                <a:cubicBezTo>
                  <a:pt x="1533" y="14832"/>
                  <a:pt x="2586" y="15689"/>
                  <a:pt x="3963" y="15689"/>
                </a:cubicBezTo>
                <a:cubicBezTo>
                  <a:pt x="4318" y="15689"/>
                  <a:pt x="4695" y="15632"/>
                  <a:pt x="5092" y="15513"/>
                </a:cubicBezTo>
                <a:cubicBezTo>
                  <a:pt x="5348" y="15419"/>
                  <a:pt x="5582" y="15326"/>
                  <a:pt x="5815" y="15186"/>
                </a:cubicBezTo>
                <a:cubicBezTo>
                  <a:pt x="6283" y="16680"/>
                  <a:pt x="6586" y="18175"/>
                  <a:pt x="6166" y="18782"/>
                </a:cubicBezTo>
                <a:cubicBezTo>
                  <a:pt x="6060" y="18862"/>
                  <a:pt x="5931" y="18904"/>
                  <a:pt x="5805" y="18904"/>
                </a:cubicBezTo>
                <a:cubicBezTo>
                  <a:pt x="5710" y="18904"/>
                  <a:pt x="5616" y="18879"/>
                  <a:pt x="5535" y="18829"/>
                </a:cubicBezTo>
                <a:cubicBezTo>
                  <a:pt x="5559" y="18759"/>
                  <a:pt x="5559" y="18712"/>
                  <a:pt x="5559" y="18642"/>
                </a:cubicBezTo>
                <a:cubicBezTo>
                  <a:pt x="5512" y="18105"/>
                  <a:pt x="5255" y="17755"/>
                  <a:pt x="4695" y="17755"/>
                </a:cubicBezTo>
                <a:cubicBezTo>
                  <a:pt x="4484" y="17755"/>
                  <a:pt x="4321" y="17871"/>
                  <a:pt x="4227" y="18035"/>
                </a:cubicBezTo>
                <a:cubicBezTo>
                  <a:pt x="3790" y="19025"/>
                  <a:pt x="4761" y="19857"/>
                  <a:pt x="5706" y="19857"/>
                </a:cubicBezTo>
                <a:cubicBezTo>
                  <a:pt x="5719" y="19857"/>
                  <a:pt x="5732" y="19857"/>
                  <a:pt x="5745" y="19856"/>
                </a:cubicBezTo>
                <a:cubicBezTo>
                  <a:pt x="5825" y="19875"/>
                  <a:pt x="5904" y="19884"/>
                  <a:pt x="5982" y="19884"/>
                </a:cubicBezTo>
                <a:cubicBezTo>
                  <a:pt x="6386" y="19884"/>
                  <a:pt x="6753" y="19641"/>
                  <a:pt x="6890" y="19249"/>
                </a:cubicBezTo>
                <a:cubicBezTo>
                  <a:pt x="7357" y="18549"/>
                  <a:pt x="7193" y="17498"/>
                  <a:pt x="6913" y="16517"/>
                </a:cubicBezTo>
                <a:cubicBezTo>
                  <a:pt x="6796" y="15863"/>
                  <a:pt x="6609" y="15232"/>
                  <a:pt x="6446" y="14672"/>
                </a:cubicBezTo>
                <a:cubicBezTo>
                  <a:pt x="7193" y="13971"/>
                  <a:pt x="7614" y="12967"/>
                  <a:pt x="7614" y="11940"/>
                </a:cubicBezTo>
                <a:cubicBezTo>
                  <a:pt x="7554" y="10546"/>
                  <a:pt x="6407" y="9508"/>
                  <a:pt x="5100" y="9508"/>
                </a:cubicBezTo>
                <a:cubicBezTo>
                  <a:pt x="4875" y="9508"/>
                  <a:pt x="4645" y="9539"/>
                  <a:pt x="4414" y="9604"/>
                </a:cubicBezTo>
                <a:cubicBezTo>
                  <a:pt x="4134" y="9020"/>
                  <a:pt x="3877" y="8437"/>
                  <a:pt x="3620" y="7829"/>
                </a:cubicBezTo>
                <a:cubicBezTo>
                  <a:pt x="3410" y="7362"/>
                  <a:pt x="3223" y="6919"/>
                  <a:pt x="3036" y="6452"/>
                </a:cubicBezTo>
                <a:cubicBezTo>
                  <a:pt x="3177" y="6171"/>
                  <a:pt x="3340" y="5844"/>
                  <a:pt x="3457" y="5541"/>
                </a:cubicBezTo>
                <a:cubicBezTo>
                  <a:pt x="3947" y="4397"/>
                  <a:pt x="4111" y="3112"/>
                  <a:pt x="3667" y="1921"/>
                </a:cubicBezTo>
                <a:cubicBezTo>
                  <a:pt x="3330" y="1069"/>
                  <a:pt x="2498" y="1"/>
                  <a:pt x="148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he Summer Sun - Woodstone Senior Living Community" id="317" name="Google Shape;317;p6"/>
          <p:cNvPicPr preferRelativeResize="0"/>
          <p:nvPr/>
        </p:nvPicPr>
        <p:blipFill rotWithShape="1">
          <a:blip r:embed="rId4">
            <a:alphaModFix/>
          </a:blip>
          <a:srcRect b="-346" l="43111" r="27174" t="25387"/>
          <a:stretch/>
        </p:blipFill>
        <p:spPr>
          <a:xfrm>
            <a:off x="-1" y="0"/>
            <a:ext cx="3643825" cy="5170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139700" y="-36836"/>
            <a:ext cx="3820378" cy="5180336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6"/>
          <p:cNvSpPr/>
          <p:nvPr/>
        </p:nvSpPr>
        <p:spPr>
          <a:xfrm>
            <a:off x="3435313" y="4442502"/>
            <a:ext cx="376715" cy="316788"/>
          </a:xfrm>
          <a:custGeom>
            <a:rect b="b" l="l" r="r" t="t"/>
            <a:pathLst>
              <a:path extrusionOk="0" h="10705" w="12729">
                <a:moveTo>
                  <a:pt x="10982" y="1"/>
                </a:moveTo>
                <a:cubicBezTo>
                  <a:pt x="10772" y="1"/>
                  <a:pt x="10517" y="77"/>
                  <a:pt x="10206" y="250"/>
                </a:cubicBezTo>
                <a:cubicBezTo>
                  <a:pt x="9207" y="791"/>
                  <a:pt x="8152" y="1277"/>
                  <a:pt x="6976" y="1277"/>
                </a:cubicBezTo>
                <a:cubicBezTo>
                  <a:pt x="6832" y="1277"/>
                  <a:pt x="6687" y="1269"/>
                  <a:pt x="6540" y="1254"/>
                </a:cubicBezTo>
                <a:lnTo>
                  <a:pt x="5535" y="1581"/>
                </a:lnTo>
                <a:cubicBezTo>
                  <a:pt x="5535" y="1908"/>
                  <a:pt x="5535" y="2258"/>
                  <a:pt x="5582" y="2585"/>
                </a:cubicBezTo>
                <a:cubicBezTo>
                  <a:pt x="5932" y="4477"/>
                  <a:pt x="5792" y="6298"/>
                  <a:pt x="4905" y="7980"/>
                </a:cubicBezTo>
                <a:lnTo>
                  <a:pt x="2780" y="7770"/>
                </a:lnTo>
                <a:lnTo>
                  <a:pt x="1612" y="8097"/>
                </a:lnTo>
                <a:cubicBezTo>
                  <a:pt x="1449" y="8213"/>
                  <a:pt x="1262" y="8330"/>
                  <a:pt x="1098" y="8447"/>
                </a:cubicBezTo>
                <a:cubicBezTo>
                  <a:pt x="608" y="8891"/>
                  <a:pt x="1" y="9404"/>
                  <a:pt x="234" y="10058"/>
                </a:cubicBezTo>
                <a:cubicBezTo>
                  <a:pt x="413" y="10563"/>
                  <a:pt x="864" y="10704"/>
                  <a:pt x="1351" y="10704"/>
                </a:cubicBezTo>
                <a:cubicBezTo>
                  <a:pt x="1562" y="10704"/>
                  <a:pt x="1780" y="10677"/>
                  <a:pt x="1986" y="10642"/>
                </a:cubicBezTo>
                <a:cubicBezTo>
                  <a:pt x="2593" y="10502"/>
                  <a:pt x="3200" y="10292"/>
                  <a:pt x="3831" y="10128"/>
                </a:cubicBezTo>
                <a:lnTo>
                  <a:pt x="4811" y="9544"/>
                </a:lnTo>
                <a:cubicBezTo>
                  <a:pt x="6680" y="8003"/>
                  <a:pt x="6726" y="5831"/>
                  <a:pt x="6796" y="3683"/>
                </a:cubicBezTo>
                <a:cubicBezTo>
                  <a:pt x="6726" y="3496"/>
                  <a:pt x="6656" y="3309"/>
                  <a:pt x="6610" y="3122"/>
                </a:cubicBezTo>
                <a:cubicBezTo>
                  <a:pt x="6567" y="2778"/>
                  <a:pt x="6504" y="2414"/>
                  <a:pt x="6970" y="2414"/>
                </a:cubicBezTo>
                <a:cubicBezTo>
                  <a:pt x="7009" y="2414"/>
                  <a:pt x="7053" y="2416"/>
                  <a:pt x="7100" y="2422"/>
                </a:cubicBezTo>
                <a:lnTo>
                  <a:pt x="10907" y="1254"/>
                </a:lnTo>
                <a:cubicBezTo>
                  <a:pt x="10977" y="2071"/>
                  <a:pt x="11093" y="3006"/>
                  <a:pt x="11187" y="3940"/>
                </a:cubicBezTo>
                <a:cubicBezTo>
                  <a:pt x="11257" y="4290"/>
                  <a:pt x="11327" y="4617"/>
                  <a:pt x="11397" y="4967"/>
                </a:cubicBezTo>
                <a:lnTo>
                  <a:pt x="11397" y="5925"/>
                </a:lnTo>
                <a:cubicBezTo>
                  <a:pt x="11365" y="5923"/>
                  <a:pt x="11332" y="5922"/>
                  <a:pt x="11298" y="5922"/>
                </a:cubicBezTo>
                <a:cubicBezTo>
                  <a:pt x="10469" y="5922"/>
                  <a:pt x="9135" y="6461"/>
                  <a:pt x="8641" y="7022"/>
                </a:cubicBezTo>
                <a:cubicBezTo>
                  <a:pt x="8058" y="7653"/>
                  <a:pt x="8291" y="8821"/>
                  <a:pt x="9085" y="8984"/>
                </a:cubicBezTo>
                <a:cubicBezTo>
                  <a:pt x="9669" y="9101"/>
                  <a:pt x="10299" y="9031"/>
                  <a:pt x="10883" y="9101"/>
                </a:cubicBezTo>
                <a:cubicBezTo>
                  <a:pt x="10964" y="9112"/>
                  <a:pt x="11040" y="9117"/>
                  <a:pt x="11112" y="9117"/>
                </a:cubicBezTo>
                <a:cubicBezTo>
                  <a:pt x="11782" y="9117"/>
                  <a:pt x="12050" y="8643"/>
                  <a:pt x="12261" y="8073"/>
                </a:cubicBezTo>
                <a:cubicBezTo>
                  <a:pt x="12728" y="6906"/>
                  <a:pt x="12471" y="5738"/>
                  <a:pt x="12331" y="4570"/>
                </a:cubicBezTo>
                <a:cubicBezTo>
                  <a:pt x="12308" y="4220"/>
                  <a:pt x="12284" y="3893"/>
                  <a:pt x="12238" y="3543"/>
                </a:cubicBezTo>
                <a:cubicBezTo>
                  <a:pt x="12098" y="2702"/>
                  <a:pt x="11934" y="1885"/>
                  <a:pt x="11817" y="1044"/>
                </a:cubicBezTo>
                <a:cubicBezTo>
                  <a:pt x="11719" y="435"/>
                  <a:pt x="11481" y="1"/>
                  <a:pt x="1098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6"/>
          <p:cNvSpPr txBox="1"/>
          <p:nvPr>
            <p:ph type="title"/>
          </p:nvPr>
        </p:nvSpPr>
        <p:spPr>
          <a:xfrm>
            <a:off x="3976097" y="1231931"/>
            <a:ext cx="4450630" cy="23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ar-SA" sz="9600">
                <a:solidFill>
                  <a:srgbClr val="FEF4F2"/>
                </a:solidFill>
              </a:rPr>
              <a:t>CLOUD</a:t>
            </a:r>
            <a:endParaRPr sz="9600">
              <a:solidFill>
                <a:srgbClr val="FEF4F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oogle Shape;325;p7"/>
          <p:cNvGrpSpPr/>
          <p:nvPr/>
        </p:nvGrpSpPr>
        <p:grpSpPr>
          <a:xfrm>
            <a:off x="5927388" y="663096"/>
            <a:ext cx="595931" cy="530198"/>
            <a:chOff x="5927388" y="663096"/>
            <a:chExt cx="595931" cy="530198"/>
          </a:xfrm>
        </p:grpSpPr>
        <p:sp>
          <p:nvSpPr>
            <p:cNvPr id="326" name="Google Shape;326;p7"/>
            <p:cNvSpPr/>
            <p:nvPr/>
          </p:nvSpPr>
          <p:spPr>
            <a:xfrm rot="1520042">
              <a:off x="6088049" y="721090"/>
              <a:ext cx="364162" cy="414210"/>
            </a:xfrm>
            <a:custGeom>
              <a:rect b="b" l="l" r="r" t="t"/>
              <a:pathLst>
                <a:path extrusionOk="0" h="11024" w="9692">
                  <a:moveTo>
                    <a:pt x="7355" y="1"/>
                  </a:moveTo>
                  <a:cubicBezTo>
                    <a:pt x="7318" y="1"/>
                    <a:pt x="7279" y="5"/>
                    <a:pt x="7239" y="15"/>
                  </a:cubicBezTo>
                  <a:cubicBezTo>
                    <a:pt x="5044" y="622"/>
                    <a:pt x="2989" y="1276"/>
                    <a:pt x="700" y="1393"/>
                  </a:cubicBezTo>
                  <a:cubicBezTo>
                    <a:pt x="21" y="1438"/>
                    <a:pt x="0" y="2494"/>
                    <a:pt x="639" y="2494"/>
                  </a:cubicBezTo>
                  <a:cubicBezTo>
                    <a:pt x="659" y="2494"/>
                    <a:pt x="679" y="2493"/>
                    <a:pt x="700" y="2491"/>
                  </a:cubicBezTo>
                  <a:cubicBezTo>
                    <a:pt x="2896" y="2280"/>
                    <a:pt x="5184" y="1930"/>
                    <a:pt x="7216" y="1019"/>
                  </a:cubicBezTo>
                  <a:lnTo>
                    <a:pt x="7239" y="1160"/>
                  </a:lnTo>
                  <a:cubicBezTo>
                    <a:pt x="7263" y="1416"/>
                    <a:pt x="7309" y="1650"/>
                    <a:pt x="7356" y="1883"/>
                  </a:cubicBezTo>
                  <a:cubicBezTo>
                    <a:pt x="5371" y="2677"/>
                    <a:pt x="3479" y="2934"/>
                    <a:pt x="1378" y="3191"/>
                  </a:cubicBezTo>
                  <a:cubicBezTo>
                    <a:pt x="817" y="3215"/>
                    <a:pt x="817" y="4032"/>
                    <a:pt x="1378" y="4079"/>
                  </a:cubicBezTo>
                  <a:cubicBezTo>
                    <a:pt x="1543" y="4088"/>
                    <a:pt x="1710" y="4093"/>
                    <a:pt x="1877" y="4093"/>
                  </a:cubicBezTo>
                  <a:cubicBezTo>
                    <a:pt x="3781" y="4093"/>
                    <a:pt x="5757" y="3501"/>
                    <a:pt x="7496" y="2771"/>
                  </a:cubicBezTo>
                  <a:cubicBezTo>
                    <a:pt x="7660" y="3588"/>
                    <a:pt x="7846" y="4406"/>
                    <a:pt x="8010" y="5223"/>
                  </a:cubicBezTo>
                  <a:cubicBezTo>
                    <a:pt x="8220" y="6204"/>
                    <a:pt x="8407" y="7185"/>
                    <a:pt x="8547" y="8165"/>
                  </a:cubicBezTo>
                  <a:cubicBezTo>
                    <a:pt x="8337" y="8165"/>
                    <a:pt x="8150" y="8189"/>
                    <a:pt x="7963" y="8236"/>
                  </a:cubicBezTo>
                  <a:cubicBezTo>
                    <a:pt x="7239" y="8422"/>
                    <a:pt x="6609" y="8889"/>
                    <a:pt x="6235" y="9543"/>
                  </a:cubicBezTo>
                  <a:cubicBezTo>
                    <a:pt x="5926" y="10096"/>
                    <a:pt x="5909" y="11024"/>
                    <a:pt x="6659" y="11024"/>
                  </a:cubicBezTo>
                  <a:cubicBezTo>
                    <a:pt x="6702" y="11024"/>
                    <a:pt x="6748" y="11021"/>
                    <a:pt x="6796" y="11015"/>
                  </a:cubicBezTo>
                  <a:cubicBezTo>
                    <a:pt x="7426" y="10898"/>
                    <a:pt x="8033" y="10641"/>
                    <a:pt x="8547" y="10244"/>
                  </a:cubicBezTo>
                  <a:cubicBezTo>
                    <a:pt x="8991" y="9917"/>
                    <a:pt x="9691" y="9356"/>
                    <a:pt x="9575" y="8796"/>
                  </a:cubicBezTo>
                  <a:cubicBezTo>
                    <a:pt x="9551" y="8749"/>
                    <a:pt x="9528" y="8703"/>
                    <a:pt x="9504" y="8656"/>
                  </a:cubicBezTo>
                  <a:cubicBezTo>
                    <a:pt x="9364" y="7418"/>
                    <a:pt x="9131" y="6180"/>
                    <a:pt x="8874" y="4943"/>
                  </a:cubicBezTo>
                  <a:cubicBezTo>
                    <a:pt x="8617" y="3728"/>
                    <a:pt x="8313" y="2467"/>
                    <a:pt x="7963" y="1230"/>
                  </a:cubicBezTo>
                  <a:cubicBezTo>
                    <a:pt x="7916" y="1043"/>
                    <a:pt x="7846" y="833"/>
                    <a:pt x="7776" y="646"/>
                  </a:cubicBezTo>
                  <a:cubicBezTo>
                    <a:pt x="7902" y="333"/>
                    <a:pt x="7672" y="1"/>
                    <a:pt x="73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7"/>
            <p:cNvSpPr/>
            <p:nvPr/>
          </p:nvSpPr>
          <p:spPr>
            <a:xfrm rot="1520042">
              <a:off x="6009635" y="696567"/>
              <a:ext cx="181668" cy="425257"/>
            </a:xfrm>
            <a:custGeom>
              <a:rect b="b" l="l" r="r" t="t"/>
              <a:pathLst>
                <a:path extrusionOk="0" h="11318" w="4835">
                  <a:moveTo>
                    <a:pt x="2638" y="1"/>
                  </a:moveTo>
                  <a:cubicBezTo>
                    <a:pt x="2377" y="1"/>
                    <a:pt x="2102" y="219"/>
                    <a:pt x="2172" y="555"/>
                  </a:cubicBezTo>
                  <a:cubicBezTo>
                    <a:pt x="2780" y="3358"/>
                    <a:pt x="3247" y="6160"/>
                    <a:pt x="3620" y="8986"/>
                  </a:cubicBezTo>
                  <a:cubicBezTo>
                    <a:pt x="3525" y="8982"/>
                    <a:pt x="3431" y="8980"/>
                    <a:pt x="3338" y="8980"/>
                  </a:cubicBezTo>
                  <a:cubicBezTo>
                    <a:pt x="2854" y="8980"/>
                    <a:pt x="2385" y="9032"/>
                    <a:pt x="1915" y="9149"/>
                  </a:cubicBezTo>
                  <a:cubicBezTo>
                    <a:pt x="1262" y="9313"/>
                    <a:pt x="421" y="9570"/>
                    <a:pt x="117" y="10200"/>
                  </a:cubicBezTo>
                  <a:cubicBezTo>
                    <a:pt x="0" y="10387"/>
                    <a:pt x="0" y="10621"/>
                    <a:pt x="117" y="10784"/>
                  </a:cubicBezTo>
                  <a:cubicBezTo>
                    <a:pt x="389" y="11207"/>
                    <a:pt x="934" y="11317"/>
                    <a:pt x="1468" y="11317"/>
                  </a:cubicBezTo>
                  <a:cubicBezTo>
                    <a:pt x="1761" y="11317"/>
                    <a:pt x="2050" y="11284"/>
                    <a:pt x="2289" y="11251"/>
                  </a:cubicBezTo>
                  <a:cubicBezTo>
                    <a:pt x="2756" y="11181"/>
                    <a:pt x="3223" y="11041"/>
                    <a:pt x="3667" y="10831"/>
                  </a:cubicBezTo>
                  <a:cubicBezTo>
                    <a:pt x="3971" y="10667"/>
                    <a:pt x="4484" y="10457"/>
                    <a:pt x="4671" y="10154"/>
                  </a:cubicBezTo>
                  <a:cubicBezTo>
                    <a:pt x="4788" y="9897"/>
                    <a:pt x="4835" y="9617"/>
                    <a:pt x="4788" y="9360"/>
                  </a:cubicBezTo>
                  <a:cubicBezTo>
                    <a:pt x="4788" y="9219"/>
                    <a:pt x="4741" y="9079"/>
                    <a:pt x="4741" y="8939"/>
                  </a:cubicBezTo>
                  <a:cubicBezTo>
                    <a:pt x="4671" y="8425"/>
                    <a:pt x="4554" y="7935"/>
                    <a:pt x="4484" y="7445"/>
                  </a:cubicBezTo>
                  <a:cubicBezTo>
                    <a:pt x="4344" y="6627"/>
                    <a:pt x="4204" y="5833"/>
                    <a:pt x="4041" y="5039"/>
                  </a:cubicBezTo>
                  <a:cubicBezTo>
                    <a:pt x="3760" y="3451"/>
                    <a:pt x="3410" y="1887"/>
                    <a:pt x="3036" y="322"/>
                  </a:cubicBezTo>
                  <a:cubicBezTo>
                    <a:pt x="2980" y="98"/>
                    <a:pt x="2812" y="1"/>
                    <a:pt x="26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8" name="Google Shape;328;p7"/>
          <p:cNvSpPr/>
          <p:nvPr/>
        </p:nvSpPr>
        <p:spPr>
          <a:xfrm rot="154496">
            <a:off x="1412079" y="1951515"/>
            <a:ext cx="295317" cy="528437"/>
          </a:xfrm>
          <a:custGeom>
            <a:rect b="b" l="l" r="r" t="t"/>
            <a:pathLst>
              <a:path extrusionOk="0" h="13210" w="7381">
                <a:moveTo>
                  <a:pt x="3113" y="0"/>
                </a:moveTo>
                <a:cubicBezTo>
                  <a:pt x="2993" y="0"/>
                  <a:pt x="2884" y="66"/>
                  <a:pt x="2873" y="220"/>
                </a:cubicBezTo>
                <a:cubicBezTo>
                  <a:pt x="2756" y="2065"/>
                  <a:pt x="2780" y="3910"/>
                  <a:pt x="2920" y="5755"/>
                </a:cubicBezTo>
                <a:cubicBezTo>
                  <a:pt x="3013" y="7109"/>
                  <a:pt x="2850" y="8837"/>
                  <a:pt x="3177" y="10285"/>
                </a:cubicBezTo>
                <a:cubicBezTo>
                  <a:pt x="3081" y="10277"/>
                  <a:pt x="2985" y="10273"/>
                  <a:pt x="2889" y="10273"/>
                </a:cubicBezTo>
                <a:cubicBezTo>
                  <a:pt x="2403" y="10273"/>
                  <a:pt x="1925" y="10374"/>
                  <a:pt x="1495" y="10589"/>
                </a:cubicBezTo>
                <a:cubicBezTo>
                  <a:pt x="795" y="10916"/>
                  <a:pt x="1" y="11499"/>
                  <a:pt x="71" y="12317"/>
                </a:cubicBezTo>
                <a:cubicBezTo>
                  <a:pt x="126" y="12947"/>
                  <a:pt x="667" y="13209"/>
                  <a:pt x="1238" y="13209"/>
                </a:cubicBezTo>
                <a:cubicBezTo>
                  <a:pt x="1387" y="13209"/>
                  <a:pt x="1537" y="13191"/>
                  <a:pt x="1682" y="13157"/>
                </a:cubicBezTo>
                <a:cubicBezTo>
                  <a:pt x="2523" y="12971"/>
                  <a:pt x="3294" y="12527"/>
                  <a:pt x="3901" y="11920"/>
                </a:cubicBezTo>
                <a:cubicBezTo>
                  <a:pt x="4041" y="11780"/>
                  <a:pt x="4111" y="11616"/>
                  <a:pt x="4088" y="11453"/>
                </a:cubicBezTo>
                <a:cubicBezTo>
                  <a:pt x="4181" y="11406"/>
                  <a:pt x="4228" y="11336"/>
                  <a:pt x="4251" y="11266"/>
                </a:cubicBezTo>
                <a:cubicBezTo>
                  <a:pt x="4788" y="9725"/>
                  <a:pt x="4298" y="7810"/>
                  <a:pt x="4181" y="6198"/>
                </a:cubicBezTo>
                <a:cubicBezTo>
                  <a:pt x="4134" y="5428"/>
                  <a:pt x="4064" y="4657"/>
                  <a:pt x="3994" y="3910"/>
                </a:cubicBezTo>
                <a:lnTo>
                  <a:pt x="3994" y="3910"/>
                </a:lnTo>
                <a:cubicBezTo>
                  <a:pt x="4158" y="4096"/>
                  <a:pt x="4298" y="4283"/>
                  <a:pt x="4461" y="4493"/>
                </a:cubicBezTo>
                <a:cubicBezTo>
                  <a:pt x="4812" y="4961"/>
                  <a:pt x="4998" y="5568"/>
                  <a:pt x="5372" y="6011"/>
                </a:cubicBezTo>
                <a:cubicBezTo>
                  <a:pt x="5478" y="6125"/>
                  <a:pt x="5621" y="6177"/>
                  <a:pt x="5761" y="6177"/>
                </a:cubicBezTo>
                <a:cubicBezTo>
                  <a:pt x="6022" y="6177"/>
                  <a:pt x="6275" y="5997"/>
                  <a:pt x="6259" y="5708"/>
                </a:cubicBezTo>
                <a:cubicBezTo>
                  <a:pt x="6189" y="5077"/>
                  <a:pt x="5699" y="4423"/>
                  <a:pt x="5279" y="3956"/>
                </a:cubicBezTo>
                <a:cubicBezTo>
                  <a:pt x="4858" y="3466"/>
                  <a:pt x="4391" y="3069"/>
                  <a:pt x="3854" y="2719"/>
                </a:cubicBezTo>
                <a:cubicBezTo>
                  <a:pt x="3784" y="2228"/>
                  <a:pt x="3714" y="1738"/>
                  <a:pt x="3644" y="1224"/>
                </a:cubicBezTo>
                <a:lnTo>
                  <a:pt x="3644" y="1224"/>
                </a:lnTo>
                <a:cubicBezTo>
                  <a:pt x="4041" y="1481"/>
                  <a:pt x="4485" y="1668"/>
                  <a:pt x="4858" y="1948"/>
                </a:cubicBezTo>
                <a:cubicBezTo>
                  <a:pt x="5162" y="2158"/>
                  <a:pt x="5442" y="2438"/>
                  <a:pt x="5652" y="2742"/>
                </a:cubicBezTo>
                <a:cubicBezTo>
                  <a:pt x="5862" y="3046"/>
                  <a:pt x="5909" y="3419"/>
                  <a:pt x="6189" y="3699"/>
                </a:cubicBezTo>
                <a:cubicBezTo>
                  <a:pt x="6313" y="3832"/>
                  <a:pt x="6491" y="3900"/>
                  <a:pt x="6664" y="3900"/>
                </a:cubicBezTo>
                <a:cubicBezTo>
                  <a:pt x="6917" y="3900"/>
                  <a:pt x="7161" y="3757"/>
                  <a:pt x="7217" y="3466"/>
                </a:cubicBezTo>
                <a:cubicBezTo>
                  <a:pt x="7380" y="2625"/>
                  <a:pt x="6516" y="1784"/>
                  <a:pt x="5862" y="1294"/>
                </a:cubicBezTo>
                <a:cubicBezTo>
                  <a:pt x="5232" y="804"/>
                  <a:pt x="4298" y="267"/>
                  <a:pt x="3434" y="220"/>
                </a:cubicBezTo>
                <a:cubicBezTo>
                  <a:pt x="3397" y="84"/>
                  <a:pt x="3248" y="0"/>
                  <a:pt x="311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7"/>
          <p:cNvSpPr/>
          <p:nvPr/>
        </p:nvSpPr>
        <p:spPr>
          <a:xfrm rot="223243">
            <a:off x="1921090" y="3602591"/>
            <a:ext cx="307702" cy="803606"/>
          </a:xfrm>
          <a:custGeom>
            <a:rect b="b" l="l" r="r" t="t"/>
            <a:pathLst>
              <a:path extrusionOk="0" h="19885" w="7614">
                <a:moveTo>
                  <a:pt x="1775" y="1148"/>
                </a:moveTo>
                <a:cubicBezTo>
                  <a:pt x="1782" y="1148"/>
                  <a:pt x="1790" y="1149"/>
                  <a:pt x="1799" y="1150"/>
                </a:cubicBezTo>
                <a:cubicBezTo>
                  <a:pt x="1810" y="1162"/>
                  <a:pt x="1828" y="1168"/>
                  <a:pt x="1848" y="1168"/>
                </a:cubicBezTo>
                <a:cubicBezTo>
                  <a:pt x="1869" y="1168"/>
                  <a:pt x="1892" y="1162"/>
                  <a:pt x="1915" y="1150"/>
                </a:cubicBezTo>
                <a:cubicBezTo>
                  <a:pt x="2149" y="1291"/>
                  <a:pt x="2359" y="1477"/>
                  <a:pt x="2499" y="1711"/>
                </a:cubicBezTo>
                <a:cubicBezTo>
                  <a:pt x="3317" y="2879"/>
                  <a:pt x="3130" y="4233"/>
                  <a:pt x="2639" y="5517"/>
                </a:cubicBezTo>
                <a:cubicBezTo>
                  <a:pt x="2546" y="5261"/>
                  <a:pt x="2453" y="5027"/>
                  <a:pt x="2383" y="4770"/>
                </a:cubicBezTo>
                <a:cubicBezTo>
                  <a:pt x="2291" y="4518"/>
                  <a:pt x="1318" y="1148"/>
                  <a:pt x="1775" y="1148"/>
                </a:cubicBezTo>
                <a:close/>
                <a:moveTo>
                  <a:pt x="5008" y="10431"/>
                </a:moveTo>
                <a:cubicBezTo>
                  <a:pt x="5650" y="10431"/>
                  <a:pt x="6241" y="10794"/>
                  <a:pt x="6493" y="11402"/>
                </a:cubicBezTo>
                <a:cubicBezTo>
                  <a:pt x="6983" y="12197"/>
                  <a:pt x="6866" y="13224"/>
                  <a:pt x="6236" y="13925"/>
                </a:cubicBezTo>
                <a:cubicBezTo>
                  <a:pt x="6096" y="13528"/>
                  <a:pt x="5979" y="13224"/>
                  <a:pt x="5909" y="13061"/>
                </a:cubicBezTo>
                <a:cubicBezTo>
                  <a:pt x="5559" y="12173"/>
                  <a:pt x="5162" y="11309"/>
                  <a:pt x="4788" y="10445"/>
                </a:cubicBezTo>
                <a:cubicBezTo>
                  <a:pt x="4862" y="10436"/>
                  <a:pt x="4935" y="10431"/>
                  <a:pt x="5008" y="10431"/>
                </a:cubicBezTo>
                <a:close/>
                <a:moveTo>
                  <a:pt x="2476" y="7456"/>
                </a:moveTo>
                <a:cubicBezTo>
                  <a:pt x="2826" y="8250"/>
                  <a:pt x="3177" y="9044"/>
                  <a:pt x="3550" y="9838"/>
                </a:cubicBezTo>
                <a:lnTo>
                  <a:pt x="3644" y="10025"/>
                </a:lnTo>
                <a:cubicBezTo>
                  <a:pt x="3013" y="10515"/>
                  <a:pt x="2453" y="11309"/>
                  <a:pt x="2406" y="12080"/>
                </a:cubicBezTo>
                <a:cubicBezTo>
                  <a:pt x="2383" y="12944"/>
                  <a:pt x="3083" y="13691"/>
                  <a:pt x="3737" y="14182"/>
                </a:cubicBezTo>
                <a:cubicBezTo>
                  <a:pt x="3770" y="14205"/>
                  <a:pt x="3805" y="14215"/>
                  <a:pt x="3838" y="14215"/>
                </a:cubicBezTo>
                <a:cubicBezTo>
                  <a:pt x="3971" y="14215"/>
                  <a:pt x="4082" y="14055"/>
                  <a:pt x="3971" y="13925"/>
                </a:cubicBezTo>
                <a:cubicBezTo>
                  <a:pt x="3620" y="13598"/>
                  <a:pt x="3363" y="13201"/>
                  <a:pt x="3177" y="12780"/>
                </a:cubicBezTo>
                <a:cubicBezTo>
                  <a:pt x="2920" y="12103"/>
                  <a:pt x="3247" y="11519"/>
                  <a:pt x="3690" y="11029"/>
                </a:cubicBezTo>
                <a:cubicBezTo>
                  <a:pt x="3784" y="10959"/>
                  <a:pt x="3877" y="10889"/>
                  <a:pt x="3971" y="10795"/>
                </a:cubicBezTo>
                <a:cubicBezTo>
                  <a:pt x="4321" y="11589"/>
                  <a:pt x="4671" y="12360"/>
                  <a:pt x="5021" y="13131"/>
                </a:cubicBezTo>
                <a:lnTo>
                  <a:pt x="5325" y="13714"/>
                </a:lnTo>
                <a:cubicBezTo>
                  <a:pt x="5395" y="13971"/>
                  <a:pt x="5489" y="14205"/>
                  <a:pt x="5582" y="14462"/>
                </a:cubicBezTo>
                <a:cubicBezTo>
                  <a:pt x="5061" y="14765"/>
                  <a:pt x="4480" y="14908"/>
                  <a:pt x="3876" y="14908"/>
                </a:cubicBezTo>
                <a:cubicBezTo>
                  <a:pt x="3830" y="14908"/>
                  <a:pt x="3783" y="14907"/>
                  <a:pt x="3737" y="14905"/>
                </a:cubicBezTo>
                <a:cubicBezTo>
                  <a:pt x="1355" y="14765"/>
                  <a:pt x="654" y="11893"/>
                  <a:pt x="1262" y="9978"/>
                </a:cubicBezTo>
                <a:cubicBezTo>
                  <a:pt x="1565" y="9091"/>
                  <a:pt x="1986" y="8250"/>
                  <a:pt x="2476" y="7456"/>
                </a:cubicBezTo>
                <a:close/>
                <a:moveTo>
                  <a:pt x="1481" y="1"/>
                </a:moveTo>
                <a:cubicBezTo>
                  <a:pt x="1439" y="1"/>
                  <a:pt x="1397" y="2"/>
                  <a:pt x="1355" y="6"/>
                </a:cubicBezTo>
                <a:cubicBezTo>
                  <a:pt x="24" y="123"/>
                  <a:pt x="234" y="1547"/>
                  <a:pt x="608" y="2435"/>
                </a:cubicBezTo>
                <a:cubicBezTo>
                  <a:pt x="631" y="2528"/>
                  <a:pt x="678" y="2622"/>
                  <a:pt x="724" y="2715"/>
                </a:cubicBezTo>
                <a:cubicBezTo>
                  <a:pt x="981" y="4070"/>
                  <a:pt x="1659" y="5494"/>
                  <a:pt x="2102" y="6592"/>
                </a:cubicBezTo>
                <a:lnTo>
                  <a:pt x="2149" y="6685"/>
                </a:lnTo>
                <a:cubicBezTo>
                  <a:pt x="1892" y="7199"/>
                  <a:pt x="1635" y="7666"/>
                  <a:pt x="1402" y="8110"/>
                </a:cubicBezTo>
                <a:cubicBezTo>
                  <a:pt x="538" y="9814"/>
                  <a:pt x="1" y="11636"/>
                  <a:pt x="865" y="13458"/>
                </a:cubicBezTo>
                <a:cubicBezTo>
                  <a:pt x="1533" y="14832"/>
                  <a:pt x="2586" y="15689"/>
                  <a:pt x="3963" y="15689"/>
                </a:cubicBezTo>
                <a:cubicBezTo>
                  <a:pt x="4318" y="15689"/>
                  <a:pt x="4695" y="15632"/>
                  <a:pt x="5092" y="15513"/>
                </a:cubicBezTo>
                <a:cubicBezTo>
                  <a:pt x="5348" y="15419"/>
                  <a:pt x="5582" y="15326"/>
                  <a:pt x="5815" y="15186"/>
                </a:cubicBezTo>
                <a:cubicBezTo>
                  <a:pt x="6283" y="16680"/>
                  <a:pt x="6586" y="18175"/>
                  <a:pt x="6166" y="18782"/>
                </a:cubicBezTo>
                <a:cubicBezTo>
                  <a:pt x="6060" y="18862"/>
                  <a:pt x="5931" y="18904"/>
                  <a:pt x="5805" y="18904"/>
                </a:cubicBezTo>
                <a:cubicBezTo>
                  <a:pt x="5710" y="18904"/>
                  <a:pt x="5616" y="18879"/>
                  <a:pt x="5535" y="18829"/>
                </a:cubicBezTo>
                <a:cubicBezTo>
                  <a:pt x="5559" y="18759"/>
                  <a:pt x="5559" y="18712"/>
                  <a:pt x="5559" y="18642"/>
                </a:cubicBezTo>
                <a:cubicBezTo>
                  <a:pt x="5512" y="18105"/>
                  <a:pt x="5255" y="17755"/>
                  <a:pt x="4695" y="17755"/>
                </a:cubicBezTo>
                <a:cubicBezTo>
                  <a:pt x="4484" y="17755"/>
                  <a:pt x="4321" y="17871"/>
                  <a:pt x="4227" y="18035"/>
                </a:cubicBezTo>
                <a:cubicBezTo>
                  <a:pt x="3790" y="19025"/>
                  <a:pt x="4761" y="19857"/>
                  <a:pt x="5706" y="19857"/>
                </a:cubicBezTo>
                <a:cubicBezTo>
                  <a:pt x="5719" y="19857"/>
                  <a:pt x="5732" y="19857"/>
                  <a:pt x="5745" y="19856"/>
                </a:cubicBezTo>
                <a:cubicBezTo>
                  <a:pt x="5825" y="19875"/>
                  <a:pt x="5904" y="19884"/>
                  <a:pt x="5982" y="19884"/>
                </a:cubicBezTo>
                <a:cubicBezTo>
                  <a:pt x="6386" y="19884"/>
                  <a:pt x="6753" y="19641"/>
                  <a:pt x="6890" y="19249"/>
                </a:cubicBezTo>
                <a:cubicBezTo>
                  <a:pt x="7357" y="18549"/>
                  <a:pt x="7193" y="17498"/>
                  <a:pt x="6913" y="16517"/>
                </a:cubicBezTo>
                <a:cubicBezTo>
                  <a:pt x="6796" y="15863"/>
                  <a:pt x="6609" y="15232"/>
                  <a:pt x="6446" y="14672"/>
                </a:cubicBezTo>
                <a:cubicBezTo>
                  <a:pt x="7193" y="13971"/>
                  <a:pt x="7614" y="12967"/>
                  <a:pt x="7614" y="11940"/>
                </a:cubicBezTo>
                <a:cubicBezTo>
                  <a:pt x="7554" y="10546"/>
                  <a:pt x="6407" y="9508"/>
                  <a:pt x="5100" y="9508"/>
                </a:cubicBezTo>
                <a:cubicBezTo>
                  <a:pt x="4875" y="9508"/>
                  <a:pt x="4645" y="9539"/>
                  <a:pt x="4414" y="9604"/>
                </a:cubicBezTo>
                <a:cubicBezTo>
                  <a:pt x="4134" y="9020"/>
                  <a:pt x="3877" y="8437"/>
                  <a:pt x="3620" y="7829"/>
                </a:cubicBezTo>
                <a:cubicBezTo>
                  <a:pt x="3410" y="7362"/>
                  <a:pt x="3223" y="6919"/>
                  <a:pt x="3036" y="6452"/>
                </a:cubicBezTo>
                <a:cubicBezTo>
                  <a:pt x="3177" y="6171"/>
                  <a:pt x="3340" y="5844"/>
                  <a:pt x="3457" y="5541"/>
                </a:cubicBezTo>
                <a:cubicBezTo>
                  <a:pt x="3947" y="4397"/>
                  <a:pt x="4111" y="3112"/>
                  <a:pt x="3667" y="1921"/>
                </a:cubicBezTo>
                <a:cubicBezTo>
                  <a:pt x="3330" y="1069"/>
                  <a:pt x="2498" y="1"/>
                  <a:pt x="148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0" name="Google Shape;330;p7"/>
          <p:cNvGrpSpPr/>
          <p:nvPr/>
        </p:nvGrpSpPr>
        <p:grpSpPr>
          <a:xfrm rot="241536">
            <a:off x="3999169" y="554250"/>
            <a:ext cx="1693981" cy="1690718"/>
            <a:chOff x="3852024" y="492969"/>
            <a:chExt cx="1694036" cy="1690774"/>
          </a:xfrm>
        </p:grpSpPr>
        <p:sp>
          <p:nvSpPr>
            <p:cNvPr id="331" name="Google Shape;331;p7"/>
            <p:cNvSpPr/>
            <p:nvPr/>
          </p:nvSpPr>
          <p:spPr>
            <a:xfrm rot="3428099">
              <a:off x="4089754" y="723581"/>
              <a:ext cx="1218576" cy="1229549"/>
            </a:xfrm>
            <a:custGeom>
              <a:rect b="b" l="l" r="r" t="t"/>
              <a:pathLst>
                <a:path extrusionOk="0" h="23149" w="22943">
                  <a:moveTo>
                    <a:pt x="18207" y="4207"/>
                  </a:moveTo>
                  <a:cubicBezTo>
                    <a:pt x="18297" y="4207"/>
                    <a:pt x="18385" y="4233"/>
                    <a:pt x="18459" y="4288"/>
                  </a:cubicBezTo>
                  <a:cubicBezTo>
                    <a:pt x="18692" y="4429"/>
                    <a:pt x="18763" y="4755"/>
                    <a:pt x="18599" y="4966"/>
                  </a:cubicBezTo>
                  <a:cubicBezTo>
                    <a:pt x="18319" y="5503"/>
                    <a:pt x="18015" y="6017"/>
                    <a:pt x="17688" y="6507"/>
                  </a:cubicBezTo>
                  <a:cubicBezTo>
                    <a:pt x="17175" y="7161"/>
                    <a:pt x="16614" y="7791"/>
                    <a:pt x="16030" y="8375"/>
                  </a:cubicBezTo>
                  <a:cubicBezTo>
                    <a:pt x="15586" y="8842"/>
                    <a:pt x="15096" y="9216"/>
                    <a:pt x="14606" y="9706"/>
                  </a:cubicBezTo>
                  <a:cubicBezTo>
                    <a:pt x="14139" y="10197"/>
                    <a:pt x="13742" y="10711"/>
                    <a:pt x="13275" y="11201"/>
                  </a:cubicBezTo>
                  <a:cubicBezTo>
                    <a:pt x="12737" y="11738"/>
                    <a:pt x="12154" y="12252"/>
                    <a:pt x="11593" y="12766"/>
                  </a:cubicBezTo>
                  <a:cubicBezTo>
                    <a:pt x="11313" y="13023"/>
                    <a:pt x="11033" y="13279"/>
                    <a:pt x="10776" y="13560"/>
                  </a:cubicBezTo>
                  <a:cubicBezTo>
                    <a:pt x="9655" y="14657"/>
                    <a:pt x="8581" y="15802"/>
                    <a:pt x="7413" y="16876"/>
                  </a:cubicBezTo>
                  <a:cubicBezTo>
                    <a:pt x="6782" y="17436"/>
                    <a:pt x="6082" y="17950"/>
                    <a:pt x="5358" y="18394"/>
                  </a:cubicBezTo>
                  <a:cubicBezTo>
                    <a:pt x="5177" y="18515"/>
                    <a:pt x="5021" y="18570"/>
                    <a:pt x="4874" y="18570"/>
                  </a:cubicBezTo>
                  <a:cubicBezTo>
                    <a:pt x="4679" y="18570"/>
                    <a:pt x="4496" y="18473"/>
                    <a:pt x="4284" y="18300"/>
                  </a:cubicBezTo>
                  <a:cubicBezTo>
                    <a:pt x="3957" y="18043"/>
                    <a:pt x="3840" y="17600"/>
                    <a:pt x="4027" y="17249"/>
                  </a:cubicBezTo>
                  <a:cubicBezTo>
                    <a:pt x="4213" y="16712"/>
                    <a:pt x="4400" y="16175"/>
                    <a:pt x="4891" y="15988"/>
                  </a:cubicBezTo>
                  <a:lnTo>
                    <a:pt x="4914" y="15988"/>
                  </a:lnTo>
                  <a:cubicBezTo>
                    <a:pt x="5078" y="16175"/>
                    <a:pt x="5194" y="16315"/>
                    <a:pt x="5288" y="16455"/>
                  </a:cubicBezTo>
                  <a:lnTo>
                    <a:pt x="4937" y="17343"/>
                  </a:lnTo>
                  <a:cubicBezTo>
                    <a:pt x="5311" y="17343"/>
                    <a:pt x="5685" y="17156"/>
                    <a:pt x="5942" y="16852"/>
                  </a:cubicBezTo>
                  <a:cubicBezTo>
                    <a:pt x="7506" y="15358"/>
                    <a:pt x="9024" y="13817"/>
                    <a:pt x="10566" y="12322"/>
                  </a:cubicBezTo>
                  <a:cubicBezTo>
                    <a:pt x="11710" y="11271"/>
                    <a:pt x="12784" y="10173"/>
                    <a:pt x="13788" y="9029"/>
                  </a:cubicBezTo>
                  <a:cubicBezTo>
                    <a:pt x="14162" y="8585"/>
                    <a:pt x="14582" y="8188"/>
                    <a:pt x="15049" y="7815"/>
                  </a:cubicBezTo>
                  <a:cubicBezTo>
                    <a:pt x="16077" y="6951"/>
                    <a:pt x="16754" y="5830"/>
                    <a:pt x="17548" y="4755"/>
                  </a:cubicBezTo>
                  <a:cubicBezTo>
                    <a:pt x="17618" y="4639"/>
                    <a:pt x="17712" y="4499"/>
                    <a:pt x="17828" y="4382"/>
                  </a:cubicBezTo>
                  <a:cubicBezTo>
                    <a:pt x="17927" y="4269"/>
                    <a:pt x="18069" y="4207"/>
                    <a:pt x="18207" y="4207"/>
                  </a:cubicBezTo>
                  <a:close/>
                  <a:moveTo>
                    <a:pt x="21755" y="1"/>
                  </a:moveTo>
                  <a:cubicBezTo>
                    <a:pt x="21584" y="1"/>
                    <a:pt x="21390" y="53"/>
                    <a:pt x="21145" y="155"/>
                  </a:cubicBezTo>
                  <a:cubicBezTo>
                    <a:pt x="20631" y="365"/>
                    <a:pt x="20187" y="669"/>
                    <a:pt x="19720" y="902"/>
                  </a:cubicBezTo>
                  <a:cubicBezTo>
                    <a:pt x="19323" y="1089"/>
                    <a:pt x="18926" y="1276"/>
                    <a:pt x="18552" y="1509"/>
                  </a:cubicBezTo>
                  <a:cubicBezTo>
                    <a:pt x="17104" y="2560"/>
                    <a:pt x="15680" y="3611"/>
                    <a:pt x="14232" y="4685"/>
                  </a:cubicBezTo>
                  <a:cubicBezTo>
                    <a:pt x="13204" y="5456"/>
                    <a:pt x="12247" y="6344"/>
                    <a:pt x="11383" y="7324"/>
                  </a:cubicBezTo>
                  <a:cubicBezTo>
                    <a:pt x="10939" y="7768"/>
                    <a:pt x="10449" y="8188"/>
                    <a:pt x="9958" y="8562"/>
                  </a:cubicBezTo>
                  <a:cubicBezTo>
                    <a:pt x="9071" y="8048"/>
                    <a:pt x="9071" y="8048"/>
                    <a:pt x="8487" y="7231"/>
                  </a:cubicBezTo>
                  <a:cubicBezTo>
                    <a:pt x="8394" y="7114"/>
                    <a:pt x="8300" y="7021"/>
                    <a:pt x="8184" y="6951"/>
                  </a:cubicBezTo>
                  <a:cubicBezTo>
                    <a:pt x="7949" y="6808"/>
                    <a:pt x="7687" y="6736"/>
                    <a:pt x="7427" y="6736"/>
                  </a:cubicBezTo>
                  <a:cubicBezTo>
                    <a:pt x="7094" y="6736"/>
                    <a:pt x="6765" y="6854"/>
                    <a:pt x="6502" y="7091"/>
                  </a:cubicBezTo>
                  <a:cubicBezTo>
                    <a:pt x="6058" y="7558"/>
                    <a:pt x="5942" y="8235"/>
                    <a:pt x="6175" y="8842"/>
                  </a:cubicBezTo>
                  <a:cubicBezTo>
                    <a:pt x="6432" y="9356"/>
                    <a:pt x="6666" y="9893"/>
                    <a:pt x="7156" y="10243"/>
                  </a:cubicBezTo>
                  <a:cubicBezTo>
                    <a:pt x="7390" y="10454"/>
                    <a:pt x="7623" y="10687"/>
                    <a:pt x="7810" y="10921"/>
                  </a:cubicBezTo>
                  <a:cubicBezTo>
                    <a:pt x="7156" y="11738"/>
                    <a:pt x="6549" y="12415"/>
                    <a:pt x="5965" y="13163"/>
                  </a:cubicBezTo>
                  <a:cubicBezTo>
                    <a:pt x="5311" y="13957"/>
                    <a:pt x="4634" y="14727"/>
                    <a:pt x="4003" y="15545"/>
                  </a:cubicBezTo>
                  <a:cubicBezTo>
                    <a:pt x="3723" y="15918"/>
                    <a:pt x="3490" y="16362"/>
                    <a:pt x="3209" y="16736"/>
                  </a:cubicBezTo>
                  <a:cubicBezTo>
                    <a:pt x="2509" y="17600"/>
                    <a:pt x="1691" y="18347"/>
                    <a:pt x="1388" y="19445"/>
                  </a:cubicBezTo>
                  <a:cubicBezTo>
                    <a:pt x="1341" y="19538"/>
                    <a:pt x="1248" y="19631"/>
                    <a:pt x="1201" y="19725"/>
                  </a:cubicBezTo>
                  <a:cubicBezTo>
                    <a:pt x="804" y="20519"/>
                    <a:pt x="290" y="21243"/>
                    <a:pt x="127" y="22130"/>
                  </a:cubicBezTo>
                  <a:cubicBezTo>
                    <a:pt x="1" y="22781"/>
                    <a:pt x="214" y="23149"/>
                    <a:pt x="784" y="23149"/>
                  </a:cubicBezTo>
                  <a:cubicBezTo>
                    <a:pt x="849" y="23149"/>
                    <a:pt x="917" y="23144"/>
                    <a:pt x="991" y="23134"/>
                  </a:cubicBezTo>
                  <a:cubicBezTo>
                    <a:pt x="1248" y="23088"/>
                    <a:pt x="1481" y="22994"/>
                    <a:pt x="1668" y="22854"/>
                  </a:cubicBezTo>
                  <a:cubicBezTo>
                    <a:pt x="2252" y="22434"/>
                    <a:pt x="2742" y="22037"/>
                    <a:pt x="3349" y="21593"/>
                  </a:cubicBezTo>
                  <a:cubicBezTo>
                    <a:pt x="3957" y="21126"/>
                    <a:pt x="4540" y="20706"/>
                    <a:pt x="5124" y="20262"/>
                  </a:cubicBezTo>
                  <a:cubicBezTo>
                    <a:pt x="5475" y="19958"/>
                    <a:pt x="5801" y="19631"/>
                    <a:pt x="6152" y="19328"/>
                  </a:cubicBezTo>
                  <a:cubicBezTo>
                    <a:pt x="7436" y="18160"/>
                    <a:pt x="8744" y="17039"/>
                    <a:pt x="9982" y="15872"/>
                  </a:cubicBezTo>
                  <a:cubicBezTo>
                    <a:pt x="10799" y="15101"/>
                    <a:pt x="11546" y="14284"/>
                    <a:pt x="12317" y="13490"/>
                  </a:cubicBezTo>
                  <a:cubicBezTo>
                    <a:pt x="12527" y="13256"/>
                    <a:pt x="12784" y="13093"/>
                    <a:pt x="13018" y="12882"/>
                  </a:cubicBezTo>
                  <a:cubicBezTo>
                    <a:pt x="13601" y="12322"/>
                    <a:pt x="14302" y="11855"/>
                    <a:pt x="14769" y="11201"/>
                  </a:cubicBezTo>
                  <a:cubicBezTo>
                    <a:pt x="15563" y="10103"/>
                    <a:pt x="16684" y="9333"/>
                    <a:pt x="17408" y="8188"/>
                  </a:cubicBezTo>
                  <a:cubicBezTo>
                    <a:pt x="18179" y="7815"/>
                    <a:pt x="18482" y="7067"/>
                    <a:pt x="18949" y="6437"/>
                  </a:cubicBezTo>
                  <a:cubicBezTo>
                    <a:pt x="19136" y="6180"/>
                    <a:pt x="19393" y="5947"/>
                    <a:pt x="19603" y="5713"/>
                  </a:cubicBezTo>
                  <a:cubicBezTo>
                    <a:pt x="20047" y="5223"/>
                    <a:pt x="20514" y="4732"/>
                    <a:pt x="20934" y="4195"/>
                  </a:cubicBezTo>
                  <a:cubicBezTo>
                    <a:pt x="21215" y="3775"/>
                    <a:pt x="21495" y="3354"/>
                    <a:pt x="21752" y="2911"/>
                  </a:cubicBezTo>
                  <a:cubicBezTo>
                    <a:pt x="22079" y="2373"/>
                    <a:pt x="22429" y="1836"/>
                    <a:pt x="22756" y="1299"/>
                  </a:cubicBezTo>
                  <a:cubicBezTo>
                    <a:pt x="22943" y="1042"/>
                    <a:pt x="22873" y="692"/>
                    <a:pt x="22616" y="505"/>
                  </a:cubicBezTo>
                  <a:cubicBezTo>
                    <a:pt x="22288" y="163"/>
                    <a:pt x="22056" y="1"/>
                    <a:pt x="21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7"/>
            <p:cNvSpPr/>
            <p:nvPr/>
          </p:nvSpPr>
          <p:spPr>
            <a:xfrm rot="3428099">
              <a:off x="4306070" y="945447"/>
              <a:ext cx="792608" cy="762937"/>
            </a:xfrm>
            <a:custGeom>
              <a:rect b="b" l="l" r="r" t="t"/>
              <a:pathLst>
                <a:path extrusionOk="0" h="14364" w="14923">
                  <a:moveTo>
                    <a:pt x="14353" y="0"/>
                  </a:moveTo>
                  <a:cubicBezTo>
                    <a:pt x="14219" y="0"/>
                    <a:pt x="14084" y="59"/>
                    <a:pt x="13989" y="182"/>
                  </a:cubicBezTo>
                  <a:cubicBezTo>
                    <a:pt x="13872" y="299"/>
                    <a:pt x="13779" y="416"/>
                    <a:pt x="13685" y="556"/>
                  </a:cubicBezTo>
                  <a:cubicBezTo>
                    <a:pt x="12915" y="1607"/>
                    <a:pt x="12214" y="2728"/>
                    <a:pt x="11210" y="3615"/>
                  </a:cubicBezTo>
                  <a:cubicBezTo>
                    <a:pt x="10743" y="3965"/>
                    <a:pt x="10322" y="4362"/>
                    <a:pt x="9949" y="4806"/>
                  </a:cubicBezTo>
                  <a:cubicBezTo>
                    <a:pt x="8944" y="5974"/>
                    <a:pt x="7870" y="7071"/>
                    <a:pt x="6726" y="8099"/>
                  </a:cubicBezTo>
                  <a:cubicBezTo>
                    <a:pt x="5185" y="9617"/>
                    <a:pt x="3643" y="11135"/>
                    <a:pt x="2102" y="12653"/>
                  </a:cubicBezTo>
                  <a:cubicBezTo>
                    <a:pt x="1845" y="12956"/>
                    <a:pt x="1471" y="13120"/>
                    <a:pt x="1074" y="13120"/>
                  </a:cubicBezTo>
                  <a:lnTo>
                    <a:pt x="1448" y="12256"/>
                  </a:lnTo>
                  <a:cubicBezTo>
                    <a:pt x="1308" y="12092"/>
                    <a:pt x="1215" y="11952"/>
                    <a:pt x="1051" y="11765"/>
                  </a:cubicBezTo>
                  <a:cubicBezTo>
                    <a:pt x="537" y="11952"/>
                    <a:pt x="374" y="12489"/>
                    <a:pt x="187" y="13026"/>
                  </a:cubicBezTo>
                  <a:cubicBezTo>
                    <a:pt x="0" y="13400"/>
                    <a:pt x="117" y="13844"/>
                    <a:pt x="444" y="14101"/>
                  </a:cubicBezTo>
                  <a:cubicBezTo>
                    <a:pt x="661" y="14264"/>
                    <a:pt x="847" y="14363"/>
                    <a:pt x="1047" y="14363"/>
                  </a:cubicBezTo>
                  <a:cubicBezTo>
                    <a:pt x="1191" y="14363"/>
                    <a:pt x="1342" y="14311"/>
                    <a:pt x="1518" y="14194"/>
                  </a:cubicBezTo>
                  <a:cubicBezTo>
                    <a:pt x="2242" y="13727"/>
                    <a:pt x="2943" y="13237"/>
                    <a:pt x="3573" y="12676"/>
                  </a:cubicBezTo>
                  <a:cubicBezTo>
                    <a:pt x="4741" y="11602"/>
                    <a:pt x="5815" y="10458"/>
                    <a:pt x="6913" y="9337"/>
                  </a:cubicBezTo>
                  <a:cubicBezTo>
                    <a:pt x="7193" y="9080"/>
                    <a:pt x="7473" y="8823"/>
                    <a:pt x="7753" y="8566"/>
                  </a:cubicBezTo>
                  <a:cubicBezTo>
                    <a:pt x="8314" y="8029"/>
                    <a:pt x="8874" y="7538"/>
                    <a:pt x="9412" y="6978"/>
                  </a:cubicBezTo>
                  <a:cubicBezTo>
                    <a:pt x="9902" y="6511"/>
                    <a:pt x="10322" y="5950"/>
                    <a:pt x="10766" y="5507"/>
                  </a:cubicBezTo>
                  <a:cubicBezTo>
                    <a:pt x="11233" y="5040"/>
                    <a:pt x="11747" y="4643"/>
                    <a:pt x="12191" y="4176"/>
                  </a:cubicBezTo>
                  <a:cubicBezTo>
                    <a:pt x="12774" y="3568"/>
                    <a:pt x="13312" y="2961"/>
                    <a:pt x="13825" y="2307"/>
                  </a:cubicBezTo>
                  <a:cubicBezTo>
                    <a:pt x="14176" y="1817"/>
                    <a:pt x="14479" y="1303"/>
                    <a:pt x="14759" y="766"/>
                  </a:cubicBezTo>
                  <a:cubicBezTo>
                    <a:pt x="14923" y="532"/>
                    <a:pt x="14853" y="229"/>
                    <a:pt x="14619" y="89"/>
                  </a:cubicBezTo>
                  <a:cubicBezTo>
                    <a:pt x="14542" y="30"/>
                    <a:pt x="14448" y="0"/>
                    <a:pt x="143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3" name="Google Shape;333;p7"/>
          <p:cNvGrpSpPr/>
          <p:nvPr/>
        </p:nvGrpSpPr>
        <p:grpSpPr>
          <a:xfrm flipH="1" rot="-9343577">
            <a:off x="3221340" y="2995713"/>
            <a:ext cx="1694051" cy="1690789"/>
            <a:chOff x="3852024" y="492969"/>
            <a:chExt cx="1694036" cy="1690774"/>
          </a:xfrm>
        </p:grpSpPr>
        <p:sp>
          <p:nvSpPr>
            <p:cNvPr id="334" name="Google Shape;334;p7"/>
            <p:cNvSpPr/>
            <p:nvPr/>
          </p:nvSpPr>
          <p:spPr>
            <a:xfrm rot="3428099">
              <a:off x="4089754" y="723581"/>
              <a:ext cx="1218576" cy="1229549"/>
            </a:xfrm>
            <a:custGeom>
              <a:rect b="b" l="l" r="r" t="t"/>
              <a:pathLst>
                <a:path extrusionOk="0" h="23149" w="22943">
                  <a:moveTo>
                    <a:pt x="18207" y="4207"/>
                  </a:moveTo>
                  <a:cubicBezTo>
                    <a:pt x="18297" y="4207"/>
                    <a:pt x="18385" y="4233"/>
                    <a:pt x="18459" y="4288"/>
                  </a:cubicBezTo>
                  <a:cubicBezTo>
                    <a:pt x="18692" y="4429"/>
                    <a:pt x="18763" y="4755"/>
                    <a:pt x="18599" y="4966"/>
                  </a:cubicBezTo>
                  <a:cubicBezTo>
                    <a:pt x="18319" y="5503"/>
                    <a:pt x="18015" y="6017"/>
                    <a:pt x="17688" y="6507"/>
                  </a:cubicBezTo>
                  <a:cubicBezTo>
                    <a:pt x="17175" y="7161"/>
                    <a:pt x="16614" y="7791"/>
                    <a:pt x="16030" y="8375"/>
                  </a:cubicBezTo>
                  <a:cubicBezTo>
                    <a:pt x="15586" y="8842"/>
                    <a:pt x="15096" y="9216"/>
                    <a:pt x="14606" y="9706"/>
                  </a:cubicBezTo>
                  <a:cubicBezTo>
                    <a:pt x="14139" y="10197"/>
                    <a:pt x="13742" y="10711"/>
                    <a:pt x="13275" y="11201"/>
                  </a:cubicBezTo>
                  <a:cubicBezTo>
                    <a:pt x="12737" y="11738"/>
                    <a:pt x="12154" y="12252"/>
                    <a:pt x="11593" y="12766"/>
                  </a:cubicBezTo>
                  <a:cubicBezTo>
                    <a:pt x="11313" y="13023"/>
                    <a:pt x="11033" y="13279"/>
                    <a:pt x="10776" y="13560"/>
                  </a:cubicBezTo>
                  <a:cubicBezTo>
                    <a:pt x="9655" y="14657"/>
                    <a:pt x="8581" y="15802"/>
                    <a:pt x="7413" y="16876"/>
                  </a:cubicBezTo>
                  <a:cubicBezTo>
                    <a:pt x="6782" y="17436"/>
                    <a:pt x="6082" y="17950"/>
                    <a:pt x="5358" y="18394"/>
                  </a:cubicBezTo>
                  <a:cubicBezTo>
                    <a:pt x="5177" y="18515"/>
                    <a:pt x="5021" y="18570"/>
                    <a:pt x="4874" y="18570"/>
                  </a:cubicBezTo>
                  <a:cubicBezTo>
                    <a:pt x="4679" y="18570"/>
                    <a:pt x="4496" y="18473"/>
                    <a:pt x="4284" y="18300"/>
                  </a:cubicBezTo>
                  <a:cubicBezTo>
                    <a:pt x="3957" y="18043"/>
                    <a:pt x="3840" y="17600"/>
                    <a:pt x="4027" y="17249"/>
                  </a:cubicBezTo>
                  <a:cubicBezTo>
                    <a:pt x="4213" y="16712"/>
                    <a:pt x="4400" y="16175"/>
                    <a:pt x="4891" y="15988"/>
                  </a:cubicBezTo>
                  <a:lnTo>
                    <a:pt x="4914" y="15988"/>
                  </a:lnTo>
                  <a:cubicBezTo>
                    <a:pt x="5078" y="16175"/>
                    <a:pt x="5194" y="16315"/>
                    <a:pt x="5288" y="16455"/>
                  </a:cubicBezTo>
                  <a:lnTo>
                    <a:pt x="4937" y="17343"/>
                  </a:lnTo>
                  <a:cubicBezTo>
                    <a:pt x="5311" y="17343"/>
                    <a:pt x="5685" y="17156"/>
                    <a:pt x="5942" y="16852"/>
                  </a:cubicBezTo>
                  <a:cubicBezTo>
                    <a:pt x="7506" y="15358"/>
                    <a:pt x="9024" y="13817"/>
                    <a:pt x="10566" y="12322"/>
                  </a:cubicBezTo>
                  <a:cubicBezTo>
                    <a:pt x="11710" y="11271"/>
                    <a:pt x="12784" y="10173"/>
                    <a:pt x="13788" y="9029"/>
                  </a:cubicBezTo>
                  <a:cubicBezTo>
                    <a:pt x="14162" y="8585"/>
                    <a:pt x="14582" y="8188"/>
                    <a:pt x="15049" y="7815"/>
                  </a:cubicBezTo>
                  <a:cubicBezTo>
                    <a:pt x="16077" y="6951"/>
                    <a:pt x="16754" y="5830"/>
                    <a:pt x="17548" y="4755"/>
                  </a:cubicBezTo>
                  <a:cubicBezTo>
                    <a:pt x="17618" y="4639"/>
                    <a:pt x="17712" y="4499"/>
                    <a:pt x="17828" y="4382"/>
                  </a:cubicBezTo>
                  <a:cubicBezTo>
                    <a:pt x="17927" y="4269"/>
                    <a:pt x="18069" y="4207"/>
                    <a:pt x="18207" y="4207"/>
                  </a:cubicBezTo>
                  <a:close/>
                  <a:moveTo>
                    <a:pt x="21755" y="1"/>
                  </a:moveTo>
                  <a:cubicBezTo>
                    <a:pt x="21584" y="1"/>
                    <a:pt x="21390" y="53"/>
                    <a:pt x="21145" y="155"/>
                  </a:cubicBezTo>
                  <a:cubicBezTo>
                    <a:pt x="20631" y="365"/>
                    <a:pt x="20187" y="669"/>
                    <a:pt x="19720" y="902"/>
                  </a:cubicBezTo>
                  <a:cubicBezTo>
                    <a:pt x="19323" y="1089"/>
                    <a:pt x="18926" y="1276"/>
                    <a:pt x="18552" y="1509"/>
                  </a:cubicBezTo>
                  <a:cubicBezTo>
                    <a:pt x="17104" y="2560"/>
                    <a:pt x="15680" y="3611"/>
                    <a:pt x="14232" y="4685"/>
                  </a:cubicBezTo>
                  <a:cubicBezTo>
                    <a:pt x="13204" y="5456"/>
                    <a:pt x="12247" y="6344"/>
                    <a:pt x="11383" y="7324"/>
                  </a:cubicBezTo>
                  <a:cubicBezTo>
                    <a:pt x="10939" y="7768"/>
                    <a:pt x="10449" y="8188"/>
                    <a:pt x="9958" y="8562"/>
                  </a:cubicBezTo>
                  <a:cubicBezTo>
                    <a:pt x="9071" y="8048"/>
                    <a:pt x="9071" y="8048"/>
                    <a:pt x="8487" y="7231"/>
                  </a:cubicBezTo>
                  <a:cubicBezTo>
                    <a:pt x="8394" y="7114"/>
                    <a:pt x="8300" y="7021"/>
                    <a:pt x="8184" y="6951"/>
                  </a:cubicBezTo>
                  <a:cubicBezTo>
                    <a:pt x="7949" y="6808"/>
                    <a:pt x="7687" y="6736"/>
                    <a:pt x="7427" y="6736"/>
                  </a:cubicBezTo>
                  <a:cubicBezTo>
                    <a:pt x="7094" y="6736"/>
                    <a:pt x="6765" y="6854"/>
                    <a:pt x="6502" y="7091"/>
                  </a:cubicBezTo>
                  <a:cubicBezTo>
                    <a:pt x="6058" y="7558"/>
                    <a:pt x="5942" y="8235"/>
                    <a:pt x="6175" y="8842"/>
                  </a:cubicBezTo>
                  <a:cubicBezTo>
                    <a:pt x="6432" y="9356"/>
                    <a:pt x="6666" y="9893"/>
                    <a:pt x="7156" y="10243"/>
                  </a:cubicBezTo>
                  <a:cubicBezTo>
                    <a:pt x="7390" y="10454"/>
                    <a:pt x="7623" y="10687"/>
                    <a:pt x="7810" y="10921"/>
                  </a:cubicBezTo>
                  <a:cubicBezTo>
                    <a:pt x="7156" y="11738"/>
                    <a:pt x="6549" y="12415"/>
                    <a:pt x="5965" y="13163"/>
                  </a:cubicBezTo>
                  <a:cubicBezTo>
                    <a:pt x="5311" y="13957"/>
                    <a:pt x="4634" y="14727"/>
                    <a:pt x="4003" y="15545"/>
                  </a:cubicBezTo>
                  <a:cubicBezTo>
                    <a:pt x="3723" y="15918"/>
                    <a:pt x="3490" y="16362"/>
                    <a:pt x="3209" y="16736"/>
                  </a:cubicBezTo>
                  <a:cubicBezTo>
                    <a:pt x="2509" y="17600"/>
                    <a:pt x="1691" y="18347"/>
                    <a:pt x="1388" y="19445"/>
                  </a:cubicBezTo>
                  <a:cubicBezTo>
                    <a:pt x="1341" y="19538"/>
                    <a:pt x="1248" y="19631"/>
                    <a:pt x="1201" y="19725"/>
                  </a:cubicBezTo>
                  <a:cubicBezTo>
                    <a:pt x="804" y="20519"/>
                    <a:pt x="290" y="21243"/>
                    <a:pt x="127" y="22130"/>
                  </a:cubicBezTo>
                  <a:cubicBezTo>
                    <a:pt x="1" y="22781"/>
                    <a:pt x="214" y="23149"/>
                    <a:pt x="784" y="23149"/>
                  </a:cubicBezTo>
                  <a:cubicBezTo>
                    <a:pt x="849" y="23149"/>
                    <a:pt x="917" y="23144"/>
                    <a:pt x="991" y="23134"/>
                  </a:cubicBezTo>
                  <a:cubicBezTo>
                    <a:pt x="1248" y="23088"/>
                    <a:pt x="1481" y="22994"/>
                    <a:pt x="1668" y="22854"/>
                  </a:cubicBezTo>
                  <a:cubicBezTo>
                    <a:pt x="2252" y="22434"/>
                    <a:pt x="2742" y="22037"/>
                    <a:pt x="3349" y="21593"/>
                  </a:cubicBezTo>
                  <a:cubicBezTo>
                    <a:pt x="3957" y="21126"/>
                    <a:pt x="4540" y="20706"/>
                    <a:pt x="5124" y="20262"/>
                  </a:cubicBezTo>
                  <a:cubicBezTo>
                    <a:pt x="5475" y="19958"/>
                    <a:pt x="5801" y="19631"/>
                    <a:pt x="6152" y="19328"/>
                  </a:cubicBezTo>
                  <a:cubicBezTo>
                    <a:pt x="7436" y="18160"/>
                    <a:pt x="8744" y="17039"/>
                    <a:pt x="9982" y="15872"/>
                  </a:cubicBezTo>
                  <a:cubicBezTo>
                    <a:pt x="10799" y="15101"/>
                    <a:pt x="11546" y="14284"/>
                    <a:pt x="12317" y="13490"/>
                  </a:cubicBezTo>
                  <a:cubicBezTo>
                    <a:pt x="12527" y="13256"/>
                    <a:pt x="12784" y="13093"/>
                    <a:pt x="13018" y="12882"/>
                  </a:cubicBezTo>
                  <a:cubicBezTo>
                    <a:pt x="13601" y="12322"/>
                    <a:pt x="14302" y="11855"/>
                    <a:pt x="14769" y="11201"/>
                  </a:cubicBezTo>
                  <a:cubicBezTo>
                    <a:pt x="15563" y="10103"/>
                    <a:pt x="16684" y="9333"/>
                    <a:pt x="17408" y="8188"/>
                  </a:cubicBezTo>
                  <a:cubicBezTo>
                    <a:pt x="18179" y="7815"/>
                    <a:pt x="18482" y="7067"/>
                    <a:pt x="18949" y="6437"/>
                  </a:cubicBezTo>
                  <a:cubicBezTo>
                    <a:pt x="19136" y="6180"/>
                    <a:pt x="19393" y="5947"/>
                    <a:pt x="19603" y="5713"/>
                  </a:cubicBezTo>
                  <a:cubicBezTo>
                    <a:pt x="20047" y="5223"/>
                    <a:pt x="20514" y="4732"/>
                    <a:pt x="20934" y="4195"/>
                  </a:cubicBezTo>
                  <a:cubicBezTo>
                    <a:pt x="21215" y="3775"/>
                    <a:pt x="21495" y="3354"/>
                    <a:pt x="21752" y="2911"/>
                  </a:cubicBezTo>
                  <a:cubicBezTo>
                    <a:pt x="22079" y="2373"/>
                    <a:pt x="22429" y="1836"/>
                    <a:pt x="22756" y="1299"/>
                  </a:cubicBezTo>
                  <a:cubicBezTo>
                    <a:pt x="22943" y="1042"/>
                    <a:pt x="22873" y="692"/>
                    <a:pt x="22616" y="505"/>
                  </a:cubicBezTo>
                  <a:cubicBezTo>
                    <a:pt x="22288" y="163"/>
                    <a:pt x="22056" y="1"/>
                    <a:pt x="21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7"/>
            <p:cNvSpPr/>
            <p:nvPr/>
          </p:nvSpPr>
          <p:spPr>
            <a:xfrm rot="3428099">
              <a:off x="4306070" y="945447"/>
              <a:ext cx="792608" cy="762937"/>
            </a:xfrm>
            <a:custGeom>
              <a:rect b="b" l="l" r="r" t="t"/>
              <a:pathLst>
                <a:path extrusionOk="0" h="14364" w="14923">
                  <a:moveTo>
                    <a:pt x="14353" y="0"/>
                  </a:moveTo>
                  <a:cubicBezTo>
                    <a:pt x="14219" y="0"/>
                    <a:pt x="14084" y="59"/>
                    <a:pt x="13989" y="182"/>
                  </a:cubicBezTo>
                  <a:cubicBezTo>
                    <a:pt x="13872" y="299"/>
                    <a:pt x="13779" y="416"/>
                    <a:pt x="13685" y="556"/>
                  </a:cubicBezTo>
                  <a:cubicBezTo>
                    <a:pt x="12915" y="1607"/>
                    <a:pt x="12214" y="2728"/>
                    <a:pt x="11210" y="3615"/>
                  </a:cubicBezTo>
                  <a:cubicBezTo>
                    <a:pt x="10743" y="3965"/>
                    <a:pt x="10322" y="4362"/>
                    <a:pt x="9949" y="4806"/>
                  </a:cubicBezTo>
                  <a:cubicBezTo>
                    <a:pt x="8944" y="5974"/>
                    <a:pt x="7870" y="7071"/>
                    <a:pt x="6726" y="8099"/>
                  </a:cubicBezTo>
                  <a:cubicBezTo>
                    <a:pt x="5185" y="9617"/>
                    <a:pt x="3643" y="11135"/>
                    <a:pt x="2102" y="12653"/>
                  </a:cubicBezTo>
                  <a:cubicBezTo>
                    <a:pt x="1845" y="12956"/>
                    <a:pt x="1471" y="13120"/>
                    <a:pt x="1074" y="13120"/>
                  </a:cubicBezTo>
                  <a:lnTo>
                    <a:pt x="1448" y="12256"/>
                  </a:lnTo>
                  <a:cubicBezTo>
                    <a:pt x="1308" y="12092"/>
                    <a:pt x="1215" y="11952"/>
                    <a:pt x="1051" y="11765"/>
                  </a:cubicBezTo>
                  <a:cubicBezTo>
                    <a:pt x="537" y="11952"/>
                    <a:pt x="374" y="12489"/>
                    <a:pt x="187" y="13026"/>
                  </a:cubicBezTo>
                  <a:cubicBezTo>
                    <a:pt x="0" y="13400"/>
                    <a:pt x="117" y="13844"/>
                    <a:pt x="444" y="14101"/>
                  </a:cubicBezTo>
                  <a:cubicBezTo>
                    <a:pt x="661" y="14264"/>
                    <a:pt x="847" y="14363"/>
                    <a:pt x="1047" y="14363"/>
                  </a:cubicBezTo>
                  <a:cubicBezTo>
                    <a:pt x="1191" y="14363"/>
                    <a:pt x="1342" y="14311"/>
                    <a:pt x="1518" y="14194"/>
                  </a:cubicBezTo>
                  <a:cubicBezTo>
                    <a:pt x="2242" y="13727"/>
                    <a:pt x="2943" y="13237"/>
                    <a:pt x="3573" y="12676"/>
                  </a:cubicBezTo>
                  <a:cubicBezTo>
                    <a:pt x="4741" y="11602"/>
                    <a:pt x="5815" y="10458"/>
                    <a:pt x="6913" y="9337"/>
                  </a:cubicBezTo>
                  <a:cubicBezTo>
                    <a:pt x="7193" y="9080"/>
                    <a:pt x="7473" y="8823"/>
                    <a:pt x="7753" y="8566"/>
                  </a:cubicBezTo>
                  <a:cubicBezTo>
                    <a:pt x="8314" y="8029"/>
                    <a:pt x="8874" y="7538"/>
                    <a:pt x="9412" y="6978"/>
                  </a:cubicBezTo>
                  <a:cubicBezTo>
                    <a:pt x="9902" y="6511"/>
                    <a:pt x="10322" y="5950"/>
                    <a:pt x="10766" y="5507"/>
                  </a:cubicBezTo>
                  <a:cubicBezTo>
                    <a:pt x="11233" y="5040"/>
                    <a:pt x="11747" y="4643"/>
                    <a:pt x="12191" y="4176"/>
                  </a:cubicBezTo>
                  <a:cubicBezTo>
                    <a:pt x="12774" y="3568"/>
                    <a:pt x="13312" y="2961"/>
                    <a:pt x="13825" y="2307"/>
                  </a:cubicBezTo>
                  <a:cubicBezTo>
                    <a:pt x="14176" y="1817"/>
                    <a:pt x="14479" y="1303"/>
                    <a:pt x="14759" y="766"/>
                  </a:cubicBezTo>
                  <a:cubicBezTo>
                    <a:pt x="14923" y="532"/>
                    <a:pt x="14853" y="229"/>
                    <a:pt x="14619" y="89"/>
                  </a:cubicBezTo>
                  <a:cubicBezTo>
                    <a:pt x="14542" y="30"/>
                    <a:pt x="14448" y="0"/>
                    <a:pt x="143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36" name="Google Shape;33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37504" y="4460312"/>
            <a:ext cx="1612116" cy="61454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7"/>
          <p:cNvSpPr txBox="1"/>
          <p:nvPr>
            <p:ph idx="1" type="subTitle"/>
          </p:nvPr>
        </p:nvSpPr>
        <p:spPr>
          <a:xfrm>
            <a:off x="1137912" y="1855352"/>
            <a:ext cx="7105650" cy="1576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ar-SA" sz="3600">
                <a:latin typeface="Arial"/>
                <a:ea typeface="Arial"/>
                <a:cs typeface="Arial"/>
                <a:sym typeface="Arial"/>
              </a:rPr>
              <a:t>السحاب، غمام ، غيم، غادية، جَهام، سُحُب، طَحارِير، طَخارِر، عَنَان، غِيام، غُيُوم، كَنهوَر، عارض غَمَامَة ، مُزنَة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8"/>
          <p:cNvSpPr/>
          <p:nvPr/>
        </p:nvSpPr>
        <p:spPr>
          <a:xfrm>
            <a:off x="3673225" y="4144751"/>
            <a:ext cx="376715" cy="316788"/>
          </a:xfrm>
          <a:custGeom>
            <a:rect b="b" l="l" r="r" t="t"/>
            <a:pathLst>
              <a:path extrusionOk="0" h="10705" w="12729">
                <a:moveTo>
                  <a:pt x="10982" y="1"/>
                </a:moveTo>
                <a:cubicBezTo>
                  <a:pt x="10772" y="1"/>
                  <a:pt x="10517" y="77"/>
                  <a:pt x="10206" y="250"/>
                </a:cubicBezTo>
                <a:cubicBezTo>
                  <a:pt x="9207" y="791"/>
                  <a:pt x="8152" y="1277"/>
                  <a:pt x="6976" y="1277"/>
                </a:cubicBezTo>
                <a:cubicBezTo>
                  <a:pt x="6832" y="1277"/>
                  <a:pt x="6687" y="1269"/>
                  <a:pt x="6540" y="1254"/>
                </a:cubicBezTo>
                <a:lnTo>
                  <a:pt x="5535" y="1581"/>
                </a:lnTo>
                <a:cubicBezTo>
                  <a:pt x="5535" y="1908"/>
                  <a:pt x="5535" y="2258"/>
                  <a:pt x="5582" y="2585"/>
                </a:cubicBezTo>
                <a:cubicBezTo>
                  <a:pt x="5932" y="4477"/>
                  <a:pt x="5792" y="6298"/>
                  <a:pt x="4905" y="7980"/>
                </a:cubicBezTo>
                <a:lnTo>
                  <a:pt x="2780" y="7770"/>
                </a:lnTo>
                <a:lnTo>
                  <a:pt x="1612" y="8097"/>
                </a:lnTo>
                <a:cubicBezTo>
                  <a:pt x="1449" y="8213"/>
                  <a:pt x="1262" y="8330"/>
                  <a:pt x="1098" y="8447"/>
                </a:cubicBezTo>
                <a:cubicBezTo>
                  <a:pt x="608" y="8891"/>
                  <a:pt x="1" y="9404"/>
                  <a:pt x="234" y="10058"/>
                </a:cubicBezTo>
                <a:cubicBezTo>
                  <a:pt x="413" y="10563"/>
                  <a:pt x="864" y="10704"/>
                  <a:pt x="1351" y="10704"/>
                </a:cubicBezTo>
                <a:cubicBezTo>
                  <a:pt x="1562" y="10704"/>
                  <a:pt x="1780" y="10677"/>
                  <a:pt x="1986" y="10642"/>
                </a:cubicBezTo>
                <a:cubicBezTo>
                  <a:pt x="2593" y="10502"/>
                  <a:pt x="3200" y="10292"/>
                  <a:pt x="3831" y="10128"/>
                </a:cubicBezTo>
                <a:lnTo>
                  <a:pt x="4811" y="9544"/>
                </a:lnTo>
                <a:cubicBezTo>
                  <a:pt x="6680" y="8003"/>
                  <a:pt x="6726" y="5831"/>
                  <a:pt x="6796" y="3683"/>
                </a:cubicBezTo>
                <a:cubicBezTo>
                  <a:pt x="6726" y="3496"/>
                  <a:pt x="6656" y="3309"/>
                  <a:pt x="6610" y="3122"/>
                </a:cubicBezTo>
                <a:cubicBezTo>
                  <a:pt x="6567" y="2778"/>
                  <a:pt x="6504" y="2414"/>
                  <a:pt x="6970" y="2414"/>
                </a:cubicBezTo>
                <a:cubicBezTo>
                  <a:pt x="7009" y="2414"/>
                  <a:pt x="7053" y="2416"/>
                  <a:pt x="7100" y="2422"/>
                </a:cubicBezTo>
                <a:lnTo>
                  <a:pt x="10907" y="1254"/>
                </a:lnTo>
                <a:cubicBezTo>
                  <a:pt x="10977" y="2071"/>
                  <a:pt x="11093" y="3006"/>
                  <a:pt x="11187" y="3940"/>
                </a:cubicBezTo>
                <a:cubicBezTo>
                  <a:pt x="11257" y="4290"/>
                  <a:pt x="11327" y="4617"/>
                  <a:pt x="11397" y="4967"/>
                </a:cubicBezTo>
                <a:lnTo>
                  <a:pt x="11397" y="5925"/>
                </a:lnTo>
                <a:cubicBezTo>
                  <a:pt x="11365" y="5923"/>
                  <a:pt x="11332" y="5922"/>
                  <a:pt x="11298" y="5922"/>
                </a:cubicBezTo>
                <a:cubicBezTo>
                  <a:pt x="10469" y="5922"/>
                  <a:pt x="9135" y="6461"/>
                  <a:pt x="8641" y="7022"/>
                </a:cubicBezTo>
                <a:cubicBezTo>
                  <a:pt x="8058" y="7653"/>
                  <a:pt x="8291" y="8821"/>
                  <a:pt x="9085" y="8984"/>
                </a:cubicBezTo>
                <a:cubicBezTo>
                  <a:pt x="9669" y="9101"/>
                  <a:pt x="10299" y="9031"/>
                  <a:pt x="10883" y="9101"/>
                </a:cubicBezTo>
                <a:cubicBezTo>
                  <a:pt x="10964" y="9112"/>
                  <a:pt x="11040" y="9117"/>
                  <a:pt x="11112" y="9117"/>
                </a:cubicBezTo>
                <a:cubicBezTo>
                  <a:pt x="11782" y="9117"/>
                  <a:pt x="12050" y="8643"/>
                  <a:pt x="12261" y="8073"/>
                </a:cubicBezTo>
                <a:cubicBezTo>
                  <a:pt x="12728" y="6906"/>
                  <a:pt x="12471" y="5738"/>
                  <a:pt x="12331" y="4570"/>
                </a:cubicBezTo>
                <a:cubicBezTo>
                  <a:pt x="12308" y="4220"/>
                  <a:pt x="12284" y="3893"/>
                  <a:pt x="12238" y="3543"/>
                </a:cubicBezTo>
                <a:cubicBezTo>
                  <a:pt x="12098" y="2702"/>
                  <a:pt x="11934" y="1885"/>
                  <a:pt x="11817" y="1044"/>
                </a:cubicBezTo>
                <a:cubicBezTo>
                  <a:pt x="11719" y="435"/>
                  <a:pt x="11481" y="1"/>
                  <a:pt x="1098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8"/>
          <p:cNvSpPr/>
          <p:nvPr/>
        </p:nvSpPr>
        <p:spPr>
          <a:xfrm rot="448387">
            <a:off x="4956825" y="379774"/>
            <a:ext cx="273787" cy="466433"/>
          </a:xfrm>
          <a:custGeom>
            <a:rect b="b" l="l" r="r" t="t"/>
            <a:pathLst>
              <a:path extrusionOk="0" h="11538" w="6773">
                <a:moveTo>
                  <a:pt x="3457" y="0"/>
                </a:moveTo>
                <a:cubicBezTo>
                  <a:pt x="3332" y="0"/>
                  <a:pt x="3190" y="97"/>
                  <a:pt x="3176" y="234"/>
                </a:cubicBezTo>
                <a:cubicBezTo>
                  <a:pt x="2943" y="1892"/>
                  <a:pt x="3083" y="3620"/>
                  <a:pt x="3083" y="5302"/>
                </a:cubicBezTo>
                <a:cubicBezTo>
                  <a:pt x="3083" y="6563"/>
                  <a:pt x="3083" y="7871"/>
                  <a:pt x="3130" y="9155"/>
                </a:cubicBezTo>
                <a:cubicBezTo>
                  <a:pt x="2265" y="9155"/>
                  <a:pt x="1145" y="9529"/>
                  <a:pt x="537" y="10136"/>
                </a:cubicBezTo>
                <a:cubicBezTo>
                  <a:pt x="234" y="10416"/>
                  <a:pt x="0" y="10837"/>
                  <a:pt x="210" y="11210"/>
                </a:cubicBezTo>
                <a:cubicBezTo>
                  <a:pt x="361" y="11466"/>
                  <a:pt x="656" y="11537"/>
                  <a:pt x="960" y="11537"/>
                </a:cubicBezTo>
                <a:cubicBezTo>
                  <a:pt x="1128" y="11537"/>
                  <a:pt x="1298" y="11515"/>
                  <a:pt x="1448" y="11490"/>
                </a:cubicBezTo>
                <a:cubicBezTo>
                  <a:pt x="1939" y="11420"/>
                  <a:pt x="2429" y="11257"/>
                  <a:pt x="2873" y="11023"/>
                </a:cubicBezTo>
                <a:cubicBezTo>
                  <a:pt x="3083" y="10930"/>
                  <a:pt x="3270" y="10813"/>
                  <a:pt x="3433" y="10696"/>
                </a:cubicBezTo>
                <a:cubicBezTo>
                  <a:pt x="3474" y="10707"/>
                  <a:pt x="3513" y="10713"/>
                  <a:pt x="3552" y="10713"/>
                </a:cubicBezTo>
                <a:cubicBezTo>
                  <a:pt x="3758" y="10713"/>
                  <a:pt x="3924" y="10563"/>
                  <a:pt x="3924" y="10346"/>
                </a:cubicBezTo>
                <a:cubicBezTo>
                  <a:pt x="3970" y="8595"/>
                  <a:pt x="3900" y="6820"/>
                  <a:pt x="3877" y="5045"/>
                </a:cubicBezTo>
                <a:cubicBezTo>
                  <a:pt x="3854" y="4181"/>
                  <a:pt x="3877" y="3317"/>
                  <a:pt x="3830" y="2453"/>
                </a:cubicBezTo>
                <a:lnTo>
                  <a:pt x="3830" y="2453"/>
                </a:lnTo>
                <a:cubicBezTo>
                  <a:pt x="4461" y="3340"/>
                  <a:pt x="5301" y="4064"/>
                  <a:pt x="5955" y="4998"/>
                </a:cubicBezTo>
                <a:cubicBezTo>
                  <a:pt x="6037" y="5135"/>
                  <a:pt x="6169" y="5197"/>
                  <a:pt x="6299" y="5197"/>
                </a:cubicBezTo>
                <a:cubicBezTo>
                  <a:pt x="6503" y="5197"/>
                  <a:pt x="6703" y="5045"/>
                  <a:pt x="6703" y="4788"/>
                </a:cubicBezTo>
                <a:cubicBezTo>
                  <a:pt x="6773" y="4017"/>
                  <a:pt x="6095" y="3504"/>
                  <a:pt x="5535" y="3060"/>
                </a:cubicBezTo>
                <a:cubicBezTo>
                  <a:pt x="4764" y="2476"/>
                  <a:pt x="4134" y="1682"/>
                  <a:pt x="3737" y="795"/>
                </a:cubicBezTo>
                <a:cubicBezTo>
                  <a:pt x="3713" y="584"/>
                  <a:pt x="3690" y="374"/>
                  <a:pt x="3643" y="164"/>
                </a:cubicBezTo>
                <a:cubicBezTo>
                  <a:pt x="3624" y="48"/>
                  <a:pt x="3545" y="0"/>
                  <a:pt x="345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8"/>
          <p:cNvSpPr/>
          <p:nvPr/>
        </p:nvSpPr>
        <p:spPr>
          <a:xfrm>
            <a:off x="8236140" y="-11434"/>
            <a:ext cx="1348731" cy="1243365"/>
          </a:xfrm>
          <a:custGeom>
            <a:rect b="b" l="l" r="r" t="t"/>
            <a:pathLst>
              <a:path extrusionOk="0" h="19355" w="20996">
                <a:moveTo>
                  <a:pt x="13005" y="1"/>
                </a:moveTo>
                <a:cubicBezTo>
                  <a:pt x="12701" y="1"/>
                  <a:pt x="12427" y="1"/>
                  <a:pt x="12184" y="31"/>
                </a:cubicBezTo>
                <a:cubicBezTo>
                  <a:pt x="11668" y="92"/>
                  <a:pt x="11182" y="183"/>
                  <a:pt x="10665" y="305"/>
                </a:cubicBezTo>
                <a:lnTo>
                  <a:pt x="10331" y="366"/>
                </a:lnTo>
                <a:cubicBezTo>
                  <a:pt x="9997" y="426"/>
                  <a:pt x="9693" y="517"/>
                  <a:pt x="9359" y="609"/>
                </a:cubicBezTo>
                <a:cubicBezTo>
                  <a:pt x="8842" y="760"/>
                  <a:pt x="8356" y="943"/>
                  <a:pt x="7870" y="1186"/>
                </a:cubicBezTo>
                <a:cubicBezTo>
                  <a:pt x="7657" y="1277"/>
                  <a:pt x="7475" y="1368"/>
                  <a:pt x="7262" y="1490"/>
                </a:cubicBezTo>
                <a:cubicBezTo>
                  <a:pt x="7019" y="1581"/>
                  <a:pt x="6807" y="1733"/>
                  <a:pt x="6594" y="1854"/>
                </a:cubicBezTo>
                <a:cubicBezTo>
                  <a:pt x="6442" y="1976"/>
                  <a:pt x="6321" y="2067"/>
                  <a:pt x="6169" y="2188"/>
                </a:cubicBezTo>
                <a:cubicBezTo>
                  <a:pt x="5865" y="2340"/>
                  <a:pt x="5561" y="2492"/>
                  <a:pt x="5288" y="2675"/>
                </a:cubicBezTo>
                <a:cubicBezTo>
                  <a:pt x="4801" y="2948"/>
                  <a:pt x="4376" y="3282"/>
                  <a:pt x="3951" y="3616"/>
                </a:cubicBezTo>
                <a:cubicBezTo>
                  <a:pt x="3556" y="3920"/>
                  <a:pt x="3221" y="4224"/>
                  <a:pt x="2887" y="4589"/>
                </a:cubicBezTo>
                <a:lnTo>
                  <a:pt x="2705" y="4801"/>
                </a:lnTo>
                <a:cubicBezTo>
                  <a:pt x="2401" y="5136"/>
                  <a:pt x="2128" y="5470"/>
                  <a:pt x="1854" y="5834"/>
                </a:cubicBezTo>
                <a:cubicBezTo>
                  <a:pt x="1702" y="6047"/>
                  <a:pt x="1550" y="6229"/>
                  <a:pt x="1429" y="6442"/>
                </a:cubicBezTo>
                <a:cubicBezTo>
                  <a:pt x="1307" y="6655"/>
                  <a:pt x="1186" y="6867"/>
                  <a:pt x="1095" y="7110"/>
                </a:cubicBezTo>
                <a:cubicBezTo>
                  <a:pt x="912" y="7597"/>
                  <a:pt x="730" y="8113"/>
                  <a:pt x="609" y="8630"/>
                </a:cubicBezTo>
                <a:cubicBezTo>
                  <a:pt x="457" y="9116"/>
                  <a:pt x="365" y="9632"/>
                  <a:pt x="274" y="10058"/>
                </a:cubicBezTo>
                <a:cubicBezTo>
                  <a:pt x="183" y="10574"/>
                  <a:pt x="122" y="11121"/>
                  <a:pt x="62" y="11668"/>
                </a:cubicBezTo>
                <a:cubicBezTo>
                  <a:pt x="31" y="12124"/>
                  <a:pt x="1" y="12579"/>
                  <a:pt x="31" y="13066"/>
                </a:cubicBezTo>
                <a:cubicBezTo>
                  <a:pt x="31" y="13582"/>
                  <a:pt x="122" y="14129"/>
                  <a:pt x="244" y="14645"/>
                </a:cubicBezTo>
                <a:cubicBezTo>
                  <a:pt x="335" y="15101"/>
                  <a:pt x="457" y="15527"/>
                  <a:pt x="639" y="15982"/>
                </a:cubicBezTo>
                <a:cubicBezTo>
                  <a:pt x="760" y="16256"/>
                  <a:pt x="852" y="16529"/>
                  <a:pt x="973" y="16772"/>
                </a:cubicBezTo>
                <a:cubicBezTo>
                  <a:pt x="1095" y="16985"/>
                  <a:pt x="1216" y="17198"/>
                  <a:pt x="1368" y="17380"/>
                </a:cubicBezTo>
                <a:cubicBezTo>
                  <a:pt x="1702" y="17836"/>
                  <a:pt x="2128" y="18261"/>
                  <a:pt x="2614" y="18595"/>
                </a:cubicBezTo>
                <a:cubicBezTo>
                  <a:pt x="2918" y="18808"/>
                  <a:pt x="3282" y="18960"/>
                  <a:pt x="3647" y="19081"/>
                </a:cubicBezTo>
                <a:cubicBezTo>
                  <a:pt x="3860" y="19172"/>
                  <a:pt x="4103" y="19233"/>
                  <a:pt x="4315" y="19264"/>
                </a:cubicBezTo>
                <a:cubicBezTo>
                  <a:pt x="4619" y="19294"/>
                  <a:pt x="4893" y="19324"/>
                  <a:pt x="5196" y="19355"/>
                </a:cubicBezTo>
                <a:lnTo>
                  <a:pt x="5622" y="19355"/>
                </a:lnTo>
                <a:cubicBezTo>
                  <a:pt x="5926" y="19355"/>
                  <a:pt x="6199" y="19324"/>
                  <a:pt x="6472" y="19264"/>
                </a:cubicBezTo>
                <a:cubicBezTo>
                  <a:pt x="6655" y="19233"/>
                  <a:pt x="6837" y="19172"/>
                  <a:pt x="7019" y="19081"/>
                </a:cubicBezTo>
                <a:lnTo>
                  <a:pt x="7050" y="19081"/>
                </a:lnTo>
                <a:cubicBezTo>
                  <a:pt x="7202" y="19051"/>
                  <a:pt x="7354" y="18960"/>
                  <a:pt x="7475" y="18899"/>
                </a:cubicBezTo>
                <a:cubicBezTo>
                  <a:pt x="7718" y="18777"/>
                  <a:pt x="7931" y="18656"/>
                  <a:pt x="8143" y="18534"/>
                </a:cubicBezTo>
                <a:lnTo>
                  <a:pt x="8235" y="18443"/>
                </a:lnTo>
                <a:lnTo>
                  <a:pt x="8265" y="18443"/>
                </a:lnTo>
                <a:lnTo>
                  <a:pt x="8356" y="18382"/>
                </a:lnTo>
                <a:cubicBezTo>
                  <a:pt x="8417" y="18322"/>
                  <a:pt x="8478" y="18291"/>
                  <a:pt x="8538" y="18231"/>
                </a:cubicBezTo>
                <a:lnTo>
                  <a:pt x="8599" y="18170"/>
                </a:lnTo>
                <a:cubicBezTo>
                  <a:pt x="8660" y="18109"/>
                  <a:pt x="8751" y="18048"/>
                  <a:pt x="8812" y="17988"/>
                </a:cubicBezTo>
                <a:cubicBezTo>
                  <a:pt x="8994" y="17836"/>
                  <a:pt x="9176" y="17623"/>
                  <a:pt x="9359" y="17441"/>
                </a:cubicBezTo>
                <a:cubicBezTo>
                  <a:pt x="9511" y="17258"/>
                  <a:pt x="9632" y="17106"/>
                  <a:pt x="9784" y="16924"/>
                </a:cubicBezTo>
                <a:lnTo>
                  <a:pt x="9784" y="16894"/>
                </a:lnTo>
                <a:cubicBezTo>
                  <a:pt x="9966" y="16681"/>
                  <a:pt x="10118" y="16468"/>
                  <a:pt x="10240" y="16225"/>
                </a:cubicBezTo>
                <a:cubicBezTo>
                  <a:pt x="10513" y="15739"/>
                  <a:pt x="10726" y="15223"/>
                  <a:pt x="10908" y="14706"/>
                </a:cubicBezTo>
                <a:cubicBezTo>
                  <a:pt x="10999" y="14493"/>
                  <a:pt x="11091" y="14250"/>
                  <a:pt x="11182" y="14007"/>
                </a:cubicBezTo>
                <a:cubicBezTo>
                  <a:pt x="11334" y="13612"/>
                  <a:pt x="11486" y="13339"/>
                  <a:pt x="11638" y="13066"/>
                </a:cubicBezTo>
                <a:cubicBezTo>
                  <a:pt x="11789" y="12762"/>
                  <a:pt x="11972" y="12458"/>
                  <a:pt x="12184" y="12184"/>
                </a:cubicBezTo>
                <a:cubicBezTo>
                  <a:pt x="12367" y="11972"/>
                  <a:pt x="12579" y="11789"/>
                  <a:pt x="12792" y="11607"/>
                </a:cubicBezTo>
                <a:cubicBezTo>
                  <a:pt x="13005" y="11455"/>
                  <a:pt x="13248" y="11303"/>
                  <a:pt x="13491" y="11182"/>
                </a:cubicBezTo>
                <a:cubicBezTo>
                  <a:pt x="14038" y="10999"/>
                  <a:pt x="14585" y="10848"/>
                  <a:pt x="15162" y="10756"/>
                </a:cubicBezTo>
                <a:cubicBezTo>
                  <a:pt x="15375" y="10726"/>
                  <a:pt x="15557" y="10726"/>
                  <a:pt x="15739" y="10696"/>
                </a:cubicBezTo>
                <a:cubicBezTo>
                  <a:pt x="15952" y="10696"/>
                  <a:pt x="16195" y="10665"/>
                  <a:pt x="16438" y="10635"/>
                </a:cubicBezTo>
                <a:cubicBezTo>
                  <a:pt x="16711" y="10605"/>
                  <a:pt x="16985" y="10544"/>
                  <a:pt x="17258" y="10483"/>
                </a:cubicBezTo>
                <a:cubicBezTo>
                  <a:pt x="17471" y="10422"/>
                  <a:pt x="17684" y="10361"/>
                  <a:pt x="17896" y="10270"/>
                </a:cubicBezTo>
                <a:cubicBezTo>
                  <a:pt x="18170" y="10149"/>
                  <a:pt x="18413" y="10027"/>
                  <a:pt x="18656" y="9875"/>
                </a:cubicBezTo>
                <a:cubicBezTo>
                  <a:pt x="18899" y="9723"/>
                  <a:pt x="19112" y="9571"/>
                  <a:pt x="19355" y="9389"/>
                </a:cubicBezTo>
                <a:cubicBezTo>
                  <a:pt x="19750" y="9085"/>
                  <a:pt x="20084" y="8721"/>
                  <a:pt x="20388" y="8295"/>
                </a:cubicBezTo>
                <a:cubicBezTo>
                  <a:pt x="20509" y="8113"/>
                  <a:pt x="20600" y="7870"/>
                  <a:pt x="20661" y="7657"/>
                </a:cubicBezTo>
                <a:cubicBezTo>
                  <a:pt x="20692" y="7475"/>
                  <a:pt x="20752" y="7293"/>
                  <a:pt x="20813" y="7110"/>
                </a:cubicBezTo>
                <a:cubicBezTo>
                  <a:pt x="20935" y="6624"/>
                  <a:pt x="20995" y="6108"/>
                  <a:pt x="20995" y="5591"/>
                </a:cubicBezTo>
                <a:cubicBezTo>
                  <a:pt x="20995" y="5318"/>
                  <a:pt x="20965" y="5044"/>
                  <a:pt x="20935" y="4771"/>
                </a:cubicBezTo>
                <a:cubicBezTo>
                  <a:pt x="20904" y="4558"/>
                  <a:pt x="20843" y="4346"/>
                  <a:pt x="20752" y="4133"/>
                </a:cubicBezTo>
                <a:cubicBezTo>
                  <a:pt x="20600" y="3677"/>
                  <a:pt x="20357" y="3221"/>
                  <a:pt x="20084" y="2796"/>
                </a:cubicBezTo>
                <a:cubicBezTo>
                  <a:pt x="19476" y="2006"/>
                  <a:pt x="18717" y="1368"/>
                  <a:pt x="17836" y="912"/>
                </a:cubicBezTo>
                <a:cubicBezTo>
                  <a:pt x="16985" y="517"/>
                  <a:pt x="16073" y="244"/>
                  <a:pt x="15162" y="122"/>
                </a:cubicBezTo>
                <a:cubicBezTo>
                  <a:pt x="14645" y="31"/>
                  <a:pt x="14129" y="1"/>
                  <a:pt x="1361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5" name="Google Shape;34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452" y="4390421"/>
            <a:ext cx="1612116" cy="61454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8"/>
          <p:cNvSpPr/>
          <p:nvPr/>
        </p:nvSpPr>
        <p:spPr>
          <a:xfrm rot="-214660">
            <a:off x="838441" y="1151185"/>
            <a:ext cx="273790" cy="466438"/>
          </a:xfrm>
          <a:custGeom>
            <a:rect b="b" l="l" r="r" t="t"/>
            <a:pathLst>
              <a:path extrusionOk="0" h="11538" w="6773">
                <a:moveTo>
                  <a:pt x="3457" y="0"/>
                </a:moveTo>
                <a:cubicBezTo>
                  <a:pt x="3332" y="0"/>
                  <a:pt x="3190" y="97"/>
                  <a:pt x="3176" y="234"/>
                </a:cubicBezTo>
                <a:cubicBezTo>
                  <a:pt x="2943" y="1892"/>
                  <a:pt x="3083" y="3620"/>
                  <a:pt x="3083" y="5302"/>
                </a:cubicBezTo>
                <a:cubicBezTo>
                  <a:pt x="3083" y="6563"/>
                  <a:pt x="3083" y="7871"/>
                  <a:pt x="3130" y="9155"/>
                </a:cubicBezTo>
                <a:cubicBezTo>
                  <a:pt x="2265" y="9155"/>
                  <a:pt x="1145" y="9529"/>
                  <a:pt x="537" y="10136"/>
                </a:cubicBezTo>
                <a:cubicBezTo>
                  <a:pt x="234" y="10416"/>
                  <a:pt x="0" y="10837"/>
                  <a:pt x="210" y="11210"/>
                </a:cubicBezTo>
                <a:cubicBezTo>
                  <a:pt x="361" y="11466"/>
                  <a:pt x="656" y="11537"/>
                  <a:pt x="960" y="11537"/>
                </a:cubicBezTo>
                <a:cubicBezTo>
                  <a:pt x="1128" y="11537"/>
                  <a:pt x="1298" y="11515"/>
                  <a:pt x="1448" y="11490"/>
                </a:cubicBezTo>
                <a:cubicBezTo>
                  <a:pt x="1939" y="11420"/>
                  <a:pt x="2429" y="11257"/>
                  <a:pt x="2873" y="11023"/>
                </a:cubicBezTo>
                <a:cubicBezTo>
                  <a:pt x="3083" y="10930"/>
                  <a:pt x="3270" y="10813"/>
                  <a:pt x="3433" y="10696"/>
                </a:cubicBezTo>
                <a:cubicBezTo>
                  <a:pt x="3474" y="10707"/>
                  <a:pt x="3513" y="10713"/>
                  <a:pt x="3552" y="10713"/>
                </a:cubicBezTo>
                <a:cubicBezTo>
                  <a:pt x="3758" y="10713"/>
                  <a:pt x="3924" y="10563"/>
                  <a:pt x="3924" y="10346"/>
                </a:cubicBezTo>
                <a:cubicBezTo>
                  <a:pt x="3970" y="8595"/>
                  <a:pt x="3900" y="6820"/>
                  <a:pt x="3877" y="5045"/>
                </a:cubicBezTo>
                <a:cubicBezTo>
                  <a:pt x="3854" y="4181"/>
                  <a:pt x="3877" y="3317"/>
                  <a:pt x="3830" y="2453"/>
                </a:cubicBezTo>
                <a:lnTo>
                  <a:pt x="3830" y="2453"/>
                </a:lnTo>
                <a:cubicBezTo>
                  <a:pt x="4461" y="3340"/>
                  <a:pt x="5301" y="4064"/>
                  <a:pt x="5955" y="4998"/>
                </a:cubicBezTo>
                <a:cubicBezTo>
                  <a:pt x="6037" y="5135"/>
                  <a:pt x="6169" y="5197"/>
                  <a:pt x="6299" y="5197"/>
                </a:cubicBezTo>
                <a:cubicBezTo>
                  <a:pt x="6503" y="5197"/>
                  <a:pt x="6703" y="5045"/>
                  <a:pt x="6703" y="4788"/>
                </a:cubicBezTo>
                <a:cubicBezTo>
                  <a:pt x="6773" y="4017"/>
                  <a:pt x="6095" y="3504"/>
                  <a:pt x="5535" y="3060"/>
                </a:cubicBezTo>
                <a:cubicBezTo>
                  <a:pt x="4764" y="2476"/>
                  <a:pt x="4134" y="1682"/>
                  <a:pt x="3737" y="795"/>
                </a:cubicBezTo>
                <a:cubicBezTo>
                  <a:pt x="3713" y="584"/>
                  <a:pt x="3690" y="374"/>
                  <a:pt x="3643" y="164"/>
                </a:cubicBezTo>
                <a:cubicBezTo>
                  <a:pt x="3624" y="48"/>
                  <a:pt x="3545" y="0"/>
                  <a:pt x="3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8"/>
          <p:cNvSpPr/>
          <p:nvPr/>
        </p:nvSpPr>
        <p:spPr>
          <a:xfrm rot="-214660">
            <a:off x="1111091" y="998711"/>
            <a:ext cx="273790" cy="466438"/>
          </a:xfrm>
          <a:custGeom>
            <a:rect b="b" l="l" r="r" t="t"/>
            <a:pathLst>
              <a:path extrusionOk="0" h="11538" w="6773">
                <a:moveTo>
                  <a:pt x="3457" y="0"/>
                </a:moveTo>
                <a:cubicBezTo>
                  <a:pt x="3332" y="0"/>
                  <a:pt x="3190" y="97"/>
                  <a:pt x="3176" y="234"/>
                </a:cubicBezTo>
                <a:cubicBezTo>
                  <a:pt x="2943" y="1892"/>
                  <a:pt x="3083" y="3620"/>
                  <a:pt x="3083" y="5302"/>
                </a:cubicBezTo>
                <a:cubicBezTo>
                  <a:pt x="3083" y="6563"/>
                  <a:pt x="3083" y="7871"/>
                  <a:pt x="3130" y="9155"/>
                </a:cubicBezTo>
                <a:cubicBezTo>
                  <a:pt x="2265" y="9155"/>
                  <a:pt x="1145" y="9529"/>
                  <a:pt x="537" y="10136"/>
                </a:cubicBezTo>
                <a:cubicBezTo>
                  <a:pt x="234" y="10416"/>
                  <a:pt x="0" y="10837"/>
                  <a:pt x="210" y="11210"/>
                </a:cubicBezTo>
                <a:cubicBezTo>
                  <a:pt x="361" y="11466"/>
                  <a:pt x="656" y="11537"/>
                  <a:pt x="960" y="11537"/>
                </a:cubicBezTo>
                <a:cubicBezTo>
                  <a:pt x="1128" y="11537"/>
                  <a:pt x="1298" y="11515"/>
                  <a:pt x="1448" y="11490"/>
                </a:cubicBezTo>
                <a:cubicBezTo>
                  <a:pt x="1939" y="11420"/>
                  <a:pt x="2429" y="11257"/>
                  <a:pt x="2873" y="11023"/>
                </a:cubicBezTo>
                <a:cubicBezTo>
                  <a:pt x="3083" y="10930"/>
                  <a:pt x="3270" y="10813"/>
                  <a:pt x="3433" y="10696"/>
                </a:cubicBezTo>
                <a:cubicBezTo>
                  <a:pt x="3474" y="10707"/>
                  <a:pt x="3513" y="10713"/>
                  <a:pt x="3552" y="10713"/>
                </a:cubicBezTo>
                <a:cubicBezTo>
                  <a:pt x="3758" y="10713"/>
                  <a:pt x="3924" y="10563"/>
                  <a:pt x="3924" y="10346"/>
                </a:cubicBezTo>
                <a:cubicBezTo>
                  <a:pt x="3970" y="8595"/>
                  <a:pt x="3900" y="6820"/>
                  <a:pt x="3877" y="5045"/>
                </a:cubicBezTo>
                <a:cubicBezTo>
                  <a:pt x="3854" y="4181"/>
                  <a:pt x="3877" y="3317"/>
                  <a:pt x="3830" y="2453"/>
                </a:cubicBezTo>
                <a:lnTo>
                  <a:pt x="3830" y="2453"/>
                </a:lnTo>
                <a:cubicBezTo>
                  <a:pt x="4461" y="3340"/>
                  <a:pt x="5301" y="4064"/>
                  <a:pt x="5955" y="4998"/>
                </a:cubicBezTo>
                <a:cubicBezTo>
                  <a:pt x="6037" y="5135"/>
                  <a:pt x="6169" y="5197"/>
                  <a:pt x="6299" y="5197"/>
                </a:cubicBezTo>
                <a:cubicBezTo>
                  <a:pt x="6503" y="5197"/>
                  <a:pt x="6703" y="5045"/>
                  <a:pt x="6703" y="4788"/>
                </a:cubicBezTo>
                <a:cubicBezTo>
                  <a:pt x="6773" y="4017"/>
                  <a:pt x="6095" y="3504"/>
                  <a:pt x="5535" y="3060"/>
                </a:cubicBezTo>
                <a:cubicBezTo>
                  <a:pt x="4764" y="2476"/>
                  <a:pt x="4134" y="1682"/>
                  <a:pt x="3737" y="795"/>
                </a:cubicBezTo>
                <a:cubicBezTo>
                  <a:pt x="3713" y="584"/>
                  <a:pt x="3690" y="374"/>
                  <a:pt x="3643" y="164"/>
                </a:cubicBezTo>
                <a:cubicBezTo>
                  <a:pt x="3624" y="48"/>
                  <a:pt x="3545" y="0"/>
                  <a:pt x="3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8" name="Google Shape;348;p8"/>
          <p:cNvGrpSpPr/>
          <p:nvPr/>
        </p:nvGrpSpPr>
        <p:grpSpPr>
          <a:xfrm>
            <a:off x="153702" y="3411575"/>
            <a:ext cx="774340" cy="332149"/>
            <a:chOff x="5923050" y="1752359"/>
            <a:chExt cx="774340" cy="332149"/>
          </a:xfrm>
        </p:grpSpPr>
        <p:sp>
          <p:nvSpPr>
            <p:cNvPr id="349" name="Google Shape;349;p8"/>
            <p:cNvSpPr/>
            <p:nvPr/>
          </p:nvSpPr>
          <p:spPr>
            <a:xfrm>
              <a:off x="5923050" y="1752359"/>
              <a:ext cx="394949" cy="332149"/>
            </a:xfrm>
            <a:custGeom>
              <a:rect b="b" l="l" r="r" t="t"/>
              <a:pathLst>
                <a:path extrusionOk="0" h="10705" w="12729">
                  <a:moveTo>
                    <a:pt x="10982" y="1"/>
                  </a:moveTo>
                  <a:cubicBezTo>
                    <a:pt x="10772" y="1"/>
                    <a:pt x="10517" y="77"/>
                    <a:pt x="10206" y="250"/>
                  </a:cubicBezTo>
                  <a:cubicBezTo>
                    <a:pt x="9207" y="791"/>
                    <a:pt x="8152" y="1277"/>
                    <a:pt x="6976" y="1277"/>
                  </a:cubicBezTo>
                  <a:cubicBezTo>
                    <a:pt x="6832" y="1277"/>
                    <a:pt x="6687" y="1269"/>
                    <a:pt x="6540" y="1254"/>
                  </a:cubicBezTo>
                  <a:lnTo>
                    <a:pt x="5535" y="1581"/>
                  </a:lnTo>
                  <a:cubicBezTo>
                    <a:pt x="5535" y="1908"/>
                    <a:pt x="5535" y="2258"/>
                    <a:pt x="5582" y="2585"/>
                  </a:cubicBezTo>
                  <a:cubicBezTo>
                    <a:pt x="5932" y="4477"/>
                    <a:pt x="5792" y="6298"/>
                    <a:pt x="4905" y="7980"/>
                  </a:cubicBezTo>
                  <a:lnTo>
                    <a:pt x="2780" y="7770"/>
                  </a:lnTo>
                  <a:lnTo>
                    <a:pt x="1612" y="8097"/>
                  </a:lnTo>
                  <a:cubicBezTo>
                    <a:pt x="1449" y="8213"/>
                    <a:pt x="1262" y="8330"/>
                    <a:pt x="1098" y="8447"/>
                  </a:cubicBezTo>
                  <a:cubicBezTo>
                    <a:pt x="608" y="8891"/>
                    <a:pt x="1" y="9404"/>
                    <a:pt x="234" y="10058"/>
                  </a:cubicBezTo>
                  <a:cubicBezTo>
                    <a:pt x="413" y="10563"/>
                    <a:pt x="864" y="10704"/>
                    <a:pt x="1351" y="10704"/>
                  </a:cubicBezTo>
                  <a:cubicBezTo>
                    <a:pt x="1562" y="10704"/>
                    <a:pt x="1780" y="10677"/>
                    <a:pt x="1986" y="10642"/>
                  </a:cubicBezTo>
                  <a:cubicBezTo>
                    <a:pt x="2593" y="10502"/>
                    <a:pt x="3200" y="10292"/>
                    <a:pt x="3831" y="10128"/>
                  </a:cubicBezTo>
                  <a:lnTo>
                    <a:pt x="4811" y="9544"/>
                  </a:lnTo>
                  <a:cubicBezTo>
                    <a:pt x="6680" y="8003"/>
                    <a:pt x="6726" y="5831"/>
                    <a:pt x="6796" y="3683"/>
                  </a:cubicBezTo>
                  <a:cubicBezTo>
                    <a:pt x="6726" y="3496"/>
                    <a:pt x="6656" y="3309"/>
                    <a:pt x="6610" y="3122"/>
                  </a:cubicBezTo>
                  <a:cubicBezTo>
                    <a:pt x="6567" y="2778"/>
                    <a:pt x="6504" y="2414"/>
                    <a:pt x="6970" y="2414"/>
                  </a:cubicBezTo>
                  <a:cubicBezTo>
                    <a:pt x="7009" y="2414"/>
                    <a:pt x="7053" y="2416"/>
                    <a:pt x="7100" y="2422"/>
                  </a:cubicBezTo>
                  <a:lnTo>
                    <a:pt x="10907" y="1254"/>
                  </a:lnTo>
                  <a:cubicBezTo>
                    <a:pt x="10977" y="2071"/>
                    <a:pt x="11093" y="3006"/>
                    <a:pt x="11187" y="3940"/>
                  </a:cubicBezTo>
                  <a:cubicBezTo>
                    <a:pt x="11257" y="4290"/>
                    <a:pt x="11327" y="4617"/>
                    <a:pt x="11397" y="4967"/>
                  </a:cubicBezTo>
                  <a:lnTo>
                    <a:pt x="11397" y="5925"/>
                  </a:lnTo>
                  <a:cubicBezTo>
                    <a:pt x="11365" y="5923"/>
                    <a:pt x="11332" y="5922"/>
                    <a:pt x="11298" y="5922"/>
                  </a:cubicBezTo>
                  <a:cubicBezTo>
                    <a:pt x="10469" y="5922"/>
                    <a:pt x="9135" y="6461"/>
                    <a:pt x="8641" y="7022"/>
                  </a:cubicBezTo>
                  <a:cubicBezTo>
                    <a:pt x="8058" y="7653"/>
                    <a:pt x="8291" y="8821"/>
                    <a:pt x="9085" y="8984"/>
                  </a:cubicBezTo>
                  <a:cubicBezTo>
                    <a:pt x="9669" y="9101"/>
                    <a:pt x="10299" y="9031"/>
                    <a:pt x="10883" y="9101"/>
                  </a:cubicBezTo>
                  <a:cubicBezTo>
                    <a:pt x="10964" y="9112"/>
                    <a:pt x="11040" y="9117"/>
                    <a:pt x="11112" y="9117"/>
                  </a:cubicBezTo>
                  <a:cubicBezTo>
                    <a:pt x="11782" y="9117"/>
                    <a:pt x="12050" y="8643"/>
                    <a:pt x="12261" y="8073"/>
                  </a:cubicBezTo>
                  <a:cubicBezTo>
                    <a:pt x="12728" y="6906"/>
                    <a:pt x="12471" y="5738"/>
                    <a:pt x="12331" y="4570"/>
                  </a:cubicBezTo>
                  <a:cubicBezTo>
                    <a:pt x="12308" y="4220"/>
                    <a:pt x="12284" y="3893"/>
                    <a:pt x="12238" y="3543"/>
                  </a:cubicBezTo>
                  <a:cubicBezTo>
                    <a:pt x="12098" y="2702"/>
                    <a:pt x="11934" y="1885"/>
                    <a:pt x="11817" y="1044"/>
                  </a:cubicBezTo>
                  <a:cubicBezTo>
                    <a:pt x="11719" y="435"/>
                    <a:pt x="11481" y="1"/>
                    <a:pt x="109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8"/>
            <p:cNvSpPr/>
            <p:nvPr/>
          </p:nvSpPr>
          <p:spPr>
            <a:xfrm>
              <a:off x="6302441" y="1752359"/>
              <a:ext cx="394949" cy="332149"/>
            </a:xfrm>
            <a:custGeom>
              <a:rect b="b" l="l" r="r" t="t"/>
              <a:pathLst>
                <a:path extrusionOk="0" h="10705" w="12729">
                  <a:moveTo>
                    <a:pt x="10982" y="1"/>
                  </a:moveTo>
                  <a:cubicBezTo>
                    <a:pt x="10772" y="1"/>
                    <a:pt x="10517" y="77"/>
                    <a:pt x="10206" y="250"/>
                  </a:cubicBezTo>
                  <a:cubicBezTo>
                    <a:pt x="9207" y="791"/>
                    <a:pt x="8152" y="1277"/>
                    <a:pt x="6976" y="1277"/>
                  </a:cubicBezTo>
                  <a:cubicBezTo>
                    <a:pt x="6832" y="1277"/>
                    <a:pt x="6687" y="1269"/>
                    <a:pt x="6540" y="1254"/>
                  </a:cubicBezTo>
                  <a:lnTo>
                    <a:pt x="5535" y="1581"/>
                  </a:lnTo>
                  <a:cubicBezTo>
                    <a:pt x="5535" y="1908"/>
                    <a:pt x="5535" y="2258"/>
                    <a:pt x="5582" y="2585"/>
                  </a:cubicBezTo>
                  <a:cubicBezTo>
                    <a:pt x="5932" y="4477"/>
                    <a:pt x="5792" y="6298"/>
                    <a:pt x="4905" y="7980"/>
                  </a:cubicBezTo>
                  <a:lnTo>
                    <a:pt x="2780" y="7770"/>
                  </a:lnTo>
                  <a:lnTo>
                    <a:pt x="1612" y="8097"/>
                  </a:lnTo>
                  <a:cubicBezTo>
                    <a:pt x="1449" y="8213"/>
                    <a:pt x="1262" y="8330"/>
                    <a:pt x="1098" y="8447"/>
                  </a:cubicBezTo>
                  <a:cubicBezTo>
                    <a:pt x="608" y="8891"/>
                    <a:pt x="1" y="9404"/>
                    <a:pt x="234" y="10058"/>
                  </a:cubicBezTo>
                  <a:cubicBezTo>
                    <a:pt x="413" y="10563"/>
                    <a:pt x="864" y="10704"/>
                    <a:pt x="1351" y="10704"/>
                  </a:cubicBezTo>
                  <a:cubicBezTo>
                    <a:pt x="1562" y="10704"/>
                    <a:pt x="1780" y="10677"/>
                    <a:pt x="1986" y="10642"/>
                  </a:cubicBezTo>
                  <a:cubicBezTo>
                    <a:pt x="2593" y="10502"/>
                    <a:pt x="3200" y="10292"/>
                    <a:pt x="3831" y="10128"/>
                  </a:cubicBezTo>
                  <a:lnTo>
                    <a:pt x="4811" y="9544"/>
                  </a:lnTo>
                  <a:cubicBezTo>
                    <a:pt x="6680" y="8003"/>
                    <a:pt x="6726" y="5831"/>
                    <a:pt x="6796" y="3683"/>
                  </a:cubicBezTo>
                  <a:cubicBezTo>
                    <a:pt x="6726" y="3496"/>
                    <a:pt x="6656" y="3309"/>
                    <a:pt x="6610" y="3122"/>
                  </a:cubicBezTo>
                  <a:cubicBezTo>
                    <a:pt x="6567" y="2778"/>
                    <a:pt x="6504" y="2414"/>
                    <a:pt x="6970" y="2414"/>
                  </a:cubicBezTo>
                  <a:cubicBezTo>
                    <a:pt x="7009" y="2414"/>
                    <a:pt x="7053" y="2416"/>
                    <a:pt x="7100" y="2422"/>
                  </a:cubicBezTo>
                  <a:lnTo>
                    <a:pt x="10907" y="1254"/>
                  </a:lnTo>
                  <a:cubicBezTo>
                    <a:pt x="10977" y="2071"/>
                    <a:pt x="11093" y="3006"/>
                    <a:pt x="11187" y="3940"/>
                  </a:cubicBezTo>
                  <a:cubicBezTo>
                    <a:pt x="11257" y="4290"/>
                    <a:pt x="11327" y="4617"/>
                    <a:pt x="11397" y="4967"/>
                  </a:cubicBezTo>
                  <a:lnTo>
                    <a:pt x="11397" y="5925"/>
                  </a:lnTo>
                  <a:cubicBezTo>
                    <a:pt x="11365" y="5923"/>
                    <a:pt x="11332" y="5922"/>
                    <a:pt x="11298" y="5922"/>
                  </a:cubicBezTo>
                  <a:cubicBezTo>
                    <a:pt x="10469" y="5922"/>
                    <a:pt x="9135" y="6461"/>
                    <a:pt x="8641" y="7022"/>
                  </a:cubicBezTo>
                  <a:cubicBezTo>
                    <a:pt x="8058" y="7653"/>
                    <a:pt x="8291" y="8821"/>
                    <a:pt x="9085" y="8984"/>
                  </a:cubicBezTo>
                  <a:cubicBezTo>
                    <a:pt x="9669" y="9101"/>
                    <a:pt x="10299" y="9031"/>
                    <a:pt x="10883" y="9101"/>
                  </a:cubicBezTo>
                  <a:cubicBezTo>
                    <a:pt x="10964" y="9112"/>
                    <a:pt x="11040" y="9117"/>
                    <a:pt x="11112" y="9117"/>
                  </a:cubicBezTo>
                  <a:cubicBezTo>
                    <a:pt x="11782" y="9117"/>
                    <a:pt x="12050" y="8643"/>
                    <a:pt x="12261" y="8073"/>
                  </a:cubicBezTo>
                  <a:cubicBezTo>
                    <a:pt x="12728" y="6906"/>
                    <a:pt x="12471" y="5738"/>
                    <a:pt x="12331" y="4570"/>
                  </a:cubicBezTo>
                  <a:cubicBezTo>
                    <a:pt x="12308" y="4220"/>
                    <a:pt x="12284" y="3893"/>
                    <a:pt x="12238" y="3543"/>
                  </a:cubicBezTo>
                  <a:cubicBezTo>
                    <a:pt x="12098" y="2702"/>
                    <a:pt x="11934" y="1885"/>
                    <a:pt x="11817" y="1044"/>
                  </a:cubicBezTo>
                  <a:cubicBezTo>
                    <a:pt x="11719" y="435"/>
                    <a:pt x="11481" y="1"/>
                    <a:pt x="109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1" name="Google Shape;351;p8"/>
          <p:cNvSpPr/>
          <p:nvPr/>
        </p:nvSpPr>
        <p:spPr>
          <a:xfrm>
            <a:off x="443623" y="2195831"/>
            <a:ext cx="573887" cy="482635"/>
          </a:xfrm>
          <a:custGeom>
            <a:rect b="b" l="l" r="r" t="t"/>
            <a:pathLst>
              <a:path extrusionOk="0" h="10705" w="12729">
                <a:moveTo>
                  <a:pt x="10982" y="1"/>
                </a:moveTo>
                <a:cubicBezTo>
                  <a:pt x="10772" y="1"/>
                  <a:pt x="10517" y="77"/>
                  <a:pt x="10206" y="250"/>
                </a:cubicBezTo>
                <a:cubicBezTo>
                  <a:pt x="9207" y="791"/>
                  <a:pt x="8152" y="1277"/>
                  <a:pt x="6976" y="1277"/>
                </a:cubicBezTo>
                <a:cubicBezTo>
                  <a:pt x="6832" y="1277"/>
                  <a:pt x="6687" y="1269"/>
                  <a:pt x="6540" y="1254"/>
                </a:cubicBezTo>
                <a:lnTo>
                  <a:pt x="5535" y="1581"/>
                </a:lnTo>
                <a:cubicBezTo>
                  <a:pt x="5535" y="1908"/>
                  <a:pt x="5535" y="2258"/>
                  <a:pt x="5582" y="2585"/>
                </a:cubicBezTo>
                <a:cubicBezTo>
                  <a:pt x="5932" y="4477"/>
                  <a:pt x="5792" y="6298"/>
                  <a:pt x="4905" y="7980"/>
                </a:cubicBezTo>
                <a:lnTo>
                  <a:pt x="2780" y="7770"/>
                </a:lnTo>
                <a:lnTo>
                  <a:pt x="1612" y="8097"/>
                </a:lnTo>
                <a:cubicBezTo>
                  <a:pt x="1449" y="8213"/>
                  <a:pt x="1262" y="8330"/>
                  <a:pt x="1098" y="8447"/>
                </a:cubicBezTo>
                <a:cubicBezTo>
                  <a:pt x="608" y="8891"/>
                  <a:pt x="1" y="9404"/>
                  <a:pt x="234" y="10058"/>
                </a:cubicBezTo>
                <a:cubicBezTo>
                  <a:pt x="413" y="10563"/>
                  <a:pt x="864" y="10704"/>
                  <a:pt x="1351" y="10704"/>
                </a:cubicBezTo>
                <a:cubicBezTo>
                  <a:pt x="1562" y="10704"/>
                  <a:pt x="1780" y="10677"/>
                  <a:pt x="1986" y="10642"/>
                </a:cubicBezTo>
                <a:cubicBezTo>
                  <a:pt x="2593" y="10502"/>
                  <a:pt x="3200" y="10292"/>
                  <a:pt x="3831" y="10128"/>
                </a:cubicBezTo>
                <a:lnTo>
                  <a:pt x="4811" y="9544"/>
                </a:lnTo>
                <a:cubicBezTo>
                  <a:pt x="6680" y="8003"/>
                  <a:pt x="6726" y="5831"/>
                  <a:pt x="6796" y="3683"/>
                </a:cubicBezTo>
                <a:cubicBezTo>
                  <a:pt x="6726" y="3496"/>
                  <a:pt x="6656" y="3309"/>
                  <a:pt x="6610" y="3122"/>
                </a:cubicBezTo>
                <a:cubicBezTo>
                  <a:pt x="6567" y="2778"/>
                  <a:pt x="6504" y="2414"/>
                  <a:pt x="6970" y="2414"/>
                </a:cubicBezTo>
                <a:cubicBezTo>
                  <a:pt x="7009" y="2414"/>
                  <a:pt x="7053" y="2416"/>
                  <a:pt x="7100" y="2422"/>
                </a:cubicBezTo>
                <a:lnTo>
                  <a:pt x="10907" y="1254"/>
                </a:lnTo>
                <a:cubicBezTo>
                  <a:pt x="10977" y="2071"/>
                  <a:pt x="11093" y="3006"/>
                  <a:pt x="11187" y="3940"/>
                </a:cubicBezTo>
                <a:cubicBezTo>
                  <a:pt x="11257" y="4290"/>
                  <a:pt x="11327" y="4617"/>
                  <a:pt x="11397" y="4967"/>
                </a:cubicBezTo>
                <a:lnTo>
                  <a:pt x="11397" y="5925"/>
                </a:lnTo>
                <a:cubicBezTo>
                  <a:pt x="11365" y="5923"/>
                  <a:pt x="11332" y="5922"/>
                  <a:pt x="11298" y="5922"/>
                </a:cubicBezTo>
                <a:cubicBezTo>
                  <a:pt x="10469" y="5922"/>
                  <a:pt x="9135" y="6461"/>
                  <a:pt x="8641" y="7022"/>
                </a:cubicBezTo>
                <a:cubicBezTo>
                  <a:pt x="8058" y="7653"/>
                  <a:pt x="8291" y="8821"/>
                  <a:pt x="9085" y="8984"/>
                </a:cubicBezTo>
                <a:cubicBezTo>
                  <a:pt x="9669" y="9101"/>
                  <a:pt x="10299" y="9031"/>
                  <a:pt x="10883" y="9101"/>
                </a:cubicBezTo>
                <a:cubicBezTo>
                  <a:pt x="10964" y="9112"/>
                  <a:pt x="11040" y="9117"/>
                  <a:pt x="11112" y="9117"/>
                </a:cubicBezTo>
                <a:cubicBezTo>
                  <a:pt x="11782" y="9117"/>
                  <a:pt x="12050" y="8643"/>
                  <a:pt x="12261" y="8073"/>
                </a:cubicBezTo>
                <a:cubicBezTo>
                  <a:pt x="12728" y="6906"/>
                  <a:pt x="12471" y="5738"/>
                  <a:pt x="12331" y="4570"/>
                </a:cubicBezTo>
                <a:cubicBezTo>
                  <a:pt x="12308" y="4220"/>
                  <a:pt x="12284" y="3893"/>
                  <a:pt x="12238" y="3543"/>
                </a:cubicBezTo>
                <a:cubicBezTo>
                  <a:pt x="12098" y="2702"/>
                  <a:pt x="11934" y="1885"/>
                  <a:pt x="11817" y="1044"/>
                </a:cubicBezTo>
                <a:cubicBezTo>
                  <a:pt x="11719" y="435"/>
                  <a:pt x="11481" y="1"/>
                  <a:pt x="1098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8"/>
          <p:cNvSpPr txBox="1"/>
          <p:nvPr>
            <p:ph idx="1" type="subTitle"/>
          </p:nvPr>
        </p:nvSpPr>
        <p:spPr>
          <a:xfrm>
            <a:off x="975336" y="1881216"/>
            <a:ext cx="5063745" cy="15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b="1" lang="ar-SA" sz="9600">
                <a:solidFill>
                  <a:srgbClr val="FEF4F2"/>
                </a:solidFill>
                <a:latin typeface="Poppins"/>
                <a:ea typeface="Poppins"/>
                <a:cs typeface="Poppins"/>
                <a:sym typeface="Poppins"/>
              </a:rPr>
              <a:t>OCEAN</a:t>
            </a:r>
            <a:endParaRPr b="1" sz="9600">
              <a:solidFill>
                <a:srgbClr val="FEF4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Ocean | National Geographic Society" id="353" name="Google Shape;353;p8"/>
          <p:cNvPicPr preferRelativeResize="0"/>
          <p:nvPr/>
        </p:nvPicPr>
        <p:blipFill rotWithShape="1">
          <a:blip r:embed="rId4">
            <a:alphaModFix/>
          </a:blip>
          <a:srcRect b="0" l="23210" r="37797" t="18182"/>
          <a:stretch/>
        </p:blipFill>
        <p:spPr>
          <a:xfrm>
            <a:off x="5507599" y="0"/>
            <a:ext cx="3644440" cy="5157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14921" y="-11434"/>
            <a:ext cx="3829796" cy="5168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9"/>
          <p:cNvSpPr/>
          <p:nvPr/>
        </p:nvSpPr>
        <p:spPr>
          <a:xfrm rot="448387">
            <a:off x="1029800" y="960399"/>
            <a:ext cx="273787" cy="466433"/>
          </a:xfrm>
          <a:custGeom>
            <a:rect b="b" l="l" r="r" t="t"/>
            <a:pathLst>
              <a:path extrusionOk="0" h="11538" w="6773">
                <a:moveTo>
                  <a:pt x="3457" y="0"/>
                </a:moveTo>
                <a:cubicBezTo>
                  <a:pt x="3332" y="0"/>
                  <a:pt x="3190" y="97"/>
                  <a:pt x="3176" y="234"/>
                </a:cubicBezTo>
                <a:cubicBezTo>
                  <a:pt x="2943" y="1892"/>
                  <a:pt x="3083" y="3620"/>
                  <a:pt x="3083" y="5302"/>
                </a:cubicBezTo>
                <a:cubicBezTo>
                  <a:pt x="3083" y="6563"/>
                  <a:pt x="3083" y="7871"/>
                  <a:pt x="3130" y="9155"/>
                </a:cubicBezTo>
                <a:cubicBezTo>
                  <a:pt x="2265" y="9155"/>
                  <a:pt x="1145" y="9529"/>
                  <a:pt x="537" y="10136"/>
                </a:cubicBezTo>
                <a:cubicBezTo>
                  <a:pt x="234" y="10416"/>
                  <a:pt x="0" y="10837"/>
                  <a:pt x="210" y="11210"/>
                </a:cubicBezTo>
                <a:cubicBezTo>
                  <a:pt x="361" y="11466"/>
                  <a:pt x="656" y="11537"/>
                  <a:pt x="960" y="11537"/>
                </a:cubicBezTo>
                <a:cubicBezTo>
                  <a:pt x="1128" y="11537"/>
                  <a:pt x="1298" y="11515"/>
                  <a:pt x="1448" y="11490"/>
                </a:cubicBezTo>
                <a:cubicBezTo>
                  <a:pt x="1939" y="11420"/>
                  <a:pt x="2429" y="11257"/>
                  <a:pt x="2873" y="11023"/>
                </a:cubicBezTo>
                <a:cubicBezTo>
                  <a:pt x="3083" y="10930"/>
                  <a:pt x="3270" y="10813"/>
                  <a:pt x="3433" y="10696"/>
                </a:cubicBezTo>
                <a:cubicBezTo>
                  <a:pt x="3474" y="10707"/>
                  <a:pt x="3513" y="10713"/>
                  <a:pt x="3552" y="10713"/>
                </a:cubicBezTo>
                <a:cubicBezTo>
                  <a:pt x="3758" y="10713"/>
                  <a:pt x="3924" y="10563"/>
                  <a:pt x="3924" y="10346"/>
                </a:cubicBezTo>
                <a:cubicBezTo>
                  <a:pt x="3970" y="8595"/>
                  <a:pt x="3900" y="6820"/>
                  <a:pt x="3877" y="5045"/>
                </a:cubicBezTo>
                <a:cubicBezTo>
                  <a:pt x="3854" y="4181"/>
                  <a:pt x="3877" y="3317"/>
                  <a:pt x="3830" y="2453"/>
                </a:cubicBezTo>
                <a:lnTo>
                  <a:pt x="3830" y="2453"/>
                </a:lnTo>
                <a:cubicBezTo>
                  <a:pt x="4461" y="3340"/>
                  <a:pt x="5301" y="4064"/>
                  <a:pt x="5955" y="4998"/>
                </a:cubicBezTo>
                <a:cubicBezTo>
                  <a:pt x="6037" y="5135"/>
                  <a:pt x="6169" y="5197"/>
                  <a:pt x="6299" y="5197"/>
                </a:cubicBezTo>
                <a:cubicBezTo>
                  <a:pt x="6503" y="5197"/>
                  <a:pt x="6703" y="5045"/>
                  <a:pt x="6703" y="4788"/>
                </a:cubicBezTo>
                <a:cubicBezTo>
                  <a:pt x="6773" y="4017"/>
                  <a:pt x="6095" y="3504"/>
                  <a:pt x="5535" y="3060"/>
                </a:cubicBezTo>
                <a:cubicBezTo>
                  <a:pt x="4764" y="2476"/>
                  <a:pt x="4134" y="1682"/>
                  <a:pt x="3737" y="795"/>
                </a:cubicBezTo>
                <a:cubicBezTo>
                  <a:pt x="3713" y="584"/>
                  <a:pt x="3690" y="374"/>
                  <a:pt x="3643" y="164"/>
                </a:cubicBezTo>
                <a:cubicBezTo>
                  <a:pt x="3624" y="48"/>
                  <a:pt x="3545" y="0"/>
                  <a:pt x="34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9"/>
          <p:cNvSpPr/>
          <p:nvPr/>
        </p:nvSpPr>
        <p:spPr>
          <a:xfrm>
            <a:off x="6477225" y="3791101"/>
            <a:ext cx="376715" cy="316788"/>
          </a:xfrm>
          <a:custGeom>
            <a:rect b="b" l="l" r="r" t="t"/>
            <a:pathLst>
              <a:path extrusionOk="0" h="10705" w="12729">
                <a:moveTo>
                  <a:pt x="10982" y="1"/>
                </a:moveTo>
                <a:cubicBezTo>
                  <a:pt x="10772" y="1"/>
                  <a:pt x="10517" y="77"/>
                  <a:pt x="10206" y="250"/>
                </a:cubicBezTo>
                <a:cubicBezTo>
                  <a:pt x="9207" y="791"/>
                  <a:pt x="8152" y="1277"/>
                  <a:pt x="6976" y="1277"/>
                </a:cubicBezTo>
                <a:cubicBezTo>
                  <a:pt x="6832" y="1277"/>
                  <a:pt x="6687" y="1269"/>
                  <a:pt x="6540" y="1254"/>
                </a:cubicBezTo>
                <a:lnTo>
                  <a:pt x="5535" y="1581"/>
                </a:lnTo>
                <a:cubicBezTo>
                  <a:pt x="5535" y="1908"/>
                  <a:pt x="5535" y="2258"/>
                  <a:pt x="5582" y="2585"/>
                </a:cubicBezTo>
                <a:cubicBezTo>
                  <a:pt x="5932" y="4477"/>
                  <a:pt x="5792" y="6298"/>
                  <a:pt x="4905" y="7980"/>
                </a:cubicBezTo>
                <a:lnTo>
                  <a:pt x="2780" y="7770"/>
                </a:lnTo>
                <a:lnTo>
                  <a:pt x="1612" y="8097"/>
                </a:lnTo>
                <a:cubicBezTo>
                  <a:pt x="1449" y="8213"/>
                  <a:pt x="1262" y="8330"/>
                  <a:pt x="1098" y="8447"/>
                </a:cubicBezTo>
                <a:cubicBezTo>
                  <a:pt x="608" y="8891"/>
                  <a:pt x="1" y="9404"/>
                  <a:pt x="234" y="10058"/>
                </a:cubicBezTo>
                <a:cubicBezTo>
                  <a:pt x="413" y="10563"/>
                  <a:pt x="864" y="10704"/>
                  <a:pt x="1351" y="10704"/>
                </a:cubicBezTo>
                <a:cubicBezTo>
                  <a:pt x="1562" y="10704"/>
                  <a:pt x="1780" y="10677"/>
                  <a:pt x="1986" y="10642"/>
                </a:cubicBezTo>
                <a:cubicBezTo>
                  <a:pt x="2593" y="10502"/>
                  <a:pt x="3200" y="10292"/>
                  <a:pt x="3831" y="10128"/>
                </a:cubicBezTo>
                <a:lnTo>
                  <a:pt x="4811" y="9544"/>
                </a:lnTo>
                <a:cubicBezTo>
                  <a:pt x="6680" y="8003"/>
                  <a:pt x="6726" y="5831"/>
                  <a:pt x="6796" y="3683"/>
                </a:cubicBezTo>
                <a:cubicBezTo>
                  <a:pt x="6726" y="3496"/>
                  <a:pt x="6656" y="3309"/>
                  <a:pt x="6610" y="3122"/>
                </a:cubicBezTo>
                <a:cubicBezTo>
                  <a:pt x="6567" y="2778"/>
                  <a:pt x="6504" y="2414"/>
                  <a:pt x="6970" y="2414"/>
                </a:cubicBezTo>
                <a:cubicBezTo>
                  <a:pt x="7009" y="2414"/>
                  <a:pt x="7053" y="2416"/>
                  <a:pt x="7100" y="2422"/>
                </a:cubicBezTo>
                <a:lnTo>
                  <a:pt x="10907" y="1254"/>
                </a:lnTo>
                <a:cubicBezTo>
                  <a:pt x="10977" y="2071"/>
                  <a:pt x="11093" y="3006"/>
                  <a:pt x="11187" y="3940"/>
                </a:cubicBezTo>
                <a:cubicBezTo>
                  <a:pt x="11257" y="4290"/>
                  <a:pt x="11327" y="4617"/>
                  <a:pt x="11397" y="4967"/>
                </a:cubicBezTo>
                <a:lnTo>
                  <a:pt x="11397" y="5925"/>
                </a:lnTo>
                <a:cubicBezTo>
                  <a:pt x="11365" y="5923"/>
                  <a:pt x="11332" y="5922"/>
                  <a:pt x="11298" y="5922"/>
                </a:cubicBezTo>
                <a:cubicBezTo>
                  <a:pt x="10469" y="5922"/>
                  <a:pt x="9135" y="6461"/>
                  <a:pt x="8641" y="7022"/>
                </a:cubicBezTo>
                <a:cubicBezTo>
                  <a:pt x="8058" y="7653"/>
                  <a:pt x="8291" y="8821"/>
                  <a:pt x="9085" y="8984"/>
                </a:cubicBezTo>
                <a:cubicBezTo>
                  <a:pt x="9669" y="9101"/>
                  <a:pt x="10299" y="9031"/>
                  <a:pt x="10883" y="9101"/>
                </a:cubicBezTo>
                <a:cubicBezTo>
                  <a:pt x="10964" y="9112"/>
                  <a:pt x="11040" y="9117"/>
                  <a:pt x="11112" y="9117"/>
                </a:cubicBezTo>
                <a:cubicBezTo>
                  <a:pt x="11782" y="9117"/>
                  <a:pt x="12050" y="8643"/>
                  <a:pt x="12261" y="8073"/>
                </a:cubicBezTo>
                <a:cubicBezTo>
                  <a:pt x="12728" y="6906"/>
                  <a:pt x="12471" y="5738"/>
                  <a:pt x="12331" y="4570"/>
                </a:cubicBezTo>
                <a:cubicBezTo>
                  <a:pt x="12308" y="4220"/>
                  <a:pt x="12284" y="3893"/>
                  <a:pt x="12238" y="3543"/>
                </a:cubicBezTo>
                <a:cubicBezTo>
                  <a:pt x="12098" y="2702"/>
                  <a:pt x="11934" y="1885"/>
                  <a:pt x="11817" y="1044"/>
                </a:cubicBezTo>
                <a:cubicBezTo>
                  <a:pt x="11719" y="435"/>
                  <a:pt x="11481" y="1"/>
                  <a:pt x="1098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1" name="Google Shape;36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37504" y="4460312"/>
            <a:ext cx="1612116" cy="61454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9"/>
          <p:cNvSpPr txBox="1"/>
          <p:nvPr/>
        </p:nvSpPr>
        <p:spPr>
          <a:xfrm>
            <a:off x="1166693" y="1442656"/>
            <a:ext cx="6531755" cy="2496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1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ato"/>
              <a:buNone/>
            </a:pPr>
            <a:r>
              <a:rPr b="0" i="0" lang="ar-SA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بَحر، بُحيرة، مَوجَة، يم ،غطمطم ، مثعنجر، موّاج، زاخر، كافر، محيط، غَمر , قَامُوس , لُجَّة ,، خِضمّ , خِضَمّ , عُبَاب, مُحِيط , نَوْفَل</a:t>
            </a:r>
            <a:endParaRPr b="0" i="0" sz="3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rt Subject for Elementary - 2nd Grade: Music by Slidesgo">
  <a:themeElements>
    <a:clrScheme name="Simple Light">
      <a:dk1>
        <a:srgbClr val="F77A7D"/>
      </a:dk1>
      <a:lt1>
        <a:srgbClr val="FFF1E8"/>
      </a:lt1>
      <a:dk2>
        <a:srgbClr val="174451"/>
      </a:dk2>
      <a:lt2>
        <a:srgbClr val="FCD2CA"/>
      </a:lt2>
      <a:accent1>
        <a:srgbClr val="FD9F80"/>
      </a:accent1>
      <a:accent2>
        <a:srgbClr val="FEB6A3"/>
      </a:accent2>
      <a:accent3>
        <a:srgbClr val="FFCD7F"/>
      </a:accent3>
      <a:accent4>
        <a:srgbClr val="C4D7D1"/>
      </a:accent4>
      <a:accent5>
        <a:srgbClr val="FFFFFF"/>
      </a:accent5>
      <a:accent6>
        <a:srgbClr val="FFFFFF"/>
      </a:accent6>
      <a:hlink>
        <a:srgbClr val="1744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Mustafa</dc:creator>
</cp:coreProperties>
</file>